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7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8" r:id="rId15"/>
    <p:sldId id="297" r:id="rId16"/>
    <p:sldId id="299" r:id="rId17"/>
    <p:sldId id="300" r:id="rId18"/>
    <p:sldId id="301" r:id="rId19"/>
  </p:sldIdLst>
  <p:sldSz cx="9721850" cy="5400675"/>
  <p:notesSz cx="6858000" cy="9144000"/>
  <p:defaultTextStyle>
    <a:defPPr>
      <a:defRPr lang="zh-CN"/>
    </a:defPPr>
    <a:lvl1pPr marL="0" algn="l" defTabSz="7258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2925" algn="l" defTabSz="7258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25851" algn="l" defTabSz="7258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88776" algn="l" defTabSz="7258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51701" algn="l" defTabSz="7258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14627" algn="l" defTabSz="7258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7258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7258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7258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1">
          <p15:clr>
            <a:srgbClr val="A4A3A4"/>
          </p15:clr>
        </p15:guide>
        <p15:guide id="2" pos="30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7158"/>
    <a:srgbClr val="CCDB69"/>
    <a:srgbClr val="FA7841"/>
    <a:srgbClr val="EDB005"/>
    <a:srgbClr val="FCAC8C"/>
    <a:srgbClr val="FFFF81"/>
    <a:srgbClr val="C5D757"/>
    <a:srgbClr val="622AEE"/>
    <a:srgbClr val="EA523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75" autoAdjust="0"/>
    <p:restoredTop sz="91727" autoAdjust="0"/>
  </p:normalViewPr>
  <p:slideViewPr>
    <p:cSldViewPr snapToGrid="0" showGuides="1">
      <p:cViewPr varScale="1">
        <p:scale>
          <a:sx n="132" d="100"/>
          <a:sy n="132" d="100"/>
        </p:scale>
        <p:origin x="762" y="120"/>
      </p:cViewPr>
      <p:guideLst>
        <p:guide orient="horz" pos="1701"/>
        <p:guide pos="30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___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Rendering Engine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" lastClr="FFFFFF">
                    <a:lumMod val="85000"/>
                  </a:sys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F6D1-47E2-A194-BDD8ED2EE16E}"/>
              </c:ext>
            </c:extLst>
          </c:dPt>
          <c:dPt>
            <c:idx val="1"/>
            <c:invertIfNegative val="0"/>
            <c:bubble3D val="0"/>
            <c:spPr>
              <a:solidFill>
                <a:srgbClr val="EE7158"/>
              </a:solidFill>
            </c:spPr>
            <c:extLst>
              <c:ext xmlns:c16="http://schemas.microsoft.com/office/drawing/2014/chart" uri="{C3380CC4-5D6E-409C-BE32-E72D297353CC}">
                <c16:uniqueId val="{00000003-F6D1-47E2-A194-BDD8ED2EE16E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5-F6D1-47E2-A194-BDD8ED2EE16E}"/>
              </c:ext>
            </c:extLst>
          </c:dPt>
          <c:dPt>
            <c:idx val="3"/>
            <c:invertIfNegative val="0"/>
            <c:bubble3D val="0"/>
            <c:spPr>
              <a:solidFill>
                <a:srgbClr val="CCDB69"/>
              </a:solidFill>
            </c:spPr>
            <c:extLst>
              <c:ext xmlns:c16="http://schemas.microsoft.com/office/drawing/2014/chart" uri="{C3380CC4-5D6E-409C-BE32-E72D297353CC}">
                <c16:uniqueId val="{00000007-F6D1-47E2-A194-BDD8ED2EE16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zh-CN" altLang="en-US"/>
                      <a:t>填加文字</a:t>
                    </a:r>
                  </a:p>
                </c:rich>
              </c:tx>
              <c:spPr/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D1-47E2-A194-BDD8ED2EE16E}"/>
                </c:ext>
              </c:extLst>
            </c:dLbl>
            <c:dLbl>
              <c:idx val="1"/>
              <c:layout>
                <c:manualLayout>
                  <c:x val="0"/>
                  <c:y val="7.958908601199419E-3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zh-CN" altLang="en-US"/>
                      <a:t>填加文字</a:t>
                    </a:r>
                  </a:p>
                </c:rich>
              </c:tx>
              <c:spPr/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6D1-47E2-A194-BDD8ED2EE16E}"/>
                </c:ext>
              </c:extLst>
            </c:dLbl>
            <c:dLbl>
              <c:idx val="2"/>
              <c:layout>
                <c:manualLayout>
                  <c:x val="5.7476141178600384E-3"/>
                  <c:y val="6.4050442821077822E-4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zh-CN" altLang="en-US"/>
                      <a:t>填加文字</a:t>
                    </a:r>
                  </a:p>
                </c:rich>
              </c:tx>
              <c:spPr/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6D1-47E2-A194-BDD8ED2EE16E}"/>
                </c:ext>
              </c:extLst>
            </c:dLbl>
            <c:dLbl>
              <c:idx val="3"/>
              <c:layout>
                <c:manualLayout>
                  <c:x val="-2.8738070589300218E-3"/>
                  <c:y val="-3.0186976582835456E-3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zh-CN" altLang="en-US"/>
                      <a:t>填加文字</a:t>
                    </a:r>
                  </a:p>
                </c:rich>
              </c:tx>
              <c:spPr/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6D1-47E2-A194-BDD8ED2EE16E}"/>
                </c:ext>
              </c:extLst>
            </c:dLbl>
            <c:spPr>
              <a:noFill/>
              <a:ln>
                <a:noFill/>
              </a:ln>
              <a:effectLst/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IE5</c:v>
                </c:pt>
                <c:pt idx="1">
                  <c:v>IE7</c:v>
                </c:pt>
                <c:pt idx="2">
                  <c:v>IE8</c:v>
                </c:pt>
                <c:pt idx="3">
                  <c:v>IE9</c:v>
                </c:pt>
              </c:strCache>
            </c:strRef>
          </c:cat>
          <c:val>
            <c:numRef>
              <c:f>Sheet1!$B$2:$B$5</c:f>
              <c:numCache>
                <c:formatCode>g/"通""用""格""式"</c:formatCode>
                <c:ptCount val="4"/>
                <c:pt idx="0">
                  <c:v>20</c:v>
                </c:pt>
                <c:pt idx="1">
                  <c:v>50</c:v>
                </c:pt>
                <c:pt idx="2">
                  <c:v>70</c:v>
                </c:pt>
                <c:pt idx="3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6D1-47E2-A194-BDD8ED2EE16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"/>
        <c:overlap val="-98"/>
        <c:axId val="-1410600448"/>
        <c:axId val="-1410603168"/>
      </c:barChart>
      <c:catAx>
        <c:axId val="-141060044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-1410603168"/>
        <c:crosses val="autoZero"/>
        <c:auto val="1"/>
        <c:lblAlgn val="ctr"/>
        <c:lblOffset val="100"/>
        <c:noMultiLvlLbl val="0"/>
      </c:catAx>
      <c:valAx>
        <c:axId val="-1410603168"/>
        <c:scaling>
          <c:orientation val="minMax"/>
        </c:scaling>
        <c:delete val="1"/>
        <c:axPos val="l"/>
        <c:numFmt formatCode="g/&quot;通&quot;&quot;用&quot;&quot;格&quot;&quot;式&quot;" sourceLinked="1"/>
        <c:majorTickMark val="out"/>
        <c:minorTickMark val="none"/>
        <c:tickLblPos val="none"/>
        <c:crossAx val="-1410600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solidFill>
            <a:schemeClr val="accent5"/>
          </a:solidFill>
        </a:defRPr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FFCB3A-1BEC-4205-B3E1-0E7FAB290C1A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1143000"/>
            <a:ext cx="55530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4EFFAE-6E9D-4C11-A316-59FDE13BF0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953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2585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62925" algn="l" defTabSz="72585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25851" algn="l" defTabSz="72585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088776" algn="l" defTabSz="72585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451701" algn="l" defTabSz="72585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14627" algn="l" defTabSz="72585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72585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72585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72585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52463" y="1143000"/>
            <a:ext cx="555307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5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52463" y="1143000"/>
            <a:ext cx="555307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674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467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1162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659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36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863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834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274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189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584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0640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574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981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5933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103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976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52463" y="1143000"/>
            <a:ext cx="555307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5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15231" y="883861"/>
            <a:ext cx="7291388" cy="188023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15231" y="2836605"/>
            <a:ext cx="7291388" cy="1303913"/>
          </a:xfrm>
        </p:spPr>
        <p:txBody>
          <a:bodyPr/>
          <a:lstStyle>
            <a:lvl1pPr marL="0" indent="0" algn="ctr">
              <a:buNone/>
              <a:defRPr sz="1900"/>
            </a:lvl1pPr>
            <a:lvl2pPr marL="362925" indent="0" algn="ctr">
              <a:buNone/>
              <a:defRPr sz="1600"/>
            </a:lvl2pPr>
            <a:lvl3pPr marL="725851" indent="0" algn="ctr">
              <a:buNone/>
              <a:defRPr sz="1400"/>
            </a:lvl3pPr>
            <a:lvl4pPr marL="1088776" indent="0" algn="ctr">
              <a:buNone/>
              <a:defRPr sz="1300"/>
            </a:lvl4pPr>
            <a:lvl5pPr marL="1451701" indent="0" algn="ctr">
              <a:buNone/>
              <a:defRPr sz="1300"/>
            </a:lvl5pPr>
            <a:lvl6pPr marL="1814627" indent="0" algn="ctr">
              <a:buNone/>
              <a:defRPr sz="1300"/>
            </a:lvl6pPr>
            <a:lvl7pPr marL="2177552" indent="0" algn="ctr">
              <a:buNone/>
              <a:defRPr sz="1300"/>
            </a:lvl7pPr>
            <a:lvl8pPr marL="2540478" indent="0" algn="ctr">
              <a:buNone/>
              <a:defRPr sz="1300"/>
            </a:lvl8pPr>
            <a:lvl9pPr marL="2903403" indent="0" algn="ctr">
              <a:buNone/>
              <a:defRPr sz="13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D35B-A8CC-418F-A54B-4D1DBDB7E8A7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50D17-8657-4509-AC79-DF8EB59FAD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412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36388" y="399513"/>
            <a:ext cx="5602844" cy="646612"/>
          </a:xfrm>
        </p:spPr>
        <p:txBody>
          <a:bodyPr>
            <a:normAutofit/>
          </a:bodyPr>
          <a:lstStyle>
            <a:lvl1pPr>
              <a:defRPr sz="2500">
                <a:solidFill>
                  <a:srgbClr val="3D4D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4" name="矩形 13"/>
          <p:cNvSpPr/>
          <p:nvPr userDrawn="1"/>
        </p:nvSpPr>
        <p:spPr>
          <a:xfrm>
            <a:off x="0" y="5288312"/>
            <a:ext cx="2440031" cy="113400"/>
          </a:xfrm>
          <a:prstGeom prst="rect">
            <a:avLst/>
          </a:prstGeom>
          <a:solidFill>
            <a:srgbClr val="E5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2446411" y="5288312"/>
            <a:ext cx="2440031" cy="113400"/>
          </a:xfrm>
          <a:prstGeom prst="rect">
            <a:avLst/>
          </a:prstGeom>
          <a:solidFill>
            <a:srgbClr val="FCA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4892821" y="5288312"/>
            <a:ext cx="2440031" cy="113400"/>
          </a:xfrm>
          <a:prstGeom prst="rect">
            <a:avLst/>
          </a:prstGeom>
          <a:solidFill>
            <a:srgbClr val="FA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7339231" y="5288312"/>
            <a:ext cx="2440031" cy="113400"/>
          </a:xfrm>
          <a:prstGeom prst="rect">
            <a:avLst/>
          </a:prstGeom>
          <a:solidFill>
            <a:srgbClr val="CCD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 userDrawn="1"/>
        </p:nvGrpSpPr>
        <p:grpSpPr>
          <a:xfrm>
            <a:off x="668377" y="426809"/>
            <a:ext cx="736084" cy="592019"/>
            <a:chOff x="-49754" y="1197154"/>
            <a:chExt cx="6731157" cy="4492375"/>
          </a:xfrm>
        </p:grpSpPr>
        <p:sp>
          <p:nvSpPr>
            <p:cNvPr id="19" name="内容占位符 2"/>
            <p:cNvSpPr txBox="1">
              <a:spLocks/>
            </p:cNvSpPr>
            <p:nvPr/>
          </p:nvSpPr>
          <p:spPr>
            <a:xfrm>
              <a:off x="-49754" y="1197154"/>
              <a:ext cx="1548000" cy="4492375"/>
            </a:xfrm>
            <a:prstGeom prst="homePlate">
              <a:avLst/>
            </a:prstGeom>
            <a:solidFill>
              <a:srgbClr val="CCDB69"/>
            </a:solidFill>
            <a:ln w="6350" cap="flat" cmpd="sng" algn="ctr">
              <a:noFill/>
              <a:prstDash val="solid"/>
              <a:miter lim="800000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endParaRPr lang="zh-CN" alt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内容占位符 2"/>
            <p:cNvSpPr txBox="1">
              <a:spLocks/>
            </p:cNvSpPr>
            <p:nvPr/>
          </p:nvSpPr>
          <p:spPr>
            <a:xfrm>
              <a:off x="5133403" y="1197154"/>
              <a:ext cx="1548000" cy="4492375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内容占位符 2"/>
            <p:cNvSpPr txBox="1">
              <a:spLocks/>
            </p:cNvSpPr>
            <p:nvPr/>
          </p:nvSpPr>
          <p:spPr>
            <a:xfrm>
              <a:off x="1677965" y="1197154"/>
              <a:ext cx="1548000" cy="4492375"/>
            </a:xfrm>
            <a:prstGeom prst="homePlate">
              <a:avLst/>
            </a:prstGeom>
            <a:solidFill>
              <a:srgbClr val="FCAC8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内容占位符 2"/>
            <p:cNvSpPr txBox="1">
              <a:spLocks/>
            </p:cNvSpPr>
            <p:nvPr/>
          </p:nvSpPr>
          <p:spPr>
            <a:xfrm>
              <a:off x="3405684" y="1197154"/>
              <a:ext cx="1548000" cy="4492375"/>
            </a:xfrm>
            <a:prstGeom prst="homePlate">
              <a:avLst/>
            </a:prstGeom>
            <a:solidFill>
              <a:srgbClr val="FA784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819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314" y="1346419"/>
            <a:ext cx="8385096" cy="224653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3314" y="3614203"/>
            <a:ext cx="8385096" cy="1181397"/>
          </a:xfrm>
        </p:spPr>
        <p:txBody>
          <a:bodyPr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36292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258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8877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5170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1462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17755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54047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0340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D35B-A8CC-418F-A54B-4D1DBDB7E8A7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50D17-8657-4509-AC79-DF8EB59FAD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163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9139" y="615886"/>
            <a:ext cx="8385096" cy="500774"/>
          </a:xfrm>
          <a:noFill/>
          <a:effectLst>
            <a:glow rad="1905000">
              <a:schemeClr val="accent1">
                <a:alpha val="40000"/>
              </a:schemeClr>
            </a:glow>
            <a:outerShdw blurRad="660400" dist="50800" dir="5400000" sx="19000" sy="19000" algn="ctr" rotWithShape="0">
              <a:srgbClr val="000000">
                <a:alpha val="86000"/>
              </a:srgbClr>
            </a:outerShdw>
          </a:effectLst>
        </p:spPr>
        <p:txBody>
          <a:bodyPr/>
          <a:lstStyle>
            <a:lvl1pPr>
              <a:defRPr sz="2900">
                <a:latin typeface="华文行楷" panose="02010800040101010101" pitchFamily="2" charset="-122"/>
                <a:ea typeface="华文行楷" panose="020108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8377" y="1437680"/>
            <a:ext cx="4131786" cy="3426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21687" y="1437680"/>
            <a:ext cx="4131786" cy="34266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D35B-A8CC-418F-A54B-4D1DBDB7E8A7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50D17-8657-4509-AC79-DF8EB59FAD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745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8377" y="287536"/>
            <a:ext cx="8385096" cy="1043881"/>
          </a:xfrm>
          <a:prstGeom prst="rect">
            <a:avLst/>
          </a:prstGeom>
        </p:spPr>
        <p:txBody>
          <a:bodyPr vert="horz" lIns="72585" tIns="36293" rIns="72585" bIns="36293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8377" y="1437680"/>
            <a:ext cx="8385096" cy="3426679"/>
          </a:xfrm>
          <a:prstGeom prst="rect">
            <a:avLst/>
          </a:prstGeom>
        </p:spPr>
        <p:txBody>
          <a:bodyPr vert="horz" lIns="72585" tIns="36293" rIns="72585" bIns="36293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68377" y="5005626"/>
            <a:ext cx="2187416" cy="287536"/>
          </a:xfrm>
          <a:prstGeom prst="rect">
            <a:avLst/>
          </a:prstGeom>
        </p:spPr>
        <p:txBody>
          <a:bodyPr vert="horz" lIns="72585" tIns="36293" rIns="72585" bIns="3629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DD35B-A8CC-418F-A54B-4D1DBDB7E8A7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220363" y="5005626"/>
            <a:ext cx="3281124" cy="287536"/>
          </a:xfrm>
          <a:prstGeom prst="rect">
            <a:avLst/>
          </a:prstGeom>
        </p:spPr>
        <p:txBody>
          <a:bodyPr vert="horz" lIns="72585" tIns="36293" rIns="72585" bIns="3629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866057" y="5005626"/>
            <a:ext cx="2187416" cy="287536"/>
          </a:xfrm>
          <a:prstGeom prst="rect">
            <a:avLst/>
          </a:prstGeom>
        </p:spPr>
        <p:txBody>
          <a:bodyPr vert="horz" lIns="72585" tIns="36293" rIns="72585" bIns="3629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50D17-8657-4509-AC79-DF8EB59FADBA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72185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4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725851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1463" indent="-181463" algn="l" defTabSz="725851" rtl="0" eaLnBrk="1" latinLnBrk="0" hangingPunct="1">
        <a:lnSpc>
          <a:spcPct val="90000"/>
        </a:lnSpc>
        <a:spcBef>
          <a:spcPts val="794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4388" indent="-181463" algn="l" defTabSz="725851" rtl="0" eaLnBrk="1" latinLnBrk="0" hangingPunct="1">
        <a:lnSpc>
          <a:spcPct val="90000"/>
        </a:lnSpc>
        <a:spcBef>
          <a:spcPts val="397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07313" indent="-181463" algn="l" defTabSz="725851" rtl="0" eaLnBrk="1" latinLnBrk="0" hangingPunct="1">
        <a:lnSpc>
          <a:spcPct val="90000"/>
        </a:lnSpc>
        <a:spcBef>
          <a:spcPts val="397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70239" indent="-181463" algn="l" defTabSz="725851" rtl="0" eaLnBrk="1" latinLnBrk="0" hangingPunct="1">
        <a:lnSpc>
          <a:spcPct val="90000"/>
        </a:lnSpc>
        <a:spcBef>
          <a:spcPts val="397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33164" indent="-181463" algn="l" defTabSz="725851" rtl="0" eaLnBrk="1" latinLnBrk="0" hangingPunct="1">
        <a:lnSpc>
          <a:spcPct val="90000"/>
        </a:lnSpc>
        <a:spcBef>
          <a:spcPts val="397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defTabSz="725851" rtl="0" eaLnBrk="1" latinLnBrk="0" hangingPunct="1">
        <a:lnSpc>
          <a:spcPct val="90000"/>
        </a:lnSpc>
        <a:spcBef>
          <a:spcPts val="397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defTabSz="725851" rtl="0" eaLnBrk="1" latinLnBrk="0" hangingPunct="1">
        <a:lnSpc>
          <a:spcPct val="90000"/>
        </a:lnSpc>
        <a:spcBef>
          <a:spcPts val="397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defTabSz="725851" rtl="0" eaLnBrk="1" latinLnBrk="0" hangingPunct="1">
        <a:lnSpc>
          <a:spcPct val="90000"/>
        </a:lnSpc>
        <a:spcBef>
          <a:spcPts val="397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defTabSz="725851" rtl="0" eaLnBrk="1" latinLnBrk="0" hangingPunct="1">
        <a:lnSpc>
          <a:spcPct val="90000"/>
        </a:lnSpc>
        <a:spcBef>
          <a:spcPts val="397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43" y="-1"/>
            <a:ext cx="9909488" cy="540067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793" y="-907515"/>
            <a:ext cx="4304961" cy="450162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720000">
            <a:off x="1421290" y="639801"/>
            <a:ext cx="946807" cy="1406993"/>
          </a:xfrm>
          <a:prstGeom prst="rect">
            <a:avLst/>
          </a:prstGeom>
          <a:noFill/>
        </p:spPr>
        <p:txBody>
          <a:bodyPr vert="eaVert" wrap="none" lIns="72585" tIns="36293" rIns="72585" bIns="36293" rtlCol="0">
            <a:spAutoFit/>
          </a:bodyPr>
          <a:lstStyle/>
          <a:p>
            <a:r>
              <a:rPr lang="zh-CN" altLang="en-US" sz="52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粗圆_GBK" pitchFamily="65" charset="-122"/>
                <a:ea typeface="方正粗圆_GBK" pitchFamily="65" charset="-122"/>
              </a:rPr>
              <a:t>竞聘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167" y="557507"/>
            <a:ext cx="4140873" cy="319296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134" y="3828324"/>
            <a:ext cx="2388537" cy="169964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731" y="3561034"/>
            <a:ext cx="1947228" cy="168429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040" y="2944246"/>
            <a:ext cx="1598456" cy="143557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88937" y="4350938"/>
            <a:ext cx="1128931" cy="654410"/>
          </a:xfrm>
          <a:prstGeom prst="rect">
            <a:avLst/>
          </a:prstGeom>
          <a:noFill/>
        </p:spPr>
        <p:txBody>
          <a:bodyPr wrap="none" lIns="72585" tIns="36293" rIns="72585" bIns="36293" rtlCol="0">
            <a:spAutoFit/>
          </a:bodyPr>
          <a:lstStyle/>
          <a:p>
            <a:r>
              <a:rPr lang="zh-CN" altLang="en-US" sz="3800" dirty="0">
                <a:solidFill>
                  <a:schemeClr val="accent5"/>
                </a:solidFill>
                <a:latin typeface="方正大黑简体" pitchFamily="2" charset="-122"/>
                <a:ea typeface="方正大黑简体" pitchFamily="2" charset="-122"/>
              </a:rPr>
              <a:t>求职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23462" y="4023734"/>
            <a:ext cx="1128931" cy="654410"/>
          </a:xfrm>
          <a:prstGeom prst="rect">
            <a:avLst/>
          </a:prstGeom>
          <a:noFill/>
        </p:spPr>
        <p:txBody>
          <a:bodyPr wrap="none" lIns="72585" tIns="36293" rIns="72585" bIns="36293" rtlCol="0">
            <a:spAutoFit/>
          </a:bodyPr>
          <a:lstStyle/>
          <a:p>
            <a:r>
              <a:rPr lang="zh-CN" altLang="en-US" sz="3800" dirty="0">
                <a:latin typeface="方正大黑简体" pitchFamily="2" charset="-122"/>
                <a:ea typeface="方正大黑简体" pitchFamily="2" charset="-122"/>
              </a:rPr>
              <a:t>简历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82319" y="3225758"/>
            <a:ext cx="1128931" cy="654410"/>
          </a:xfrm>
          <a:prstGeom prst="rect">
            <a:avLst/>
          </a:prstGeom>
          <a:noFill/>
        </p:spPr>
        <p:txBody>
          <a:bodyPr wrap="none" lIns="72585" tIns="36293" rIns="72585" bIns="36293" rtlCol="0">
            <a:spAutoFit/>
          </a:bodyPr>
          <a:lstStyle/>
          <a:p>
            <a:r>
              <a:rPr lang="zh-CN" altLang="en-US" sz="3800" dirty="0">
                <a:solidFill>
                  <a:srgbClr val="C00000"/>
                </a:solidFill>
                <a:latin typeface="方正大黑简体" pitchFamily="2" charset="-122"/>
                <a:ea typeface="方正大黑简体" pitchFamily="2" charset="-122"/>
              </a:rPr>
              <a:t>介绍</a:t>
            </a:r>
          </a:p>
        </p:txBody>
      </p:sp>
      <p:sp>
        <p:nvSpPr>
          <p:cNvPr id="27" name="内容占位符 3"/>
          <p:cNvSpPr>
            <a:spLocks noGrp="1"/>
          </p:cNvSpPr>
          <p:nvPr>
            <p:ph sz="half" idx="2"/>
          </p:nvPr>
        </p:nvSpPr>
        <p:spPr>
          <a:xfrm>
            <a:off x="716747" y="4742028"/>
            <a:ext cx="2585879" cy="1131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9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应聘人 </a:t>
            </a:r>
            <a:r>
              <a:rPr lang="en-US" altLang="zh-CN" sz="19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  <a:p>
            <a:pPr marL="0" indent="0">
              <a:buNone/>
            </a:pPr>
            <a:r>
              <a:rPr lang="zh-CN" altLang="en-US" sz="14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手机号：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15800000000</a:t>
            </a:r>
          </a:p>
        </p:txBody>
      </p:sp>
      <p:pic>
        <p:nvPicPr>
          <p:cNvPr id="28" name="纯音乐-忧伤还是快乐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25056" y="-151711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5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1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10"/>
                            </p:stCondLst>
                            <p:childTnLst>
                              <p:par>
                                <p:cTn id="26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1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71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6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76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1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81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36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11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15" grpId="0"/>
      <p:bldP spid="20" grpId="0"/>
      <p:bldP spid="21" grpId="0"/>
      <p:bldP spid="22" grpId="0"/>
      <p:bldP spid="27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880249" y="274309"/>
            <a:ext cx="2605584" cy="592018"/>
          </a:xfrm>
          <a:prstGeom prst="homePlate">
            <a:avLst/>
          </a:prstGeom>
          <a:solidFill>
            <a:srgbClr val="FFC000"/>
          </a:solidFill>
        </p:spPr>
        <p:txBody>
          <a:bodyPr vert="horz" lIns="91457" tIns="45728" rIns="91457" bIns="45728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572">
              <a:defRPr/>
            </a:pPr>
            <a:r>
              <a:rPr lang="zh-CN" altLang="en-US" sz="32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大黑简体" pitchFamily="2" charset="-122"/>
                <a:ea typeface="方正大黑简体" pitchFamily="2" charset="-122"/>
              </a:rPr>
              <a:t>基本信息</a:t>
            </a:r>
            <a:endParaRPr lang="en-US" sz="32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大黑简体" pitchFamily="2" charset="-122"/>
              <a:ea typeface="方正大黑简体" pitchFamily="2" charset="-122"/>
            </a:endParaRPr>
          </a:p>
        </p:txBody>
      </p:sp>
      <p:sp>
        <p:nvSpPr>
          <p:cNvPr id="12" name="Subtitle 4"/>
          <p:cNvSpPr txBox="1">
            <a:spLocks/>
          </p:cNvSpPr>
          <p:nvPr/>
        </p:nvSpPr>
        <p:spPr>
          <a:xfrm>
            <a:off x="923618" y="916565"/>
            <a:ext cx="2830189" cy="302408"/>
          </a:xfrm>
          <a:prstGeom prst="rect">
            <a:avLst/>
          </a:prstGeom>
        </p:spPr>
        <p:txBody>
          <a:bodyPr vert="horz" lIns="91457" tIns="45728" rIns="91457" bIns="45728" rtlCol="0">
            <a:normAutofit/>
          </a:bodyPr>
          <a:lstStyle/>
          <a:p>
            <a:pPr marL="342964" indent="-342964">
              <a:spcBef>
                <a:spcPct val="20000"/>
              </a:spcBef>
              <a:defRPr/>
            </a:pPr>
            <a:r>
              <a:rPr lang="zh-CN" altLang="en-US" sz="1100" kern="0" dirty="0"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lang="en-US" sz="1100" b="1" kern="0" dirty="0">
              <a:latin typeface="微软雅黑" pitchFamily="34" charset="-122"/>
            </a:endParaRPr>
          </a:p>
        </p:txBody>
      </p:sp>
      <p:grpSp>
        <p:nvGrpSpPr>
          <p:cNvPr id="13" name="Group 69"/>
          <p:cNvGrpSpPr/>
          <p:nvPr/>
        </p:nvGrpSpPr>
        <p:grpSpPr>
          <a:xfrm>
            <a:off x="5665720" y="2580518"/>
            <a:ext cx="3139115" cy="453614"/>
            <a:chOff x="5562600" y="2266949"/>
            <a:chExt cx="3124200" cy="457201"/>
          </a:xfrm>
        </p:grpSpPr>
        <p:sp>
          <p:nvSpPr>
            <p:cNvPr id="14" name="Rectangle 26"/>
            <p:cNvSpPr/>
            <p:nvPr/>
          </p:nvSpPr>
          <p:spPr>
            <a:xfrm>
              <a:off x="5562600" y="2266950"/>
              <a:ext cx="1447800" cy="2286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>
                <a:defRPr/>
              </a:pPr>
              <a:r>
                <a:rPr lang="zh-CN" altLang="en-US" sz="1000" kern="0" dirty="0">
                  <a:latin typeface="微软雅黑" pitchFamily="34" charset="-122"/>
                  <a:ea typeface="微软雅黑" pitchFamily="34" charset="-122"/>
                </a:rPr>
                <a:t>设计能力</a:t>
              </a:r>
              <a:endParaRPr lang="en-US" sz="1000" kern="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Rounded Rectangle 33"/>
            <p:cNvSpPr/>
            <p:nvPr/>
          </p:nvSpPr>
          <p:spPr>
            <a:xfrm>
              <a:off x="8153401" y="2266949"/>
              <a:ext cx="489856" cy="209940"/>
            </a:xfrm>
            <a:prstGeom prst="roundRect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800" b="1" kern="0" dirty="0">
                  <a:latin typeface="微软雅黑" pitchFamily="34" charset="-122"/>
                  <a:ea typeface="微软雅黑" pitchFamily="34" charset="-122"/>
                </a:rPr>
                <a:t>80 %</a:t>
              </a:r>
            </a:p>
          </p:txBody>
        </p:sp>
        <p:grpSp>
          <p:nvGrpSpPr>
            <p:cNvPr id="16" name="Group 50"/>
            <p:cNvGrpSpPr/>
            <p:nvPr/>
          </p:nvGrpSpPr>
          <p:grpSpPr>
            <a:xfrm>
              <a:off x="5638800" y="2571750"/>
              <a:ext cx="3048000" cy="152400"/>
              <a:chOff x="5867400" y="2343150"/>
              <a:chExt cx="3048000" cy="152400"/>
            </a:xfrm>
          </p:grpSpPr>
          <p:sp>
            <p:nvSpPr>
              <p:cNvPr id="17" name="Rounded Rectangle 42"/>
              <p:cNvSpPr/>
              <p:nvPr/>
            </p:nvSpPr>
            <p:spPr bwMode="gray">
              <a:xfrm>
                <a:off x="5867400" y="2343150"/>
                <a:ext cx="3048000" cy="152400"/>
              </a:xfrm>
              <a:prstGeom prst="roundRect">
                <a:avLst/>
              </a:prstGeom>
              <a:solidFill>
                <a:srgbClr val="3F3F3F">
                  <a:lumMod val="20000"/>
                  <a:lumOff val="80000"/>
                </a:srgb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latin typeface="微软雅黑" pitchFamily="34" charset="-122"/>
                </a:endParaRPr>
              </a:p>
            </p:txBody>
          </p:sp>
          <p:sp>
            <p:nvSpPr>
              <p:cNvPr id="18" name="Rounded Rectangle 43"/>
              <p:cNvSpPr/>
              <p:nvPr/>
            </p:nvSpPr>
            <p:spPr bwMode="gray">
              <a:xfrm>
                <a:off x="5867400" y="2343150"/>
                <a:ext cx="2514600" cy="152400"/>
              </a:xfrm>
              <a:prstGeom prst="roundRect">
                <a:avLst/>
              </a:prstGeom>
              <a:solidFill>
                <a:schemeClr val="accent1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latin typeface="微软雅黑" pitchFamily="34" charset="-122"/>
                </a:endParaRPr>
              </a:p>
            </p:txBody>
          </p:sp>
        </p:grpSp>
      </p:grpSp>
      <p:grpSp>
        <p:nvGrpSpPr>
          <p:cNvPr id="19" name="Group 68"/>
          <p:cNvGrpSpPr/>
          <p:nvPr/>
        </p:nvGrpSpPr>
        <p:grpSpPr>
          <a:xfrm>
            <a:off x="5665720" y="3109730"/>
            <a:ext cx="3139115" cy="453613"/>
            <a:chOff x="5562600" y="2800350"/>
            <a:chExt cx="3124200" cy="457200"/>
          </a:xfrm>
        </p:grpSpPr>
        <p:sp>
          <p:nvSpPr>
            <p:cNvPr id="20" name="Rectangle 27"/>
            <p:cNvSpPr/>
            <p:nvPr/>
          </p:nvSpPr>
          <p:spPr>
            <a:xfrm>
              <a:off x="5562600" y="2800350"/>
              <a:ext cx="1447800" cy="2286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>
                <a:defRPr/>
              </a:pPr>
              <a:r>
                <a:rPr lang="zh-CN" altLang="en-US" sz="1000" kern="0" dirty="0">
                  <a:latin typeface="微软雅黑" pitchFamily="34" charset="-122"/>
                  <a:ea typeface="微软雅黑" pitchFamily="34" charset="-122"/>
                </a:rPr>
                <a:t>语言能力</a:t>
              </a:r>
              <a:endParaRPr lang="en-US" sz="1000" kern="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Rounded Rectangle 34"/>
            <p:cNvSpPr/>
            <p:nvPr/>
          </p:nvSpPr>
          <p:spPr>
            <a:xfrm>
              <a:off x="8153401" y="2800350"/>
              <a:ext cx="489856" cy="209940"/>
            </a:xfrm>
            <a:prstGeom prst="roundRect">
              <a:avLst/>
            </a:prstGeom>
            <a:noFill/>
            <a:ln w="127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800" b="1" kern="0" dirty="0">
                  <a:latin typeface="微软雅黑" pitchFamily="34" charset="-122"/>
                  <a:ea typeface="微软雅黑" pitchFamily="34" charset="-122"/>
                </a:rPr>
                <a:t>90 %</a:t>
              </a:r>
            </a:p>
          </p:txBody>
        </p:sp>
        <p:grpSp>
          <p:nvGrpSpPr>
            <p:cNvPr id="22" name="Group 51"/>
            <p:cNvGrpSpPr/>
            <p:nvPr/>
          </p:nvGrpSpPr>
          <p:grpSpPr>
            <a:xfrm>
              <a:off x="5638800" y="3105150"/>
              <a:ext cx="3048000" cy="152400"/>
              <a:chOff x="5867400" y="2952750"/>
              <a:chExt cx="3048000" cy="152400"/>
            </a:xfrm>
          </p:grpSpPr>
          <p:sp>
            <p:nvSpPr>
              <p:cNvPr id="23" name="Rounded Rectangle 44"/>
              <p:cNvSpPr/>
              <p:nvPr/>
            </p:nvSpPr>
            <p:spPr bwMode="gray">
              <a:xfrm>
                <a:off x="5867400" y="2952750"/>
                <a:ext cx="3048000" cy="152400"/>
              </a:xfrm>
              <a:prstGeom prst="roundRect">
                <a:avLst/>
              </a:prstGeom>
              <a:solidFill>
                <a:srgbClr val="3F3F3F">
                  <a:lumMod val="20000"/>
                  <a:lumOff val="80000"/>
                </a:srgb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latin typeface="微软雅黑" pitchFamily="34" charset="-122"/>
                </a:endParaRPr>
              </a:p>
            </p:txBody>
          </p:sp>
          <p:sp>
            <p:nvSpPr>
              <p:cNvPr id="24" name="Rounded Rectangle 45"/>
              <p:cNvSpPr/>
              <p:nvPr/>
            </p:nvSpPr>
            <p:spPr bwMode="gray">
              <a:xfrm>
                <a:off x="5867400" y="2952750"/>
                <a:ext cx="2819400" cy="152400"/>
              </a:xfrm>
              <a:prstGeom prst="roundRect">
                <a:avLst/>
              </a:prstGeom>
              <a:solidFill>
                <a:schemeClr val="accent2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latin typeface="微软雅黑" pitchFamily="34" charset="-122"/>
                </a:endParaRPr>
              </a:p>
            </p:txBody>
          </p:sp>
        </p:grpSp>
      </p:grpSp>
      <p:grpSp>
        <p:nvGrpSpPr>
          <p:cNvPr id="25" name="Group 67"/>
          <p:cNvGrpSpPr/>
          <p:nvPr/>
        </p:nvGrpSpPr>
        <p:grpSpPr>
          <a:xfrm>
            <a:off x="5665720" y="3638944"/>
            <a:ext cx="3139115" cy="453613"/>
            <a:chOff x="5562600" y="3333750"/>
            <a:chExt cx="3124200" cy="457200"/>
          </a:xfrm>
        </p:grpSpPr>
        <p:sp>
          <p:nvSpPr>
            <p:cNvPr id="26" name="Rectangle 28"/>
            <p:cNvSpPr/>
            <p:nvPr/>
          </p:nvSpPr>
          <p:spPr>
            <a:xfrm>
              <a:off x="5562600" y="3333750"/>
              <a:ext cx="1447800" cy="2286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>
                <a:defRPr/>
              </a:pPr>
              <a:r>
                <a:rPr lang="zh-CN" altLang="en-US" sz="1000" kern="0" dirty="0">
                  <a:latin typeface="微软雅黑" pitchFamily="34" charset="-122"/>
                  <a:ea typeface="微软雅黑" pitchFamily="34" charset="-122"/>
                </a:rPr>
                <a:t>市场能力</a:t>
              </a:r>
              <a:endParaRPr lang="en-US" sz="1000" kern="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Rounded Rectangle 35"/>
            <p:cNvSpPr/>
            <p:nvPr/>
          </p:nvSpPr>
          <p:spPr>
            <a:xfrm>
              <a:off x="8153401" y="3333750"/>
              <a:ext cx="489856" cy="209940"/>
            </a:xfrm>
            <a:prstGeom prst="roundRect">
              <a:avLst/>
            </a:prstGeom>
            <a:noFill/>
            <a:ln w="1270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800" b="1" kern="0" dirty="0">
                  <a:latin typeface="微软雅黑" pitchFamily="34" charset="-122"/>
                  <a:ea typeface="微软雅黑" pitchFamily="34" charset="-122"/>
                </a:rPr>
                <a:t>70 %</a:t>
              </a:r>
            </a:p>
          </p:txBody>
        </p:sp>
        <p:grpSp>
          <p:nvGrpSpPr>
            <p:cNvPr id="28" name="Group 52"/>
            <p:cNvGrpSpPr/>
            <p:nvPr/>
          </p:nvGrpSpPr>
          <p:grpSpPr>
            <a:xfrm>
              <a:off x="5638800" y="3638550"/>
              <a:ext cx="3048000" cy="152400"/>
              <a:chOff x="5867400" y="3562350"/>
              <a:chExt cx="3048000" cy="152400"/>
            </a:xfrm>
          </p:grpSpPr>
          <p:sp>
            <p:nvSpPr>
              <p:cNvPr id="29" name="Rounded Rectangle 46"/>
              <p:cNvSpPr/>
              <p:nvPr/>
            </p:nvSpPr>
            <p:spPr bwMode="gray">
              <a:xfrm>
                <a:off x="5867400" y="3562350"/>
                <a:ext cx="3048000" cy="152400"/>
              </a:xfrm>
              <a:prstGeom prst="roundRect">
                <a:avLst/>
              </a:prstGeom>
              <a:solidFill>
                <a:srgbClr val="3F3F3F">
                  <a:lumMod val="20000"/>
                  <a:lumOff val="80000"/>
                </a:srgb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latin typeface="微软雅黑" pitchFamily="34" charset="-122"/>
                </a:endParaRPr>
              </a:p>
            </p:txBody>
          </p:sp>
          <p:sp>
            <p:nvSpPr>
              <p:cNvPr id="30" name="Rounded Rectangle 47"/>
              <p:cNvSpPr/>
              <p:nvPr/>
            </p:nvSpPr>
            <p:spPr bwMode="gray">
              <a:xfrm>
                <a:off x="5867400" y="3562350"/>
                <a:ext cx="2209800" cy="152400"/>
              </a:xfrm>
              <a:prstGeom prst="roundRect">
                <a:avLst/>
              </a:prstGeom>
              <a:solidFill>
                <a:schemeClr val="accent3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latin typeface="微软雅黑" pitchFamily="34" charset="-122"/>
                </a:endParaRPr>
              </a:p>
            </p:txBody>
          </p:sp>
        </p:grpSp>
      </p:grpSp>
      <p:grpSp>
        <p:nvGrpSpPr>
          <p:cNvPr id="31" name="Group 66"/>
          <p:cNvGrpSpPr/>
          <p:nvPr/>
        </p:nvGrpSpPr>
        <p:grpSpPr>
          <a:xfrm>
            <a:off x="5665720" y="4168159"/>
            <a:ext cx="3139115" cy="453613"/>
            <a:chOff x="5562600" y="3867150"/>
            <a:chExt cx="3124200" cy="457200"/>
          </a:xfrm>
        </p:grpSpPr>
        <p:sp>
          <p:nvSpPr>
            <p:cNvPr id="32" name="Rectangle 29"/>
            <p:cNvSpPr/>
            <p:nvPr/>
          </p:nvSpPr>
          <p:spPr>
            <a:xfrm>
              <a:off x="5562600" y="3867150"/>
              <a:ext cx="1447800" cy="2286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>
                <a:defRPr/>
              </a:pPr>
              <a:r>
                <a:rPr lang="zh-CN" altLang="en-US" sz="1000" kern="0" dirty="0">
                  <a:latin typeface="微软雅黑" pitchFamily="34" charset="-122"/>
                  <a:ea typeface="微软雅黑" pitchFamily="34" charset="-122"/>
                </a:rPr>
                <a:t>培训能力</a:t>
              </a:r>
              <a:endParaRPr lang="en-US" sz="1000" kern="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Rounded Rectangle 36"/>
            <p:cNvSpPr/>
            <p:nvPr/>
          </p:nvSpPr>
          <p:spPr>
            <a:xfrm>
              <a:off x="8153401" y="3867150"/>
              <a:ext cx="489856" cy="209940"/>
            </a:xfrm>
            <a:prstGeom prst="roundRect">
              <a:avLst/>
            </a:prstGeom>
            <a:noFill/>
            <a:ln w="1270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800" b="1" kern="0" dirty="0">
                  <a:latin typeface="微软雅黑" pitchFamily="34" charset="-122"/>
                  <a:ea typeface="微软雅黑" pitchFamily="34" charset="-122"/>
                </a:rPr>
                <a:t>60 %</a:t>
              </a:r>
            </a:p>
          </p:txBody>
        </p:sp>
        <p:grpSp>
          <p:nvGrpSpPr>
            <p:cNvPr id="34" name="Group 53"/>
            <p:cNvGrpSpPr/>
            <p:nvPr/>
          </p:nvGrpSpPr>
          <p:grpSpPr>
            <a:xfrm>
              <a:off x="5638800" y="4171950"/>
              <a:ext cx="3048000" cy="152400"/>
              <a:chOff x="5867400" y="4171950"/>
              <a:chExt cx="3048000" cy="152400"/>
            </a:xfrm>
          </p:grpSpPr>
          <p:sp>
            <p:nvSpPr>
              <p:cNvPr id="35" name="Rounded Rectangle 48"/>
              <p:cNvSpPr/>
              <p:nvPr/>
            </p:nvSpPr>
            <p:spPr bwMode="gray">
              <a:xfrm>
                <a:off x="5867400" y="4171950"/>
                <a:ext cx="3048000" cy="152400"/>
              </a:xfrm>
              <a:prstGeom prst="roundRect">
                <a:avLst/>
              </a:prstGeom>
              <a:solidFill>
                <a:srgbClr val="3F3F3F">
                  <a:lumMod val="20000"/>
                  <a:lumOff val="80000"/>
                </a:srgb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latin typeface="微软雅黑" pitchFamily="34" charset="-122"/>
                </a:endParaRPr>
              </a:p>
            </p:txBody>
          </p:sp>
          <p:sp>
            <p:nvSpPr>
              <p:cNvPr id="36" name="Rounded Rectangle 49"/>
              <p:cNvSpPr/>
              <p:nvPr/>
            </p:nvSpPr>
            <p:spPr bwMode="gray">
              <a:xfrm>
                <a:off x="5867400" y="4171950"/>
                <a:ext cx="1828800" cy="152400"/>
              </a:xfrm>
              <a:prstGeom prst="roundRect">
                <a:avLst/>
              </a:prstGeom>
              <a:solidFill>
                <a:schemeClr val="tx2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latin typeface="微软雅黑" pitchFamily="34" charset="-122"/>
                </a:endParaRPr>
              </a:p>
            </p:txBody>
          </p:sp>
        </p:grpSp>
      </p:grpSp>
      <p:sp>
        <p:nvSpPr>
          <p:cNvPr id="37" name="Rectangle 11"/>
          <p:cNvSpPr/>
          <p:nvPr/>
        </p:nvSpPr>
        <p:spPr>
          <a:xfrm>
            <a:off x="2756296" y="2051303"/>
            <a:ext cx="2373477" cy="1169567"/>
          </a:xfrm>
          <a:prstGeom prst="rect">
            <a:avLst/>
          </a:prstGeom>
        </p:spPr>
        <p:txBody>
          <a:bodyPr wrap="square" lIns="91457" tIns="45728" rIns="91457" bIns="45728" numCol="1" spcCol="274371">
            <a:spAutoFit/>
          </a:bodyPr>
          <a:lstStyle/>
          <a:p>
            <a:pPr>
              <a:defRPr/>
            </a:pPr>
            <a:r>
              <a:rPr lang="zh-CN" altLang="en-US" sz="1000" kern="0" dirty="0"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kern="0" dirty="0"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kern="0" dirty="0"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</a:t>
            </a:r>
          </a:p>
        </p:txBody>
      </p:sp>
      <p:grpSp>
        <p:nvGrpSpPr>
          <p:cNvPr id="38" name="Group 100"/>
          <p:cNvGrpSpPr/>
          <p:nvPr/>
        </p:nvGrpSpPr>
        <p:grpSpPr>
          <a:xfrm>
            <a:off x="5742285" y="1748894"/>
            <a:ext cx="2832861" cy="524968"/>
            <a:chOff x="5486400" y="1428750"/>
            <a:chExt cx="2819401" cy="529120"/>
          </a:xfrm>
        </p:grpSpPr>
        <p:grpSp>
          <p:nvGrpSpPr>
            <p:cNvPr id="39" name="Group 96"/>
            <p:cNvGrpSpPr/>
            <p:nvPr/>
          </p:nvGrpSpPr>
          <p:grpSpPr>
            <a:xfrm>
              <a:off x="5486400" y="1428750"/>
              <a:ext cx="529120" cy="529120"/>
              <a:chOff x="5486400" y="1352550"/>
              <a:chExt cx="529120" cy="529120"/>
            </a:xfrm>
          </p:grpSpPr>
          <p:sp>
            <p:nvSpPr>
              <p:cNvPr id="56" name="Oval 84"/>
              <p:cNvSpPr/>
              <p:nvPr/>
            </p:nvSpPr>
            <p:spPr>
              <a:xfrm>
                <a:off x="5486400" y="1352550"/>
                <a:ext cx="529120" cy="52912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7" name="Freeform 15"/>
              <p:cNvSpPr>
                <a:spLocks noEditPoints="1"/>
              </p:cNvSpPr>
              <p:nvPr/>
            </p:nvSpPr>
            <p:spPr bwMode="auto">
              <a:xfrm>
                <a:off x="5614089" y="1480180"/>
                <a:ext cx="275220" cy="27490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 dirty="0">
                  <a:latin typeface="微软雅黑" pitchFamily="34" charset="-122"/>
                </a:endParaRPr>
              </a:p>
            </p:txBody>
          </p:sp>
        </p:grpSp>
        <p:grpSp>
          <p:nvGrpSpPr>
            <p:cNvPr id="40" name="Group 99"/>
            <p:cNvGrpSpPr/>
            <p:nvPr/>
          </p:nvGrpSpPr>
          <p:grpSpPr>
            <a:xfrm>
              <a:off x="7776681" y="1428750"/>
              <a:ext cx="529120" cy="529120"/>
              <a:chOff x="7848600" y="1352550"/>
              <a:chExt cx="529120" cy="529120"/>
            </a:xfrm>
          </p:grpSpPr>
          <p:sp>
            <p:nvSpPr>
              <p:cNvPr id="51" name="Oval 87"/>
              <p:cNvSpPr/>
              <p:nvPr/>
            </p:nvSpPr>
            <p:spPr>
              <a:xfrm>
                <a:off x="7848600" y="1352550"/>
                <a:ext cx="529120" cy="529120"/>
              </a:xfrm>
              <a:prstGeom prst="ellipse">
                <a:avLst/>
              </a:prstGeom>
              <a:solidFill>
                <a:schemeClr val="tx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52" name="Group 55"/>
              <p:cNvGrpSpPr/>
              <p:nvPr/>
            </p:nvGrpSpPr>
            <p:grpSpPr>
              <a:xfrm>
                <a:off x="7974720" y="1498360"/>
                <a:ext cx="266836" cy="224488"/>
                <a:chOff x="4172623" y="2221990"/>
                <a:chExt cx="366676" cy="308484"/>
              </a:xfrm>
              <a:solidFill>
                <a:sysClr val="window" lastClr="FFFFFF"/>
              </a:solidFill>
            </p:grpSpPr>
            <p:sp>
              <p:nvSpPr>
                <p:cNvPr id="53" name="AutoShape 120"/>
                <p:cNvSpPr>
                  <a:spLocks/>
                </p:cNvSpPr>
                <p:nvPr/>
              </p:nvSpPr>
              <p:spPr bwMode="auto">
                <a:xfrm>
                  <a:off x="4264604" y="2302084"/>
                  <a:ext cx="182712" cy="18271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48" y="16070"/>
                      </a:moveTo>
                      <a:cubicBezTo>
                        <a:pt x="14037" y="19468"/>
                        <a:pt x="8925" y="19859"/>
                        <a:pt x="5529" y="16948"/>
                      </a:cubicBezTo>
                      <a:cubicBezTo>
                        <a:pt x="2130" y="14038"/>
                        <a:pt x="1740" y="8924"/>
                        <a:pt x="4651" y="5527"/>
                      </a:cubicBezTo>
                      <a:cubicBezTo>
                        <a:pt x="7559" y="2131"/>
                        <a:pt x="12674" y="1740"/>
                        <a:pt x="16070" y="4650"/>
                      </a:cubicBezTo>
                      <a:cubicBezTo>
                        <a:pt x="19466" y="7560"/>
                        <a:pt x="19859" y="12673"/>
                        <a:pt x="16948" y="16070"/>
                      </a:cubicBezTo>
                      <a:moveTo>
                        <a:pt x="10800" y="0"/>
                      </a:moveTo>
                      <a:cubicBezTo>
                        <a:pt x="4833" y="0"/>
                        <a:pt x="0" y="4834"/>
                        <a:pt x="0" y="10800"/>
                      </a:cubicBezTo>
                      <a:cubicBezTo>
                        <a:pt x="0" y="16765"/>
                        <a:pt x="4833" y="21599"/>
                        <a:pt x="10800" y="21599"/>
                      </a:cubicBezTo>
                      <a:cubicBezTo>
                        <a:pt x="16764" y="21599"/>
                        <a:pt x="21600" y="16765"/>
                        <a:pt x="21600" y="10800"/>
                      </a:cubicBezTo>
                      <a:cubicBezTo>
                        <a:pt x="21600" y="483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86">
                    <a:defRPr/>
                  </a:pPr>
                  <a:endParaRPr lang="en-US" sz="3000" kern="0" dirty="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  <p:sp>
              <p:nvSpPr>
                <p:cNvPr id="54" name="AutoShape 121"/>
                <p:cNvSpPr>
                  <a:spLocks/>
                </p:cNvSpPr>
                <p:nvPr/>
              </p:nvSpPr>
              <p:spPr bwMode="auto">
                <a:xfrm>
                  <a:off x="4310283" y="2347762"/>
                  <a:ext cx="51310" cy="5131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200" y="0"/>
                      </a:moveTo>
                      <a:cubicBezTo>
                        <a:pt x="8596" y="0"/>
                        <a:pt x="0" y="8596"/>
                        <a:pt x="0" y="19195"/>
                      </a:cubicBezTo>
                      <a:lnTo>
                        <a:pt x="0" y="19199"/>
                      </a:lnTo>
                      <a:cubicBezTo>
                        <a:pt x="0" y="20524"/>
                        <a:pt x="1068" y="21599"/>
                        <a:pt x="2400" y="21599"/>
                      </a:cubicBezTo>
                      <a:cubicBezTo>
                        <a:pt x="3721" y="21599"/>
                        <a:pt x="4800" y="20524"/>
                        <a:pt x="4800" y="19199"/>
                      </a:cubicBezTo>
                      <a:lnTo>
                        <a:pt x="4800" y="19195"/>
                      </a:lnTo>
                      <a:cubicBezTo>
                        <a:pt x="4800" y="11247"/>
                        <a:pt x="11240" y="4799"/>
                        <a:pt x="19200" y="4799"/>
                      </a:cubicBezTo>
                      <a:cubicBezTo>
                        <a:pt x="20521" y="4799"/>
                        <a:pt x="21600" y="3724"/>
                        <a:pt x="21600" y="2399"/>
                      </a:cubicBezTo>
                      <a:cubicBezTo>
                        <a:pt x="21600" y="1075"/>
                        <a:pt x="20521" y="0"/>
                        <a:pt x="192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86">
                    <a:defRPr/>
                  </a:pPr>
                  <a:endParaRPr lang="en-US" sz="3000" kern="0" dirty="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  <p:sp>
              <p:nvSpPr>
                <p:cNvPr id="55" name="AutoShape 122"/>
                <p:cNvSpPr>
                  <a:spLocks/>
                </p:cNvSpPr>
                <p:nvPr/>
              </p:nvSpPr>
              <p:spPr bwMode="auto">
                <a:xfrm>
                  <a:off x="4172623" y="2221990"/>
                  <a:ext cx="366676" cy="30848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9199"/>
                      </a:moveTo>
                      <a:cubicBezTo>
                        <a:pt x="20249" y="19642"/>
                        <a:pt x="19948" y="19999"/>
                        <a:pt x="19575" y="19999"/>
                      </a:cubicBezTo>
                      <a:lnTo>
                        <a:pt x="2024" y="19999"/>
                      </a:lnTo>
                      <a:cubicBezTo>
                        <a:pt x="1651" y="19999"/>
                        <a:pt x="1349" y="19642"/>
                        <a:pt x="1349" y="19199"/>
                      </a:cubicBezTo>
                      <a:lnTo>
                        <a:pt x="1349" y="7200"/>
                      </a:lnTo>
                      <a:cubicBezTo>
                        <a:pt x="1349" y="6809"/>
                        <a:pt x="1588" y="6475"/>
                        <a:pt x="1914" y="6411"/>
                      </a:cubicBezTo>
                      <a:lnTo>
                        <a:pt x="5588" y="5684"/>
                      </a:lnTo>
                      <a:lnTo>
                        <a:pt x="6797" y="2103"/>
                      </a:lnTo>
                      <a:cubicBezTo>
                        <a:pt x="6900" y="1799"/>
                        <a:pt x="7148" y="1600"/>
                        <a:pt x="7424" y="1600"/>
                      </a:cubicBezTo>
                      <a:lnTo>
                        <a:pt x="14174" y="1600"/>
                      </a:lnTo>
                      <a:cubicBezTo>
                        <a:pt x="14450" y="1600"/>
                        <a:pt x="14698" y="1799"/>
                        <a:pt x="14801" y="2103"/>
                      </a:cubicBezTo>
                      <a:lnTo>
                        <a:pt x="16010" y="5684"/>
                      </a:lnTo>
                      <a:lnTo>
                        <a:pt x="19685" y="6411"/>
                      </a:lnTo>
                      <a:cubicBezTo>
                        <a:pt x="20011" y="6475"/>
                        <a:pt x="20249" y="6809"/>
                        <a:pt x="20249" y="7200"/>
                      </a:cubicBezTo>
                      <a:cubicBezTo>
                        <a:pt x="20249" y="7200"/>
                        <a:pt x="20249" y="19199"/>
                        <a:pt x="20249" y="19199"/>
                      </a:cubicBezTo>
                      <a:close/>
                      <a:moveTo>
                        <a:pt x="19907" y="4832"/>
                      </a:moveTo>
                      <a:lnTo>
                        <a:pt x="16981" y="4254"/>
                      </a:lnTo>
                      <a:lnTo>
                        <a:pt x="16054" y="1507"/>
                      </a:lnTo>
                      <a:cubicBezTo>
                        <a:pt x="15745" y="591"/>
                        <a:pt x="15006" y="0"/>
                        <a:pt x="14174" y="0"/>
                      </a:cubicBezTo>
                      <a:lnTo>
                        <a:pt x="7424" y="0"/>
                      </a:lnTo>
                      <a:cubicBezTo>
                        <a:pt x="6593" y="0"/>
                        <a:pt x="5854" y="591"/>
                        <a:pt x="5543" y="1509"/>
                      </a:cubicBezTo>
                      <a:lnTo>
                        <a:pt x="4618" y="4254"/>
                      </a:lnTo>
                      <a:lnTo>
                        <a:pt x="1692" y="4832"/>
                      </a:lnTo>
                      <a:cubicBezTo>
                        <a:pt x="711" y="5025"/>
                        <a:pt x="0" y="6020"/>
                        <a:pt x="0" y="7200"/>
                      </a:cubicBezTo>
                      <a:lnTo>
                        <a:pt x="0" y="19199"/>
                      </a:lnTo>
                      <a:cubicBezTo>
                        <a:pt x="0" y="20523"/>
                        <a:pt x="908" y="21600"/>
                        <a:pt x="2024" y="21600"/>
                      </a:cubicBezTo>
                      <a:lnTo>
                        <a:pt x="19575" y="21600"/>
                      </a:lnTo>
                      <a:cubicBezTo>
                        <a:pt x="20691" y="21600"/>
                        <a:pt x="21600" y="20523"/>
                        <a:pt x="21600" y="19199"/>
                      </a:cubicBezTo>
                      <a:lnTo>
                        <a:pt x="21600" y="7200"/>
                      </a:lnTo>
                      <a:cubicBezTo>
                        <a:pt x="21600" y="6020"/>
                        <a:pt x="20888" y="5025"/>
                        <a:pt x="19907" y="483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86">
                    <a:defRPr/>
                  </a:pPr>
                  <a:endParaRPr lang="en-US" sz="3000" kern="0" dirty="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</p:grpSp>
        </p:grpSp>
        <p:grpSp>
          <p:nvGrpSpPr>
            <p:cNvPr id="41" name="Group 97"/>
            <p:cNvGrpSpPr/>
            <p:nvPr/>
          </p:nvGrpSpPr>
          <p:grpSpPr>
            <a:xfrm>
              <a:off x="6248400" y="1428750"/>
              <a:ext cx="529120" cy="529120"/>
              <a:chOff x="6248400" y="1352550"/>
              <a:chExt cx="529120" cy="529120"/>
            </a:xfrm>
          </p:grpSpPr>
          <p:sp>
            <p:nvSpPr>
              <p:cNvPr id="49" name="Oval 85"/>
              <p:cNvSpPr/>
              <p:nvPr/>
            </p:nvSpPr>
            <p:spPr>
              <a:xfrm>
                <a:off x="6248400" y="1352550"/>
                <a:ext cx="529120" cy="529120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0" name="AutoShape 112"/>
              <p:cNvSpPr>
                <a:spLocks/>
              </p:cNvSpPr>
              <p:nvPr/>
            </p:nvSpPr>
            <p:spPr bwMode="auto">
              <a:xfrm>
                <a:off x="6374435" y="1478670"/>
                <a:ext cx="266380" cy="266836"/>
              </a:xfrm>
              <a:custGeom>
                <a:avLst/>
                <a:gdLst>
                  <a:gd name="T0" fmla="*/ 10510 w 21020"/>
                  <a:gd name="T1" fmla="*/ 10800 h 21600"/>
                  <a:gd name="T2" fmla="*/ 10510 w 21020"/>
                  <a:gd name="T3" fmla="*/ 10800 h 21600"/>
                  <a:gd name="T4" fmla="*/ 10510 w 21020"/>
                  <a:gd name="T5" fmla="*/ 10800 h 21600"/>
                  <a:gd name="T6" fmla="*/ 10510 w 2102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20" h="21600">
                    <a:moveTo>
                      <a:pt x="18846" y="7946"/>
                    </a:moveTo>
                    <a:lnTo>
                      <a:pt x="17740" y="9091"/>
                    </a:lnTo>
                    <a:cubicBezTo>
                      <a:pt x="17740" y="8939"/>
                      <a:pt x="17758" y="8792"/>
                      <a:pt x="17744" y="8636"/>
                    </a:cubicBezTo>
                    <a:cubicBezTo>
                      <a:pt x="17629" y="7331"/>
                      <a:pt x="17036" y="6068"/>
                      <a:pt x="16074" y="5080"/>
                    </a:cubicBezTo>
                    <a:cubicBezTo>
                      <a:pt x="15004" y="3980"/>
                      <a:pt x="13585" y="3348"/>
                      <a:pt x="12180" y="3345"/>
                    </a:cubicBezTo>
                    <a:lnTo>
                      <a:pt x="13268" y="2218"/>
                    </a:lnTo>
                    <a:cubicBezTo>
                      <a:pt x="13812" y="1659"/>
                      <a:pt x="14572" y="1350"/>
                      <a:pt x="15403" y="1350"/>
                    </a:cubicBezTo>
                    <a:cubicBezTo>
                      <a:pt x="16460" y="1350"/>
                      <a:pt x="17546" y="1840"/>
                      <a:pt x="18381" y="2696"/>
                    </a:cubicBezTo>
                    <a:cubicBezTo>
                      <a:pt x="19165" y="3500"/>
                      <a:pt x="19631" y="4499"/>
                      <a:pt x="19698" y="5510"/>
                    </a:cubicBezTo>
                    <a:cubicBezTo>
                      <a:pt x="19760" y="6453"/>
                      <a:pt x="19457" y="7317"/>
                      <a:pt x="18846" y="7946"/>
                    </a:cubicBezTo>
                    <a:moveTo>
                      <a:pt x="5828" y="19329"/>
                    </a:moveTo>
                    <a:cubicBezTo>
                      <a:pt x="5813" y="18424"/>
                      <a:pt x="5454" y="17481"/>
                      <a:pt x="4730" y="16739"/>
                    </a:cubicBezTo>
                    <a:cubicBezTo>
                      <a:pt x="4046" y="16034"/>
                      <a:pt x="3150" y="15628"/>
                      <a:pt x="2257" y="15592"/>
                    </a:cubicBezTo>
                    <a:lnTo>
                      <a:pt x="2911" y="13157"/>
                    </a:lnTo>
                    <a:cubicBezTo>
                      <a:pt x="2959" y="12995"/>
                      <a:pt x="3052" y="12835"/>
                      <a:pt x="3168" y="12695"/>
                    </a:cubicBezTo>
                    <a:cubicBezTo>
                      <a:pt x="4485" y="11726"/>
                      <a:pt x="6512" y="12012"/>
                      <a:pt x="7920" y="13460"/>
                    </a:cubicBezTo>
                    <a:cubicBezTo>
                      <a:pt x="9409" y="14990"/>
                      <a:pt x="9639" y="17230"/>
                      <a:pt x="8492" y="18568"/>
                    </a:cubicBezTo>
                    <a:cubicBezTo>
                      <a:pt x="8416" y="18609"/>
                      <a:pt x="8339" y="18648"/>
                      <a:pt x="8256" y="18675"/>
                    </a:cubicBezTo>
                    <a:cubicBezTo>
                      <a:pt x="8256" y="18675"/>
                      <a:pt x="5828" y="19329"/>
                      <a:pt x="5828" y="19329"/>
                    </a:cubicBezTo>
                    <a:close/>
                    <a:moveTo>
                      <a:pt x="2737" y="20164"/>
                    </a:moveTo>
                    <a:cubicBezTo>
                      <a:pt x="2665" y="20181"/>
                      <a:pt x="2443" y="20239"/>
                      <a:pt x="2291" y="20249"/>
                    </a:cubicBezTo>
                    <a:cubicBezTo>
                      <a:pt x="1751" y="20244"/>
                      <a:pt x="1313" y="19792"/>
                      <a:pt x="1313" y="19237"/>
                    </a:cubicBezTo>
                    <a:cubicBezTo>
                      <a:pt x="1321" y="19124"/>
                      <a:pt x="1365" y="18929"/>
                      <a:pt x="1380" y="18857"/>
                    </a:cubicBezTo>
                    <a:lnTo>
                      <a:pt x="2071" y="16283"/>
                    </a:lnTo>
                    <a:cubicBezTo>
                      <a:pt x="2822" y="16261"/>
                      <a:pt x="3630" y="16562"/>
                      <a:pt x="4265" y="17215"/>
                    </a:cubicBezTo>
                    <a:cubicBezTo>
                      <a:pt x="4911" y="17878"/>
                      <a:pt x="5214" y="18725"/>
                      <a:pt x="5181" y="19504"/>
                    </a:cubicBezTo>
                    <a:cubicBezTo>
                      <a:pt x="5181" y="19504"/>
                      <a:pt x="2737" y="20164"/>
                      <a:pt x="2737" y="20164"/>
                    </a:cubicBezTo>
                    <a:close/>
                    <a:moveTo>
                      <a:pt x="6888" y="11179"/>
                    </a:moveTo>
                    <a:cubicBezTo>
                      <a:pt x="6280" y="10927"/>
                      <a:pt x="5642" y="10783"/>
                      <a:pt x="5004" y="10774"/>
                    </a:cubicBezTo>
                    <a:lnTo>
                      <a:pt x="10063" y="5536"/>
                    </a:lnTo>
                    <a:cubicBezTo>
                      <a:pt x="10838" y="4759"/>
                      <a:pt x="11966" y="4536"/>
                      <a:pt x="13077" y="4819"/>
                    </a:cubicBezTo>
                    <a:cubicBezTo>
                      <a:pt x="13077" y="4819"/>
                      <a:pt x="6888" y="11179"/>
                      <a:pt x="6888" y="11179"/>
                    </a:cubicBezTo>
                    <a:close/>
                    <a:moveTo>
                      <a:pt x="9717" y="13672"/>
                    </a:moveTo>
                    <a:cubicBezTo>
                      <a:pt x="9473" y="13258"/>
                      <a:pt x="9194" y="12859"/>
                      <a:pt x="8848" y="12505"/>
                    </a:cubicBezTo>
                    <a:cubicBezTo>
                      <a:pt x="8447" y="12093"/>
                      <a:pt x="7986" y="11770"/>
                      <a:pt x="7507" y="11498"/>
                    </a:cubicBezTo>
                    <a:lnTo>
                      <a:pt x="13767" y="5064"/>
                    </a:lnTo>
                    <a:cubicBezTo>
                      <a:pt x="14259" y="5288"/>
                      <a:pt x="14729" y="5607"/>
                      <a:pt x="15145" y="6035"/>
                    </a:cubicBezTo>
                    <a:cubicBezTo>
                      <a:pt x="15500" y="6398"/>
                      <a:pt x="15775" y="6806"/>
                      <a:pt x="15987" y="7229"/>
                    </a:cubicBezTo>
                    <a:cubicBezTo>
                      <a:pt x="15987" y="7229"/>
                      <a:pt x="9717" y="13672"/>
                      <a:pt x="9717" y="13672"/>
                    </a:cubicBezTo>
                    <a:close/>
                    <a:moveTo>
                      <a:pt x="10519" y="16061"/>
                    </a:moveTo>
                    <a:cubicBezTo>
                      <a:pt x="10465" y="15452"/>
                      <a:pt x="10298" y="14854"/>
                      <a:pt x="10047" y="14288"/>
                    </a:cubicBezTo>
                    <a:lnTo>
                      <a:pt x="16257" y="7906"/>
                    </a:lnTo>
                    <a:cubicBezTo>
                      <a:pt x="16637" y="9140"/>
                      <a:pt x="16442" y="10429"/>
                      <a:pt x="15610" y="11284"/>
                    </a:cubicBezTo>
                    <a:cubicBezTo>
                      <a:pt x="15604" y="11290"/>
                      <a:pt x="15598" y="11293"/>
                      <a:pt x="15593" y="11298"/>
                    </a:cubicBezTo>
                    <a:lnTo>
                      <a:pt x="15602" y="11306"/>
                    </a:lnTo>
                    <a:lnTo>
                      <a:pt x="10525" y="16565"/>
                    </a:lnTo>
                    <a:cubicBezTo>
                      <a:pt x="10527" y="16397"/>
                      <a:pt x="10534" y="16232"/>
                      <a:pt x="10519" y="16061"/>
                    </a:cubicBezTo>
                    <a:moveTo>
                      <a:pt x="19308" y="1741"/>
                    </a:moveTo>
                    <a:cubicBezTo>
                      <a:pt x="18228" y="632"/>
                      <a:pt x="16805" y="0"/>
                      <a:pt x="15403" y="0"/>
                    </a:cubicBezTo>
                    <a:cubicBezTo>
                      <a:pt x="14220" y="0"/>
                      <a:pt x="13131" y="450"/>
                      <a:pt x="12335" y="1266"/>
                    </a:cubicBezTo>
                    <a:lnTo>
                      <a:pt x="9138" y="4577"/>
                    </a:lnTo>
                    <a:cubicBezTo>
                      <a:pt x="9129" y="4585"/>
                      <a:pt x="9118" y="4592"/>
                      <a:pt x="9108" y="4602"/>
                    </a:cubicBezTo>
                    <a:cubicBezTo>
                      <a:pt x="9103" y="4608"/>
                      <a:pt x="9100" y="4614"/>
                      <a:pt x="9095" y="4620"/>
                    </a:cubicBezTo>
                    <a:lnTo>
                      <a:pt x="9096" y="4621"/>
                    </a:lnTo>
                    <a:lnTo>
                      <a:pt x="2310" y="11647"/>
                    </a:lnTo>
                    <a:cubicBezTo>
                      <a:pt x="1998" y="11966"/>
                      <a:pt x="1771" y="12364"/>
                      <a:pt x="1645" y="12797"/>
                    </a:cubicBezTo>
                    <a:lnTo>
                      <a:pt x="102" y="18541"/>
                    </a:lnTo>
                    <a:cubicBezTo>
                      <a:pt x="100" y="18557"/>
                      <a:pt x="0" y="19008"/>
                      <a:pt x="0" y="19237"/>
                    </a:cubicBezTo>
                    <a:cubicBezTo>
                      <a:pt x="0" y="20541"/>
                      <a:pt x="1030" y="21599"/>
                      <a:pt x="2302" y="21599"/>
                    </a:cubicBezTo>
                    <a:cubicBezTo>
                      <a:pt x="2554" y="21599"/>
                      <a:pt x="3044" y="21475"/>
                      <a:pt x="3062" y="21473"/>
                    </a:cubicBezTo>
                    <a:lnTo>
                      <a:pt x="8630" y="19969"/>
                    </a:lnTo>
                    <a:cubicBezTo>
                      <a:pt x="9054" y="19839"/>
                      <a:pt x="9439" y="19604"/>
                      <a:pt x="9750" y="19283"/>
                    </a:cubicBezTo>
                    <a:lnTo>
                      <a:pt x="19776" y="8899"/>
                    </a:lnTo>
                    <a:cubicBezTo>
                      <a:pt x="21600" y="7023"/>
                      <a:pt x="21394" y="3881"/>
                      <a:pt x="19308" y="1741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86">
                  <a:defRPr/>
                </a:pPr>
                <a:endParaRPr lang="en-US" sz="3000" kern="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</a:endParaRPr>
              </a:p>
            </p:txBody>
          </p:sp>
        </p:grpSp>
        <p:grpSp>
          <p:nvGrpSpPr>
            <p:cNvPr id="42" name="Group 98"/>
            <p:cNvGrpSpPr/>
            <p:nvPr/>
          </p:nvGrpSpPr>
          <p:grpSpPr>
            <a:xfrm>
              <a:off x="7010400" y="1428750"/>
              <a:ext cx="529120" cy="529120"/>
              <a:chOff x="7010400" y="1352550"/>
              <a:chExt cx="529120" cy="529120"/>
            </a:xfrm>
          </p:grpSpPr>
          <p:sp>
            <p:nvSpPr>
              <p:cNvPr id="43" name="Oval 86"/>
              <p:cNvSpPr/>
              <p:nvPr/>
            </p:nvSpPr>
            <p:spPr>
              <a:xfrm>
                <a:off x="7010400" y="1352550"/>
                <a:ext cx="529120" cy="529120"/>
              </a:xfrm>
              <a:prstGeom prst="ellipse">
                <a:avLst/>
              </a:prstGeom>
              <a:solidFill>
                <a:schemeClr val="accent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44" name="Group 79"/>
              <p:cNvGrpSpPr/>
              <p:nvPr/>
            </p:nvGrpSpPr>
            <p:grpSpPr>
              <a:xfrm>
                <a:off x="7136435" y="1478585"/>
                <a:ext cx="266380" cy="266380"/>
                <a:chOff x="6417734" y="2183821"/>
                <a:chExt cx="366050" cy="366050"/>
              </a:xfrm>
              <a:solidFill>
                <a:sysClr val="window" lastClr="FFFFFF"/>
              </a:solidFill>
            </p:grpSpPr>
            <p:sp>
              <p:nvSpPr>
                <p:cNvPr id="45" name="AutoShape 52"/>
                <p:cNvSpPr>
                  <a:spLocks/>
                </p:cNvSpPr>
                <p:nvPr/>
              </p:nvSpPr>
              <p:spPr bwMode="auto">
                <a:xfrm>
                  <a:off x="6417734" y="2183821"/>
                  <a:ext cx="366050" cy="366050"/>
                </a:xfrm>
                <a:custGeom>
                  <a:avLst/>
                  <a:gdLst>
                    <a:gd name="T0" fmla="+- 0 10800 87"/>
                    <a:gd name="T1" fmla="*/ T0 w 21426"/>
                    <a:gd name="T2" fmla="+- 0 10799 73"/>
                    <a:gd name="T3" fmla="*/ 10799 h 21453"/>
                    <a:gd name="T4" fmla="+- 0 10800 87"/>
                    <a:gd name="T5" fmla="*/ T4 w 21426"/>
                    <a:gd name="T6" fmla="+- 0 10799 73"/>
                    <a:gd name="T7" fmla="*/ 10799 h 21453"/>
                    <a:gd name="T8" fmla="+- 0 10800 87"/>
                    <a:gd name="T9" fmla="*/ T8 w 21426"/>
                    <a:gd name="T10" fmla="+- 0 10799 73"/>
                    <a:gd name="T11" fmla="*/ 10799 h 21453"/>
                    <a:gd name="T12" fmla="+- 0 10800 87"/>
                    <a:gd name="T13" fmla="*/ T12 w 21426"/>
                    <a:gd name="T14" fmla="+- 0 10799 73"/>
                    <a:gd name="T15" fmla="*/ 10799 h 2145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6" h="21453">
                      <a:moveTo>
                        <a:pt x="8034" y="20112"/>
                      </a:moveTo>
                      <a:cubicBezTo>
                        <a:pt x="5816" y="17892"/>
                        <a:pt x="3556" y="15628"/>
                        <a:pt x="1338" y="13408"/>
                      </a:cubicBezTo>
                      <a:cubicBezTo>
                        <a:pt x="3241" y="7240"/>
                        <a:pt x="11488" y="7509"/>
                        <a:pt x="13391" y="1341"/>
                      </a:cubicBezTo>
                      <a:cubicBezTo>
                        <a:pt x="15609" y="3560"/>
                        <a:pt x="17869" y="5825"/>
                        <a:pt x="20087" y="8045"/>
                      </a:cubicBezTo>
                      <a:cubicBezTo>
                        <a:pt x="18184" y="14212"/>
                        <a:pt x="9937" y="13944"/>
                        <a:pt x="8034" y="20112"/>
                      </a:cubicBezTo>
                      <a:moveTo>
                        <a:pt x="21034" y="7097"/>
                      </a:moveTo>
                      <a:lnTo>
                        <a:pt x="14338" y="393"/>
                      </a:lnTo>
                      <a:cubicBezTo>
                        <a:pt x="14006" y="60"/>
                        <a:pt x="13525" y="-73"/>
                        <a:pt x="13069" y="39"/>
                      </a:cubicBezTo>
                      <a:cubicBezTo>
                        <a:pt x="12828" y="98"/>
                        <a:pt x="12614" y="222"/>
                        <a:pt x="12444" y="393"/>
                      </a:cubicBezTo>
                      <a:cubicBezTo>
                        <a:pt x="12292" y="545"/>
                        <a:pt x="12177" y="733"/>
                        <a:pt x="12112" y="944"/>
                      </a:cubicBezTo>
                      <a:cubicBezTo>
                        <a:pt x="11808" y="1929"/>
                        <a:pt x="11283" y="2785"/>
                        <a:pt x="10507" y="3562"/>
                      </a:cubicBezTo>
                      <a:cubicBezTo>
                        <a:pt x="9471" y="4598"/>
                        <a:pt x="8121" y="5384"/>
                        <a:pt x="6693" y="6214"/>
                      </a:cubicBezTo>
                      <a:cubicBezTo>
                        <a:pt x="5177" y="7094"/>
                        <a:pt x="3611" y="8006"/>
                        <a:pt x="2328" y="9290"/>
                      </a:cubicBezTo>
                      <a:cubicBezTo>
                        <a:pt x="1237" y="10383"/>
                        <a:pt x="493" y="11600"/>
                        <a:pt x="59" y="13011"/>
                      </a:cubicBezTo>
                      <a:cubicBezTo>
                        <a:pt x="-87" y="13488"/>
                        <a:pt x="40" y="14004"/>
                        <a:pt x="391" y="14356"/>
                      </a:cubicBezTo>
                      <a:lnTo>
                        <a:pt x="7087" y="21060"/>
                      </a:lnTo>
                      <a:cubicBezTo>
                        <a:pt x="7419" y="21393"/>
                        <a:pt x="7900" y="21526"/>
                        <a:pt x="8356" y="21414"/>
                      </a:cubicBezTo>
                      <a:cubicBezTo>
                        <a:pt x="8597" y="21354"/>
                        <a:pt x="8811" y="21231"/>
                        <a:pt x="8981" y="21060"/>
                      </a:cubicBezTo>
                      <a:cubicBezTo>
                        <a:pt x="9133" y="20908"/>
                        <a:pt x="9248" y="20720"/>
                        <a:pt x="9314" y="20508"/>
                      </a:cubicBezTo>
                      <a:cubicBezTo>
                        <a:pt x="9617" y="19523"/>
                        <a:pt x="10142" y="18667"/>
                        <a:pt x="10918" y="17890"/>
                      </a:cubicBezTo>
                      <a:cubicBezTo>
                        <a:pt x="11954" y="16853"/>
                        <a:pt x="13304" y="16069"/>
                        <a:pt x="14733" y="15239"/>
                      </a:cubicBezTo>
                      <a:cubicBezTo>
                        <a:pt x="16248" y="14357"/>
                        <a:pt x="17814" y="13446"/>
                        <a:pt x="19097" y="12162"/>
                      </a:cubicBezTo>
                      <a:cubicBezTo>
                        <a:pt x="20188" y="11070"/>
                        <a:pt x="20932" y="9852"/>
                        <a:pt x="21366" y="8440"/>
                      </a:cubicBezTo>
                      <a:cubicBezTo>
                        <a:pt x="21512" y="7965"/>
                        <a:pt x="21385" y="7448"/>
                        <a:pt x="21034" y="7097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86">
                    <a:defRPr/>
                  </a:pPr>
                  <a:endParaRPr lang="en-US" sz="3000" kern="0" dirty="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  <p:sp>
              <p:nvSpPr>
                <p:cNvPr id="46" name="AutoShape 53"/>
                <p:cNvSpPr>
                  <a:spLocks/>
                </p:cNvSpPr>
                <p:nvPr/>
              </p:nvSpPr>
              <p:spPr bwMode="auto">
                <a:xfrm>
                  <a:off x="6555394" y="2309592"/>
                  <a:ext cx="98865" cy="102619"/>
                </a:xfrm>
                <a:custGeom>
                  <a:avLst/>
                  <a:gdLst>
                    <a:gd name="T0" fmla="+- 0 10801 59"/>
                    <a:gd name="T1" fmla="*/ T0 w 21484"/>
                    <a:gd name="T2" fmla="+- 0 10799 41"/>
                    <a:gd name="T3" fmla="*/ 10799 h 21516"/>
                    <a:gd name="T4" fmla="+- 0 10801 59"/>
                    <a:gd name="T5" fmla="*/ T4 w 21484"/>
                    <a:gd name="T6" fmla="+- 0 10799 41"/>
                    <a:gd name="T7" fmla="*/ 10799 h 21516"/>
                    <a:gd name="T8" fmla="+- 0 10801 59"/>
                    <a:gd name="T9" fmla="*/ T8 w 21484"/>
                    <a:gd name="T10" fmla="+- 0 10799 41"/>
                    <a:gd name="T11" fmla="*/ 10799 h 21516"/>
                    <a:gd name="T12" fmla="+- 0 10801 59"/>
                    <a:gd name="T13" fmla="*/ T12 w 21484"/>
                    <a:gd name="T14" fmla="+- 0 10799 41"/>
                    <a:gd name="T15" fmla="*/ 10799 h 2151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84" h="21516">
                      <a:moveTo>
                        <a:pt x="17511" y="14987"/>
                      </a:moveTo>
                      <a:cubicBezTo>
                        <a:pt x="17287" y="15384"/>
                        <a:pt x="17032" y="15740"/>
                        <a:pt x="16731" y="16049"/>
                      </a:cubicBezTo>
                      <a:cubicBezTo>
                        <a:pt x="15340" y="14692"/>
                        <a:pt x="13947" y="13205"/>
                        <a:pt x="12559" y="11675"/>
                      </a:cubicBezTo>
                      <a:cubicBezTo>
                        <a:pt x="12912" y="11521"/>
                        <a:pt x="13287" y="11362"/>
                        <a:pt x="13689" y="11198"/>
                      </a:cubicBezTo>
                      <a:cubicBezTo>
                        <a:pt x="14092" y="11034"/>
                        <a:pt x="14494" y="10927"/>
                        <a:pt x="14895" y="10861"/>
                      </a:cubicBezTo>
                      <a:cubicBezTo>
                        <a:pt x="15308" y="10801"/>
                        <a:pt x="15715" y="10819"/>
                        <a:pt x="16122" y="10913"/>
                      </a:cubicBezTo>
                      <a:cubicBezTo>
                        <a:pt x="16527" y="11011"/>
                        <a:pt x="16909" y="11222"/>
                        <a:pt x="17262" y="11554"/>
                      </a:cubicBezTo>
                      <a:cubicBezTo>
                        <a:pt x="17612" y="11890"/>
                        <a:pt x="17835" y="12244"/>
                        <a:pt x="17923" y="12620"/>
                      </a:cubicBezTo>
                      <a:cubicBezTo>
                        <a:pt x="18020" y="13004"/>
                        <a:pt x="18025" y="13392"/>
                        <a:pt x="17958" y="13789"/>
                      </a:cubicBezTo>
                      <a:cubicBezTo>
                        <a:pt x="17883" y="14187"/>
                        <a:pt x="17738" y="14585"/>
                        <a:pt x="17511" y="14987"/>
                      </a:cubicBezTo>
                      <a:moveTo>
                        <a:pt x="5799" y="10193"/>
                      </a:moveTo>
                      <a:cubicBezTo>
                        <a:pt x="5096" y="10221"/>
                        <a:pt x="4482" y="9996"/>
                        <a:pt x="3946" y="9496"/>
                      </a:cubicBezTo>
                      <a:cubicBezTo>
                        <a:pt x="3717" y="9285"/>
                        <a:pt x="3558" y="9028"/>
                        <a:pt x="3461" y="8724"/>
                      </a:cubicBezTo>
                      <a:cubicBezTo>
                        <a:pt x="3359" y="8420"/>
                        <a:pt x="3326" y="8088"/>
                        <a:pt x="3366" y="7723"/>
                      </a:cubicBezTo>
                      <a:cubicBezTo>
                        <a:pt x="3397" y="7363"/>
                        <a:pt x="3509" y="6989"/>
                        <a:pt x="3703" y="6610"/>
                      </a:cubicBezTo>
                      <a:cubicBezTo>
                        <a:pt x="3889" y="6231"/>
                        <a:pt x="4160" y="5852"/>
                        <a:pt x="4510" y="5487"/>
                      </a:cubicBezTo>
                      <a:cubicBezTo>
                        <a:pt x="5768" y="6694"/>
                        <a:pt x="7022" y="8018"/>
                        <a:pt x="8282" y="9388"/>
                      </a:cubicBezTo>
                      <a:cubicBezTo>
                        <a:pt x="7330" y="9893"/>
                        <a:pt x="6501" y="10164"/>
                        <a:pt x="5799" y="10193"/>
                      </a:cubicBezTo>
                      <a:moveTo>
                        <a:pt x="19678" y="8570"/>
                      </a:moveTo>
                      <a:cubicBezTo>
                        <a:pt x="18868" y="7915"/>
                        <a:pt x="18055" y="7470"/>
                        <a:pt x="17235" y="7250"/>
                      </a:cubicBezTo>
                      <a:cubicBezTo>
                        <a:pt x="16421" y="7031"/>
                        <a:pt x="15603" y="6942"/>
                        <a:pt x="14779" y="6998"/>
                      </a:cubicBezTo>
                      <a:cubicBezTo>
                        <a:pt x="13964" y="7059"/>
                        <a:pt x="13130" y="7236"/>
                        <a:pt x="12296" y="7545"/>
                      </a:cubicBezTo>
                      <a:cubicBezTo>
                        <a:pt x="11462" y="7859"/>
                        <a:pt x="10625" y="8200"/>
                        <a:pt x="9782" y="8593"/>
                      </a:cubicBezTo>
                      <a:cubicBezTo>
                        <a:pt x="8448" y="7115"/>
                        <a:pt x="7114" y="5658"/>
                        <a:pt x="5778" y="4299"/>
                      </a:cubicBezTo>
                      <a:cubicBezTo>
                        <a:pt x="6382" y="3775"/>
                        <a:pt x="6963" y="3509"/>
                        <a:pt x="7526" y="3490"/>
                      </a:cubicBezTo>
                      <a:cubicBezTo>
                        <a:pt x="8088" y="3467"/>
                        <a:pt x="8631" y="3523"/>
                        <a:pt x="9145" y="3649"/>
                      </a:cubicBezTo>
                      <a:cubicBezTo>
                        <a:pt x="9669" y="3775"/>
                        <a:pt x="10149" y="3883"/>
                        <a:pt x="10590" y="3967"/>
                      </a:cubicBezTo>
                      <a:cubicBezTo>
                        <a:pt x="11038" y="4051"/>
                        <a:pt x="11424" y="3958"/>
                        <a:pt x="11765" y="3682"/>
                      </a:cubicBezTo>
                      <a:cubicBezTo>
                        <a:pt x="12123" y="3382"/>
                        <a:pt x="12321" y="2994"/>
                        <a:pt x="12351" y="2526"/>
                      </a:cubicBezTo>
                      <a:cubicBezTo>
                        <a:pt x="12376" y="2054"/>
                        <a:pt x="12189" y="1596"/>
                        <a:pt x="11782" y="1147"/>
                      </a:cubicBezTo>
                      <a:cubicBezTo>
                        <a:pt x="11258" y="569"/>
                        <a:pt x="10630" y="216"/>
                        <a:pt x="9872" y="85"/>
                      </a:cubicBezTo>
                      <a:cubicBezTo>
                        <a:pt x="9126" y="-41"/>
                        <a:pt x="8358" y="-30"/>
                        <a:pt x="7564" y="136"/>
                      </a:cubicBezTo>
                      <a:cubicBezTo>
                        <a:pt x="6780" y="309"/>
                        <a:pt x="6032" y="595"/>
                        <a:pt x="5324" y="997"/>
                      </a:cubicBezTo>
                      <a:cubicBezTo>
                        <a:pt x="4617" y="1399"/>
                        <a:pt x="4048" y="1811"/>
                        <a:pt x="3626" y="2213"/>
                      </a:cubicBezTo>
                      <a:cubicBezTo>
                        <a:pt x="3464" y="2066"/>
                        <a:pt x="3302" y="1918"/>
                        <a:pt x="3141" y="1773"/>
                      </a:cubicBezTo>
                      <a:cubicBezTo>
                        <a:pt x="2963" y="1614"/>
                        <a:pt x="2739" y="1530"/>
                        <a:pt x="2471" y="1535"/>
                      </a:cubicBezTo>
                      <a:cubicBezTo>
                        <a:pt x="2200" y="1535"/>
                        <a:pt x="1977" y="1647"/>
                        <a:pt x="1793" y="1853"/>
                      </a:cubicBezTo>
                      <a:cubicBezTo>
                        <a:pt x="1615" y="2054"/>
                        <a:pt x="1530" y="2288"/>
                        <a:pt x="1565" y="2536"/>
                      </a:cubicBezTo>
                      <a:cubicBezTo>
                        <a:pt x="1589" y="2793"/>
                        <a:pt x="1696" y="2989"/>
                        <a:pt x="1880" y="3139"/>
                      </a:cubicBezTo>
                      <a:cubicBezTo>
                        <a:pt x="2044" y="3270"/>
                        <a:pt x="2203" y="3401"/>
                        <a:pt x="2364" y="3537"/>
                      </a:cubicBezTo>
                      <a:cubicBezTo>
                        <a:pt x="1731" y="4276"/>
                        <a:pt x="1207" y="5094"/>
                        <a:pt x="795" y="5957"/>
                      </a:cubicBezTo>
                      <a:cubicBezTo>
                        <a:pt x="378" y="6820"/>
                        <a:pt x="130" y="7676"/>
                        <a:pt x="37" y="8509"/>
                      </a:cubicBezTo>
                      <a:cubicBezTo>
                        <a:pt x="-59" y="9346"/>
                        <a:pt x="33" y="10113"/>
                        <a:pt x="298" y="10824"/>
                      </a:cubicBezTo>
                      <a:cubicBezTo>
                        <a:pt x="566" y="11540"/>
                        <a:pt x="1056" y="12148"/>
                        <a:pt x="1774" y="12723"/>
                      </a:cubicBezTo>
                      <a:cubicBezTo>
                        <a:pt x="2942" y="13658"/>
                        <a:pt x="4321" y="14056"/>
                        <a:pt x="5915" y="13967"/>
                      </a:cubicBezTo>
                      <a:cubicBezTo>
                        <a:pt x="7507" y="13874"/>
                        <a:pt x="9223" y="13415"/>
                        <a:pt x="11064" y="12461"/>
                      </a:cubicBezTo>
                      <a:cubicBezTo>
                        <a:pt x="12532" y="14093"/>
                        <a:pt x="14002" y="15716"/>
                        <a:pt x="15470" y="17223"/>
                      </a:cubicBezTo>
                      <a:cubicBezTo>
                        <a:pt x="14849" y="17728"/>
                        <a:pt x="14305" y="18018"/>
                        <a:pt x="13826" y="18111"/>
                      </a:cubicBezTo>
                      <a:cubicBezTo>
                        <a:pt x="13344" y="18210"/>
                        <a:pt x="12917" y="18200"/>
                        <a:pt x="12530" y="18088"/>
                      </a:cubicBezTo>
                      <a:cubicBezTo>
                        <a:pt x="12142" y="17971"/>
                        <a:pt x="11782" y="17803"/>
                        <a:pt x="11455" y="17587"/>
                      </a:cubicBezTo>
                      <a:cubicBezTo>
                        <a:pt x="11125" y="17368"/>
                        <a:pt x="10799" y="17181"/>
                        <a:pt x="10474" y="17026"/>
                      </a:cubicBezTo>
                      <a:cubicBezTo>
                        <a:pt x="10154" y="16872"/>
                        <a:pt x="9823" y="16788"/>
                        <a:pt x="9486" y="16783"/>
                      </a:cubicBezTo>
                      <a:cubicBezTo>
                        <a:pt x="9145" y="16778"/>
                        <a:pt x="8785" y="16937"/>
                        <a:pt x="8388" y="17265"/>
                      </a:cubicBezTo>
                      <a:cubicBezTo>
                        <a:pt x="7981" y="17606"/>
                        <a:pt x="7777" y="18004"/>
                        <a:pt x="7777" y="18453"/>
                      </a:cubicBezTo>
                      <a:cubicBezTo>
                        <a:pt x="7777" y="18897"/>
                        <a:pt x="7991" y="19351"/>
                        <a:pt x="8408" y="19809"/>
                      </a:cubicBezTo>
                      <a:cubicBezTo>
                        <a:pt x="8830" y="20268"/>
                        <a:pt x="9379" y="20651"/>
                        <a:pt x="10042" y="20955"/>
                      </a:cubicBezTo>
                      <a:cubicBezTo>
                        <a:pt x="10708" y="21259"/>
                        <a:pt x="11455" y="21451"/>
                        <a:pt x="12279" y="21502"/>
                      </a:cubicBezTo>
                      <a:cubicBezTo>
                        <a:pt x="13103" y="21559"/>
                        <a:pt x="13970" y="21437"/>
                        <a:pt x="14886" y="21109"/>
                      </a:cubicBezTo>
                      <a:cubicBezTo>
                        <a:pt x="15807" y="20787"/>
                        <a:pt x="16721" y="20202"/>
                        <a:pt x="17617" y="19332"/>
                      </a:cubicBezTo>
                      <a:cubicBezTo>
                        <a:pt x="18051" y="19739"/>
                        <a:pt x="18489" y="20127"/>
                        <a:pt x="18921" y="20501"/>
                      </a:cubicBezTo>
                      <a:cubicBezTo>
                        <a:pt x="19107" y="20656"/>
                        <a:pt x="19328" y="20731"/>
                        <a:pt x="19601" y="20712"/>
                      </a:cubicBezTo>
                      <a:cubicBezTo>
                        <a:pt x="19861" y="20703"/>
                        <a:pt x="20090" y="20586"/>
                        <a:pt x="20269" y="20375"/>
                      </a:cubicBezTo>
                      <a:cubicBezTo>
                        <a:pt x="20455" y="20160"/>
                        <a:pt x="20532" y="19921"/>
                        <a:pt x="20503" y="19674"/>
                      </a:cubicBezTo>
                      <a:cubicBezTo>
                        <a:pt x="20477" y="19421"/>
                        <a:pt x="20371" y="19229"/>
                        <a:pt x="20192" y="19089"/>
                      </a:cubicBezTo>
                      <a:cubicBezTo>
                        <a:pt x="19755" y="18752"/>
                        <a:pt x="19321" y="18397"/>
                        <a:pt x="18884" y="18022"/>
                      </a:cubicBezTo>
                      <a:cubicBezTo>
                        <a:pt x="19626" y="17143"/>
                        <a:pt x="20221" y="16217"/>
                        <a:pt x="20664" y="15300"/>
                      </a:cubicBezTo>
                      <a:cubicBezTo>
                        <a:pt x="21103" y="14379"/>
                        <a:pt x="21367" y="13490"/>
                        <a:pt x="21453" y="12667"/>
                      </a:cubicBezTo>
                      <a:cubicBezTo>
                        <a:pt x="21540" y="11839"/>
                        <a:pt x="21439" y="11091"/>
                        <a:pt x="21159" y="10412"/>
                      </a:cubicBezTo>
                      <a:cubicBezTo>
                        <a:pt x="20880" y="9725"/>
                        <a:pt x="20386" y="9135"/>
                        <a:pt x="19678" y="857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86">
                    <a:defRPr/>
                  </a:pPr>
                  <a:endParaRPr lang="en-US" sz="3000" kern="0" dirty="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  <p:sp>
              <p:nvSpPr>
                <p:cNvPr id="47" name="AutoShape 54"/>
                <p:cNvSpPr>
                  <a:spLocks/>
                </p:cNvSpPr>
                <p:nvPr/>
              </p:nvSpPr>
              <p:spPr bwMode="auto">
                <a:xfrm>
                  <a:off x="6543505" y="2435364"/>
                  <a:ext cx="55690" cy="58192"/>
                </a:xfrm>
                <a:custGeom>
                  <a:avLst/>
                  <a:gdLst>
                    <a:gd name="T0" fmla="+- 0 10791 197"/>
                    <a:gd name="T1" fmla="*/ T0 w 21188"/>
                    <a:gd name="T2" fmla="+- 0 10794 193"/>
                    <a:gd name="T3" fmla="*/ 10794 h 21203"/>
                    <a:gd name="T4" fmla="+- 0 10791 197"/>
                    <a:gd name="T5" fmla="*/ T4 w 21188"/>
                    <a:gd name="T6" fmla="+- 0 10794 193"/>
                    <a:gd name="T7" fmla="*/ 10794 h 21203"/>
                    <a:gd name="T8" fmla="+- 0 10791 197"/>
                    <a:gd name="T9" fmla="*/ T8 w 21188"/>
                    <a:gd name="T10" fmla="+- 0 10794 193"/>
                    <a:gd name="T11" fmla="*/ 10794 h 21203"/>
                    <a:gd name="T12" fmla="+- 0 10791 197"/>
                    <a:gd name="T13" fmla="*/ T12 w 21188"/>
                    <a:gd name="T14" fmla="+- 0 10794 193"/>
                    <a:gd name="T15" fmla="*/ 10794 h 2120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8" h="21203">
                      <a:moveTo>
                        <a:pt x="17615" y="468"/>
                      </a:moveTo>
                      <a:lnTo>
                        <a:pt x="17606" y="468"/>
                      </a:lnTo>
                      <a:cubicBezTo>
                        <a:pt x="14870" y="2476"/>
                        <a:pt x="12200" y="4590"/>
                        <a:pt x="9727" y="6958"/>
                      </a:cubicBezTo>
                      <a:cubicBezTo>
                        <a:pt x="7348" y="9227"/>
                        <a:pt x="5200" y="11619"/>
                        <a:pt x="3329" y="14060"/>
                      </a:cubicBezTo>
                      <a:lnTo>
                        <a:pt x="341" y="17962"/>
                      </a:lnTo>
                      <a:lnTo>
                        <a:pt x="350" y="17970"/>
                      </a:lnTo>
                      <a:cubicBezTo>
                        <a:pt x="-197" y="18786"/>
                        <a:pt x="-106" y="19880"/>
                        <a:pt x="638" y="20590"/>
                      </a:cubicBezTo>
                      <a:cubicBezTo>
                        <a:pt x="1491" y="21407"/>
                        <a:pt x="2889" y="21407"/>
                        <a:pt x="3746" y="20590"/>
                      </a:cubicBezTo>
                      <a:cubicBezTo>
                        <a:pt x="3877" y="20460"/>
                        <a:pt x="3984" y="20321"/>
                        <a:pt x="4069" y="20174"/>
                      </a:cubicBezTo>
                      <a:lnTo>
                        <a:pt x="6867" y="16517"/>
                      </a:lnTo>
                      <a:cubicBezTo>
                        <a:pt x="8601" y="14255"/>
                        <a:pt x="10606" y="12027"/>
                        <a:pt x="12824" y="9913"/>
                      </a:cubicBezTo>
                      <a:cubicBezTo>
                        <a:pt x="15281" y="7570"/>
                        <a:pt x="17557" y="5758"/>
                        <a:pt x="20329" y="3749"/>
                      </a:cubicBezTo>
                      <a:lnTo>
                        <a:pt x="20321" y="3741"/>
                      </a:lnTo>
                      <a:cubicBezTo>
                        <a:pt x="20400" y="3684"/>
                        <a:pt x="20473" y="3635"/>
                        <a:pt x="20543" y="3570"/>
                      </a:cubicBezTo>
                      <a:cubicBezTo>
                        <a:pt x="21402" y="2753"/>
                        <a:pt x="21402" y="1427"/>
                        <a:pt x="20543" y="606"/>
                      </a:cubicBezTo>
                      <a:cubicBezTo>
                        <a:pt x="19742" y="-161"/>
                        <a:pt x="18472" y="-193"/>
                        <a:pt x="17615" y="46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86">
                    <a:defRPr/>
                  </a:pPr>
                  <a:endParaRPr lang="en-US" sz="3000" kern="0" dirty="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  <p:sp>
              <p:nvSpPr>
                <p:cNvPr id="48" name="AutoShape 55"/>
                <p:cNvSpPr>
                  <a:spLocks/>
                </p:cNvSpPr>
                <p:nvPr/>
              </p:nvSpPr>
              <p:spPr bwMode="auto">
                <a:xfrm>
                  <a:off x="6601072" y="2240762"/>
                  <a:ext cx="56315" cy="58818"/>
                </a:xfrm>
                <a:custGeom>
                  <a:avLst/>
                  <a:gdLst>
                    <a:gd name="T0" fmla="+- 0 10803 213"/>
                    <a:gd name="T1" fmla="*/ T0 w 21180"/>
                    <a:gd name="T2" fmla="+- 0 10801 203"/>
                    <a:gd name="T3" fmla="*/ 10801 h 21196"/>
                    <a:gd name="T4" fmla="+- 0 10803 213"/>
                    <a:gd name="T5" fmla="*/ T4 w 21180"/>
                    <a:gd name="T6" fmla="+- 0 10801 203"/>
                    <a:gd name="T7" fmla="*/ 10801 h 21196"/>
                    <a:gd name="T8" fmla="+- 0 10803 213"/>
                    <a:gd name="T9" fmla="*/ T8 w 21180"/>
                    <a:gd name="T10" fmla="+- 0 10801 203"/>
                    <a:gd name="T11" fmla="*/ 10801 h 21196"/>
                    <a:gd name="T12" fmla="+- 0 10803 213"/>
                    <a:gd name="T13" fmla="*/ T12 w 21180"/>
                    <a:gd name="T14" fmla="+- 0 10801 203"/>
                    <a:gd name="T15" fmla="*/ 10801 h 211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0" h="21196">
                      <a:moveTo>
                        <a:pt x="8372" y="11356"/>
                      </a:moveTo>
                      <a:cubicBezTo>
                        <a:pt x="6122" y="13508"/>
                        <a:pt x="3675" y="15444"/>
                        <a:pt x="1144" y="17292"/>
                      </a:cubicBezTo>
                      <a:cubicBezTo>
                        <a:pt x="963" y="17388"/>
                        <a:pt x="786" y="17493"/>
                        <a:pt x="637" y="17645"/>
                      </a:cubicBezTo>
                      <a:cubicBezTo>
                        <a:pt x="-213" y="18457"/>
                        <a:pt x="-213" y="19774"/>
                        <a:pt x="637" y="20585"/>
                      </a:cubicBezTo>
                      <a:cubicBezTo>
                        <a:pt x="1464" y="21380"/>
                        <a:pt x="2796" y="21397"/>
                        <a:pt x="3652" y="20641"/>
                      </a:cubicBezTo>
                      <a:lnTo>
                        <a:pt x="3665" y="20649"/>
                      </a:lnTo>
                      <a:cubicBezTo>
                        <a:pt x="6364" y="18673"/>
                        <a:pt x="8988" y="16581"/>
                        <a:pt x="11419" y="14263"/>
                      </a:cubicBezTo>
                      <a:cubicBezTo>
                        <a:pt x="13759" y="12030"/>
                        <a:pt x="15873" y="9685"/>
                        <a:pt x="17715" y="7283"/>
                      </a:cubicBezTo>
                      <a:lnTo>
                        <a:pt x="20663" y="3427"/>
                      </a:lnTo>
                      <a:lnTo>
                        <a:pt x="20654" y="3419"/>
                      </a:lnTo>
                      <a:cubicBezTo>
                        <a:pt x="21386" y="2600"/>
                        <a:pt x="21357" y="1379"/>
                        <a:pt x="20541" y="608"/>
                      </a:cubicBezTo>
                      <a:cubicBezTo>
                        <a:pt x="19697" y="-203"/>
                        <a:pt x="18323" y="-203"/>
                        <a:pt x="17468" y="608"/>
                      </a:cubicBezTo>
                      <a:cubicBezTo>
                        <a:pt x="17313" y="760"/>
                        <a:pt x="17197" y="937"/>
                        <a:pt x="17094" y="1114"/>
                      </a:cubicBezTo>
                      <a:lnTo>
                        <a:pt x="14228" y="4857"/>
                      </a:lnTo>
                      <a:cubicBezTo>
                        <a:pt x="12526" y="7090"/>
                        <a:pt x="10552" y="9275"/>
                        <a:pt x="8372" y="1135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86">
                    <a:defRPr/>
                  </a:pPr>
                  <a:endParaRPr lang="en-US" sz="3000" kern="0" dirty="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</p:grpSp>
        </p:grpSp>
      </p:grpSp>
      <p:sp>
        <p:nvSpPr>
          <p:cNvPr id="58" name="Rectangle 88"/>
          <p:cNvSpPr/>
          <p:nvPr/>
        </p:nvSpPr>
        <p:spPr>
          <a:xfrm>
            <a:off x="2756296" y="3941353"/>
            <a:ext cx="2373477" cy="721789"/>
          </a:xfrm>
          <a:prstGeom prst="rect">
            <a:avLst/>
          </a:prstGeom>
        </p:spPr>
        <p:txBody>
          <a:bodyPr wrap="square" lIns="91457" tIns="45728" rIns="91457" bIns="45728" numCol="1" spcCol="274371">
            <a:spAutoFit/>
          </a:bodyPr>
          <a:lstStyle/>
          <a:p>
            <a:pPr marL="265226" indent="-265226">
              <a:buFont typeface="Arial" pitchFamily="34" charset="0"/>
              <a:buChar char="•"/>
              <a:defRPr/>
            </a:pPr>
            <a:r>
              <a:rPr lang="zh-CN" altLang="en-US" sz="1000" kern="0" dirty="0">
                <a:latin typeface="微软雅黑" pitchFamily="34" charset="-122"/>
                <a:ea typeface="微软雅黑" pitchFamily="34" charset="-122"/>
              </a:rPr>
              <a:t>单机此处添加描述</a:t>
            </a:r>
            <a:endParaRPr lang="en-US" altLang="zh-CN" sz="1000" kern="0" dirty="0">
              <a:latin typeface="微软雅黑" pitchFamily="34" charset="-122"/>
              <a:ea typeface="微软雅黑" pitchFamily="34" charset="-122"/>
            </a:endParaRPr>
          </a:p>
          <a:p>
            <a:pPr marL="265226" indent="-265226">
              <a:buFont typeface="Arial" pitchFamily="34" charset="0"/>
              <a:buChar char="•"/>
              <a:defRPr/>
            </a:pPr>
            <a:r>
              <a:rPr lang="zh-CN" altLang="en-US" sz="1000" kern="0" dirty="0">
                <a:latin typeface="微软雅黑" pitchFamily="34" charset="-122"/>
                <a:ea typeface="微软雅黑" pitchFamily="34" charset="-122"/>
              </a:rPr>
              <a:t>单机此处添加描述</a:t>
            </a:r>
            <a:endParaRPr lang="ms-MY" altLang="zh-CN" sz="1000" kern="0" dirty="0">
              <a:latin typeface="微软雅黑" pitchFamily="34" charset="-122"/>
              <a:ea typeface="微软雅黑" pitchFamily="34" charset="-122"/>
            </a:endParaRPr>
          </a:p>
          <a:p>
            <a:pPr marL="265226" indent="-265226">
              <a:buFont typeface="Arial" pitchFamily="34" charset="0"/>
              <a:buChar char="•"/>
              <a:defRPr/>
            </a:pPr>
            <a:r>
              <a:rPr lang="zh-CN" altLang="en-US" sz="1000" kern="0" dirty="0">
                <a:latin typeface="微软雅黑" pitchFamily="34" charset="-122"/>
                <a:ea typeface="微软雅黑" pitchFamily="34" charset="-122"/>
              </a:rPr>
              <a:t>单机此处添加描述</a:t>
            </a:r>
            <a:endParaRPr lang="ms-MY" altLang="zh-CN" sz="1000" kern="0" dirty="0">
              <a:latin typeface="微软雅黑" pitchFamily="34" charset="-122"/>
              <a:ea typeface="微软雅黑" pitchFamily="34" charset="-122"/>
            </a:endParaRPr>
          </a:p>
          <a:p>
            <a:pPr marL="265226" indent="-265226">
              <a:buFont typeface="Arial" pitchFamily="34" charset="0"/>
              <a:buChar char="•"/>
              <a:defRPr/>
            </a:pPr>
            <a:r>
              <a:rPr lang="zh-CN" altLang="en-US" sz="1000" kern="0" dirty="0">
                <a:latin typeface="微软雅黑" pitchFamily="34" charset="-122"/>
                <a:ea typeface="微软雅黑" pitchFamily="34" charset="-122"/>
              </a:rPr>
              <a:t>单机此处添加描述</a:t>
            </a:r>
            <a:endParaRPr lang="ms-MY" altLang="zh-CN" sz="1000" kern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Rounded Rectangle 89"/>
          <p:cNvSpPr/>
          <p:nvPr/>
        </p:nvSpPr>
        <p:spPr>
          <a:xfrm>
            <a:off x="2756296" y="3638945"/>
            <a:ext cx="1454712" cy="22680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457" tIns="45728" rIns="91457" bIns="45728" rtlCol="0" anchor="ctr"/>
          <a:lstStyle/>
          <a:p>
            <a:pPr>
              <a:defRPr/>
            </a:pPr>
            <a:r>
              <a:rPr lang="zh-CN" altLang="en-US" kern="0" dirty="0">
                <a:latin typeface="微软雅黑" pitchFamily="34" charset="-122"/>
                <a:ea typeface="微软雅黑" pitchFamily="34" charset="-122"/>
              </a:rPr>
              <a:t>教育经历</a:t>
            </a:r>
            <a:endParaRPr lang="en-US" kern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Rounded Rectangle 90"/>
          <p:cNvSpPr/>
          <p:nvPr/>
        </p:nvSpPr>
        <p:spPr>
          <a:xfrm>
            <a:off x="2756296" y="1748894"/>
            <a:ext cx="1454712" cy="22680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457" tIns="45728" rIns="91457" bIns="45728" rtlCol="0" anchor="ctr"/>
          <a:lstStyle/>
          <a:p>
            <a:pPr>
              <a:defRPr/>
            </a:pPr>
            <a:r>
              <a:rPr lang="zh-CN" altLang="en-US" kern="0" dirty="0">
                <a:latin typeface="微软雅黑" pitchFamily="34" charset="-122"/>
                <a:ea typeface="微软雅黑" pitchFamily="34" charset="-122"/>
              </a:rPr>
              <a:t>个人简介</a:t>
            </a:r>
            <a:endParaRPr lang="en-US" kern="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1" name="Straight Connector 92"/>
          <p:cNvCxnSpPr/>
          <p:nvPr/>
        </p:nvCxnSpPr>
        <p:spPr>
          <a:xfrm rot="5400000">
            <a:off x="1052365" y="3223124"/>
            <a:ext cx="2948480" cy="1596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ysDash"/>
          </a:ln>
          <a:effectLst/>
        </p:spPr>
      </p:cxnSp>
      <p:cxnSp>
        <p:nvCxnSpPr>
          <p:cNvPr id="62" name="Straight Connector 93"/>
          <p:cNvCxnSpPr/>
          <p:nvPr/>
        </p:nvCxnSpPr>
        <p:spPr>
          <a:xfrm rot="5400000">
            <a:off x="3886023" y="3222336"/>
            <a:ext cx="2948480" cy="1596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ysDash"/>
          </a:ln>
          <a:effectLst/>
        </p:spPr>
      </p:cxnSp>
      <p:cxnSp>
        <p:nvCxnSpPr>
          <p:cNvPr id="63" name="Straight Connector 95"/>
          <p:cNvCxnSpPr/>
          <p:nvPr/>
        </p:nvCxnSpPr>
        <p:spPr>
          <a:xfrm>
            <a:off x="2679732" y="3412139"/>
            <a:ext cx="2526605" cy="1576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ysDash"/>
          </a:ln>
          <a:effectLst/>
        </p:spPr>
      </p:cxnSp>
      <p:grpSp>
        <p:nvGrpSpPr>
          <p:cNvPr id="64" name="组合 63"/>
          <p:cNvGrpSpPr/>
          <p:nvPr/>
        </p:nvGrpSpPr>
        <p:grpSpPr>
          <a:xfrm>
            <a:off x="765638" y="3450008"/>
            <a:ext cx="1454712" cy="1199666"/>
            <a:chOff x="533400" y="3143318"/>
            <a:chExt cx="1447800" cy="1209155"/>
          </a:xfrm>
        </p:grpSpPr>
        <p:grpSp>
          <p:nvGrpSpPr>
            <p:cNvPr id="65" name="Group 72"/>
            <p:cNvGrpSpPr/>
            <p:nvPr/>
          </p:nvGrpSpPr>
          <p:grpSpPr>
            <a:xfrm>
              <a:off x="533400" y="3143318"/>
              <a:ext cx="1447800" cy="835513"/>
              <a:chOff x="685800" y="3143318"/>
              <a:chExt cx="1447800" cy="835513"/>
            </a:xfrm>
          </p:grpSpPr>
          <p:sp>
            <p:nvSpPr>
              <p:cNvPr id="79" name="Rectangle 6"/>
              <p:cNvSpPr/>
              <p:nvPr/>
            </p:nvSpPr>
            <p:spPr>
              <a:xfrm>
                <a:off x="685800" y="3143318"/>
                <a:ext cx="1447800" cy="228600"/>
              </a:xfrm>
              <a:prstGeom prst="rect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zh-CN" altLang="en-US" kern="0" dirty="0">
                    <a:latin typeface="微软雅黑" pitchFamily="34" charset="-122"/>
                    <a:ea typeface="微软雅黑" pitchFamily="34" charset="-122"/>
                  </a:rPr>
                  <a:t>无名氏</a:t>
                </a:r>
                <a:endParaRPr lang="en-US" kern="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0" name="Rectangle 10"/>
              <p:cNvSpPr/>
              <p:nvPr/>
            </p:nvSpPr>
            <p:spPr>
              <a:xfrm>
                <a:off x="685800" y="3389431"/>
                <a:ext cx="1447800" cy="5894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215"/>
                  </a:spcBef>
                  <a:defRPr/>
                </a:pPr>
                <a:r>
                  <a:rPr lang="zh-CN" altLang="en-US" sz="800" kern="0" dirty="0">
                    <a:latin typeface="微软雅黑" pitchFamily="34" charset="-122"/>
                    <a:ea typeface="微软雅黑" pitchFamily="34" charset="-122"/>
                  </a:rPr>
                  <a:t>尽量将每页幻灯片的字数控制在</a:t>
                </a:r>
                <a:r>
                  <a:rPr lang="en-US" altLang="zh-CN" sz="800" kern="0" dirty="0">
                    <a:latin typeface="微软雅黑" pitchFamily="34" charset="-122"/>
                    <a:ea typeface="微软雅黑" pitchFamily="34" charset="-122"/>
                  </a:rPr>
                  <a:t>200</a:t>
                </a:r>
                <a:r>
                  <a:rPr lang="zh-CN" altLang="en-US" sz="800" kern="0" dirty="0">
                    <a:latin typeface="微软雅黑" pitchFamily="34" charset="-122"/>
                    <a:ea typeface="微软雅黑" pitchFamily="34" charset="-122"/>
                  </a:rPr>
                  <a:t>字以内，据统计每页幻灯片的最控制在</a:t>
                </a:r>
                <a:r>
                  <a:rPr lang="en-US" altLang="zh-CN" sz="800" kern="0" dirty="0">
                    <a:latin typeface="微软雅黑" pitchFamily="34" charset="-122"/>
                    <a:ea typeface="微软雅黑" pitchFamily="34" charset="-122"/>
                  </a:rPr>
                  <a:t>5</a:t>
                </a:r>
                <a:r>
                  <a:rPr lang="zh-CN" altLang="en-US" sz="800" kern="0" dirty="0">
                    <a:latin typeface="微软雅黑" pitchFamily="34" charset="-122"/>
                    <a:ea typeface="微软雅黑" pitchFamily="34" charset="-122"/>
                  </a:rPr>
                  <a:t>分钟之内。</a:t>
                </a: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533400" y="4046085"/>
              <a:ext cx="1447800" cy="306388"/>
              <a:chOff x="685800" y="3943350"/>
              <a:chExt cx="1447800" cy="306388"/>
            </a:xfrm>
          </p:grpSpPr>
          <p:grpSp>
            <p:nvGrpSpPr>
              <p:cNvPr id="67" name="Group 56"/>
              <p:cNvGrpSpPr/>
              <p:nvPr/>
            </p:nvGrpSpPr>
            <p:grpSpPr>
              <a:xfrm>
                <a:off x="685800" y="3943350"/>
                <a:ext cx="1447800" cy="306388"/>
                <a:chOff x="685800" y="4248150"/>
                <a:chExt cx="1447800" cy="306388"/>
              </a:xfrm>
            </p:grpSpPr>
            <p:cxnSp>
              <p:nvCxnSpPr>
                <p:cNvPr id="77" name="Straight Connector 60"/>
                <p:cNvCxnSpPr/>
                <p:nvPr/>
              </p:nvCxnSpPr>
              <p:spPr>
                <a:xfrm>
                  <a:off x="685800" y="4248150"/>
                  <a:ext cx="1447800" cy="1588"/>
                </a:xfrm>
                <a:prstGeom prst="line">
                  <a:avLst/>
                </a:prstGeom>
                <a:noFill/>
                <a:ln w="635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78" name="Straight Connector 61"/>
                <p:cNvCxnSpPr/>
                <p:nvPr/>
              </p:nvCxnSpPr>
              <p:spPr>
                <a:xfrm>
                  <a:off x="685800" y="4552950"/>
                  <a:ext cx="1447800" cy="1588"/>
                </a:xfrm>
                <a:prstGeom prst="line">
                  <a:avLst/>
                </a:prstGeom>
                <a:noFill/>
                <a:ln w="635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68" name="Freeform 5"/>
              <p:cNvSpPr>
                <a:spLocks/>
              </p:cNvSpPr>
              <p:nvPr/>
            </p:nvSpPr>
            <p:spPr bwMode="auto">
              <a:xfrm>
                <a:off x="1298058" y="3982244"/>
                <a:ext cx="223284" cy="228600"/>
              </a:xfrm>
              <a:custGeom>
                <a:avLst/>
                <a:gdLst>
                  <a:gd name="T0" fmla="*/ 70 w 504"/>
                  <a:gd name="T1" fmla="*/ 215 h 516"/>
                  <a:gd name="T2" fmla="*/ 81 w 504"/>
                  <a:gd name="T3" fmla="*/ 187 h 516"/>
                  <a:gd name="T4" fmla="*/ 87 w 504"/>
                  <a:gd name="T5" fmla="*/ 165 h 516"/>
                  <a:gd name="T6" fmla="*/ 92 w 504"/>
                  <a:gd name="T7" fmla="*/ 131 h 516"/>
                  <a:gd name="T8" fmla="*/ 107 w 504"/>
                  <a:gd name="T9" fmla="*/ 94 h 516"/>
                  <a:gd name="T10" fmla="*/ 129 w 504"/>
                  <a:gd name="T11" fmla="*/ 60 h 516"/>
                  <a:gd name="T12" fmla="*/ 167 w 504"/>
                  <a:gd name="T13" fmla="*/ 26 h 516"/>
                  <a:gd name="T14" fmla="*/ 210 w 504"/>
                  <a:gd name="T15" fmla="*/ 7 h 516"/>
                  <a:gd name="T16" fmla="*/ 262 w 504"/>
                  <a:gd name="T17" fmla="*/ 0 h 516"/>
                  <a:gd name="T18" fmla="*/ 317 w 504"/>
                  <a:gd name="T19" fmla="*/ 6 h 516"/>
                  <a:gd name="T20" fmla="*/ 368 w 504"/>
                  <a:gd name="T21" fmla="*/ 26 h 516"/>
                  <a:gd name="T22" fmla="*/ 399 w 504"/>
                  <a:gd name="T23" fmla="*/ 51 h 516"/>
                  <a:gd name="T24" fmla="*/ 423 w 504"/>
                  <a:gd name="T25" fmla="*/ 87 h 516"/>
                  <a:gd name="T26" fmla="*/ 436 w 504"/>
                  <a:gd name="T27" fmla="*/ 126 h 516"/>
                  <a:gd name="T28" fmla="*/ 444 w 504"/>
                  <a:gd name="T29" fmla="*/ 168 h 516"/>
                  <a:gd name="T30" fmla="*/ 458 w 504"/>
                  <a:gd name="T31" fmla="*/ 197 h 516"/>
                  <a:gd name="T32" fmla="*/ 459 w 504"/>
                  <a:gd name="T33" fmla="*/ 219 h 516"/>
                  <a:gd name="T34" fmla="*/ 463 w 504"/>
                  <a:gd name="T35" fmla="*/ 246 h 516"/>
                  <a:gd name="T36" fmla="*/ 489 w 504"/>
                  <a:gd name="T37" fmla="*/ 293 h 516"/>
                  <a:gd name="T38" fmla="*/ 501 w 504"/>
                  <a:gd name="T39" fmla="*/ 331 h 516"/>
                  <a:gd name="T40" fmla="*/ 501 w 504"/>
                  <a:gd name="T41" fmla="*/ 372 h 516"/>
                  <a:gd name="T42" fmla="*/ 493 w 504"/>
                  <a:gd name="T43" fmla="*/ 396 h 516"/>
                  <a:gd name="T44" fmla="*/ 482 w 504"/>
                  <a:gd name="T45" fmla="*/ 403 h 516"/>
                  <a:gd name="T46" fmla="*/ 471 w 504"/>
                  <a:gd name="T47" fmla="*/ 397 h 516"/>
                  <a:gd name="T48" fmla="*/ 455 w 504"/>
                  <a:gd name="T49" fmla="*/ 368 h 516"/>
                  <a:gd name="T50" fmla="*/ 444 w 504"/>
                  <a:gd name="T51" fmla="*/ 388 h 516"/>
                  <a:gd name="T52" fmla="*/ 421 w 504"/>
                  <a:gd name="T53" fmla="*/ 427 h 516"/>
                  <a:gd name="T54" fmla="*/ 442 w 504"/>
                  <a:gd name="T55" fmla="*/ 448 h 516"/>
                  <a:gd name="T56" fmla="*/ 460 w 504"/>
                  <a:gd name="T57" fmla="*/ 467 h 516"/>
                  <a:gd name="T58" fmla="*/ 460 w 504"/>
                  <a:gd name="T59" fmla="*/ 481 h 516"/>
                  <a:gd name="T60" fmla="*/ 448 w 504"/>
                  <a:gd name="T61" fmla="*/ 496 h 516"/>
                  <a:gd name="T62" fmla="*/ 419 w 504"/>
                  <a:gd name="T63" fmla="*/ 508 h 516"/>
                  <a:gd name="T64" fmla="*/ 372 w 504"/>
                  <a:gd name="T65" fmla="*/ 513 h 516"/>
                  <a:gd name="T66" fmla="*/ 317 w 504"/>
                  <a:gd name="T67" fmla="*/ 506 h 516"/>
                  <a:gd name="T68" fmla="*/ 276 w 504"/>
                  <a:gd name="T69" fmla="*/ 494 h 516"/>
                  <a:gd name="T70" fmla="*/ 248 w 504"/>
                  <a:gd name="T71" fmla="*/ 495 h 516"/>
                  <a:gd name="T72" fmla="*/ 209 w 504"/>
                  <a:gd name="T73" fmla="*/ 512 h 516"/>
                  <a:gd name="T74" fmla="*/ 172 w 504"/>
                  <a:gd name="T75" fmla="*/ 516 h 516"/>
                  <a:gd name="T76" fmla="*/ 110 w 504"/>
                  <a:gd name="T77" fmla="*/ 512 h 516"/>
                  <a:gd name="T78" fmla="*/ 74 w 504"/>
                  <a:gd name="T79" fmla="*/ 499 h 516"/>
                  <a:gd name="T80" fmla="*/ 63 w 504"/>
                  <a:gd name="T81" fmla="*/ 487 h 516"/>
                  <a:gd name="T82" fmla="*/ 61 w 504"/>
                  <a:gd name="T83" fmla="*/ 471 h 516"/>
                  <a:gd name="T84" fmla="*/ 66 w 504"/>
                  <a:gd name="T85" fmla="*/ 454 h 516"/>
                  <a:gd name="T86" fmla="*/ 80 w 504"/>
                  <a:gd name="T87" fmla="*/ 444 h 516"/>
                  <a:gd name="T88" fmla="*/ 103 w 504"/>
                  <a:gd name="T89" fmla="*/ 439 h 516"/>
                  <a:gd name="T90" fmla="*/ 96 w 504"/>
                  <a:gd name="T91" fmla="*/ 430 h 516"/>
                  <a:gd name="T92" fmla="*/ 69 w 504"/>
                  <a:gd name="T93" fmla="*/ 400 h 516"/>
                  <a:gd name="T94" fmla="*/ 55 w 504"/>
                  <a:gd name="T95" fmla="*/ 368 h 516"/>
                  <a:gd name="T96" fmla="*/ 50 w 504"/>
                  <a:gd name="T97" fmla="*/ 361 h 516"/>
                  <a:gd name="T98" fmla="*/ 42 w 504"/>
                  <a:gd name="T99" fmla="*/ 376 h 516"/>
                  <a:gd name="T100" fmla="*/ 22 w 504"/>
                  <a:gd name="T101" fmla="*/ 395 h 516"/>
                  <a:gd name="T102" fmla="*/ 8 w 504"/>
                  <a:gd name="T103" fmla="*/ 396 h 516"/>
                  <a:gd name="T104" fmla="*/ 1 w 504"/>
                  <a:gd name="T105" fmla="*/ 374 h 516"/>
                  <a:gd name="T106" fmla="*/ 3 w 504"/>
                  <a:gd name="T107" fmla="*/ 332 h 516"/>
                  <a:gd name="T108" fmla="*/ 18 w 504"/>
                  <a:gd name="T109" fmla="*/ 293 h 516"/>
                  <a:gd name="T110" fmla="*/ 46 w 504"/>
                  <a:gd name="T111" fmla="*/ 254 h 516"/>
                  <a:gd name="T112" fmla="*/ 72 w 504"/>
                  <a:gd name="T113" fmla="*/ 23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04" h="516">
                    <a:moveTo>
                      <a:pt x="72" y="232"/>
                    </a:moveTo>
                    <a:lnTo>
                      <a:pt x="71" y="229"/>
                    </a:lnTo>
                    <a:lnTo>
                      <a:pt x="70" y="225"/>
                    </a:lnTo>
                    <a:lnTo>
                      <a:pt x="70" y="223"/>
                    </a:lnTo>
                    <a:lnTo>
                      <a:pt x="70" y="221"/>
                    </a:lnTo>
                    <a:lnTo>
                      <a:pt x="70" y="217"/>
                    </a:lnTo>
                    <a:lnTo>
                      <a:pt x="70" y="215"/>
                    </a:lnTo>
                    <a:lnTo>
                      <a:pt x="71" y="211"/>
                    </a:lnTo>
                    <a:lnTo>
                      <a:pt x="72" y="207"/>
                    </a:lnTo>
                    <a:lnTo>
                      <a:pt x="73" y="203"/>
                    </a:lnTo>
                    <a:lnTo>
                      <a:pt x="74" y="199"/>
                    </a:lnTo>
                    <a:lnTo>
                      <a:pt x="78" y="195"/>
                    </a:lnTo>
                    <a:lnTo>
                      <a:pt x="81" y="190"/>
                    </a:lnTo>
                    <a:lnTo>
                      <a:pt x="81" y="187"/>
                    </a:lnTo>
                    <a:lnTo>
                      <a:pt x="81" y="184"/>
                    </a:lnTo>
                    <a:lnTo>
                      <a:pt x="81" y="180"/>
                    </a:lnTo>
                    <a:lnTo>
                      <a:pt x="83" y="176"/>
                    </a:lnTo>
                    <a:lnTo>
                      <a:pt x="84" y="171"/>
                    </a:lnTo>
                    <a:lnTo>
                      <a:pt x="85" y="169"/>
                    </a:lnTo>
                    <a:lnTo>
                      <a:pt x="86" y="167"/>
                    </a:lnTo>
                    <a:lnTo>
                      <a:pt x="87" y="165"/>
                    </a:lnTo>
                    <a:lnTo>
                      <a:pt x="89" y="163"/>
                    </a:lnTo>
                    <a:lnTo>
                      <a:pt x="89" y="159"/>
                    </a:lnTo>
                    <a:lnTo>
                      <a:pt x="89" y="156"/>
                    </a:lnTo>
                    <a:lnTo>
                      <a:pt x="89" y="151"/>
                    </a:lnTo>
                    <a:lnTo>
                      <a:pt x="90" y="146"/>
                    </a:lnTo>
                    <a:lnTo>
                      <a:pt x="91" y="140"/>
                    </a:lnTo>
                    <a:lnTo>
                      <a:pt x="92" y="131"/>
                    </a:lnTo>
                    <a:lnTo>
                      <a:pt x="94" y="123"/>
                    </a:lnTo>
                    <a:lnTo>
                      <a:pt x="96" y="119"/>
                    </a:lnTo>
                    <a:lnTo>
                      <a:pt x="98" y="114"/>
                    </a:lnTo>
                    <a:lnTo>
                      <a:pt x="99" y="109"/>
                    </a:lnTo>
                    <a:lnTo>
                      <a:pt x="102" y="104"/>
                    </a:lnTo>
                    <a:lnTo>
                      <a:pt x="105" y="99"/>
                    </a:lnTo>
                    <a:lnTo>
                      <a:pt x="107" y="94"/>
                    </a:lnTo>
                    <a:lnTo>
                      <a:pt x="110" y="89"/>
                    </a:lnTo>
                    <a:lnTo>
                      <a:pt x="114" y="83"/>
                    </a:lnTo>
                    <a:lnTo>
                      <a:pt x="115" y="80"/>
                    </a:lnTo>
                    <a:lnTo>
                      <a:pt x="117" y="77"/>
                    </a:lnTo>
                    <a:lnTo>
                      <a:pt x="121" y="72"/>
                    </a:lnTo>
                    <a:lnTo>
                      <a:pt x="125" y="66"/>
                    </a:lnTo>
                    <a:lnTo>
                      <a:pt x="129" y="60"/>
                    </a:lnTo>
                    <a:lnTo>
                      <a:pt x="135" y="54"/>
                    </a:lnTo>
                    <a:lnTo>
                      <a:pt x="140" y="49"/>
                    </a:lnTo>
                    <a:lnTo>
                      <a:pt x="145" y="44"/>
                    </a:lnTo>
                    <a:lnTo>
                      <a:pt x="152" y="38"/>
                    </a:lnTo>
                    <a:lnTo>
                      <a:pt x="156" y="33"/>
                    </a:lnTo>
                    <a:lnTo>
                      <a:pt x="162" y="29"/>
                    </a:lnTo>
                    <a:lnTo>
                      <a:pt x="167" y="26"/>
                    </a:lnTo>
                    <a:lnTo>
                      <a:pt x="172" y="22"/>
                    </a:lnTo>
                    <a:lnTo>
                      <a:pt x="178" y="19"/>
                    </a:lnTo>
                    <a:lnTo>
                      <a:pt x="184" y="17"/>
                    </a:lnTo>
                    <a:lnTo>
                      <a:pt x="191" y="14"/>
                    </a:lnTo>
                    <a:lnTo>
                      <a:pt x="197" y="12"/>
                    </a:lnTo>
                    <a:lnTo>
                      <a:pt x="204" y="9"/>
                    </a:lnTo>
                    <a:lnTo>
                      <a:pt x="210" y="7"/>
                    </a:lnTo>
                    <a:lnTo>
                      <a:pt x="217" y="5"/>
                    </a:lnTo>
                    <a:lnTo>
                      <a:pt x="225" y="4"/>
                    </a:lnTo>
                    <a:lnTo>
                      <a:pt x="232" y="2"/>
                    </a:lnTo>
                    <a:lnTo>
                      <a:pt x="240" y="2"/>
                    </a:lnTo>
                    <a:lnTo>
                      <a:pt x="248" y="1"/>
                    </a:lnTo>
                    <a:lnTo>
                      <a:pt x="255" y="0"/>
                    </a:lnTo>
                    <a:lnTo>
                      <a:pt x="262" y="0"/>
                    </a:lnTo>
                    <a:lnTo>
                      <a:pt x="270" y="0"/>
                    </a:lnTo>
                    <a:lnTo>
                      <a:pt x="279" y="0"/>
                    </a:lnTo>
                    <a:lnTo>
                      <a:pt x="286" y="1"/>
                    </a:lnTo>
                    <a:lnTo>
                      <a:pt x="294" y="2"/>
                    </a:lnTo>
                    <a:lnTo>
                      <a:pt x="301" y="3"/>
                    </a:lnTo>
                    <a:lnTo>
                      <a:pt x="309" y="4"/>
                    </a:lnTo>
                    <a:lnTo>
                      <a:pt x="317" y="6"/>
                    </a:lnTo>
                    <a:lnTo>
                      <a:pt x="324" y="8"/>
                    </a:lnTo>
                    <a:lnTo>
                      <a:pt x="333" y="10"/>
                    </a:lnTo>
                    <a:lnTo>
                      <a:pt x="340" y="13"/>
                    </a:lnTo>
                    <a:lnTo>
                      <a:pt x="347" y="16"/>
                    </a:lnTo>
                    <a:lnTo>
                      <a:pt x="354" y="19"/>
                    </a:lnTo>
                    <a:lnTo>
                      <a:pt x="361" y="23"/>
                    </a:lnTo>
                    <a:lnTo>
                      <a:pt x="368" y="26"/>
                    </a:lnTo>
                    <a:lnTo>
                      <a:pt x="374" y="30"/>
                    </a:lnTo>
                    <a:lnTo>
                      <a:pt x="380" y="34"/>
                    </a:lnTo>
                    <a:lnTo>
                      <a:pt x="382" y="37"/>
                    </a:lnTo>
                    <a:lnTo>
                      <a:pt x="385" y="39"/>
                    </a:lnTo>
                    <a:lnTo>
                      <a:pt x="391" y="43"/>
                    </a:lnTo>
                    <a:lnTo>
                      <a:pt x="395" y="47"/>
                    </a:lnTo>
                    <a:lnTo>
                      <a:pt x="399" y="51"/>
                    </a:lnTo>
                    <a:lnTo>
                      <a:pt x="403" y="56"/>
                    </a:lnTo>
                    <a:lnTo>
                      <a:pt x="407" y="62"/>
                    </a:lnTo>
                    <a:lnTo>
                      <a:pt x="411" y="66"/>
                    </a:lnTo>
                    <a:lnTo>
                      <a:pt x="414" y="72"/>
                    </a:lnTo>
                    <a:lnTo>
                      <a:pt x="416" y="76"/>
                    </a:lnTo>
                    <a:lnTo>
                      <a:pt x="420" y="81"/>
                    </a:lnTo>
                    <a:lnTo>
                      <a:pt x="423" y="87"/>
                    </a:lnTo>
                    <a:lnTo>
                      <a:pt x="427" y="96"/>
                    </a:lnTo>
                    <a:lnTo>
                      <a:pt x="429" y="101"/>
                    </a:lnTo>
                    <a:lnTo>
                      <a:pt x="431" y="106"/>
                    </a:lnTo>
                    <a:lnTo>
                      <a:pt x="432" y="112"/>
                    </a:lnTo>
                    <a:lnTo>
                      <a:pt x="434" y="117"/>
                    </a:lnTo>
                    <a:lnTo>
                      <a:pt x="435" y="121"/>
                    </a:lnTo>
                    <a:lnTo>
                      <a:pt x="436" y="126"/>
                    </a:lnTo>
                    <a:lnTo>
                      <a:pt x="439" y="134"/>
                    </a:lnTo>
                    <a:lnTo>
                      <a:pt x="440" y="143"/>
                    </a:lnTo>
                    <a:lnTo>
                      <a:pt x="441" y="150"/>
                    </a:lnTo>
                    <a:lnTo>
                      <a:pt x="442" y="156"/>
                    </a:lnTo>
                    <a:lnTo>
                      <a:pt x="443" y="165"/>
                    </a:lnTo>
                    <a:lnTo>
                      <a:pt x="443" y="167"/>
                    </a:lnTo>
                    <a:lnTo>
                      <a:pt x="444" y="168"/>
                    </a:lnTo>
                    <a:lnTo>
                      <a:pt x="448" y="173"/>
                    </a:lnTo>
                    <a:lnTo>
                      <a:pt x="450" y="176"/>
                    </a:lnTo>
                    <a:lnTo>
                      <a:pt x="452" y="179"/>
                    </a:lnTo>
                    <a:lnTo>
                      <a:pt x="454" y="183"/>
                    </a:lnTo>
                    <a:lnTo>
                      <a:pt x="455" y="188"/>
                    </a:lnTo>
                    <a:lnTo>
                      <a:pt x="457" y="192"/>
                    </a:lnTo>
                    <a:lnTo>
                      <a:pt x="458" y="197"/>
                    </a:lnTo>
                    <a:lnTo>
                      <a:pt x="459" y="202"/>
                    </a:lnTo>
                    <a:lnTo>
                      <a:pt x="459" y="204"/>
                    </a:lnTo>
                    <a:lnTo>
                      <a:pt x="460" y="207"/>
                    </a:lnTo>
                    <a:lnTo>
                      <a:pt x="460" y="210"/>
                    </a:lnTo>
                    <a:lnTo>
                      <a:pt x="459" y="213"/>
                    </a:lnTo>
                    <a:lnTo>
                      <a:pt x="459" y="216"/>
                    </a:lnTo>
                    <a:lnTo>
                      <a:pt x="459" y="219"/>
                    </a:lnTo>
                    <a:lnTo>
                      <a:pt x="457" y="225"/>
                    </a:lnTo>
                    <a:lnTo>
                      <a:pt x="456" y="228"/>
                    </a:lnTo>
                    <a:lnTo>
                      <a:pt x="455" y="231"/>
                    </a:lnTo>
                    <a:lnTo>
                      <a:pt x="455" y="232"/>
                    </a:lnTo>
                    <a:lnTo>
                      <a:pt x="455" y="233"/>
                    </a:lnTo>
                    <a:lnTo>
                      <a:pt x="457" y="236"/>
                    </a:lnTo>
                    <a:lnTo>
                      <a:pt x="463" y="246"/>
                    </a:lnTo>
                    <a:lnTo>
                      <a:pt x="468" y="253"/>
                    </a:lnTo>
                    <a:lnTo>
                      <a:pt x="471" y="258"/>
                    </a:lnTo>
                    <a:lnTo>
                      <a:pt x="475" y="265"/>
                    </a:lnTo>
                    <a:lnTo>
                      <a:pt x="478" y="271"/>
                    </a:lnTo>
                    <a:lnTo>
                      <a:pt x="482" y="277"/>
                    </a:lnTo>
                    <a:lnTo>
                      <a:pt x="485" y="285"/>
                    </a:lnTo>
                    <a:lnTo>
                      <a:pt x="489" y="293"/>
                    </a:lnTo>
                    <a:lnTo>
                      <a:pt x="491" y="298"/>
                    </a:lnTo>
                    <a:lnTo>
                      <a:pt x="493" y="303"/>
                    </a:lnTo>
                    <a:lnTo>
                      <a:pt x="495" y="309"/>
                    </a:lnTo>
                    <a:lnTo>
                      <a:pt x="496" y="313"/>
                    </a:lnTo>
                    <a:lnTo>
                      <a:pt x="498" y="318"/>
                    </a:lnTo>
                    <a:lnTo>
                      <a:pt x="499" y="323"/>
                    </a:lnTo>
                    <a:lnTo>
                      <a:pt x="501" y="331"/>
                    </a:lnTo>
                    <a:lnTo>
                      <a:pt x="503" y="341"/>
                    </a:lnTo>
                    <a:lnTo>
                      <a:pt x="504" y="349"/>
                    </a:lnTo>
                    <a:lnTo>
                      <a:pt x="504" y="354"/>
                    </a:lnTo>
                    <a:lnTo>
                      <a:pt x="504" y="357"/>
                    </a:lnTo>
                    <a:lnTo>
                      <a:pt x="504" y="361"/>
                    </a:lnTo>
                    <a:lnTo>
                      <a:pt x="503" y="365"/>
                    </a:lnTo>
                    <a:lnTo>
                      <a:pt x="501" y="372"/>
                    </a:lnTo>
                    <a:lnTo>
                      <a:pt x="500" y="378"/>
                    </a:lnTo>
                    <a:lnTo>
                      <a:pt x="498" y="385"/>
                    </a:lnTo>
                    <a:lnTo>
                      <a:pt x="498" y="387"/>
                    </a:lnTo>
                    <a:lnTo>
                      <a:pt x="496" y="390"/>
                    </a:lnTo>
                    <a:lnTo>
                      <a:pt x="495" y="392"/>
                    </a:lnTo>
                    <a:lnTo>
                      <a:pt x="494" y="394"/>
                    </a:lnTo>
                    <a:lnTo>
                      <a:pt x="493" y="396"/>
                    </a:lnTo>
                    <a:lnTo>
                      <a:pt x="491" y="398"/>
                    </a:lnTo>
                    <a:lnTo>
                      <a:pt x="490" y="399"/>
                    </a:lnTo>
                    <a:lnTo>
                      <a:pt x="488" y="401"/>
                    </a:lnTo>
                    <a:lnTo>
                      <a:pt x="486" y="401"/>
                    </a:lnTo>
                    <a:lnTo>
                      <a:pt x="485" y="402"/>
                    </a:lnTo>
                    <a:lnTo>
                      <a:pt x="483" y="403"/>
                    </a:lnTo>
                    <a:lnTo>
                      <a:pt x="482" y="403"/>
                    </a:lnTo>
                    <a:lnTo>
                      <a:pt x="481" y="403"/>
                    </a:lnTo>
                    <a:lnTo>
                      <a:pt x="480" y="402"/>
                    </a:lnTo>
                    <a:lnTo>
                      <a:pt x="477" y="401"/>
                    </a:lnTo>
                    <a:lnTo>
                      <a:pt x="476" y="400"/>
                    </a:lnTo>
                    <a:lnTo>
                      <a:pt x="475" y="399"/>
                    </a:lnTo>
                    <a:lnTo>
                      <a:pt x="473" y="398"/>
                    </a:lnTo>
                    <a:lnTo>
                      <a:pt x="471" y="397"/>
                    </a:lnTo>
                    <a:lnTo>
                      <a:pt x="469" y="394"/>
                    </a:lnTo>
                    <a:lnTo>
                      <a:pt x="467" y="391"/>
                    </a:lnTo>
                    <a:lnTo>
                      <a:pt x="465" y="387"/>
                    </a:lnTo>
                    <a:lnTo>
                      <a:pt x="462" y="384"/>
                    </a:lnTo>
                    <a:lnTo>
                      <a:pt x="461" y="380"/>
                    </a:lnTo>
                    <a:lnTo>
                      <a:pt x="458" y="374"/>
                    </a:lnTo>
                    <a:lnTo>
                      <a:pt x="455" y="368"/>
                    </a:lnTo>
                    <a:lnTo>
                      <a:pt x="454" y="368"/>
                    </a:lnTo>
                    <a:lnTo>
                      <a:pt x="454" y="368"/>
                    </a:lnTo>
                    <a:lnTo>
                      <a:pt x="452" y="369"/>
                    </a:lnTo>
                    <a:lnTo>
                      <a:pt x="452" y="370"/>
                    </a:lnTo>
                    <a:lnTo>
                      <a:pt x="450" y="372"/>
                    </a:lnTo>
                    <a:lnTo>
                      <a:pt x="448" y="378"/>
                    </a:lnTo>
                    <a:lnTo>
                      <a:pt x="444" y="388"/>
                    </a:lnTo>
                    <a:lnTo>
                      <a:pt x="440" y="398"/>
                    </a:lnTo>
                    <a:lnTo>
                      <a:pt x="437" y="403"/>
                    </a:lnTo>
                    <a:lnTo>
                      <a:pt x="433" y="409"/>
                    </a:lnTo>
                    <a:lnTo>
                      <a:pt x="429" y="415"/>
                    </a:lnTo>
                    <a:lnTo>
                      <a:pt x="425" y="421"/>
                    </a:lnTo>
                    <a:lnTo>
                      <a:pt x="423" y="424"/>
                    </a:lnTo>
                    <a:lnTo>
                      <a:pt x="421" y="427"/>
                    </a:lnTo>
                    <a:lnTo>
                      <a:pt x="414" y="434"/>
                    </a:lnTo>
                    <a:lnTo>
                      <a:pt x="414" y="434"/>
                    </a:lnTo>
                    <a:lnTo>
                      <a:pt x="415" y="435"/>
                    </a:lnTo>
                    <a:lnTo>
                      <a:pt x="419" y="437"/>
                    </a:lnTo>
                    <a:lnTo>
                      <a:pt x="431" y="442"/>
                    </a:lnTo>
                    <a:lnTo>
                      <a:pt x="437" y="446"/>
                    </a:lnTo>
                    <a:lnTo>
                      <a:pt x="442" y="448"/>
                    </a:lnTo>
                    <a:lnTo>
                      <a:pt x="448" y="452"/>
                    </a:lnTo>
                    <a:lnTo>
                      <a:pt x="452" y="456"/>
                    </a:lnTo>
                    <a:lnTo>
                      <a:pt x="455" y="459"/>
                    </a:lnTo>
                    <a:lnTo>
                      <a:pt x="456" y="461"/>
                    </a:lnTo>
                    <a:lnTo>
                      <a:pt x="458" y="463"/>
                    </a:lnTo>
                    <a:lnTo>
                      <a:pt x="459" y="465"/>
                    </a:lnTo>
                    <a:lnTo>
                      <a:pt x="460" y="467"/>
                    </a:lnTo>
                    <a:lnTo>
                      <a:pt x="461" y="470"/>
                    </a:lnTo>
                    <a:lnTo>
                      <a:pt x="461" y="472"/>
                    </a:lnTo>
                    <a:lnTo>
                      <a:pt x="462" y="475"/>
                    </a:lnTo>
                    <a:lnTo>
                      <a:pt x="461" y="476"/>
                    </a:lnTo>
                    <a:lnTo>
                      <a:pt x="461" y="478"/>
                    </a:lnTo>
                    <a:lnTo>
                      <a:pt x="461" y="480"/>
                    </a:lnTo>
                    <a:lnTo>
                      <a:pt x="460" y="481"/>
                    </a:lnTo>
                    <a:lnTo>
                      <a:pt x="460" y="484"/>
                    </a:lnTo>
                    <a:lnTo>
                      <a:pt x="459" y="485"/>
                    </a:lnTo>
                    <a:lnTo>
                      <a:pt x="457" y="488"/>
                    </a:lnTo>
                    <a:lnTo>
                      <a:pt x="455" y="491"/>
                    </a:lnTo>
                    <a:lnTo>
                      <a:pt x="453" y="492"/>
                    </a:lnTo>
                    <a:lnTo>
                      <a:pt x="452" y="494"/>
                    </a:lnTo>
                    <a:lnTo>
                      <a:pt x="448" y="496"/>
                    </a:lnTo>
                    <a:lnTo>
                      <a:pt x="443" y="498"/>
                    </a:lnTo>
                    <a:lnTo>
                      <a:pt x="439" y="500"/>
                    </a:lnTo>
                    <a:lnTo>
                      <a:pt x="435" y="502"/>
                    </a:lnTo>
                    <a:lnTo>
                      <a:pt x="430" y="504"/>
                    </a:lnTo>
                    <a:lnTo>
                      <a:pt x="427" y="505"/>
                    </a:lnTo>
                    <a:lnTo>
                      <a:pt x="425" y="506"/>
                    </a:lnTo>
                    <a:lnTo>
                      <a:pt x="419" y="508"/>
                    </a:lnTo>
                    <a:lnTo>
                      <a:pt x="413" y="509"/>
                    </a:lnTo>
                    <a:lnTo>
                      <a:pt x="407" y="511"/>
                    </a:lnTo>
                    <a:lnTo>
                      <a:pt x="400" y="512"/>
                    </a:lnTo>
                    <a:lnTo>
                      <a:pt x="394" y="512"/>
                    </a:lnTo>
                    <a:lnTo>
                      <a:pt x="386" y="513"/>
                    </a:lnTo>
                    <a:lnTo>
                      <a:pt x="379" y="513"/>
                    </a:lnTo>
                    <a:lnTo>
                      <a:pt x="372" y="513"/>
                    </a:lnTo>
                    <a:lnTo>
                      <a:pt x="365" y="513"/>
                    </a:lnTo>
                    <a:lnTo>
                      <a:pt x="356" y="512"/>
                    </a:lnTo>
                    <a:lnTo>
                      <a:pt x="349" y="512"/>
                    </a:lnTo>
                    <a:lnTo>
                      <a:pt x="342" y="511"/>
                    </a:lnTo>
                    <a:lnTo>
                      <a:pt x="334" y="510"/>
                    </a:lnTo>
                    <a:lnTo>
                      <a:pt x="325" y="509"/>
                    </a:lnTo>
                    <a:lnTo>
                      <a:pt x="317" y="506"/>
                    </a:lnTo>
                    <a:lnTo>
                      <a:pt x="310" y="504"/>
                    </a:lnTo>
                    <a:lnTo>
                      <a:pt x="301" y="502"/>
                    </a:lnTo>
                    <a:lnTo>
                      <a:pt x="294" y="500"/>
                    </a:lnTo>
                    <a:lnTo>
                      <a:pt x="286" y="497"/>
                    </a:lnTo>
                    <a:lnTo>
                      <a:pt x="282" y="496"/>
                    </a:lnTo>
                    <a:lnTo>
                      <a:pt x="279" y="495"/>
                    </a:lnTo>
                    <a:lnTo>
                      <a:pt x="276" y="494"/>
                    </a:lnTo>
                    <a:lnTo>
                      <a:pt x="273" y="493"/>
                    </a:lnTo>
                    <a:lnTo>
                      <a:pt x="270" y="493"/>
                    </a:lnTo>
                    <a:lnTo>
                      <a:pt x="267" y="493"/>
                    </a:lnTo>
                    <a:lnTo>
                      <a:pt x="260" y="493"/>
                    </a:lnTo>
                    <a:lnTo>
                      <a:pt x="256" y="492"/>
                    </a:lnTo>
                    <a:lnTo>
                      <a:pt x="251" y="492"/>
                    </a:lnTo>
                    <a:lnTo>
                      <a:pt x="248" y="495"/>
                    </a:lnTo>
                    <a:lnTo>
                      <a:pt x="243" y="497"/>
                    </a:lnTo>
                    <a:lnTo>
                      <a:pt x="238" y="500"/>
                    </a:lnTo>
                    <a:lnTo>
                      <a:pt x="232" y="503"/>
                    </a:lnTo>
                    <a:lnTo>
                      <a:pt x="228" y="505"/>
                    </a:lnTo>
                    <a:lnTo>
                      <a:pt x="224" y="508"/>
                    </a:lnTo>
                    <a:lnTo>
                      <a:pt x="214" y="511"/>
                    </a:lnTo>
                    <a:lnTo>
                      <a:pt x="209" y="512"/>
                    </a:lnTo>
                    <a:lnTo>
                      <a:pt x="205" y="514"/>
                    </a:lnTo>
                    <a:lnTo>
                      <a:pt x="198" y="515"/>
                    </a:lnTo>
                    <a:lnTo>
                      <a:pt x="193" y="515"/>
                    </a:lnTo>
                    <a:lnTo>
                      <a:pt x="188" y="516"/>
                    </a:lnTo>
                    <a:lnTo>
                      <a:pt x="183" y="516"/>
                    </a:lnTo>
                    <a:lnTo>
                      <a:pt x="178" y="516"/>
                    </a:lnTo>
                    <a:lnTo>
                      <a:pt x="172" y="516"/>
                    </a:lnTo>
                    <a:lnTo>
                      <a:pt x="167" y="516"/>
                    </a:lnTo>
                    <a:lnTo>
                      <a:pt x="154" y="516"/>
                    </a:lnTo>
                    <a:lnTo>
                      <a:pt x="141" y="516"/>
                    </a:lnTo>
                    <a:lnTo>
                      <a:pt x="128" y="515"/>
                    </a:lnTo>
                    <a:lnTo>
                      <a:pt x="122" y="514"/>
                    </a:lnTo>
                    <a:lnTo>
                      <a:pt x="116" y="513"/>
                    </a:lnTo>
                    <a:lnTo>
                      <a:pt x="110" y="512"/>
                    </a:lnTo>
                    <a:lnTo>
                      <a:pt x="103" y="511"/>
                    </a:lnTo>
                    <a:lnTo>
                      <a:pt x="98" y="509"/>
                    </a:lnTo>
                    <a:lnTo>
                      <a:pt x="92" y="508"/>
                    </a:lnTo>
                    <a:lnTo>
                      <a:pt x="87" y="505"/>
                    </a:lnTo>
                    <a:lnTo>
                      <a:pt x="83" y="503"/>
                    </a:lnTo>
                    <a:lnTo>
                      <a:pt x="78" y="501"/>
                    </a:lnTo>
                    <a:lnTo>
                      <a:pt x="74" y="499"/>
                    </a:lnTo>
                    <a:lnTo>
                      <a:pt x="70" y="496"/>
                    </a:lnTo>
                    <a:lnTo>
                      <a:pt x="69" y="495"/>
                    </a:lnTo>
                    <a:lnTo>
                      <a:pt x="67" y="493"/>
                    </a:lnTo>
                    <a:lnTo>
                      <a:pt x="66" y="492"/>
                    </a:lnTo>
                    <a:lnTo>
                      <a:pt x="64" y="490"/>
                    </a:lnTo>
                    <a:lnTo>
                      <a:pt x="63" y="489"/>
                    </a:lnTo>
                    <a:lnTo>
                      <a:pt x="63" y="487"/>
                    </a:lnTo>
                    <a:lnTo>
                      <a:pt x="61" y="484"/>
                    </a:lnTo>
                    <a:lnTo>
                      <a:pt x="61" y="481"/>
                    </a:lnTo>
                    <a:lnTo>
                      <a:pt x="60" y="479"/>
                    </a:lnTo>
                    <a:lnTo>
                      <a:pt x="60" y="477"/>
                    </a:lnTo>
                    <a:lnTo>
                      <a:pt x="61" y="475"/>
                    </a:lnTo>
                    <a:lnTo>
                      <a:pt x="61" y="473"/>
                    </a:lnTo>
                    <a:lnTo>
                      <a:pt x="61" y="471"/>
                    </a:lnTo>
                    <a:lnTo>
                      <a:pt x="61" y="470"/>
                    </a:lnTo>
                    <a:lnTo>
                      <a:pt x="61" y="467"/>
                    </a:lnTo>
                    <a:lnTo>
                      <a:pt x="62" y="465"/>
                    </a:lnTo>
                    <a:lnTo>
                      <a:pt x="63" y="462"/>
                    </a:lnTo>
                    <a:lnTo>
                      <a:pt x="63" y="460"/>
                    </a:lnTo>
                    <a:lnTo>
                      <a:pt x="65" y="456"/>
                    </a:lnTo>
                    <a:lnTo>
                      <a:pt x="66" y="454"/>
                    </a:lnTo>
                    <a:lnTo>
                      <a:pt x="67" y="453"/>
                    </a:lnTo>
                    <a:lnTo>
                      <a:pt x="69" y="450"/>
                    </a:lnTo>
                    <a:lnTo>
                      <a:pt x="71" y="449"/>
                    </a:lnTo>
                    <a:lnTo>
                      <a:pt x="73" y="448"/>
                    </a:lnTo>
                    <a:lnTo>
                      <a:pt x="74" y="446"/>
                    </a:lnTo>
                    <a:lnTo>
                      <a:pt x="78" y="446"/>
                    </a:lnTo>
                    <a:lnTo>
                      <a:pt x="80" y="444"/>
                    </a:lnTo>
                    <a:lnTo>
                      <a:pt x="83" y="443"/>
                    </a:lnTo>
                    <a:lnTo>
                      <a:pt x="86" y="442"/>
                    </a:lnTo>
                    <a:lnTo>
                      <a:pt x="89" y="441"/>
                    </a:lnTo>
                    <a:lnTo>
                      <a:pt x="92" y="440"/>
                    </a:lnTo>
                    <a:lnTo>
                      <a:pt x="95" y="440"/>
                    </a:lnTo>
                    <a:lnTo>
                      <a:pt x="99" y="439"/>
                    </a:lnTo>
                    <a:lnTo>
                      <a:pt x="103" y="439"/>
                    </a:lnTo>
                    <a:lnTo>
                      <a:pt x="105" y="439"/>
                    </a:lnTo>
                    <a:lnTo>
                      <a:pt x="105" y="439"/>
                    </a:lnTo>
                    <a:lnTo>
                      <a:pt x="106" y="438"/>
                    </a:lnTo>
                    <a:lnTo>
                      <a:pt x="106" y="438"/>
                    </a:lnTo>
                    <a:lnTo>
                      <a:pt x="105" y="437"/>
                    </a:lnTo>
                    <a:lnTo>
                      <a:pt x="102" y="436"/>
                    </a:lnTo>
                    <a:lnTo>
                      <a:pt x="96" y="430"/>
                    </a:lnTo>
                    <a:lnTo>
                      <a:pt x="93" y="427"/>
                    </a:lnTo>
                    <a:lnTo>
                      <a:pt x="89" y="423"/>
                    </a:lnTo>
                    <a:lnTo>
                      <a:pt x="84" y="419"/>
                    </a:lnTo>
                    <a:lnTo>
                      <a:pt x="80" y="414"/>
                    </a:lnTo>
                    <a:lnTo>
                      <a:pt x="74" y="407"/>
                    </a:lnTo>
                    <a:lnTo>
                      <a:pt x="72" y="403"/>
                    </a:lnTo>
                    <a:lnTo>
                      <a:pt x="69" y="400"/>
                    </a:lnTo>
                    <a:lnTo>
                      <a:pt x="67" y="396"/>
                    </a:lnTo>
                    <a:lnTo>
                      <a:pt x="65" y="392"/>
                    </a:lnTo>
                    <a:lnTo>
                      <a:pt x="62" y="388"/>
                    </a:lnTo>
                    <a:lnTo>
                      <a:pt x="60" y="382"/>
                    </a:lnTo>
                    <a:lnTo>
                      <a:pt x="58" y="378"/>
                    </a:lnTo>
                    <a:lnTo>
                      <a:pt x="56" y="372"/>
                    </a:lnTo>
                    <a:lnTo>
                      <a:pt x="55" y="368"/>
                    </a:lnTo>
                    <a:lnTo>
                      <a:pt x="53" y="361"/>
                    </a:lnTo>
                    <a:lnTo>
                      <a:pt x="53" y="361"/>
                    </a:lnTo>
                    <a:lnTo>
                      <a:pt x="53" y="361"/>
                    </a:lnTo>
                    <a:lnTo>
                      <a:pt x="52" y="361"/>
                    </a:lnTo>
                    <a:lnTo>
                      <a:pt x="52" y="361"/>
                    </a:lnTo>
                    <a:lnTo>
                      <a:pt x="51" y="361"/>
                    </a:lnTo>
                    <a:lnTo>
                      <a:pt x="50" y="361"/>
                    </a:lnTo>
                    <a:lnTo>
                      <a:pt x="50" y="362"/>
                    </a:lnTo>
                    <a:lnTo>
                      <a:pt x="50" y="364"/>
                    </a:lnTo>
                    <a:lnTo>
                      <a:pt x="49" y="365"/>
                    </a:lnTo>
                    <a:lnTo>
                      <a:pt x="48" y="367"/>
                    </a:lnTo>
                    <a:lnTo>
                      <a:pt x="45" y="371"/>
                    </a:lnTo>
                    <a:lnTo>
                      <a:pt x="44" y="374"/>
                    </a:lnTo>
                    <a:lnTo>
                      <a:pt x="42" y="376"/>
                    </a:lnTo>
                    <a:lnTo>
                      <a:pt x="39" y="379"/>
                    </a:lnTo>
                    <a:lnTo>
                      <a:pt x="37" y="382"/>
                    </a:lnTo>
                    <a:lnTo>
                      <a:pt x="34" y="386"/>
                    </a:lnTo>
                    <a:lnTo>
                      <a:pt x="31" y="389"/>
                    </a:lnTo>
                    <a:lnTo>
                      <a:pt x="28" y="391"/>
                    </a:lnTo>
                    <a:lnTo>
                      <a:pt x="25" y="393"/>
                    </a:lnTo>
                    <a:lnTo>
                      <a:pt x="22" y="395"/>
                    </a:lnTo>
                    <a:lnTo>
                      <a:pt x="18" y="397"/>
                    </a:lnTo>
                    <a:lnTo>
                      <a:pt x="14" y="398"/>
                    </a:lnTo>
                    <a:lnTo>
                      <a:pt x="10" y="398"/>
                    </a:lnTo>
                    <a:lnTo>
                      <a:pt x="10" y="398"/>
                    </a:lnTo>
                    <a:lnTo>
                      <a:pt x="9" y="398"/>
                    </a:lnTo>
                    <a:lnTo>
                      <a:pt x="8" y="398"/>
                    </a:lnTo>
                    <a:lnTo>
                      <a:pt x="8" y="396"/>
                    </a:lnTo>
                    <a:lnTo>
                      <a:pt x="7" y="395"/>
                    </a:lnTo>
                    <a:lnTo>
                      <a:pt x="5" y="392"/>
                    </a:lnTo>
                    <a:lnTo>
                      <a:pt x="4" y="390"/>
                    </a:lnTo>
                    <a:lnTo>
                      <a:pt x="3" y="387"/>
                    </a:lnTo>
                    <a:lnTo>
                      <a:pt x="3" y="384"/>
                    </a:lnTo>
                    <a:lnTo>
                      <a:pt x="2" y="381"/>
                    </a:lnTo>
                    <a:lnTo>
                      <a:pt x="1" y="374"/>
                    </a:lnTo>
                    <a:lnTo>
                      <a:pt x="0" y="370"/>
                    </a:lnTo>
                    <a:lnTo>
                      <a:pt x="0" y="367"/>
                    </a:lnTo>
                    <a:lnTo>
                      <a:pt x="0" y="357"/>
                    </a:lnTo>
                    <a:lnTo>
                      <a:pt x="1" y="348"/>
                    </a:lnTo>
                    <a:lnTo>
                      <a:pt x="2" y="343"/>
                    </a:lnTo>
                    <a:lnTo>
                      <a:pt x="3" y="338"/>
                    </a:lnTo>
                    <a:lnTo>
                      <a:pt x="3" y="332"/>
                    </a:lnTo>
                    <a:lnTo>
                      <a:pt x="5" y="327"/>
                    </a:lnTo>
                    <a:lnTo>
                      <a:pt x="6" y="322"/>
                    </a:lnTo>
                    <a:lnTo>
                      <a:pt x="8" y="316"/>
                    </a:lnTo>
                    <a:lnTo>
                      <a:pt x="10" y="311"/>
                    </a:lnTo>
                    <a:lnTo>
                      <a:pt x="12" y="304"/>
                    </a:lnTo>
                    <a:lnTo>
                      <a:pt x="15" y="299"/>
                    </a:lnTo>
                    <a:lnTo>
                      <a:pt x="18" y="293"/>
                    </a:lnTo>
                    <a:lnTo>
                      <a:pt x="22" y="287"/>
                    </a:lnTo>
                    <a:lnTo>
                      <a:pt x="26" y="281"/>
                    </a:lnTo>
                    <a:lnTo>
                      <a:pt x="30" y="275"/>
                    </a:lnTo>
                    <a:lnTo>
                      <a:pt x="34" y="269"/>
                    </a:lnTo>
                    <a:lnTo>
                      <a:pt x="37" y="265"/>
                    </a:lnTo>
                    <a:lnTo>
                      <a:pt x="42" y="260"/>
                    </a:lnTo>
                    <a:lnTo>
                      <a:pt x="46" y="254"/>
                    </a:lnTo>
                    <a:lnTo>
                      <a:pt x="49" y="252"/>
                    </a:lnTo>
                    <a:lnTo>
                      <a:pt x="52" y="250"/>
                    </a:lnTo>
                    <a:lnTo>
                      <a:pt x="56" y="246"/>
                    </a:lnTo>
                    <a:lnTo>
                      <a:pt x="59" y="243"/>
                    </a:lnTo>
                    <a:lnTo>
                      <a:pt x="66" y="238"/>
                    </a:lnTo>
                    <a:lnTo>
                      <a:pt x="70" y="233"/>
                    </a:lnTo>
                    <a:lnTo>
                      <a:pt x="72" y="232"/>
                    </a:lnTo>
                    <a:close/>
                  </a:path>
                </a:pathLst>
              </a:custGeom>
              <a:solidFill>
                <a:sysClr val="window" lastClr="FFFFFF">
                  <a:lumMod val="65000"/>
                </a:sysClr>
              </a:solidFill>
              <a:ln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25851">
                  <a:defRPr/>
                </a:pP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69" name="组合 68"/>
              <p:cNvGrpSpPr/>
              <p:nvPr/>
            </p:nvGrpSpPr>
            <p:grpSpPr>
              <a:xfrm>
                <a:off x="838200" y="3998560"/>
                <a:ext cx="246764" cy="233473"/>
                <a:chOff x="4760915" y="138333"/>
                <a:chExt cx="801339" cy="758179"/>
              </a:xfrm>
              <a:solidFill>
                <a:sysClr val="window" lastClr="FFFFFF">
                  <a:lumMod val="65000"/>
                </a:sysClr>
              </a:solidFill>
            </p:grpSpPr>
            <p:sp>
              <p:nvSpPr>
                <p:cNvPr id="73" name="Freeform 6"/>
                <p:cNvSpPr>
                  <a:spLocks/>
                </p:cNvSpPr>
                <p:nvPr/>
              </p:nvSpPr>
              <p:spPr bwMode="auto">
                <a:xfrm>
                  <a:off x="4760915" y="218898"/>
                  <a:ext cx="431601" cy="433040"/>
                </a:xfrm>
                <a:custGeom>
                  <a:avLst/>
                  <a:gdLst>
                    <a:gd name="T0" fmla="*/ 145 w 289"/>
                    <a:gd name="T1" fmla="*/ 0 h 289"/>
                    <a:gd name="T2" fmla="*/ 0 w 289"/>
                    <a:gd name="T3" fmla="*/ 145 h 289"/>
                    <a:gd name="T4" fmla="*/ 16 w 289"/>
                    <a:gd name="T5" fmla="*/ 210 h 289"/>
                    <a:gd name="T6" fmla="*/ 33 w 289"/>
                    <a:gd name="T7" fmla="*/ 216 h 289"/>
                    <a:gd name="T8" fmla="*/ 39 w 289"/>
                    <a:gd name="T9" fmla="*/ 199 h 289"/>
                    <a:gd name="T10" fmla="*/ 26 w 289"/>
                    <a:gd name="T11" fmla="*/ 145 h 289"/>
                    <a:gd name="T12" fmla="*/ 145 w 289"/>
                    <a:gd name="T13" fmla="*/ 26 h 289"/>
                    <a:gd name="T14" fmla="*/ 263 w 289"/>
                    <a:gd name="T15" fmla="*/ 145 h 289"/>
                    <a:gd name="T16" fmla="*/ 145 w 289"/>
                    <a:gd name="T17" fmla="*/ 263 h 289"/>
                    <a:gd name="T18" fmla="*/ 118 w 289"/>
                    <a:gd name="T19" fmla="*/ 260 h 289"/>
                    <a:gd name="T20" fmla="*/ 103 w 289"/>
                    <a:gd name="T21" fmla="*/ 270 h 289"/>
                    <a:gd name="T22" fmla="*/ 112 w 289"/>
                    <a:gd name="T23" fmla="*/ 285 h 289"/>
                    <a:gd name="T24" fmla="*/ 145 w 289"/>
                    <a:gd name="T25" fmla="*/ 289 h 289"/>
                    <a:gd name="T26" fmla="*/ 289 w 289"/>
                    <a:gd name="T27" fmla="*/ 145 h 289"/>
                    <a:gd name="T28" fmla="*/ 145 w 289"/>
                    <a:gd name="T29" fmla="*/ 0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89" h="289">
                      <a:moveTo>
                        <a:pt x="145" y="0"/>
                      </a:moveTo>
                      <a:cubicBezTo>
                        <a:pt x="65" y="0"/>
                        <a:pt x="0" y="65"/>
                        <a:pt x="0" y="145"/>
                      </a:cubicBezTo>
                      <a:cubicBezTo>
                        <a:pt x="0" y="167"/>
                        <a:pt x="6" y="190"/>
                        <a:pt x="16" y="210"/>
                      </a:cubicBezTo>
                      <a:cubicBezTo>
                        <a:pt x="19" y="217"/>
                        <a:pt x="27" y="219"/>
                        <a:pt x="33" y="216"/>
                      </a:cubicBezTo>
                      <a:cubicBezTo>
                        <a:pt x="40" y="213"/>
                        <a:pt x="42" y="205"/>
                        <a:pt x="39" y="199"/>
                      </a:cubicBezTo>
                      <a:cubicBezTo>
                        <a:pt x="30" y="182"/>
                        <a:pt x="26" y="163"/>
                        <a:pt x="26" y="145"/>
                      </a:cubicBezTo>
                      <a:cubicBezTo>
                        <a:pt x="26" y="79"/>
                        <a:pt x="79" y="26"/>
                        <a:pt x="145" y="26"/>
                      </a:cubicBezTo>
                      <a:cubicBezTo>
                        <a:pt x="210" y="26"/>
                        <a:pt x="263" y="79"/>
                        <a:pt x="263" y="145"/>
                      </a:cubicBezTo>
                      <a:cubicBezTo>
                        <a:pt x="263" y="210"/>
                        <a:pt x="210" y="263"/>
                        <a:pt x="145" y="263"/>
                      </a:cubicBezTo>
                      <a:cubicBezTo>
                        <a:pt x="136" y="263"/>
                        <a:pt x="127" y="262"/>
                        <a:pt x="118" y="260"/>
                      </a:cubicBezTo>
                      <a:cubicBezTo>
                        <a:pt x="111" y="258"/>
                        <a:pt x="104" y="263"/>
                        <a:pt x="103" y="270"/>
                      </a:cubicBezTo>
                      <a:cubicBezTo>
                        <a:pt x="101" y="277"/>
                        <a:pt x="105" y="283"/>
                        <a:pt x="112" y="285"/>
                      </a:cubicBezTo>
                      <a:cubicBezTo>
                        <a:pt x="123" y="287"/>
                        <a:pt x="134" y="289"/>
                        <a:pt x="145" y="289"/>
                      </a:cubicBezTo>
                      <a:cubicBezTo>
                        <a:pt x="224" y="289"/>
                        <a:pt x="289" y="224"/>
                        <a:pt x="289" y="145"/>
                      </a:cubicBezTo>
                      <a:cubicBezTo>
                        <a:pt x="289" y="65"/>
                        <a:pt x="224" y="0"/>
                        <a:pt x="145" y="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725851">
                    <a:defRPr/>
                  </a:pPr>
                  <a:endParaRPr lang="zh-CN" altLang="en-US" sz="1400" dirty="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74" name="Freeform 7"/>
                <p:cNvSpPr>
                  <a:spLocks/>
                </p:cNvSpPr>
                <p:nvPr/>
              </p:nvSpPr>
              <p:spPr bwMode="auto">
                <a:xfrm>
                  <a:off x="4769547" y="359888"/>
                  <a:ext cx="281979" cy="536624"/>
                </a:xfrm>
                <a:custGeom>
                  <a:avLst/>
                  <a:gdLst>
                    <a:gd name="T0" fmla="*/ 113 w 189"/>
                    <a:gd name="T1" fmla="*/ 87 h 358"/>
                    <a:gd name="T2" fmla="*/ 141 w 189"/>
                    <a:gd name="T3" fmla="*/ 96 h 358"/>
                    <a:gd name="T4" fmla="*/ 189 w 189"/>
                    <a:gd name="T5" fmla="*/ 48 h 358"/>
                    <a:gd name="T6" fmla="*/ 141 w 189"/>
                    <a:gd name="T7" fmla="*/ 0 h 358"/>
                    <a:gd name="T8" fmla="*/ 93 w 189"/>
                    <a:gd name="T9" fmla="*/ 48 h 358"/>
                    <a:gd name="T10" fmla="*/ 97 w 189"/>
                    <a:gd name="T11" fmla="*/ 67 h 358"/>
                    <a:gd name="T12" fmla="*/ 64 w 189"/>
                    <a:gd name="T13" fmla="*/ 108 h 358"/>
                    <a:gd name="T14" fmla="*/ 9 w 189"/>
                    <a:gd name="T15" fmla="*/ 342 h 358"/>
                    <a:gd name="T16" fmla="*/ 22 w 189"/>
                    <a:gd name="T17" fmla="*/ 358 h 358"/>
                    <a:gd name="T18" fmla="*/ 23 w 189"/>
                    <a:gd name="T19" fmla="*/ 358 h 358"/>
                    <a:gd name="T20" fmla="*/ 35 w 189"/>
                    <a:gd name="T21" fmla="*/ 340 h 358"/>
                    <a:gd name="T22" fmla="*/ 85 w 189"/>
                    <a:gd name="T23" fmla="*/ 125 h 358"/>
                    <a:gd name="T24" fmla="*/ 113 w 189"/>
                    <a:gd name="T25" fmla="*/ 87 h 3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9" h="358">
                      <a:moveTo>
                        <a:pt x="113" y="87"/>
                      </a:moveTo>
                      <a:cubicBezTo>
                        <a:pt x="121" y="92"/>
                        <a:pt x="131" y="96"/>
                        <a:pt x="141" y="96"/>
                      </a:cubicBezTo>
                      <a:cubicBezTo>
                        <a:pt x="167" y="96"/>
                        <a:pt x="189" y="74"/>
                        <a:pt x="189" y="48"/>
                      </a:cubicBezTo>
                      <a:cubicBezTo>
                        <a:pt x="189" y="21"/>
                        <a:pt x="167" y="0"/>
                        <a:pt x="141" y="0"/>
                      </a:cubicBezTo>
                      <a:cubicBezTo>
                        <a:pt x="114" y="0"/>
                        <a:pt x="93" y="21"/>
                        <a:pt x="93" y="48"/>
                      </a:cubicBezTo>
                      <a:cubicBezTo>
                        <a:pt x="93" y="55"/>
                        <a:pt x="94" y="61"/>
                        <a:pt x="97" y="67"/>
                      </a:cubicBezTo>
                      <a:cubicBezTo>
                        <a:pt x="87" y="78"/>
                        <a:pt x="75" y="91"/>
                        <a:pt x="64" y="108"/>
                      </a:cubicBezTo>
                      <a:cubicBezTo>
                        <a:pt x="34" y="153"/>
                        <a:pt x="0" y="234"/>
                        <a:pt x="9" y="342"/>
                      </a:cubicBezTo>
                      <a:cubicBezTo>
                        <a:pt x="10" y="349"/>
                        <a:pt x="15" y="358"/>
                        <a:pt x="22" y="358"/>
                      </a:cubicBezTo>
                      <a:cubicBezTo>
                        <a:pt x="23" y="358"/>
                        <a:pt x="23" y="358"/>
                        <a:pt x="23" y="358"/>
                      </a:cubicBezTo>
                      <a:cubicBezTo>
                        <a:pt x="30" y="358"/>
                        <a:pt x="36" y="347"/>
                        <a:pt x="35" y="340"/>
                      </a:cubicBezTo>
                      <a:cubicBezTo>
                        <a:pt x="28" y="259"/>
                        <a:pt x="45" y="186"/>
                        <a:pt x="85" y="125"/>
                      </a:cubicBezTo>
                      <a:cubicBezTo>
                        <a:pt x="95" y="111"/>
                        <a:pt x="104" y="97"/>
                        <a:pt x="113" y="87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725851">
                    <a:defRPr/>
                  </a:pPr>
                  <a:endParaRPr lang="zh-CN" altLang="en-US" sz="1400" dirty="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75" name="Freeform 8"/>
                <p:cNvSpPr>
                  <a:spLocks/>
                </p:cNvSpPr>
                <p:nvPr/>
              </p:nvSpPr>
              <p:spPr bwMode="auto">
                <a:xfrm>
                  <a:off x="5234237" y="138333"/>
                  <a:ext cx="277664" cy="261838"/>
                </a:xfrm>
                <a:custGeom>
                  <a:avLst/>
                  <a:gdLst>
                    <a:gd name="T0" fmla="*/ 96 w 187"/>
                    <a:gd name="T1" fmla="*/ 160 h 175"/>
                    <a:gd name="T2" fmla="*/ 65 w 187"/>
                    <a:gd name="T3" fmla="*/ 154 h 175"/>
                    <a:gd name="T4" fmla="*/ 33 w 187"/>
                    <a:gd name="T5" fmla="*/ 64 h 175"/>
                    <a:gd name="T6" fmla="*/ 122 w 187"/>
                    <a:gd name="T7" fmla="*/ 32 h 175"/>
                    <a:gd name="T8" fmla="*/ 154 w 187"/>
                    <a:gd name="T9" fmla="*/ 122 h 175"/>
                    <a:gd name="T10" fmla="*/ 146 w 187"/>
                    <a:gd name="T11" fmla="*/ 135 h 175"/>
                    <a:gd name="T12" fmla="*/ 147 w 187"/>
                    <a:gd name="T13" fmla="*/ 145 h 175"/>
                    <a:gd name="T14" fmla="*/ 158 w 187"/>
                    <a:gd name="T15" fmla="*/ 144 h 175"/>
                    <a:gd name="T16" fmla="*/ 167 w 187"/>
                    <a:gd name="T17" fmla="*/ 128 h 175"/>
                    <a:gd name="T18" fmla="*/ 129 w 187"/>
                    <a:gd name="T19" fmla="*/ 19 h 175"/>
                    <a:gd name="T20" fmla="*/ 20 w 187"/>
                    <a:gd name="T21" fmla="*/ 58 h 175"/>
                    <a:gd name="T22" fmla="*/ 58 w 187"/>
                    <a:gd name="T23" fmla="*/ 167 h 175"/>
                    <a:gd name="T24" fmla="*/ 96 w 187"/>
                    <a:gd name="T25" fmla="*/ 175 h 175"/>
                    <a:gd name="T26" fmla="*/ 103 w 187"/>
                    <a:gd name="T27" fmla="*/ 167 h 175"/>
                    <a:gd name="T28" fmla="*/ 96 w 187"/>
                    <a:gd name="T29" fmla="*/ 16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7" h="175">
                      <a:moveTo>
                        <a:pt x="96" y="160"/>
                      </a:moveTo>
                      <a:cubicBezTo>
                        <a:pt x="85" y="161"/>
                        <a:pt x="74" y="158"/>
                        <a:pt x="65" y="154"/>
                      </a:cubicBezTo>
                      <a:cubicBezTo>
                        <a:pt x="31" y="138"/>
                        <a:pt x="17" y="98"/>
                        <a:pt x="33" y="64"/>
                      </a:cubicBezTo>
                      <a:cubicBezTo>
                        <a:pt x="49" y="31"/>
                        <a:pt x="89" y="16"/>
                        <a:pt x="122" y="32"/>
                      </a:cubicBezTo>
                      <a:cubicBezTo>
                        <a:pt x="156" y="48"/>
                        <a:pt x="170" y="88"/>
                        <a:pt x="154" y="122"/>
                      </a:cubicBezTo>
                      <a:cubicBezTo>
                        <a:pt x="152" y="126"/>
                        <a:pt x="149" y="131"/>
                        <a:pt x="146" y="135"/>
                      </a:cubicBezTo>
                      <a:cubicBezTo>
                        <a:pt x="144" y="138"/>
                        <a:pt x="144" y="143"/>
                        <a:pt x="147" y="145"/>
                      </a:cubicBezTo>
                      <a:cubicBezTo>
                        <a:pt x="151" y="148"/>
                        <a:pt x="155" y="147"/>
                        <a:pt x="158" y="144"/>
                      </a:cubicBezTo>
                      <a:cubicBezTo>
                        <a:pt x="161" y="139"/>
                        <a:pt x="165" y="134"/>
                        <a:pt x="167" y="128"/>
                      </a:cubicBezTo>
                      <a:cubicBezTo>
                        <a:pt x="187" y="87"/>
                        <a:pt x="170" y="38"/>
                        <a:pt x="129" y="19"/>
                      </a:cubicBezTo>
                      <a:cubicBezTo>
                        <a:pt x="88" y="0"/>
                        <a:pt x="39" y="17"/>
                        <a:pt x="20" y="58"/>
                      </a:cubicBezTo>
                      <a:cubicBezTo>
                        <a:pt x="0" y="99"/>
                        <a:pt x="18" y="148"/>
                        <a:pt x="58" y="167"/>
                      </a:cubicBezTo>
                      <a:cubicBezTo>
                        <a:pt x="70" y="173"/>
                        <a:pt x="83" y="175"/>
                        <a:pt x="96" y="175"/>
                      </a:cubicBezTo>
                      <a:cubicBezTo>
                        <a:pt x="100" y="175"/>
                        <a:pt x="103" y="171"/>
                        <a:pt x="103" y="167"/>
                      </a:cubicBezTo>
                      <a:cubicBezTo>
                        <a:pt x="103" y="163"/>
                        <a:pt x="100" y="160"/>
                        <a:pt x="96" y="16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725851">
                    <a:defRPr/>
                  </a:pPr>
                  <a:endParaRPr lang="zh-CN" altLang="en-US" sz="1400" dirty="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76" name="Freeform 9"/>
                <p:cNvSpPr>
                  <a:spLocks/>
                </p:cNvSpPr>
                <p:nvPr/>
              </p:nvSpPr>
              <p:spPr bwMode="auto">
                <a:xfrm>
                  <a:off x="5326312" y="227530"/>
                  <a:ext cx="235942" cy="256083"/>
                </a:xfrm>
                <a:custGeom>
                  <a:avLst/>
                  <a:gdLst>
                    <a:gd name="T0" fmla="*/ 152 w 158"/>
                    <a:gd name="T1" fmla="*/ 156 h 171"/>
                    <a:gd name="T2" fmla="*/ 56 w 158"/>
                    <a:gd name="T3" fmla="*/ 78 h 171"/>
                    <a:gd name="T4" fmla="*/ 44 w 158"/>
                    <a:gd name="T5" fmla="*/ 55 h 171"/>
                    <a:gd name="T6" fmla="*/ 55 w 158"/>
                    <a:gd name="T7" fmla="*/ 43 h 171"/>
                    <a:gd name="T8" fmla="*/ 42 w 158"/>
                    <a:gd name="T9" fmla="*/ 7 h 171"/>
                    <a:gd name="T10" fmla="*/ 6 w 158"/>
                    <a:gd name="T11" fmla="*/ 20 h 171"/>
                    <a:gd name="T12" fmla="*/ 19 w 158"/>
                    <a:gd name="T13" fmla="*/ 56 h 171"/>
                    <a:gd name="T14" fmla="*/ 30 w 158"/>
                    <a:gd name="T15" fmla="*/ 58 h 171"/>
                    <a:gd name="T16" fmla="*/ 43 w 158"/>
                    <a:gd name="T17" fmla="*/ 85 h 171"/>
                    <a:gd name="T18" fmla="*/ 147 w 158"/>
                    <a:gd name="T19" fmla="*/ 169 h 171"/>
                    <a:gd name="T20" fmla="*/ 157 w 158"/>
                    <a:gd name="T21" fmla="*/ 166 h 171"/>
                    <a:gd name="T22" fmla="*/ 157 w 158"/>
                    <a:gd name="T23" fmla="*/ 165 h 171"/>
                    <a:gd name="T24" fmla="*/ 152 w 158"/>
                    <a:gd name="T25" fmla="*/ 156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58" h="171">
                      <a:moveTo>
                        <a:pt x="152" y="156"/>
                      </a:moveTo>
                      <a:cubicBezTo>
                        <a:pt x="109" y="140"/>
                        <a:pt x="77" y="114"/>
                        <a:pt x="56" y="78"/>
                      </a:cubicBezTo>
                      <a:cubicBezTo>
                        <a:pt x="51" y="70"/>
                        <a:pt x="47" y="62"/>
                        <a:pt x="44" y="55"/>
                      </a:cubicBezTo>
                      <a:cubicBezTo>
                        <a:pt x="49" y="52"/>
                        <a:pt x="53" y="48"/>
                        <a:pt x="55" y="43"/>
                      </a:cubicBezTo>
                      <a:cubicBezTo>
                        <a:pt x="61" y="29"/>
                        <a:pt x="56" y="13"/>
                        <a:pt x="42" y="7"/>
                      </a:cubicBezTo>
                      <a:cubicBezTo>
                        <a:pt x="29" y="0"/>
                        <a:pt x="13" y="6"/>
                        <a:pt x="6" y="20"/>
                      </a:cubicBezTo>
                      <a:cubicBezTo>
                        <a:pt x="0" y="33"/>
                        <a:pt x="5" y="49"/>
                        <a:pt x="19" y="56"/>
                      </a:cubicBezTo>
                      <a:cubicBezTo>
                        <a:pt x="23" y="57"/>
                        <a:pt x="26" y="58"/>
                        <a:pt x="30" y="58"/>
                      </a:cubicBezTo>
                      <a:cubicBezTo>
                        <a:pt x="33" y="66"/>
                        <a:pt x="37" y="75"/>
                        <a:pt x="43" y="85"/>
                      </a:cubicBezTo>
                      <a:cubicBezTo>
                        <a:pt x="58" y="112"/>
                        <a:pt x="89" y="148"/>
                        <a:pt x="147" y="169"/>
                      </a:cubicBezTo>
                      <a:cubicBezTo>
                        <a:pt x="151" y="171"/>
                        <a:pt x="155" y="169"/>
                        <a:pt x="157" y="166"/>
                      </a:cubicBezTo>
                      <a:cubicBezTo>
                        <a:pt x="157" y="165"/>
                        <a:pt x="157" y="165"/>
                        <a:pt x="157" y="165"/>
                      </a:cubicBezTo>
                      <a:cubicBezTo>
                        <a:pt x="158" y="161"/>
                        <a:pt x="156" y="157"/>
                        <a:pt x="152" y="15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725851">
                    <a:defRPr/>
                  </a:pPr>
                  <a:endParaRPr lang="zh-CN" altLang="en-US" sz="1400" dirty="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70" name="组合 69"/>
              <p:cNvGrpSpPr/>
              <p:nvPr/>
            </p:nvGrpSpPr>
            <p:grpSpPr>
              <a:xfrm>
                <a:off x="1733201" y="4003433"/>
                <a:ext cx="279105" cy="228600"/>
                <a:chOff x="8770487" y="148403"/>
                <a:chExt cx="906362" cy="742354"/>
              </a:xfrm>
              <a:solidFill>
                <a:sysClr val="window" lastClr="FFFFFF">
                  <a:lumMod val="65000"/>
                </a:sysClr>
              </a:solidFill>
            </p:grpSpPr>
            <p:sp>
              <p:nvSpPr>
                <p:cNvPr id="71" name="Freeform 10"/>
                <p:cNvSpPr>
                  <a:spLocks noEditPoints="1"/>
                </p:cNvSpPr>
                <p:nvPr/>
              </p:nvSpPr>
              <p:spPr bwMode="auto">
                <a:xfrm>
                  <a:off x="8770487" y="148403"/>
                  <a:ext cx="644524" cy="589855"/>
                </a:xfrm>
                <a:custGeom>
                  <a:avLst/>
                  <a:gdLst>
                    <a:gd name="T0" fmla="*/ 412 w 432"/>
                    <a:gd name="T1" fmla="*/ 150 h 393"/>
                    <a:gd name="T2" fmla="*/ 432 w 432"/>
                    <a:gd name="T3" fmla="*/ 151 h 393"/>
                    <a:gd name="T4" fmla="*/ 215 w 432"/>
                    <a:gd name="T5" fmla="*/ 0 h 393"/>
                    <a:gd name="T6" fmla="*/ 0 w 432"/>
                    <a:gd name="T7" fmla="*/ 183 h 393"/>
                    <a:gd name="T8" fmla="*/ 86 w 432"/>
                    <a:gd name="T9" fmla="*/ 328 h 393"/>
                    <a:gd name="T10" fmla="*/ 65 w 432"/>
                    <a:gd name="T11" fmla="*/ 393 h 393"/>
                    <a:gd name="T12" fmla="*/ 140 w 432"/>
                    <a:gd name="T13" fmla="*/ 355 h 393"/>
                    <a:gd name="T14" fmla="*/ 215 w 432"/>
                    <a:gd name="T15" fmla="*/ 366 h 393"/>
                    <a:gd name="T16" fmla="*/ 235 w 432"/>
                    <a:gd name="T17" fmla="*/ 365 h 393"/>
                    <a:gd name="T18" fmla="*/ 229 w 432"/>
                    <a:gd name="T19" fmla="*/ 320 h 393"/>
                    <a:gd name="T20" fmla="*/ 412 w 432"/>
                    <a:gd name="T21" fmla="*/ 150 h 393"/>
                    <a:gd name="T22" fmla="*/ 296 w 432"/>
                    <a:gd name="T23" fmla="*/ 91 h 393"/>
                    <a:gd name="T24" fmla="*/ 323 w 432"/>
                    <a:gd name="T25" fmla="*/ 118 h 393"/>
                    <a:gd name="T26" fmla="*/ 296 w 432"/>
                    <a:gd name="T27" fmla="*/ 145 h 393"/>
                    <a:gd name="T28" fmla="*/ 264 w 432"/>
                    <a:gd name="T29" fmla="*/ 118 h 393"/>
                    <a:gd name="T30" fmla="*/ 296 w 432"/>
                    <a:gd name="T31" fmla="*/ 91 h 393"/>
                    <a:gd name="T32" fmla="*/ 145 w 432"/>
                    <a:gd name="T33" fmla="*/ 145 h 393"/>
                    <a:gd name="T34" fmla="*/ 113 w 432"/>
                    <a:gd name="T35" fmla="*/ 118 h 393"/>
                    <a:gd name="T36" fmla="*/ 145 w 432"/>
                    <a:gd name="T37" fmla="*/ 91 h 393"/>
                    <a:gd name="T38" fmla="*/ 172 w 432"/>
                    <a:gd name="T39" fmla="*/ 118 h 393"/>
                    <a:gd name="T40" fmla="*/ 145 w 432"/>
                    <a:gd name="T41" fmla="*/ 145 h 3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32" h="393">
                      <a:moveTo>
                        <a:pt x="412" y="150"/>
                      </a:moveTo>
                      <a:cubicBezTo>
                        <a:pt x="419" y="150"/>
                        <a:pt x="426" y="150"/>
                        <a:pt x="432" y="151"/>
                      </a:cubicBezTo>
                      <a:cubicBezTo>
                        <a:pt x="414" y="64"/>
                        <a:pt x="321" y="0"/>
                        <a:pt x="215" y="0"/>
                      </a:cubicBezTo>
                      <a:cubicBezTo>
                        <a:pt x="97" y="0"/>
                        <a:pt x="0" y="80"/>
                        <a:pt x="0" y="183"/>
                      </a:cubicBezTo>
                      <a:cubicBezTo>
                        <a:pt x="0" y="242"/>
                        <a:pt x="32" y="290"/>
                        <a:pt x="86" y="328"/>
                      </a:cubicBezTo>
                      <a:cubicBezTo>
                        <a:pt x="65" y="393"/>
                        <a:pt x="65" y="393"/>
                        <a:pt x="65" y="393"/>
                      </a:cubicBezTo>
                      <a:cubicBezTo>
                        <a:pt x="140" y="355"/>
                        <a:pt x="140" y="355"/>
                        <a:pt x="140" y="355"/>
                      </a:cubicBezTo>
                      <a:cubicBezTo>
                        <a:pt x="167" y="360"/>
                        <a:pt x="188" y="366"/>
                        <a:pt x="215" y="366"/>
                      </a:cubicBezTo>
                      <a:cubicBezTo>
                        <a:pt x="222" y="366"/>
                        <a:pt x="229" y="365"/>
                        <a:pt x="235" y="365"/>
                      </a:cubicBezTo>
                      <a:cubicBezTo>
                        <a:pt x="231" y="351"/>
                        <a:pt x="229" y="335"/>
                        <a:pt x="229" y="320"/>
                      </a:cubicBezTo>
                      <a:cubicBezTo>
                        <a:pt x="229" y="226"/>
                        <a:pt x="309" y="150"/>
                        <a:pt x="412" y="150"/>
                      </a:cubicBezTo>
                      <a:close/>
                      <a:moveTo>
                        <a:pt x="296" y="91"/>
                      </a:moveTo>
                      <a:cubicBezTo>
                        <a:pt x="312" y="91"/>
                        <a:pt x="323" y="102"/>
                        <a:pt x="323" y="118"/>
                      </a:cubicBezTo>
                      <a:cubicBezTo>
                        <a:pt x="323" y="134"/>
                        <a:pt x="312" y="145"/>
                        <a:pt x="296" y="145"/>
                      </a:cubicBezTo>
                      <a:cubicBezTo>
                        <a:pt x="280" y="145"/>
                        <a:pt x="264" y="134"/>
                        <a:pt x="264" y="118"/>
                      </a:cubicBezTo>
                      <a:cubicBezTo>
                        <a:pt x="264" y="102"/>
                        <a:pt x="280" y="91"/>
                        <a:pt x="296" y="91"/>
                      </a:cubicBezTo>
                      <a:close/>
                      <a:moveTo>
                        <a:pt x="145" y="145"/>
                      </a:moveTo>
                      <a:cubicBezTo>
                        <a:pt x="129" y="145"/>
                        <a:pt x="113" y="134"/>
                        <a:pt x="113" y="118"/>
                      </a:cubicBezTo>
                      <a:cubicBezTo>
                        <a:pt x="113" y="102"/>
                        <a:pt x="129" y="91"/>
                        <a:pt x="145" y="91"/>
                      </a:cubicBezTo>
                      <a:cubicBezTo>
                        <a:pt x="161" y="91"/>
                        <a:pt x="172" y="102"/>
                        <a:pt x="172" y="118"/>
                      </a:cubicBezTo>
                      <a:cubicBezTo>
                        <a:pt x="172" y="134"/>
                        <a:pt x="161" y="145"/>
                        <a:pt x="145" y="14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725851">
                    <a:defRPr/>
                  </a:pPr>
                  <a:endParaRPr lang="zh-CN" altLang="en-US" sz="1400" dirty="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72" name="Freeform 11"/>
                <p:cNvSpPr>
                  <a:spLocks noEditPoints="1"/>
                </p:cNvSpPr>
                <p:nvPr/>
              </p:nvSpPr>
              <p:spPr bwMode="auto">
                <a:xfrm>
                  <a:off x="9131593" y="390100"/>
                  <a:ext cx="545256" cy="500657"/>
                </a:xfrm>
                <a:custGeom>
                  <a:avLst/>
                  <a:gdLst>
                    <a:gd name="T0" fmla="*/ 366 w 366"/>
                    <a:gd name="T1" fmla="*/ 156 h 334"/>
                    <a:gd name="T2" fmla="*/ 183 w 366"/>
                    <a:gd name="T3" fmla="*/ 0 h 334"/>
                    <a:gd name="T4" fmla="*/ 0 w 366"/>
                    <a:gd name="T5" fmla="*/ 156 h 334"/>
                    <a:gd name="T6" fmla="*/ 183 w 366"/>
                    <a:gd name="T7" fmla="*/ 312 h 334"/>
                    <a:gd name="T8" fmla="*/ 248 w 366"/>
                    <a:gd name="T9" fmla="*/ 302 h 334"/>
                    <a:gd name="T10" fmla="*/ 307 w 366"/>
                    <a:gd name="T11" fmla="*/ 334 h 334"/>
                    <a:gd name="T12" fmla="*/ 291 w 366"/>
                    <a:gd name="T13" fmla="*/ 280 h 334"/>
                    <a:gd name="T14" fmla="*/ 366 w 366"/>
                    <a:gd name="T15" fmla="*/ 156 h 334"/>
                    <a:gd name="T16" fmla="*/ 124 w 366"/>
                    <a:gd name="T17" fmla="*/ 129 h 334"/>
                    <a:gd name="T18" fmla="*/ 102 w 366"/>
                    <a:gd name="T19" fmla="*/ 108 h 334"/>
                    <a:gd name="T20" fmla="*/ 124 w 366"/>
                    <a:gd name="T21" fmla="*/ 86 h 334"/>
                    <a:gd name="T22" fmla="*/ 151 w 366"/>
                    <a:gd name="T23" fmla="*/ 108 h 334"/>
                    <a:gd name="T24" fmla="*/ 124 w 366"/>
                    <a:gd name="T25" fmla="*/ 129 h 334"/>
                    <a:gd name="T26" fmla="*/ 242 w 366"/>
                    <a:gd name="T27" fmla="*/ 129 h 334"/>
                    <a:gd name="T28" fmla="*/ 221 w 366"/>
                    <a:gd name="T29" fmla="*/ 108 h 334"/>
                    <a:gd name="T30" fmla="*/ 242 w 366"/>
                    <a:gd name="T31" fmla="*/ 86 h 334"/>
                    <a:gd name="T32" fmla="*/ 269 w 366"/>
                    <a:gd name="T33" fmla="*/ 108 h 334"/>
                    <a:gd name="T34" fmla="*/ 242 w 366"/>
                    <a:gd name="T35" fmla="*/ 129 h 3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66" h="334">
                      <a:moveTo>
                        <a:pt x="366" y="156"/>
                      </a:moveTo>
                      <a:cubicBezTo>
                        <a:pt x="366" y="70"/>
                        <a:pt x="280" y="0"/>
                        <a:pt x="183" y="0"/>
                      </a:cubicBezTo>
                      <a:cubicBezTo>
                        <a:pt x="81" y="0"/>
                        <a:pt x="0" y="70"/>
                        <a:pt x="0" y="156"/>
                      </a:cubicBezTo>
                      <a:cubicBezTo>
                        <a:pt x="0" y="242"/>
                        <a:pt x="81" y="312"/>
                        <a:pt x="183" y="312"/>
                      </a:cubicBezTo>
                      <a:cubicBezTo>
                        <a:pt x="205" y="312"/>
                        <a:pt x="226" y="307"/>
                        <a:pt x="248" y="302"/>
                      </a:cubicBezTo>
                      <a:cubicBezTo>
                        <a:pt x="307" y="334"/>
                        <a:pt x="307" y="334"/>
                        <a:pt x="307" y="334"/>
                      </a:cubicBezTo>
                      <a:cubicBezTo>
                        <a:pt x="291" y="280"/>
                        <a:pt x="291" y="280"/>
                        <a:pt x="291" y="280"/>
                      </a:cubicBezTo>
                      <a:cubicBezTo>
                        <a:pt x="334" y="248"/>
                        <a:pt x="366" y="205"/>
                        <a:pt x="366" y="156"/>
                      </a:cubicBezTo>
                      <a:close/>
                      <a:moveTo>
                        <a:pt x="124" y="129"/>
                      </a:moveTo>
                      <a:cubicBezTo>
                        <a:pt x="113" y="129"/>
                        <a:pt x="102" y="119"/>
                        <a:pt x="102" y="108"/>
                      </a:cubicBezTo>
                      <a:cubicBezTo>
                        <a:pt x="102" y="97"/>
                        <a:pt x="113" y="86"/>
                        <a:pt x="124" y="86"/>
                      </a:cubicBezTo>
                      <a:cubicBezTo>
                        <a:pt x="140" y="86"/>
                        <a:pt x="151" y="97"/>
                        <a:pt x="151" y="108"/>
                      </a:cubicBezTo>
                      <a:cubicBezTo>
                        <a:pt x="151" y="119"/>
                        <a:pt x="140" y="129"/>
                        <a:pt x="124" y="129"/>
                      </a:cubicBezTo>
                      <a:close/>
                      <a:moveTo>
                        <a:pt x="242" y="129"/>
                      </a:moveTo>
                      <a:cubicBezTo>
                        <a:pt x="232" y="129"/>
                        <a:pt x="221" y="119"/>
                        <a:pt x="221" y="108"/>
                      </a:cubicBezTo>
                      <a:cubicBezTo>
                        <a:pt x="221" y="97"/>
                        <a:pt x="232" y="86"/>
                        <a:pt x="242" y="86"/>
                      </a:cubicBezTo>
                      <a:cubicBezTo>
                        <a:pt x="258" y="86"/>
                        <a:pt x="269" y="97"/>
                        <a:pt x="269" y="108"/>
                      </a:cubicBezTo>
                      <a:cubicBezTo>
                        <a:pt x="269" y="119"/>
                        <a:pt x="258" y="129"/>
                        <a:pt x="242" y="12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725851">
                    <a:defRPr/>
                  </a:pPr>
                  <a:endParaRPr lang="zh-CN" altLang="en-US" sz="1400" dirty="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</p:grpSp>
      <p:sp>
        <p:nvSpPr>
          <p:cNvPr id="81" name="矩形 80"/>
          <p:cNvSpPr/>
          <p:nvPr/>
        </p:nvSpPr>
        <p:spPr>
          <a:xfrm>
            <a:off x="0" y="5288312"/>
            <a:ext cx="2440031" cy="113400"/>
          </a:xfrm>
          <a:prstGeom prst="rect">
            <a:avLst/>
          </a:prstGeom>
          <a:solidFill>
            <a:srgbClr val="E5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2446411" y="5288312"/>
            <a:ext cx="2440031" cy="113400"/>
          </a:xfrm>
          <a:prstGeom prst="rect">
            <a:avLst/>
          </a:prstGeom>
          <a:solidFill>
            <a:srgbClr val="FCA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83" name="矩形 82"/>
          <p:cNvSpPr/>
          <p:nvPr/>
        </p:nvSpPr>
        <p:spPr>
          <a:xfrm>
            <a:off x="4892821" y="5288312"/>
            <a:ext cx="2440031" cy="113400"/>
          </a:xfrm>
          <a:prstGeom prst="rect">
            <a:avLst/>
          </a:prstGeom>
          <a:solidFill>
            <a:srgbClr val="FA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84" name="矩形 83"/>
          <p:cNvSpPr/>
          <p:nvPr/>
        </p:nvSpPr>
        <p:spPr>
          <a:xfrm>
            <a:off x="7339231" y="5288312"/>
            <a:ext cx="2440031" cy="113400"/>
          </a:xfrm>
          <a:prstGeom prst="rect">
            <a:avLst/>
          </a:prstGeom>
          <a:solidFill>
            <a:srgbClr val="CCD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96194" y="274309"/>
            <a:ext cx="736084" cy="592019"/>
            <a:chOff x="-49754" y="1197154"/>
            <a:chExt cx="6731157" cy="4492375"/>
          </a:xfrm>
        </p:grpSpPr>
        <p:sp>
          <p:nvSpPr>
            <p:cNvPr id="86" name="内容占位符 2"/>
            <p:cNvSpPr txBox="1">
              <a:spLocks/>
            </p:cNvSpPr>
            <p:nvPr/>
          </p:nvSpPr>
          <p:spPr>
            <a:xfrm>
              <a:off x="-49754" y="1197154"/>
              <a:ext cx="1548000" cy="4492375"/>
            </a:xfrm>
            <a:prstGeom prst="homePlate">
              <a:avLst/>
            </a:prstGeom>
            <a:solidFill>
              <a:srgbClr val="CCDB69"/>
            </a:solidFill>
            <a:ln w="6350" cap="flat" cmpd="sng" algn="ctr">
              <a:noFill/>
              <a:prstDash val="solid"/>
              <a:miter lim="800000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87" name="内容占位符 2"/>
            <p:cNvSpPr txBox="1">
              <a:spLocks/>
            </p:cNvSpPr>
            <p:nvPr/>
          </p:nvSpPr>
          <p:spPr>
            <a:xfrm>
              <a:off x="5133403" y="1197154"/>
              <a:ext cx="1548000" cy="4492375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内容占位符 2"/>
            <p:cNvSpPr txBox="1">
              <a:spLocks/>
            </p:cNvSpPr>
            <p:nvPr/>
          </p:nvSpPr>
          <p:spPr>
            <a:xfrm>
              <a:off x="1677965" y="1197154"/>
              <a:ext cx="1548000" cy="4492375"/>
            </a:xfrm>
            <a:prstGeom prst="homePlate">
              <a:avLst/>
            </a:prstGeom>
            <a:solidFill>
              <a:srgbClr val="FCAC8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内容占位符 2"/>
            <p:cNvSpPr txBox="1">
              <a:spLocks/>
            </p:cNvSpPr>
            <p:nvPr/>
          </p:nvSpPr>
          <p:spPr>
            <a:xfrm>
              <a:off x="3405684" y="1197154"/>
              <a:ext cx="1548000" cy="4492375"/>
            </a:xfrm>
            <a:prstGeom prst="homePlate">
              <a:avLst/>
            </a:prstGeom>
            <a:solidFill>
              <a:srgbClr val="FA784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90" name="图片 8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37" y="1862298"/>
            <a:ext cx="1698773" cy="145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93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00"/>
                            </p:stCondLst>
                            <p:childTnLst>
                              <p:par>
                                <p:cTn id="39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800"/>
                            </p:stCondLst>
                            <p:childTnLst>
                              <p:par>
                                <p:cTn id="53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100"/>
                            </p:stCondLst>
                            <p:childTnLst>
                              <p:par>
                                <p:cTn id="58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400"/>
                            </p:stCondLst>
                            <p:childTnLst>
                              <p:par>
                                <p:cTn id="63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700"/>
                            </p:stCondLst>
                            <p:childTnLst>
                              <p:par>
                                <p:cTn id="68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300"/>
                            </p:stCondLst>
                            <p:childTnLst>
                              <p:par>
                                <p:cTn id="78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37" grpId="0"/>
      <p:bldP spid="58" grpId="0"/>
      <p:bldP spid="59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42149" y="217159"/>
            <a:ext cx="2605584" cy="592018"/>
          </a:xfrm>
          <a:prstGeom prst="homePlate">
            <a:avLst/>
          </a:prstGeom>
          <a:solidFill>
            <a:srgbClr val="FFC000"/>
          </a:solidFill>
        </p:spPr>
        <p:txBody>
          <a:bodyPr vert="horz" lIns="91457" tIns="45728" rIns="91457" bIns="45728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572">
              <a:defRPr/>
            </a:pPr>
            <a:r>
              <a:rPr lang="zh-CN" altLang="en-US" sz="32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大黑简体" pitchFamily="2" charset="-122"/>
                <a:ea typeface="方正大黑简体" pitchFamily="2" charset="-122"/>
              </a:rPr>
              <a:t>工作经历</a:t>
            </a:r>
            <a:endParaRPr lang="en-US" sz="32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大黑简体" pitchFamily="2" charset="-122"/>
              <a:ea typeface="方正大黑简体" pitchFamily="2" charset="-122"/>
            </a:endParaRP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885518" y="859415"/>
            <a:ext cx="2830189" cy="302408"/>
          </a:xfrm>
          <a:prstGeom prst="rect">
            <a:avLst/>
          </a:prstGeom>
        </p:spPr>
        <p:txBody>
          <a:bodyPr vert="horz" lIns="91457" tIns="45728" rIns="91457" bIns="45728" rtlCol="0">
            <a:normAutofit/>
          </a:bodyPr>
          <a:lstStyle/>
          <a:p>
            <a:pPr marL="342964" indent="-342964">
              <a:spcBef>
                <a:spcPct val="20000"/>
              </a:spcBef>
              <a:defRPr/>
            </a:pPr>
            <a:r>
              <a:rPr lang="zh-CN" altLang="en-US" sz="1100" kern="0" dirty="0"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lang="en-US" sz="1100" b="1" kern="0" dirty="0">
              <a:latin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5288312"/>
            <a:ext cx="2440031" cy="113400"/>
          </a:xfrm>
          <a:prstGeom prst="rect">
            <a:avLst/>
          </a:prstGeom>
          <a:solidFill>
            <a:srgbClr val="E5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446411" y="5288312"/>
            <a:ext cx="2440031" cy="113400"/>
          </a:xfrm>
          <a:prstGeom prst="rect">
            <a:avLst/>
          </a:prstGeom>
          <a:solidFill>
            <a:srgbClr val="FCA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892821" y="5288312"/>
            <a:ext cx="2440031" cy="113400"/>
          </a:xfrm>
          <a:prstGeom prst="rect">
            <a:avLst/>
          </a:prstGeom>
          <a:solidFill>
            <a:srgbClr val="FA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339231" y="5288312"/>
            <a:ext cx="2440031" cy="113400"/>
          </a:xfrm>
          <a:prstGeom prst="rect">
            <a:avLst/>
          </a:prstGeom>
          <a:solidFill>
            <a:srgbClr val="CCD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58094" y="217159"/>
            <a:ext cx="736084" cy="592019"/>
            <a:chOff x="-49754" y="1197154"/>
            <a:chExt cx="6731157" cy="4492375"/>
          </a:xfrm>
        </p:grpSpPr>
        <p:sp>
          <p:nvSpPr>
            <p:cNvPr id="12" name="内容占位符 2"/>
            <p:cNvSpPr txBox="1">
              <a:spLocks/>
            </p:cNvSpPr>
            <p:nvPr/>
          </p:nvSpPr>
          <p:spPr>
            <a:xfrm>
              <a:off x="-49754" y="1197154"/>
              <a:ext cx="1548000" cy="4492375"/>
            </a:xfrm>
            <a:prstGeom prst="homePlate">
              <a:avLst/>
            </a:prstGeom>
            <a:solidFill>
              <a:srgbClr val="CCDB69"/>
            </a:solidFill>
            <a:ln w="6350" cap="flat" cmpd="sng" algn="ctr">
              <a:noFill/>
              <a:prstDash val="solid"/>
              <a:miter lim="800000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内容占位符 2"/>
            <p:cNvSpPr txBox="1">
              <a:spLocks/>
            </p:cNvSpPr>
            <p:nvPr/>
          </p:nvSpPr>
          <p:spPr>
            <a:xfrm>
              <a:off x="5133403" y="1197154"/>
              <a:ext cx="1548000" cy="4492375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内容占位符 2"/>
            <p:cNvSpPr txBox="1">
              <a:spLocks/>
            </p:cNvSpPr>
            <p:nvPr/>
          </p:nvSpPr>
          <p:spPr>
            <a:xfrm>
              <a:off x="1677965" y="1197154"/>
              <a:ext cx="1548000" cy="4492375"/>
            </a:xfrm>
            <a:prstGeom prst="homePlate">
              <a:avLst/>
            </a:prstGeom>
            <a:solidFill>
              <a:srgbClr val="FCAC8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内容占位符 2"/>
            <p:cNvSpPr txBox="1">
              <a:spLocks/>
            </p:cNvSpPr>
            <p:nvPr/>
          </p:nvSpPr>
          <p:spPr>
            <a:xfrm>
              <a:off x="3405684" y="1197154"/>
              <a:ext cx="1548000" cy="4492375"/>
            </a:xfrm>
            <a:prstGeom prst="homePlate">
              <a:avLst/>
            </a:prstGeom>
            <a:solidFill>
              <a:srgbClr val="FA784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Freeform 5"/>
          <p:cNvSpPr>
            <a:spLocks noChangeArrowheads="1"/>
          </p:cNvSpPr>
          <p:nvPr/>
        </p:nvSpPr>
        <p:spPr bwMode="auto">
          <a:xfrm>
            <a:off x="2228775" y="1336677"/>
            <a:ext cx="1562100" cy="1574800"/>
          </a:xfrm>
          <a:custGeom>
            <a:avLst/>
            <a:gdLst>
              <a:gd name="T0" fmla="*/ 771771 w 455"/>
              <a:gd name="T1" fmla="*/ 1576036 h 459"/>
              <a:gd name="T2" fmla="*/ 1560693 w 455"/>
              <a:gd name="T3" fmla="*/ 789735 h 459"/>
              <a:gd name="T4" fmla="*/ 771771 w 455"/>
              <a:gd name="T5" fmla="*/ 0 h 459"/>
              <a:gd name="T6" fmla="*/ 0 w 455"/>
              <a:gd name="T7" fmla="*/ 635222 h 459"/>
              <a:gd name="T8" fmla="*/ 17150 w 455"/>
              <a:gd name="T9" fmla="*/ 1576036 h 459"/>
              <a:gd name="T10" fmla="*/ 771771 w 455"/>
              <a:gd name="T11" fmla="*/ 1576036 h 45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55"/>
              <a:gd name="T19" fmla="*/ 0 h 459"/>
              <a:gd name="T20" fmla="*/ 455 w 455"/>
              <a:gd name="T21" fmla="*/ 459 h 45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55" h="459">
                <a:moveTo>
                  <a:pt x="225" y="459"/>
                </a:moveTo>
                <a:cubicBezTo>
                  <a:pt x="352" y="459"/>
                  <a:pt x="455" y="357"/>
                  <a:pt x="455" y="230"/>
                </a:cubicBezTo>
                <a:cubicBezTo>
                  <a:pt x="455" y="103"/>
                  <a:pt x="352" y="0"/>
                  <a:pt x="225" y="0"/>
                </a:cubicBezTo>
                <a:cubicBezTo>
                  <a:pt x="114" y="0"/>
                  <a:pt x="20" y="80"/>
                  <a:pt x="0" y="185"/>
                </a:cubicBezTo>
                <a:cubicBezTo>
                  <a:pt x="5" y="459"/>
                  <a:pt x="5" y="459"/>
                  <a:pt x="5" y="459"/>
                </a:cubicBezTo>
                <a:lnTo>
                  <a:pt x="225" y="459"/>
                </a:lnTo>
                <a:close/>
              </a:path>
            </a:pathLst>
          </a:custGeom>
          <a:solidFill>
            <a:srgbClr val="FF78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/>
          </a:p>
        </p:txBody>
      </p:sp>
      <p:sp>
        <p:nvSpPr>
          <p:cNvPr id="65" name="Freeform 6"/>
          <p:cNvSpPr>
            <a:spLocks noChangeArrowheads="1"/>
          </p:cNvSpPr>
          <p:nvPr/>
        </p:nvSpPr>
        <p:spPr bwMode="auto">
          <a:xfrm>
            <a:off x="4325862" y="1373190"/>
            <a:ext cx="1565275" cy="1576387"/>
          </a:xfrm>
          <a:custGeom>
            <a:avLst/>
            <a:gdLst>
              <a:gd name="T0" fmla="*/ 775662 w 456"/>
              <a:gd name="T1" fmla="*/ 1576036 h 459"/>
              <a:gd name="T2" fmla="*/ 1565053 w 456"/>
              <a:gd name="T3" fmla="*/ 786301 h 459"/>
              <a:gd name="T4" fmla="*/ 775662 w 456"/>
              <a:gd name="T5" fmla="*/ 0 h 459"/>
              <a:gd name="T6" fmla="*/ 0 w 456"/>
              <a:gd name="T7" fmla="*/ 635222 h 459"/>
              <a:gd name="T8" fmla="*/ 17161 w 456"/>
              <a:gd name="T9" fmla="*/ 1576036 h 459"/>
              <a:gd name="T10" fmla="*/ 775662 w 456"/>
              <a:gd name="T11" fmla="*/ 1576036 h 45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56"/>
              <a:gd name="T19" fmla="*/ 0 h 459"/>
              <a:gd name="T20" fmla="*/ 456 w 456"/>
              <a:gd name="T21" fmla="*/ 459 h 45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56" h="459">
                <a:moveTo>
                  <a:pt x="226" y="459"/>
                </a:moveTo>
                <a:cubicBezTo>
                  <a:pt x="353" y="459"/>
                  <a:pt x="456" y="356"/>
                  <a:pt x="456" y="229"/>
                </a:cubicBezTo>
                <a:cubicBezTo>
                  <a:pt x="456" y="102"/>
                  <a:pt x="353" y="0"/>
                  <a:pt x="226" y="0"/>
                </a:cubicBezTo>
                <a:cubicBezTo>
                  <a:pt x="114" y="0"/>
                  <a:pt x="21" y="79"/>
                  <a:pt x="0" y="185"/>
                </a:cubicBezTo>
                <a:cubicBezTo>
                  <a:pt x="5" y="459"/>
                  <a:pt x="5" y="459"/>
                  <a:pt x="5" y="459"/>
                </a:cubicBezTo>
                <a:lnTo>
                  <a:pt x="226" y="459"/>
                </a:lnTo>
                <a:close/>
              </a:path>
            </a:pathLst>
          </a:custGeom>
          <a:solidFill>
            <a:srgbClr val="01B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/>
          </a:p>
        </p:txBody>
      </p:sp>
      <p:sp>
        <p:nvSpPr>
          <p:cNvPr id="66" name="Freeform 7"/>
          <p:cNvSpPr>
            <a:spLocks noChangeArrowheads="1"/>
          </p:cNvSpPr>
          <p:nvPr/>
        </p:nvSpPr>
        <p:spPr bwMode="auto">
          <a:xfrm>
            <a:off x="6516612" y="1354140"/>
            <a:ext cx="1565275" cy="1577975"/>
          </a:xfrm>
          <a:custGeom>
            <a:avLst/>
            <a:gdLst>
              <a:gd name="T0" fmla="*/ 775662 w 456"/>
              <a:gd name="T1" fmla="*/ 1578942 h 460"/>
              <a:gd name="T2" fmla="*/ 1565053 w 456"/>
              <a:gd name="T3" fmla="*/ 789471 h 460"/>
              <a:gd name="T4" fmla="*/ 775662 w 456"/>
              <a:gd name="T5" fmla="*/ 0 h 460"/>
              <a:gd name="T6" fmla="*/ 0 w 456"/>
              <a:gd name="T7" fmla="*/ 638442 h 460"/>
              <a:gd name="T8" fmla="*/ 17161 w 456"/>
              <a:gd name="T9" fmla="*/ 1578942 h 460"/>
              <a:gd name="T10" fmla="*/ 775662 w 456"/>
              <a:gd name="T11" fmla="*/ 1578942 h 46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56"/>
              <a:gd name="T19" fmla="*/ 0 h 460"/>
              <a:gd name="T20" fmla="*/ 456 w 456"/>
              <a:gd name="T21" fmla="*/ 460 h 46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56" h="460">
                <a:moveTo>
                  <a:pt x="226" y="460"/>
                </a:moveTo>
                <a:cubicBezTo>
                  <a:pt x="353" y="460"/>
                  <a:pt x="456" y="357"/>
                  <a:pt x="456" y="230"/>
                </a:cubicBezTo>
                <a:cubicBezTo>
                  <a:pt x="456" y="103"/>
                  <a:pt x="353" y="0"/>
                  <a:pt x="226" y="0"/>
                </a:cubicBezTo>
                <a:cubicBezTo>
                  <a:pt x="114" y="0"/>
                  <a:pt x="21" y="80"/>
                  <a:pt x="0" y="186"/>
                </a:cubicBezTo>
                <a:cubicBezTo>
                  <a:pt x="5" y="460"/>
                  <a:pt x="5" y="460"/>
                  <a:pt x="5" y="460"/>
                </a:cubicBezTo>
                <a:lnTo>
                  <a:pt x="226" y="460"/>
                </a:lnTo>
                <a:close/>
              </a:path>
            </a:pathLst>
          </a:custGeom>
          <a:solidFill>
            <a:srgbClr val="FF3B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/>
          </a:p>
        </p:txBody>
      </p:sp>
      <p:sp>
        <p:nvSpPr>
          <p:cNvPr id="67" name="Freeform 378"/>
          <p:cNvSpPr>
            <a:spLocks noChangeArrowheads="1"/>
          </p:cNvSpPr>
          <p:nvPr/>
        </p:nvSpPr>
        <p:spPr bwMode="auto">
          <a:xfrm>
            <a:off x="1295325" y="3138490"/>
            <a:ext cx="874712" cy="222250"/>
          </a:xfrm>
          <a:custGeom>
            <a:avLst/>
            <a:gdLst>
              <a:gd name="T0" fmla="*/ 874802 w 255"/>
              <a:gd name="T1" fmla="*/ 112831 h 65"/>
              <a:gd name="T2" fmla="*/ 819912 w 255"/>
              <a:gd name="T3" fmla="*/ 0 h 65"/>
              <a:gd name="T4" fmla="*/ 58320 w 255"/>
              <a:gd name="T5" fmla="*/ 0 h 65"/>
              <a:gd name="T6" fmla="*/ 0 w 255"/>
              <a:gd name="T7" fmla="*/ 112831 h 65"/>
              <a:gd name="T8" fmla="*/ 0 w 255"/>
              <a:gd name="T9" fmla="*/ 112831 h 65"/>
              <a:gd name="T10" fmla="*/ 58320 w 255"/>
              <a:gd name="T11" fmla="*/ 222243 h 65"/>
              <a:gd name="T12" fmla="*/ 819912 w 255"/>
              <a:gd name="T13" fmla="*/ 222243 h 65"/>
              <a:gd name="T14" fmla="*/ 874802 w 255"/>
              <a:gd name="T15" fmla="*/ 112831 h 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55"/>
              <a:gd name="T25" fmla="*/ 0 h 65"/>
              <a:gd name="T26" fmla="*/ 255 w 255"/>
              <a:gd name="T27" fmla="*/ 65 h 6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55" h="65">
                <a:moveTo>
                  <a:pt x="255" y="33"/>
                </a:moveTo>
                <a:cubicBezTo>
                  <a:pt x="255" y="15"/>
                  <a:pt x="248" y="0"/>
                  <a:pt x="239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15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50"/>
                  <a:pt x="7" y="65"/>
                  <a:pt x="17" y="65"/>
                </a:cubicBezTo>
                <a:cubicBezTo>
                  <a:pt x="239" y="65"/>
                  <a:pt x="239" y="65"/>
                  <a:pt x="239" y="65"/>
                </a:cubicBezTo>
                <a:cubicBezTo>
                  <a:pt x="248" y="65"/>
                  <a:pt x="255" y="50"/>
                  <a:pt x="255" y="33"/>
                </a:cubicBezTo>
                <a:close/>
              </a:path>
            </a:pathLst>
          </a:custGeom>
          <a:solidFill>
            <a:srgbClr val="FF78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/>
          </a:p>
        </p:txBody>
      </p:sp>
      <p:sp>
        <p:nvSpPr>
          <p:cNvPr id="68" name="Freeform 379"/>
          <p:cNvSpPr>
            <a:spLocks noChangeArrowheads="1"/>
          </p:cNvSpPr>
          <p:nvPr/>
        </p:nvSpPr>
        <p:spPr bwMode="auto">
          <a:xfrm>
            <a:off x="2193850" y="3138490"/>
            <a:ext cx="879475" cy="222250"/>
          </a:xfrm>
          <a:custGeom>
            <a:avLst/>
            <a:gdLst>
              <a:gd name="T0" fmla="*/ 879162 w 256"/>
              <a:gd name="T1" fmla="*/ 112831 h 65"/>
              <a:gd name="T2" fmla="*/ 820780 w 256"/>
              <a:gd name="T3" fmla="*/ 0 h 65"/>
              <a:gd name="T4" fmla="*/ 58382 w 256"/>
              <a:gd name="T5" fmla="*/ 0 h 65"/>
              <a:gd name="T6" fmla="*/ 0 w 256"/>
              <a:gd name="T7" fmla="*/ 112831 h 65"/>
              <a:gd name="T8" fmla="*/ 0 w 256"/>
              <a:gd name="T9" fmla="*/ 112831 h 65"/>
              <a:gd name="T10" fmla="*/ 58382 w 256"/>
              <a:gd name="T11" fmla="*/ 222243 h 65"/>
              <a:gd name="T12" fmla="*/ 820780 w 256"/>
              <a:gd name="T13" fmla="*/ 222243 h 65"/>
              <a:gd name="T14" fmla="*/ 879162 w 256"/>
              <a:gd name="T15" fmla="*/ 112831 h 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56"/>
              <a:gd name="T25" fmla="*/ 0 h 65"/>
              <a:gd name="T26" fmla="*/ 256 w 256"/>
              <a:gd name="T27" fmla="*/ 65 h 6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56" h="65">
                <a:moveTo>
                  <a:pt x="256" y="33"/>
                </a:moveTo>
                <a:cubicBezTo>
                  <a:pt x="256" y="15"/>
                  <a:pt x="248" y="0"/>
                  <a:pt x="239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15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50"/>
                  <a:pt x="8" y="65"/>
                  <a:pt x="17" y="65"/>
                </a:cubicBezTo>
                <a:cubicBezTo>
                  <a:pt x="239" y="65"/>
                  <a:pt x="239" y="65"/>
                  <a:pt x="239" y="65"/>
                </a:cubicBezTo>
                <a:cubicBezTo>
                  <a:pt x="248" y="65"/>
                  <a:pt x="256" y="50"/>
                  <a:pt x="256" y="33"/>
                </a:cubicBezTo>
                <a:close/>
              </a:path>
            </a:pathLst>
          </a:custGeom>
          <a:solidFill>
            <a:srgbClr val="FF78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/>
          </a:p>
        </p:txBody>
      </p:sp>
      <p:sp>
        <p:nvSpPr>
          <p:cNvPr id="69" name="Freeform 380"/>
          <p:cNvSpPr>
            <a:spLocks noChangeArrowheads="1"/>
          </p:cNvSpPr>
          <p:nvPr/>
        </p:nvSpPr>
        <p:spPr bwMode="auto">
          <a:xfrm>
            <a:off x="2963787" y="3138490"/>
            <a:ext cx="1417638" cy="222250"/>
          </a:xfrm>
          <a:custGeom>
            <a:avLst/>
            <a:gdLst>
              <a:gd name="T0" fmla="*/ 1418283 w 413"/>
              <a:gd name="T1" fmla="*/ 112831 h 65"/>
              <a:gd name="T2" fmla="*/ 1359903 w 413"/>
              <a:gd name="T3" fmla="*/ 0 h 65"/>
              <a:gd name="T4" fmla="*/ 58380 w 413"/>
              <a:gd name="T5" fmla="*/ 0 h 65"/>
              <a:gd name="T6" fmla="*/ 0 w 413"/>
              <a:gd name="T7" fmla="*/ 112831 h 65"/>
              <a:gd name="T8" fmla="*/ 0 w 413"/>
              <a:gd name="T9" fmla="*/ 112831 h 65"/>
              <a:gd name="T10" fmla="*/ 58380 w 413"/>
              <a:gd name="T11" fmla="*/ 222243 h 65"/>
              <a:gd name="T12" fmla="*/ 1359903 w 413"/>
              <a:gd name="T13" fmla="*/ 222243 h 65"/>
              <a:gd name="T14" fmla="*/ 1418283 w 413"/>
              <a:gd name="T15" fmla="*/ 112831 h 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13"/>
              <a:gd name="T25" fmla="*/ 0 h 65"/>
              <a:gd name="T26" fmla="*/ 413 w 413"/>
              <a:gd name="T27" fmla="*/ 65 h 6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13" h="65">
                <a:moveTo>
                  <a:pt x="413" y="33"/>
                </a:moveTo>
                <a:cubicBezTo>
                  <a:pt x="413" y="15"/>
                  <a:pt x="405" y="0"/>
                  <a:pt x="39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15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50"/>
                  <a:pt x="8" y="65"/>
                  <a:pt x="17" y="65"/>
                </a:cubicBezTo>
                <a:cubicBezTo>
                  <a:pt x="396" y="65"/>
                  <a:pt x="396" y="65"/>
                  <a:pt x="396" y="65"/>
                </a:cubicBezTo>
                <a:cubicBezTo>
                  <a:pt x="405" y="65"/>
                  <a:pt x="413" y="50"/>
                  <a:pt x="413" y="33"/>
                </a:cubicBezTo>
                <a:close/>
              </a:path>
            </a:pathLst>
          </a:custGeom>
          <a:solidFill>
            <a:srgbClr val="01B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/>
          </a:p>
        </p:txBody>
      </p:sp>
      <p:sp>
        <p:nvSpPr>
          <p:cNvPr id="70" name="Freeform 381"/>
          <p:cNvSpPr>
            <a:spLocks noChangeArrowheads="1"/>
          </p:cNvSpPr>
          <p:nvPr/>
        </p:nvSpPr>
        <p:spPr bwMode="auto">
          <a:xfrm>
            <a:off x="4011537" y="3138490"/>
            <a:ext cx="1416050" cy="222250"/>
          </a:xfrm>
          <a:custGeom>
            <a:avLst/>
            <a:gdLst>
              <a:gd name="T0" fmla="*/ 1416831 w 413"/>
              <a:gd name="T1" fmla="*/ 112831 h 65"/>
              <a:gd name="T2" fmla="*/ 1358511 w 413"/>
              <a:gd name="T3" fmla="*/ 0 h 65"/>
              <a:gd name="T4" fmla="*/ 58320 w 413"/>
              <a:gd name="T5" fmla="*/ 0 h 65"/>
              <a:gd name="T6" fmla="*/ 0 w 413"/>
              <a:gd name="T7" fmla="*/ 112831 h 65"/>
              <a:gd name="T8" fmla="*/ 0 w 413"/>
              <a:gd name="T9" fmla="*/ 112831 h 65"/>
              <a:gd name="T10" fmla="*/ 58320 w 413"/>
              <a:gd name="T11" fmla="*/ 222243 h 65"/>
              <a:gd name="T12" fmla="*/ 1358511 w 413"/>
              <a:gd name="T13" fmla="*/ 222243 h 65"/>
              <a:gd name="T14" fmla="*/ 1416831 w 413"/>
              <a:gd name="T15" fmla="*/ 112831 h 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13"/>
              <a:gd name="T25" fmla="*/ 0 h 65"/>
              <a:gd name="T26" fmla="*/ 413 w 413"/>
              <a:gd name="T27" fmla="*/ 65 h 6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13" h="65">
                <a:moveTo>
                  <a:pt x="413" y="33"/>
                </a:moveTo>
                <a:cubicBezTo>
                  <a:pt x="413" y="15"/>
                  <a:pt x="405" y="0"/>
                  <a:pt x="39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15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50"/>
                  <a:pt x="7" y="65"/>
                  <a:pt x="17" y="65"/>
                </a:cubicBezTo>
                <a:cubicBezTo>
                  <a:pt x="396" y="65"/>
                  <a:pt x="396" y="65"/>
                  <a:pt x="396" y="65"/>
                </a:cubicBezTo>
                <a:cubicBezTo>
                  <a:pt x="405" y="65"/>
                  <a:pt x="413" y="50"/>
                  <a:pt x="413" y="33"/>
                </a:cubicBezTo>
                <a:close/>
              </a:path>
            </a:pathLst>
          </a:custGeom>
          <a:solidFill>
            <a:srgbClr val="01B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/>
          </a:p>
        </p:txBody>
      </p:sp>
      <p:sp>
        <p:nvSpPr>
          <p:cNvPr id="71" name="Freeform 382"/>
          <p:cNvSpPr>
            <a:spLocks noChangeArrowheads="1"/>
          </p:cNvSpPr>
          <p:nvPr/>
        </p:nvSpPr>
        <p:spPr bwMode="auto">
          <a:xfrm>
            <a:off x="5294237" y="3138490"/>
            <a:ext cx="2689225" cy="222250"/>
          </a:xfrm>
          <a:custGeom>
            <a:avLst/>
            <a:gdLst>
              <a:gd name="T0" fmla="*/ 2689798 w 514"/>
              <a:gd name="T1" fmla="*/ 112831 h 65"/>
              <a:gd name="T2" fmla="*/ 2600835 w 514"/>
              <a:gd name="T3" fmla="*/ 0 h 65"/>
              <a:gd name="T4" fmla="*/ 88962 w 514"/>
              <a:gd name="T5" fmla="*/ 0 h 65"/>
              <a:gd name="T6" fmla="*/ 0 w 514"/>
              <a:gd name="T7" fmla="*/ 112831 h 65"/>
              <a:gd name="T8" fmla="*/ 0 w 514"/>
              <a:gd name="T9" fmla="*/ 112831 h 65"/>
              <a:gd name="T10" fmla="*/ 88962 w 514"/>
              <a:gd name="T11" fmla="*/ 222243 h 65"/>
              <a:gd name="T12" fmla="*/ 2600835 w 514"/>
              <a:gd name="T13" fmla="*/ 222243 h 65"/>
              <a:gd name="T14" fmla="*/ 2689798 w 514"/>
              <a:gd name="T15" fmla="*/ 112831 h 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14"/>
              <a:gd name="T25" fmla="*/ 0 h 65"/>
              <a:gd name="T26" fmla="*/ 514 w 514"/>
              <a:gd name="T27" fmla="*/ 65 h 6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14" h="65">
                <a:moveTo>
                  <a:pt x="514" y="33"/>
                </a:moveTo>
                <a:cubicBezTo>
                  <a:pt x="514" y="15"/>
                  <a:pt x="506" y="0"/>
                  <a:pt x="49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15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50"/>
                  <a:pt x="7" y="65"/>
                  <a:pt x="17" y="65"/>
                </a:cubicBezTo>
                <a:cubicBezTo>
                  <a:pt x="497" y="65"/>
                  <a:pt x="497" y="65"/>
                  <a:pt x="497" y="65"/>
                </a:cubicBezTo>
                <a:cubicBezTo>
                  <a:pt x="506" y="65"/>
                  <a:pt x="514" y="50"/>
                  <a:pt x="514" y="33"/>
                </a:cubicBezTo>
                <a:close/>
              </a:path>
            </a:pathLst>
          </a:custGeom>
          <a:solidFill>
            <a:srgbClr val="FF3B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/>
          </a:p>
        </p:txBody>
      </p:sp>
      <p:sp>
        <p:nvSpPr>
          <p:cNvPr id="72" name="Oval 414"/>
          <p:cNvSpPr>
            <a:spLocks noChangeArrowheads="1"/>
          </p:cNvSpPr>
          <p:nvPr/>
        </p:nvSpPr>
        <p:spPr bwMode="auto">
          <a:xfrm>
            <a:off x="6576937" y="3025777"/>
            <a:ext cx="481013" cy="4778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73" name="Oval 415"/>
          <p:cNvSpPr>
            <a:spLocks noChangeArrowheads="1"/>
          </p:cNvSpPr>
          <p:nvPr/>
        </p:nvSpPr>
        <p:spPr bwMode="auto">
          <a:xfrm>
            <a:off x="6718225" y="3151190"/>
            <a:ext cx="198437" cy="196850"/>
          </a:xfrm>
          <a:prstGeom prst="ellipse">
            <a:avLst/>
          </a:prstGeom>
          <a:solidFill>
            <a:srgbClr val="FF3B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zh-CN" sz="1200">
              <a:solidFill>
                <a:srgbClr val="000000"/>
              </a:solidFill>
              <a:latin typeface="Calibri" pitchFamily="34" charset="0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74" name="Oval 416"/>
          <p:cNvSpPr>
            <a:spLocks noChangeArrowheads="1"/>
          </p:cNvSpPr>
          <p:nvPr/>
        </p:nvSpPr>
        <p:spPr bwMode="auto">
          <a:xfrm>
            <a:off x="4240137" y="3011490"/>
            <a:ext cx="479425" cy="4778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75" name="Oval 417"/>
          <p:cNvSpPr>
            <a:spLocks noChangeArrowheads="1"/>
          </p:cNvSpPr>
          <p:nvPr/>
        </p:nvSpPr>
        <p:spPr bwMode="auto">
          <a:xfrm>
            <a:off x="4381425" y="3151190"/>
            <a:ext cx="198437" cy="196850"/>
          </a:xfrm>
          <a:prstGeom prst="ellipse">
            <a:avLst/>
          </a:prstGeom>
          <a:solidFill>
            <a:srgbClr val="01B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zh-CN" sz="1200">
              <a:solidFill>
                <a:srgbClr val="000000"/>
              </a:solidFill>
              <a:latin typeface="Calibri" pitchFamily="34" charset="0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76" name="Oval 416"/>
          <p:cNvSpPr>
            <a:spLocks noChangeArrowheads="1"/>
          </p:cNvSpPr>
          <p:nvPr/>
        </p:nvSpPr>
        <p:spPr bwMode="auto">
          <a:xfrm>
            <a:off x="1938262" y="3011490"/>
            <a:ext cx="479425" cy="4778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77" name="Oval 417"/>
          <p:cNvSpPr>
            <a:spLocks noChangeArrowheads="1"/>
          </p:cNvSpPr>
          <p:nvPr/>
        </p:nvSpPr>
        <p:spPr bwMode="auto">
          <a:xfrm>
            <a:off x="2079550" y="3151190"/>
            <a:ext cx="200025" cy="196850"/>
          </a:xfrm>
          <a:prstGeom prst="ellipse">
            <a:avLst/>
          </a:prstGeom>
          <a:solidFill>
            <a:srgbClr val="FF78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zh-CN" sz="1200">
              <a:solidFill>
                <a:srgbClr val="000000"/>
              </a:solidFill>
              <a:latin typeface="Calibri" pitchFamily="34" charset="0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78" name="TextBox 692"/>
          <p:cNvSpPr>
            <a:spLocks noChangeArrowheads="1"/>
          </p:cNvSpPr>
          <p:nvPr/>
        </p:nvSpPr>
        <p:spPr bwMode="auto">
          <a:xfrm>
            <a:off x="2379587" y="1649415"/>
            <a:ext cx="908050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5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添加标题</a:t>
            </a:r>
          </a:p>
        </p:txBody>
      </p:sp>
      <p:sp>
        <p:nvSpPr>
          <p:cNvPr id="79" name="矩形 1"/>
          <p:cNvSpPr>
            <a:spLocks noChangeArrowheads="1"/>
          </p:cNvSpPr>
          <p:nvPr/>
        </p:nvSpPr>
        <p:spPr bwMode="auto">
          <a:xfrm>
            <a:off x="2287512" y="2084390"/>
            <a:ext cx="1436688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1" tIns="34285" rIns="68571" bIns="34285">
            <a:spAutoFit/>
          </a:bodyPr>
          <a:lstStyle/>
          <a:p>
            <a:r>
              <a:rPr lang="zh-CN" altLang="en-US" sz="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请在这里输入您要的内容</a:t>
            </a:r>
            <a:endParaRPr lang="en-US" altLang="zh-CN" sz="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请在这里输入您要的内容</a:t>
            </a:r>
            <a:endParaRPr lang="en-US" altLang="zh-CN" sz="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请在这里输入您要的内容</a:t>
            </a:r>
            <a:endParaRPr lang="en-US" altLang="zh-CN" sz="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zh-CN" altLang="en-US" sz="800">
              <a:solidFill>
                <a:srgbClr val="242D3C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0" name="TextBox 692"/>
          <p:cNvSpPr>
            <a:spLocks noChangeArrowheads="1"/>
          </p:cNvSpPr>
          <p:nvPr/>
        </p:nvSpPr>
        <p:spPr bwMode="auto">
          <a:xfrm>
            <a:off x="4471912" y="1649415"/>
            <a:ext cx="908050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5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添加标题</a:t>
            </a:r>
          </a:p>
        </p:txBody>
      </p:sp>
      <p:sp>
        <p:nvSpPr>
          <p:cNvPr id="81" name="矩形 1"/>
          <p:cNvSpPr>
            <a:spLocks noChangeArrowheads="1"/>
          </p:cNvSpPr>
          <p:nvPr/>
        </p:nvSpPr>
        <p:spPr bwMode="auto">
          <a:xfrm>
            <a:off x="4381425" y="2084390"/>
            <a:ext cx="14351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1" tIns="34285" rIns="68571" bIns="34285">
            <a:spAutoFit/>
          </a:bodyPr>
          <a:lstStyle/>
          <a:p>
            <a:r>
              <a:rPr lang="zh-CN" altLang="en-US" sz="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请在这里输入您要的内容</a:t>
            </a:r>
            <a:endParaRPr lang="en-US" altLang="zh-CN" sz="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请在这里输入您要的内容</a:t>
            </a:r>
            <a:endParaRPr lang="en-US" altLang="zh-CN" sz="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请在这里输入您要的内容</a:t>
            </a:r>
            <a:endParaRPr lang="en-US" altLang="zh-CN" sz="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zh-CN" altLang="en-US" sz="800">
              <a:solidFill>
                <a:srgbClr val="242D3C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2" name="TextBox 692"/>
          <p:cNvSpPr>
            <a:spLocks noChangeArrowheads="1"/>
          </p:cNvSpPr>
          <p:nvPr/>
        </p:nvSpPr>
        <p:spPr bwMode="auto">
          <a:xfrm>
            <a:off x="6669012" y="1649415"/>
            <a:ext cx="908050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5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添加标题</a:t>
            </a:r>
          </a:p>
        </p:txBody>
      </p:sp>
      <p:sp>
        <p:nvSpPr>
          <p:cNvPr id="83" name="矩形 1"/>
          <p:cNvSpPr>
            <a:spLocks noChangeArrowheads="1"/>
          </p:cNvSpPr>
          <p:nvPr/>
        </p:nvSpPr>
        <p:spPr bwMode="auto">
          <a:xfrm>
            <a:off x="6578525" y="2084390"/>
            <a:ext cx="14351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1" tIns="34285" rIns="68571" bIns="34285">
            <a:spAutoFit/>
          </a:bodyPr>
          <a:lstStyle/>
          <a:p>
            <a:r>
              <a:rPr lang="zh-CN" altLang="en-US" sz="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请在这里输入您要的内容</a:t>
            </a:r>
            <a:endParaRPr lang="en-US" altLang="zh-CN" sz="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请在这里输入您要的内容</a:t>
            </a:r>
            <a:endParaRPr lang="en-US" altLang="zh-CN" sz="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请在这里输入您要的内容</a:t>
            </a:r>
            <a:endParaRPr lang="en-US" altLang="zh-CN" sz="8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zh-CN" altLang="en-US" sz="800">
              <a:solidFill>
                <a:srgbClr val="242D3C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4" name="TextBox 692"/>
          <p:cNvSpPr>
            <a:spLocks noChangeArrowheads="1"/>
          </p:cNvSpPr>
          <p:nvPr/>
        </p:nvSpPr>
        <p:spPr bwMode="auto">
          <a:xfrm>
            <a:off x="1408037" y="3751265"/>
            <a:ext cx="18319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3300" b="1">
                <a:solidFill>
                  <a:srgbClr val="284848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添加标题</a:t>
            </a:r>
          </a:p>
        </p:txBody>
      </p:sp>
      <p:sp>
        <p:nvSpPr>
          <p:cNvPr id="85" name="矩形 1"/>
          <p:cNvSpPr>
            <a:spLocks noChangeArrowheads="1"/>
          </p:cNvSpPr>
          <p:nvPr/>
        </p:nvSpPr>
        <p:spPr bwMode="auto">
          <a:xfrm>
            <a:off x="3649587" y="3840165"/>
            <a:ext cx="4333875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1" tIns="34285" rIns="68571" bIns="34285">
            <a:spAutoFit/>
          </a:bodyPr>
          <a:lstStyle/>
          <a:p>
            <a:r>
              <a:rPr lang="zh-CN" altLang="en-US" sz="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我们工作室致力于专业</a:t>
            </a:r>
            <a:r>
              <a:rPr lang="en-US" altLang="zh-CN" sz="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模板的发布，课件及汇报</a:t>
            </a:r>
            <a:r>
              <a:rPr lang="en-US" altLang="zh-CN" sz="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的美化，并为您提供专业的</a:t>
            </a:r>
            <a:r>
              <a:rPr lang="en-US" altLang="zh-CN" sz="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,</a:t>
            </a:r>
            <a:r>
              <a:rPr lang="zh-CN" altLang="en-US" sz="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8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zh-CN" altLang="en-US" sz="8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除了模板的发布与定制，我们还为您准备了使用教程，希望能够能够更好的使用该作品，授人以鱼不如授人以渔，希望您在下班之余，能够和我们一起进步，共同感受</a:t>
            </a:r>
            <a:r>
              <a:rPr lang="en-US" altLang="zh-CN" sz="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的巨大魅力与价值。我们诚祝您在工作中事事顺心，步步高升！最后让我们谨记：最重要的不是</a:t>
            </a:r>
            <a:r>
              <a:rPr lang="en-US" altLang="zh-CN" sz="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8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，是你。</a:t>
            </a:r>
            <a:endParaRPr lang="en-US" altLang="zh-CN" sz="8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/>
            <a:endParaRPr lang="zh-CN" altLang="en-US" sz="800">
              <a:solidFill>
                <a:srgbClr val="595959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6" name="直接连接符 31"/>
          <p:cNvSpPr>
            <a:spLocks noChangeShapeType="1"/>
          </p:cNvSpPr>
          <p:nvPr/>
        </p:nvSpPr>
        <p:spPr bwMode="auto">
          <a:xfrm>
            <a:off x="2365300" y="2033590"/>
            <a:ext cx="1271587" cy="0"/>
          </a:xfrm>
          <a:prstGeom prst="line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71" tIns="34285" rIns="68571" bIns="34285"/>
          <a:lstStyle/>
          <a:p>
            <a:endParaRPr lang="zh-CN" altLang="en-US"/>
          </a:p>
        </p:txBody>
      </p:sp>
      <p:sp>
        <p:nvSpPr>
          <p:cNvPr id="87" name="直接连接符 32"/>
          <p:cNvSpPr>
            <a:spLocks noChangeShapeType="1"/>
          </p:cNvSpPr>
          <p:nvPr/>
        </p:nvSpPr>
        <p:spPr bwMode="auto">
          <a:xfrm>
            <a:off x="4451275" y="2033590"/>
            <a:ext cx="1270000" cy="0"/>
          </a:xfrm>
          <a:prstGeom prst="line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71" tIns="34285" rIns="68571" bIns="34285"/>
          <a:lstStyle/>
          <a:p>
            <a:endParaRPr lang="zh-CN" altLang="en-US"/>
          </a:p>
        </p:txBody>
      </p:sp>
      <p:sp>
        <p:nvSpPr>
          <p:cNvPr id="88" name="直接连接符 33"/>
          <p:cNvSpPr>
            <a:spLocks noChangeShapeType="1"/>
          </p:cNvSpPr>
          <p:nvPr/>
        </p:nvSpPr>
        <p:spPr bwMode="auto">
          <a:xfrm>
            <a:off x="6634087" y="2033590"/>
            <a:ext cx="1271588" cy="0"/>
          </a:xfrm>
          <a:prstGeom prst="line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71" tIns="34285" rIns="68571" bIns="34285"/>
          <a:lstStyle/>
          <a:p>
            <a:endParaRPr lang="zh-CN" altLang="en-US"/>
          </a:p>
        </p:txBody>
      </p:sp>
      <p:sp>
        <p:nvSpPr>
          <p:cNvPr id="89" name="TextBox 88"/>
          <p:cNvSpPr txBox="1"/>
          <p:nvPr/>
        </p:nvSpPr>
        <p:spPr>
          <a:xfrm>
            <a:off x="1204837" y="2675895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0B050"/>
                </a:solidFill>
                <a:latin typeface="方正大黑简体" pitchFamily="2" charset="-122"/>
                <a:ea typeface="方正大黑简体" pitchFamily="2" charset="-122"/>
              </a:rPr>
              <a:t>2010</a:t>
            </a:r>
            <a:endParaRPr lang="zh-CN" altLang="en-US" sz="2400" dirty="0">
              <a:solidFill>
                <a:srgbClr val="00B050"/>
              </a:solidFill>
              <a:latin typeface="方正大黑简体" pitchFamily="2" charset="-122"/>
              <a:ea typeface="方正大黑简体" pitchFamily="2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369386" y="2718744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方正大黑简体" pitchFamily="2" charset="-122"/>
                <a:ea typeface="方正大黑简体" pitchFamily="2" charset="-122"/>
              </a:rPr>
              <a:t>2012</a:t>
            </a:r>
            <a:endParaRPr lang="zh-CN" altLang="en-US" sz="2400" dirty="0">
              <a:latin typeface="方正大黑简体" pitchFamily="2" charset="-122"/>
              <a:ea typeface="方正大黑简体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645861" y="2646365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方正大黑简体" pitchFamily="2" charset="-122"/>
                <a:ea typeface="方正大黑简体" pitchFamily="2" charset="-122"/>
              </a:rPr>
              <a:t>2014</a:t>
            </a:r>
            <a:endParaRPr lang="zh-CN" altLang="en-US" sz="2400" dirty="0">
              <a:solidFill>
                <a:srgbClr val="FF0000"/>
              </a:solidFill>
              <a:latin typeface="方正大黑简体" pitchFamily="2" charset="-122"/>
              <a:ea typeface="方正大黑简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067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9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9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39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4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4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4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4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4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69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190"/>
                            </p:stCondLst>
                            <p:childTnLst>
                              <p:par>
                                <p:cTn id="8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69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19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69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19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840"/>
                            </p:stCondLst>
                            <p:childTnLst>
                              <p:par>
                                <p:cTn id="1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34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984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34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840"/>
                            </p:stCondLst>
                            <p:childTnLst>
                              <p:par>
                                <p:cTn id="1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1340"/>
                            </p:stCondLst>
                            <p:childTnLst>
                              <p:par>
                                <p:cTn id="1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 tmFilter="0,0; .5, 1; 1, 1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 animBg="1"/>
      <p:bldP spid="87" grpId="0" animBg="1"/>
      <p:bldP spid="88" grpId="0" animBg="1"/>
      <p:bldP spid="89" grpId="0"/>
      <p:bldP spid="90" grpId="0"/>
      <p:bldP spid="9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61199" y="140959"/>
            <a:ext cx="2605584" cy="592018"/>
          </a:xfrm>
          <a:prstGeom prst="homePlate">
            <a:avLst/>
          </a:prstGeom>
          <a:solidFill>
            <a:srgbClr val="FFC000"/>
          </a:solidFill>
        </p:spPr>
        <p:txBody>
          <a:bodyPr vert="horz" lIns="91457" tIns="45728" rIns="91457" bIns="45728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572">
              <a:defRPr/>
            </a:pPr>
            <a:r>
              <a:rPr lang="zh-CN" altLang="en-US" sz="32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大黑简体" pitchFamily="2" charset="-122"/>
                <a:ea typeface="方正大黑简体" pitchFamily="2" charset="-122"/>
              </a:rPr>
              <a:t>求职意向</a:t>
            </a:r>
            <a:endParaRPr lang="en-US" sz="32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大黑简体" pitchFamily="2" charset="-122"/>
              <a:ea typeface="方正大黑简体" pitchFamily="2" charset="-122"/>
            </a:endParaRP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904568" y="783215"/>
            <a:ext cx="2830189" cy="302408"/>
          </a:xfrm>
          <a:prstGeom prst="rect">
            <a:avLst/>
          </a:prstGeom>
        </p:spPr>
        <p:txBody>
          <a:bodyPr vert="horz" lIns="91457" tIns="45728" rIns="91457" bIns="45728" rtlCol="0">
            <a:normAutofit/>
          </a:bodyPr>
          <a:lstStyle/>
          <a:p>
            <a:pPr marL="342964" indent="-342964">
              <a:spcBef>
                <a:spcPct val="20000"/>
              </a:spcBef>
              <a:defRPr/>
            </a:pPr>
            <a:r>
              <a:rPr lang="zh-CN" altLang="en-US" sz="1100" kern="0" dirty="0"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lang="en-US" sz="1100" b="1" kern="0" dirty="0">
              <a:latin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5288312"/>
            <a:ext cx="2440031" cy="113400"/>
          </a:xfrm>
          <a:prstGeom prst="rect">
            <a:avLst/>
          </a:prstGeom>
          <a:solidFill>
            <a:srgbClr val="E5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446411" y="5288312"/>
            <a:ext cx="2440031" cy="113400"/>
          </a:xfrm>
          <a:prstGeom prst="rect">
            <a:avLst/>
          </a:prstGeom>
          <a:solidFill>
            <a:srgbClr val="FCA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892821" y="5288312"/>
            <a:ext cx="2440031" cy="113400"/>
          </a:xfrm>
          <a:prstGeom prst="rect">
            <a:avLst/>
          </a:prstGeom>
          <a:solidFill>
            <a:srgbClr val="FA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339231" y="5288312"/>
            <a:ext cx="2440031" cy="113400"/>
          </a:xfrm>
          <a:prstGeom prst="rect">
            <a:avLst/>
          </a:prstGeom>
          <a:solidFill>
            <a:srgbClr val="CCD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77144" y="140959"/>
            <a:ext cx="736084" cy="592019"/>
            <a:chOff x="-49754" y="1197154"/>
            <a:chExt cx="6731157" cy="4492375"/>
          </a:xfrm>
        </p:grpSpPr>
        <p:sp>
          <p:nvSpPr>
            <p:cNvPr id="12" name="内容占位符 2"/>
            <p:cNvSpPr txBox="1">
              <a:spLocks/>
            </p:cNvSpPr>
            <p:nvPr/>
          </p:nvSpPr>
          <p:spPr>
            <a:xfrm>
              <a:off x="-49754" y="1197154"/>
              <a:ext cx="1548000" cy="4492375"/>
            </a:xfrm>
            <a:prstGeom prst="homePlate">
              <a:avLst/>
            </a:prstGeom>
            <a:solidFill>
              <a:srgbClr val="CCDB69"/>
            </a:solidFill>
            <a:ln w="6350" cap="flat" cmpd="sng" algn="ctr">
              <a:noFill/>
              <a:prstDash val="solid"/>
              <a:miter lim="800000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内容占位符 2"/>
            <p:cNvSpPr txBox="1">
              <a:spLocks/>
            </p:cNvSpPr>
            <p:nvPr/>
          </p:nvSpPr>
          <p:spPr>
            <a:xfrm>
              <a:off x="5133403" y="1197154"/>
              <a:ext cx="1548000" cy="4492375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内容占位符 2"/>
            <p:cNvSpPr txBox="1">
              <a:spLocks/>
            </p:cNvSpPr>
            <p:nvPr/>
          </p:nvSpPr>
          <p:spPr>
            <a:xfrm>
              <a:off x="1677965" y="1197154"/>
              <a:ext cx="1548000" cy="4492375"/>
            </a:xfrm>
            <a:prstGeom prst="homePlate">
              <a:avLst/>
            </a:prstGeom>
            <a:solidFill>
              <a:srgbClr val="FCAC8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内容占位符 2"/>
            <p:cNvSpPr txBox="1">
              <a:spLocks/>
            </p:cNvSpPr>
            <p:nvPr/>
          </p:nvSpPr>
          <p:spPr>
            <a:xfrm>
              <a:off x="3405684" y="1197154"/>
              <a:ext cx="1548000" cy="4492375"/>
            </a:xfrm>
            <a:prstGeom prst="homePlate">
              <a:avLst/>
            </a:prstGeom>
            <a:solidFill>
              <a:srgbClr val="FA784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云形 39"/>
          <p:cNvSpPr/>
          <p:nvPr/>
        </p:nvSpPr>
        <p:spPr>
          <a:xfrm>
            <a:off x="3021206" y="2309840"/>
            <a:ext cx="1149926" cy="1171583"/>
          </a:xfrm>
          <a:prstGeom prst="cloud">
            <a:avLst/>
          </a:prstGeom>
          <a:solidFill>
            <a:srgbClr val="FA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前台</a:t>
            </a:r>
          </a:p>
        </p:txBody>
      </p:sp>
      <p:sp>
        <p:nvSpPr>
          <p:cNvPr id="41" name="云形 40"/>
          <p:cNvSpPr/>
          <p:nvPr/>
        </p:nvSpPr>
        <p:spPr>
          <a:xfrm>
            <a:off x="1830805" y="2953555"/>
            <a:ext cx="911314" cy="935916"/>
          </a:xfrm>
          <a:prstGeom prst="cloud">
            <a:avLst/>
          </a:prstGeom>
          <a:solidFill>
            <a:srgbClr val="FCA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文员</a:t>
            </a:r>
          </a:p>
        </p:txBody>
      </p:sp>
      <p:sp>
        <p:nvSpPr>
          <p:cNvPr id="42" name="云形 41"/>
          <p:cNvSpPr/>
          <p:nvPr/>
        </p:nvSpPr>
        <p:spPr>
          <a:xfrm>
            <a:off x="913761" y="3889471"/>
            <a:ext cx="770528" cy="726436"/>
          </a:xfrm>
          <a:prstGeom prst="cloud">
            <a:avLst/>
          </a:prstGeom>
          <a:solidFill>
            <a:srgbClr val="C5D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助理</a:t>
            </a:r>
          </a:p>
        </p:txBody>
      </p:sp>
      <p:sp>
        <p:nvSpPr>
          <p:cNvPr id="43" name="云形 42"/>
          <p:cNvSpPr/>
          <p:nvPr/>
        </p:nvSpPr>
        <p:spPr>
          <a:xfrm>
            <a:off x="4268724" y="1256091"/>
            <a:ext cx="1473159" cy="1446526"/>
          </a:xfrm>
          <a:prstGeom prst="cloud">
            <a:avLst/>
          </a:prstGeom>
          <a:solidFill>
            <a:srgbClr val="EE71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行政专员</a:t>
            </a:r>
          </a:p>
        </p:txBody>
      </p:sp>
      <p:sp>
        <p:nvSpPr>
          <p:cNvPr id="44" name="文本框 14"/>
          <p:cNvSpPr txBox="1"/>
          <p:nvPr/>
        </p:nvSpPr>
        <p:spPr>
          <a:xfrm>
            <a:off x="5455019" y="2702617"/>
            <a:ext cx="4094489" cy="2166175"/>
          </a:xfrm>
          <a:prstGeom prst="rect">
            <a:avLst/>
          </a:prstGeom>
          <a:noFill/>
        </p:spPr>
        <p:txBody>
          <a:bodyPr wrap="square" lIns="72585" tIns="36293" rIns="72585" bIns="36293" rtlCol="0">
            <a:spAutoFit/>
          </a:bodyPr>
          <a:lstStyle/>
          <a:p>
            <a:pPr marL="362925" indent="-362925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应聘职位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：助理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文员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前台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行政专员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2925" indent="-362925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工作年限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2925" indent="-362925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薪资要求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千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千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2925" indent="-362925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职位类型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：全职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2925" indent="-362925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工作地点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：北京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2925" indent="-362925">
              <a:buFont typeface="Wingdings" panose="05000000000000000000" pitchFamily="2" charset="2"/>
              <a:buChar char="n"/>
            </a:pP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101"/>
          <p:cNvGrpSpPr>
            <a:grpSpLocks/>
          </p:cNvGrpSpPr>
          <p:nvPr/>
        </p:nvGrpSpPr>
        <p:grpSpPr bwMode="auto">
          <a:xfrm>
            <a:off x="267981" y="2309840"/>
            <a:ext cx="1241425" cy="1439863"/>
            <a:chOff x="2803652" y="1116161"/>
            <a:chExt cx="1241260" cy="1439861"/>
          </a:xfrm>
        </p:grpSpPr>
        <p:sp>
          <p:nvSpPr>
            <p:cNvPr id="46" name="六边形 45"/>
            <p:cNvSpPr/>
            <p:nvPr/>
          </p:nvSpPr>
          <p:spPr>
            <a:xfrm rot="5400000">
              <a:off x="2704352" y="1215462"/>
              <a:ext cx="1439861" cy="1241260"/>
            </a:xfrm>
            <a:prstGeom prst="hexagon">
              <a:avLst>
                <a:gd name="adj" fmla="val 30879"/>
                <a:gd name="vf" fmla="val 115470"/>
              </a:avLst>
            </a:prstGeom>
            <a:gradFill flip="none" rotWithShape="1">
              <a:gsLst>
                <a:gs pos="6000">
                  <a:sysClr val="window" lastClr="FFFFFF">
                    <a:lumMod val="95000"/>
                    <a:shade val="67500"/>
                    <a:satMod val="115000"/>
                  </a:sysClr>
                </a:gs>
                <a:gs pos="100000">
                  <a:srgbClr val="E4E4E4"/>
                </a:gs>
                <a:gs pos="80000">
                  <a:srgbClr val="F1F1F1"/>
                </a:gs>
                <a:gs pos="43000">
                  <a:sysClr val="window" lastClr="FFFFFF"/>
                </a:gs>
              </a:gsLst>
              <a:lin ang="8100000" scaled="1"/>
              <a:tileRect/>
            </a:gradFill>
            <a:ln w="1905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chemeClr val="accent5">
                    <a:lumMod val="50000"/>
                  </a:schemeClr>
                </a:solidFill>
                <a:latin typeface="Calibri"/>
                <a:ea typeface="+mn-ea"/>
              </a:endParaRPr>
            </a:p>
          </p:txBody>
        </p:sp>
        <p:sp>
          <p:nvSpPr>
            <p:cNvPr id="47" name="Title 3"/>
            <p:cNvSpPr txBox="1">
              <a:spLocks/>
            </p:cNvSpPr>
            <p:nvPr/>
          </p:nvSpPr>
          <p:spPr>
            <a:xfrm>
              <a:off x="3056114" y="1517664"/>
              <a:ext cx="796699" cy="318577"/>
            </a:xfrm>
            <a:prstGeom prst="rect">
              <a:avLst/>
            </a:prstGeom>
          </p:spPr>
          <p:txBody>
            <a:bodyPr/>
            <a:lstStyle>
              <a:lvl1pPr algn="ctr" defTabSz="967801" rtl="0" eaLnBrk="1" latinLnBrk="0" hangingPunct="1">
                <a:spcBef>
                  <a:spcPct val="0"/>
                </a:spcBef>
                <a:buNone/>
                <a:defRPr sz="47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fontAlgn="auto">
                <a:spcAft>
                  <a:spcPts val="0"/>
                </a:spcAft>
                <a:defRPr/>
              </a:pPr>
              <a:r>
                <a:rPr lang="en-US" altLang="zh-CN" sz="3600" b="1" dirty="0"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</a:rPr>
                <a:t>01</a:t>
              </a:r>
              <a:endParaRPr lang="en-US" sz="3600" b="1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</a:endParaRPr>
            </a:p>
          </p:txBody>
        </p:sp>
      </p:grpSp>
      <p:grpSp>
        <p:nvGrpSpPr>
          <p:cNvPr id="48" name="组合 104"/>
          <p:cNvGrpSpPr>
            <a:grpSpLocks/>
          </p:cNvGrpSpPr>
          <p:nvPr/>
        </p:nvGrpSpPr>
        <p:grpSpPr bwMode="auto">
          <a:xfrm>
            <a:off x="1484311" y="1342258"/>
            <a:ext cx="1241425" cy="1439863"/>
            <a:chOff x="2105727" y="2344988"/>
            <a:chExt cx="1241260" cy="1439861"/>
          </a:xfrm>
        </p:grpSpPr>
        <p:sp>
          <p:nvSpPr>
            <p:cNvPr id="49" name="六边形 48"/>
            <p:cNvSpPr/>
            <p:nvPr/>
          </p:nvSpPr>
          <p:spPr>
            <a:xfrm rot="5400000">
              <a:off x="2006426" y="2444288"/>
              <a:ext cx="1439861" cy="1241260"/>
            </a:xfrm>
            <a:prstGeom prst="hexagon">
              <a:avLst>
                <a:gd name="adj" fmla="val 30879"/>
                <a:gd name="vf" fmla="val 115470"/>
              </a:avLst>
            </a:prstGeom>
            <a:gradFill flip="none" rotWithShape="1">
              <a:gsLst>
                <a:gs pos="6000">
                  <a:sysClr val="window" lastClr="FFFFFF">
                    <a:lumMod val="95000"/>
                    <a:shade val="67500"/>
                    <a:satMod val="115000"/>
                  </a:sysClr>
                </a:gs>
                <a:gs pos="100000">
                  <a:srgbClr val="E4E4E4"/>
                </a:gs>
                <a:gs pos="80000">
                  <a:srgbClr val="F1F1F1"/>
                </a:gs>
                <a:gs pos="43000">
                  <a:sysClr val="window" lastClr="FFFFFF"/>
                </a:gs>
              </a:gsLst>
              <a:lin ang="8100000" scaled="1"/>
              <a:tileRect/>
            </a:gradFill>
            <a:ln w="1905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chemeClr val="accent5">
                    <a:lumMod val="50000"/>
                  </a:schemeClr>
                </a:solidFill>
                <a:latin typeface="Calibri"/>
                <a:ea typeface="+mn-ea"/>
              </a:endParaRPr>
            </a:p>
          </p:txBody>
        </p:sp>
        <p:sp>
          <p:nvSpPr>
            <p:cNvPr id="50" name="Title 3"/>
            <p:cNvSpPr txBox="1">
              <a:spLocks/>
            </p:cNvSpPr>
            <p:nvPr/>
          </p:nvSpPr>
          <p:spPr>
            <a:xfrm>
              <a:off x="2343729" y="2746341"/>
              <a:ext cx="796699" cy="318577"/>
            </a:xfrm>
            <a:prstGeom prst="rect">
              <a:avLst/>
            </a:prstGeom>
          </p:spPr>
          <p:txBody>
            <a:bodyPr/>
            <a:lstStyle>
              <a:lvl1pPr algn="ctr" defTabSz="967801" rtl="0" eaLnBrk="1" latinLnBrk="0" hangingPunct="1">
                <a:spcBef>
                  <a:spcPct val="0"/>
                </a:spcBef>
                <a:buNone/>
                <a:defRPr sz="47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fontAlgn="auto">
                <a:spcAft>
                  <a:spcPts val="0"/>
                </a:spcAft>
                <a:defRPr/>
              </a:pPr>
              <a:r>
                <a:rPr lang="en-US" altLang="zh-CN" sz="3600" b="1" dirty="0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</a:rPr>
                <a:t>02</a:t>
              </a:r>
              <a:endParaRPr lang="en-US" sz="3600" b="1" dirty="0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</a:endParaRPr>
            </a:p>
          </p:txBody>
        </p:sp>
      </p:grpSp>
      <p:grpSp>
        <p:nvGrpSpPr>
          <p:cNvPr id="51" name="组合 107"/>
          <p:cNvGrpSpPr>
            <a:grpSpLocks/>
          </p:cNvGrpSpPr>
          <p:nvPr/>
        </p:nvGrpSpPr>
        <p:grpSpPr bwMode="auto">
          <a:xfrm>
            <a:off x="3201926" y="3481423"/>
            <a:ext cx="1241425" cy="1439863"/>
            <a:chOff x="2803652" y="3545528"/>
            <a:chExt cx="1241260" cy="1439861"/>
          </a:xfrm>
        </p:grpSpPr>
        <p:sp>
          <p:nvSpPr>
            <p:cNvPr id="52" name="六边形 51"/>
            <p:cNvSpPr/>
            <p:nvPr/>
          </p:nvSpPr>
          <p:spPr>
            <a:xfrm rot="5400000">
              <a:off x="2704352" y="3644829"/>
              <a:ext cx="1439861" cy="1241260"/>
            </a:xfrm>
            <a:prstGeom prst="hexagon">
              <a:avLst>
                <a:gd name="adj" fmla="val 30879"/>
                <a:gd name="vf" fmla="val 115470"/>
              </a:avLst>
            </a:prstGeom>
            <a:gradFill flip="none" rotWithShape="1">
              <a:gsLst>
                <a:gs pos="6000">
                  <a:sysClr val="window" lastClr="FFFFFF">
                    <a:lumMod val="95000"/>
                    <a:shade val="67500"/>
                    <a:satMod val="115000"/>
                  </a:sysClr>
                </a:gs>
                <a:gs pos="100000">
                  <a:srgbClr val="E4E4E4"/>
                </a:gs>
                <a:gs pos="80000">
                  <a:srgbClr val="F1F1F1"/>
                </a:gs>
                <a:gs pos="43000">
                  <a:sysClr val="window" lastClr="FFFFFF"/>
                </a:gs>
              </a:gsLst>
              <a:lin ang="8100000" scaled="1"/>
              <a:tileRect/>
            </a:gradFill>
            <a:ln w="1905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chemeClr val="accent5">
                    <a:lumMod val="50000"/>
                  </a:schemeClr>
                </a:solidFill>
                <a:latin typeface="Calibri"/>
                <a:ea typeface="+mn-ea"/>
              </a:endParaRPr>
            </a:p>
          </p:txBody>
        </p:sp>
        <p:sp>
          <p:nvSpPr>
            <p:cNvPr id="53" name="Title 3"/>
            <p:cNvSpPr txBox="1">
              <a:spLocks/>
            </p:cNvSpPr>
            <p:nvPr/>
          </p:nvSpPr>
          <p:spPr>
            <a:xfrm>
              <a:off x="3025931" y="3946882"/>
              <a:ext cx="796699" cy="318577"/>
            </a:xfrm>
            <a:prstGeom prst="rect">
              <a:avLst/>
            </a:prstGeom>
          </p:spPr>
          <p:txBody>
            <a:bodyPr/>
            <a:lstStyle>
              <a:lvl1pPr algn="ctr" defTabSz="967801" rtl="0" eaLnBrk="1" latinLnBrk="0" hangingPunct="1">
                <a:spcBef>
                  <a:spcPct val="0"/>
                </a:spcBef>
                <a:buNone/>
                <a:defRPr sz="47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fontAlgn="auto">
                <a:spcAft>
                  <a:spcPts val="0"/>
                </a:spcAft>
                <a:defRPr/>
              </a:pPr>
              <a:r>
                <a:rPr lang="en-US" altLang="zh-CN" sz="3600" b="1" dirty="0">
                  <a:solidFill>
                    <a:schemeClr val="accent4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</a:rPr>
                <a:t>03</a:t>
              </a:r>
              <a:endParaRPr lang="en-US" sz="3600" b="1" dirty="0">
                <a:solidFill>
                  <a:schemeClr val="accent4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</a:endParaRPr>
            </a:p>
          </p:txBody>
        </p:sp>
      </p:grpSp>
      <p:grpSp>
        <p:nvGrpSpPr>
          <p:cNvPr id="54" name="组合 101"/>
          <p:cNvGrpSpPr>
            <a:grpSpLocks/>
          </p:cNvGrpSpPr>
          <p:nvPr/>
        </p:nvGrpSpPr>
        <p:grpSpPr bwMode="auto">
          <a:xfrm>
            <a:off x="6100253" y="1009715"/>
            <a:ext cx="1241425" cy="1439863"/>
            <a:chOff x="2803652" y="1116161"/>
            <a:chExt cx="1241260" cy="1439861"/>
          </a:xfrm>
        </p:grpSpPr>
        <p:sp>
          <p:nvSpPr>
            <p:cNvPr id="55" name="六边形 54"/>
            <p:cNvSpPr/>
            <p:nvPr/>
          </p:nvSpPr>
          <p:spPr>
            <a:xfrm rot="5400000">
              <a:off x="2704352" y="1215462"/>
              <a:ext cx="1439861" cy="1241260"/>
            </a:xfrm>
            <a:prstGeom prst="hexagon">
              <a:avLst>
                <a:gd name="adj" fmla="val 30879"/>
                <a:gd name="vf" fmla="val 115470"/>
              </a:avLst>
            </a:prstGeom>
            <a:gradFill flip="none" rotWithShape="1">
              <a:gsLst>
                <a:gs pos="6000">
                  <a:sysClr val="window" lastClr="FFFFFF">
                    <a:lumMod val="95000"/>
                    <a:shade val="67500"/>
                    <a:satMod val="115000"/>
                  </a:sysClr>
                </a:gs>
                <a:gs pos="100000">
                  <a:srgbClr val="E4E4E4"/>
                </a:gs>
                <a:gs pos="80000">
                  <a:srgbClr val="F1F1F1"/>
                </a:gs>
                <a:gs pos="43000">
                  <a:sysClr val="window" lastClr="FFFFFF"/>
                </a:gs>
              </a:gsLst>
              <a:lin ang="8100000" scaled="1"/>
              <a:tileRect/>
            </a:gradFill>
            <a:ln w="1905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chemeClr val="accent5">
                    <a:lumMod val="50000"/>
                  </a:schemeClr>
                </a:solidFill>
                <a:latin typeface="Calibri"/>
                <a:ea typeface="+mn-ea"/>
              </a:endParaRPr>
            </a:p>
          </p:txBody>
        </p:sp>
        <p:sp>
          <p:nvSpPr>
            <p:cNvPr id="56" name="Title 3"/>
            <p:cNvSpPr txBox="1">
              <a:spLocks/>
            </p:cNvSpPr>
            <p:nvPr/>
          </p:nvSpPr>
          <p:spPr>
            <a:xfrm>
              <a:off x="3056114" y="1517664"/>
              <a:ext cx="796699" cy="318577"/>
            </a:xfrm>
            <a:prstGeom prst="rect">
              <a:avLst/>
            </a:prstGeom>
          </p:spPr>
          <p:txBody>
            <a:bodyPr/>
            <a:lstStyle>
              <a:lvl1pPr algn="ctr" defTabSz="967801" rtl="0" eaLnBrk="1" latinLnBrk="0" hangingPunct="1">
                <a:spcBef>
                  <a:spcPct val="0"/>
                </a:spcBef>
                <a:buNone/>
                <a:defRPr sz="47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fontAlgn="auto">
                <a:spcAft>
                  <a:spcPts val="0"/>
                </a:spcAft>
                <a:defRPr/>
              </a:pPr>
              <a:r>
                <a:rPr lang="en-US" altLang="zh-CN" sz="3600" b="1" dirty="0">
                  <a:solidFill>
                    <a:srgbClr val="C00000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</a:rPr>
                <a:t>04</a:t>
              </a:r>
              <a:endParaRPr lang="en-US" sz="3600" b="1" dirty="0">
                <a:solidFill>
                  <a:srgbClr val="C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694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5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5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1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7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35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40" grpId="0" animBg="1"/>
      <p:bldP spid="41" grpId="0" animBg="1"/>
      <p:bldP spid="42" grpId="0" animBg="1"/>
      <p:bldP spid="43" grpId="0" animBg="1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37449" y="293359"/>
            <a:ext cx="2605584" cy="592018"/>
          </a:xfrm>
          <a:prstGeom prst="homePlate">
            <a:avLst/>
          </a:prstGeom>
          <a:solidFill>
            <a:srgbClr val="C5D757"/>
          </a:solidFill>
        </p:spPr>
        <p:txBody>
          <a:bodyPr vert="horz" lIns="91457" tIns="45728" rIns="91457" bIns="45728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572">
              <a:defRPr/>
            </a:pPr>
            <a:r>
              <a:rPr lang="zh-CN" altLang="en-US" sz="32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大黑简体" pitchFamily="2" charset="-122"/>
                <a:ea typeface="方正大黑简体" pitchFamily="2" charset="-122"/>
              </a:rPr>
              <a:t>经验分享</a:t>
            </a:r>
            <a:endParaRPr lang="en-US" sz="32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大黑简体" pitchFamily="2" charset="-122"/>
              <a:ea typeface="方正大黑简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5288312"/>
            <a:ext cx="2440031" cy="113400"/>
          </a:xfrm>
          <a:prstGeom prst="rect">
            <a:avLst/>
          </a:prstGeom>
          <a:solidFill>
            <a:srgbClr val="E5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446411" y="5288312"/>
            <a:ext cx="2440031" cy="113400"/>
          </a:xfrm>
          <a:prstGeom prst="rect">
            <a:avLst/>
          </a:prstGeom>
          <a:solidFill>
            <a:srgbClr val="FCA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892821" y="5288312"/>
            <a:ext cx="2440031" cy="113400"/>
          </a:xfrm>
          <a:prstGeom prst="rect">
            <a:avLst/>
          </a:prstGeom>
          <a:solidFill>
            <a:srgbClr val="FA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339231" y="5288312"/>
            <a:ext cx="2440031" cy="113400"/>
          </a:xfrm>
          <a:prstGeom prst="rect">
            <a:avLst/>
          </a:prstGeom>
          <a:solidFill>
            <a:srgbClr val="CCD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553394" y="293359"/>
            <a:ext cx="736084" cy="592019"/>
            <a:chOff x="-49754" y="1197154"/>
            <a:chExt cx="6731157" cy="4492375"/>
          </a:xfrm>
        </p:grpSpPr>
        <p:sp>
          <p:nvSpPr>
            <p:cNvPr id="11" name="内容占位符 2"/>
            <p:cNvSpPr txBox="1">
              <a:spLocks/>
            </p:cNvSpPr>
            <p:nvPr/>
          </p:nvSpPr>
          <p:spPr>
            <a:xfrm>
              <a:off x="-49754" y="1197154"/>
              <a:ext cx="1548000" cy="4492375"/>
            </a:xfrm>
            <a:prstGeom prst="homePlate">
              <a:avLst/>
            </a:prstGeom>
            <a:solidFill>
              <a:srgbClr val="CCDB69"/>
            </a:solidFill>
            <a:ln w="6350" cap="flat" cmpd="sng" algn="ctr">
              <a:noFill/>
              <a:prstDash val="solid"/>
              <a:miter lim="800000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内容占位符 2"/>
            <p:cNvSpPr txBox="1">
              <a:spLocks/>
            </p:cNvSpPr>
            <p:nvPr/>
          </p:nvSpPr>
          <p:spPr>
            <a:xfrm>
              <a:off x="5133403" y="1197154"/>
              <a:ext cx="1548000" cy="4492375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内容占位符 2"/>
            <p:cNvSpPr txBox="1">
              <a:spLocks/>
            </p:cNvSpPr>
            <p:nvPr/>
          </p:nvSpPr>
          <p:spPr>
            <a:xfrm>
              <a:off x="1677965" y="1197154"/>
              <a:ext cx="1548000" cy="4492375"/>
            </a:xfrm>
            <a:prstGeom prst="homePlate">
              <a:avLst/>
            </a:prstGeom>
            <a:solidFill>
              <a:srgbClr val="FCAC8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内容占位符 2"/>
            <p:cNvSpPr txBox="1">
              <a:spLocks/>
            </p:cNvSpPr>
            <p:nvPr/>
          </p:nvSpPr>
          <p:spPr>
            <a:xfrm>
              <a:off x="3405684" y="1197154"/>
              <a:ext cx="1548000" cy="4492375"/>
            </a:xfrm>
            <a:prstGeom prst="homePlate">
              <a:avLst/>
            </a:prstGeom>
            <a:solidFill>
              <a:srgbClr val="FA784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Freeform 2"/>
          <p:cNvSpPr>
            <a:spLocks/>
          </p:cNvSpPr>
          <p:nvPr/>
        </p:nvSpPr>
        <p:spPr bwMode="auto">
          <a:xfrm>
            <a:off x="295276" y="901700"/>
            <a:ext cx="5440362" cy="4659313"/>
          </a:xfrm>
          <a:custGeom>
            <a:avLst/>
            <a:gdLst>
              <a:gd name="T0" fmla="*/ 0 w 3668"/>
              <a:gd name="T1" fmla="*/ 2147483647 h 3785"/>
              <a:gd name="T2" fmla="*/ 2147483647 w 3668"/>
              <a:gd name="T3" fmla="*/ 2147483647 h 3785"/>
              <a:gd name="T4" fmla="*/ 2147483647 w 3668"/>
              <a:gd name="T5" fmla="*/ 2147483647 h 3785"/>
              <a:gd name="T6" fmla="*/ 2147483647 w 3668"/>
              <a:gd name="T7" fmla="*/ 2147483647 h 3785"/>
              <a:gd name="T8" fmla="*/ 2147483647 w 3668"/>
              <a:gd name="T9" fmla="*/ 2147483647 h 3785"/>
              <a:gd name="T10" fmla="*/ 2147483647 w 3668"/>
              <a:gd name="T11" fmla="*/ 2147483647 h 3785"/>
              <a:gd name="T12" fmla="*/ 2147483647 w 3668"/>
              <a:gd name="T13" fmla="*/ 2147483647 h 3785"/>
              <a:gd name="T14" fmla="*/ 2147483647 w 3668"/>
              <a:gd name="T15" fmla="*/ 2147483647 h 3785"/>
              <a:gd name="T16" fmla="*/ 2147483647 w 3668"/>
              <a:gd name="T17" fmla="*/ 2147483647 h 3785"/>
              <a:gd name="T18" fmla="*/ 2147483647 w 3668"/>
              <a:gd name="T19" fmla="*/ 2147483647 h 3785"/>
              <a:gd name="T20" fmla="*/ 2147483647 w 3668"/>
              <a:gd name="T21" fmla="*/ 2147483647 h 3785"/>
              <a:gd name="T22" fmla="*/ 2147483647 w 3668"/>
              <a:gd name="T23" fmla="*/ 2147483647 h 3785"/>
              <a:gd name="T24" fmla="*/ 2147483647 w 3668"/>
              <a:gd name="T25" fmla="*/ 2147483647 h 3785"/>
              <a:gd name="T26" fmla="*/ 2147483647 w 3668"/>
              <a:gd name="T27" fmla="*/ 2147483647 h 3785"/>
              <a:gd name="T28" fmla="*/ 2147483647 w 3668"/>
              <a:gd name="T29" fmla="*/ 0 h 3785"/>
              <a:gd name="T30" fmla="*/ 2147483647 w 3668"/>
              <a:gd name="T31" fmla="*/ 2147483647 h 3785"/>
              <a:gd name="T32" fmla="*/ 2147483647 w 3668"/>
              <a:gd name="T33" fmla="*/ 2147483647 h 3785"/>
              <a:gd name="T34" fmla="*/ 2147483647 w 3668"/>
              <a:gd name="T35" fmla="*/ 2147483647 h 3785"/>
              <a:gd name="T36" fmla="*/ 2147483647 w 3668"/>
              <a:gd name="T37" fmla="*/ 2147483647 h 3785"/>
              <a:gd name="T38" fmla="*/ 2147483647 w 3668"/>
              <a:gd name="T39" fmla="*/ 2147483647 h 3785"/>
              <a:gd name="T40" fmla="*/ 2147483647 w 3668"/>
              <a:gd name="T41" fmla="*/ 2147483647 h 3785"/>
              <a:gd name="T42" fmla="*/ 2147483647 w 3668"/>
              <a:gd name="T43" fmla="*/ 2147483647 h 3785"/>
              <a:gd name="T44" fmla="*/ 2147483647 w 3668"/>
              <a:gd name="T45" fmla="*/ 2147483647 h 3785"/>
              <a:gd name="T46" fmla="*/ 2147483647 w 3668"/>
              <a:gd name="T47" fmla="*/ 2147483647 h 3785"/>
              <a:gd name="T48" fmla="*/ 2147483647 w 3668"/>
              <a:gd name="T49" fmla="*/ 2147483647 h 3785"/>
              <a:gd name="T50" fmla="*/ 2147483647 w 3668"/>
              <a:gd name="T51" fmla="*/ 2147483647 h 3785"/>
              <a:gd name="T52" fmla="*/ 2147483647 w 3668"/>
              <a:gd name="T53" fmla="*/ 2147483647 h 3785"/>
              <a:gd name="T54" fmla="*/ 2147483647 w 3668"/>
              <a:gd name="T55" fmla="*/ 2147483647 h 3785"/>
              <a:gd name="T56" fmla="*/ 0 w 3668"/>
              <a:gd name="T57" fmla="*/ 2147483647 h 3785"/>
              <a:gd name="T58" fmla="*/ 0 w 3668"/>
              <a:gd name="T59" fmla="*/ 2147483647 h 378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3668"/>
              <a:gd name="T91" fmla="*/ 0 h 3785"/>
              <a:gd name="T92" fmla="*/ 3668 w 3668"/>
              <a:gd name="T93" fmla="*/ 3785 h 378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3668" h="3785">
                <a:moveTo>
                  <a:pt x="0" y="2742"/>
                </a:moveTo>
                <a:lnTo>
                  <a:pt x="253" y="2556"/>
                </a:lnTo>
                <a:lnTo>
                  <a:pt x="515" y="2395"/>
                </a:lnTo>
                <a:lnTo>
                  <a:pt x="798" y="2223"/>
                </a:lnTo>
                <a:lnTo>
                  <a:pt x="1152" y="2000"/>
                </a:lnTo>
                <a:lnTo>
                  <a:pt x="1587" y="1728"/>
                </a:lnTo>
                <a:lnTo>
                  <a:pt x="1869" y="1525"/>
                </a:lnTo>
                <a:lnTo>
                  <a:pt x="2061" y="1394"/>
                </a:lnTo>
                <a:lnTo>
                  <a:pt x="2324" y="1182"/>
                </a:lnTo>
                <a:lnTo>
                  <a:pt x="2557" y="980"/>
                </a:lnTo>
                <a:lnTo>
                  <a:pt x="2769" y="768"/>
                </a:lnTo>
                <a:lnTo>
                  <a:pt x="2941" y="606"/>
                </a:lnTo>
                <a:lnTo>
                  <a:pt x="3193" y="353"/>
                </a:lnTo>
                <a:lnTo>
                  <a:pt x="3011" y="252"/>
                </a:lnTo>
                <a:lnTo>
                  <a:pt x="3648" y="0"/>
                </a:lnTo>
                <a:lnTo>
                  <a:pt x="3668" y="687"/>
                </a:lnTo>
                <a:lnTo>
                  <a:pt x="3466" y="525"/>
                </a:lnTo>
                <a:lnTo>
                  <a:pt x="3213" y="828"/>
                </a:lnTo>
                <a:lnTo>
                  <a:pt x="2910" y="1202"/>
                </a:lnTo>
                <a:lnTo>
                  <a:pt x="2698" y="1515"/>
                </a:lnTo>
                <a:lnTo>
                  <a:pt x="2597" y="1738"/>
                </a:lnTo>
                <a:lnTo>
                  <a:pt x="2496" y="1970"/>
                </a:lnTo>
                <a:lnTo>
                  <a:pt x="2435" y="2182"/>
                </a:lnTo>
                <a:lnTo>
                  <a:pt x="2375" y="2384"/>
                </a:lnTo>
                <a:lnTo>
                  <a:pt x="2264" y="2779"/>
                </a:lnTo>
                <a:lnTo>
                  <a:pt x="2183" y="3152"/>
                </a:lnTo>
                <a:lnTo>
                  <a:pt x="2122" y="3445"/>
                </a:lnTo>
                <a:lnTo>
                  <a:pt x="2042" y="3785"/>
                </a:lnTo>
                <a:lnTo>
                  <a:pt x="0" y="3785"/>
                </a:lnTo>
                <a:lnTo>
                  <a:pt x="0" y="2742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lumMod val="75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lIns="83831" tIns="41916" rIns="83831" bIns="41916" anchor="ctr"/>
          <a:lstStyle/>
          <a:p>
            <a:pPr algn="ctr" defTabSz="967801">
              <a:defRPr/>
            </a:pPr>
            <a:endParaRPr lang="zh-CN" altLang="en-US" sz="1700" b="1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825626" y="3759200"/>
            <a:ext cx="2122487" cy="392113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831" tIns="41916" rIns="83831" bIns="41916" anchor="ctr"/>
          <a:lstStyle/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700" dirty="0">
                <a:latin typeface="微软雅黑" panose="020B0503020204020204" pitchFamily="34" charset="-122"/>
              </a:rPr>
              <a:t>2012</a:t>
            </a:r>
            <a:r>
              <a:rPr lang="zh-CN" altLang="en-US" sz="1700" dirty="0">
                <a:latin typeface="微软雅黑" panose="020B0503020204020204" pitchFamily="34" charset="-122"/>
              </a:rPr>
              <a:t>年</a:t>
            </a:r>
            <a:r>
              <a:rPr lang="en-US" altLang="zh-CN" sz="1700" dirty="0">
                <a:latin typeface="微软雅黑" panose="020B0503020204020204" pitchFamily="34" charset="-122"/>
              </a:rPr>
              <a:t>4</a:t>
            </a:r>
            <a:r>
              <a:rPr lang="zh-CN" altLang="en-US" sz="1700" dirty="0">
                <a:latin typeface="微软雅黑" panose="020B0503020204020204" pitchFamily="34" charset="-122"/>
              </a:rPr>
              <a:t>月</a:t>
            </a:r>
          </a:p>
        </p:txBody>
      </p:sp>
      <p:sp>
        <p:nvSpPr>
          <p:cNvPr id="17" name="圆角矩形 16"/>
          <p:cNvSpPr/>
          <p:nvPr/>
        </p:nvSpPr>
        <p:spPr>
          <a:xfrm>
            <a:off x="2716213" y="2911475"/>
            <a:ext cx="2122488" cy="39370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831" tIns="41916" rIns="83831" bIns="41916" anchor="ctr"/>
          <a:lstStyle/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700" dirty="0">
                <a:latin typeface="微软雅黑" panose="020B0503020204020204" pitchFamily="34" charset="-122"/>
              </a:rPr>
              <a:t>2013</a:t>
            </a:r>
            <a:r>
              <a:rPr lang="zh-CN" altLang="en-US" sz="1700" dirty="0">
                <a:latin typeface="微软雅黑" panose="020B0503020204020204" pitchFamily="34" charset="-122"/>
              </a:rPr>
              <a:t>年</a:t>
            </a:r>
            <a:r>
              <a:rPr lang="en-US" altLang="zh-CN" sz="1700" dirty="0">
                <a:latin typeface="微软雅黑" panose="020B0503020204020204" pitchFamily="34" charset="-122"/>
              </a:rPr>
              <a:t>5</a:t>
            </a:r>
            <a:r>
              <a:rPr lang="zh-CN" altLang="en-US" sz="1700" dirty="0">
                <a:latin typeface="微软雅黑" panose="020B0503020204020204" pitchFamily="34" charset="-122"/>
              </a:rPr>
              <a:t>月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3378201" y="2095500"/>
            <a:ext cx="2122487" cy="39370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831" tIns="41916" rIns="83831" bIns="41916" anchor="ctr"/>
          <a:lstStyle/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700" dirty="0">
                <a:latin typeface="微软雅黑" panose="020B0503020204020204" pitchFamily="34" charset="-122"/>
              </a:rPr>
              <a:t>2014</a:t>
            </a:r>
            <a:r>
              <a:rPr lang="zh-CN" altLang="en-US" sz="1700" dirty="0">
                <a:latin typeface="微软雅黑" panose="020B0503020204020204" pitchFamily="34" charset="-122"/>
              </a:rPr>
              <a:t>年</a:t>
            </a:r>
            <a:r>
              <a:rPr lang="en-US" altLang="zh-CN" sz="1700" dirty="0">
                <a:latin typeface="微软雅黑" panose="020B0503020204020204" pitchFamily="34" charset="-122"/>
              </a:rPr>
              <a:t>6</a:t>
            </a:r>
            <a:r>
              <a:rPr lang="zh-CN" altLang="en-US" sz="1700" dirty="0">
                <a:latin typeface="微软雅黑" panose="020B0503020204020204" pitchFamily="34" charset="-122"/>
              </a:rPr>
              <a:t>月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4122738" y="1323975"/>
            <a:ext cx="2122488" cy="3937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831" tIns="41916" rIns="83831" bIns="41916" anchor="ctr"/>
          <a:lstStyle/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700" dirty="0">
                <a:latin typeface="微软雅黑" panose="020B0503020204020204" pitchFamily="34" charset="-122"/>
              </a:rPr>
              <a:t>2015</a:t>
            </a:r>
            <a:r>
              <a:rPr lang="zh-CN" altLang="en-US" sz="1700" dirty="0">
                <a:latin typeface="微软雅黑" panose="020B0503020204020204" pitchFamily="34" charset="-122"/>
              </a:rPr>
              <a:t>年</a:t>
            </a:r>
            <a:r>
              <a:rPr lang="en-US" altLang="zh-CN" sz="1700" dirty="0">
                <a:latin typeface="微软雅黑" panose="020B0503020204020204" pitchFamily="34" charset="-122"/>
              </a:rPr>
              <a:t>12</a:t>
            </a:r>
            <a:r>
              <a:rPr lang="zh-CN" altLang="en-US" sz="1700" dirty="0">
                <a:latin typeface="微软雅黑" panose="020B0503020204020204" pitchFamily="34" charset="-122"/>
              </a:rPr>
              <a:t>月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982663" y="4533900"/>
            <a:ext cx="2122488" cy="393700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831" tIns="41916" rIns="83831" bIns="41916" anchor="ctr"/>
          <a:lstStyle/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700" dirty="0">
                <a:latin typeface="微软雅黑" panose="020B0503020204020204" pitchFamily="34" charset="-122"/>
              </a:rPr>
              <a:t>2010</a:t>
            </a:r>
            <a:r>
              <a:rPr lang="zh-CN" altLang="en-US" sz="1700" dirty="0">
                <a:latin typeface="微软雅黑" panose="020B0503020204020204" pitchFamily="34" charset="-122"/>
              </a:rPr>
              <a:t>年</a:t>
            </a:r>
            <a:r>
              <a:rPr lang="en-US" altLang="zh-CN" sz="1700" dirty="0">
                <a:latin typeface="微软雅黑" panose="020B0503020204020204" pitchFamily="34" charset="-122"/>
              </a:rPr>
              <a:t>3</a:t>
            </a:r>
            <a:r>
              <a:rPr lang="zh-CN" altLang="en-US" sz="1700" dirty="0">
                <a:latin typeface="微软雅黑" panose="020B0503020204020204" pitchFamily="34" charset="-122"/>
              </a:rPr>
              <a:t>月</a:t>
            </a:r>
          </a:p>
        </p:txBody>
      </p:sp>
      <p:sp>
        <p:nvSpPr>
          <p:cNvPr id="21" name="矩形 20"/>
          <p:cNvSpPr/>
          <p:nvPr/>
        </p:nvSpPr>
        <p:spPr>
          <a:xfrm>
            <a:off x="4122738" y="4508500"/>
            <a:ext cx="2105025" cy="546100"/>
          </a:xfrm>
          <a:prstGeom prst="rect">
            <a:avLst/>
          </a:prstGeom>
          <a:ln>
            <a:solidFill>
              <a:schemeClr val="accent4"/>
            </a:solidFill>
            <a:prstDash val="dash"/>
          </a:ln>
        </p:spPr>
        <p:txBody>
          <a:bodyPr lIns="83831" tIns="41916" rIns="83831" bIns="41916">
            <a:spAutoFit/>
          </a:bodyPr>
          <a:lstStyle/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5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2" name="矩形 21"/>
          <p:cNvSpPr/>
          <p:nvPr/>
        </p:nvSpPr>
        <p:spPr>
          <a:xfrm>
            <a:off x="4683126" y="3676650"/>
            <a:ext cx="2105025" cy="546100"/>
          </a:xfrm>
          <a:prstGeom prst="rect">
            <a:avLst/>
          </a:prstGeom>
          <a:ln>
            <a:solidFill>
              <a:schemeClr val="accent3"/>
            </a:solidFill>
            <a:prstDash val="dash"/>
          </a:ln>
        </p:spPr>
        <p:txBody>
          <a:bodyPr lIns="83831" tIns="41916" rIns="83831" bIns="41916">
            <a:spAutoFit/>
          </a:bodyPr>
          <a:lstStyle/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5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3" name="矩形 22"/>
          <p:cNvSpPr/>
          <p:nvPr/>
        </p:nvSpPr>
        <p:spPr>
          <a:xfrm>
            <a:off x="5227638" y="2844800"/>
            <a:ext cx="2105025" cy="546100"/>
          </a:xfrm>
          <a:prstGeom prst="rect">
            <a:avLst/>
          </a:prstGeom>
          <a:ln>
            <a:solidFill>
              <a:schemeClr val="accent2"/>
            </a:solidFill>
            <a:prstDash val="dash"/>
          </a:ln>
        </p:spPr>
        <p:txBody>
          <a:bodyPr lIns="83831" tIns="41916" rIns="83831" bIns="41916">
            <a:spAutoFit/>
          </a:bodyPr>
          <a:lstStyle/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5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4" name="矩形 23"/>
          <p:cNvSpPr/>
          <p:nvPr/>
        </p:nvSpPr>
        <p:spPr>
          <a:xfrm>
            <a:off x="5735638" y="2012950"/>
            <a:ext cx="2106613" cy="546100"/>
          </a:xfrm>
          <a:prstGeom prst="rect">
            <a:avLst/>
          </a:prstGeom>
          <a:ln>
            <a:solidFill>
              <a:schemeClr val="accent1"/>
            </a:solidFill>
            <a:prstDash val="dash"/>
          </a:ln>
        </p:spPr>
        <p:txBody>
          <a:bodyPr lIns="83831" tIns="41916" rIns="83831" bIns="41916">
            <a:spAutoFit/>
          </a:bodyPr>
          <a:lstStyle/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5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5" name="矩形 24"/>
          <p:cNvSpPr/>
          <p:nvPr/>
        </p:nvSpPr>
        <p:spPr>
          <a:xfrm>
            <a:off x="6534151" y="1257300"/>
            <a:ext cx="2105025" cy="546100"/>
          </a:xfrm>
          <a:prstGeom prst="rect">
            <a:avLst/>
          </a:prstGeom>
          <a:ln>
            <a:solidFill>
              <a:schemeClr val="bg2"/>
            </a:solidFill>
            <a:prstDash val="dash"/>
          </a:ln>
        </p:spPr>
        <p:txBody>
          <a:bodyPr lIns="83831" tIns="41916" rIns="83831" bIns="41916">
            <a:spAutoFit/>
          </a:bodyPr>
          <a:lstStyle/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5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</p:spTree>
    <p:extLst>
      <p:ext uri="{BB962C8B-B14F-4D97-AF65-F5344CB8AC3E}">
        <p14:creationId xmlns:p14="http://schemas.microsoft.com/office/powerpoint/2010/main" val="240272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9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85"/>
          <p:cNvGrpSpPr/>
          <p:nvPr/>
        </p:nvGrpSpPr>
        <p:grpSpPr>
          <a:xfrm>
            <a:off x="314289" y="468423"/>
            <a:ext cx="9331681" cy="4950134"/>
            <a:chOff x="1163638" y="768350"/>
            <a:chExt cx="9874250" cy="5238750"/>
          </a:xfrm>
          <a:solidFill>
            <a:schemeClr val="bg2"/>
          </a:solidFill>
        </p:grpSpPr>
        <p:sp>
          <p:nvSpPr>
            <p:cNvPr id="18" name="Freeform 5"/>
            <p:cNvSpPr>
              <a:spLocks noEditPoints="1"/>
            </p:cNvSpPr>
            <p:nvPr/>
          </p:nvSpPr>
          <p:spPr bwMode="auto">
            <a:xfrm>
              <a:off x="4071938" y="3135313"/>
              <a:ext cx="1227138" cy="1227138"/>
            </a:xfrm>
            <a:custGeom>
              <a:avLst/>
              <a:gdLst>
                <a:gd name="T0" fmla="*/ 0 w 376"/>
                <a:gd name="T1" fmla="*/ 188 h 376"/>
                <a:gd name="T2" fmla="*/ 188 w 376"/>
                <a:gd name="T3" fmla="*/ 0 h 376"/>
                <a:gd name="T4" fmla="*/ 376 w 376"/>
                <a:gd name="T5" fmla="*/ 188 h 376"/>
                <a:gd name="T6" fmla="*/ 188 w 376"/>
                <a:gd name="T7" fmla="*/ 376 h 376"/>
                <a:gd name="T8" fmla="*/ 0 w 376"/>
                <a:gd name="T9" fmla="*/ 188 h 376"/>
                <a:gd name="T10" fmla="*/ 354 w 376"/>
                <a:gd name="T11" fmla="*/ 188 h 376"/>
                <a:gd name="T12" fmla="*/ 188 w 376"/>
                <a:gd name="T13" fmla="*/ 22 h 376"/>
                <a:gd name="T14" fmla="*/ 22 w 376"/>
                <a:gd name="T15" fmla="*/ 188 h 376"/>
                <a:gd name="T16" fmla="*/ 188 w 376"/>
                <a:gd name="T17" fmla="*/ 354 h 376"/>
                <a:gd name="T18" fmla="*/ 354 w 376"/>
                <a:gd name="T19" fmla="*/ 18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6" h="376">
                  <a:moveTo>
                    <a:pt x="0" y="188"/>
                  </a:moveTo>
                  <a:cubicBezTo>
                    <a:pt x="0" y="84"/>
                    <a:pt x="84" y="0"/>
                    <a:pt x="188" y="0"/>
                  </a:cubicBezTo>
                  <a:cubicBezTo>
                    <a:pt x="292" y="0"/>
                    <a:pt x="376" y="84"/>
                    <a:pt x="376" y="188"/>
                  </a:cubicBezTo>
                  <a:cubicBezTo>
                    <a:pt x="376" y="292"/>
                    <a:pt x="292" y="376"/>
                    <a:pt x="188" y="376"/>
                  </a:cubicBezTo>
                  <a:cubicBezTo>
                    <a:pt x="84" y="376"/>
                    <a:pt x="0" y="292"/>
                    <a:pt x="0" y="188"/>
                  </a:cubicBezTo>
                  <a:close/>
                  <a:moveTo>
                    <a:pt x="354" y="188"/>
                  </a:moveTo>
                  <a:cubicBezTo>
                    <a:pt x="354" y="96"/>
                    <a:pt x="280" y="22"/>
                    <a:pt x="188" y="22"/>
                  </a:cubicBezTo>
                  <a:cubicBezTo>
                    <a:pt x="96" y="22"/>
                    <a:pt x="22" y="96"/>
                    <a:pt x="22" y="188"/>
                  </a:cubicBezTo>
                  <a:cubicBezTo>
                    <a:pt x="22" y="280"/>
                    <a:pt x="96" y="354"/>
                    <a:pt x="188" y="354"/>
                  </a:cubicBezTo>
                  <a:cubicBezTo>
                    <a:pt x="280" y="354"/>
                    <a:pt x="354" y="280"/>
                    <a:pt x="354" y="188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7688263" y="3017838"/>
              <a:ext cx="1100138" cy="1098550"/>
            </a:xfrm>
            <a:custGeom>
              <a:avLst/>
              <a:gdLst>
                <a:gd name="T0" fmla="*/ 0 w 337"/>
                <a:gd name="T1" fmla="*/ 169 h 337"/>
                <a:gd name="T2" fmla="*/ 169 w 337"/>
                <a:gd name="T3" fmla="*/ 0 h 337"/>
                <a:gd name="T4" fmla="*/ 337 w 337"/>
                <a:gd name="T5" fmla="*/ 169 h 337"/>
                <a:gd name="T6" fmla="*/ 169 w 337"/>
                <a:gd name="T7" fmla="*/ 337 h 337"/>
                <a:gd name="T8" fmla="*/ 0 w 337"/>
                <a:gd name="T9" fmla="*/ 169 h 337"/>
                <a:gd name="T10" fmla="*/ 317 w 337"/>
                <a:gd name="T11" fmla="*/ 169 h 337"/>
                <a:gd name="T12" fmla="*/ 169 w 337"/>
                <a:gd name="T13" fmla="*/ 20 h 337"/>
                <a:gd name="T14" fmla="*/ 20 w 337"/>
                <a:gd name="T15" fmla="*/ 169 h 337"/>
                <a:gd name="T16" fmla="*/ 169 w 337"/>
                <a:gd name="T17" fmla="*/ 318 h 337"/>
                <a:gd name="T18" fmla="*/ 317 w 337"/>
                <a:gd name="T19" fmla="*/ 16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7" h="337">
                  <a:moveTo>
                    <a:pt x="0" y="169"/>
                  </a:moveTo>
                  <a:cubicBezTo>
                    <a:pt x="0" y="76"/>
                    <a:pt x="76" y="0"/>
                    <a:pt x="169" y="0"/>
                  </a:cubicBezTo>
                  <a:cubicBezTo>
                    <a:pt x="262" y="0"/>
                    <a:pt x="337" y="76"/>
                    <a:pt x="337" y="169"/>
                  </a:cubicBezTo>
                  <a:cubicBezTo>
                    <a:pt x="337" y="262"/>
                    <a:pt x="262" y="337"/>
                    <a:pt x="169" y="337"/>
                  </a:cubicBezTo>
                  <a:cubicBezTo>
                    <a:pt x="76" y="337"/>
                    <a:pt x="0" y="262"/>
                    <a:pt x="0" y="169"/>
                  </a:cubicBezTo>
                  <a:close/>
                  <a:moveTo>
                    <a:pt x="317" y="169"/>
                  </a:moveTo>
                  <a:cubicBezTo>
                    <a:pt x="317" y="87"/>
                    <a:pt x="251" y="20"/>
                    <a:pt x="169" y="20"/>
                  </a:cubicBezTo>
                  <a:cubicBezTo>
                    <a:pt x="87" y="20"/>
                    <a:pt x="20" y="87"/>
                    <a:pt x="20" y="169"/>
                  </a:cubicBezTo>
                  <a:cubicBezTo>
                    <a:pt x="20" y="251"/>
                    <a:pt x="87" y="318"/>
                    <a:pt x="169" y="318"/>
                  </a:cubicBezTo>
                  <a:cubicBezTo>
                    <a:pt x="251" y="318"/>
                    <a:pt x="317" y="251"/>
                    <a:pt x="317" y="169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7"/>
            <p:cNvSpPr>
              <a:spLocks noEditPoints="1"/>
            </p:cNvSpPr>
            <p:nvPr/>
          </p:nvSpPr>
          <p:spPr bwMode="auto">
            <a:xfrm>
              <a:off x="8164513" y="4430713"/>
              <a:ext cx="906463" cy="906463"/>
            </a:xfrm>
            <a:custGeom>
              <a:avLst/>
              <a:gdLst>
                <a:gd name="T0" fmla="*/ 0 w 278"/>
                <a:gd name="T1" fmla="*/ 139 h 278"/>
                <a:gd name="T2" fmla="*/ 139 w 278"/>
                <a:gd name="T3" fmla="*/ 0 h 278"/>
                <a:gd name="T4" fmla="*/ 278 w 278"/>
                <a:gd name="T5" fmla="*/ 139 h 278"/>
                <a:gd name="T6" fmla="*/ 139 w 278"/>
                <a:gd name="T7" fmla="*/ 278 h 278"/>
                <a:gd name="T8" fmla="*/ 0 w 278"/>
                <a:gd name="T9" fmla="*/ 139 h 278"/>
                <a:gd name="T10" fmla="*/ 262 w 278"/>
                <a:gd name="T11" fmla="*/ 139 h 278"/>
                <a:gd name="T12" fmla="*/ 139 w 278"/>
                <a:gd name="T13" fmla="*/ 17 h 278"/>
                <a:gd name="T14" fmla="*/ 17 w 278"/>
                <a:gd name="T15" fmla="*/ 139 h 278"/>
                <a:gd name="T16" fmla="*/ 139 w 278"/>
                <a:gd name="T17" fmla="*/ 262 h 278"/>
                <a:gd name="T18" fmla="*/ 262 w 278"/>
                <a:gd name="T19" fmla="*/ 139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8" h="278">
                  <a:moveTo>
                    <a:pt x="0" y="139"/>
                  </a:moveTo>
                  <a:cubicBezTo>
                    <a:pt x="0" y="63"/>
                    <a:pt x="63" y="0"/>
                    <a:pt x="139" y="0"/>
                  </a:cubicBezTo>
                  <a:cubicBezTo>
                    <a:pt x="216" y="0"/>
                    <a:pt x="278" y="63"/>
                    <a:pt x="278" y="139"/>
                  </a:cubicBezTo>
                  <a:cubicBezTo>
                    <a:pt x="278" y="216"/>
                    <a:pt x="216" y="278"/>
                    <a:pt x="139" y="278"/>
                  </a:cubicBezTo>
                  <a:cubicBezTo>
                    <a:pt x="63" y="278"/>
                    <a:pt x="0" y="216"/>
                    <a:pt x="0" y="139"/>
                  </a:cubicBezTo>
                  <a:close/>
                  <a:moveTo>
                    <a:pt x="262" y="139"/>
                  </a:moveTo>
                  <a:cubicBezTo>
                    <a:pt x="262" y="72"/>
                    <a:pt x="207" y="17"/>
                    <a:pt x="139" y="17"/>
                  </a:cubicBezTo>
                  <a:cubicBezTo>
                    <a:pt x="72" y="17"/>
                    <a:pt x="17" y="72"/>
                    <a:pt x="17" y="139"/>
                  </a:cubicBezTo>
                  <a:cubicBezTo>
                    <a:pt x="17" y="207"/>
                    <a:pt x="72" y="262"/>
                    <a:pt x="139" y="262"/>
                  </a:cubicBezTo>
                  <a:cubicBezTo>
                    <a:pt x="207" y="262"/>
                    <a:pt x="262" y="207"/>
                    <a:pt x="262" y="139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2589213" y="4841875"/>
              <a:ext cx="338138" cy="339725"/>
            </a:xfrm>
            <a:custGeom>
              <a:avLst/>
              <a:gdLst>
                <a:gd name="T0" fmla="*/ 0 w 104"/>
                <a:gd name="T1" fmla="*/ 52 h 104"/>
                <a:gd name="T2" fmla="*/ 52 w 104"/>
                <a:gd name="T3" fmla="*/ 0 h 104"/>
                <a:gd name="T4" fmla="*/ 104 w 104"/>
                <a:gd name="T5" fmla="*/ 52 h 104"/>
                <a:gd name="T6" fmla="*/ 52 w 104"/>
                <a:gd name="T7" fmla="*/ 104 h 104"/>
                <a:gd name="T8" fmla="*/ 0 w 104"/>
                <a:gd name="T9" fmla="*/ 52 h 104"/>
                <a:gd name="T10" fmla="*/ 98 w 104"/>
                <a:gd name="T11" fmla="*/ 52 h 104"/>
                <a:gd name="T12" fmla="*/ 52 w 104"/>
                <a:gd name="T13" fmla="*/ 6 h 104"/>
                <a:gd name="T14" fmla="*/ 6 w 104"/>
                <a:gd name="T15" fmla="*/ 52 h 104"/>
                <a:gd name="T16" fmla="*/ 52 w 104"/>
                <a:gd name="T17" fmla="*/ 98 h 104"/>
                <a:gd name="T18" fmla="*/ 98 w 104"/>
                <a:gd name="T19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4">
                  <a:moveTo>
                    <a:pt x="0" y="52"/>
                  </a:moveTo>
                  <a:cubicBezTo>
                    <a:pt x="0" y="23"/>
                    <a:pt x="23" y="0"/>
                    <a:pt x="52" y="0"/>
                  </a:cubicBezTo>
                  <a:cubicBezTo>
                    <a:pt x="80" y="0"/>
                    <a:pt x="104" y="23"/>
                    <a:pt x="104" y="52"/>
                  </a:cubicBezTo>
                  <a:cubicBezTo>
                    <a:pt x="104" y="81"/>
                    <a:pt x="80" y="104"/>
                    <a:pt x="52" y="104"/>
                  </a:cubicBezTo>
                  <a:cubicBezTo>
                    <a:pt x="23" y="104"/>
                    <a:pt x="0" y="81"/>
                    <a:pt x="0" y="52"/>
                  </a:cubicBezTo>
                  <a:close/>
                  <a:moveTo>
                    <a:pt x="98" y="52"/>
                  </a:moveTo>
                  <a:cubicBezTo>
                    <a:pt x="98" y="26"/>
                    <a:pt x="77" y="6"/>
                    <a:pt x="52" y="6"/>
                  </a:cubicBezTo>
                  <a:cubicBezTo>
                    <a:pt x="26" y="6"/>
                    <a:pt x="6" y="26"/>
                    <a:pt x="6" y="52"/>
                  </a:cubicBezTo>
                  <a:cubicBezTo>
                    <a:pt x="6" y="77"/>
                    <a:pt x="26" y="98"/>
                    <a:pt x="52" y="98"/>
                  </a:cubicBezTo>
                  <a:cubicBezTo>
                    <a:pt x="77" y="98"/>
                    <a:pt x="98" y="77"/>
                    <a:pt x="98" y="5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3286126" y="5145088"/>
              <a:ext cx="339725" cy="339725"/>
            </a:xfrm>
            <a:custGeom>
              <a:avLst/>
              <a:gdLst>
                <a:gd name="T0" fmla="*/ 0 w 104"/>
                <a:gd name="T1" fmla="*/ 52 h 104"/>
                <a:gd name="T2" fmla="*/ 52 w 104"/>
                <a:gd name="T3" fmla="*/ 0 h 104"/>
                <a:gd name="T4" fmla="*/ 104 w 104"/>
                <a:gd name="T5" fmla="*/ 52 h 104"/>
                <a:gd name="T6" fmla="*/ 52 w 104"/>
                <a:gd name="T7" fmla="*/ 104 h 104"/>
                <a:gd name="T8" fmla="*/ 0 w 104"/>
                <a:gd name="T9" fmla="*/ 52 h 104"/>
                <a:gd name="T10" fmla="*/ 98 w 104"/>
                <a:gd name="T11" fmla="*/ 52 h 104"/>
                <a:gd name="T12" fmla="*/ 52 w 104"/>
                <a:gd name="T13" fmla="*/ 6 h 104"/>
                <a:gd name="T14" fmla="*/ 6 w 104"/>
                <a:gd name="T15" fmla="*/ 52 h 104"/>
                <a:gd name="T16" fmla="*/ 52 w 104"/>
                <a:gd name="T17" fmla="*/ 98 h 104"/>
                <a:gd name="T18" fmla="*/ 98 w 104"/>
                <a:gd name="T19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4">
                  <a:moveTo>
                    <a:pt x="0" y="52"/>
                  </a:moveTo>
                  <a:cubicBezTo>
                    <a:pt x="0" y="23"/>
                    <a:pt x="23" y="0"/>
                    <a:pt x="52" y="0"/>
                  </a:cubicBezTo>
                  <a:cubicBezTo>
                    <a:pt x="80" y="0"/>
                    <a:pt x="104" y="23"/>
                    <a:pt x="104" y="52"/>
                  </a:cubicBezTo>
                  <a:cubicBezTo>
                    <a:pt x="104" y="80"/>
                    <a:pt x="80" y="104"/>
                    <a:pt x="52" y="104"/>
                  </a:cubicBezTo>
                  <a:cubicBezTo>
                    <a:pt x="23" y="104"/>
                    <a:pt x="0" y="80"/>
                    <a:pt x="0" y="52"/>
                  </a:cubicBezTo>
                  <a:close/>
                  <a:moveTo>
                    <a:pt x="98" y="52"/>
                  </a:moveTo>
                  <a:cubicBezTo>
                    <a:pt x="98" y="26"/>
                    <a:pt x="77" y="6"/>
                    <a:pt x="52" y="6"/>
                  </a:cubicBezTo>
                  <a:cubicBezTo>
                    <a:pt x="26" y="6"/>
                    <a:pt x="6" y="26"/>
                    <a:pt x="6" y="52"/>
                  </a:cubicBezTo>
                  <a:cubicBezTo>
                    <a:pt x="6" y="77"/>
                    <a:pt x="26" y="98"/>
                    <a:pt x="52" y="98"/>
                  </a:cubicBezTo>
                  <a:cubicBezTo>
                    <a:pt x="77" y="98"/>
                    <a:pt x="98" y="77"/>
                    <a:pt x="98" y="5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10"/>
            <p:cNvSpPr>
              <a:spLocks noEditPoints="1"/>
            </p:cNvSpPr>
            <p:nvPr/>
          </p:nvSpPr>
          <p:spPr bwMode="auto">
            <a:xfrm>
              <a:off x="5067301" y="4629150"/>
              <a:ext cx="338138" cy="339725"/>
            </a:xfrm>
            <a:custGeom>
              <a:avLst/>
              <a:gdLst>
                <a:gd name="T0" fmla="*/ 0 w 104"/>
                <a:gd name="T1" fmla="*/ 52 h 104"/>
                <a:gd name="T2" fmla="*/ 52 w 104"/>
                <a:gd name="T3" fmla="*/ 0 h 104"/>
                <a:gd name="T4" fmla="*/ 104 w 104"/>
                <a:gd name="T5" fmla="*/ 52 h 104"/>
                <a:gd name="T6" fmla="*/ 52 w 104"/>
                <a:gd name="T7" fmla="*/ 104 h 104"/>
                <a:gd name="T8" fmla="*/ 0 w 104"/>
                <a:gd name="T9" fmla="*/ 52 h 104"/>
                <a:gd name="T10" fmla="*/ 98 w 104"/>
                <a:gd name="T11" fmla="*/ 52 h 104"/>
                <a:gd name="T12" fmla="*/ 52 w 104"/>
                <a:gd name="T13" fmla="*/ 6 h 104"/>
                <a:gd name="T14" fmla="*/ 6 w 104"/>
                <a:gd name="T15" fmla="*/ 52 h 104"/>
                <a:gd name="T16" fmla="*/ 52 w 104"/>
                <a:gd name="T17" fmla="*/ 98 h 104"/>
                <a:gd name="T18" fmla="*/ 98 w 104"/>
                <a:gd name="T19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4">
                  <a:moveTo>
                    <a:pt x="0" y="52"/>
                  </a:moveTo>
                  <a:cubicBezTo>
                    <a:pt x="0" y="23"/>
                    <a:pt x="23" y="0"/>
                    <a:pt x="52" y="0"/>
                  </a:cubicBezTo>
                  <a:cubicBezTo>
                    <a:pt x="81" y="0"/>
                    <a:pt x="104" y="23"/>
                    <a:pt x="104" y="52"/>
                  </a:cubicBezTo>
                  <a:cubicBezTo>
                    <a:pt x="104" y="81"/>
                    <a:pt x="81" y="104"/>
                    <a:pt x="52" y="104"/>
                  </a:cubicBezTo>
                  <a:cubicBezTo>
                    <a:pt x="23" y="104"/>
                    <a:pt x="0" y="81"/>
                    <a:pt x="0" y="52"/>
                  </a:cubicBezTo>
                  <a:close/>
                  <a:moveTo>
                    <a:pt x="98" y="52"/>
                  </a:moveTo>
                  <a:cubicBezTo>
                    <a:pt x="98" y="27"/>
                    <a:pt x="77" y="6"/>
                    <a:pt x="52" y="6"/>
                  </a:cubicBezTo>
                  <a:cubicBezTo>
                    <a:pt x="27" y="6"/>
                    <a:pt x="6" y="27"/>
                    <a:pt x="6" y="52"/>
                  </a:cubicBezTo>
                  <a:cubicBezTo>
                    <a:pt x="6" y="77"/>
                    <a:pt x="27" y="98"/>
                    <a:pt x="52" y="98"/>
                  </a:cubicBezTo>
                  <a:cubicBezTo>
                    <a:pt x="77" y="98"/>
                    <a:pt x="98" y="77"/>
                    <a:pt x="98" y="5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11"/>
            <p:cNvSpPr>
              <a:spLocks noEditPoints="1"/>
            </p:cNvSpPr>
            <p:nvPr/>
          </p:nvSpPr>
          <p:spPr bwMode="auto">
            <a:xfrm>
              <a:off x="7743826" y="5583238"/>
              <a:ext cx="339725" cy="338138"/>
            </a:xfrm>
            <a:custGeom>
              <a:avLst/>
              <a:gdLst>
                <a:gd name="T0" fmla="*/ 0 w 104"/>
                <a:gd name="T1" fmla="*/ 52 h 104"/>
                <a:gd name="T2" fmla="*/ 52 w 104"/>
                <a:gd name="T3" fmla="*/ 0 h 104"/>
                <a:gd name="T4" fmla="*/ 104 w 104"/>
                <a:gd name="T5" fmla="*/ 52 h 104"/>
                <a:gd name="T6" fmla="*/ 52 w 104"/>
                <a:gd name="T7" fmla="*/ 104 h 104"/>
                <a:gd name="T8" fmla="*/ 0 w 104"/>
                <a:gd name="T9" fmla="*/ 52 h 104"/>
                <a:gd name="T10" fmla="*/ 98 w 104"/>
                <a:gd name="T11" fmla="*/ 52 h 104"/>
                <a:gd name="T12" fmla="*/ 52 w 104"/>
                <a:gd name="T13" fmla="*/ 6 h 104"/>
                <a:gd name="T14" fmla="*/ 6 w 104"/>
                <a:gd name="T15" fmla="*/ 52 h 104"/>
                <a:gd name="T16" fmla="*/ 52 w 104"/>
                <a:gd name="T17" fmla="*/ 98 h 104"/>
                <a:gd name="T18" fmla="*/ 98 w 104"/>
                <a:gd name="T19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4">
                  <a:moveTo>
                    <a:pt x="0" y="52"/>
                  </a:moveTo>
                  <a:cubicBezTo>
                    <a:pt x="0" y="23"/>
                    <a:pt x="23" y="0"/>
                    <a:pt x="52" y="0"/>
                  </a:cubicBezTo>
                  <a:cubicBezTo>
                    <a:pt x="80" y="0"/>
                    <a:pt x="104" y="23"/>
                    <a:pt x="104" y="52"/>
                  </a:cubicBezTo>
                  <a:cubicBezTo>
                    <a:pt x="104" y="80"/>
                    <a:pt x="80" y="104"/>
                    <a:pt x="52" y="104"/>
                  </a:cubicBezTo>
                  <a:cubicBezTo>
                    <a:pt x="23" y="104"/>
                    <a:pt x="0" y="80"/>
                    <a:pt x="0" y="52"/>
                  </a:cubicBezTo>
                  <a:close/>
                  <a:moveTo>
                    <a:pt x="98" y="52"/>
                  </a:moveTo>
                  <a:cubicBezTo>
                    <a:pt x="98" y="26"/>
                    <a:pt x="77" y="6"/>
                    <a:pt x="52" y="6"/>
                  </a:cubicBezTo>
                  <a:cubicBezTo>
                    <a:pt x="26" y="6"/>
                    <a:pt x="6" y="26"/>
                    <a:pt x="6" y="52"/>
                  </a:cubicBezTo>
                  <a:cubicBezTo>
                    <a:pt x="6" y="77"/>
                    <a:pt x="26" y="98"/>
                    <a:pt x="52" y="98"/>
                  </a:cubicBezTo>
                  <a:cubicBezTo>
                    <a:pt x="77" y="98"/>
                    <a:pt x="98" y="77"/>
                    <a:pt x="98" y="5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3867151" y="2713038"/>
              <a:ext cx="342900" cy="339725"/>
            </a:xfrm>
            <a:custGeom>
              <a:avLst/>
              <a:gdLst>
                <a:gd name="T0" fmla="*/ 0 w 105"/>
                <a:gd name="T1" fmla="*/ 52 h 104"/>
                <a:gd name="T2" fmla="*/ 53 w 105"/>
                <a:gd name="T3" fmla="*/ 0 h 104"/>
                <a:gd name="T4" fmla="*/ 105 w 105"/>
                <a:gd name="T5" fmla="*/ 52 h 104"/>
                <a:gd name="T6" fmla="*/ 53 w 105"/>
                <a:gd name="T7" fmla="*/ 104 h 104"/>
                <a:gd name="T8" fmla="*/ 0 w 105"/>
                <a:gd name="T9" fmla="*/ 52 h 104"/>
                <a:gd name="T10" fmla="*/ 98 w 105"/>
                <a:gd name="T11" fmla="*/ 52 h 104"/>
                <a:gd name="T12" fmla="*/ 53 w 105"/>
                <a:gd name="T13" fmla="*/ 6 h 104"/>
                <a:gd name="T14" fmla="*/ 7 w 105"/>
                <a:gd name="T15" fmla="*/ 52 h 104"/>
                <a:gd name="T16" fmla="*/ 53 w 105"/>
                <a:gd name="T17" fmla="*/ 98 h 104"/>
                <a:gd name="T18" fmla="*/ 98 w 105"/>
                <a:gd name="T19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04">
                  <a:moveTo>
                    <a:pt x="0" y="52"/>
                  </a:moveTo>
                  <a:cubicBezTo>
                    <a:pt x="0" y="23"/>
                    <a:pt x="24" y="0"/>
                    <a:pt x="53" y="0"/>
                  </a:cubicBezTo>
                  <a:cubicBezTo>
                    <a:pt x="81" y="0"/>
                    <a:pt x="105" y="23"/>
                    <a:pt x="105" y="52"/>
                  </a:cubicBezTo>
                  <a:cubicBezTo>
                    <a:pt x="105" y="81"/>
                    <a:pt x="81" y="104"/>
                    <a:pt x="53" y="104"/>
                  </a:cubicBezTo>
                  <a:cubicBezTo>
                    <a:pt x="24" y="104"/>
                    <a:pt x="0" y="81"/>
                    <a:pt x="0" y="52"/>
                  </a:cubicBezTo>
                  <a:close/>
                  <a:moveTo>
                    <a:pt x="98" y="52"/>
                  </a:moveTo>
                  <a:cubicBezTo>
                    <a:pt x="98" y="27"/>
                    <a:pt x="78" y="6"/>
                    <a:pt x="53" y="6"/>
                  </a:cubicBezTo>
                  <a:cubicBezTo>
                    <a:pt x="27" y="6"/>
                    <a:pt x="7" y="27"/>
                    <a:pt x="7" y="52"/>
                  </a:cubicBezTo>
                  <a:cubicBezTo>
                    <a:pt x="7" y="77"/>
                    <a:pt x="27" y="98"/>
                    <a:pt x="53" y="98"/>
                  </a:cubicBezTo>
                  <a:cubicBezTo>
                    <a:pt x="78" y="98"/>
                    <a:pt x="98" y="77"/>
                    <a:pt x="98" y="5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4675188" y="5487988"/>
              <a:ext cx="339725" cy="342900"/>
            </a:xfrm>
            <a:custGeom>
              <a:avLst/>
              <a:gdLst>
                <a:gd name="T0" fmla="*/ 0 w 104"/>
                <a:gd name="T1" fmla="*/ 52 h 105"/>
                <a:gd name="T2" fmla="*/ 52 w 104"/>
                <a:gd name="T3" fmla="*/ 0 h 105"/>
                <a:gd name="T4" fmla="*/ 104 w 104"/>
                <a:gd name="T5" fmla="*/ 52 h 105"/>
                <a:gd name="T6" fmla="*/ 52 w 104"/>
                <a:gd name="T7" fmla="*/ 105 h 105"/>
                <a:gd name="T8" fmla="*/ 0 w 104"/>
                <a:gd name="T9" fmla="*/ 52 h 105"/>
                <a:gd name="T10" fmla="*/ 98 w 104"/>
                <a:gd name="T11" fmla="*/ 52 h 105"/>
                <a:gd name="T12" fmla="*/ 52 w 104"/>
                <a:gd name="T13" fmla="*/ 6 h 105"/>
                <a:gd name="T14" fmla="*/ 6 w 104"/>
                <a:gd name="T15" fmla="*/ 52 h 105"/>
                <a:gd name="T16" fmla="*/ 52 w 104"/>
                <a:gd name="T17" fmla="*/ 98 h 105"/>
                <a:gd name="T18" fmla="*/ 98 w 104"/>
                <a:gd name="T19" fmla="*/ 5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5">
                  <a:moveTo>
                    <a:pt x="0" y="52"/>
                  </a:moveTo>
                  <a:cubicBezTo>
                    <a:pt x="0" y="24"/>
                    <a:pt x="24" y="0"/>
                    <a:pt x="52" y="0"/>
                  </a:cubicBezTo>
                  <a:cubicBezTo>
                    <a:pt x="81" y="0"/>
                    <a:pt x="104" y="24"/>
                    <a:pt x="104" y="52"/>
                  </a:cubicBezTo>
                  <a:cubicBezTo>
                    <a:pt x="104" y="81"/>
                    <a:pt x="81" y="105"/>
                    <a:pt x="52" y="105"/>
                  </a:cubicBezTo>
                  <a:cubicBezTo>
                    <a:pt x="24" y="105"/>
                    <a:pt x="0" y="81"/>
                    <a:pt x="0" y="52"/>
                  </a:cubicBezTo>
                  <a:close/>
                  <a:moveTo>
                    <a:pt x="98" y="52"/>
                  </a:moveTo>
                  <a:cubicBezTo>
                    <a:pt x="98" y="27"/>
                    <a:pt x="78" y="6"/>
                    <a:pt x="52" y="6"/>
                  </a:cubicBezTo>
                  <a:cubicBezTo>
                    <a:pt x="27" y="6"/>
                    <a:pt x="6" y="27"/>
                    <a:pt x="6" y="52"/>
                  </a:cubicBezTo>
                  <a:cubicBezTo>
                    <a:pt x="6" y="78"/>
                    <a:pt x="27" y="98"/>
                    <a:pt x="52" y="98"/>
                  </a:cubicBezTo>
                  <a:cubicBezTo>
                    <a:pt x="78" y="98"/>
                    <a:pt x="98" y="78"/>
                    <a:pt x="98" y="5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6877051" y="5246688"/>
              <a:ext cx="339725" cy="339725"/>
            </a:xfrm>
            <a:custGeom>
              <a:avLst/>
              <a:gdLst>
                <a:gd name="T0" fmla="*/ 0 w 104"/>
                <a:gd name="T1" fmla="*/ 52 h 104"/>
                <a:gd name="T2" fmla="*/ 52 w 104"/>
                <a:gd name="T3" fmla="*/ 0 h 104"/>
                <a:gd name="T4" fmla="*/ 104 w 104"/>
                <a:gd name="T5" fmla="*/ 52 h 104"/>
                <a:gd name="T6" fmla="*/ 52 w 104"/>
                <a:gd name="T7" fmla="*/ 104 h 104"/>
                <a:gd name="T8" fmla="*/ 0 w 104"/>
                <a:gd name="T9" fmla="*/ 52 h 104"/>
                <a:gd name="T10" fmla="*/ 98 w 104"/>
                <a:gd name="T11" fmla="*/ 52 h 104"/>
                <a:gd name="T12" fmla="*/ 52 w 104"/>
                <a:gd name="T13" fmla="*/ 6 h 104"/>
                <a:gd name="T14" fmla="*/ 6 w 104"/>
                <a:gd name="T15" fmla="*/ 52 h 104"/>
                <a:gd name="T16" fmla="*/ 52 w 104"/>
                <a:gd name="T17" fmla="*/ 98 h 104"/>
                <a:gd name="T18" fmla="*/ 98 w 104"/>
                <a:gd name="T19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4">
                  <a:moveTo>
                    <a:pt x="0" y="52"/>
                  </a:moveTo>
                  <a:cubicBezTo>
                    <a:pt x="0" y="23"/>
                    <a:pt x="23" y="0"/>
                    <a:pt x="52" y="0"/>
                  </a:cubicBezTo>
                  <a:cubicBezTo>
                    <a:pt x="80" y="0"/>
                    <a:pt x="104" y="23"/>
                    <a:pt x="104" y="52"/>
                  </a:cubicBezTo>
                  <a:cubicBezTo>
                    <a:pt x="104" y="80"/>
                    <a:pt x="80" y="104"/>
                    <a:pt x="52" y="104"/>
                  </a:cubicBezTo>
                  <a:cubicBezTo>
                    <a:pt x="23" y="104"/>
                    <a:pt x="0" y="80"/>
                    <a:pt x="0" y="52"/>
                  </a:cubicBezTo>
                  <a:close/>
                  <a:moveTo>
                    <a:pt x="98" y="52"/>
                  </a:moveTo>
                  <a:cubicBezTo>
                    <a:pt x="98" y="26"/>
                    <a:pt x="77" y="6"/>
                    <a:pt x="52" y="6"/>
                  </a:cubicBezTo>
                  <a:cubicBezTo>
                    <a:pt x="26" y="6"/>
                    <a:pt x="6" y="26"/>
                    <a:pt x="6" y="52"/>
                  </a:cubicBezTo>
                  <a:cubicBezTo>
                    <a:pt x="6" y="77"/>
                    <a:pt x="26" y="98"/>
                    <a:pt x="52" y="98"/>
                  </a:cubicBezTo>
                  <a:cubicBezTo>
                    <a:pt x="77" y="98"/>
                    <a:pt x="98" y="77"/>
                    <a:pt x="98" y="5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15"/>
            <p:cNvSpPr>
              <a:spLocks noEditPoints="1"/>
            </p:cNvSpPr>
            <p:nvPr/>
          </p:nvSpPr>
          <p:spPr bwMode="auto">
            <a:xfrm>
              <a:off x="8931276" y="3983038"/>
              <a:ext cx="339725" cy="339725"/>
            </a:xfrm>
            <a:custGeom>
              <a:avLst/>
              <a:gdLst>
                <a:gd name="T0" fmla="*/ 0 w 104"/>
                <a:gd name="T1" fmla="*/ 52 h 104"/>
                <a:gd name="T2" fmla="*/ 52 w 104"/>
                <a:gd name="T3" fmla="*/ 0 h 104"/>
                <a:gd name="T4" fmla="*/ 104 w 104"/>
                <a:gd name="T5" fmla="*/ 52 h 104"/>
                <a:gd name="T6" fmla="*/ 52 w 104"/>
                <a:gd name="T7" fmla="*/ 104 h 104"/>
                <a:gd name="T8" fmla="*/ 0 w 104"/>
                <a:gd name="T9" fmla="*/ 52 h 104"/>
                <a:gd name="T10" fmla="*/ 98 w 104"/>
                <a:gd name="T11" fmla="*/ 52 h 104"/>
                <a:gd name="T12" fmla="*/ 52 w 104"/>
                <a:gd name="T13" fmla="*/ 6 h 104"/>
                <a:gd name="T14" fmla="*/ 6 w 104"/>
                <a:gd name="T15" fmla="*/ 52 h 104"/>
                <a:gd name="T16" fmla="*/ 52 w 104"/>
                <a:gd name="T17" fmla="*/ 98 h 104"/>
                <a:gd name="T18" fmla="*/ 98 w 104"/>
                <a:gd name="T19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4">
                  <a:moveTo>
                    <a:pt x="0" y="52"/>
                  </a:moveTo>
                  <a:cubicBezTo>
                    <a:pt x="0" y="24"/>
                    <a:pt x="23" y="0"/>
                    <a:pt x="52" y="0"/>
                  </a:cubicBezTo>
                  <a:cubicBezTo>
                    <a:pt x="81" y="0"/>
                    <a:pt x="104" y="24"/>
                    <a:pt x="104" y="52"/>
                  </a:cubicBezTo>
                  <a:cubicBezTo>
                    <a:pt x="104" y="81"/>
                    <a:pt x="81" y="104"/>
                    <a:pt x="52" y="104"/>
                  </a:cubicBezTo>
                  <a:cubicBezTo>
                    <a:pt x="23" y="104"/>
                    <a:pt x="0" y="81"/>
                    <a:pt x="0" y="52"/>
                  </a:cubicBezTo>
                  <a:close/>
                  <a:moveTo>
                    <a:pt x="98" y="52"/>
                  </a:moveTo>
                  <a:cubicBezTo>
                    <a:pt x="98" y="27"/>
                    <a:pt x="77" y="6"/>
                    <a:pt x="52" y="6"/>
                  </a:cubicBezTo>
                  <a:cubicBezTo>
                    <a:pt x="27" y="6"/>
                    <a:pt x="6" y="27"/>
                    <a:pt x="6" y="52"/>
                  </a:cubicBezTo>
                  <a:cubicBezTo>
                    <a:pt x="6" y="78"/>
                    <a:pt x="27" y="98"/>
                    <a:pt x="52" y="98"/>
                  </a:cubicBezTo>
                  <a:cubicBezTo>
                    <a:pt x="77" y="98"/>
                    <a:pt x="98" y="78"/>
                    <a:pt x="98" y="5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16"/>
            <p:cNvSpPr>
              <a:spLocks noEditPoints="1"/>
            </p:cNvSpPr>
            <p:nvPr/>
          </p:nvSpPr>
          <p:spPr bwMode="auto">
            <a:xfrm>
              <a:off x="7032626" y="2498725"/>
              <a:ext cx="209550" cy="207963"/>
            </a:xfrm>
            <a:custGeom>
              <a:avLst/>
              <a:gdLst>
                <a:gd name="T0" fmla="*/ 0 w 64"/>
                <a:gd name="T1" fmla="*/ 32 h 64"/>
                <a:gd name="T2" fmla="*/ 32 w 64"/>
                <a:gd name="T3" fmla="*/ 0 h 64"/>
                <a:gd name="T4" fmla="*/ 64 w 64"/>
                <a:gd name="T5" fmla="*/ 32 h 64"/>
                <a:gd name="T6" fmla="*/ 32 w 64"/>
                <a:gd name="T7" fmla="*/ 64 h 64"/>
                <a:gd name="T8" fmla="*/ 0 w 64"/>
                <a:gd name="T9" fmla="*/ 32 h 64"/>
                <a:gd name="T10" fmla="*/ 56 w 64"/>
                <a:gd name="T11" fmla="*/ 32 h 64"/>
                <a:gd name="T12" fmla="*/ 32 w 64"/>
                <a:gd name="T13" fmla="*/ 8 h 64"/>
                <a:gd name="T14" fmla="*/ 8 w 64"/>
                <a:gd name="T15" fmla="*/ 32 h 64"/>
                <a:gd name="T16" fmla="*/ 32 w 64"/>
                <a:gd name="T17" fmla="*/ 56 h 64"/>
                <a:gd name="T18" fmla="*/ 56 w 64"/>
                <a:gd name="T1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0" y="32"/>
                  </a:move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ubicBezTo>
                    <a:pt x="14" y="64"/>
                    <a:pt x="0" y="50"/>
                    <a:pt x="0" y="32"/>
                  </a:cubicBezTo>
                  <a:close/>
                  <a:moveTo>
                    <a:pt x="56" y="32"/>
                  </a:moveTo>
                  <a:cubicBezTo>
                    <a:pt x="56" y="19"/>
                    <a:pt x="45" y="8"/>
                    <a:pt x="32" y="8"/>
                  </a:cubicBezTo>
                  <a:cubicBezTo>
                    <a:pt x="19" y="8"/>
                    <a:pt x="8" y="19"/>
                    <a:pt x="8" y="32"/>
                  </a:cubicBezTo>
                  <a:cubicBezTo>
                    <a:pt x="8" y="45"/>
                    <a:pt x="19" y="56"/>
                    <a:pt x="32" y="56"/>
                  </a:cubicBezTo>
                  <a:cubicBezTo>
                    <a:pt x="45" y="56"/>
                    <a:pt x="56" y="45"/>
                    <a:pt x="56" y="3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17"/>
            <p:cNvSpPr>
              <a:spLocks noEditPoints="1"/>
            </p:cNvSpPr>
            <p:nvPr/>
          </p:nvSpPr>
          <p:spPr bwMode="auto">
            <a:xfrm>
              <a:off x="4257676" y="4802188"/>
              <a:ext cx="212725" cy="212725"/>
            </a:xfrm>
            <a:custGeom>
              <a:avLst/>
              <a:gdLst>
                <a:gd name="T0" fmla="*/ 0 w 65"/>
                <a:gd name="T1" fmla="*/ 33 h 65"/>
                <a:gd name="T2" fmla="*/ 33 w 65"/>
                <a:gd name="T3" fmla="*/ 0 h 65"/>
                <a:gd name="T4" fmla="*/ 65 w 65"/>
                <a:gd name="T5" fmla="*/ 33 h 65"/>
                <a:gd name="T6" fmla="*/ 33 w 65"/>
                <a:gd name="T7" fmla="*/ 65 h 65"/>
                <a:gd name="T8" fmla="*/ 0 w 65"/>
                <a:gd name="T9" fmla="*/ 33 h 65"/>
                <a:gd name="T10" fmla="*/ 56 w 65"/>
                <a:gd name="T11" fmla="*/ 33 h 65"/>
                <a:gd name="T12" fmla="*/ 33 w 65"/>
                <a:gd name="T13" fmla="*/ 9 h 65"/>
                <a:gd name="T14" fmla="*/ 9 w 65"/>
                <a:gd name="T15" fmla="*/ 33 h 65"/>
                <a:gd name="T16" fmla="*/ 33 w 65"/>
                <a:gd name="T17" fmla="*/ 57 h 65"/>
                <a:gd name="T18" fmla="*/ 56 w 65"/>
                <a:gd name="T19" fmla="*/ 3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65">
                  <a:moveTo>
                    <a:pt x="0" y="33"/>
                  </a:moveTo>
                  <a:cubicBezTo>
                    <a:pt x="0" y="15"/>
                    <a:pt x="15" y="0"/>
                    <a:pt x="33" y="0"/>
                  </a:cubicBezTo>
                  <a:cubicBezTo>
                    <a:pt x="50" y="0"/>
                    <a:pt x="65" y="15"/>
                    <a:pt x="65" y="33"/>
                  </a:cubicBezTo>
                  <a:cubicBezTo>
                    <a:pt x="65" y="51"/>
                    <a:pt x="50" y="65"/>
                    <a:pt x="33" y="65"/>
                  </a:cubicBezTo>
                  <a:cubicBezTo>
                    <a:pt x="15" y="65"/>
                    <a:pt x="0" y="51"/>
                    <a:pt x="0" y="33"/>
                  </a:cubicBezTo>
                  <a:close/>
                  <a:moveTo>
                    <a:pt x="56" y="33"/>
                  </a:moveTo>
                  <a:cubicBezTo>
                    <a:pt x="56" y="20"/>
                    <a:pt x="46" y="9"/>
                    <a:pt x="33" y="9"/>
                  </a:cubicBezTo>
                  <a:cubicBezTo>
                    <a:pt x="19" y="9"/>
                    <a:pt x="9" y="20"/>
                    <a:pt x="9" y="33"/>
                  </a:cubicBezTo>
                  <a:cubicBezTo>
                    <a:pt x="9" y="46"/>
                    <a:pt x="19" y="57"/>
                    <a:pt x="33" y="57"/>
                  </a:cubicBezTo>
                  <a:cubicBezTo>
                    <a:pt x="46" y="57"/>
                    <a:pt x="56" y="46"/>
                    <a:pt x="56" y="3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18"/>
            <p:cNvSpPr>
              <a:spLocks noEditPoints="1"/>
            </p:cNvSpPr>
            <p:nvPr/>
          </p:nvSpPr>
          <p:spPr bwMode="auto">
            <a:xfrm>
              <a:off x="4956176" y="2165350"/>
              <a:ext cx="212725" cy="212725"/>
            </a:xfrm>
            <a:custGeom>
              <a:avLst/>
              <a:gdLst>
                <a:gd name="T0" fmla="*/ 0 w 65"/>
                <a:gd name="T1" fmla="*/ 33 h 65"/>
                <a:gd name="T2" fmla="*/ 33 w 65"/>
                <a:gd name="T3" fmla="*/ 0 h 65"/>
                <a:gd name="T4" fmla="*/ 65 w 65"/>
                <a:gd name="T5" fmla="*/ 33 h 65"/>
                <a:gd name="T6" fmla="*/ 33 w 65"/>
                <a:gd name="T7" fmla="*/ 65 h 65"/>
                <a:gd name="T8" fmla="*/ 0 w 65"/>
                <a:gd name="T9" fmla="*/ 33 h 65"/>
                <a:gd name="T10" fmla="*/ 56 w 65"/>
                <a:gd name="T11" fmla="*/ 33 h 65"/>
                <a:gd name="T12" fmla="*/ 33 w 65"/>
                <a:gd name="T13" fmla="*/ 9 h 65"/>
                <a:gd name="T14" fmla="*/ 9 w 65"/>
                <a:gd name="T15" fmla="*/ 33 h 65"/>
                <a:gd name="T16" fmla="*/ 33 w 65"/>
                <a:gd name="T17" fmla="*/ 57 h 65"/>
                <a:gd name="T18" fmla="*/ 56 w 65"/>
                <a:gd name="T19" fmla="*/ 3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65">
                  <a:moveTo>
                    <a:pt x="0" y="33"/>
                  </a:moveTo>
                  <a:cubicBezTo>
                    <a:pt x="0" y="15"/>
                    <a:pt x="15" y="0"/>
                    <a:pt x="33" y="0"/>
                  </a:cubicBezTo>
                  <a:cubicBezTo>
                    <a:pt x="50" y="0"/>
                    <a:pt x="65" y="15"/>
                    <a:pt x="65" y="33"/>
                  </a:cubicBezTo>
                  <a:cubicBezTo>
                    <a:pt x="65" y="51"/>
                    <a:pt x="50" y="65"/>
                    <a:pt x="33" y="65"/>
                  </a:cubicBezTo>
                  <a:cubicBezTo>
                    <a:pt x="15" y="65"/>
                    <a:pt x="0" y="51"/>
                    <a:pt x="0" y="33"/>
                  </a:cubicBezTo>
                  <a:close/>
                  <a:moveTo>
                    <a:pt x="56" y="33"/>
                  </a:moveTo>
                  <a:cubicBezTo>
                    <a:pt x="56" y="20"/>
                    <a:pt x="46" y="9"/>
                    <a:pt x="33" y="9"/>
                  </a:cubicBezTo>
                  <a:cubicBezTo>
                    <a:pt x="19" y="9"/>
                    <a:pt x="9" y="20"/>
                    <a:pt x="9" y="33"/>
                  </a:cubicBezTo>
                  <a:cubicBezTo>
                    <a:pt x="9" y="46"/>
                    <a:pt x="19" y="57"/>
                    <a:pt x="33" y="57"/>
                  </a:cubicBezTo>
                  <a:cubicBezTo>
                    <a:pt x="46" y="57"/>
                    <a:pt x="56" y="46"/>
                    <a:pt x="56" y="3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19"/>
            <p:cNvSpPr>
              <a:spLocks noEditPoints="1"/>
            </p:cNvSpPr>
            <p:nvPr/>
          </p:nvSpPr>
          <p:spPr bwMode="auto">
            <a:xfrm>
              <a:off x="7150101" y="1809750"/>
              <a:ext cx="212725" cy="207963"/>
            </a:xfrm>
            <a:custGeom>
              <a:avLst/>
              <a:gdLst>
                <a:gd name="T0" fmla="*/ 0 w 65"/>
                <a:gd name="T1" fmla="*/ 32 h 64"/>
                <a:gd name="T2" fmla="*/ 32 w 65"/>
                <a:gd name="T3" fmla="*/ 0 h 64"/>
                <a:gd name="T4" fmla="*/ 65 w 65"/>
                <a:gd name="T5" fmla="*/ 32 h 64"/>
                <a:gd name="T6" fmla="*/ 32 w 65"/>
                <a:gd name="T7" fmla="*/ 64 h 64"/>
                <a:gd name="T8" fmla="*/ 0 w 65"/>
                <a:gd name="T9" fmla="*/ 32 h 64"/>
                <a:gd name="T10" fmla="*/ 56 w 65"/>
                <a:gd name="T11" fmla="*/ 32 h 64"/>
                <a:gd name="T12" fmla="*/ 32 w 65"/>
                <a:gd name="T13" fmla="*/ 8 h 64"/>
                <a:gd name="T14" fmla="*/ 9 w 65"/>
                <a:gd name="T15" fmla="*/ 32 h 64"/>
                <a:gd name="T16" fmla="*/ 32 w 65"/>
                <a:gd name="T17" fmla="*/ 56 h 64"/>
                <a:gd name="T18" fmla="*/ 56 w 65"/>
                <a:gd name="T1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64">
                  <a:moveTo>
                    <a:pt x="0" y="32"/>
                  </a:moveTo>
                  <a:cubicBezTo>
                    <a:pt x="0" y="14"/>
                    <a:pt x="15" y="0"/>
                    <a:pt x="32" y="0"/>
                  </a:cubicBezTo>
                  <a:cubicBezTo>
                    <a:pt x="50" y="0"/>
                    <a:pt x="65" y="14"/>
                    <a:pt x="65" y="32"/>
                  </a:cubicBezTo>
                  <a:cubicBezTo>
                    <a:pt x="65" y="50"/>
                    <a:pt x="50" y="64"/>
                    <a:pt x="32" y="64"/>
                  </a:cubicBezTo>
                  <a:cubicBezTo>
                    <a:pt x="15" y="64"/>
                    <a:pt x="0" y="50"/>
                    <a:pt x="0" y="32"/>
                  </a:cubicBezTo>
                  <a:close/>
                  <a:moveTo>
                    <a:pt x="56" y="32"/>
                  </a:moveTo>
                  <a:cubicBezTo>
                    <a:pt x="56" y="19"/>
                    <a:pt x="46" y="8"/>
                    <a:pt x="32" y="8"/>
                  </a:cubicBezTo>
                  <a:cubicBezTo>
                    <a:pt x="19" y="8"/>
                    <a:pt x="9" y="19"/>
                    <a:pt x="9" y="32"/>
                  </a:cubicBezTo>
                  <a:cubicBezTo>
                    <a:pt x="9" y="45"/>
                    <a:pt x="19" y="56"/>
                    <a:pt x="32" y="56"/>
                  </a:cubicBezTo>
                  <a:cubicBezTo>
                    <a:pt x="46" y="56"/>
                    <a:pt x="56" y="45"/>
                    <a:pt x="56" y="3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20"/>
            <p:cNvSpPr>
              <a:spLocks noEditPoints="1"/>
            </p:cNvSpPr>
            <p:nvPr/>
          </p:nvSpPr>
          <p:spPr bwMode="auto">
            <a:xfrm>
              <a:off x="5268913" y="5797550"/>
              <a:ext cx="212725" cy="209550"/>
            </a:xfrm>
            <a:custGeom>
              <a:avLst/>
              <a:gdLst>
                <a:gd name="T0" fmla="*/ 0 w 65"/>
                <a:gd name="T1" fmla="*/ 32 h 64"/>
                <a:gd name="T2" fmla="*/ 32 w 65"/>
                <a:gd name="T3" fmla="*/ 0 h 64"/>
                <a:gd name="T4" fmla="*/ 65 w 65"/>
                <a:gd name="T5" fmla="*/ 32 h 64"/>
                <a:gd name="T6" fmla="*/ 32 w 65"/>
                <a:gd name="T7" fmla="*/ 64 h 64"/>
                <a:gd name="T8" fmla="*/ 0 w 65"/>
                <a:gd name="T9" fmla="*/ 32 h 64"/>
                <a:gd name="T10" fmla="*/ 56 w 65"/>
                <a:gd name="T11" fmla="*/ 32 h 64"/>
                <a:gd name="T12" fmla="*/ 32 w 65"/>
                <a:gd name="T13" fmla="*/ 8 h 64"/>
                <a:gd name="T14" fmla="*/ 8 w 65"/>
                <a:gd name="T15" fmla="*/ 32 h 64"/>
                <a:gd name="T16" fmla="*/ 32 w 65"/>
                <a:gd name="T17" fmla="*/ 56 h 64"/>
                <a:gd name="T18" fmla="*/ 56 w 65"/>
                <a:gd name="T1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64">
                  <a:moveTo>
                    <a:pt x="0" y="32"/>
                  </a:move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5" y="14"/>
                    <a:pt x="65" y="32"/>
                  </a:cubicBezTo>
                  <a:cubicBezTo>
                    <a:pt x="65" y="50"/>
                    <a:pt x="50" y="64"/>
                    <a:pt x="32" y="64"/>
                  </a:cubicBezTo>
                  <a:cubicBezTo>
                    <a:pt x="14" y="64"/>
                    <a:pt x="0" y="50"/>
                    <a:pt x="0" y="32"/>
                  </a:cubicBezTo>
                  <a:close/>
                  <a:moveTo>
                    <a:pt x="56" y="32"/>
                  </a:moveTo>
                  <a:cubicBezTo>
                    <a:pt x="56" y="19"/>
                    <a:pt x="45" y="8"/>
                    <a:pt x="32" y="8"/>
                  </a:cubicBezTo>
                  <a:cubicBezTo>
                    <a:pt x="19" y="8"/>
                    <a:pt x="8" y="19"/>
                    <a:pt x="8" y="32"/>
                  </a:cubicBezTo>
                  <a:cubicBezTo>
                    <a:pt x="8" y="45"/>
                    <a:pt x="19" y="56"/>
                    <a:pt x="32" y="56"/>
                  </a:cubicBezTo>
                  <a:cubicBezTo>
                    <a:pt x="45" y="56"/>
                    <a:pt x="56" y="45"/>
                    <a:pt x="56" y="3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21"/>
            <p:cNvSpPr>
              <a:spLocks noEditPoints="1"/>
            </p:cNvSpPr>
            <p:nvPr/>
          </p:nvSpPr>
          <p:spPr bwMode="auto">
            <a:xfrm>
              <a:off x="7140576" y="5753100"/>
              <a:ext cx="212725" cy="207963"/>
            </a:xfrm>
            <a:custGeom>
              <a:avLst/>
              <a:gdLst>
                <a:gd name="T0" fmla="*/ 0 w 65"/>
                <a:gd name="T1" fmla="*/ 32 h 64"/>
                <a:gd name="T2" fmla="*/ 33 w 65"/>
                <a:gd name="T3" fmla="*/ 0 h 64"/>
                <a:gd name="T4" fmla="*/ 65 w 65"/>
                <a:gd name="T5" fmla="*/ 32 h 64"/>
                <a:gd name="T6" fmla="*/ 33 w 65"/>
                <a:gd name="T7" fmla="*/ 64 h 64"/>
                <a:gd name="T8" fmla="*/ 0 w 65"/>
                <a:gd name="T9" fmla="*/ 32 h 64"/>
                <a:gd name="T10" fmla="*/ 57 w 65"/>
                <a:gd name="T11" fmla="*/ 32 h 64"/>
                <a:gd name="T12" fmla="*/ 33 w 65"/>
                <a:gd name="T13" fmla="*/ 8 h 64"/>
                <a:gd name="T14" fmla="*/ 9 w 65"/>
                <a:gd name="T15" fmla="*/ 32 h 64"/>
                <a:gd name="T16" fmla="*/ 33 w 65"/>
                <a:gd name="T17" fmla="*/ 56 h 64"/>
                <a:gd name="T18" fmla="*/ 57 w 65"/>
                <a:gd name="T1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64">
                  <a:moveTo>
                    <a:pt x="0" y="32"/>
                  </a:moveTo>
                  <a:cubicBezTo>
                    <a:pt x="0" y="14"/>
                    <a:pt x="15" y="0"/>
                    <a:pt x="33" y="0"/>
                  </a:cubicBezTo>
                  <a:cubicBezTo>
                    <a:pt x="51" y="0"/>
                    <a:pt x="65" y="14"/>
                    <a:pt x="65" y="32"/>
                  </a:cubicBezTo>
                  <a:cubicBezTo>
                    <a:pt x="65" y="50"/>
                    <a:pt x="51" y="64"/>
                    <a:pt x="33" y="64"/>
                  </a:cubicBezTo>
                  <a:cubicBezTo>
                    <a:pt x="15" y="64"/>
                    <a:pt x="0" y="50"/>
                    <a:pt x="0" y="32"/>
                  </a:cubicBezTo>
                  <a:close/>
                  <a:moveTo>
                    <a:pt x="57" y="32"/>
                  </a:moveTo>
                  <a:cubicBezTo>
                    <a:pt x="57" y="19"/>
                    <a:pt x="46" y="8"/>
                    <a:pt x="33" y="8"/>
                  </a:cubicBezTo>
                  <a:cubicBezTo>
                    <a:pt x="19" y="8"/>
                    <a:pt x="9" y="19"/>
                    <a:pt x="9" y="32"/>
                  </a:cubicBezTo>
                  <a:cubicBezTo>
                    <a:pt x="9" y="45"/>
                    <a:pt x="19" y="56"/>
                    <a:pt x="33" y="56"/>
                  </a:cubicBezTo>
                  <a:cubicBezTo>
                    <a:pt x="46" y="56"/>
                    <a:pt x="57" y="45"/>
                    <a:pt x="57" y="3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22"/>
            <p:cNvSpPr>
              <a:spLocks noEditPoints="1"/>
            </p:cNvSpPr>
            <p:nvPr/>
          </p:nvSpPr>
          <p:spPr bwMode="auto">
            <a:xfrm>
              <a:off x="3130551" y="1744663"/>
              <a:ext cx="211138" cy="211138"/>
            </a:xfrm>
            <a:custGeom>
              <a:avLst/>
              <a:gdLst>
                <a:gd name="T0" fmla="*/ 0 w 65"/>
                <a:gd name="T1" fmla="*/ 32 h 65"/>
                <a:gd name="T2" fmla="*/ 32 w 65"/>
                <a:gd name="T3" fmla="*/ 0 h 65"/>
                <a:gd name="T4" fmla="*/ 65 w 65"/>
                <a:gd name="T5" fmla="*/ 32 h 65"/>
                <a:gd name="T6" fmla="*/ 32 w 65"/>
                <a:gd name="T7" fmla="*/ 65 h 65"/>
                <a:gd name="T8" fmla="*/ 0 w 65"/>
                <a:gd name="T9" fmla="*/ 32 h 65"/>
                <a:gd name="T10" fmla="*/ 56 w 65"/>
                <a:gd name="T11" fmla="*/ 32 h 65"/>
                <a:gd name="T12" fmla="*/ 32 w 65"/>
                <a:gd name="T13" fmla="*/ 8 h 65"/>
                <a:gd name="T14" fmla="*/ 8 w 65"/>
                <a:gd name="T15" fmla="*/ 32 h 65"/>
                <a:gd name="T16" fmla="*/ 32 w 65"/>
                <a:gd name="T17" fmla="*/ 56 h 65"/>
                <a:gd name="T18" fmla="*/ 56 w 65"/>
                <a:gd name="T19" fmla="*/ 3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65">
                  <a:moveTo>
                    <a:pt x="0" y="32"/>
                  </a:move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5" y="14"/>
                    <a:pt x="65" y="32"/>
                  </a:cubicBezTo>
                  <a:cubicBezTo>
                    <a:pt x="65" y="50"/>
                    <a:pt x="50" y="65"/>
                    <a:pt x="32" y="65"/>
                  </a:cubicBezTo>
                  <a:cubicBezTo>
                    <a:pt x="14" y="65"/>
                    <a:pt x="0" y="50"/>
                    <a:pt x="0" y="32"/>
                  </a:cubicBezTo>
                  <a:close/>
                  <a:moveTo>
                    <a:pt x="56" y="32"/>
                  </a:moveTo>
                  <a:cubicBezTo>
                    <a:pt x="56" y="19"/>
                    <a:pt x="45" y="8"/>
                    <a:pt x="32" y="8"/>
                  </a:cubicBezTo>
                  <a:cubicBezTo>
                    <a:pt x="19" y="8"/>
                    <a:pt x="8" y="19"/>
                    <a:pt x="8" y="32"/>
                  </a:cubicBezTo>
                  <a:cubicBezTo>
                    <a:pt x="8" y="45"/>
                    <a:pt x="19" y="56"/>
                    <a:pt x="32" y="56"/>
                  </a:cubicBezTo>
                  <a:cubicBezTo>
                    <a:pt x="45" y="56"/>
                    <a:pt x="56" y="45"/>
                    <a:pt x="56" y="3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23"/>
            <p:cNvSpPr>
              <a:spLocks noEditPoints="1"/>
            </p:cNvSpPr>
            <p:nvPr/>
          </p:nvSpPr>
          <p:spPr bwMode="auto">
            <a:xfrm>
              <a:off x="9117013" y="5227638"/>
              <a:ext cx="209550" cy="211138"/>
            </a:xfrm>
            <a:custGeom>
              <a:avLst/>
              <a:gdLst>
                <a:gd name="T0" fmla="*/ 0 w 64"/>
                <a:gd name="T1" fmla="*/ 32 h 65"/>
                <a:gd name="T2" fmla="*/ 32 w 64"/>
                <a:gd name="T3" fmla="*/ 0 h 65"/>
                <a:gd name="T4" fmla="*/ 64 w 64"/>
                <a:gd name="T5" fmla="*/ 32 h 65"/>
                <a:gd name="T6" fmla="*/ 32 w 64"/>
                <a:gd name="T7" fmla="*/ 65 h 65"/>
                <a:gd name="T8" fmla="*/ 0 w 64"/>
                <a:gd name="T9" fmla="*/ 32 h 65"/>
                <a:gd name="T10" fmla="*/ 56 w 64"/>
                <a:gd name="T11" fmla="*/ 32 h 65"/>
                <a:gd name="T12" fmla="*/ 32 w 64"/>
                <a:gd name="T13" fmla="*/ 8 h 65"/>
                <a:gd name="T14" fmla="*/ 8 w 64"/>
                <a:gd name="T15" fmla="*/ 32 h 65"/>
                <a:gd name="T16" fmla="*/ 32 w 64"/>
                <a:gd name="T17" fmla="*/ 56 h 65"/>
                <a:gd name="T18" fmla="*/ 56 w 64"/>
                <a:gd name="T19" fmla="*/ 3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5">
                  <a:moveTo>
                    <a:pt x="0" y="32"/>
                  </a:moveTo>
                  <a:cubicBezTo>
                    <a:pt x="0" y="15"/>
                    <a:pt x="14" y="0"/>
                    <a:pt x="32" y="0"/>
                  </a:cubicBezTo>
                  <a:cubicBezTo>
                    <a:pt x="50" y="0"/>
                    <a:pt x="64" y="15"/>
                    <a:pt x="64" y="32"/>
                  </a:cubicBezTo>
                  <a:cubicBezTo>
                    <a:pt x="64" y="50"/>
                    <a:pt x="50" y="65"/>
                    <a:pt x="32" y="65"/>
                  </a:cubicBezTo>
                  <a:cubicBezTo>
                    <a:pt x="14" y="65"/>
                    <a:pt x="0" y="50"/>
                    <a:pt x="0" y="32"/>
                  </a:cubicBezTo>
                  <a:close/>
                  <a:moveTo>
                    <a:pt x="56" y="32"/>
                  </a:moveTo>
                  <a:cubicBezTo>
                    <a:pt x="56" y="19"/>
                    <a:pt x="45" y="8"/>
                    <a:pt x="32" y="8"/>
                  </a:cubicBezTo>
                  <a:cubicBezTo>
                    <a:pt x="19" y="8"/>
                    <a:pt x="8" y="19"/>
                    <a:pt x="8" y="32"/>
                  </a:cubicBezTo>
                  <a:cubicBezTo>
                    <a:pt x="8" y="46"/>
                    <a:pt x="19" y="56"/>
                    <a:pt x="32" y="56"/>
                  </a:cubicBezTo>
                  <a:cubicBezTo>
                    <a:pt x="45" y="56"/>
                    <a:pt x="56" y="46"/>
                    <a:pt x="56" y="3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24"/>
            <p:cNvSpPr>
              <a:spLocks noEditPoints="1"/>
            </p:cNvSpPr>
            <p:nvPr/>
          </p:nvSpPr>
          <p:spPr bwMode="auto">
            <a:xfrm>
              <a:off x="7721601" y="4300538"/>
              <a:ext cx="207963" cy="207963"/>
            </a:xfrm>
            <a:custGeom>
              <a:avLst/>
              <a:gdLst>
                <a:gd name="T0" fmla="*/ 0 w 64"/>
                <a:gd name="T1" fmla="*/ 32 h 64"/>
                <a:gd name="T2" fmla="*/ 32 w 64"/>
                <a:gd name="T3" fmla="*/ 0 h 64"/>
                <a:gd name="T4" fmla="*/ 64 w 64"/>
                <a:gd name="T5" fmla="*/ 32 h 64"/>
                <a:gd name="T6" fmla="*/ 32 w 64"/>
                <a:gd name="T7" fmla="*/ 64 h 64"/>
                <a:gd name="T8" fmla="*/ 0 w 64"/>
                <a:gd name="T9" fmla="*/ 32 h 64"/>
                <a:gd name="T10" fmla="*/ 56 w 64"/>
                <a:gd name="T11" fmla="*/ 32 h 64"/>
                <a:gd name="T12" fmla="*/ 32 w 64"/>
                <a:gd name="T13" fmla="*/ 8 h 64"/>
                <a:gd name="T14" fmla="*/ 8 w 64"/>
                <a:gd name="T15" fmla="*/ 32 h 64"/>
                <a:gd name="T16" fmla="*/ 32 w 64"/>
                <a:gd name="T17" fmla="*/ 56 h 64"/>
                <a:gd name="T18" fmla="*/ 56 w 64"/>
                <a:gd name="T1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0" y="32"/>
                  </a:move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ubicBezTo>
                    <a:pt x="14" y="64"/>
                    <a:pt x="0" y="50"/>
                    <a:pt x="0" y="32"/>
                  </a:cubicBezTo>
                  <a:close/>
                  <a:moveTo>
                    <a:pt x="56" y="32"/>
                  </a:moveTo>
                  <a:cubicBezTo>
                    <a:pt x="56" y="19"/>
                    <a:pt x="45" y="8"/>
                    <a:pt x="32" y="8"/>
                  </a:cubicBezTo>
                  <a:cubicBezTo>
                    <a:pt x="19" y="8"/>
                    <a:pt x="8" y="19"/>
                    <a:pt x="8" y="32"/>
                  </a:cubicBezTo>
                  <a:cubicBezTo>
                    <a:pt x="8" y="45"/>
                    <a:pt x="19" y="56"/>
                    <a:pt x="32" y="56"/>
                  </a:cubicBezTo>
                  <a:cubicBezTo>
                    <a:pt x="45" y="56"/>
                    <a:pt x="56" y="45"/>
                    <a:pt x="56" y="3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25"/>
            <p:cNvSpPr>
              <a:spLocks noEditPoints="1"/>
            </p:cNvSpPr>
            <p:nvPr/>
          </p:nvSpPr>
          <p:spPr bwMode="auto">
            <a:xfrm>
              <a:off x="6140451" y="5530850"/>
              <a:ext cx="211138" cy="211138"/>
            </a:xfrm>
            <a:custGeom>
              <a:avLst/>
              <a:gdLst>
                <a:gd name="T0" fmla="*/ 0 w 65"/>
                <a:gd name="T1" fmla="*/ 32 h 65"/>
                <a:gd name="T2" fmla="*/ 33 w 65"/>
                <a:gd name="T3" fmla="*/ 0 h 65"/>
                <a:gd name="T4" fmla="*/ 65 w 65"/>
                <a:gd name="T5" fmla="*/ 32 h 65"/>
                <a:gd name="T6" fmla="*/ 33 w 65"/>
                <a:gd name="T7" fmla="*/ 65 h 65"/>
                <a:gd name="T8" fmla="*/ 0 w 65"/>
                <a:gd name="T9" fmla="*/ 32 h 65"/>
                <a:gd name="T10" fmla="*/ 57 w 65"/>
                <a:gd name="T11" fmla="*/ 32 h 65"/>
                <a:gd name="T12" fmla="*/ 33 w 65"/>
                <a:gd name="T13" fmla="*/ 8 h 65"/>
                <a:gd name="T14" fmla="*/ 9 w 65"/>
                <a:gd name="T15" fmla="*/ 32 h 65"/>
                <a:gd name="T16" fmla="*/ 33 w 65"/>
                <a:gd name="T17" fmla="*/ 56 h 65"/>
                <a:gd name="T18" fmla="*/ 57 w 65"/>
                <a:gd name="T19" fmla="*/ 3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65">
                  <a:moveTo>
                    <a:pt x="0" y="32"/>
                  </a:moveTo>
                  <a:cubicBezTo>
                    <a:pt x="0" y="14"/>
                    <a:pt x="15" y="0"/>
                    <a:pt x="33" y="0"/>
                  </a:cubicBezTo>
                  <a:cubicBezTo>
                    <a:pt x="51" y="0"/>
                    <a:pt x="65" y="14"/>
                    <a:pt x="65" y="32"/>
                  </a:cubicBezTo>
                  <a:cubicBezTo>
                    <a:pt x="65" y="50"/>
                    <a:pt x="51" y="65"/>
                    <a:pt x="33" y="65"/>
                  </a:cubicBezTo>
                  <a:cubicBezTo>
                    <a:pt x="15" y="65"/>
                    <a:pt x="0" y="50"/>
                    <a:pt x="0" y="32"/>
                  </a:cubicBezTo>
                  <a:close/>
                  <a:moveTo>
                    <a:pt x="57" y="32"/>
                  </a:moveTo>
                  <a:cubicBezTo>
                    <a:pt x="57" y="19"/>
                    <a:pt x="46" y="8"/>
                    <a:pt x="33" y="8"/>
                  </a:cubicBezTo>
                  <a:cubicBezTo>
                    <a:pt x="20" y="8"/>
                    <a:pt x="9" y="19"/>
                    <a:pt x="9" y="32"/>
                  </a:cubicBezTo>
                  <a:cubicBezTo>
                    <a:pt x="9" y="45"/>
                    <a:pt x="20" y="56"/>
                    <a:pt x="33" y="56"/>
                  </a:cubicBezTo>
                  <a:cubicBezTo>
                    <a:pt x="46" y="56"/>
                    <a:pt x="57" y="45"/>
                    <a:pt x="57" y="3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26"/>
            <p:cNvSpPr>
              <a:spLocks/>
            </p:cNvSpPr>
            <p:nvPr/>
          </p:nvSpPr>
          <p:spPr bwMode="auto">
            <a:xfrm>
              <a:off x="4454526" y="4799013"/>
              <a:ext cx="625475" cy="120650"/>
            </a:xfrm>
            <a:custGeom>
              <a:avLst/>
              <a:gdLst>
                <a:gd name="T0" fmla="*/ 0 w 394"/>
                <a:gd name="T1" fmla="*/ 64 h 76"/>
                <a:gd name="T2" fmla="*/ 392 w 394"/>
                <a:gd name="T3" fmla="*/ 0 h 76"/>
                <a:gd name="T4" fmla="*/ 394 w 394"/>
                <a:gd name="T5" fmla="*/ 12 h 76"/>
                <a:gd name="T6" fmla="*/ 2 w 394"/>
                <a:gd name="T7" fmla="*/ 76 h 76"/>
                <a:gd name="T8" fmla="*/ 0 w 394"/>
                <a:gd name="T9" fmla="*/ 6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76">
                  <a:moveTo>
                    <a:pt x="0" y="64"/>
                  </a:moveTo>
                  <a:lnTo>
                    <a:pt x="392" y="0"/>
                  </a:lnTo>
                  <a:lnTo>
                    <a:pt x="394" y="12"/>
                  </a:lnTo>
                  <a:lnTo>
                    <a:pt x="2" y="76"/>
                  </a:lnTo>
                  <a:lnTo>
                    <a:pt x="0" y="6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27"/>
            <p:cNvSpPr>
              <a:spLocks/>
            </p:cNvSpPr>
            <p:nvPr/>
          </p:nvSpPr>
          <p:spPr bwMode="auto">
            <a:xfrm>
              <a:off x="5340351" y="4903788"/>
              <a:ext cx="847725" cy="692150"/>
            </a:xfrm>
            <a:custGeom>
              <a:avLst/>
              <a:gdLst>
                <a:gd name="T0" fmla="*/ 0 w 260"/>
                <a:gd name="T1" fmla="*/ 5 h 212"/>
                <a:gd name="T2" fmla="*/ 1 w 260"/>
                <a:gd name="T3" fmla="*/ 2 h 212"/>
                <a:gd name="T4" fmla="*/ 7 w 260"/>
                <a:gd name="T5" fmla="*/ 1 h 212"/>
                <a:gd name="T6" fmla="*/ 258 w 260"/>
                <a:gd name="T7" fmla="*/ 204 h 212"/>
                <a:gd name="T8" fmla="*/ 259 w 260"/>
                <a:gd name="T9" fmla="*/ 210 h 212"/>
                <a:gd name="T10" fmla="*/ 253 w 260"/>
                <a:gd name="T11" fmla="*/ 211 h 212"/>
                <a:gd name="T12" fmla="*/ 2 w 260"/>
                <a:gd name="T13" fmla="*/ 8 h 212"/>
                <a:gd name="T14" fmla="*/ 0 w 260"/>
                <a:gd name="T15" fmla="*/ 5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0" h="212">
                  <a:moveTo>
                    <a:pt x="0" y="5"/>
                  </a:moveTo>
                  <a:cubicBezTo>
                    <a:pt x="0" y="4"/>
                    <a:pt x="1" y="3"/>
                    <a:pt x="1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258" y="204"/>
                    <a:pt x="258" y="204"/>
                    <a:pt x="258" y="204"/>
                  </a:cubicBezTo>
                  <a:cubicBezTo>
                    <a:pt x="260" y="206"/>
                    <a:pt x="260" y="208"/>
                    <a:pt x="259" y="210"/>
                  </a:cubicBezTo>
                  <a:cubicBezTo>
                    <a:pt x="257" y="212"/>
                    <a:pt x="254" y="212"/>
                    <a:pt x="253" y="21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6"/>
                    <a:pt x="0" y="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28"/>
            <p:cNvSpPr>
              <a:spLocks/>
            </p:cNvSpPr>
            <p:nvPr/>
          </p:nvSpPr>
          <p:spPr bwMode="auto">
            <a:xfrm>
              <a:off x="4910138" y="4940300"/>
              <a:ext cx="280988" cy="593725"/>
            </a:xfrm>
            <a:custGeom>
              <a:avLst/>
              <a:gdLst>
                <a:gd name="T0" fmla="*/ 0 w 86"/>
                <a:gd name="T1" fmla="*/ 177 h 182"/>
                <a:gd name="T2" fmla="*/ 0 w 86"/>
                <a:gd name="T3" fmla="*/ 175 h 182"/>
                <a:gd name="T4" fmla="*/ 77 w 86"/>
                <a:gd name="T5" fmla="*/ 4 h 182"/>
                <a:gd name="T6" fmla="*/ 83 w 86"/>
                <a:gd name="T7" fmla="*/ 1 h 182"/>
                <a:gd name="T8" fmla="*/ 85 w 86"/>
                <a:gd name="T9" fmla="*/ 7 h 182"/>
                <a:gd name="T10" fmla="*/ 8 w 86"/>
                <a:gd name="T11" fmla="*/ 178 h 182"/>
                <a:gd name="T12" fmla="*/ 3 w 86"/>
                <a:gd name="T13" fmla="*/ 181 h 182"/>
                <a:gd name="T14" fmla="*/ 0 w 86"/>
                <a:gd name="T15" fmla="*/ 17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182">
                  <a:moveTo>
                    <a:pt x="0" y="177"/>
                  </a:moveTo>
                  <a:cubicBezTo>
                    <a:pt x="0" y="176"/>
                    <a:pt x="0" y="175"/>
                    <a:pt x="0" y="175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8" y="1"/>
                    <a:pt x="80" y="0"/>
                    <a:pt x="83" y="1"/>
                  </a:cubicBezTo>
                  <a:cubicBezTo>
                    <a:pt x="85" y="2"/>
                    <a:pt x="86" y="5"/>
                    <a:pt x="85" y="7"/>
                  </a:cubicBezTo>
                  <a:cubicBezTo>
                    <a:pt x="8" y="178"/>
                    <a:pt x="8" y="178"/>
                    <a:pt x="8" y="178"/>
                  </a:cubicBezTo>
                  <a:cubicBezTo>
                    <a:pt x="7" y="181"/>
                    <a:pt x="5" y="182"/>
                    <a:pt x="3" y="181"/>
                  </a:cubicBezTo>
                  <a:cubicBezTo>
                    <a:pt x="1" y="180"/>
                    <a:pt x="0" y="178"/>
                    <a:pt x="0" y="177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>
              <a:off x="4405313" y="4975225"/>
              <a:ext cx="371475" cy="555625"/>
            </a:xfrm>
            <a:custGeom>
              <a:avLst/>
              <a:gdLst>
                <a:gd name="T0" fmla="*/ 0 w 114"/>
                <a:gd name="T1" fmla="*/ 5 h 170"/>
                <a:gd name="T2" fmla="*/ 2 w 114"/>
                <a:gd name="T3" fmla="*/ 2 h 170"/>
                <a:gd name="T4" fmla="*/ 8 w 114"/>
                <a:gd name="T5" fmla="*/ 3 h 170"/>
                <a:gd name="T6" fmla="*/ 113 w 114"/>
                <a:gd name="T7" fmla="*/ 163 h 170"/>
                <a:gd name="T8" fmla="*/ 112 w 114"/>
                <a:gd name="T9" fmla="*/ 168 h 170"/>
                <a:gd name="T10" fmla="*/ 106 w 114"/>
                <a:gd name="T11" fmla="*/ 167 h 170"/>
                <a:gd name="T12" fmla="*/ 1 w 114"/>
                <a:gd name="T13" fmla="*/ 7 h 170"/>
                <a:gd name="T14" fmla="*/ 0 w 114"/>
                <a:gd name="T15" fmla="*/ 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170">
                  <a:moveTo>
                    <a:pt x="0" y="5"/>
                  </a:moveTo>
                  <a:cubicBezTo>
                    <a:pt x="0" y="4"/>
                    <a:pt x="1" y="2"/>
                    <a:pt x="2" y="2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113" y="163"/>
                    <a:pt x="113" y="163"/>
                    <a:pt x="113" y="163"/>
                  </a:cubicBezTo>
                  <a:cubicBezTo>
                    <a:pt x="114" y="165"/>
                    <a:pt x="113" y="167"/>
                    <a:pt x="112" y="168"/>
                  </a:cubicBezTo>
                  <a:cubicBezTo>
                    <a:pt x="110" y="170"/>
                    <a:pt x="107" y="169"/>
                    <a:pt x="106" y="16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6"/>
                    <a:pt x="0" y="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Oval 30"/>
            <p:cNvSpPr>
              <a:spLocks noChangeArrowheads="1"/>
            </p:cNvSpPr>
            <p:nvPr/>
          </p:nvSpPr>
          <p:spPr bwMode="auto">
            <a:xfrm>
              <a:off x="8726488" y="2622550"/>
              <a:ext cx="146050" cy="146050"/>
            </a:xfrm>
            <a:prstGeom prst="ellipse">
              <a:avLst/>
            </a:pr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Oval 31"/>
            <p:cNvSpPr>
              <a:spLocks noChangeArrowheads="1"/>
            </p:cNvSpPr>
            <p:nvPr/>
          </p:nvSpPr>
          <p:spPr bwMode="auto">
            <a:xfrm>
              <a:off x="6045201" y="4597400"/>
              <a:ext cx="147638" cy="146050"/>
            </a:xfrm>
            <a:prstGeom prst="ellipse">
              <a:avLst/>
            </a:pr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Oval 32"/>
            <p:cNvSpPr>
              <a:spLocks noChangeArrowheads="1"/>
            </p:cNvSpPr>
            <p:nvPr/>
          </p:nvSpPr>
          <p:spPr bwMode="auto">
            <a:xfrm>
              <a:off x="5383213" y="2546350"/>
              <a:ext cx="147638" cy="147638"/>
            </a:xfrm>
            <a:prstGeom prst="ellipse">
              <a:avLst/>
            </a:pr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Oval 33"/>
            <p:cNvSpPr>
              <a:spLocks noChangeArrowheads="1"/>
            </p:cNvSpPr>
            <p:nvPr/>
          </p:nvSpPr>
          <p:spPr bwMode="auto">
            <a:xfrm>
              <a:off x="4210051" y="5726113"/>
              <a:ext cx="146050" cy="150813"/>
            </a:xfrm>
            <a:prstGeom prst="ellipse">
              <a:avLst/>
            </a:pr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Oval 34"/>
            <p:cNvSpPr>
              <a:spLocks noChangeArrowheads="1"/>
            </p:cNvSpPr>
            <p:nvPr/>
          </p:nvSpPr>
          <p:spPr bwMode="auto">
            <a:xfrm>
              <a:off x="2905126" y="5497513"/>
              <a:ext cx="146050" cy="147638"/>
            </a:xfrm>
            <a:prstGeom prst="ellipse">
              <a:avLst/>
            </a:pr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Oval 35"/>
            <p:cNvSpPr>
              <a:spLocks noChangeArrowheads="1"/>
            </p:cNvSpPr>
            <p:nvPr/>
          </p:nvSpPr>
          <p:spPr bwMode="auto">
            <a:xfrm>
              <a:off x="7724776" y="5011738"/>
              <a:ext cx="146050" cy="146050"/>
            </a:xfrm>
            <a:prstGeom prst="ellipse">
              <a:avLst/>
            </a:pr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Oval 36"/>
            <p:cNvSpPr>
              <a:spLocks noChangeArrowheads="1"/>
            </p:cNvSpPr>
            <p:nvPr/>
          </p:nvSpPr>
          <p:spPr bwMode="auto">
            <a:xfrm>
              <a:off x="8993188" y="5827713"/>
              <a:ext cx="146050" cy="146050"/>
            </a:xfrm>
            <a:prstGeom prst="ellipse">
              <a:avLst/>
            </a:pr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37"/>
            <p:cNvSpPr>
              <a:spLocks/>
            </p:cNvSpPr>
            <p:nvPr/>
          </p:nvSpPr>
          <p:spPr bwMode="auto">
            <a:xfrm>
              <a:off x="8726488" y="2860675"/>
              <a:ext cx="765175" cy="544513"/>
            </a:xfrm>
            <a:custGeom>
              <a:avLst/>
              <a:gdLst>
                <a:gd name="T0" fmla="*/ 0 w 482"/>
                <a:gd name="T1" fmla="*/ 337 h 343"/>
                <a:gd name="T2" fmla="*/ 470 w 482"/>
                <a:gd name="T3" fmla="*/ 0 h 343"/>
                <a:gd name="T4" fmla="*/ 482 w 482"/>
                <a:gd name="T5" fmla="*/ 6 h 343"/>
                <a:gd name="T6" fmla="*/ 10 w 482"/>
                <a:gd name="T7" fmla="*/ 343 h 343"/>
                <a:gd name="T8" fmla="*/ 0 w 482"/>
                <a:gd name="T9" fmla="*/ 337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343">
                  <a:moveTo>
                    <a:pt x="0" y="337"/>
                  </a:moveTo>
                  <a:lnTo>
                    <a:pt x="470" y="0"/>
                  </a:lnTo>
                  <a:lnTo>
                    <a:pt x="482" y="6"/>
                  </a:lnTo>
                  <a:lnTo>
                    <a:pt x="10" y="343"/>
                  </a:lnTo>
                  <a:lnTo>
                    <a:pt x="0" y="33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38"/>
            <p:cNvSpPr>
              <a:spLocks/>
            </p:cNvSpPr>
            <p:nvPr/>
          </p:nvSpPr>
          <p:spPr bwMode="auto">
            <a:xfrm>
              <a:off x="4278313" y="5689600"/>
              <a:ext cx="400050" cy="122238"/>
            </a:xfrm>
            <a:custGeom>
              <a:avLst/>
              <a:gdLst>
                <a:gd name="T0" fmla="*/ 0 w 252"/>
                <a:gd name="T1" fmla="*/ 64 h 77"/>
                <a:gd name="T2" fmla="*/ 250 w 252"/>
                <a:gd name="T3" fmla="*/ 0 h 77"/>
                <a:gd name="T4" fmla="*/ 252 w 252"/>
                <a:gd name="T5" fmla="*/ 13 h 77"/>
                <a:gd name="T6" fmla="*/ 4 w 252"/>
                <a:gd name="T7" fmla="*/ 77 h 77"/>
                <a:gd name="T8" fmla="*/ 0 w 252"/>
                <a:gd name="T9" fmla="*/ 6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77">
                  <a:moveTo>
                    <a:pt x="0" y="64"/>
                  </a:moveTo>
                  <a:lnTo>
                    <a:pt x="250" y="0"/>
                  </a:lnTo>
                  <a:lnTo>
                    <a:pt x="252" y="13"/>
                  </a:lnTo>
                  <a:lnTo>
                    <a:pt x="4" y="77"/>
                  </a:lnTo>
                  <a:lnTo>
                    <a:pt x="0" y="6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Freeform 39"/>
            <p:cNvSpPr>
              <a:spLocks/>
            </p:cNvSpPr>
            <p:nvPr/>
          </p:nvSpPr>
          <p:spPr bwMode="auto">
            <a:xfrm>
              <a:off x="2973388" y="5395913"/>
              <a:ext cx="339725" cy="184150"/>
            </a:xfrm>
            <a:custGeom>
              <a:avLst/>
              <a:gdLst>
                <a:gd name="T0" fmla="*/ 0 w 214"/>
                <a:gd name="T1" fmla="*/ 105 h 116"/>
                <a:gd name="T2" fmla="*/ 208 w 214"/>
                <a:gd name="T3" fmla="*/ 0 h 116"/>
                <a:gd name="T4" fmla="*/ 214 w 214"/>
                <a:gd name="T5" fmla="*/ 11 h 116"/>
                <a:gd name="T6" fmla="*/ 6 w 214"/>
                <a:gd name="T7" fmla="*/ 116 h 116"/>
                <a:gd name="T8" fmla="*/ 0 w 214"/>
                <a:gd name="T9" fmla="*/ 10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16">
                  <a:moveTo>
                    <a:pt x="0" y="105"/>
                  </a:moveTo>
                  <a:lnTo>
                    <a:pt x="208" y="0"/>
                  </a:lnTo>
                  <a:lnTo>
                    <a:pt x="214" y="11"/>
                  </a:lnTo>
                  <a:lnTo>
                    <a:pt x="6" y="116"/>
                  </a:lnTo>
                  <a:lnTo>
                    <a:pt x="0" y="105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Freeform 40"/>
            <p:cNvSpPr>
              <a:spLocks/>
            </p:cNvSpPr>
            <p:nvPr/>
          </p:nvSpPr>
          <p:spPr bwMode="auto">
            <a:xfrm>
              <a:off x="5281613" y="4946650"/>
              <a:ext cx="101600" cy="874713"/>
            </a:xfrm>
            <a:custGeom>
              <a:avLst/>
              <a:gdLst>
                <a:gd name="T0" fmla="*/ 0 w 31"/>
                <a:gd name="T1" fmla="*/ 3 h 268"/>
                <a:gd name="T2" fmla="*/ 3 w 31"/>
                <a:gd name="T3" fmla="*/ 0 h 268"/>
                <a:gd name="T4" fmla="*/ 6 w 31"/>
                <a:gd name="T5" fmla="*/ 3 h 268"/>
                <a:gd name="T6" fmla="*/ 31 w 31"/>
                <a:gd name="T7" fmla="*/ 265 h 268"/>
                <a:gd name="T8" fmla="*/ 29 w 31"/>
                <a:gd name="T9" fmla="*/ 268 h 268"/>
                <a:gd name="T10" fmla="*/ 25 w 31"/>
                <a:gd name="T11" fmla="*/ 265 h 268"/>
                <a:gd name="T12" fmla="*/ 0 w 31"/>
                <a:gd name="T13" fmla="*/ 3 h 268"/>
                <a:gd name="T14" fmla="*/ 0 w 31"/>
                <a:gd name="T15" fmla="*/ 3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268">
                  <a:moveTo>
                    <a:pt x="0" y="3"/>
                  </a:moveTo>
                  <a:cubicBezTo>
                    <a:pt x="0" y="2"/>
                    <a:pt x="1" y="0"/>
                    <a:pt x="3" y="0"/>
                  </a:cubicBezTo>
                  <a:cubicBezTo>
                    <a:pt x="4" y="0"/>
                    <a:pt x="6" y="1"/>
                    <a:pt x="6" y="3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31" y="266"/>
                    <a:pt x="30" y="267"/>
                    <a:pt x="29" y="268"/>
                  </a:cubicBezTo>
                  <a:cubicBezTo>
                    <a:pt x="27" y="268"/>
                    <a:pt x="26" y="267"/>
                    <a:pt x="25" y="26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Freeform 41"/>
            <p:cNvSpPr>
              <a:spLocks/>
            </p:cNvSpPr>
            <p:nvPr/>
          </p:nvSpPr>
          <p:spPr bwMode="auto">
            <a:xfrm>
              <a:off x="4968876" y="5735638"/>
              <a:ext cx="312738" cy="130175"/>
            </a:xfrm>
            <a:custGeom>
              <a:avLst/>
              <a:gdLst>
                <a:gd name="T0" fmla="*/ 0 w 96"/>
                <a:gd name="T1" fmla="*/ 3 h 40"/>
                <a:gd name="T2" fmla="*/ 1 w 96"/>
                <a:gd name="T3" fmla="*/ 2 h 40"/>
                <a:gd name="T4" fmla="*/ 4 w 96"/>
                <a:gd name="T5" fmla="*/ 0 h 40"/>
                <a:gd name="T6" fmla="*/ 94 w 96"/>
                <a:gd name="T7" fmla="*/ 34 h 40"/>
                <a:gd name="T8" fmla="*/ 96 w 96"/>
                <a:gd name="T9" fmla="*/ 38 h 40"/>
                <a:gd name="T10" fmla="*/ 92 w 96"/>
                <a:gd name="T11" fmla="*/ 40 h 40"/>
                <a:gd name="T12" fmla="*/ 2 w 96"/>
                <a:gd name="T13" fmla="*/ 6 h 40"/>
                <a:gd name="T14" fmla="*/ 0 w 96"/>
                <a:gd name="T15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40">
                  <a:moveTo>
                    <a:pt x="0" y="3"/>
                  </a:moveTo>
                  <a:cubicBezTo>
                    <a:pt x="0" y="3"/>
                    <a:pt x="0" y="2"/>
                    <a:pt x="1" y="2"/>
                  </a:cubicBezTo>
                  <a:cubicBezTo>
                    <a:pt x="1" y="1"/>
                    <a:pt x="3" y="0"/>
                    <a:pt x="4" y="0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6" y="35"/>
                    <a:pt x="96" y="36"/>
                    <a:pt x="96" y="38"/>
                  </a:cubicBezTo>
                  <a:cubicBezTo>
                    <a:pt x="95" y="39"/>
                    <a:pt x="94" y="40"/>
                    <a:pt x="92" y="4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Freeform 42"/>
            <p:cNvSpPr>
              <a:spLocks/>
            </p:cNvSpPr>
            <p:nvPr/>
          </p:nvSpPr>
          <p:spPr bwMode="auto">
            <a:xfrm>
              <a:off x="7081838" y="5559425"/>
              <a:ext cx="141288" cy="225425"/>
            </a:xfrm>
            <a:custGeom>
              <a:avLst/>
              <a:gdLst>
                <a:gd name="T0" fmla="*/ 0 w 43"/>
                <a:gd name="T1" fmla="*/ 4 h 69"/>
                <a:gd name="T2" fmla="*/ 1 w 43"/>
                <a:gd name="T3" fmla="*/ 1 h 69"/>
                <a:gd name="T4" fmla="*/ 5 w 43"/>
                <a:gd name="T5" fmla="*/ 2 h 69"/>
                <a:gd name="T6" fmla="*/ 42 w 43"/>
                <a:gd name="T7" fmla="*/ 64 h 69"/>
                <a:gd name="T8" fmla="*/ 41 w 43"/>
                <a:gd name="T9" fmla="*/ 68 h 69"/>
                <a:gd name="T10" fmla="*/ 37 w 43"/>
                <a:gd name="T11" fmla="*/ 67 h 69"/>
                <a:gd name="T12" fmla="*/ 0 w 43"/>
                <a:gd name="T13" fmla="*/ 5 h 69"/>
                <a:gd name="T14" fmla="*/ 0 w 43"/>
                <a:gd name="T15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69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3" y="0"/>
                    <a:pt x="4" y="1"/>
                    <a:pt x="5" y="2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3" y="65"/>
                    <a:pt x="42" y="67"/>
                    <a:pt x="41" y="68"/>
                  </a:cubicBezTo>
                  <a:cubicBezTo>
                    <a:pt x="40" y="69"/>
                    <a:pt x="38" y="68"/>
                    <a:pt x="37" y="6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Freeform 43"/>
            <p:cNvSpPr>
              <a:spLocks/>
            </p:cNvSpPr>
            <p:nvPr/>
          </p:nvSpPr>
          <p:spPr bwMode="auto">
            <a:xfrm>
              <a:off x="2895601" y="5064125"/>
              <a:ext cx="414338" cy="185738"/>
            </a:xfrm>
            <a:custGeom>
              <a:avLst/>
              <a:gdLst>
                <a:gd name="T0" fmla="*/ 0 w 127"/>
                <a:gd name="T1" fmla="*/ 4 h 57"/>
                <a:gd name="T2" fmla="*/ 0 w 127"/>
                <a:gd name="T3" fmla="*/ 2 h 57"/>
                <a:gd name="T4" fmla="*/ 4 w 127"/>
                <a:gd name="T5" fmla="*/ 1 h 57"/>
                <a:gd name="T6" fmla="*/ 125 w 127"/>
                <a:gd name="T7" fmla="*/ 52 h 57"/>
                <a:gd name="T8" fmla="*/ 126 w 127"/>
                <a:gd name="T9" fmla="*/ 55 h 57"/>
                <a:gd name="T10" fmla="*/ 123 w 127"/>
                <a:gd name="T11" fmla="*/ 57 h 57"/>
                <a:gd name="T12" fmla="*/ 2 w 127"/>
                <a:gd name="T13" fmla="*/ 6 h 57"/>
                <a:gd name="T14" fmla="*/ 0 w 127"/>
                <a:gd name="T15" fmla="*/ 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57">
                  <a:moveTo>
                    <a:pt x="0" y="4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1" y="1"/>
                    <a:pt x="2" y="0"/>
                    <a:pt x="4" y="1"/>
                  </a:cubicBezTo>
                  <a:cubicBezTo>
                    <a:pt x="125" y="52"/>
                    <a:pt x="125" y="52"/>
                    <a:pt x="125" y="52"/>
                  </a:cubicBezTo>
                  <a:cubicBezTo>
                    <a:pt x="126" y="52"/>
                    <a:pt x="127" y="54"/>
                    <a:pt x="126" y="55"/>
                  </a:cubicBezTo>
                  <a:cubicBezTo>
                    <a:pt x="126" y="57"/>
                    <a:pt x="124" y="57"/>
                    <a:pt x="123" y="5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0" y="5"/>
                    <a:pt x="0" y="4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Freeform 44"/>
            <p:cNvSpPr>
              <a:spLocks/>
            </p:cNvSpPr>
            <p:nvPr/>
          </p:nvSpPr>
          <p:spPr bwMode="auto">
            <a:xfrm>
              <a:off x="3603626" y="4956175"/>
              <a:ext cx="687388" cy="287338"/>
            </a:xfrm>
            <a:custGeom>
              <a:avLst/>
              <a:gdLst>
                <a:gd name="T0" fmla="*/ 0 w 211"/>
                <a:gd name="T1" fmla="*/ 84 h 88"/>
                <a:gd name="T2" fmla="*/ 2 w 211"/>
                <a:gd name="T3" fmla="*/ 82 h 88"/>
                <a:gd name="T4" fmla="*/ 207 w 211"/>
                <a:gd name="T5" fmla="*/ 0 h 88"/>
                <a:gd name="T6" fmla="*/ 211 w 211"/>
                <a:gd name="T7" fmla="*/ 2 h 88"/>
                <a:gd name="T8" fmla="*/ 209 w 211"/>
                <a:gd name="T9" fmla="*/ 5 h 88"/>
                <a:gd name="T10" fmla="*/ 4 w 211"/>
                <a:gd name="T11" fmla="*/ 87 h 88"/>
                <a:gd name="T12" fmla="*/ 0 w 211"/>
                <a:gd name="T13" fmla="*/ 85 h 88"/>
                <a:gd name="T14" fmla="*/ 0 w 211"/>
                <a:gd name="T15" fmla="*/ 8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1" h="88">
                  <a:moveTo>
                    <a:pt x="0" y="84"/>
                  </a:moveTo>
                  <a:cubicBezTo>
                    <a:pt x="0" y="83"/>
                    <a:pt x="0" y="82"/>
                    <a:pt x="2" y="82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09" y="0"/>
                    <a:pt x="210" y="0"/>
                    <a:pt x="211" y="2"/>
                  </a:cubicBezTo>
                  <a:cubicBezTo>
                    <a:pt x="211" y="3"/>
                    <a:pt x="211" y="5"/>
                    <a:pt x="209" y="5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2" y="88"/>
                    <a:pt x="1" y="87"/>
                    <a:pt x="0" y="85"/>
                  </a:cubicBezTo>
                  <a:cubicBezTo>
                    <a:pt x="0" y="85"/>
                    <a:pt x="0" y="85"/>
                    <a:pt x="0" y="84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Freeform 45"/>
            <p:cNvSpPr>
              <a:spLocks/>
            </p:cNvSpPr>
            <p:nvPr/>
          </p:nvSpPr>
          <p:spPr bwMode="auto">
            <a:xfrm>
              <a:off x="5392738" y="4662488"/>
              <a:ext cx="733425" cy="120650"/>
            </a:xfrm>
            <a:custGeom>
              <a:avLst/>
              <a:gdLst>
                <a:gd name="T0" fmla="*/ 0 w 225"/>
                <a:gd name="T1" fmla="*/ 34 h 37"/>
                <a:gd name="T2" fmla="*/ 2 w 225"/>
                <a:gd name="T3" fmla="*/ 31 h 37"/>
                <a:gd name="T4" fmla="*/ 222 w 225"/>
                <a:gd name="T5" fmla="*/ 0 h 37"/>
                <a:gd name="T6" fmla="*/ 225 w 225"/>
                <a:gd name="T7" fmla="*/ 2 h 37"/>
                <a:gd name="T8" fmla="*/ 223 w 225"/>
                <a:gd name="T9" fmla="*/ 5 h 37"/>
                <a:gd name="T10" fmla="*/ 3 w 225"/>
                <a:gd name="T11" fmla="*/ 36 h 37"/>
                <a:gd name="T12" fmla="*/ 0 w 225"/>
                <a:gd name="T13" fmla="*/ 34 h 37"/>
                <a:gd name="T14" fmla="*/ 0 w 225"/>
                <a:gd name="T15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5" h="37">
                  <a:moveTo>
                    <a:pt x="0" y="34"/>
                  </a:moveTo>
                  <a:cubicBezTo>
                    <a:pt x="0" y="32"/>
                    <a:pt x="1" y="31"/>
                    <a:pt x="2" y="31"/>
                  </a:cubicBezTo>
                  <a:cubicBezTo>
                    <a:pt x="222" y="0"/>
                    <a:pt x="222" y="0"/>
                    <a:pt x="222" y="0"/>
                  </a:cubicBezTo>
                  <a:cubicBezTo>
                    <a:pt x="223" y="0"/>
                    <a:pt x="225" y="1"/>
                    <a:pt x="225" y="2"/>
                  </a:cubicBezTo>
                  <a:cubicBezTo>
                    <a:pt x="225" y="4"/>
                    <a:pt x="224" y="5"/>
                    <a:pt x="223" y="5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37"/>
                    <a:pt x="0" y="36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Freeform 46"/>
            <p:cNvSpPr>
              <a:spLocks/>
            </p:cNvSpPr>
            <p:nvPr/>
          </p:nvSpPr>
          <p:spPr bwMode="auto">
            <a:xfrm>
              <a:off x="6126163" y="4697413"/>
              <a:ext cx="800100" cy="617538"/>
            </a:xfrm>
            <a:custGeom>
              <a:avLst/>
              <a:gdLst>
                <a:gd name="T0" fmla="*/ 0 w 245"/>
                <a:gd name="T1" fmla="*/ 3 h 189"/>
                <a:gd name="T2" fmla="*/ 1 w 245"/>
                <a:gd name="T3" fmla="*/ 1 h 189"/>
                <a:gd name="T4" fmla="*/ 5 w 245"/>
                <a:gd name="T5" fmla="*/ 1 h 189"/>
                <a:gd name="T6" fmla="*/ 244 w 245"/>
                <a:gd name="T7" fmla="*/ 184 h 189"/>
                <a:gd name="T8" fmla="*/ 245 w 245"/>
                <a:gd name="T9" fmla="*/ 188 h 189"/>
                <a:gd name="T10" fmla="*/ 241 w 245"/>
                <a:gd name="T11" fmla="*/ 188 h 189"/>
                <a:gd name="T12" fmla="*/ 1 w 245"/>
                <a:gd name="T13" fmla="*/ 5 h 189"/>
                <a:gd name="T14" fmla="*/ 0 w 245"/>
                <a:gd name="T15" fmla="*/ 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5" h="189">
                  <a:moveTo>
                    <a:pt x="0" y="3"/>
                  </a:moveTo>
                  <a:cubicBezTo>
                    <a:pt x="0" y="2"/>
                    <a:pt x="0" y="2"/>
                    <a:pt x="1" y="1"/>
                  </a:cubicBezTo>
                  <a:cubicBezTo>
                    <a:pt x="2" y="0"/>
                    <a:pt x="3" y="0"/>
                    <a:pt x="5" y="1"/>
                  </a:cubicBezTo>
                  <a:cubicBezTo>
                    <a:pt x="244" y="184"/>
                    <a:pt x="244" y="184"/>
                    <a:pt x="244" y="184"/>
                  </a:cubicBezTo>
                  <a:cubicBezTo>
                    <a:pt x="245" y="185"/>
                    <a:pt x="245" y="186"/>
                    <a:pt x="245" y="188"/>
                  </a:cubicBezTo>
                  <a:cubicBezTo>
                    <a:pt x="244" y="189"/>
                    <a:pt x="242" y="189"/>
                    <a:pt x="241" y="188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4"/>
                    <a:pt x="0" y="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Freeform 47"/>
            <p:cNvSpPr>
              <a:spLocks/>
            </p:cNvSpPr>
            <p:nvPr/>
          </p:nvSpPr>
          <p:spPr bwMode="auto">
            <a:xfrm>
              <a:off x="6329363" y="5451475"/>
              <a:ext cx="550863" cy="147638"/>
            </a:xfrm>
            <a:custGeom>
              <a:avLst/>
              <a:gdLst>
                <a:gd name="T0" fmla="*/ 0 w 169"/>
                <a:gd name="T1" fmla="*/ 42 h 45"/>
                <a:gd name="T2" fmla="*/ 2 w 169"/>
                <a:gd name="T3" fmla="*/ 39 h 45"/>
                <a:gd name="T4" fmla="*/ 166 w 169"/>
                <a:gd name="T5" fmla="*/ 0 h 45"/>
                <a:gd name="T6" fmla="*/ 169 w 169"/>
                <a:gd name="T7" fmla="*/ 2 h 45"/>
                <a:gd name="T8" fmla="*/ 167 w 169"/>
                <a:gd name="T9" fmla="*/ 6 h 45"/>
                <a:gd name="T10" fmla="*/ 4 w 169"/>
                <a:gd name="T11" fmla="*/ 45 h 45"/>
                <a:gd name="T12" fmla="*/ 0 w 169"/>
                <a:gd name="T13" fmla="*/ 43 h 45"/>
                <a:gd name="T14" fmla="*/ 0 w 169"/>
                <a:gd name="T15" fmla="*/ 4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" h="45">
                  <a:moveTo>
                    <a:pt x="0" y="42"/>
                  </a:moveTo>
                  <a:cubicBezTo>
                    <a:pt x="0" y="41"/>
                    <a:pt x="1" y="40"/>
                    <a:pt x="2" y="39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67" y="0"/>
                    <a:pt x="169" y="1"/>
                    <a:pt x="169" y="2"/>
                  </a:cubicBezTo>
                  <a:cubicBezTo>
                    <a:pt x="169" y="4"/>
                    <a:pt x="168" y="5"/>
                    <a:pt x="167" y="6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2" y="45"/>
                    <a:pt x="1" y="44"/>
                    <a:pt x="0" y="43"/>
                  </a:cubicBezTo>
                  <a:cubicBezTo>
                    <a:pt x="0" y="43"/>
                    <a:pt x="0" y="42"/>
                    <a:pt x="0" y="4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Freeform 48"/>
            <p:cNvSpPr>
              <a:spLocks/>
            </p:cNvSpPr>
            <p:nvPr/>
          </p:nvSpPr>
          <p:spPr bwMode="auto">
            <a:xfrm>
              <a:off x="7789863" y="5148263"/>
              <a:ext cx="133350" cy="444500"/>
            </a:xfrm>
            <a:custGeom>
              <a:avLst/>
              <a:gdLst>
                <a:gd name="T0" fmla="*/ 0 w 41"/>
                <a:gd name="T1" fmla="*/ 3 h 136"/>
                <a:gd name="T2" fmla="*/ 2 w 41"/>
                <a:gd name="T3" fmla="*/ 0 h 136"/>
                <a:gd name="T4" fmla="*/ 5 w 41"/>
                <a:gd name="T5" fmla="*/ 2 h 136"/>
                <a:gd name="T6" fmla="*/ 40 w 41"/>
                <a:gd name="T7" fmla="*/ 132 h 136"/>
                <a:gd name="T8" fmla="*/ 39 w 41"/>
                <a:gd name="T9" fmla="*/ 135 h 136"/>
                <a:gd name="T10" fmla="*/ 35 w 41"/>
                <a:gd name="T11" fmla="*/ 133 h 136"/>
                <a:gd name="T12" fmla="*/ 0 w 41"/>
                <a:gd name="T13" fmla="*/ 4 h 136"/>
                <a:gd name="T14" fmla="*/ 0 w 41"/>
                <a:gd name="T15" fmla="*/ 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36">
                  <a:moveTo>
                    <a:pt x="0" y="3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1" y="133"/>
                    <a:pt x="40" y="135"/>
                    <a:pt x="39" y="135"/>
                  </a:cubicBezTo>
                  <a:cubicBezTo>
                    <a:pt x="37" y="136"/>
                    <a:pt x="35" y="135"/>
                    <a:pt x="35" y="13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Freeform 49"/>
            <p:cNvSpPr>
              <a:spLocks noEditPoints="1"/>
            </p:cNvSpPr>
            <p:nvPr/>
          </p:nvSpPr>
          <p:spPr bwMode="auto">
            <a:xfrm>
              <a:off x="2790826" y="2520950"/>
              <a:ext cx="900113" cy="901700"/>
            </a:xfrm>
            <a:custGeom>
              <a:avLst/>
              <a:gdLst>
                <a:gd name="T0" fmla="*/ 0 w 276"/>
                <a:gd name="T1" fmla="*/ 138 h 276"/>
                <a:gd name="T2" fmla="*/ 138 w 276"/>
                <a:gd name="T3" fmla="*/ 0 h 276"/>
                <a:gd name="T4" fmla="*/ 276 w 276"/>
                <a:gd name="T5" fmla="*/ 138 h 276"/>
                <a:gd name="T6" fmla="*/ 138 w 276"/>
                <a:gd name="T7" fmla="*/ 276 h 276"/>
                <a:gd name="T8" fmla="*/ 0 w 276"/>
                <a:gd name="T9" fmla="*/ 138 h 276"/>
                <a:gd name="T10" fmla="*/ 259 w 276"/>
                <a:gd name="T11" fmla="*/ 138 h 276"/>
                <a:gd name="T12" fmla="*/ 138 w 276"/>
                <a:gd name="T13" fmla="*/ 16 h 276"/>
                <a:gd name="T14" fmla="*/ 16 w 276"/>
                <a:gd name="T15" fmla="*/ 138 h 276"/>
                <a:gd name="T16" fmla="*/ 138 w 276"/>
                <a:gd name="T17" fmla="*/ 259 h 276"/>
                <a:gd name="T18" fmla="*/ 259 w 276"/>
                <a:gd name="T19" fmla="*/ 138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6" h="276">
                  <a:moveTo>
                    <a:pt x="0" y="138"/>
                  </a:moveTo>
                  <a:cubicBezTo>
                    <a:pt x="0" y="62"/>
                    <a:pt x="62" y="0"/>
                    <a:pt x="138" y="0"/>
                  </a:cubicBezTo>
                  <a:cubicBezTo>
                    <a:pt x="214" y="0"/>
                    <a:pt x="276" y="62"/>
                    <a:pt x="276" y="138"/>
                  </a:cubicBezTo>
                  <a:cubicBezTo>
                    <a:pt x="276" y="214"/>
                    <a:pt x="214" y="276"/>
                    <a:pt x="138" y="276"/>
                  </a:cubicBezTo>
                  <a:cubicBezTo>
                    <a:pt x="62" y="276"/>
                    <a:pt x="0" y="214"/>
                    <a:pt x="0" y="138"/>
                  </a:cubicBezTo>
                  <a:close/>
                  <a:moveTo>
                    <a:pt x="259" y="138"/>
                  </a:moveTo>
                  <a:cubicBezTo>
                    <a:pt x="259" y="71"/>
                    <a:pt x="205" y="16"/>
                    <a:pt x="138" y="16"/>
                  </a:cubicBezTo>
                  <a:cubicBezTo>
                    <a:pt x="71" y="16"/>
                    <a:pt x="16" y="71"/>
                    <a:pt x="16" y="138"/>
                  </a:cubicBezTo>
                  <a:cubicBezTo>
                    <a:pt x="16" y="205"/>
                    <a:pt x="71" y="259"/>
                    <a:pt x="138" y="259"/>
                  </a:cubicBezTo>
                  <a:cubicBezTo>
                    <a:pt x="205" y="259"/>
                    <a:pt x="259" y="205"/>
                    <a:pt x="259" y="138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Freeform 50"/>
            <p:cNvSpPr>
              <a:spLocks noEditPoints="1"/>
            </p:cNvSpPr>
            <p:nvPr/>
          </p:nvSpPr>
          <p:spPr bwMode="auto">
            <a:xfrm>
              <a:off x="3409951" y="5219700"/>
              <a:ext cx="92075" cy="92075"/>
            </a:xfrm>
            <a:custGeom>
              <a:avLst/>
              <a:gdLst>
                <a:gd name="T0" fmla="*/ 28 w 28"/>
                <a:gd name="T1" fmla="*/ 14 h 28"/>
                <a:gd name="T2" fmla="*/ 14 w 28"/>
                <a:gd name="T3" fmla="*/ 0 h 28"/>
                <a:gd name="T4" fmla="*/ 0 w 28"/>
                <a:gd name="T5" fmla="*/ 14 h 28"/>
                <a:gd name="T6" fmla="*/ 14 w 28"/>
                <a:gd name="T7" fmla="*/ 28 h 28"/>
                <a:gd name="T8" fmla="*/ 28 w 28"/>
                <a:gd name="T9" fmla="*/ 14 h 28"/>
                <a:gd name="T10" fmla="*/ 3 w 28"/>
                <a:gd name="T11" fmla="*/ 14 h 28"/>
                <a:gd name="T12" fmla="*/ 6 w 28"/>
                <a:gd name="T13" fmla="*/ 7 h 28"/>
                <a:gd name="T14" fmla="*/ 24 w 28"/>
                <a:gd name="T15" fmla="*/ 14 h 28"/>
                <a:gd name="T16" fmla="*/ 14 w 28"/>
                <a:gd name="T17" fmla="*/ 25 h 28"/>
                <a:gd name="T18" fmla="*/ 3 w 28"/>
                <a:gd name="T19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28" y="14"/>
                  </a:moveTo>
                  <a:cubicBezTo>
                    <a:pt x="28" y="6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2" y="28"/>
                    <a:pt x="28" y="22"/>
                    <a:pt x="28" y="14"/>
                  </a:cubicBezTo>
                  <a:close/>
                  <a:moveTo>
                    <a:pt x="3" y="14"/>
                  </a:moveTo>
                  <a:cubicBezTo>
                    <a:pt x="3" y="14"/>
                    <a:pt x="3" y="10"/>
                    <a:pt x="6" y="7"/>
                  </a:cubicBezTo>
                  <a:cubicBezTo>
                    <a:pt x="8" y="9"/>
                    <a:pt x="14" y="14"/>
                    <a:pt x="24" y="14"/>
                  </a:cubicBezTo>
                  <a:cubicBezTo>
                    <a:pt x="24" y="20"/>
                    <a:pt x="20" y="25"/>
                    <a:pt x="14" y="25"/>
                  </a:cubicBezTo>
                  <a:cubicBezTo>
                    <a:pt x="8" y="25"/>
                    <a:pt x="3" y="20"/>
                    <a:pt x="3" y="14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Freeform 51"/>
            <p:cNvSpPr>
              <a:spLocks/>
            </p:cNvSpPr>
            <p:nvPr/>
          </p:nvSpPr>
          <p:spPr bwMode="auto">
            <a:xfrm>
              <a:off x="3375026" y="5321300"/>
              <a:ext cx="158750" cy="88900"/>
            </a:xfrm>
            <a:custGeom>
              <a:avLst/>
              <a:gdLst>
                <a:gd name="T0" fmla="*/ 0 w 49"/>
                <a:gd name="T1" fmla="*/ 8 h 27"/>
                <a:gd name="T2" fmla="*/ 0 w 49"/>
                <a:gd name="T3" fmla="*/ 14 h 27"/>
                <a:gd name="T4" fmla="*/ 0 w 49"/>
                <a:gd name="T5" fmla="*/ 23 h 27"/>
                <a:gd name="T6" fmla="*/ 5 w 49"/>
                <a:gd name="T7" fmla="*/ 27 h 27"/>
                <a:gd name="T8" fmla="*/ 45 w 49"/>
                <a:gd name="T9" fmla="*/ 27 h 27"/>
                <a:gd name="T10" fmla="*/ 49 w 49"/>
                <a:gd name="T11" fmla="*/ 23 h 27"/>
                <a:gd name="T12" fmla="*/ 49 w 49"/>
                <a:gd name="T13" fmla="*/ 14 h 27"/>
                <a:gd name="T14" fmla="*/ 49 w 49"/>
                <a:gd name="T15" fmla="*/ 8 h 27"/>
                <a:gd name="T16" fmla="*/ 41 w 49"/>
                <a:gd name="T17" fmla="*/ 0 h 27"/>
                <a:gd name="T18" fmla="*/ 34 w 49"/>
                <a:gd name="T19" fmla="*/ 0 h 27"/>
                <a:gd name="T20" fmla="*/ 32 w 49"/>
                <a:gd name="T21" fmla="*/ 1 h 27"/>
                <a:gd name="T22" fmla="*/ 25 w 49"/>
                <a:gd name="T23" fmla="*/ 11 h 27"/>
                <a:gd name="T24" fmla="*/ 24 w 49"/>
                <a:gd name="T25" fmla="*/ 11 h 27"/>
                <a:gd name="T26" fmla="*/ 17 w 49"/>
                <a:gd name="T27" fmla="*/ 1 h 27"/>
                <a:gd name="T28" fmla="*/ 16 w 49"/>
                <a:gd name="T29" fmla="*/ 0 h 27"/>
                <a:gd name="T30" fmla="*/ 9 w 49"/>
                <a:gd name="T31" fmla="*/ 0 h 27"/>
                <a:gd name="T32" fmla="*/ 0 w 49"/>
                <a:gd name="T33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7">
                  <a:moveTo>
                    <a:pt x="0" y="8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7"/>
                    <a:pt x="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7" y="27"/>
                    <a:pt x="49" y="25"/>
                    <a:pt x="49" y="23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4"/>
                    <a:pt x="45" y="0"/>
                    <a:pt x="41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3" y="0"/>
                    <a:pt x="32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4" y="1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Freeform 52"/>
            <p:cNvSpPr>
              <a:spLocks noEditPoints="1"/>
            </p:cNvSpPr>
            <p:nvPr/>
          </p:nvSpPr>
          <p:spPr bwMode="auto">
            <a:xfrm>
              <a:off x="4340226" y="4860925"/>
              <a:ext cx="49213" cy="49213"/>
            </a:xfrm>
            <a:custGeom>
              <a:avLst/>
              <a:gdLst>
                <a:gd name="T0" fmla="*/ 15 w 15"/>
                <a:gd name="T1" fmla="*/ 7 h 15"/>
                <a:gd name="T2" fmla="*/ 8 w 15"/>
                <a:gd name="T3" fmla="*/ 0 h 15"/>
                <a:gd name="T4" fmla="*/ 0 w 15"/>
                <a:gd name="T5" fmla="*/ 7 h 15"/>
                <a:gd name="T6" fmla="*/ 8 w 15"/>
                <a:gd name="T7" fmla="*/ 15 h 15"/>
                <a:gd name="T8" fmla="*/ 15 w 15"/>
                <a:gd name="T9" fmla="*/ 7 h 15"/>
                <a:gd name="T10" fmla="*/ 2 w 15"/>
                <a:gd name="T11" fmla="*/ 7 h 15"/>
                <a:gd name="T12" fmla="*/ 3 w 15"/>
                <a:gd name="T13" fmla="*/ 4 h 15"/>
                <a:gd name="T14" fmla="*/ 13 w 15"/>
                <a:gd name="T15" fmla="*/ 7 h 15"/>
                <a:gd name="T16" fmla="*/ 8 w 15"/>
                <a:gd name="T17" fmla="*/ 13 h 15"/>
                <a:gd name="T18" fmla="*/ 2 w 15"/>
                <a:gd name="T1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5">
                  <a:moveTo>
                    <a:pt x="15" y="7"/>
                  </a:moveTo>
                  <a:cubicBezTo>
                    <a:pt x="15" y="3"/>
                    <a:pt x="12" y="0"/>
                    <a:pt x="8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5"/>
                    <a:pt x="8" y="15"/>
                  </a:cubicBezTo>
                  <a:cubicBezTo>
                    <a:pt x="12" y="15"/>
                    <a:pt x="15" y="11"/>
                    <a:pt x="15" y="7"/>
                  </a:cubicBezTo>
                  <a:close/>
                  <a:moveTo>
                    <a:pt x="2" y="7"/>
                  </a:moveTo>
                  <a:cubicBezTo>
                    <a:pt x="2" y="7"/>
                    <a:pt x="2" y="5"/>
                    <a:pt x="3" y="4"/>
                  </a:cubicBezTo>
                  <a:cubicBezTo>
                    <a:pt x="4" y="5"/>
                    <a:pt x="8" y="7"/>
                    <a:pt x="13" y="7"/>
                  </a:cubicBezTo>
                  <a:cubicBezTo>
                    <a:pt x="13" y="10"/>
                    <a:pt x="11" y="13"/>
                    <a:pt x="8" y="13"/>
                  </a:cubicBezTo>
                  <a:cubicBezTo>
                    <a:pt x="4" y="13"/>
                    <a:pt x="2" y="10"/>
                    <a:pt x="2" y="7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Freeform 53"/>
            <p:cNvSpPr>
              <a:spLocks/>
            </p:cNvSpPr>
            <p:nvPr/>
          </p:nvSpPr>
          <p:spPr bwMode="auto">
            <a:xfrm>
              <a:off x="4322763" y="4913313"/>
              <a:ext cx="82550" cy="46038"/>
            </a:xfrm>
            <a:custGeom>
              <a:avLst/>
              <a:gdLst>
                <a:gd name="T0" fmla="*/ 0 w 25"/>
                <a:gd name="T1" fmla="*/ 4 h 14"/>
                <a:gd name="T2" fmla="*/ 0 w 25"/>
                <a:gd name="T3" fmla="*/ 8 h 14"/>
                <a:gd name="T4" fmla="*/ 0 w 25"/>
                <a:gd name="T5" fmla="*/ 12 h 14"/>
                <a:gd name="T6" fmla="*/ 2 w 25"/>
                <a:gd name="T7" fmla="*/ 14 h 14"/>
                <a:gd name="T8" fmla="*/ 23 w 25"/>
                <a:gd name="T9" fmla="*/ 14 h 14"/>
                <a:gd name="T10" fmla="*/ 25 w 25"/>
                <a:gd name="T11" fmla="*/ 12 h 14"/>
                <a:gd name="T12" fmla="*/ 25 w 25"/>
                <a:gd name="T13" fmla="*/ 8 h 14"/>
                <a:gd name="T14" fmla="*/ 25 w 25"/>
                <a:gd name="T15" fmla="*/ 4 h 14"/>
                <a:gd name="T16" fmla="*/ 21 w 25"/>
                <a:gd name="T17" fmla="*/ 0 h 14"/>
                <a:gd name="T18" fmla="*/ 17 w 25"/>
                <a:gd name="T19" fmla="*/ 0 h 14"/>
                <a:gd name="T20" fmla="*/ 16 w 25"/>
                <a:gd name="T21" fmla="*/ 0 h 14"/>
                <a:gd name="T22" fmla="*/ 13 w 25"/>
                <a:gd name="T23" fmla="*/ 6 h 14"/>
                <a:gd name="T24" fmla="*/ 12 w 25"/>
                <a:gd name="T25" fmla="*/ 6 h 14"/>
                <a:gd name="T26" fmla="*/ 9 w 25"/>
                <a:gd name="T27" fmla="*/ 0 h 14"/>
                <a:gd name="T28" fmla="*/ 8 w 25"/>
                <a:gd name="T29" fmla="*/ 0 h 14"/>
                <a:gd name="T30" fmla="*/ 4 w 25"/>
                <a:gd name="T31" fmla="*/ 0 h 14"/>
                <a:gd name="T32" fmla="*/ 0 w 25"/>
                <a:gd name="T3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4"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4" y="14"/>
                    <a:pt x="25" y="13"/>
                    <a:pt x="25" y="12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3" y="0"/>
                    <a:pt x="2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Freeform 54"/>
            <p:cNvSpPr>
              <a:spLocks noEditPoints="1"/>
            </p:cNvSpPr>
            <p:nvPr/>
          </p:nvSpPr>
          <p:spPr bwMode="auto">
            <a:xfrm>
              <a:off x="5360988" y="5853113"/>
              <a:ext cx="44450" cy="49213"/>
            </a:xfrm>
            <a:custGeom>
              <a:avLst/>
              <a:gdLst>
                <a:gd name="T0" fmla="*/ 14 w 14"/>
                <a:gd name="T1" fmla="*/ 7 h 15"/>
                <a:gd name="T2" fmla="*/ 7 w 14"/>
                <a:gd name="T3" fmla="*/ 0 h 15"/>
                <a:gd name="T4" fmla="*/ 0 w 14"/>
                <a:gd name="T5" fmla="*/ 7 h 15"/>
                <a:gd name="T6" fmla="*/ 7 w 14"/>
                <a:gd name="T7" fmla="*/ 15 h 15"/>
                <a:gd name="T8" fmla="*/ 14 w 14"/>
                <a:gd name="T9" fmla="*/ 7 h 15"/>
                <a:gd name="T10" fmla="*/ 2 w 14"/>
                <a:gd name="T11" fmla="*/ 7 h 15"/>
                <a:gd name="T12" fmla="*/ 3 w 14"/>
                <a:gd name="T13" fmla="*/ 4 h 15"/>
                <a:gd name="T14" fmla="*/ 13 w 14"/>
                <a:gd name="T15" fmla="*/ 7 h 15"/>
                <a:gd name="T16" fmla="*/ 7 w 14"/>
                <a:gd name="T17" fmla="*/ 13 h 15"/>
                <a:gd name="T18" fmla="*/ 2 w 14"/>
                <a:gd name="T1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5">
                  <a:moveTo>
                    <a:pt x="14" y="7"/>
                  </a:moveTo>
                  <a:cubicBezTo>
                    <a:pt x="14" y="3"/>
                    <a:pt x="11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ubicBezTo>
                    <a:pt x="11" y="15"/>
                    <a:pt x="14" y="11"/>
                    <a:pt x="14" y="7"/>
                  </a:cubicBezTo>
                  <a:close/>
                  <a:moveTo>
                    <a:pt x="2" y="7"/>
                  </a:moveTo>
                  <a:cubicBezTo>
                    <a:pt x="2" y="7"/>
                    <a:pt x="1" y="5"/>
                    <a:pt x="3" y="4"/>
                  </a:cubicBezTo>
                  <a:cubicBezTo>
                    <a:pt x="4" y="5"/>
                    <a:pt x="7" y="7"/>
                    <a:pt x="13" y="7"/>
                  </a:cubicBezTo>
                  <a:cubicBezTo>
                    <a:pt x="13" y="11"/>
                    <a:pt x="10" y="13"/>
                    <a:pt x="7" y="13"/>
                  </a:cubicBezTo>
                  <a:cubicBezTo>
                    <a:pt x="4" y="13"/>
                    <a:pt x="2" y="11"/>
                    <a:pt x="2" y="7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Freeform 55"/>
            <p:cNvSpPr>
              <a:spLocks/>
            </p:cNvSpPr>
            <p:nvPr/>
          </p:nvSpPr>
          <p:spPr bwMode="auto">
            <a:xfrm>
              <a:off x="5340351" y="5905500"/>
              <a:ext cx="85725" cy="46038"/>
            </a:xfrm>
            <a:custGeom>
              <a:avLst/>
              <a:gdLst>
                <a:gd name="T0" fmla="*/ 0 w 26"/>
                <a:gd name="T1" fmla="*/ 4 h 14"/>
                <a:gd name="T2" fmla="*/ 0 w 26"/>
                <a:gd name="T3" fmla="*/ 8 h 14"/>
                <a:gd name="T4" fmla="*/ 0 w 26"/>
                <a:gd name="T5" fmla="*/ 12 h 14"/>
                <a:gd name="T6" fmla="*/ 3 w 26"/>
                <a:gd name="T7" fmla="*/ 14 h 14"/>
                <a:gd name="T8" fmla="*/ 24 w 26"/>
                <a:gd name="T9" fmla="*/ 14 h 14"/>
                <a:gd name="T10" fmla="*/ 26 w 26"/>
                <a:gd name="T11" fmla="*/ 12 h 14"/>
                <a:gd name="T12" fmla="*/ 26 w 26"/>
                <a:gd name="T13" fmla="*/ 8 h 14"/>
                <a:gd name="T14" fmla="*/ 26 w 26"/>
                <a:gd name="T15" fmla="*/ 4 h 14"/>
                <a:gd name="T16" fmla="*/ 21 w 26"/>
                <a:gd name="T17" fmla="*/ 0 h 14"/>
                <a:gd name="T18" fmla="*/ 18 w 26"/>
                <a:gd name="T19" fmla="*/ 0 h 14"/>
                <a:gd name="T20" fmla="*/ 17 w 26"/>
                <a:gd name="T21" fmla="*/ 1 h 14"/>
                <a:gd name="T22" fmla="*/ 13 w 26"/>
                <a:gd name="T23" fmla="*/ 6 h 14"/>
                <a:gd name="T24" fmla="*/ 13 w 26"/>
                <a:gd name="T25" fmla="*/ 6 h 14"/>
                <a:gd name="T26" fmla="*/ 9 w 26"/>
                <a:gd name="T27" fmla="*/ 1 h 14"/>
                <a:gd name="T28" fmla="*/ 8 w 26"/>
                <a:gd name="T29" fmla="*/ 0 h 14"/>
                <a:gd name="T30" fmla="*/ 5 w 26"/>
                <a:gd name="T31" fmla="*/ 0 h 14"/>
                <a:gd name="T32" fmla="*/ 0 w 26"/>
                <a:gd name="T3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14"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1" y="14"/>
                    <a:pt x="3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4"/>
                    <a:pt x="26" y="13"/>
                    <a:pt x="26" y="12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4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7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56"/>
            <p:cNvSpPr>
              <a:spLocks noEditPoints="1"/>
            </p:cNvSpPr>
            <p:nvPr/>
          </p:nvSpPr>
          <p:spPr bwMode="auto">
            <a:xfrm>
              <a:off x="6221413" y="5586413"/>
              <a:ext cx="49213" cy="49213"/>
            </a:xfrm>
            <a:custGeom>
              <a:avLst/>
              <a:gdLst>
                <a:gd name="T0" fmla="*/ 15 w 15"/>
                <a:gd name="T1" fmla="*/ 8 h 15"/>
                <a:gd name="T2" fmla="*/ 8 w 15"/>
                <a:gd name="T3" fmla="*/ 0 h 15"/>
                <a:gd name="T4" fmla="*/ 0 w 15"/>
                <a:gd name="T5" fmla="*/ 8 h 15"/>
                <a:gd name="T6" fmla="*/ 8 w 15"/>
                <a:gd name="T7" fmla="*/ 15 h 15"/>
                <a:gd name="T8" fmla="*/ 15 w 15"/>
                <a:gd name="T9" fmla="*/ 8 h 15"/>
                <a:gd name="T10" fmla="*/ 2 w 15"/>
                <a:gd name="T11" fmla="*/ 8 h 15"/>
                <a:gd name="T12" fmla="*/ 4 w 15"/>
                <a:gd name="T13" fmla="*/ 4 h 15"/>
                <a:gd name="T14" fmla="*/ 13 w 15"/>
                <a:gd name="T15" fmla="*/ 8 h 15"/>
                <a:gd name="T16" fmla="*/ 8 w 15"/>
                <a:gd name="T17" fmla="*/ 13 h 15"/>
                <a:gd name="T18" fmla="*/ 2 w 15"/>
                <a:gd name="T1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5">
                  <a:moveTo>
                    <a:pt x="15" y="8"/>
                  </a:moveTo>
                  <a:cubicBezTo>
                    <a:pt x="15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5"/>
                    <a:pt x="8" y="15"/>
                  </a:cubicBezTo>
                  <a:cubicBezTo>
                    <a:pt x="12" y="15"/>
                    <a:pt x="15" y="12"/>
                    <a:pt x="15" y="8"/>
                  </a:cubicBezTo>
                  <a:close/>
                  <a:moveTo>
                    <a:pt x="2" y="8"/>
                  </a:moveTo>
                  <a:cubicBezTo>
                    <a:pt x="2" y="8"/>
                    <a:pt x="2" y="6"/>
                    <a:pt x="4" y="4"/>
                  </a:cubicBezTo>
                  <a:cubicBezTo>
                    <a:pt x="5" y="5"/>
                    <a:pt x="8" y="8"/>
                    <a:pt x="13" y="8"/>
                  </a:cubicBezTo>
                  <a:cubicBezTo>
                    <a:pt x="13" y="11"/>
                    <a:pt x="11" y="13"/>
                    <a:pt x="8" y="13"/>
                  </a:cubicBezTo>
                  <a:cubicBezTo>
                    <a:pt x="5" y="13"/>
                    <a:pt x="2" y="11"/>
                    <a:pt x="2" y="8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Freeform 57"/>
            <p:cNvSpPr>
              <a:spLocks/>
            </p:cNvSpPr>
            <p:nvPr/>
          </p:nvSpPr>
          <p:spPr bwMode="auto">
            <a:xfrm>
              <a:off x="6205538" y="5638800"/>
              <a:ext cx="80963" cy="44450"/>
            </a:xfrm>
            <a:custGeom>
              <a:avLst/>
              <a:gdLst>
                <a:gd name="T0" fmla="*/ 0 w 25"/>
                <a:gd name="T1" fmla="*/ 5 h 14"/>
                <a:gd name="T2" fmla="*/ 0 w 25"/>
                <a:gd name="T3" fmla="*/ 8 h 14"/>
                <a:gd name="T4" fmla="*/ 0 w 25"/>
                <a:gd name="T5" fmla="*/ 12 h 14"/>
                <a:gd name="T6" fmla="*/ 2 w 25"/>
                <a:gd name="T7" fmla="*/ 14 h 14"/>
                <a:gd name="T8" fmla="*/ 23 w 25"/>
                <a:gd name="T9" fmla="*/ 14 h 14"/>
                <a:gd name="T10" fmla="*/ 25 w 25"/>
                <a:gd name="T11" fmla="*/ 12 h 14"/>
                <a:gd name="T12" fmla="*/ 25 w 25"/>
                <a:gd name="T13" fmla="*/ 8 h 14"/>
                <a:gd name="T14" fmla="*/ 25 w 25"/>
                <a:gd name="T15" fmla="*/ 5 h 14"/>
                <a:gd name="T16" fmla="*/ 21 w 25"/>
                <a:gd name="T17" fmla="*/ 1 h 14"/>
                <a:gd name="T18" fmla="*/ 17 w 25"/>
                <a:gd name="T19" fmla="*/ 1 h 14"/>
                <a:gd name="T20" fmla="*/ 17 w 25"/>
                <a:gd name="T21" fmla="*/ 1 h 14"/>
                <a:gd name="T22" fmla="*/ 13 w 25"/>
                <a:gd name="T23" fmla="*/ 6 h 14"/>
                <a:gd name="T24" fmla="*/ 12 w 25"/>
                <a:gd name="T25" fmla="*/ 6 h 14"/>
                <a:gd name="T26" fmla="*/ 9 w 25"/>
                <a:gd name="T27" fmla="*/ 1 h 14"/>
                <a:gd name="T28" fmla="*/ 8 w 25"/>
                <a:gd name="T29" fmla="*/ 0 h 14"/>
                <a:gd name="T30" fmla="*/ 4 w 25"/>
                <a:gd name="T31" fmla="*/ 0 h 14"/>
                <a:gd name="T32" fmla="*/ 0 w 25"/>
                <a:gd name="T33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4">
                  <a:moveTo>
                    <a:pt x="0" y="5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4" y="14"/>
                    <a:pt x="25" y="13"/>
                    <a:pt x="25" y="12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2"/>
                    <a:pt x="24" y="1"/>
                    <a:pt x="21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2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Freeform 58"/>
            <p:cNvSpPr>
              <a:spLocks noEditPoints="1"/>
            </p:cNvSpPr>
            <p:nvPr/>
          </p:nvSpPr>
          <p:spPr bwMode="auto">
            <a:xfrm>
              <a:off x="7802563" y="4356100"/>
              <a:ext cx="46038" cy="47625"/>
            </a:xfrm>
            <a:custGeom>
              <a:avLst/>
              <a:gdLst>
                <a:gd name="T0" fmla="*/ 14 w 14"/>
                <a:gd name="T1" fmla="*/ 7 h 15"/>
                <a:gd name="T2" fmla="*/ 7 w 14"/>
                <a:gd name="T3" fmla="*/ 0 h 15"/>
                <a:gd name="T4" fmla="*/ 0 w 14"/>
                <a:gd name="T5" fmla="*/ 7 h 15"/>
                <a:gd name="T6" fmla="*/ 7 w 14"/>
                <a:gd name="T7" fmla="*/ 15 h 15"/>
                <a:gd name="T8" fmla="*/ 14 w 14"/>
                <a:gd name="T9" fmla="*/ 7 h 15"/>
                <a:gd name="T10" fmla="*/ 2 w 14"/>
                <a:gd name="T11" fmla="*/ 8 h 15"/>
                <a:gd name="T12" fmla="*/ 3 w 14"/>
                <a:gd name="T13" fmla="*/ 4 h 15"/>
                <a:gd name="T14" fmla="*/ 13 w 14"/>
                <a:gd name="T15" fmla="*/ 8 h 15"/>
                <a:gd name="T16" fmla="*/ 7 w 14"/>
                <a:gd name="T17" fmla="*/ 13 h 15"/>
                <a:gd name="T18" fmla="*/ 2 w 14"/>
                <a:gd name="T1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5">
                  <a:moveTo>
                    <a:pt x="14" y="7"/>
                  </a:moveTo>
                  <a:cubicBezTo>
                    <a:pt x="14" y="3"/>
                    <a:pt x="11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ubicBezTo>
                    <a:pt x="11" y="15"/>
                    <a:pt x="14" y="11"/>
                    <a:pt x="14" y="7"/>
                  </a:cubicBezTo>
                  <a:close/>
                  <a:moveTo>
                    <a:pt x="2" y="8"/>
                  </a:moveTo>
                  <a:cubicBezTo>
                    <a:pt x="2" y="8"/>
                    <a:pt x="1" y="5"/>
                    <a:pt x="3" y="4"/>
                  </a:cubicBezTo>
                  <a:cubicBezTo>
                    <a:pt x="4" y="5"/>
                    <a:pt x="7" y="8"/>
                    <a:pt x="13" y="8"/>
                  </a:cubicBezTo>
                  <a:cubicBezTo>
                    <a:pt x="13" y="11"/>
                    <a:pt x="10" y="13"/>
                    <a:pt x="7" y="13"/>
                  </a:cubicBezTo>
                  <a:cubicBezTo>
                    <a:pt x="4" y="13"/>
                    <a:pt x="2" y="11"/>
                    <a:pt x="2" y="8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Freeform 59"/>
            <p:cNvSpPr>
              <a:spLocks/>
            </p:cNvSpPr>
            <p:nvPr/>
          </p:nvSpPr>
          <p:spPr bwMode="auto">
            <a:xfrm>
              <a:off x="7783513" y="4406900"/>
              <a:ext cx="84138" cy="46038"/>
            </a:xfrm>
            <a:custGeom>
              <a:avLst/>
              <a:gdLst>
                <a:gd name="T0" fmla="*/ 0 w 26"/>
                <a:gd name="T1" fmla="*/ 4 h 14"/>
                <a:gd name="T2" fmla="*/ 0 w 26"/>
                <a:gd name="T3" fmla="*/ 8 h 14"/>
                <a:gd name="T4" fmla="*/ 0 w 26"/>
                <a:gd name="T5" fmla="*/ 12 h 14"/>
                <a:gd name="T6" fmla="*/ 3 w 26"/>
                <a:gd name="T7" fmla="*/ 14 h 14"/>
                <a:gd name="T8" fmla="*/ 24 w 26"/>
                <a:gd name="T9" fmla="*/ 14 h 14"/>
                <a:gd name="T10" fmla="*/ 26 w 26"/>
                <a:gd name="T11" fmla="*/ 12 h 14"/>
                <a:gd name="T12" fmla="*/ 26 w 26"/>
                <a:gd name="T13" fmla="*/ 8 h 14"/>
                <a:gd name="T14" fmla="*/ 26 w 26"/>
                <a:gd name="T15" fmla="*/ 4 h 14"/>
                <a:gd name="T16" fmla="*/ 21 w 26"/>
                <a:gd name="T17" fmla="*/ 0 h 14"/>
                <a:gd name="T18" fmla="*/ 18 w 26"/>
                <a:gd name="T19" fmla="*/ 0 h 14"/>
                <a:gd name="T20" fmla="*/ 17 w 26"/>
                <a:gd name="T21" fmla="*/ 1 h 14"/>
                <a:gd name="T22" fmla="*/ 13 w 26"/>
                <a:gd name="T23" fmla="*/ 6 h 14"/>
                <a:gd name="T24" fmla="*/ 13 w 26"/>
                <a:gd name="T25" fmla="*/ 6 h 14"/>
                <a:gd name="T26" fmla="*/ 9 w 26"/>
                <a:gd name="T27" fmla="*/ 1 h 14"/>
                <a:gd name="T28" fmla="*/ 8 w 26"/>
                <a:gd name="T29" fmla="*/ 0 h 14"/>
                <a:gd name="T30" fmla="*/ 5 w 26"/>
                <a:gd name="T31" fmla="*/ 0 h 14"/>
                <a:gd name="T32" fmla="*/ 0 w 26"/>
                <a:gd name="T3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14"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1" y="14"/>
                    <a:pt x="3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4"/>
                    <a:pt x="26" y="13"/>
                    <a:pt x="26" y="12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4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7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Freeform 60"/>
            <p:cNvSpPr>
              <a:spLocks noEditPoints="1"/>
            </p:cNvSpPr>
            <p:nvPr/>
          </p:nvSpPr>
          <p:spPr bwMode="auto">
            <a:xfrm>
              <a:off x="4795838" y="5565775"/>
              <a:ext cx="92075" cy="92075"/>
            </a:xfrm>
            <a:custGeom>
              <a:avLst/>
              <a:gdLst>
                <a:gd name="T0" fmla="*/ 28 w 28"/>
                <a:gd name="T1" fmla="*/ 14 h 28"/>
                <a:gd name="T2" fmla="*/ 14 w 28"/>
                <a:gd name="T3" fmla="*/ 0 h 28"/>
                <a:gd name="T4" fmla="*/ 0 w 28"/>
                <a:gd name="T5" fmla="*/ 14 h 28"/>
                <a:gd name="T6" fmla="*/ 14 w 28"/>
                <a:gd name="T7" fmla="*/ 28 h 28"/>
                <a:gd name="T8" fmla="*/ 28 w 28"/>
                <a:gd name="T9" fmla="*/ 14 h 28"/>
                <a:gd name="T10" fmla="*/ 4 w 28"/>
                <a:gd name="T11" fmla="*/ 14 h 28"/>
                <a:gd name="T12" fmla="*/ 6 w 28"/>
                <a:gd name="T13" fmla="*/ 7 h 28"/>
                <a:gd name="T14" fmla="*/ 25 w 28"/>
                <a:gd name="T15" fmla="*/ 14 h 28"/>
                <a:gd name="T16" fmla="*/ 14 w 28"/>
                <a:gd name="T17" fmla="*/ 25 h 28"/>
                <a:gd name="T18" fmla="*/ 4 w 28"/>
                <a:gd name="T19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28" y="14"/>
                  </a:moveTo>
                  <a:cubicBezTo>
                    <a:pt x="28" y="6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2" y="28"/>
                    <a:pt x="28" y="22"/>
                    <a:pt x="28" y="14"/>
                  </a:cubicBezTo>
                  <a:close/>
                  <a:moveTo>
                    <a:pt x="4" y="14"/>
                  </a:moveTo>
                  <a:cubicBezTo>
                    <a:pt x="4" y="14"/>
                    <a:pt x="3" y="10"/>
                    <a:pt x="6" y="7"/>
                  </a:cubicBezTo>
                  <a:cubicBezTo>
                    <a:pt x="8" y="9"/>
                    <a:pt x="14" y="14"/>
                    <a:pt x="25" y="14"/>
                  </a:cubicBezTo>
                  <a:cubicBezTo>
                    <a:pt x="25" y="20"/>
                    <a:pt x="20" y="25"/>
                    <a:pt x="14" y="25"/>
                  </a:cubicBezTo>
                  <a:cubicBezTo>
                    <a:pt x="8" y="25"/>
                    <a:pt x="4" y="20"/>
                    <a:pt x="4" y="14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Freeform 61"/>
            <p:cNvSpPr>
              <a:spLocks/>
            </p:cNvSpPr>
            <p:nvPr/>
          </p:nvSpPr>
          <p:spPr bwMode="auto">
            <a:xfrm>
              <a:off x="4764088" y="5667375"/>
              <a:ext cx="155575" cy="85725"/>
            </a:xfrm>
            <a:custGeom>
              <a:avLst/>
              <a:gdLst>
                <a:gd name="T0" fmla="*/ 0 w 48"/>
                <a:gd name="T1" fmla="*/ 8 h 26"/>
                <a:gd name="T2" fmla="*/ 0 w 48"/>
                <a:gd name="T3" fmla="*/ 14 h 26"/>
                <a:gd name="T4" fmla="*/ 0 w 48"/>
                <a:gd name="T5" fmla="*/ 22 h 26"/>
                <a:gd name="T6" fmla="*/ 4 w 48"/>
                <a:gd name="T7" fmla="*/ 26 h 26"/>
                <a:gd name="T8" fmla="*/ 44 w 48"/>
                <a:gd name="T9" fmla="*/ 26 h 26"/>
                <a:gd name="T10" fmla="*/ 48 w 48"/>
                <a:gd name="T11" fmla="*/ 22 h 26"/>
                <a:gd name="T12" fmla="*/ 48 w 48"/>
                <a:gd name="T13" fmla="*/ 14 h 26"/>
                <a:gd name="T14" fmla="*/ 48 w 48"/>
                <a:gd name="T15" fmla="*/ 8 h 26"/>
                <a:gd name="T16" fmla="*/ 40 w 48"/>
                <a:gd name="T17" fmla="*/ 0 h 26"/>
                <a:gd name="T18" fmla="*/ 33 w 48"/>
                <a:gd name="T19" fmla="*/ 0 h 26"/>
                <a:gd name="T20" fmla="*/ 32 w 48"/>
                <a:gd name="T21" fmla="*/ 0 h 26"/>
                <a:gd name="T22" fmla="*/ 25 w 48"/>
                <a:gd name="T23" fmla="*/ 11 h 26"/>
                <a:gd name="T24" fmla="*/ 24 w 48"/>
                <a:gd name="T25" fmla="*/ 11 h 26"/>
                <a:gd name="T26" fmla="*/ 17 w 48"/>
                <a:gd name="T27" fmla="*/ 0 h 26"/>
                <a:gd name="T28" fmla="*/ 15 w 48"/>
                <a:gd name="T29" fmla="*/ 0 h 26"/>
                <a:gd name="T30" fmla="*/ 8 w 48"/>
                <a:gd name="T31" fmla="*/ 0 h 26"/>
                <a:gd name="T32" fmla="*/ 0 w 48"/>
                <a:gd name="T33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8" h="26">
                  <a:moveTo>
                    <a:pt x="0" y="8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7" y="26"/>
                    <a:pt x="48" y="24"/>
                    <a:pt x="48" y="22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3"/>
                    <a:pt x="45" y="0"/>
                    <a:pt x="40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2" y="0"/>
                    <a:pt x="32" y="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Freeform 62"/>
            <p:cNvSpPr>
              <a:spLocks noEditPoints="1"/>
            </p:cNvSpPr>
            <p:nvPr/>
          </p:nvSpPr>
          <p:spPr bwMode="auto">
            <a:xfrm>
              <a:off x="7867651" y="5657850"/>
              <a:ext cx="92075" cy="87313"/>
            </a:xfrm>
            <a:custGeom>
              <a:avLst/>
              <a:gdLst>
                <a:gd name="T0" fmla="*/ 28 w 28"/>
                <a:gd name="T1" fmla="*/ 14 h 27"/>
                <a:gd name="T2" fmla="*/ 14 w 28"/>
                <a:gd name="T3" fmla="*/ 0 h 27"/>
                <a:gd name="T4" fmla="*/ 0 w 28"/>
                <a:gd name="T5" fmla="*/ 14 h 27"/>
                <a:gd name="T6" fmla="*/ 14 w 28"/>
                <a:gd name="T7" fmla="*/ 27 h 27"/>
                <a:gd name="T8" fmla="*/ 28 w 28"/>
                <a:gd name="T9" fmla="*/ 14 h 27"/>
                <a:gd name="T10" fmla="*/ 4 w 28"/>
                <a:gd name="T11" fmla="*/ 14 h 27"/>
                <a:gd name="T12" fmla="*/ 6 w 28"/>
                <a:gd name="T13" fmla="*/ 7 h 27"/>
                <a:gd name="T14" fmla="*/ 24 w 28"/>
                <a:gd name="T15" fmla="*/ 14 h 27"/>
                <a:gd name="T16" fmla="*/ 14 w 28"/>
                <a:gd name="T17" fmla="*/ 24 h 27"/>
                <a:gd name="T18" fmla="*/ 4 w 28"/>
                <a:gd name="T19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7">
                  <a:moveTo>
                    <a:pt x="28" y="14"/>
                  </a:moveTo>
                  <a:cubicBezTo>
                    <a:pt x="28" y="6"/>
                    <a:pt x="22" y="0"/>
                    <a:pt x="14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21"/>
                    <a:pt x="7" y="27"/>
                    <a:pt x="14" y="27"/>
                  </a:cubicBezTo>
                  <a:cubicBezTo>
                    <a:pt x="22" y="27"/>
                    <a:pt x="28" y="21"/>
                    <a:pt x="28" y="14"/>
                  </a:cubicBezTo>
                  <a:close/>
                  <a:moveTo>
                    <a:pt x="4" y="14"/>
                  </a:moveTo>
                  <a:cubicBezTo>
                    <a:pt x="4" y="14"/>
                    <a:pt x="3" y="10"/>
                    <a:pt x="6" y="7"/>
                  </a:cubicBezTo>
                  <a:cubicBezTo>
                    <a:pt x="8" y="9"/>
                    <a:pt x="14" y="14"/>
                    <a:pt x="24" y="14"/>
                  </a:cubicBezTo>
                  <a:cubicBezTo>
                    <a:pt x="24" y="20"/>
                    <a:pt x="20" y="24"/>
                    <a:pt x="14" y="24"/>
                  </a:cubicBezTo>
                  <a:cubicBezTo>
                    <a:pt x="8" y="24"/>
                    <a:pt x="4" y="20"/>
                    <a:pt x="4" y="14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Freeform 63"/>
            <p:cNvSpPr>
              <a:spLocks/>
            </p:cNvSpPr>
            <p:nvPr/>
          </p:nvSpPr>
          <p:spPr bwMode="auto">
            <a:xfrm>
              <a:off x="7839076" y="5756275"/>
              <a:ext cx="152400" cy="84138"/>
            </a:xfrm>
            <a:custGeom>
              <a:avLst/>
              <a:gdLst>
                <a:gd name="T0" fmla="*/ 0 w 47"/>
                <a:gd name="T1" fmla="*/ 8 h 26"/>
                <a:gd name="T2" fmla="*/ 0 w 47"/>
                <a:gd name="T3" fmla="*/ 14 h 26"/>
                <a:gd name="T4" fmla="*/ 0 w 47"/>
                <a:gd name="T5" fmla="*/ 22 h 26"/>
                <a:gd name="T6" fmla="*/ 4 w 47"/>
                <a:gd name="T7" fmla="*/ 26 h 26"/>
                <a:gd name="T8" fmla="*/ 43 w 47"/>
                <a:gd name="T9" fmla="*/ 26 h 26"/>
                <a:gd name="T10" fmla="*/ 47 w 47"/>
                <a:gd name="T11" fmla="*/ 22 h 26"/>
                <a:gd name="T12" fmla="*/ 47 w 47"/>
                <a:gd name="T13" fmla="*/ 14 h 26"/>
                <a:gd name="T14" fmla="*/ 47 w 47"/>
                <a:gd name="T15" fmla="*/ 8 h 26"/>
                <a:gd name="T16" fmla="*/ 39 w 47"/>
                <a:gd name="T17" fmla="*/ 0 h 26"/>
                <a:gd name="T18" fmla="*/ 32 w 47"/>
                <a:gd name="T19" fmla="*/ 0 h 26"/>
                <a:gd name="T20" fmla="*/ 30 w 47"/>
                <a:gd name="T21" fmla="*/ 1 h 26"/>
                <a:gd name="T22" fmla="*/ 24 w 47"/>
                <a:gd name="T23" fmla="*/ 10 h 26"/>
                <a:gd name="T24" fmla="*/ 23 w 47"/>
                <a:gd name="T25" fmla="*/ 10 h 26"/>
                <a:gd name="T26" fmla="*/ 16 w 47"/>
                <a:gd name="T27" fmla="*/ 1 h 26"/>
                <a:gd name="T28" fmla="*/ 14 w 47"/>
                <a:gd name="T29" fmla="*/ 0 h 26"/>
                <a:gd name="T30" fmla="*/ 7 w 47"/>
                <a:gd name="T31" fmla="*/ 0 h 26"/>
                <a:gd name="T32" fmla="*/ 0 w 47"/>
                <a:gd name="T33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26">
                  <a:moveTo>
                    <a:pt x="0" y="8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5" y="26"/>
                    <a:pt x="47" y="24"/>
                    <a:pt x="47" y="22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4"/>
                    <a:pt x="43" y="0"/>
                    <a:pt x="39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0" y="1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3" y="11"/>
                    <a:pt x="23" y="11"/>
                    <a:pt x="23" y="1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Freeform 64"/>
            <p:cNvSpPr>
              <a:spLocks noEditPoints="1"/>
            </p:cNvSpPr>
            <p:nvPr/>
          </p:nvSpPr>
          <p:spPr bwMode="auto">
            <a:xfrm>
              <a:off x="7000876" y="5324475"/>
              <a:ext cx="87313" cy="88900"/>
            </a:xfrm>
            <a:custGeom>
              <a:avLst/>
              <a:gdLst>
                <a:gd name="T0" fmla="*/ 27 w 27"/>
                <a:gd name="T1" fmla="*/ 14 h 27"/>
                <a:gd name="T2" fmla="*/ 14 w 27"/>
                <a:gd name="T3" fmla="*/ 0 h 27"/>
                <a:gd name="T4" fmla="*/ 0 w 27"/>
                <a:gd name="T5" fmla="*/ 14 h 27"/>
                <a:gd name="T6" fmla="*/ 14 w 27"/>
                <a:gd name="T7" fmla="*/ 27 h 27"/>
                <a:gd name="T8" fmla="*/ 27 w 27"/>
                <a:gd name="T9" fmla="*/ 14 h 27"/>
                <a:gd name="T10" fmla="*/ 3 w 27"/>
                <a:gd name="T11" fmla="*/ 14 h 27"/>
                <a:gd name="T12" fmla="*/ 6 w 27"/>
                <a:gd name="T13" fmla="*/ 7 h 27"/>
                <a:gd name="T14" fmla="*/ 24 w 27"/>
                <a:gd name="T15" fmla="*/ 14 h 27"/>
                <a:gd name="T16" fmla="*/ 14 w 27"/>
                <a:gd name="T17" fmla="*/ 24 h 27"/>
                <a:gd name="T18" fmla="*/ 3 w 27"/>
                <a:gd name="T19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7">
                  <a:moveTo>
                    <a:pt x="27" y="14"/>
                  </a:moveTo>
                  <a:cubicBezTo>
                    <a:pt x="27" y="6"/>
                    <a:pt x="21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7"/>
                    <a:pt x="14" y="27"/>
                  </a:cubicBezTo>
                  <a:cubicBezTo>
                    <a:pt x="21" y="27"/>
                    <a:pt x="27" y="21"/>
                    <a:pt x="27" y="14"/>
                  </a:cubicBezTo>
                  <a:close/>
                  <a:moveTo>
                    <a:pt x="3" y="14"/>
                  </a:moveTo>
                  <a:cubicBezTo>
                    <a:pt x="3" y="14"/>
                    <a:pt x="3" y="10"/>
                    <a:pt x="6" y="7"/>
                  </a:cubicBezTo>
                  <a:cubicBezTo>
                    <a:pt x="8" y="9"/>
                    <a:pt x="14" y="14"/>
                    <a:pt x="24" y="14"/>
                  </a:cubicBezTo>
                  <a:cubicBezTo>
                    <a:pt x="24" y="20"/>
                    <a:pt x="19" y="24"/>
                    <a:pt x="14" y="24"/>
                  </a:cubicBezTo>
                  <a:cubicBezTo>
                    <a:pt x="8" y="24"/>
                    <a:pt x="3" y="20"/>
                    <a:pt x="3" y="14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Freeform 65"/>
            <p:cNvSpPr>
              <a:spLocks/>
            </p:cNvSpPr>
            <p:nvPr/>
          </p:nvSpPr>
          <p:spPr bwMode="auto">
            <a:xfrm>
              <a:off x="6967538" y="5422900"/>
              <a:ext cx="153988" cy="84138"/>
            </a:xfrm>
            <a:custGeom>
              <a:avLst/>
              <a:gdLst>
                <a:gd name="T0" fmla="*/ 0 w 47"/>
                <a:gd name="T1" fmla="*/ 8 h 26"/>
                <a:gd name="T2" fmla="*/ 0 w 47"/>
                <a:gd name="T3" fmla="*/ 14 h 26"/>
                <a:gd name="T4" fmla="*/ 0 w 47"/>
                <a:gd name="T5" fmla="*/ 22 h 26"/>
                <a:gd name="T6" fmla="*/ 4 w 47"/>
                <a:gd name="T7" fmla="*/ 26 h 26"/>
                <a:gd name="T8" fmla="*/ 43 w 47"/>
                <a:gd name="T9" fmla="*/ 26 h 26"/>
                <a:gd name="T10" fmla="*/ 47 w 47"/>
                <a:gd name="T11" fmla="*/ 22 h 26"/>
                <a:gd name="T12" fmla="*/ 47 w 47"/>
                <a:gd name="T13" fmla="*/ 14 h 26"/>
                <a:gd name="T14" fmla="*/ 47 w 47"/>
                <a:gd name="T15" fmla="*/ 8 h 26"/>
                <a:gd name="T16" fmla="*/ 39 w 47"/>
                <a:gd name="T17" fmla="*/ 0 h 26"/>
                <a:gd name="T18" fmla="*/ 32 w 47"/>
                <a:gd name="T19" fmla="*/ 0 h 26"/>
                <a:gd name="T20" fmla="*/ 31 w 47"/>
                <a:gd name="T21" fmla="*/ 1 h 26"/>
                <a:gd name="T22" fmla="*/ 24 w 47"/>
                <a:gd name="T23" fmla="*/ 10 h 26"/>
                <a:gd name="T24" fmla="*/ 23 w 47"/>
                <a:gd name="T25" fmla="*/ 10 h 26"/>
                <a:gd name="T26" fmla="*/ 16 w 47"/>
                <a:gd name="T27" fmla="*/ 1 h 26"/>
                <a:gd name="T28" fmla="*/ 15 w 47"/>
                <a:gd name="T29" fmla="*/ 0 h 26"/>
                <a:gd name="T30" fmla="*/ 8 w 47"/>
                <a:gd name="T31" fmla="*/ 0 h 26"/>
                <a:gd name="T32" fmla="*/ 0 w 47"/>
                <a:gd name="T33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26">
                  <a:moveTo>
                    <a:pt x="0" y="8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5" y="26"/>
                    <a:pt x="47" y="24"/>
                    <a:pt x="47" y="22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3"/>
                    <a:pt x="44" y="0"/>
                    <a:pt x="39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1" y="0"/>
                    <a:pt x="31" y="1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4" y="11"/>
                    <a:pt x="23" y="1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Freeform 66"/>
            <p:cNvSpPr>
              <a:spLocks noEditPoints="1"/>
            </p:cNvSpPr>
            <p:nvPr/>
          </p:nvSpPr>
          <p:spPr bwMode="auto">
            <a:xfrm>
              <a:off x="9202738" y="5286375"/>
              <a:ext cx="47625" cy="44450"/>
            </a:xfrm>
            <a:custGeom>
              <a:avLst/>
              <a:gdLst>
                <a:gd name="T0" fmla="*/ 15 w 15"/>
                <a:gd name="T1" fmla="*/ 7 h 14"/>
                <a:gd name="T2" fmla="*/ 7 w 15"/>
                <a:gd name="T3" fmla="*/ 0 h 14"/>
                <a:gd name="T4" fmla="*/ 0 w 15"/>
                <a:gd name="T5" fmla="*/ 7 h 14"/>
                <a:gd name="T6" fmla="*/ 7 w 15"/>
                <a:gd name="T7" fmla="*/ 14 h 14"/>
                <a:gd name="T8" fmla="*/ 15 w 15"/>
                <a:gd name="T9" fmla="*/ 7 h 14"/>
                <a:gd name="T10" fmla="*/ 2 w 15"/>
                <a:gd name="T11" fmla="*/ 7 h 14"/>
                <a:gd name="T12" fmla="*/ 3 w 15"/>
                <a:gd name="T13" fmla="*/ 3 h 14"/>
                <a:gd name="T14" fmla="*/ 13 w 15"/>
                <a:gd name="T15" fmla="*/ 7 h 14"/>
                <a:gd name="T16" fmla="*/ 7 w 15"/>
                <a:gd name="T17" fmla="*/ 12 h 14"/>
                <a:gd name="T18" fmla="*/ 2 w 15"/>
                <a:gd name="T1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4">
                  <a:moveTo>
                    <a:pt x="15" y="7"/>
                  </a:moveTo>
                  <a:cubicBezTo>
                    <a:pt x="15" y="3"/>
                    <a:pt x="11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5" y="11"/>
                    <a:pt x="15" y="7"/>
                  </a:cubicBezTo>
                  <a:close/>
                  <a:moveTo>
                    <a:pt x="2" y="7"/>
                  </a:moveTo>
                  <a:cubicBezTo>
                    <a:pt x="2" y="7"/>
                    <a:pt x="2" y="5"/>
                    <a:pt x="3" y="3"/>
                  </a:cubicBezTo>
                  <a:cubicBezTo>
                    <a:pt x="4" y="5"/>
                    <a:pt x="7" y="7"/>
                    <a:pt x="13" y="7"/>
                  </a:cubicBezTo>
                  <a:cubicBezTo>
                    <a:pt x="13" y="10"/>
                    <a:pt x="10" y="12"/>
                    <a:pt x="7" y="12"/>
                  </a:cubicBezTo>
                  <a:cubicBezTo>
                    <a:pt x="4" y="12"/>
                    <a:pt x="2" y="10"/>
                    <a:pt x="2" y="7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Freeform 67"/>
            <p:cNvSpPr>
              <a:spLocks/>
            </p:cNvSpPr>
            <p:nvPr/>
          </p:nvSpPr>
          <p:spPr bwMode="auto">
            <a:xfrm>
              <a:off x="9185276" y="5337175"/>
              <a:ext cx="82550" cy="42863"/>
            </a:xfrm>
            <a:custGeom>
              <a:avLst/>
              <a:gdLst>
                <a:gd name="T0" fmla="*/ 0 w 25"/>
                <a:gd name="T1" fmla="*/ 4 h 13"/>
                <a:gd name="T2" fmla="*/ 0 w 25"/>
                <a:gd name="T3" fmla="*/ 7 h 13"/>
                <a:gd name="T4" fmla="*/ 0 w 25"/>
                <a:gd name="T5" fmla="*/ 11 h 13"/>
                <a:gd name="T6" fmla="*/ 2 w 25"/>
                <a:gd name="T7" fmla="*/ 13 h 13"/>
                <a:gd name="T8" fmla="*/ 23 w 25"/>
                <a:gd name="T9" fmla="*/ 13 h 13"/>
                <a:gd name="T10" fmla="*/ 25 w 25"/>
                <a:gd name="T11" fmla="*/ 11 h 13"/>
                <a:gd name="T12" fmla="*/ 25 w 25"/>
                <a:gd name="T13" fmla="*/ 7 h 13"/>
                <a:gd name="T14" fmla="*/ 25 w 25"/>
                <a:gd name="T15" fmla="*/ 4 h 13"/>
                <a:gd name="T16" fmla="*/ 21 w 25"/>
                <a:gd name="T17" fmla="*/ 0 h 13"/>
                <a:gd name="T18" fmla="*/ 17 w 25"/>
                <a:gd name="T19" fmla="*/ 0 h 13"/>
                <a:gd name="T20" fmla="*/ 16 w 25"/>
                <a:gd name="T21" fmla="*/ 0 h 13"/>
                <a:gd name="T22" fmla="*/ 13 w 25"/>
                <a:gd name="T23" fmla="*/ 5 h 13"/>
                <a:gd name="T24" fmla="*/ 12 w 25"/>
                <a:gd name="T25" fmla="*/ 5 h 13"/>
                <a:gd name="T26" fmla="*/ 9 w 25"/>
                <a:gd name="T27" fmla="*/ 0 h 13"/>
                <a:gd name="T28" fmla="*/ 8 w 25"/>
                <a:gd name="T29" fmla="*/ 0 h 13"/>
                <a:gd name="T30" fmla="*/ 4 w 25"/>
                <a:gd name="T31" fmla="*/ 0 h 13"/>
                <a:gd name="T32" fmla="*/ 0 w 25"/>
                <a:gd name="T3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3">
                  <a:moveTo>
                    <a:pt x="0" y="4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3"/>
                    <a:pt x="25" y="12"/>
                    <a:pt x="25" y="11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1"/>
                    <a:pt x="23" y="0"/>
                    <a:pt x="2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Freeform 68"/>
            <p:cNvSpPr>
              <a:spLocks noEditPoints="1"/>
            </p:cNvSpPr>
            <p:nvPr/>
          </p:nvSpPr>
          <p:spPr bwMode="auto">
            <a:xfrm>
              <a:off x="7235826" y="1865313"/>
              <a:ext cx="46038" cy="49213"/>
            </a:xfrm>
            <a:custGeom>
              <a:avLst/>
              <a:gdLst>
                <a:gd name="T0" fmla="*/ 14 w 14"/>
                <a:gd name="T1" fmla="*/ 7 h 15"/>
                <a:gd name="T2" fmla="*/ 7 w 14"/>
                <a:gd name="T3" fmla="*/ 0 h 15"/>
                <a:gd name="T4" fmla="*/ 0 w 14"/>
                <a:gd name="T5" fmla="*/ 7 h 15"/>
                <a:gd name="T6" fmla="*/ 7 w 14"/>
                <a:gd name="T7" fmla="*/ 15 h 15"/>
                <a:gd name="T8" fmla="*/ 14 w 14"/>
                <a:gd name="T9" fmla="*/ 7 h 15"/>
                <a:gd name="T10" fmla="*/ 1 w 14"/>
                <a:gd name="T11" fmla="*/ 8 h 15"/>
                <a:gd name="T12" fmla="*/ 3 w 14"/>
                <a:gd name="T13" fmla="*/ 4 h 15"/>
                <a:gd name="T14" fmla="*/ 12 w 14"/>
                <a:gd name="T15" fmla="*/ 8 h 15"/>
                <a:gd name="T16" fmla="*/ 7 w 14"/>
                <a:gd name="T17" fmla="*/ 13 h 15"/>
                <a:gd name="T18" fmla="*/ 1 w 14"/>
                <a:gd name="T1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5">
                  <a:moveTo>
                    <a:pt x="14" y="7"/>
                  </a:moveTo>
                  <a:cubicBezTo>
                    <a:pt x="14" y="3"/>
                    <a:pt x="11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ubicBezTo>
                    <a:pt x="11" y="15"/>
                    <a:pt x="14" y="11"/>
                    <a:pt x="14" y="7"/>
                  </a:cubicBezTo>
                  <a:close/>
                  <a:moveTo>
                    <a:pt x="1" y="8"/>
                  </a:moveTo>
                  <a:cubicBezTo>
                    <a:pt x="1" y="8"/>
                    <a:pt x="1" y="6"/>
                    <a:pt x="3" y="4"/>
                  </a:cubicBezTo>
                  <a:cubicBezTo>
                    <a:pt x="4" y="5"/>
                    <a:pt x="7" y="8"/>
                    <a:pt x="12" y="8"/>
                  </a:cubicBezTo>
                  <a:cubicBezTo>
                    <a:pt x="12" y="11"/>
                    <a:pt x="10" y="13"/>
                    <a:pt x="7" y="13"/>
                  </a:cubicBezTo>
                  <a:cubicBezTo>
                    <a:pt x="4" y="13"/>
                    <a:pt x="1" y="11"/>
                    <a:pt x="1" y="8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Freeform 69"/>
            <p:cNvSpPr>
              <a:spLocks/>
            </p:cNvSpPr>
            <p:nvPr/>
          </p:nvSpPr>
          <p:spPr bwMode="auto">
            <a:xfrm>
              <a:off x="7216776" y="1917700"/>
              <a:ext cx="80963" cy="44450"/>
            </a:xfrm>
            <a:custGeom>
              <a:avLst/>
              <a:gdLst>
                <a:gd name="T0" fmla="*/ 0 w 25"/>
                <a:gd name="T1" fmla="*/ 4 h 14"/>
                <a:gd name="T2" fmla="*/ 0 w 25"/>
                <a:gd name="T3" fmla="*/ 7 h 14"/>
                <a:gd name="T4" fmla="*/ 0 w 25"/>
                <a:gd name="T5" fmla="*/ 11 h 14"/>
                <a:gd name="T6" fmla="*/ 2 w 25"/>
                <a:gd name="T7" fmla="*/ 14 h 14"/>
                <a:gd name="T8" fmla="*/ 23 w 25"/>
                <a:gd name="T9" fmla="*/ 14 h 14"/>
                <a:gd name="T10" fmla="*/ 25 w 25"/>
                <a:gd name="T11" fmla="*/ 11 h 14"/>
                <a:gd name="T12" fmla="*/ 25 w 25"/>
                <a:gd name="T13" fmla="*/ 7 h 14"/>
                <a:gd name="T14" fmla="*/ 25 w 25"/>
                <a:gd name="T15" fmla="*/ 4 h 14"/>
                <a:gd name="T16" fmla="*/ 21 w 25"/>
                <a:gd name="T17" fmla="*/ 0 h 14"/>
                <a:gd name="T18" fmla="*/ 17 w 25"/>
                <a:gd name="T19" fmla="*/ 0 h 14"/>
                <a:gd name="T20" fmla="*/ 17 w 25"/>
                <a:gd name="T21" fmla="*/ 0 h 14"/>
                <a:gd name="T22" fmla="*/ 13 w 25"/>
                <a:gd name="T23" fmla="*/ 6 h 14"/>
                <a:gd name="T24" fmla="*/ 12 w 25"/>
                <a:gd name="T25" fmla="*/ 6 h 14"/>
                <a:gd name="T26" fmla="*/ 9 w 25"/>
                <a:gd name="T27" fmla="*/ 0 h 14"/>
                <a:gd name="T28" fmla="*/ 8 w 25"/>
                <a:gd name="T29" fmla="*/ 0 h 14"/>
                <a:gd name="T30" fmla="*/ 5 w 25"/>
                <a:gd name="T31" fmla="*/ 0 h 14"/>
                <a:gd name="T32" fmla="*/ 0 w 25"/>
                <a:gd name="T3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4">
                  <a:moveTo>
                    <a:pt x="0" y="4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4" y="14"/>
                    <a:pt x="25" y="13"/>
                    <a:pt x="25" y="11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3" y="0"/>
                    <a:pt x="2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2" y="6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Freeform 70"/>
            <p:cNvSpPr>
              <a:spLocks noEditPoints="1"/>
            </p:cNvSpPr>
            <p:nvPr/>
          </p:nvSpPr>
          <p:spPr bwMode="auto">
            <a:xfrm>
              <a:off x="9042401" y="4057650"/>
              <a:ext cx="133350" cy="95250"/>
            </a:xfrm>
            <a:custGeom>
              <a:avLst/>
              <a:gdLst>
                <a:gd name="T0" fmla="*/ 20 w 41"/>
                <a:gd name="T1" fmla="*/ 0 h 29"/>
                <a:gd name="T2" fmla="*/ 6 w 41"/>
                <a:gd name="T3" fmla="*/ 15 h 29"/>
                <a:gd name="T4" fmla="*/ 6 w 41"/>
                <a:gd name="T5" fmla="*/ 19 h 29"/>
                <a:gd name="T6" fmla="*/ 3 w 41"/>
                <a:gd name="T7" fmla="*/ 24 h 29"/>
                <a:gd name="T8" fmla="*/ 9 w 41"/>
                <a:gd name="T9" fmla="*/ 29 h 29"/>
                <a:gd name="T10" fmla="*/ 9 w 41"/>
                <a:gd name="T11" fmla="*/ 29 h 29"/>
                <a:gd name="T12" fmla="*/ 31 w 41"/>
                <a:gd name="T13" fmla="*/ 29 h 29"/>
                <a:gd name="T14" fmla="*/ 38 w 41"/>
                <a:gd name="T15" fmla="*/ 24 h 29"/>
                <a:gd name="T16" fmla="*/ 35 w 41"/>
                <a:gd name="T17" fmla="*/ 19 h 29"/>
                <a:gd name="T18" fmla="*/ 35 w 41"/>
                <a:gd name="T19" fmla="*/ 15 h 29"/>
                <a:gd name="T20" fmla="*/ 20 w 41"/>
                <a:gd name="T21" fmla="*/ 0 h 29"/>
                <a:gd name="T22" fmla="*/ 20 w 41"/>
                <a:gd name="T23" fmla="*/ 4 h 29"/>
                <a:gd name="T24" fmla="*/ 30 w 41"/>
                <a:gd name="T25" fmla="*/ 11 h 29"/>
                <a:gd name="T26" fmla="*/ 30 w 41"/>
                <a:gd name="T27" fmla="*/ 12 h 29"/>
                <a:gd name="T28" fmla="*/ 30 w 41"/>
                <a:gd name="T29" fmla="*/ 12 h 29"/>
                <a:gd name="T30" fmla="*/ 20 w 41"/>
                <a:gd name="T31" fmla="*/ 6 h 29"/>
                <a:gd name="T32" fmla="*/ 11 w 41"/>
                <a:gd name="T33" fmla="*/ 12 h 29"/>
                <a:gd name="T34" fmla="*/ 10 w 41"/>
                <a:gd name="T35" fmla="*/ 12 h 29"/>
                <a:gd name="T36" fmla="*/ 10 w 41"/>
                <a:gd name="T37" fmla="*/ 11 h 29"/>
                <a:gd name="T38" fmla="*/ 20 w 41"/>
                <a:gd name="T39" fmla="*/ 4 h 29"/>
                <a:gd name="T40" fmla="*/ 20 w 41"/>
                <a:gd name="T41" fmla="*/ 26 h 29"/>
                <a:gd name="T42" fmla="*/ 9 w 41"/>
                <a:gd name="T43" fmla="*/ 15 h 29"/>
                <a:gd name="T44" fmla="*/ 20 w 41"/>
                <a:gd name="T45" fmla="*/ 11 h 29"/>
                <a:gd name="T46" fmla="*/ 31 w 41"/>
                <a:gd name="T47" fmla="*/ 15 h 29"/>
                <a:gd name="T48" fmla="*/ 20 w 41"/>
                <a:gd name="T49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29">
                  <a:moveTo>
                    <a:pt x="20" y="0"/>
                  </a:moveTo>
                  <a:cubicBezTo>
                    <a:pt x="12" y="0"/>
                    <a:pt x="6" y="7"/>
                    <a:pt x="6" y="15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1"/>
                    <a:pt x="5" y="24"/>
                    <a:pt x="3" y="24"/>
                  </a:cubicBezTo>
                  <a:cubicBezTo>
                    <a:pt x="0" y="24"/>
                    <a:pt x="4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7" y="29"/>
                    <a:pt x="41" y="24"/>
                    <a:pt x="38" y="24"/>
                  </a:cubicBezTo>
                  <a:cubicBezTo>
                    <a:pt x="35" y="24"/>
                    <a:pt x="35" y="19"/>
                    <a:pt x="35" y="19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28" y="0"/>
                    <a:pt x="20" y="0"/>
                  </a:cubicBezTo>
                  <a:close/>
                  <a:moveTo>
                    <a:pt x="20" y="4"/>
                  </a:moveTo>
                  <a:cubicBezTo>
                    <a:pt x="25" y="4"/>
                    <a:pt x="30" y="7"/>
                    <a:pt x="30" y="11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8" y="8"/>
                    <a:pt x="24" y="6"/>
                    <a:pt x="20" y="6"/>
                  </a:cubicBezTo>
                  <a:cubicBezTo>
                    <a:pt x="16" y="6"/>
                    <a:pt x="12" y="8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7"/>
                    <a:pt x="15" y="4"/>
                    <a:pt x="20" y="4"/>
                  </a:cubicBezTo>
                  <a:close/>
                  <a:moveTo>
                    <a:pt x="20" y="26"/>
                  </a:moveTo>
                  <a:cubicBezTo>
                    <a:pt x="14" y="26"/>
                    <a:pt x="9" y="21"/>
                    <a:pt x="9" y="15"/>
                  </a:cubicBezTo>
                  <a:cubicBezTo>
                    <a:pt x="9" y="15"/>
                    <a:pt x="14" y="11"/>
                    <a:pt x="20" y="11"/>
                  </a:cubicBezTo>
                  <a:cubicBezTo>
                    <a:pt x="27" y="11"/>
                    <a:pt x="31" y="15"/>
                    <a:pt x="31" y="15"/>
                  </a:cubicBezTo>
                  <a:cubicBezTo>
                    <a:pt x="31" y="21"/>
                    <a:pt x="26" y="26"/>
                    <a:pt x="20" y="26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Freeform 71"/>
            <p:cNvSpPr>
              <a:spLocks noEditPoints="1"/>
            </p:cNvSpPr>
            <p:nvPr/>
          </p:nvSpPr>
          <p:spPr bwMode="auto">
            <a:xfrm>
              <a:off x="9039226" y="4165600"/>
              <a:ext cx="139700" cy="82550"/>
            </a:xfrm>
            <a:custGeom>
              <a:avLst/>
              <a:gdLst>
                <a:gd name="T0" fmla="*/ 0 w 43"/>
                <a:gd name="T1" fmla="*/ 7 h 25"/>
                <a:gd name="T2" fmla="*/ 0 w 43"/>
                <a:gd name="T3" fmla="*/ 21 h 25"/>
                <a:gd name="T4" fmla="*/ 3 w 43"/>
                <a:gd name="T5" fmla="*/ 25 h 25"/>
                <a:gd name="T6" fmla="*/ 7 w 43"/>
                <a:gd name="T7" fmla="*/ 25 h 25"/>
                <a:gd name="T8" fmla="*/ 36 w 43"/>
                <a:gd name="T9" fmla="*/ 25 h 25"/>
                <a:gd name="T10" fmla="*/ 39 w 43"/>
                <a:gd name="T11" fmla="*/ 25 h 25"/>
                <a:gd name="T12" fmla="*/ 43 w 43"/>
                <a:gd name="T13" fmla="*/ 21 h 25"/>
                <a:gd name="T14" fmla="*/ 43 w 43"/>
                <a:gd name="T15" fmla="*/ 7 h 25"/>
                <a:gd name="T16" fmla="*/ 36 w 43"/>
                <a:gd name="T17" fmla="*/ 0 h 25"/>
                <a:gd name="T18" fmla="*/ 32 w 43"/>
                <a:gd name="T19" fmla="*/ 0 h 25"/>
                <a:gd name="T20" fmla="*/ 31 w 43"/>
                <a:gd name="T21" fmla="*/ 0 h 25"/>
                <a:gd name="T22" fmla="*/ 27 w 43"/>
                <a:gd name="T23" fmla="*/ 3 h 25"/>
                <a:gd name="T24" fmla="*/ 26 w 43"/>
                <a:gd name="T25" fmla="*/ 4 h 25"/>
                <a:gd name="T26" fmla="*/ 22 w 43"/>
                <a:gd name="T27" fmla="*/ 19 h 25"/>
                <a:gd name="T28" fmla="*/ 21 w 43"/>
                <a:gd name="T29" fmla="*/ 19 h 25"/>
                <a:gd name="T30" fmla="*/ 17 w 43"/>
                <a:gd name="T31" fmla="*/ 4 h 25"/>
                <a:gd name="T32" fmla="*/ 16 w 43"/>
                <a:gd name="T33" fmla="*/ 3 h 25"/>
                <a:gd name="T34" fmla="*/ 11 w 43"/>
                <a:gd name="T35" fmla="*/ 0 h 25"/>
                <a:gd name="T36" fmla="*/ 10 w 43"/>
                <a:gd name="T37" fmla="*/ 0 h 25"/>
                <a:gd name="T38" fmla="*/ 7 w 43"/>
                <a:gd name="T39" fmla="*/ 0 h 25"/>
                <a:gd name="T40" fmla="*/ 0 w 43"/>
                <a:gd name="T41" fmla="*/ 7 h 25"/>
                <a:gd name="T42" fmla="*/ 16 w 43"/>
                <a:gd name="T43" fmla="*/ 14 h 25"/>
                <a:gd name="T44" fmla="*/ 17 w 43"/>
                <a:gd name="T45" fmla="*/ 15 h 25"/>
                <a:gd name="T46" fmla="*/ 16 w 43"/>
                <a:gd name="T47" fmla="*/ 17 h 25"/>
                <a:gd name="T48" fmla="*/ 14 w 43"/>
                <a:gd name="T49" fmla="*/ 15 h 25"/>
                <a:gd name="T50" fmla="*/ 16 w 43"/>
                <a:gd name="T51" fmla="*/ 14 h 25"/>
                <a:gd name="T52" fmla="*/ 16 w 43"/>
                <a:gd name="T53" fmla="*/ 19 h 25"/>
                <a:gd name="T54" fmla="*/ 17 w 43"/>
                <a:gd name="T55" fmla="*/ 21 h 25"/>
                <a:gd name="T56" fmla="*/ 16 w 43"/>
                <a:gd name="T57" fmla="*/ 22 h 25"/>
                <a:gd name="T58" fmla="*/ 14 w 43"/>
                <a:gd name="T59" fmla="*/ 21 h 25"/>
                <a:gd name="T60" fmla="*/ 16 w 43"/>
                <a:gd name="T61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25">
                  <a:moveTo>
                    <a:pt x="0" y="7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3"/>
                    <a:pt x="1" y="25"/>
                    <a:pt x="3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1" y="25"/>
                    <a:pt x="43" y="23"/>
                    <a:pt x="43" y="21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3"/>
                    <a:pt x="40" y="0"/>
                    <a:pt x="3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6" y="4"/>
                    <a:pt x="26" y="4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1" y="19"/>
                    <a:pt x="21" y="19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6" y="3"/>
                    <a:pt x="16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lose/>
                  <a:moveTo>
                    <a:pt x="16" y="14"/>
                  </a:moveTo>
                  <a:cubicBezTo>
                    <a:pt x="16" y="14"/>
                    <a:pt x="17" y="14"/>
                    <a:pt x="17" y="15"/>
                  </a:cubicBezTo>
                  <a:cubicBezTo>
                    <a:pt x="17" y="16"/>
                    <a:pt x="16" y="17"/>
                    <a:pt x="16" y="17"/>
                  </a:cubicBezTo>
                  <a:cubicBezTo>
                    <a:pt x="15" y="17"/>
                    <a:pt x="14" y="16"/>
                    <a:pt x="14" y="15"/>
                  </a:cubicBezTo>
                  <a:cubicBezTo>
                    <a:pt x="14" y="14"/>
                    <a:pt x="15" y="14"/>
                    <a:pt x="16" y="14"/>
                  </a:cubicBezTo>
                  <a:close/>
                  <a:moveTo>
                    <a:pt x="16" y="19"/>
                  </a:moveTo>
                  <a:cubicBezTo>
                    <a:pt x="16" y="19"/>
                    <a:pt x="17" y="20"/>
                    <a:pt x="17" y="21"/>
                  </a:cubicBezTo>
                  <a:cubicBezTo>
                    <a:pt x="17" y="22"/>
                    <a:pt x="16" y="22"/>
                    <a:pt x="16" y="22"/>
                  </a:cubicBezTo>
                  <a:cubicBezTo>
                    <a:pt x="15" y="22"/>
                    <a:pt x="14" y="22"/>
                    <a:pt x="14" y="21"/>
                  </a:cubicBezTo>
                  <a:cubicBezTo>
                    <a:pt x="14" y="20"/>
                    <a:pt x="15" y="19"/>
                    <a:pt x="16" y="19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Freeform 72"/>
            <p:cNvSpPr>
              <a:spLocks noEditPoints="1"/>
            </p:cNvSpPr>
            <p:nvPr/>
          </p:nvSpPr>
          <p:spPr bwMode="auto">
            <a:xfrm>
              <a:off x="3975101" y="2778125"/>
              <a:ext cx="139700" cy="101600"/>
            </a:xfrm>
            <a:custGeom>
              <a:avLst/>
              <a:gdLst>
                <a:gd name="T0" fmla="*/ 22 w 43"/>
                <a:gd name="T1" fmla="*/ 0 h 31"/>
                <a:gd name="T2" fmla="*/ 6 w 43"/>
                <a:gd name="T3" fmla="*/ 16 h 31"/>
                <a:gd name="T4" fmla="*/ 6 w 43"/>
                <a:gd name="T5" fmla="*/ 21 h 31"/>
                <a:gd name="T6" fmla="*/ 3 w 43"/>
                <a:gd name="T7" fmla="*/ 26 h 31"/>
                <a:gd name="T8" fmla="*/ 10 w 43"/>
                <a:gd name="T9" fmla="*/ 31 h 31"/>
                <a:gd name="T10" fmla="*/ 10 w 43"/>
                <a:gd name="T11" fmla="*/ 31 h 31"/>
                <a:gd name="T12" fmla="*/ 33 w 43"/>
                <a:gd name="T13" fmla="*/ 31 h 31"/>
                <a:gd name="T14" fmla="*/ 40 w 43"/>
                <a:gd name="T15" fmla="*/ 26 h 31"/>
                <a:gd name="T16" fmla="*/ 37 w 43"/>
                <a:gd name="T17" fmla="*/ 20 h 31"/>
                <a:gd name="T18" fmla="*/ 37 w 43"/>
                <a:gd name="T19" fmla="*/ 16 h 31"/>
                <a:gd name="T20" fmla="*/ 22 w 43"/>
                <a:gd name="T21" fmla="*/ 0 h 31"/>
                <a:gd name="T22" fmla="*/ 22 w 43"/>
                <a:gd name="T23" fmla="*/ 4 h 31"/>
                <a:gd name="T24" fmla="*/ 32 w 43"/>
                <a:gd name="T25" fmla="*/ 12 h 31"/>
                <a:gd name="T26" fmla="*/ 32 w 43"/>
                <a:gd name="T27" fmla="*/ 13 h 31"/>
                <a:gd name="T28" fmla="*/ 32 w 43"/>
                <a:gd name="T29" fmla="*/ 13 h 31"/>
                <a:gd name="T30" fmla="*/ 22 w 43"/>
                <a:gd name="T31" fmla="*/ 6 h 31"/>
                <a:gd name="T32" fmla="*/ 11 w 43"/>
                <a:gd name="T33" fmla="*/ 13 h 31"/>
                <a:gd name="T34" fmla="*/ 11 w 43"/>
                <a:gd name="T35" fmla="*/ 13 h 31"/>
                <a:gd name="T36" fmla="*/ 11 w 43"/>
                <a:gd name="T37" fmla="*/ 12 h 31"/>
                <a:gd name="T38" fmla="*/ 22 w 43"/>
                <a:gd name="T39" fmla="*/ 4 h 31"/>
                <a:gd name="T40" fmla="*/ 22 w 43"/>
                <a:gd name="T41" fmla="*/ 27 h 31"/>
                <a:gd name="T42" fmla="*/ 10 w 43"/>
                <a:gd name="T43" fmla="*/ 16 h 31"/>
                <a:gd name="T44" fmla="*/ 22 w 43"/>
                <a:gd name="T45" fmla="*/ 12 h 31"/>
                <a:gd name="T46" fmla="*/ 33 w 43"/>
                <a:gd name="T47" fmla="*/ 16 h 31"/>
                <a:gd name="T48" fmla="*/ 22 w 43"/>
                <a:gd name="T4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31">
                  <a:moveTo>
                    <a:pt x="22" y="0"/>
                  </a:moveTo>
                  <a:cubicBezTo>
                    <a:pt x="13" y="0"/>
                    <a:pt x="6" y="7"/>
                    <a:pt x="6" y="16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6"/>
                    <a:pt x="3" y="26"/>
                  </a:cubicBezTo>
                  <a:cubicBezTo>
                    <a:pt x="0" y="26"/>
                    <a:pt x="4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9" y="31"/>
                    <a:pt x="43" y="26"/>
                    <a:pt x="40" y="26"/>
                  </a:cubicBezTo>
                  <a:cubicBezTo>
                    <a:pt x="37" y="26"/>
                    <a:pt x="37" y="20"/>
                    <a:pt x="37" y="20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7"/>
                    <a:pt x="30" y="0"/>
                    <a:pt x="22" y="0"/>
                  </a:cubicBezTo>
                  <a:close/>
                  <a:moveTo>
                    <a:pt x="22" y="4"/>
                  </a:moveTo>
                  <a:cubicBezTo>
                    <a:pt x="27" y="4"/>
                    <a:pt x="32" y="8"/>
                    <a:pt x="32" y="12"/>
                  </a:cubicBezTo>
                  <a:cubicBezTo>
                    <a:pt x="32" y="12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9"/>
                    <a:pt x="26" y="6"/>
                    <a:pt x="22" y="6"/>
                  </a:cubicBezTo>
                  <a:cubicBezTo>
                    <a:pt x="17" y="6"/>
                    <a:pt x="13" y="9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2"/>
                    <a:pt x="11" y="12"/>
                  </a:cubicBezTo>
                  <a:cubicBezTo>
                    <a:pt x="11" y="8"/>
                    <a:pt x="16" y="4"/>
                    <a:pt x="22" y="4"/>
                  </a:cubicBezTo>
                  <a:close/>
                  <a:moveTo>
                    <a:pt x="22" y="27"/>
                  </a:moveTo>
                  <a:cubicBezTo>
                    <a:pt x="15" y="27"/>
                    <a:pt x="10" y="23"/>
                    <a:pt x="10" y="16"/>
                  </a:cubicBezTo>
                  <a:cubicBezTo>
                    <a:pt x="10" y="16"/>
                    <a:pt x="15" y="12"/>
                    <a:pt x="22" y="12"/>
                  </a:cubicBezTo>
                  <a:cubicBezTo>
                    <a:pt x="28" y="12"/>
                    <a:pt x="33" y="16"/>
                    <a:pt x="33" y="16"/>
                  </a:cubicBezTo>
                  <a:cubicBezTo>
                    <a:pt x="33" y="23"/>
                    <a:pt x="28" y="27"/>
                    <a:pt x="22" y="27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Freeform 73"/>
            <p:cNvSpPr>
              <a:spLocks noEditPoints="1"/>
            </p:cNvSpPr>
            <p:nvPr/>
          </p:nvSpPr>
          <p:spPr bwMode="auto">
            <a:xfrm>
              <a:off x="3971926" y="2892425"/>
              <a:ext cx="149225" cy="88900"/>
            </a:xfrm>
            <a:custGeom>
              <a:avLst/>
              <a:gdLst>
                <a:gd name="T0" fmla="*/ 0 w 46"/>
                <a:gd name="T1" fmla="*/ 8 h 27"/>
                <a:gd name="T2" fmla="*/ 0 w 46"/>
                <a:gd name="T3" fmla="*/ 23 h 27"/>
                <a:gd name="T4" fmla="*/ 3 w 46"/>
                <a:gd name="T5" fmla="*/ 27 h 27"/>
                <a:gd name="T6" fmla="*/ 7 w 46"/>
                <a:gd name="T7" fmla="*/ 27 h 27"/>
                <a:gd name="T8" fmla="*/ 38 w 46"/>
                <a:gd name="T9" fmla="*/ 27 h 27"/>
                <a:gd name="T10" fmla="*/ 42 w 46"/>
                <a:gd name="T11" fmla="*/ 27 h 27"/>
                <a:gd name="T12" fmla="*/ 46 w 46"/>
                <a:gd name="T13" fmla="*/ 23 h 27"/>
                <a:gd name="T14" fmla="*/ 46 w 46"/>
                <a:gd name="T15" fmla="*/ 8 h 27"/>
                <a:gd name="T16" fmla="*/ 38 w 46"/>
                <a:gd name="T17" fmla="*/ 0 h 27"/>
                <a:gd name="T18" fmla="*/ 35 w 46"/>
                <a:gd name="T19" fmla="*/ 0 h 27"/>
                <a:gd name="T20" fmla="*/ 33 w 46"/>
                <a:gd name="T21" fmla="*/ 1 h 27"/>
                <a:gd name="T22" fmla="*/ 29 w 46"/>
                <a:gd name="T23" fmla="*/ 3 h 27"/>
                <a:gd name="T24" fmla="*/ 28 w 46"/>
                <a:gd name="T25" fmla="*/ 5 h 27"/>
                <a:gd name="T26" fmla="*/ 23 w 46"/>
                <a:gd name="T27" fmla="*/ 21 h 27"/>
                <a:gd name="T28" fmla="*/ 23 w 46"/>
                <a:gd name="T29" fmla="*/ 21 h 27"/>
                <a:gd name="T30" fmla="*/ 18 w 46"/>
                <a:gd name="T31" fmla="*/ 5 h 27"/>
                <a:gd name="T32" fmla="*/ 17 w 46"/>
                <a:gd name="T33" fmla="*/ 4 h 27"/>
                <a:gd name="T34" fmla="*/ 12 w 46"/>
                <a:gd name="T35" fmla="*/ 1 h 27"/>
                <a:gd name="T36" fmla="*/ 11 w 46"/>
                <a:gd name="T37" fmla="*/ 0 h 27"/>
                <a:gd name="T38" fmla="*/ 7 w 46"/>
                <a:gd name="T39" fmla="*/ 0 h 27"/>
                <a:gd name="T40" fmla="*/ 0 w 46"/>
                <a:gd name="T41" fmla="*/ 8 h 27"/>
                <a:gd name="T42" fmla="*/ 17 w 46"/>
                <a:gd name="T43" fmla="*/ 15 h 27"/>
                <a:gd name="T44" fmla="*/ 18 w 46"/>
                <a:gd name="T45" fmla="*/ 17 h 27"/>
                <a:gd name="T46" fmla="*/ 17 w 46"/>
                <a:gd name="T47" fmla="*/ 18 h 27"/>
                <a:gd name="T48" fmla="*/ 15 w 46"/>
                <a:gd name="T49" fmla="*/ 17 h 27"/>
                <a:gd name="T50" fmla="*/ 17 w 46"/>
                <a:gd name="T51" fmla="*/ 15 h 27"/>
                <a:gd name="T52" fmla="*/ 17 w 46"/>
                <a:gd name="T53" fmla="*/ 21 h 27"/>
                <a:gd name="T54" fmla="*/ 18 w 46"/>
                <a:gd name="T55" fmla="*/ 23 h 27"/>
                <a:gd name="T56" fmla="*/ 17 w 46"/>
                <a:gd name="T57" fmla="*/ 24 h 27"/>
                <a:gd name="T58" fmla="*/ 15 w 46"/>
                <a:gd name="T59" fmla="*/ 23 h 27"/>
                <a:gd name="T60" fmla="*/ 17 w 46"/>
                <a:gd name="T61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" h="27">
                  <a:moveTo>
                    <a:pt x="0" y="8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4" y="27"/>
                    <a:pt x="46" y="25"/>
                    <a:pt x="46" y="23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4"/>
                    <a:pt x="42" y="0"/>
                    <a:pt x="38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4"/>
                    <a:pt x="28" y="4"/>
                    <a:pt x="28" y="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7" y="4"/>
                    <a:pt x="17" y="4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lose/>
                  <a:moveTo>
                    <a:pt x="17" y="15"/>
                  </a:moveTo>
                  <a:cubicBezTo>
                    <a:pt x="18" y="15"/>
                    <a:pt x="18" y="16"/>
                    <a:pt x="18" y="17"/>
                  </a:cubicBezTo>
                  <a:cubicBezTo>
                    <a:pt x="18" y="18"/>
                    <a:pt x="18" y="18"/>
                    <a:pt x="17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5" y="16"/>
                    <a:pt x="16" y="15"/>
                    <a:pt x="17" y="15"/>
                  </a:cubicBezTo>
                  <a:close/>
                  <a:moveTo>
                    <a:pt x="17" y="21"/>
                  </a:moveTo>
                  <a:cubicBezTo>
                    <a:pt x="18" y="21"/>
                    <a:pt x="18" y="22"/>
                    <a:pt x="18" y="23"/>
                  </a:cubicBezTo>
                  <a:cubicBezTo>
                    <a:pt x="18" y="23"/>
                    <a:pt x="18" y="24"/>
                    <a:pt x="17" y="24"/>
                  </a:cubicBezTo>
                  <a:cubicBezTo>
                    <a:pt x="16" y="24"/>
                    <a:pt x="15" y="23"/>
                    <a:pt x="15" y="23"/>
                  </a:cubicBezTo>
                  <a:cubicBezTo>
                    <a:pt x="15" y="22"/>
                    <a:pt x="16" y="21"/>
                    <a:pt x="17" y="21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Freeform 74"/>
            <p:cNvSpPr>
              <a:spLocks noEditPoints="1"/>
            </p:cNvSpPr>
            <p:nvPr/>
          </p:nvSpPr>
          <p:spPr bwMode="auto">
            <a:xfrm>
              <a:off x="5030788" y="2224088"/>
              <a:ext cx="68263" cy="49213"/>
            </a:xfrm>
            <a:custGeom>
              <a:avLst/>
              <a:gdLst>
                <a:gd name="T0" fmla="*/ 11 w 21"/>
                <a:gd name="T1" fmla="*/ 0 h 15"/>
                <a:gd name="T2" fmla="*/ 3 w 21"/>
                <a:gd name="T3" fmla="*/ 7 h 15"/>
                <a:gd name="T4" fmla="*/ 3 w 21"/>
                <a:gd name="T5" fmla="*/ 10 h 15"/>
                <a:gd name="T6" fmla="*/ 2 w 21"/>
                <a:gd name="T7" fmla="*/ 12 h 15"/>
                <a:gd name="T8" fmla="*/ 5 w 21"/>
                <a:gd name="T9" fmla="*/ 15 h 15"/>
                <a:gd name="T10" fmla="*/ 5 w 21"/>
                <a:gd name="T11" fmla="*/ 15 h 15"/>
                <a:gd name="T12" fmla="*/ 16 w 21"/>
                <a:gd name="T13" fmla="*/ 15 h 15"/>
                <a:gd name="T14" fmla="*/ 20 w 21"/>
                <a:gd name="T15" fmla="*/ 12 h 15"/>
                <a:gd name="T16" fmla="*/ 18 w 21"/>
                <a:gd name="T17" fmla="*/ 9 h 15"/>
                <a:gd name="T18" fmla="*/ 18 w 21"/>
                <a:gd name="T19" fmla="*/ 7 h 15"/>
                <a:gd name="T20" fmla="*/ 11 w 21"/>
                <a:gd name="T21" fmla="*/ 0 h 15"/>
                <a:gd name="T22" fmla="*/ 11 w 21"/>
                <a:gd name="T23" fmla="*/ 2 h 15"/>
                <a:gd name="T24" fmla="*/ 16 w 21"/>
                <a:gd name="T25" fmla="*/ 6 h 15"/>
                <a:gd name="T26" fmla="*/ 16 w 21"/>
                <a:gd name="T27" fmla="*/ 6 h 15"/>
                <a:gd name="T28" fmla="*/ 15 w 21"/>
                <a:gd name="T29" fmla="*/ 6 h 15"/>
                <a:gd name="T30" fmla="*/ 11 w 21"/>
                <a:gd name="T31" fmla="*/ 3 h 15"/>
                <a:gd name="T32" fmla="*/ 6 w 21"/>
                <a:gd name="T33" fmla="*/ 6 h 15"/>
                <a:gd name="T34" fmla="*/ 6 w 21"/>
                <a:gd name="T35" fmla="*/ 6 h 15"/>
                <a:gd name="T36" fmla="*/ 6 w 21"/>
                <a:gd name="T37" fmla="*/ 6 h 15"/>
                <a:gd name="T38" fmla="*/ 11 w 21"/>
                <a:gd name="T39" fmla="*/ 2 h 15"/>
                <a:gd name="T40" fmla="*/ 11 w 21"/>
                <a:gd name="T41" fmla="*/ 13 h 15"/>
                <a:gd name="T42" fmla="*/ 5 w 21"/>
                <a:gd name="T43" fmla="*/ 8 h 15"/>
                <a:gd name="T44" fmla="*/ 11 w 21"/>
                <a:gd name="T45" fmla="*/ 5 h 15"/>
                <a:gd name="T46" fmla="*/ 16 w 21"/>
                <a:gd name="T47" fmla="*/ 8 h 15"/>
                <a:gd name="T48" fmla="*/ 11 w 21"/>
                <a:gd name="T4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15">
                  <a:moveTo>
                    <a:pt x="11" y="0"/>
                  </a:moveTo>
                  <a:cubicBezTo>
                    <a:pt x="7" y="0"/>
                    <a:pt x="3" y="3"/>
                    <a:pt x="3" y="7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2"/>
                    <a:pt x="2" y="12"/>
                  </a:cubicBezTo>
                  <a:cubicBezTo>
                    <a:pt x="0" y="12"/>
                    <a:pt x="2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9" y="15"/>
                    <a:pt x="21" y="12"/>
                    <a:pt x="20" y="12"/>
                  </a:cubicBezTo>
                  <a:cubicBezTo>
                    <a:pt x="18" y="12"/>
                    <a:pt x="18" y="9"/>
                    <a:pt x="18" y="9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3"/>
                    <a:pt x="15" y="0"/>
                    <a:pt x="11" y="0"/>
                  </a:cubicBezTo>
                  <a:close/>
                  <a:moveTo>
                    <a:pt x="11" y="2"/>
                  </a:moveTo>
                  <a:cubicBezTo>
                    <a:pt x="13" y="2"/>
                    <a:pt x="16" y="3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5" y="6"/>
                  </a:cubicBezTo>
                  <a:cubicBezTo>
                    <a:pt x="15" y="4"/>
                    <a:pt x="13" y="3"/>
                    <a:pt x="11" y="3"/>
                  </a:cubicBezTo>
                  <a:cubicBezTo>
                    <a:pt x="9" y="3"/>
                    <a:pt x="6" y="4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3"/>
                    <a:pt x="8" y="2"/>
                    <a:pt x="11" y="2"/>
                  </a:cubicBezTo>
                  <a:close/>
                  <a:moveTo>
                    <a:pt x="11" y="13"/>
                  </a:moveTo>
                  <a:cubicBezTo>
                    <a:pt x="8" y="13"/>
                    <a:pt x="5" y="11"/>
                    <a:pt x="5" y="8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6" y="8"/>
                    <a:pt x="16" y="8"/>
                  </a:cubicBezTo>
                  <a:cubicBezTo>
                    <a:pt x="16" y="11"/>
                    <a:pt x="14" y="13"/>
                    <a:pt x="11" y="1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Freeform 75"/>
            <p:cNvSpPr>
              <a:spLocks noEditPoints="1"/>
            </p:cNvSpPr>
            <p:nvPr/>
          </p:nvSpPr>
          <p:spPr bwMode="auto">
            <a:xfrm>
              <a:off x="5030788" y="2279650"/>
              <a:ext cx="71438" cy="39688"/>
            </a:xfrm>
            <a:custGeom>
              <a:avLst/>
              <a:gdLst>
                <a:gd name="T0" fmla="*/ 0 w 22"/>
                <a:gd name="T1" fmla="*/ 3 h 12"/>
                <a:gd name="T2" fmla="*/ 0 w 22"/>
                <a:gd name="T3" fmla="*/ 11 h 12"/>
                <a:gd name="T4" fmla="*/ 1 w 22"/>
                <a:gd name="T5" fmla="*/ 12 h 12"/>
                <a:gd name="T6" fmla="*/ 3 w 22"/>
                <a:gd name="T7" fmla="*/ 12 h 12"/>
                <a:gd name="T8" fmla="*/ 18 w 22"/>
                <a:gd name="T9" fmla="*/ 12 h 12"/>
                <a:gd name="T10" fmla="*/ 20 w 22"/>
                <a:gd name="T11" fmla="*/ 12 h 12"/>
                <a:gd name="T12" fmla="*/ 22 w 22"/>
                <a:gd name="T13" fmla="*/ 11 h 12"/>
                <a:gd name="T14" fmla="*/ 22 w 22"/>
                <a:gd name="T15" fmla="*/ 3 h 12"/>
                <a:gd name="T16" fmla="*/ 18 w 22"/>
                <a:gd name="T17" fmla="*/ 0 h 12"/>
                <a:gd name="T18" fmla="*/ 16 w 22"/>
                <a:gd name="T19" fmla="*/ 0 h 12"/>
                <a:gd name="T20" fmla="*/ 16 w 22"/>
                <a:gd name="T21" fmla="*/ 0 h 12"/>
                <a:gd name="T22" fmla="*/ 14 w 22"/>
                <a:gd name="T23" fmla="*/ 1 h 12"/>
                <a:gd name="T24" fmla="*/ 13 w 22"/>
                <a:gd name="T25" fmla="*/ 2 h 12"/>
                <a:gd name="T26" fmla="*/ 11 w 22"/>
                <a:gd name="T27" fmla="*/ 9 h 12"/>
                <a:gd name="T28" fmla="*/ 11 w 22"/>
                <a:gd name="T29" fmla="*/ 9 h 12"/>
                <a:gd name="T30" fmla="*/ 8 w 22"/>
                <a:gd name="T31" fmla="*/ 2 h 12"/>
                <a:gd name="T32" fmla="*/ 8 w 22"/>
                <a:gd name="T33" fmla="*/ 1 h 12"/>
                <a:gd name="T34" fmla="*/ 6 w 22"/>
                <a:gd name="T35" fmla="*/ 0 h 12"/>
                <a:gd name="T36" fmla="*/ 5 w 22"/>
                <a:gd name="T37" fmla="*/ 0 h 12"/>
                <a:gd name="T38" fmla="*/ 3 w 22"/>
                <a:gd name="T39" fmla="*/ 0 h 12"/>
                <a:gd name="T40" fmla="*/ 0 w 22"/>
                <a:gd name="T41" fmla="*/ 3 h 12"/>
                <a:gd name="T42" fmla="*/ 8 w 22"/>
                <a:gd name="T43" fmla="*/ 7 h 12"/>
                <a:gd name="T44" fmla="*/ 9 w 22"/>
                <a:gd name="T45" fmla="*/ 7 h 12"/>
                <a:gd name="T46" fmla="*/ 8 w 22"/>
                <a:gd name="T47" fmla="*/ 8 h 12"/>
                <a:gd name="T48" fmla="*/ 7 w 22"/>
                <a:gd name="T49" fmla="*/ 7 h 12"/>
                <a:gd name="T50" fmla="*/ 8 w 22"/>
                <a:gd name="T51" fmla="*/ 7 h 12"/>
                <a:gd name="T52" fmla="*/ 8 w 22"/>
                <a:gd name="T53" fmla="*/ 9 h 12"/>
                <a:gd name="T54" fmla="*/ 9 w 22"/>
                <a:gd name="T55" fmla="*/ 10 h 12"/>
                <a:gd name="T56" fmla="*/ 8 w 22"/>
                <a:gd name="T57" fmla="*/ 11 h 12"/>
                <a:gd name="T58" fmla="*/ 7 w 22"/>
                <a:gd name="T59" fmla="*/ 10 h 12"/>
                <a:gd name="T60" fmla="*/ 8 w 22"/>
                <a:gd name="T61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" h="12">
                  <a:moveTo>
                    <a:pt x="0" y="3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1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2" y="12"/>
                    <a:pt x="22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1"/>
                    <a:pt x="20" y="0"/>
                    <a:pt x="1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2"/>
                    <a:pt x="13" y="2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lose/>
                  <a:moveTo>
                    <a:pt x="8" y="7"/>
                  </a:moveTo>
                  <a:cubicBezTo>
                    <a:pt x="8" y="7"/>
                    <a:pt x="9" y="7"/>
                    <a:pt x="9" y="7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7" y="8"/>
                    <a:pt x="7" y="8"/>
                    <a:pt x="7" y="7"/>
                  </a:cubicBezTo>
                  <a:cubicBezTo>
                    <a:pt x="7" y="7"/>
                    <a:pt x="7" y="7"/>
                    <a:pt x="8" y="7"/>
                  </a:cubicBezTo>
                  <a:close/>
                  <a:moveTo>
                    <a:pt x="8" y="9"/>
                  </a:moveTo>
                  <a:cubicBezTo>
                    <a:pt x="8" y="9"/>
                    <a:pt x="9" y="10"/>
                    <a:pt x="9" y="10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7" y="10"/>
                    <a:pt x="7" y="9"/>
                    <a:pt x="8" y="9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89" name="Freeform 76"/>
            <p:cNvSpPr>
              <a:spLocks noEditPoints="1"/>
            </p:cNvSpPr>
            <p:nvPr/>
          </p:nvSpPr>
          <p:spPr bwMode="auto">
            <a:xfrm>
              <a:off x="7212013" y="5807075"/>
              <a:ext cx="69850" cy="49213"/>
            </a:xfrm>
            <a:custGeom>
              <a:avLst/>
              <a:gdLst>
                <a:gd name="T0" fmla="*/ 11 w 21"/>
                <a:gd name="T1" fmla="*/ 0 h 15"/>
                <a:gd name="T2" fmla="*/ 3 w 21"/>
                <a:gd name="T3" fmla="*/ 8 h 15"/>
                <a:gd name="T4" fmla="*/ 3 w 21"/>
                <a:gd name="T5" fmla="*/ 10 h 15"/>
                <a:gd name="T6" fmla="*/ 2 w 21"/>
                <a:gd name="T7" fmla="*/ 12 h 15"/>
                <a:gd name="T8" fmla="*/ 5 w 21"/>
                <a:gd name="T9" fmla="*/ 15 h 15"/>
                <a:gd name="T10" fmla="*/ 5 w 21"/>
                <a:gd name="T11" fmla="*/ 15 h 15"/>
                <a:gd name="T12" fmla="*/ 16 w 21"/>
                <a:gd name="T13" fmla="*/ 15 h 15"/>
                <a:gd name="T14" fmla="*/ 20 w 21"/>
                <a:gd name="T15" fmla="*/ 12 h 15"/>
                <a:gd name="T16" fmla="*/ 18 w 21"/>
                <a:gd name="T17" fmla="*/ 10 h 15"/>
                <a:gd name="T18" fmla="*/ 18 w 21"/>
                <a:gd name="T19" fmla="*/ 8 h 15"/>
                <a:gd name="T20" fmla="*/ 11 w 21"/>
                <a:gd name="T21" fmla="*/ 0 h 15"/>
                <a:gd name="T22" fmla="*/ 11 w 21"/>
                <a:gd name="T23" fmla="*/ 2 h 15"/>
                <a:gd name="T24" fmla="*/ 16 w 21"/>
                <a:gd name="T25" fmla="*/ 6 h 15"/>
                <a:gd name="T26" fmla="*/ 16 w 21"/>
                <a:gd name="T27" fmla="*/ 6 h 15"/>
                <a:gd name="T28" fmla="*/ 15 w 21"/>
                <a:gd name="T29" fmla="*/ 6 h 15"/>
                <a:gd name="T30" fmla="*/ 11 w 21"/>
                <a:gd name="T31" fmla="*/ 3 h 15"/>
                <a:gd name="T32" fmla="*/ 6 w 21"/>
                <a:gd name="T33" fmla="*/ 6 h 15"/>
                <a:gd name="T34" fmla="*/ 6 w 21"/>
                <a:gd name="T35" fmla="*/ 6 h 15"/>
                <a:gd name="T36" fmla="*/ 6 w 21"/>
                <a:gd name="T37" fmla="*/ 6 h 15"/>
                <a:gd name="T38" fmla="*/ 11 w 21"/>
                <a:gd name="T39" fmla="*/ 2 h 15"/>
                <a:gd name="T40" fmla="*/ 11 w 21"/>
                <a:gd name="T41" fmla="*/ 13 h 15"/>
                <a:gd name="T42" fmla="*/ 5 w 21"/>
                <a:gd name="T43" fmla="*/ 8 h 15"/>
                <a:gd name="T44" fmla="*/ 11 w 21"/>
                <a:gd name="T45" fmla="*/ 6 h 15"/>
                <a:gd name="T46" fmla="*/ 16 w 21"/>
                <a:gd name="T47" fmla="*/ 8 h 15"/>
                <a:gd name="T48" fmla="*/ 11 w 21"/>
                <a:gd name="T4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15">
                  <a:moveTo>
                    <a:pt x="11" y="0"/>
                  </a:moveTo>
                  <a:cubicBezTo>
                    <a:pt x="7" y="0"/>
                    <a:pt x="3" y="3"/>
                    <a:pt x="3" y="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2"/>
                    <a:pt x="2" y="12"/>
                  </a:cubicBezTo>
                  <a:cubicBezTo>
                    <a:pt x="0" y="12"/>
                    <a:pt x="2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9" y="15"/>
                    <a:pt x="21" y="12"/>
                    <a:pt x="20" y="12"/>
                  </a:cubicBezTo>
                  <a:cubicBezTo>
                    <a:pt x="18" y="12"/>
                    <a:pt x="18" y="10"/>
                    <a:pt x="18" y="10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3"/>
                    <a:pt x="15" y="0"/>
                    <a:pt x="11" y="0"/>
                  </a:cubicBezTo>
                  <a:close/>
                  <a:moveTo>
                    <a:pt x="11" y="2"/>
                  </a:moveTo>
                  <a:cubicBezTo>
                    <a:pt x="13" y="2"/>
                    <a:pt x="16" y="4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5" y="6"/>
                  </a:cubicBezTo>
                  <a:cubicBezTo>
                    <a:pt x="15" y="4"/>
                    <a:pt x="13" y="3"/>
                    <a:pt x="11" y="3"/>
                  </a:cubicBezTo>
                  <a:cubicBezTo>
                    <a:pt x="9" y="3"/>
                    <a:pt x="6" y="4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4"/>
                    <a:pt x="8" y="2"/>
                    <a:pt x="11" y="2"/>
                  </a:cubicBezTo>
                  <a:close/>
                  <a:moveTo>
                    <a:pt x="11" y="13"/>
                  </a:moveTo>
                  <a:cubicBezTo>
                    <a:pt x="8" y="13"/>
                    <a:pt x="5" y="11"/>
                    <a:pt x="5" y="8"/>
                  </a:cubicBezTo>
                  <a:cubicBezTo>
                    <a:pt x="5" y="8"/>
                    <a:pt x="8" y="6"/>
                    <a:pt x="11" y="6"/>
                  </a:cubicBezTo>
                  <a:cubicBezTo>
                    <a:pt x="14" y="6"/>
                    <a:pt x="16" y="8"/>
                    <a:pt x="16" y="8"/>
                  </a:cubicBezTo>
                  <a:cubicBezTo>
                    <a:pt x="16" y="11"/>
                    <a:pt x="14" y="13"/>
                    <a:pt x="11" y="1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Freeform 77"/>
            <p:cNvSpPr>
              <a:spLocks noEditPoints="1"/>
            </p:cNvSpPr>
            <p:nvPr/>
          </p:nvSpPr>
          <p:spPr bwMode="auto">
            <a:xfrm>
              <a:off x="7212013" y="5862638"/>
              <a:ext cx="73025" cy="42863"/>
            </a:xfrm>
            <a:custGeom>
              <a:avLst/>
              <a:gdLst>
                <a:gd name="T0" fmla="*/ 0 w 22"/>
                <a:gd name="T1" fmla="*/ 3 h 13"/>
                <a:gd name="T2" fmla="*/ 0 w 22"/>
                <a:gd name="T3" fmla="*/ 11 h 13"/>
                <a:gd name="T4" fmla="*/ 1 w 22"/>
                <a:gd name="T5" fmla="*/ 13 h 13"/>
                <a:gd name="T6" fmla="*/ 3 w 22"/>
                <a:gd name="T7" fmla="*/ 13 h 13"/>
                <a:gd name="T8" fmla="*/ 18 w 22"/>
                <a:gd name="T9" fmla="*/ 13 h 13"/>
                <a:gd name="T10" fmla="*/ 20 w 22"/>
                <a:gd name="T11" fmla="*/ 13 h 13"/>
                <a:gd name="T12" fmla="*/ 22 w 22"/>
                <a:gd name="T13" fmla="*/ 11 h 13"/>
                <a:gd name="T14" fmla="*/ 22 w 22"/>
                <a:gd name="T15" fmla="*/ 3 h 13"/>
                <a:gd name="T16" fmla="*/ 18 w 22"/>
                <a:gd name="T17" fmla="*/ 0 h 13"/>
                <a:gd name="T18" fmla="*/ 16 w 22"/>
                <a:gd name="T19" fmla="*/ 0 h 13"/>
                <a:gd name="T20" fmla="*/ 16 w 22"/>
                <a:gd name="T21" fmla="*/ 0 h 13"/>
                <a:gd name="T22" fmla="*/ 14 w 22"/>
                <a:gd name="T23" fmla="*/ 1 h 13"/>
                <a:gd name="T24" fmla="*/ 13 w 22"/>
                <a:gd name="T25" fmla="*/ 2 h 13"/>
                <a:gd name="T26" fmla="*/ 11 w 22"/>
                <a:gd name="T27" fmla="*/ 9 h 13"/>
                <a:gd name="T28" fmla="*/ 11 w 22"/>
                <a:gd name="T29" fmla="*/ 9 h 13"/>
                <a:gd name="T30" fmla="*/ 8 w 22"/>
                <a:gd name="T31" fmla="*/ 2 h 13"/>
                <a:gd name="T32" fmla="*/ 8 w 22"/>
                <a:gd name="T33" fmla="*/ 1 h 13"/>
                <a:gd name="T34" fmla="*/ 6 w 22"/>
                <a:gd name="T35" fmla="*/ 0 h 13"/>
                <a:gd name="T36" fmla="*/ 5 w 22"/>
                <a:gd name="T37" fmla="*/ 0 h 13"/>
                <a:gd name="T38" fmla="*/ 3 w 22"/>
                <a:gd name="T39" fmla="*/ 0 h 13"/>
                <a:gd name="T40" fmla="*/ 0 w 22"/>
                <a:gd name="T41" fmla="*/ 3 h 13"/>
                <a:gd name="T42" fmla="*/ 8 w 22"/>
                <a:gd name="T43" fmla="*/ 7 h 13"/>
                <a:gd name="T44" fmla="*/ 9 w 22"/>
                <a:gd name="T45" fmla="*/ 8 h 13"/>
                <a:gd name="T46" fmla="*/ 8 w 22"/>
                <a:gd name="T47" fmla="*/ 8 h 13"/>
                <a:gd name="T48" fmla="*/ 7 w 22"/>
                <a:gd name="T49" fmla="*/ 8 h 13"/>
                <a:gd name="T50" fmla="*/ 8 w 22"/>
                <a:gd name="T51" fmla="*/ 7 h 13"/>
                <a:gd name="T52" fmla="*/ 8 w 22"/>
                <a:gd name="T53" fmla="*/ 10 h 13"/>
                <a:gd name="T54" fmla="*/ 9 w 22"/>
                <a:gd name="T55" fmla="*/ 10 h 13"/>
                <a:gd name="T56" fmla="*/ 8 w 22"/>
                <a:gd name="T57" fmla="*/ 11 h 13"/>
                <a:gd name="T58" fmla="*/ 7 w 22"/>
                <a:gd name="T59" fmla="*/ 10 h 13"/>
                <a:gd name="T60" fmla="*/ 8 w 22"/>
                <a:gd name="T61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" h="13">
                  <a:moveTo>
                    <a:pt x="0" y="3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2"/>
                    <a:pt x="22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1"/>
                    <a:pt x="20" y="0"/>
                    <a:pt x="1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2"/>
                    <a:pt x="13" y="2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11" y="10"/>
                    <a:pt x="11" y="9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lose/>
                  <a:moveTo>
                    <a:pt x="8" y="7"/>
                  </a:moveTo>
                  <a:cubicBezTo>
                    <a:pt x="8" y="7"/>
                    <a:pt x="9" y="7"/>
                    <a:pt x="9" y="8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7"/>
                    <a:pt x="8" y="7"/>
                  </a:cubicBezTo>
                  <a:close/>
                  <a:moveTo>
                    <a:pt x="8" y="10"/>
                  </a:moveTo>
                  <a:cubicBezTo>
                    <a:pt x="8" y="10"/>
                    <a:pt x="9" y="10"/>
                    <a:pt x="9" y="10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7" y="10"/>
                    <a:pt x="7" y="10"/>
                    <a:pt x="8" y="1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Freeform 78"/>
            <p:cNvSpPr>
              <a:spLocks noEditPoints="1"/>
            </p:cNvSpPr>
            <p:nvPr/>
          </p:nvSpPr>
          <p:spPr bwMode="auto">
            <a:xfrm>
              <a:off x="7102476" y="2554288"/>
              <a:ext cx="68263" cy="47625"/>
            </a:xfrm>
            <a:custGeom>
              <a:avLst/>
              <a:gdLst>
                <a:gd name="T0" fmla="*/ 11 w 21"/>
                <a:gd name="T1" fmla="*/ 0 h 15"/>
                <a:gd name="T2" fmla="*/ 3 w 21"/>
                <a:gd name="T3" fmla="*/ 8 h 15"/>
                <a:gd name="T4" fmla="*/ 3 w 21"/>
                <a:gd name="T5" fmla="*/ 10 h 15"/>
                <a:gd name="T6" fmla="*/ 2 w 21"/>
                <a:gd name="T7" fmla="*/ 12 h 15"/>
                <a:gd name="T8" fmla="*/ 5 w 21"/>
                <a:gd name="T9" fmla="*/ 15 h 15"/>
                <a:gd name="T10" fmla="*/ 5 w 21"/>
                <a:gd name="T11" fmla="*/ 15 h 15"/>
                <a:gd name="T12" fmla="*/ 16 w 21"/>
                <a:gd name="T13" fmla="*/ 15 h 15"/>
                <a:gd name="T14" fmla="*/ 19 w 21"/>
                <a:gd name="T15" fmla="*/ 12 h 15"/>
                <a:gd name="T16" fmla="*/ 18 w 21"/>
                <a:gd name="T17" fmla="*/ 10 h 15"/>
                <a:gd name="T18" fmla="*/ 18 w 21"/>
                <a:gd name="T19" fmla="*/ 8 h 15"/>
                <a:gd name="T20" fmla="*/ 11 w 21"/>
                <a:gd name="T21" fmla="*/ 0 h 15"/>
                <a:gd name="T22" fmla="*/ 11 w 21"/>
                <a:gd name="T23" fmla="*/ 2 h 15"/>
                <a:gd name="T24" fmla="*/ 15 w 21"/>
                <a:gd name="T25" fmla="*/ 6 h 15"/>
                <a:gd name="T26" fmla="*/ 15 w 21"/>
                <a:gd name="T27" fmla="*/ 6 h 15"/>
                <a:gd name="T28" fmla="*/ 15 w 21"/>
                <a:gd name="T29" fmla="*/ 6 h 15"/>
                <a:gd name="T30" fmla="*/ 11 w 21"/>
                <a:gd name="T31" fmla="*/ 3 h 15"/>
                <a:gd name="T32" fmla="*/ 6 w 21"/>
                <a:gd name="T33" fmla="*/ 6 h 15"/>
                <a:gd name="T34" fmla="*/ 5 w 21"/>
                <a:gd name="T35" fmla="*/ 6 h 15"/>
                <a:gd name="T36" fmla="*/ 5 w 21"/>
                <a:gd name="T37" fmla="*/ 6 h 15"/>
                <a:gd name="T38" fmla="*/ 11 w 21"/>
                <a:gd name="T39" fmla="*/ 2 h 15"/>
                <a:gd name="T40" fmla="*/ 11 w 21"/>
                <a:gd name="T41" fmla="*/ 13 h 15"/>
                <a:gd name="T42" fmla="*/ 5 w 21"/>
                <a:gd name="T43" fmla="*/ 8 h 15"/>
                <a:gd name="T44" fmla="*/ 11 w 21"/>
                <a:gd name="T45" fmla="*/ 6 h 15"/>
                <a:gd name="T46" fmla="*/ 16 w 21"/>
                <a:gd name="T47" fmla="*/ 8 h 15"/>
                <a:gd name="T48" fmla="*/ 11 w 21"/>
                <a:gd name="T4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15">
                  <a:moveTo>
                    <a:pt x="11" y="0"/>
                  </a:moveTo>
                  <a:cubicBezTo>
                    <a:pt x="6" y="0"/>
                    <a:pt x="3" y="4"/>
                    <a:pt x="3" y="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3"/>
                    <a:pt x="2" y="12"/>
                  </a:cubicBezTo>
                  <a:cubicBezTo>
                    <a:pt x="0" y="12"/>
                    <a:pt x="2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9" y="15"/>
                    <a:pt x="21" y="12"/>
                    <a:pt x="19" y="12"/>
                  </a:cubicBezTo>
                  <a:cubicBezTo>
                    <a:pt x="18" y="13"/>
                    <a:pt x="18" y="10"/>
                    <a:pt x="18" y="10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4"/>
                    <a:pt x="15" y="0"/>
                    <a:pt x="11" y="0"/>
                  </a:cubicBezTo>
                  <a:close/>
                  <a:moveTo>
                    <a:pt x="11" y="2"/>
                  </a:moveTo>
                  <a:cubicBezTo>
                    <a:pt x="13" y="2"/>
                    <a:pt x="15" y="4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4"/>
                    <a:pt x="13" y="3"/>
                    <a:pt x="11" y="3"/>
                  </a:cubicBezTo>
                  <a:cubicBezTo>
                    <a:pt x="8" y="3"/>
                    <a:pt x="6" y="4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4"/>
                    <a:pt x="8" y="2"/>
                    <a:pt x="11" y="2"/>
                  </a:cubicBezTo>
                  <a:close/>
                  <a:moveTo>
                    <a:pt x="11" y="13"/>
                  </a:moveTo>
                  <a:cubicBezTo>
                    <a:pt x="8" y="13"/>
                    <a:pt x="5" y="11"/>
                    <a:pt x="5" y="8"/>
                  </a:cubicBezTo>
                  <a:cubicBezTo>
                    <a:pt x="5" y="8"/>
                    <a:pt x="7" y="6"/>
                    <a:pt x="11" y="6"/>
                  </a:cubicBezTo>
                  <a:cubicBezTo>
                    <a:pt x="14" y="6"/>
                    <a:pt x="16" y="8"/>
                    <a:pt x="16" y="8"/>
                  </a:cubicBezTo>
                  <a:cubicBezTo>
                    <a:pt x="16" y="11"/>
                    <a:pt x="14" y="13"/>
                    <a:pt x="11" y="1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Freeform 79"/>
            <p:cNvSpPr>
              <a:spLocks noEditPoints="1"/>
            </p:cNvSpPr>
            <p:nvPr/>
          </p:nvSpPr>
          <p:spPr bwMode="auto">
            <a:xfrm>
              <a:off x="7102476" y="2609850"/>
              <a:ext cx="71438" cy="41275"/>
            </a:xfrm>
            <a:custGeom>
              <a:avLst/>
              <a:gdLst>
                <a:gd name="T0" fmla="*/ 0 w 22"/>
                <a:gd name="T1" fmla="*/ 4 h 13"/>
                <a:gd name="T2" fmla="*/ 0 w 22"/>
                <a:gd name="T3" fmla="*/ 11 h 13"/>
                <a:gd name="T4" fmla="*/ 1 w 22"/>
                <a:gd name="T5" fmla="*/ 13 h 13"/>
                <a:gd name="T6" fmla="*/ 3 w 22"/>
                <a:gd name="T7" fmla="*/ 13 h 13"/>
                <a:gd name="T8" fmla="*/ 18 w 22"/>
                <a:gd name="T9" fmla="*/ 13 h 13"/>
                <a:gd name="T10" fmla="*/ 20 w 22"/>
                <a:gd name="T11" fmla="*/ 13 h 13"/>
                <a:gd name="T12" fmla="*/ 22 w 22"/>
                <a:gd name="T13" fmla="*/ 11 h 13"/>
                <a:gd name="T14" fmla="*/ 22 w 22"/>
                <a:gd name="T15" fmla="*/ 4 h 13"/>
                <a:gd name="T16" fmla="*/ 18 w 22"/>
                <a:gd name="T17" fmla="*/ 0 h 13"/>
                <a:gd name="T18" fmla="*/ 16 w 22"/>
                <a:gd name="T19" fmla="*/ 0 h 13"/>
                <a:gd name="T20" fmla="*/ 15 w 22"/>
                <a:gd name="T21" fmla="*/ 0 h 13"/>
                <a:gd name="T22" fmla="*/ 14 w 22"/>
                <a:gd name="T23" fmla="*/ 1 h 13"/>
                <a:gd name="T24" fmla="*/ 13 w 22"/>
                <a:gd name="T25" fmla="*/ 2 h 13"/>
                <a:gd name="T26" fmla="*/ 11 w 22"/>
                <a:gd name="T27" fmla="*/ 10 h 13"/>
                <a:gd name="T28" fmla="*/ 11 w 22"/>
                <a:gd name="T29" fmla="*/ 10 h 13"/>
                <a:gd name="T30" fmla="*/ 8 w 22"/>
                <a:gd name="T31" fmla="*/ 2 h 13"/>
                <a:gd name="T32" fmla="*/ 8 w 22"/>
                <a:gd name="T33" fmla="*/ 2 h 13"/>
                <a:gd name="T34" fmla="*/ 6 w 22"/>
                <a:gd name="T35" fmla="*/ 0 h 13"/>
                <a:gd name="T36" fmla="*/ 5 w 22"/>
                <a:gd name="T37" fmla="*/ 0 h 13"/>
                <a:gd name="T38" fmla="*/ 3 w 22"/>
                <a:gd name="T39" fmla="*/ 0 h 13"/>
                <a:gd name="T40" fmla="*/ 0 w 22"/>
                <a:gd name="T41" fmla="*/ 4 h 13"/>
                <a:gd name="T42" fmla="*/ 8 w 22"/>
                <a:gd name="T43" fmla="*/ 7 h 13"/>
                <a:gd name="T44" fmla="*/ 8 w 22"/>
                <a:gd name="T45" fmla="*/ 8 h 13"/>
                <a:gd name="T46" fmla="*/ 8 w 22"/>
                <a:gd name="T47" fmla="*/ 9 h 13"/>
                <a:gd name="T48" fmla="*/ 7 w 22"/>
                <a:gd name="T49" fmla="*/ 8 h 13"/>
                <a:gd name="T50" fmla="*/ 8 w 22"/>
                <a:gd name="T51" fmla="*/ 7 h 13"/>
                <a:gd name="T52" fmla="*/ 8 w 22"/>
                <a:gd name="T53" fmla="*/ 10 h 13"/>
                <a:gd name="T54" fmla="*/ 8 w 22"/>
                <a:gd name="T55" fmla="*/ 11 h 13"/>
                <a:gd name="T56" fmla="*/ 8 w 22"/>
                <a:gd name="T57" fmla="*/ 11 h 13"/>
                <a:gd name="T58" fmla="*/ 7 w 22"/>
                <a:gd name="T59" fmla="*/ 11 h 13"/>
                <a:gd name="T60" fmla="*/ 8 w 22"/>
                <a:gd name="T61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" h="13">
                  <a:moveTo>
                    <a:pt x="0" y="4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2"/>
                    <a:pt x="22" y="11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lose/>
                  <a:moveTo>
                    <a:pt x="8" y="7"/>
                  </a:moveTo>
                  <a:cubicBezTo>
                    <a:pt x="8" y="7"/>
                    <a:pt x="8" y="7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7"/>
                    <a:pt x="7" y="7"/>
                    <a:pt x="8" y="7"/>
                  </a:cubicBezTo>
                  <a:close/>
                  <a:moveTo>
                    <a:pt x="8" y="10"/>
                  </a:move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8" y="1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Freeform 80"/>
            <p:cNvSpPr>
              <a:spLocks noEditPoints="1"/>
            </p:cNvSpPr>
            <p:nvPr/>
          </p:nvSpPr>
          <p:spPr bwMode="auto">
            <a:xfrm>
              <a:off x="3205163" y="1800225"/>
              <a:ext cx="65088" cy="47625"/>
            </a:xfrm>
            <a:custGeom>
              <a:avLst/>
              <a:gdLst>
                <a:gd name="T0" fmla="*/ 10 w 20"/>
                <a:gd name="T1" fmla="*/ 0 h 15"/>
                <a:gd name="T2" fmla="*/ 3 w 20"/>
                <a:gd name="T3" fmla="*/ 8 h 15"/>
                <a:gd name="T4" fmla="*/ 3 w 20"/>
                <a:gd name="T5" fmla="*/ 10 h 15"/>
                <a:gd name="T6" fmla="*/ 1 w 20"/>
                <a:gd name="T7" fmla="*/ 13 h 15"/>
                <a:gd name="T8" fmla="*/ 5 w 20"/>
                <a:gd name="T9" fmla="*/ 15 h 15"/>
                <a:gd name="T10" fmla="*/ 5 w 20"/>
                <a:gd name="T11" fmla="*/ 15 h 15"/>
                <a:gd name="T12" fmla="*/ 16 w 20"/>
                <a:gd name="T13" fmla="*/ 15 h 15"/>
                <a:gd name="T14" fmla="*/ 19 w 20"/>
                <a:gd name="T15" fmla="*/ 13 h 15"/>
                <a:gd name="T16" fmla="*/ 17 w 20"/>
                <a:gd name="T17" fmla="*/ 10 h 15"/>
                <a:gd name="T18" fmla="*/ 17 w 20"/>
                <a:gd name="T19" fmla="*/ 8 h 15"/>
                <a:gd name="T20" fmla="*/ 10 w 20"/>
                <a:gd name="T21" fmla="*/ 0 h 15"/>
                <a:gd name="T22" fmla="*/ 10 w 20"/>
                <a:gd name="T23" fmla="*/ 2 h 15"/>
                <a:gd name="T24" fmla="*/ 15 w 20"/>
                <a:gd name="T25" fmla="*/ 6 h 15"/>
                <a:gd name="T26" fmla="*/ 15 w 20"/>
                <a:gd name="T27" fmla="*/ 6 h 15"/>
                <a:gd name="T28" fmla="*/ 15 w 20"/>
                <a:gd name="T29" fmla="*/ 6 h 15"/>
                <a:gd name="T30" fmla="*/ 10 w 20"/>
                <a:gd name="T31" fmla="*/ 3 h 15"/>
                <a:gd name="T32" fmla="*/ 5 w 20"/>
                <a:gd name="T33" fmla="*/ 6 h 15"/>
                <a:gd name="T34" fmla="*/ 5 w 20"/>
                <a:gd name="T35" fmla="*/ 6 h 15"/>
                <a:gd name="T36" fmla="*/ 5 w 20"/>
                <a:gd name="T37" fmla="*/ 6 h 15"/>
                <a:gd name="T38" fmla="*/ 10 w 20"/>
                <a:gd name="T39" fmla="*/ 2 h 15"/>
                <a:gd name="T40" fmla="*/ 10 w 20"/>
                <a:gd name="T41" fmla="*/ 13 h 15"/>
                <a:gd name="T42" fmla="*/ 5 w 20"/>
                <a:gd name="T43" fmla="*/ 8 h 15"/>
                <a:gd name="T44" fmla="*/ 10 w 20"/>
                <a:gd name="T45" fmla="*/ 6 h 15"/>
                <a:gd name="T46" fmla="*/ 16 w 20"/>
                <a:gd name="T47" fmla="*/ 8 h 15"/>
                <a:gd name="T48" fmla="*/ 10 w 20"/>
                <a:gd name="T4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" h="15">
                  <a:moveTo>
                    <a:pt x="10" y="0"/>
                  </a:moveTo>
                  <a:cubicBezTo>
                    <a:pt x="6" y="0"/>
                    <a:pt x="3" y="4"/>
                    <a:pt x="3" y="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2" y="13"/>
                    <a:pt x="1" y="13"/>
                  </a:cubicBezTo>
                  <a:cubicBezTo>
                    <a:pt x="0" y="12"/>
                    <a:pt x="2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9" y="15"/>
                    <a:pt x="20" y="12"/>
                    <a:pt x="19" y="13"/>
                  </a:cubicBezTo>
                  <a:cubicBezTo>
                    <a:pt x="17" y="13"/>
                    <a:pt x="17" y="10"/>
                    <a:pt x="17" y="10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4"/>
                    <a:pt x="14" y="0"/>
                    <a:pt x="10" y="0"/>
                  </a:cubicBezTo>
                  <a:close/>
                  <a:moveTo>
                    <a:pt x="10" y="2"/>
                  </a:moveTo>
                  <a:cubicBezTo>
                    <a:pt x="13" y="2"/>
                    <a:pt x="15" y="4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6"/>
                    <a:pt x="15" y="6"/>
                  </a:cubicBezTo>
                  <a:cubicBezTo>
                    <a:pt x="14" y="5"/>
                    <a:pt x="12" y="3"/>
                    <a:pt x="10" y="3"/>
                  </a:cubicBezTo>
                  <a:cubicBezTo>
                    <a:pt x="8" y="3"/>
                    <a:pt x="6" y="5"/>
                    <a:pt x="5" y="6"/>
                  </a:cubicBezTo>
                  <a:cubicBezTo>
                    <a:pt x="5" y="6"/>
                    <a:pt x="5" y="7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4"/>
                    <a:pt x="8" y="2"/>
                    <a:pt x="10" y="2"/>
                  </a:cubicBezTo>
                  <a:close/>
                  <a:moveTo>
                    <a:pt x="10" y="13"/>
                  </a:moveTo>
                  <a:cubicBezTo>
                    <a:pt x="7" y="13"/>
                    <a:pt x="5" y="11"/>
                    <a:pt x="5" y="8"/>
                  </a:cubicBezTo>
                  <a:cubicBezTo>
                    <a:pt x="5" y="8"/>
                    <a:pt x="7" y="6"/>
                    <a:pt x="10" y="6"/>
                  </a:cubicBezTo>
                  <a:cubicBezTo>
                    <a:pt x="13" y="6"/>
                    <a:pt x="16" y="8"/>
                    <a:pt x="16" y="8"/>
                  </a:cubicBezTo>
                  <a:cubicBezTo>
                    <a:pt x="16" y="11"/>
                    <a:pt x="13" y="13"/>
                    <a:pt x="10" y="1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94" name="Freeform 81"/>
            <p:cNvSpPr>
              <a:spLocks noEditPoints="1"/>
            </p:cNvSpPr>
            <p:nvPr/>
          </p:nvSpPr>
          <p:spPr bwMode="auto">
            <a:xfrm>
              <a:off x="3201988" y="1855788"/>
              <a:ext cx="71438" cy="41275"/>
            </a:xfrm>
            <a:custGeom>
              <a:avLst/>
              <a:gdLst>
                <a:gd name="T0" fmla="*/ 0 w 22"/>
                <a:gd name="T1" fmla="*/ 4 h 13"/>
                <a:gd name="T2" fmla="*/ 0 w 22"/>
                <a:gd name="T3" fmla="*/ 11 h 13"/>
                <a:gd name="T4" fmla="*/ 2 w 22"/>
                <a:gd name="T5" fmla="*/ 13 h 13"/>
                <a:gd name="T6" fmla="*/ 4 w 22"/>
                <a:gd name="T7" fmla="*/ 13 h 13"/>
                <a:gd name="T8" fmla="*/ 18 w 22"/>
                <a:gd name="T9" fmla="*/ 13 h 13"/>
                <a:gd name="T10" fmla="*/ 20 w 22"/>
                <a:gd name="T11" fmla="*/ 13 h 13"/>
                <a:gd name="T12" fmla="*/ 22 w 22"/>
                <a:gd name="T13" fmla="*/ 11 h 13"/>
                <a:gd name="T14" fmla="*/ 22 w 22"/>
                <a:gd name="T15" fmla="*/ 4 h 13"/>
                <a:gd name="T16" fmla="*/ 18 w 22"/>
                <a:gd name="T17" fmla="*/ 0 h 13"/>
                <a:gd name="T18" fmla="*/ 17 w 22"/>
                <a:gd name="T19" fmla="*/ 0 h 13"/>
                <a:gd name="T20" fmla="*/ 16 w 22"/>
                <a:gd name="T21" fmla="*/ 0 h 13"/>
                <a:gd name="T22" fmla="*/ 14 w 22"/>
                <a:gd name="T23" fmla="*/ 2 h 13"/>
                <a:gd name="T24" fmla="*/ 13 w 22"/>
                <a:gd name="T25" fmla="*/ 2 h 13"/>
                <a:gd name="T26" fmla="*/ 11 w 22"/>
                <a:gd name="T27" fmla="*/ 10 h 13"/>
                <a:gd name="T28" fmla="*/ 11 w 22"/>
                <a:gd name="T29" fmla="*/ 10 h 13"/>
                <a:gd name="T30" fmla="*/ 9 w 22"/>
                <a:gd name="T31" fmla="*/ 2 h 13"/>
                <a:gd name="T32" fmla="*/ 8 w 22"/>
                <a:gd name="T33" fmla="*/ 2 h 13"/>
                <a:gd name="T34" fmla="*/ 6 w 22"/>
                <a:gd name="T35" fmla="*/ 0 h 13"/>
                <a:gd name="T36" fmla="*/ 5 w 22"/>
                <a:gd name="T37" fmla="*/ 0 h 13"/>
                <a:gd name="T38" fmla="*/ 4 w 22"/>
                <a:gd name="T39" fmla="*/ 0 h 13"/>
                <a:gd name="T40" fmla="*/ 0 w 22"/>
                <a:gd name="T41" fmla="*/ 4 h 13"/>
                <a:gd name="T42" fmla="*/ 8 w 22"/>
                <a:gd name="T43" fmla="*/ 7 h 13"/>
                <a:gd name="T44" fmla="*/ 9 w 22"/>
                <a:gd name="T45" fmla="*/ 8 h 13"/>
                <a:gd name="T46" fmla="*/ 8 w 22"/>
                <a:gd name="T47" fmla="*/ 9 h 13"/>
                <a:gd name="T48" fmla="*/ 7 w 22"/>
                <a:gd name="T49" fmla="*/ 8 h 13"/>
                <a:gd name="T50" fmla="*/ 8 w 22"/>
                <a:gd name="T51" fmla="*/ 7 h 13"/>
                <a:gd name="T52" fmla="*/ 8 w 22"/>
                <a:gd name="T53" fmla="*/ 10 h 13"/>
                <a:gd name="T54" fmla="*/ 9 w 22"/>
                <a:gd name="T55" fmla="*/ 11 h 13"/>
                <a:gd name="T56" fmla="*/ 8 w 22"/>
                <a:gd name="T57" fmla="*/ 11 h 13"/>
                <a:gd name="T58" fmla="*/ 7 w 22"/>
                <a:gd name="T59" fmla="*/ 11 h 13"/>
                <a:gd name="T60" fmla="*/ 8 w 22"/>
                <a:gd name="T61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" h="13">
                  <a:moveTo>
                    <a:pt x="0" y="4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2"/>
                    <a:pt x="22" y="11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3" y="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8" y="7"/>
                  </a:moveTo>
                  <a:cubicBezTo>
                    <a:pt x="9" y="7"/>
                    <a:pt x="9" y="7"/>
                    <a:pt x="9" y="8"/>
                  </a:cubicBezTo>
                  <a:cubicBezTo>
                    <a:pt x="9" y="8"/>
                    <a:pt x="9" y="9"/>
                    <a:pt x="8" y="9"/>
                  </a:cubicBezTo>
                  <a:cubicBezTo>
                    <a:pt x="8" y="9"/>
                    <a:pt x="7" y="8"/>
                    <a:pt x="7" y="8"/>
                  </a:cubicBezTo>
                  <a:cubicBezTo>
                    <a:pt x="7" y="7"/>
                    <a:pt x="8" y="7"/>
                    <a:pt x="8" y="7"/>
                  </a:cubicBezTo>
                  <a:close/>
                  <a:moveTo>
                    <a:pt x="8" y="10"/>
                  </a:moveTo>
                  <a:cubicBezTo>
                    <a:pt x="9" y="10"/>
                    <a:pt x="9" y="10"/>
                    <a:pt x="9" y="11"/>
                  </a:cubicBezTo>
                  <a:cubicBezTo>
                    <a:pt x="9" y="11"/>
                    <a:pt x="9" y="11"/>
                    <a:pt x="8" y="11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7" y="10"/>
                    <a:pt x="8" y="10"/>
                    <a:pt x="8" y="1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95" name="Freeform 82"/>
            <p:cNvSpPr>
              <a:spLocks noEditPoints="1"/>
            </p:cNvSpPr>
            <p:nvPr/>
          </p:nvSpPr>
          <p:spPr bwMode="auto">
            <a:xfrm>
              <a:off x="2689226" y="4906963"/>
              <a:ext cx="141288" cy="101600"/>
            </a:xfrm>
            <a:custGeom>
              <a:avLst/>
              <a:gdLst>
                <a:gd name="T0" fmla="*/ 21 w 43"/>
                <a:gd name="T1" fmla="*/ 0 h 31"/>
                <a:gd name="T2" fmla="*/ 6 w 43"/>
                <a:gd name="T3" fmla="*/ 15 h 31"/>
                <a:gd name="T4" fmla="*/ 6 w 43"/>
                <a:gd name="T5" fmla="*/ 20 h 31"/>
                <a:gd name="T6" fmla="*/ 3 w 43"/>
                <a:gd name="T7" fmla="*/ 26 h 31"/>
                <a:gd name="T8" fmla="*/ 10 w 43"/>
                <a:gd name="T9" fmla="*/ 31 h 31"/>
                <a:gd name="T10" fmla="*/ 10 w 43"/>
                <a:gd name="T11" fmla="*/ 31 h 31"/>
                <a:gd name="T12" fmla="*/ 33 w 43"/>
                <a:gd name="T13" fmla="*/ 31 h 31"/>
                <a:gd name="T14" fmla="*/ 40 w 43"/>
                <a:gd name="T15" fmla="*/ 26 h 31"/>
                <a:gd name="T16" fmla="*/ 37 w 43"/>
                <a:gd name="T17" fmla="*/ 20 h 31"/>
                <a:gd name="T18" fmla="*/ 37 w 43"/>
                <a:gd name="T19" fmla="*/ 15 h 31"/>
                <a:gd name="T20" fmla="*/ 21 w 43"/>
                <a:gd name="T21" fmla="*/ 0 h 31"/>
                <a:gd name="T22" fmla="*/ 21 w 43"/>
                <a:gd name="T23" fmla="*/ 3 h 31"/>
                <a:gd name="T24" fmla="*/ 32 w 43"/>
                <a:gd name="T25" fmla="*/ 12 h 31"/>
                <a:gd name="T26" fmla="*/ 32 w 43"/>
                <a:gd name="T27" fmla="*/ 12 h 31"/>
                <a:gd name="T28" fmla="*/ 32 w 43"/>
                <a:gd name="T29" fmla="*/ 12 h 31"/>
                <a:gd name="T30" fmla="*/ 21 w 43"/>
                <a:gd name="T31" fmla="*/ 6 h 31"/>
                <a:gd name="T32" fmla="*/ 11 w 43"/>
                <a:gd name="T33" fmla="*/ 12 h 31"/>
                <a:gd name="T34" fmla="*/ 11 w 43"/>
                <a:gd name="T35" fmla="*/ 12 h 31"/>
                <a:gd name="T36" fmla="*/ 11 w 43"/>
                <a:gd name="T37" fmla="*/ 12 h 31"/>
                <a:gd name="T38" fmla="*/ 21 w 43"/>
                <a:gd name="T39" fmla="*/ 3 h 31"/>
                <a:gd name="T40" fmla="*/ 21 w 43"/>
                <a:gd name="T41" fmla="*/ 27 h 31"/>
                <a:gd name="T42" fmla="*/ 10 w 43"/>
                <a:gd name="T43" fmla="*/ 16 h 31"/>
                <a:gd name="T44" fmla="*/ 22 w 43"/>
                <a:gd name="T45" fmla="*/ 11 h 31"/>
                <a:gd name="T46" fmla="*/ 33 w 43"/>
                <a:gd name="T47" fmla="*/ 16 h 31"/>
                <a:gd name="T48" fmla="*/ 21 w 43"/>
                <a:gd name="T4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31">
                  <a:moveTo>
                    <a:pt x="21" y="0"/>
                  </a:moveTo>
                  <a:cubicBezTo>
                    <a:pt x="13" y="0"/>
                    <a:pt x="6" y="7"/>
                    <a:pt x="6" y="15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2"/>
                    <a:pt x="5" y="26"/>
                    <a:pt x="3" y="26"/>
                  </a:cubicBezTo>
                  <a:cubicBezTo>
                    <a:pt x="0" y="25"/>
                    <a:pt x="4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9" y="31"/>
                    <a:pt x="43" y="25"/>
                    <a:pt x="40" y="26"/>
                  </a:cubicBezTo>
                  <a:cubicBezTo>
                    <a:pt x="37" y="26"/>
                    <a:pt x="37" y="20"/>
                    <a:pt x="37" y="20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7"/>
                    <a:pt x="30" y="0"/>
                    <a:pt x="21" y="0"/>
                  </a:cubicBezTo>
                  <a:close/>
                  <a:moveTo>
                    <a:pt x="21" y="3"/>
                  </a:moveTo>
                  <a:cubicBezTo>
                    <a:pt x="27" y="3"/>
                    <a:pt x="32" y="7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3"/>
                    <a:pt x="32" y="13"/>
                    <a:pt x="32" y="12"/>
                  </a:cubicBezTo>
                  <a:cubicBezTo>
                    <a:pt x="30" y="9"/>
                    <a:pt x="26" y="6"/>
                    <a:pt x="21" y="6"/>
                  </a:cubicBezTo>
                  <a:cubicBezTo>
                    <a:pt x="17" y="6"/>
                    <a:pt x="12" y="9"/>
                    <a:pt x="11" y="12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7"/>
                    <a:pt x="16" y="3"/>
                    <a:pt x="21" y="3"/>
                  </a:cubicBezTo>
                  <a:close/>
                  <a:moveTo>
                    <a:pt x="21" y="27"/>
                  </a:moveTo>
                  <a:cubicBezTo>
                    <a:pt x="15" y="27"/>
                    <a:pt x="10" y="22"/>
                    <a:pt x="10" y="16"/>
                  </a:cubicBezTo>
                  <a:cubicBezTo>
                    <a:pt x="10" y="16"/>
                    <a:pt x="15" y="11"/>
                    <a:pt x="22" y="11"/>
                  </a:cubicBezTo>
                  <a:cubicBezTo>
                    <a:pt x="28" y="11"/>
                    <a:pt x="33" y="16"/>
                    <a:pt x="33" y="16"/>
                  </a:cubicBezTo>
                  <a:cubicBezTo>
                    <a:pt x="33" y="22"/>
                    <a:pt x="28" y="27"/>
                    <a:pt x="21" y="27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Freeform 83"/>
            <p:cNvSpPr>
              <a:spLocks noEditPoints="1"/>
            </p:cNvSpPr>
            <p:nvPr/>
          </p:nvSpPr>
          <p:spPr bwMode="auto">
            <a:xfrm>
              <a:off x="2682876" y="5021263"/>
              <a:ext cx="153988" cy="87313"/>
            </a:xfrm>
            <a:custGeom>
              <a:avLst/>
              <a:gdLst>
                <a:gd name="T0" fmla="*/ 0 w 47"/>
                <a:gd name="T1" fmla="*/ 8 h 27"/>
                <a:gd name="T2" fmla="*/ 0 w 47"/>
                <a:gd name="T3" fmla="*/ 23 h 27"/>
                <a:gd name="T4" fmla="*/ 4 w 47"/>
                <a:gd name="T5" fmla="*/ 27 h 27"/>
                <a:gd name="T6" fmla="*/ 8 w 47"/>
                <a:gd name="T7" fmla="*/ 27 h 27"/>
                <a:gd name="T8" fmla="*/ 39 w 47"/>
                <a:gd name="T9" fmla="*/ 27 h 27"/>
                <a:gd name="T10" fmla="*/ 43 w 47"/>
                <a:gd name="T11" fmla="*/ 27 h 27"/>
                <a:gd name="T12" fmla="*/ 47 w 47"/>
                <a:gd name="T13" fmla="*/ 23 h 27"/>
                <a:gd name="T14" fmla="*/ 47 w 47"/>
                <a:gd name="T15" fmla="*/ 8 h 27"/>
                <a:gd name="T16" fmla="*/ 39 w 47"/>
                <a:gd name="T17" fmla="*/ 0 h 27"/>
                <a:gd name="T18" fmla="*/ 35 w 47"/>
                <a:gd name="T19" fmla="*/ 0 h 27"/>
                <a:gd name="T20" fmla="*/ 34 w 47"/>
                <a:gd name="T21" fmla="*/ 0 h 27"/>
                <a:gd name="T22" fmla="*/ 30 w 47"/>
                <a:gd name="T23" fmla="*/ 3 h 27"/>
                <a:gd name="T24" fmla="*/ 29 w 47"/>
                <a:gd name="T25" fmla="*/ 5 h 27"/>
                <a:gd name="T26" fmla="*/ 24 w 47"/>
                <a:gd name="T27" fmla="*/ 20 h 27"/>
                <a:gd name="T28" fmla="*/ 23 w 47"/>
                <a:gd name="T29" fmla="*/ 20 h 27"/>
                <a:gd name="T30" fmla="*/ 19 w 47"/>
                <a:gd name="T31" fmla="*/ 5 h 27"/>
                <a:gd name="T32" fmla="*/ 17 w 47"/>
                <a:gd name="T33" fmla="*/ 3 h 27"/>
                <a:gd name="T34" fmla="*/ 13 w 47"/>
                <a:gd name="T35" fmla="*/ 0 h 27"/>
                <a:gd name="T36" fmla="*/ 11 w 47"/>
                <a:gd name="T37" fmla="*/ 0 h 27"/>
                <a:gd name="T38" fmla="*/ 8 w 47"/>
                <a:gd name="T39" fmla="*/ 0 h 27"/>
                <a:gd name="T40" fmla="*/ 0 w 47"/>
                <a:gd name="T41" fmla="*/ 8 h 27"/>
                <a:gd name="T42" fmla="*/ 17 w 47"/>
                <a:gd name="T43" fmla="*/ 15 h 27"/>
                <a:gd name="T44" fmla="*/ 19 w 47"/>
                <a:gd name="T45" fmla="*/ 16 h 27"/>
                <a:gd name="T46" fmla="*/ 17 w 47"/>
                <a:gd name="T47" fmla="*/ 18 h 27"/>
                <a:gd name="T48" fmla="*/ 16 w 47"/>
                <a:gd name="T49" fmla="*/ 16 h 27"/>
                <a:gd name="T50" fmla="*/ 17 w 47"/>
                <a:gd name="T51" fmla="*/ 15 h 27"/>
                <a:gd name="T52" fmla="*/ 17 w 47"/>
                <a:gd name="T53" fmla="*/ 21 h 27"/>
                <a:gd name="T54" fmla="*/ 19 w 47"/>
                <a:gd name="T55" fmla="*/ 22 h 27"/>
                <a:gd name="T56" fmla="*/ 17 w 47"/>
                <a:gd name="T57" fmla="*/ 24 h 27"/>
                <a:gd name="T58" fmla="*/ 16 w 47"/>
                <a:gd name="T59" fmla="*/ 22 h 27"/>
                <a:gd name="T60" fmla="*/ 17 w 47"/>
                <a:gd name="T61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27">
                  <a:moveTo>
                    <a:pt x="0" y="8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5" y="27"/>
                    <a:pt x="47" y="25"/>
                    <a:pt x="47" y="23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3"/>
                    <a:pt x="43" y="0"/>
                    <a:pt x="39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4" y="0"/>
                    <a:pt x="34" y="0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9" y="3"/>
                    <a:pt x="29" y="4"/>
                    <a:pt x="29" y="5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1"/>
                    <a:pt x="24" y="21"/>
                    <a:pt x="23" y="2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4"/>
                    <a:pt x="18" y="4"/>
                    <a:pt x="17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lose/>
                  <a:moveTo>
                    <a:pt x="17" y="15"/>
                  </a:moveTo>
                  <a:cubicBezTo>
                    <a:pt x="18" y="15"/>
                    <a:pt x="19" y="15"/>
                    <a:pt x="19" y="16"/>
                  </a:cubicBezTo>
                  <a:cubicBezTo>
                    <a:pt x="19" y="17"/>
                    <a:pt x="18" y="18"/>
                    <a:pt x="17" y="18"/>
                  </a:cubicBezTo>
                  <a:cubicBezTo>
                    <a:pt x="17" y="18"/>
                    <a:pt x="16" y="17"/>
                    <a:pt x="16" y="16"/>
                  </a:cubicBezTo>
                  <a:cubicBezTo>
                    <a:pt x="16" y="15"/>
                    <a:pt x="17" y="15"/>
                    <a:pt x="17" y="15"/>
                  </a:cubicBezTo>
                  <a:close/>
                  <a:moveTo>
                    <a:pt x="17" y="21"/>
                  </a:moveTo>
                  <a:cubicBezTo>
                    <a:pt x="18" y="21"/>
                    <a:pt x="19" y="21"/>
                    <a:pt x="19" y="22"/>
                  </a:cubicBezTo>
                  <a:cubicBezTo>
                    <a:pt x="19" y="23"/>
                    <a:pt x="18" y="24"/>
                    <a:pt x="17" y="24"/>
                  </a:cubicBezTo>
                  <a:cubicBezTo>
                    <a:pt x="17" y="24"/>
                    <a:pt x="16" y="23"/>
                    <a:pt x="16" y="22"/>
                  </a:cubicBezTo>
                  <a:cubicBezTo>
                    <a:pt x="16" y="21"/>
                    <a:pt x="17" y="21"/>
                    <a:pt x="17" y="21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97" name="Freeform 84"/>
            <p:cNvSpPr>
              <a:spLocks noEditPoints="1"/>
            </p:cNvSpPr>
            <p:nvPr/>
          </p:nvSpPr>
          <p:spPr bwMode="auto">
            <a:xfrm>
              <a:off x="5172076" y="4700588"/>
              <a:ext cx="136525" cy="98425"/>
            </a:xfrm>
            <a:custGeom>
              <a:avLst/>
              <a:gdLst>
                <a:gd name="T0" fmla="*/ 21 w 42"/>
                <a:gd name="T1" fmla="*/ 0 h 30"/>
                <a:gd name="T2" fmla="*/ 6 w 42"/>
                <a:gd name="T3" fmla="*/ 15 h 30"/>
                <a:gd name="T4" fmla="*/ 6 w 42"/>
                <a:gd name="T5" fmla="*/ 20 h 30"/>
                <a:gd name="T6" fmla="*/ 3 w 42"/>
                <a:gd name="T7" fmla="*/ 25 h 30"/>
                <a:gd name="T8" fmla="*/ 10 w 42"/>
                <a:gd name="T9" fmla="*/ 30 h 30"/>
                <a:gd name="T10" fmla="*/ 10 w 42"/>
                <a:gd name="T11" fmla="*/ 30 h 30"/>
                <a:gd name="T12" fmla="*/ 32 w 42"/>
                <a:gd name="T13" fmla="*/ 30 h 30"/>
                <a:gd name="T14" fmla="*/ 39 w 42"/>
                <a:gd name="T15" fmla="*/ 25 h 30"/>
                <a:gd name="T16" fmla="*/ 36 w 42"/>
                <a:gd name="T17" fmla="*/ 19 h 30"/>
                <a:gd name="T18" fmla="*/ 36 w 42"/>
                <a:gd name="T19" fmla="*/ 15 h 30"/>
                <a:gd name="T20" fmla="*/ 21 w 42"/>
                <a:gd name="T21" fmla="*/ 0 h 30"/>
                <a:gd name="T22" fmla="*/ 21 w 42"/>
                <a:gd name="T23" fmla="*/ 4 h 30"/>
                <a:gd name="T24" fmla="*/ 31 w 42"/>
                <a:gd name="T25" fmla="*/ 12 h 30"/>
                <a:gd name="T26" fmla="*/ 31 w 42"/>
                <a:gd name="T27" fmla="*/ 12 h 30"/>
                <a:gd name="T28" fmla="*/ 30 w 42"/>
                <a:gd name="T29" fmla="*/ 12 h 30"/>
                <a:gd name="T30" fmla="*/ 21 w 42"/>
                <a:gd name="T31" fmla="*/ 6 h 30"/>
                <a:gd name="T32" fmla="*/ 11 w 42"/>
                <a:gd name="T33" fmla="*/ 12 h 30"/>
                <a:gd name="T34" fmla="*/ 11 w 42"/>
                <a:gd name="T35" fmla="*/ 12 h 30"/>
                <a:gd name="T36" fmla="*/ 10 w 42"/>
                <a:gd name="T37" fmla="*/ 12 h 30"/>
                <a:gd name="T38" fmla="*/ 21 w 42"/>
                <a:gd name="T39" fmla="*/ 4 h 30"/>
                <a:gd name="T40" fmla="*/ 21 w 42"/>
                <a:gd name="T41" fmla="*/ 26 h 30"/>
                <a:gd name="T42" fmla="*/ 10 w 42"/>
                <a:gd name="T43" fmla="*/ 15 h 30"/>
                <a:gd name="T44" fmla="*/ 21 w 42"/>
                <a:gd name="T45" fmla="*/ 11 h 30"/>
                <a:gd name="T46" fmla="*/ 32 w 42"/>
                <a:gd name="T47" fmla="*/ 15 h 30"/>
                <a:gd name="T48" fmla="*/ 21 w 42"/>
                <a:gd name="T49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30">
                  <a:moveTo>
                    <a:pt x="21" y="0"/>
                  </a:moveTo>
                  <a:cubicBezTo>
                    <a:pt x="13" y="0"/>
                    <a:pt x="6" y="7"/>
                    <a:pt x="6" y="15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5" y="25"/>
                    <a:pt x="3" y="25"/>
                  </a:cubicBezTo>
                  <a:cubicBezTo>
                    <a:pt x="0" y="25"/>
                    <a:pt x="4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8" y="30"/>
                    <a:pt x="42" y="25"/>
                    <a:pt x="39" y="25"/>
                  </a:cubicBezTo>
                  <a:cubicBezTo>
                    <a:pt x="36" y="25"/>
                    <a:pt x="36" y="19"/>
                    <a:pt x="36" y="19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7"/>
                    <a:pt x="29" y="0"/>
                    <a:pt x="21" y="0"/>
                  </a:cubicBezTo>
                  <a:close/>
                  <a:moveTo>
                    <a:pt x="21" y="4"/>
                  </a:moveTo>
                  <a:cubicBezTo>
                    <a:pt x="26" y="4"/>
                    <a:pt x="31" y="7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3"/>
                    <a:pt x="31" y="12"/>
                    <a:pt x="30" y="12"/>
                  </a:cubicBezTo>
                  <a:cubicBezTo>
                    <a:pt x="29" y="9"/>
                    <a:pt x="25" y="6"/>
                    <a:pt x="21" y="6"/>
                  </a:cubicBezTo>
                  <a:cubicBezTo>
                    <a:pt x="17" y="6"/>
                    <a:pt x="12" y="9"/>
                    <a:pt x="11" y="12"/>
                  </a:cubicBezTo>
                  <a:cubicBezTo>
                    <a:pt x="11" y="12"/>
                    <a:pt x="11" y="13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7"/>
                    <a:pt x="16" y="4"/>
                    <a:pt x="21" y="4"/>
                  </a:cubicBezTo>
                  <a:close/>
                  <a:moveTo>
                    <a:pt x="21" y="26"/>
                  </a:moveTo>
                  <a:cubicBezTo>
                    <a:pt x="15" y="26"/>
                    <a:pt x="10" y="22"/>
                    <a:pt x="10" y="15"/>
                  </a:cubicBezTo>
                  <a:cubicBezTo>
                    <a:pt x="10" y="15"/>
                    <a:pt x="15" y="11"/>
                    <a:pt x="21" y="11"/>
                  </a:cubicBezTo>
                  <a:cubicBezTo>
                    <a:pt x="27" y="11"/>
                    <a:pt x="32" y="15"/>
                    <a:pt x="32" y="15"/>
                  </a:cubicBezTo>
                  <a:cubicBezTo>
                    <a:pt x="32" y="22"/>
                    <a:pt x="27" y="26"/>
                    <a:pt x="21" y="26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98" name="Freeform 85"/>
            <p:cNvSpPr>
              <a:spLocks noEditPoints="1"/>
            </p:cNvSpPr>
            <p:nvPr/>
          </p:nvSpPr>
          <p:spPr bwMode="auto">
            <a:xfrm>
              <a:off x="5164138" y="4811713"/>
              <a:ext cx="147638" cy="85725"/>
            </a:xfrm>
            <a:custGeom>
              <a:avLst/>
              <a:gdLst>
                <a:gd name="T0" fmla="*/ 0 w 45"/>
                <a:gd name="T1" fmla="*/ 7 h 26"/>
                <a:gd name="T2" fmla="*/ 0 w 45"/>
                <a:gd name="T3" fmla="*/ 22 h 26"/>
                <a:gd name="T4" fmla="*/ 4 w 45"/>
                <a:gd name="T5" fmla="*/ 26 h 26"/>
                <a:gd name="T6" fmla="*/ 8 w 45"/>
                <a:gd name="T7" fmla="*/ 26 h 26"/>
                <a:gd name="T8" fmla="*/ 38 w 45"/>
                <a:gd name="T9" fmla="*/ 26 h 26"/>
                <a:gd name="T10" fmla="*/ 41 w 45"/>
                <a:gd name="T11" fmla="*/ 26 h 26"/>
                <a:gd name="T12" fmla="*/ 45 w 45"/>
                <a:gd name="T13" fmla="*/ 22 h 26"/>
                <a:gd name="T14" fmla="*/ 45 w 45"/>
                <a:gd name="T15" fmla="*/ 7 h 26"/>
                <a:gd name="T16" fmla="*/ 38 w 45"/>
                <a:gd name="T17" fmla="*/ 0 h 26"/>
                <a:gd name="T18" fmla="*/ 34 w 45"/>
                <a:gd name="T19" fmla="*/ 0 h 26"/>
                <a:gd name="T20" fmla="*/ 33 w 45"/>
                <a:gd name="T21" fmla="*/ 0 h 26"/>
                <a:gd name="T22" fmla="*/ 29 w 45"/>
                <a:gd name="T23" fmla="*/ 3 h 26"/>
                <a:gd name="T24" fmla="*/ 28 w 45"/>
                <a:gd name="T25" fmla="*/ 4 h 26"/>
                <a:gd name="T26" fmla="*/ 23 w 45"/>
                <a:gd name="T27" fmla="*/ 19 h 26"/>
                <a:gd name="T28" fmla="*/ 23 w 45"/>
                <a:gd name="T29" fmla="*/ 20 h 26"/>
                <a:gd name="T30" fmla="*/ 18 w 45"/>
                <a:gd name="T31" fmla="*/ 5 h 26"/>
                <a:gd name="T32" fmla="*/ 17 w 45"/>
                <a:gd name="T33" fmla="*/ 3 h 26"/>
                <a:gd name="T34" fmla="*/ 13 w 45"/>
                <a:gd name="T35" fmla="*/ 0 h 26"/>
                <a:gd name="T36" fmla="*/ 11 w 45"/>
                <a:gd name="T37" fmla="*/ 0 h 26"/>
                <a:gd name="T38" fmla="*/ 8 w 45"/>
                <a:gd name="T39" fmla="*/ 0 h 26"/>
                <a:gd name="T40" fmla="*/ 0 w 45"/>
                <a:gd name="T41" fmla="*/ 7 h 26"/>
                <a:gd name="T42" fmla="*/ 17 w 45"/>
                <a:gd name="T43" fmla="*/ 14 h 26"/>
                <a:gd name="T44" fmla="*/ 19 w 45"/>
                <a:gd name="T45" fmla="*/ 16 h 26"/>
                <a:gd name="T46" fmla="*/ 17 w 45"/>
                <a:gd name="T47" fmla="*/ 17 h 26"/>
                <a:gd name="T48" fmla="*/ 15 w 45"/>
                <a:gd name="T49" fmla="*/ 16 h 26"/>
                <a:gd name="T50" fmla="*/ 17 w 45"/>
                <a:gd name="T51" fmla="*/ 14 h 26"/>
                <a:gd name="T52" fmla="*/ 17 w 45"/>
                <a:gd name="T53" fmla="*/ 20 h 26"/>
                <a:gd name="T54" fmla="*/ 19 w 45"/>
                <a:gd name="T55" fmla="*/ 21 h 26"/>
                <a:gd name="T56" fmla="*/ 17 w 45"/>
                <a:gd name="T57" fmla="*/ 23 h 26"/>
                <a:gd name="T58" fmla="*/ 15 w 45"/>
                <a:gd name="T59" fmla="*/ 21 h 26"/>
                <a:gd name="T60" fmla="*/ 17 w 45"/>
                <a:gd name="T61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26">
                  <a:moveTo>
                    <a:pt x="0" y="7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4" y="26"/>
                    <a:pt x="45" y="24"/>
                    <a:pt x="45" y="22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3"/>
                    <a:pt x="42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3" y="0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4"/>
                    <a:pt x="28" y="4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4"/>
                    <a:pt x="17" y="4"/>
                    <a:pt x="17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lose/>
                  <a:moveTo>
                    <a:pt x="17" y="14"/>
                  </a:moveTo>
                  <a:cubicBezTo>
                    <a:pt x="18" y="14"/>
                    <a:pt x="19" y="15"/>
                    <a:pt x="19" y="16"/>
                  </a:cubicBezTo>
                  <a:cubicBezTo>
                    <a:pt x="19" y="17"/>
                    <a:pt x="18" y="17"/>
                    <a:pt x="17" y="17"/>
                  </a:cubicBezTo>
                  <a:cubicBezTo>
                    <a:pt x="16" y="17"/>
                    <a:pt x="15" y="17"/>
                    <a:pt x="15" y="16"/>
                  </a:cubicBezTo>
                  <a:cubicBezTo>
                    <a:pt x="15" y="15"/>
                    <a:pt x="16" y="14"/>
                    <a:pt x="17" y="14"/>
                  </a:cubicBezTo>
                  <a:close/>
                  <a:moveTo>
                    <a:pt x="17" y="20"/>
                  </a:moveTo>
                  <a:cubicBezTo>
                    <a:pt x="18" y="20"/>
                    <a:pt x="19" y="21"/>
                    <a:pt x="19" y="21"/>
                  </a:cubicBezTo>
                  <a:cubicBezTo>
                    <a:pt x="19" y="22"/>
                    <a:pt x="18" y="23"/>
                    <a:pt x="17" y="23"/>
                  </a:cubicBezTo>
                  <a:cubicBezTo>
                    <a:pt x="16" y="23"/>
                    <a:pt x="15" y="22"/>
                    <a:pt x="15" y="21"/>
                  </a:cubicBezTo>
                  <a:cubicBezTo>
                    <a:pt x="15" y="21"/>
                    <a:pt x="16" y="20"/>
                    <a:pt x="17" y="2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Freeform 86"/>
            <p:cNvSpPr>
              <a:spLocks/>
            </p:cNvSpPr>
            <p:nvPr/>
          </p:nvSpPr>
          <p:spPr bwMode="auto">
            <a:xfrm>
              <a:off x="6870701" y="1797050"/>
              <a:ext cx="306388" cy="96838"/>
            </a:xfrm>
            <a:custGeom>
              <a:avLst/>
              <a:gdLst>
                <a:gd name="T0" fmla="*/ 0 w 94"/>
                <a:gd name="T1" fmla="*/ 5 h 30"/>
                <a:gd name="T2" fmla="*/ 92 w 94"/>
                <a:gd name="T3" fmla="*/ 30 h 30"/>
                <a:gd name="T4" fmla="*/ 94 w 94"/>
                <a:gd name="T5" fmla="*/ 25 h 30"/>
                <a:gd name="T6" fmla="*/ 1 w 94"/>
                <a:gd name="T7" fmla="*/ 0 h 30"/>
                <a:gd name="T8" fmla="*/ 0 w 94"/>
                <a:gd name="T9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30">
                  <a:moveTo>
                    <a:pt x="0" y="5"/>
                  </a:moveTo>
                  <a:cubicBezTo>
                    <a:pt x="92" y="30"/>
                    <a:pt x="92" y="30"/>
                    <a:pt x="92" y="30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3"/>
                    <a:pt x="0" y="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Freeform 87"/>
            <p:cNvSpPr>
              <a:spLocks/>
            </p:cNvSpPr>
            <p:nvPr/>
          </p:nvSpPr>
          <p:spPr bwMode="auto">
            <a:xfrm>
              <a:off x="6691313" y="2097088"/>
              <a:ext cx="387350" cy="466725"/>
            </a:xfrm>
            <a:custGeom>
              <a:avLst/>
              <a:gdLst>
                <a:gd name="T0" fmla="*/ 117 w 119"/>
                <a:gd name="T1" fmla="*/ 141 h 143"/>
                <a:gd name="T2" fmla="*/ 118 w 119"/>
                <a:gd name="T3" fmla="*/ 136 h 143"/>
                <a:gd name="T4" fmla="*/ 6 w 119"/>
                <a:gd name="T5" fmla="*/ 0 h 143"/>
                <a:gd name="T6" fmla="*/ 0 w 119"/>
                <a:gd name="T7" fmla="*/ 6 h 143"/>
                <a:gd name="T8" fmla="*/ 111 w 119"/>
                <a:gd name="T9" fmla="*/ 141 h 143"/>
                <a:gd name="T10" fmla="*/ 117 w 119"/>
                <a:gd name="T11" fmla="*/ 14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9" h="143">
                  <a:moveTo>
                    <a:pt x="117" y="141"/>
                  </a:moveTo>
                  <a:cubicBezTo>
                    <a:pt x="119" y="140"/>
                    <a:pt x="119" y="137"/>
                    <a:pt x="118" y="13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2"/>
                    <a:pt x="2" y="4"/>
                    <a:pt x="0" y="6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3" y="143"/>
                    <a:pt x="115" y="143"/>
                    <a:pt x="117" y="141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Freeform 88"/>
            <p:cNvSpPr>
              <a:spLocks/>
            </p:cNvSpPr>
            <p:nvPr/>
          </p:nvSpPr>
          <p:spPr bwMode="auto">
            <a:xfrm>
              <a:off x="5011738" y="2168525"/>
              <a:ext cx="749300" cy="1158875"/>
            </a:xfrm>
            <a:custGeom>
              <a:avLst/>
              <a:gdLst>
                <a:gd name="T0" fmla="*/ 8 w 230"/>
                <a:gd name="T1" fmla="*/ 352 h 355"/>
                <a:gd name="T2" fmla="*/ 230 w 230"/>
                <a:gd name="T3" fmla="*/ 5 h 355"/>
                <a:gd name="T4" fmla="*/ 224 w 230"/>
                <a:gd name="T5" fmla="*/ 0 h 355"/>
                <a:gd name="T6" fmla="*/ 1 w 230"/>
                <a:gd name="T7" fmla="*/ 348 h 355"/>
                <a:gd name="T8" fmla="*/ 0 w 230"/>
                <a:gd name="T9" fmla="*/ 350 h 355"/>
                <a:gd name="T10" fmla="*/ 2 w 230"/>
                <a:gd name="T11" fmla="*/ 353 h 355"/>
                <a:gd name="T12" fmla="*/ 8 w 230"/>
                <a:gd name="T13" fmla="*/ 352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" h="355">
                  <a:moveTo>
                    <a:pt x="8" y="352"/>
                  </a:moveTo>
                  <a:cubicBezTo>
                    <a:pt x="230" y="5"/>
                    <a:pt x="230" y="5"/>
                    <a:pt x="230" y="5"/>
                  </a:cubicBezTo>
                  <a:cubicBezTo>
                    <a:pt x="228" y="3"/>
                    <a:pt x="226" y="1"/>
                    <a:pt x="224" y="0"/>
                  </a:cubicBezTo>
                  <a:cubicBezTo>
                    <a:pt x="1" y="348"/>
                    <a:pt x="1" y="348"/>
                    <a:pt x="1" y="348"/>
                  </a:cubicBezTo>
                  <a:cubicBezTo>
                    <a:pt x="0" y="348"/>
                    <a:pt x="0" y="349"/>
                    <a:pt x="0" y="350"/>
                  </a:cubicBezTo>
                  <a:cubicBezTo>
                    <a:pt x="0" y="351"/>
                    <a:pt x="1" y="353"/>
                    <a:pt x="2" y="353"/>
                  </a:cubicBezTo>
                  <a:cubicBezTo>
                    <a:pt x="4" y="355"/>
                    <a:pt x="7" y="354"/>
                    <a:pt x="8" y="35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02" name="Freeform 89"/>
            <p:cNvSpPr>
              <a:spLocks noEditPoints="1"/>
            </p:cNvSpPr>
            <p:nvPr/>
          </p:nvSpPr>
          <p:spPr bwMode="auto">
            <a:xfrm>
              <a:off x="5543551" y="2462213"/>
              <a:ext cx="1160463" cy="1162050"/>
            </a:xfrm>
            <a:custGeom>
              <a:avLst/>
              <a:gdLst>
                <a:gd name="T0" fmla="*/ 0 w 356"/>
                <a:gd name="T1" fmla="*/ 178 h 356"/>
                <a:gd name="T2" fmla="*/ 178 w 356"/>
                <a:gd name="T3" fmla="*/ 0 h 356"/>
                <a:gd name="T4" fmla="*/ 356 w 356"/>
                <a:gd name="T5" fmla="*/ 178 h 356"/>
                <a:gd name="T6" fmla="*/ 178 w 356"/>
                <a:gd name="T7" fmla="*/ 356 h 356"/>
                <a:gd name="T8" fmla="*/ 0 w 356"/>
                <a:gd name="T9" fmla="*/ 178 h 356"/>
                <a:gd name="T10" fmla="*/ 336 w 356"/>
                <a:gd name="T11" fmla="*/ 178 h 356"/>
                <a:gd name="T12" fmla="*/ 178 w 356"/>
                <a:gd name="T13" fmla="*/ 21 h 356"/>
                <a:gd name="T14" fmla="*/ 21 w 356"/>
                <a:gd name="T15" fmla="*/ 178 h 356"/>
                <a:gd name="T16" fmla="*/ 178 w 356"/>
                <a:gd name="T17" fmla="*/ 335 h 356"/>
                <a:gd name="T18" fmla="*/ 336 w 356"/>
                <a:gd name="T19" fmla="*/ 17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6" h="356">
                  <a:moveTo>
                    <a:pt x="0" y="178"/>
                  </a:moveTo>
                  <a:cubicBezTo>
                    <a:pt x="0" y="80"/>
                    <a:pt x="80" y="0"/>
                    <a:pt x="178" y="0"/>
                  </a:cubicBezTo>
                  <a:cubicBezTo>
                    <a:pt x="277" y="0"/>
                    <a:pt x="356" y="80"/>
                    <a:pt x="356" y="178"/>
                  </a:cubicBezTo>
                  <a:cubicBezTo>
                    <a:pt x="356" y="276"/>
                    <a:pt x="277" y="356"/>
                    <a:pt x="178" y="356"/>
                  </a:cubicBezTo>
                  <a:cubicBezTo>
                    <a:pt x="80" y="356"/>
                    <a:pt x="0" y="276"/>
                    <a:pt x="0" y="178"/>
                  </a:cubicBezTo>
                  <a:close/>
                  <a:moveTo>
                    <a:pt x="336" y="178"/>
                  </a:moveTo>
                  <a:cubicBezTo>
                    <a:pt x="336" y="92"/>
                    <a:pt x="265" y="21"/>
                    <a:pt x="178" y="21"/>
                  </a:cubicBezTo>
                  <a:cubicBezTo>
                    <a:pt x="92" y="21"/>
                    <a:pt x="21" y="92"/>
                    <a:pt x="21" y="178"/>
                  </a:cubicBezTo>
                  <a:cubicBezTo>
                    <a:pt x="21" y="265"/>
                    <a:pt x="92" y="335"/>
                    <a:pt x="178" y="335"/>
                  </a:cubicBezTo>
                  <a:cubicBezTo>
                    <a:pt x="265" y="335"/>
                    <a:pt x="336" y="265"/>
                    <a:pt x="336" y="178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03" name="Freeform 90"/>
            <p:cNvSpPr>
              <a:spLocks/>
            </p:cNvSpPr>
            <p:nvPr/>
          </p:nvSpPr>
          <p:spPr bwMode="auto">
            <a:xfrm>
              <a:off x="6592888" y="2641600"/>
              <a:ext cx="457200" cy="182563"/>
            </a:xfrm>
            <a:custGeom>
              <a:avLst/>
              <a:gdLst>
                <a:gd name="T0" fmla="*/ 2 w 140"/>
                <a:gd name="T1" fmla="*/ 56 h 56"/>
                <a:gd name="T2" fmla="*/ 140 w 140"/>
                <a:gd name="T3" fmla="*/ 5 h 56"/>
                <a:gd name="T4" fmla="*/ 138 w 140"/>
                <a:gd name="T5" fmla="*/ 0 h 56"/>
                <a:gd name="T6" fmla="*/ 0 w 140"/>
                <a:gd name="T7" fmla="*/ 50 h 56"/>
                <a:gd name="T8" fmla="*/ 2 w 140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56">
                  <a:moveTo>
                    <a:pt x="2" y="56"/>
                  </a:moveTo>
                  <a:cubicBezTo>
                    <a:pt x="140" y="5"/>
                    <a:pt x="140" y="5"/>
                    <a:pt x="140" y="5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1" y="54"/>
                    <a:pt x="2" y="56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04" name="Freeform 91"/>
            <p:cNvSpPr>
              <a:spLocks/>
            </p:cNvSpPr>
            <p:nvPr/>
          </p:nvSpPr>
          <p:spPr bwMode="auto">
            <a:xfrm>
              <a:off x="6159501" y="2325688"/>
              <a:ext cx="39688" cy="201613"/>
            </a:xfrm>
            <a:custGeom>
              <a:avLst/>
              <a:gdLst>
                <a:gd name="T0" fmla="*/ 0 w 12"/>
                <a:gd name="T1" fmla="*/ 62 h 62"/>
                <a:gd name="T2" fmla="*/ 5 w 12"/>
                <a:gd name="T3" fmla="*/ 62 h 62"/>
                <a:gd name="T4" fmla="*/ 12 w 12"/>
                <a:gd name="T5" fmla="*/ 0 h 62"/>
                <a:gd name="T6" fmla="*/ 9 w 12"/>
                <a:gd name="T7" fmla="*/ 0 h 62"/>
                <a:gd name="T8" fmla="*/ 6 w 12"/>
                <a:gd name="T9" fmla="*/ 0 h 62"/>
                <a:gd name="T10" fmla="*/ 0 w 12"/>
                <a:gd name="T11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62">
                  <a:moveTo>
                    <a:pt x="0" y="62"/>
                  </a:moveTo>
                  <a:cubicBezTo>
                    <a:pt x="2" y="62"/>
                    <a:pt x="4" y="62"/>
                    <a:pt x="5" y="6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8" y="0"/>
                    <a:pt x="7" y="0"/>
                    <a:pt x="6" y="0"/>
                  </a:cubicBezTo>
                  <a:lnTo>
                    <a:pt x="0" y="6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05" name="Freeform 92"/>
            <p:cNvSpPr>
              <a:spLocks noEditPoints="1"/>
            </p:cNvSpPr>
            <p:nvPr/>
          </p:nvSpPr>
          <p:spPr bwMode="auto">
            <a:xfrm>
              <a:off x="7489826" y="1878013"/>
              <a:ext cx="1020763" cy="1025525"/>
            </a:xfrm>
            <a:custGeom>
              <a:avLst/>
              <a:gdLst>
                <a:gd name="T0" fmla="*/ 0 w 313"/>
                <a:gd name="T1" fmla="*/ 157 h 314"/>
                <a:gd name="T2" fmla="*/ 157 w 313"/>
                <a:gd name="T3" fmla="*/ 0 h 314"/>
                <a:gd name="T4" fmla="*/ 313 w 313"/>
                <a:gd name="T5" fmla="*/ 157 h 314"/>
                <a:gd name="T6" fmla="*/ 157 w 313"/>
                <a:gd name="T7" fmla="*/ 314 h 314"/>
                <a:gd name="T8" fmla="*/ 0 w 313"/>
                <a:gd name="T9" fmla="*/ 157 h 314"/>
                <a:gd name="T10" fmla="*/ 295 w 313"/>
                <a:gd name="T11" fmla="*/ 157 h 314"/>
                <a:gd name="T12" fmla="*/ 157 w 313"/>
                <a:gd name="T13" fmla="*/ 19 h 314"/>
                <a:gd name="T14" fmla="*/ 18 w 313"/>
                <a:gd name="T15" fmla="*/ 157 h 314"/>
                <a:gd name="T16" fmla="*/ 157 w 313"/>
                <a:gd name="T17" fmla="*/ 295 h 314"/>
                <a:gd name="T18" fmla="*/ 295 w 313"/>
                <a:gd name="T19" fmla="*/ 157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" h="314">
                  <a:moveTo>
                    <a:pt x="0" y="157"/>
                  </a:moveTo>
                  <a:cubicBezTo>
                    <a:pt x="0" y="71"/>
                    <a:pt x="70" y="0"/>
                    <a:pt x="157" y="0"/>
                  </a:cubicBezTo>
                  <a:cubicBezTo>
                    <a:pt x="243" y="0"/>
                    <a:pt x="313" y="71"/>
                    <a:pt x="313" y="157"/>
                  </a:cubicBezTo>
                  <a:cubicBezTo>
                    <a:pt x="313" y="244"/>
                    <a:pt x="243" y="314"/>
                    <a:pt x="157" y="314"/>
                  </a:cubicBezTo>
                  <a:cubicBezTo>
                    <a:pt x="70" y="314"/>
                    <a:pt x="0" y="244"/>
                    <a:pt x="0" y="157"/>
                  </a:cubicBezTo>
                  <a:close/>
                  <a:moveTo>
                    <a:pt x="295" y="157"/>
                  </a:moveTo>
                  <a:cubicBezTo>
                    <a:pt x="295" y="81"/>
                    <a:pt x="233" y="19"/>
                    <a:pt x="157" y="19"/>
                  </a:cubicBezTo>
                  <a:cubicBezTo>
                    <a:pt x="80" y="19"/>
                    <a:pt x="18" y="81"/>
                    <a:pt x="18" y="157"/>
                  </a:cubicBezTo>
                  <a:cubicBezTo>
                    <a:pt x="18" y="233"/>
                    <a:pt x="80" y="295"/>
                    <a:pt x="157" y="295"/>
                  </a:cubicBezTo>
                  <a:cubicBezTo>
                    <a:pt x="233" y="295"/>
                    <a:pt x="295" y="233"/>
                    <a:pt x="295" y="157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06" name="Freeform 93"/>
            <p:cNvSpPr>
              <a:spLocks noEditPoints="1"/>
            </p:cNvSpPr>
            <p:nvPr/>
          </p:nvSpPr>
          <p:spPr bwMode="auto">
            <a:xfrm>
              <a:off x="6289676" y="3657600"/>
              <a:ext cx="1219200" cy="1220788"/>
            </a:xfrm>
            <a:custGeom>
              <a:avLst/>
              <a:gdLst>
                <a:gd name="T0" fmla="*/ 0 w 374"/>
                <a:gd name="T1" fmla="*/ 187 h 374"/>
                <a:gd name="T2" fmla="*/ 187 w 374"/>
                <a:gd name="T3" fmla="*/ 0 h 374"/>
                <a:gd name="T4" fmla="*/ 374 w 374"/>
                <a:gd name="T5" fmla="*/ 187 h 374"/>
                <a:gd name="T6" fmla="*/ 187 w 374"/>
                <a:gd name="T7" fmla="*/ 374 h 374"/>
                <a:gd name="T8" fmla="*/ 0 w 374"/>
                <a:gd name="T9" fmla="*/ 187 h 374"/>
                <a:gd name="T10" fmla="*/ 352 w 374"/>
                <a:gd name="T11" fmla="*/ 187 h 374"/>
                <a:gd name="T12" fmla="*/ 187 w 374"/>
                <a:gd name="T13" fmla="*/ 22 h 374"/>
                <a:gd name="T14" fmla="*/ 22 w 374"/>
                <a:gd name="T15" fmla="*/ 187 h 374"/>
                <a:gd name="T16" fmla="*/ 187 w 374"/>
                <a:gd name="T17" fmla="*/ 352 h 374"/>
                <a:gd name="T18" fmla="*/ 352 w 374"/>
                <a:gd name="T19" fmla="*/ 187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4" h="374">
                  <a:moveTo>
                    <a:pt x="0" y="187"/>
                  </a:moveTo>
                  <a:cubicBezTo>
                    <a:pt x="0" y="84"/>
                    <a:pt x="84" y="0"/>
                    <a:pt x="187" y="0"/>
                  </a:cubicBezTo>
                  <a:cubicBezTo>
                    <a:pt x="290" y="0"/>
                    <a:pt x="374" y="84"/>
                    <a:pt x="374" y="187"/>
                  </a:cubicBezTo>
                  <a:cubicBezTo>
                    <a:pt x="374" y="290"/>
                    <a:pt x="290" y="374"/>
                    <a:pt x="187" y="374"/>
                  </a:cubicBezTo>
                  <a:cubicBezTo>
                    <a:pt x="84" y="374"/>
                    <a:pt x="0" y="290"/>
                    <a:pt x="0" y="187"/>
                  </a:cubicBezTo>
                  <a:close/>
                  <a:moveTo>
                    <a:pt x="352" y="187"/>
                  </a:moveTo>
                  <a:cubicBezTo>
                    <a:pt x="352" y="96"/>
                    <a:pt x="278" y="22"/>
                    <a:pt x="187" y="22"/>
                  </a:cubicBezTo>
                  <a:cubicBezTo>
                    <a:pt x="96" y="22"/>
                    <a:pt x="22" y="96"/>
                    <a:pt x="22" y="187"/>
                  </a:cubicBezTo>
                  <a:cubicBezTo>
                    <a:pt x="22" y="278"/>
                    <a:pt x="96" y="352"/>
                    <a:pt x="187" y="352"/>
                  </a:cubicBezTo>
                  <a:cubicBezTo>
                    <a:pt x="278" y="352"/>
                    <a:pt x="352" y="278"/>
                    <a:pt x="352" y="187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07" name="Freeform 94"/>
            <p:cNvSpPr>
              <a:spLocks noEditPoints="1"/>
            </p:cNvSpPr>
            <p:nvPr/>
          </p:nvSpPr>
          <p:spPr bwMode="auto">
            <a:xfrm>
              <a:off x="10533063" y="4632325"/>
              <a:ext cx="338138" cy="339725"/>
            </a:xfrm>
            <a:custGeom>
              <a:avLst/>
              <a:gdLst>
                <a:gd name="T0" fmla="*/ 0 w 104"/>
                <a:gd name="T1" fmla="*/ 52 h 104"/>
                <a:gd name="T2" fmla="*/ 52 w 104"/>
                <a:gd name="T3" fmla="*/ 0 h 104"/>
                <a:gd name="T4" fmla="*/ 104 w 104"/>
                <a:gd name="T5" fmla="*/ 52 h 104"/>
                <a:gd name="T6" fmla="*/ 52 w 104"/>
                <a:gd name="T7" fmla="*/ 104 h 104"/>
                <a:gd name="T8" fmla="*/ 0 w 104"/>
                <a:gd name="T9" fmla="*/ 52 h 104"/>
                <a:gd name="T10" fmla="*/ 98 w 104"/>
                <a:gd name="T11" fmla="*/ 52 h 104"/>
                <a:gd name="T12" fmla="*/ 52 w 104"/>
                <a:gd name="T13" fmla="*/ 6 h 104"/>
                <a:gd name="T14" fmla="*/ 6 w 104"/>
                <a:gd name="T15" fmla="*/ 52 h 104"/>
                <a:gd name="T16" fmla="*/ 52 w 104"/>
                <a:gd name="T17" fmla="*/ 98 h 104"/>
                <a:gd name="T18" fmla="*/ 98 w 104"/>
                <a:gd name="T19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4">
                  <a:moveTo>
                    <a:pt x="0" y="52"/>
                  </a:moveTo>
                  <a:cubicBezTo>
                    <a:pt x="0" y="23"/>
                    <a:pt x="23" y="0"/>
                    <a:pt x="52" y="0"/>
                  </a:cubicBezTo>
                  <a:cubicBezTo>
                    <a:pt x="81" y="0"/>
                    <a:pt x="104" y="23"/>
                    <a:pt x="104" y="52"/>
                  </a:cubicBezTo>
                  <a:cubicBezTo>
                    <a:pt x="104" y="81"/>
                    <a:pt x="81" y="104"/>
                    <a:pt x="52" y="104"/>
                  </a:cubicBezTo>
                  <a:cubicBezTo>
                    <a:pt x="23" y="104"/>
                    <a:pt x="0" y="81"/>
                    <a:pt x="0" y="52"/>
                  </a:cubicBezTo>
                  <a:close/>
                  <a:moveTo>
                    <a:pt x="98" y="52"/>
                  </a:moveTo>
                  <a:cubicBezTo>
                    <a:pt x="98" y="27"/>
                    <a:pt x="77" y="6"/>
                    <a:pt x="52" y="6"/>
                  </a:cubicBezTo>
                  <a:cubicBezTo>
                    <a:pt x="27" y="6"/>
                    <a:pt x="6" y="27"/>
                    <a:pt x="6" y="52"/>
                  </a:cubicBezTo>
                  <a:cubicBezTo>
                    <a:pt x="6" y="78"/>
                    <a:pt x="27" y="98"/>
                    <a:pt x="52" y="98"/>
                  </a:cubicBezTo>
                  <a:cubicBezTo>
                    <a:pt x="77" y="98"/>
                    <a:pt x="98" y="78"/>
                    <a:pt x="98" y="5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08" name="Freeform 95"/>
            <p:cNvSpPr>
              <a:spLocks noEditPoints="1"/>
            </p:cNvSpPr>
            <p:nvPr/>
          </p:nvSpPr>
          <p:spPr bwMode="auto">
            <a:xfrm>
              <a:off x="10799763" y="5138738"/>
              <a:ext cx="209550" cy="212725"/>
            </a:xfrm>
            <a:custGeom>
              <a:avLst/>
              <a:gdLst>
                <a:gd name="T0" fmla="*/ 0 w 64"/>
                <a:gd name="T1" fmla="*/ 32 h 65"/>
                <a:gd name="T2" fmla="*/ 32 w 64"/>
                <a:gd name="T3" fmla="*/ 0 h 65"/>
                <a:gd name="T4" fmla="*/ 64 w 64"/>
                <a:gd name="T5" fmla="*/ 32 h 65"/>
                <a:gd name="T6" fmla="*/ 32 w 64"/>
                <a:gd name="T7" fmla="*/ 65 h 65"/>
                <a:gd name="T8" fmla="*/ 0 w 64"/>
                <a:gd name="T9" fmla="*/ 32 h 65"/>
                <a:gd name="T10" fmla="*/ 56 w 64"/>
                <a:gd name="T11" fmla="*/ 32 h 65"/>
                <a:gd name="T12" fmla="*/ 32 w 64"/>
                <a:gd name="T13" fmla="*/ 8 h 65"/>
                <a:gd name="T14" fmla="*/ 8 w 64"/>
                <a:gd name="T15" fmla="*/ 32 h 65"/>
                <a:gd name="T16" fmla="*/ 32 w 64"/>
                <a:gd name="T17" fmla="*/ 56 h 65"/>
                <a:gd name="T18" fmla="*/ 56 w 64"/>
                <a:gd name="T19" fmla="*/ 3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5">
                  <a:moveTo>
                    <a:pt x="0" y="32"/>
                  </a:moveTo>
                  <a:cubicBezTo>
                    <a:pt x="0" y="15"/>
                    <a:pt x="14" y="0"/>
                    <a:pt x="32" y="0"/>
                  </a:cubicBezTo>
                  <a:cubicBezTo>
                    <a:pt x="50" y="0"/>
                    <a:pt x="64" y="15"/>
                    <a:pt x="64" y="32"/>
                  </a:cubicBezTo>
                  <a:cubicBezTo>
                    <a:pt x="64" y="50"/>
                    <a:pt x="50" y="65"/>
                    <a:pt x="32" y="65"/>
                  </a:cubicBezTo>
                  <a:cubicBezTo>
                    <a:pt x="14" y="65"/>
                    <a:pt x="0" y="50"/>
                    <a:pt x="0" y="32"/>
                  </a:cubicBezTo>
                  <a:close/>
                  <a:moveTo>
                    <a:pt x="56" y="32"/>
                  </a:moveTo>
                  <a:cubicBezTo>
                    <a:pt x="56" y="19"/>
                    <a:pt x="45" y="8"/>
                    <a:pt x="32" y="8"/>
                  </a:cubicBezTo>
                  <a:cubicBezTo>
                    <a:pt x="19" y="8"/>
                    <a:pt x="8" y="19"/>
                    <a:pt x="8" y="32"/>
                  </a:cubicBezTo>
                  <a:cubicBezTo>
                    <a:pt x="8" y="46"/>
                    <a:pt x="19" y="56"/>
                    <a:pt x="32" y="56"/>
                  </a:cubicBezTo>
                  <a:cubicBezTo>
                    <a:pt x="45" y="56"/>
                    <a:pt x="56" y="46"/>
                    <a:pt x="56" y="3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09" name="Oval 96"/>
            <p:cNvSpPr>
              <a:spLocks noChangeArrowheads="1"/>
            </p:cNvSpPr>
            <p:nvPr/>
          </p:nvSpPr>
          <p:spPr bwMode="auto">
            <a:xfrm>
              <a:off x="9707563" y="3986213"/>
              <a:ext cx="146050" cy="147638"/>
            </a:xfrm>
            <a:prstGeom prst="ellipse">
              <a:avLst/>
            </a:pr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Freeform 97"/>
            <p:cNvSpPr>
              <a:spLocks/>
            </p:cNvSpPr>
            <p:nvPr/>
          </p:nvSpPr>
          <p:spPr bwMode="auto">
            <a:xfrm>
              <a:off x="10737851" y="4949825"/>
              <a:ext cx="139700" cy="222250"/>
            </a:xfrm>
            <a:custGeom>
              <a:avLst/>
              <a:gdLst>
                <a:gd name="T0" fmla="*/ 0 w 43"/>
                <a:gd name="T1" fmla="*/ 3 h 68"/>
                <a:gd name="T2" fmla="*/ 2 w 43"/>
                <a:gd name="T3" fmla="*/ 1 h 68"/>
                <a:gd name="T4" fmla="*/ 6 w 43"/>
                <a:gd name="T5" fmla="*/ 2 h 68"/>
                <a:gd name="T6" fmla="*/ 42 w 43"/>
                <a:gd name="T7" fmla="*/ 64 h 68"/>
                <a:gd name="T8" fmla="*/ 41 w 43"/>
                <a:gd name="T9" fmla="*/ 67 h 68"/>
                <a:gd name="T10" fmla="*/ 37 w 43"/>
                <a:gd name="T11" fmla="*/ 66 h 68"/>
                <a:gd name="T12" fmla="*/ 1 w 43"/>
                <a:gd name="T13" fmla="*/ 5 h 68"/>
                <a:gd name="T14" fmla="*/ 0 w 43"/>
                <a:gd name="T15" fmla="*/ 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68">
                  <a:moveTo>
                    <a:pt x="0" y="3"/>
                  </a:moveTo>
                  <a:cubicBezTo>
                    <a:pt x="0" y="2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3" y="65"/>
                    <a:pt x="43" y="67"/>
                    <a:pt x="41" y="67"/>
                  </a:cubicBezTo>
                  <a:cubicBezTo>
                    <a:pt x="40" y="68"/>
                    <a:pt x="38" y="68"/>
                    <a:pt x="37" y="6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11" name="Freeform 98"/>
            <p:cNvSpPr>
              <a:spLocks/>
            </p:cNvSpPr>
            <p:nvPr/>
          </p:nvSpPr>
          <p:spPr bwMode="auto">
            <a:xfrm>
              <a:off x="9785351" y="4084638"/>
              <a:ext cx="798513" cy="620713"/>
            </a:xfrm>
            <a:custGeom>
              <a:avLst/>
              <a:gdLst>
                <a:gd name="T0" fmla="*/ 0 w 245"/>
                <a:gd name="T1" fmla="*/ 3 h 190"/>
                <a:gd name="T2" fmla="*/ 0 w 245"/>
                <a:gd name="T3" fmla="*/ 2 h 190"/>
                <a:gd name="T4" fmla="*/ 4 w 245"/>
                <a:gd name="T5" fmla="*/ 1 h 190"/>
                <a:gd name="T6" fmla="*/ 243 w 245"/>
                <a:gd name="T7" fmla="*/ 184 h 190"/>
                <a:gd name="T8" fmla="*/ 244 w 245"/>
                <a:gd name="T9" fmla="*/ 188 h 190"/>
                <a:gd name="T10" fmla="*/ 240 w 245"/>
                <a:gd name="T11" fmla="*/ 189 h 190"/>
                <a:gd name="T12" fmla="*/ 1 w 245"/>
                <a:gd name="T13" fmla="*/ 6 h 190"/>
                <a:gd name="T14" fmla="*/ 0 w 245"/>
                <a:gd name="T15" fmla="*/ 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5" h="190">
                  <a:moveTo>
                    <a:pt x="0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1" y="0"/>
                    <a:pt x="3" y="0"/>
                    <a:pt x="4" y="1"/>
                  </a:cubicBezTo>
                  <a:cubicBezTo>
                    <a:pt x="243" y="184"/>
                    <a:pt x="243" y="184"/>
                    <a:pt x="243" y="184"/>
                  </a:cubicBezTo>
                  <a:cubicBezTo>
                    <a:pt x="245" y="185"/>
                    <a:pt x="245" y="187"/>
                    <a:pt x="244" y="188"/>
                  </a:cubicBezTo>
                  <a:cubicBezTo>
                    <a:pt x="243" y="189"/>
                    <a:pt x="241" y="190"/>
                    <a:pt x="240" y="18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4"/>
                    <a:pt x="0" y="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12" name="Freeform 99"/>
            <p:cNvSpPr>
              <a:spLocks noEditPoints="1"/>
            </p:cNvSpPr>
            <p:nvPr/>
          </p:nvSpPr>
          <p:spPr bwMode="auto">
            <a:xfrm>
              <a:off x="10656888" y="4711700"/>
              <a:ext cx="90488" cy="90488"/>
            </a:xfrm>
            <a:custGeom>
              <a:avLst/>
              <a:gdLst>
                <a:gd name="T0" fmla="*/ 28 w 28"/>
                <a:gd name="T1" fmla="*/ 14 h 28"/>
                <a:gd name="T2" fmla="*/ 14 w 28"/>
                <a:gd name="T3" fmla="*/ 0 h 28"/>
                <a:gd name="T4" fmla="*/ 0 w 28"/>
                <a:gd name="T5" fmla="*/ 14 h 28"/>
                <a:gd name="T6" fmla="*/ 14 w 28"/>
                <a:gd name="T7" fmla="*/ 28 h 28"/>
                <a:gd name="T8" fmla="*/ 28 w 28"/>
                <a:gd name="T9" fmla="*/ 14 h 28"/>
                <a:gd name="T10" fmla="*/ 4 w 28"/>
                <a:gd name="T11" fmla="*/ 14 h 28"/>
                <a:gd name="T12" fmla="*/ 6 w 28"/>
                <a:gd name="T13" fmla="*/ 8 h 28"/>
                <a:gd name="T14" fmla="*/ 24 w 28"/>
                <a:gd name="T15" fmla="*/ 14 h 28"/>
                <a:gd name="T16" fmla="*/ 14 w 28"/>
                <a:gd name="T17" fmla="*/ 25 h 28"/>
                <a:gd name="T18" fmla="*/ 4 w 28"/>
                <a:gd name="T19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28" y="14"/>
                  </a:moveTo>
                  <a:cubicBezTo>
                    <a:pt x="28" y="6"/>
                    <a:pt x="22" y="0"/>
                    <a:pt x="14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22"/>
                    <a:pt x="7" y="28"/>
                    <a:pt x="14" y="28"/>
                  </a:cubicBezTo>
                  <a:cubicBezTo>
                    <a:pt x="22" y="28"/>
                    <a:pt x="28" y="22"/>
                    <a:pt x="28" y="14"/>
                  </a:cubicBezTo>
                  <a:close/>
                  <a:moveTo>
                    <a:pt x="4" y="14"/>
                  </a:moveTo>
                  <a:cubicBezTo>
                    <a:pt x="4" y="14"/>
                    <a:pt x="3" y="10"/>
                    <a:pt x="6" y="8"/>
                  </a:cubicBezTo>
                  <a:cubicBezTo>
                    <a:pt x="8" y="9"/>
                    <a:pt x="14" y="14"/>
                    <a:pt x="24" y="14"/>
                  </a:cubicBezTo>
                  <a:cubicBezTo>
                    <a:pt x="24" y="20"/>
                    <a:pt x="20" y="25"/>
                    <a:pt x="14" y="25"/>
                  </a:cubicBezTo>
                  <a:cubicBezTo>
                    <a:pt x="8" y="25"/>
                    <a:pt x="4" y="20"/>
                    <a:pt x="4" y="14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Freeform 100"/>
            <p:cNvSpPr>
              <a:spLocks/>
            </p:cNvSpPr>
            <p:nvPr/>
          </p:nvSpPr>
          <p:spPr bwMode="auto">
            <a:xfrm>
              <a:off x="10626726" y="4808538"/>
              <a:ext cx="153988" cy="85725"/>
            </a:xfrm>
            <a:custGeom>
              <a:avLst/>
              <a:gdLst>
                <a:gd name="T0" fmla="*/ 0 w 47"/>
                <a:gd name="T1" fmla="*/ 8 h 26"/>
                <a:gd name="T2" fmla="*/ 0 w 47"/>
                <a:gd name="T3" fmla="*/ 14 h 26"/>
                <a:gd name="T4" fmla="*/ 0 w 47"/>
                <a:gd name="T5" fmla="*/ 22 h 26"/>
                <a:gd name="T6" fmla="*/ 4 w 47"/>
                <a:gd name="T7" fmla="*/ 26 h 26"/>
                <a:gd name="T8" fmla="*/ 43 w 47"/>
                <a:gd name="T9" fmla="*/ 26 h 26"/>
                <a:gd name="T10" fmla="*/ 47 w 47"/>
                <a:gd name="T11" fmla="*/ 22 h 26"/>
                <a:gd name="T12" fmla="*/ 47 w 47"/>
                <a:gd name="T13" fmla="*/ 14 h 26"/>
                <a:gd name="T14" fmla="*/ 47 w 47"/>
                <a:gd name="T15" fmla="*/ 8 h 26"/>
                <a:gd name="T16" fmla="*/ 39 w 47"/>
                <a:gd name="T17" fmla="*/ 0 h 26"/>
                <a:gd name="T18" fmla="*/ 32 w 47"/>
                <a:gd name="T19" fmla="*/ 0 h 26"/>
                <a:gd name="T20" fmla="*/ 30 w 47"/>
                <a:gd name="T21" fmla="*/ 1 h 26"/>
                <a:gd name="T22" fmla="*/ 24 w 47"/>
                <a:gd name="T23" fmla="*/ 11 h 26"/>
                <a:gd name="T24" fmla="*/ 23 w 47"/>
                <a:gd name="T25" fmla="*/ 11 h 26"/>
                <a:gd name="T26" fmla="*/ 16 w 47"/>
                <a:gd name="T27" fmla="*/ 1 h 26"/>
                <a:gd name="T28" fmla="*/ 14 w 47"/>
                <a:gd name="T29" fmla="*/ 0 h 26"/>
                <a:gd name="T30" fmla="*/ 7 w 47"/>
                <a:gd name="T31" fmla="*/ 0 h 26"/>
                <a:gd name="T32" fmla="*/ 0 w 47"/>
                <a:gd name="T33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26">
                  <a:moveTo>
                    <a:pt x="0" y="8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5" y="26"/>
                    <a:pt x="47" y="24"/>
                    <a:pt x="47" y="22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4"/>
                    <a:pt x="43" y="0"/>
                    <a:pt x="39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1"/>
                    <a:pt x="30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0"/>
                    <a:pt x="1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Freeform 101"/>
            <p:cNvSpPr>
              <a:spLocks noEditPoints="1"/>
            </p:cNvSpPr>
            <p:nvPr/>
          </p:nvSpPr>
          <p:spPr bwMode="auto">
            <a:xfrm>
              <a:off x="10871201" y="5197475"/>
              <a:ext cx="65088" cy="46038"/>
            </a:xfrm>
            <a:custGeom>
              <a:avLst/>
              <a:gdLst>
                <a:gd name="T0" fmla="*/ 10 w 20"/>
                <a:gd name="T1" fmla="*/ 0 h 14"/>
                <a:gd name="T2" fmla="*/ 3 w 20"/>
                <a:gd name="T3" fmla="*/ 7 h 14"/>
                <a:gd name="T4" fmla="*/ 3 w 20"/>
                <a:gd name="T5" fmla="*/ 9 h 14"/>
                <a:gd name="T6" fmla="*/ 1 w 20"/>
                <a:gd name="T7" fmla="*/ 12 h 14"/>
                <a:gd name="T8" fmla="*/ 4 w 20"/>
                <a:gd name="T9" fmla="*/ 14 h 14"/>
                <a:gd name="T10" fmla="*/ 5 w 20"/>
                <a:gd name="T11" fmla="*/ 14 h 14"/>
                <a:gd name="T12" fmla="*/ 16 w 20"/>
                <a:gd name="T13" fmla="*/ 14 h 14"/>
                <a:gd name="T14" fmla="*/ 19 w 20"/>
                <a:gd name="T15" fmla="*/ 12 h 14"/>
                <a:gd name="T16" fmla="*/ 17 w 20"/>
                <a:gd name="T17" fmla="*/ 9 h 14"/>
                <a:gd name="T18" fmla="*/ 17 w 20"/>
                <a:gd name="T19" fmla="*/ 7 h 14"/>
                <a:gd name="T20" fmla="*/ 10 w 20"/>
                <a:gd name="T21" fmla="*/ 0 h 14"/>
                <a:gd name="T22" fmla="*/ 10 w 20"/>
                <a:gd name="T23" fmla="*/ 1 h 14"/>
                <a:gd name="T24" fmla="*/ 15 w 20"/>
                <a:gd name="T25" fmla="*/ 5 h 14"/>
                <a:gd name="T26" fmla="*/ 15 w 20"/>
                <a:gd name="T27" fmla="*/ 6 h 14"/>
                <a:gd name="T28" fmla="*/ 15 w 20"/>
                <a:gd name="T29" fmla="*/ 5 h 14"/>
                <a:gd name="T30" fmla="*/ 10 w 20"/>
                <a:gd name="T31" fmla="*/ 2 h 14"/>
                <a:gd name="T32" fmla="*/ 5 w 20"/>
                <a:gd name="T33" fmla="*/ 5 h 14"/>
                <a:gd name="T34" fmla="*/ 5 w 20"/>
                <a:gd name="T35" fmla="*/ 6 h 14"/>
                <a:gd name="T36" fmla="*/ 5 w 20"/>
                <a:gd name="T37" fmla="*/ 5 h 14"/>
                <a:gd name="T38" fmla="*/ 10 w 20"/>
                <a:gd name="T39" fmla="*/ 1 h 14"/>
                <a:gd name="T40" fmla="*/ 10 w 20"/>
                <a:gd name="T41" fmla="*/ 13 h 14"/>
                <a:gd name="T42" fmla="*/ 5 w 20"/>
                <a:gd name="T43" fmla="*/ 7 h 14"/>
                <a:gd name="T44" fmla="*/ 10 w 20"/>
                <a:gd name="T45" fmla="*/ 5 h 14"/>
                <a:gd name="T46" fmla="*/ 16 w 20"/>
                <a:gd name="T47" fmla="*/ 7 h 14"/>
                <a:gd name="T48" fmla="*/ 10 w 20"/>
                <a:gd name="T4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" h="14">
                  <a:moveTo>
                    <a:pt x="10" y="0"/>
                  </a:moveTo>
                  <a:cubicBezTo>
                    <a:pt x="6" y="0"/>
                    <a:pt x="3" y="3"/>
                    <a:pt x="3" y="7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2" y="12"/>
                    <a:pt x="1" y="12"/>
                  </a:cubicBezTo>
                  <a:cubicBezTo>
                    <a:pt x="0" y="12"/>
                    <a:pt x="2" y="14"/>
                    <a:pt x="4" y="14"/>
                  </a:cubicBezTo>
                  <a:cubicBezTo>
                    <a:pt x="4" y="14"/>
                    <a:pt x="4" y="14"/>
                    <a:pt x="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8" y="14"/>
                    <a:pt x="20" y="12"/>
                    <a:pt x="19" y="12"/>
                  </a:cubicBezTo>
                  <a:cubicBezTo>
                    <a:pt x="17" y="12"/>
                    <a:pt x="17" y="9"/>
                    <a:pt x="17" y="9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3"/>
                    <a:pt x="14" y="0"/>
                    <a:pt x="10" y="0"/>
                  </a:cubicBezTo>
                  <a:close/>
                  <a:moveTo>
                    <a:pt x="10" y="1"/>
                  </a:moveTo>
                  <a:cubicBezTo>
                    <a:pt x="13" y="1"/>
                    <a:pt x="15" y="3"/>
                    <a:pt x="15" y="5"/>
                  </a:cubicBezTo>
                  <a:cubicBezTo>
                    <a:pt x="15" y="5"/>
                    <a:pt x="15" y="5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4" y="4"/>
                    <a:pt x="12" y="2"/>
                    <a:pt x="10" y="2"/>
                  </a:cubicBezTo>
                  <a:cubicBezTo>
                    <a:pt x="8" y="2"/>
                    <a:pt x="6" y="4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3"/>
                    <a:pt x="7" y="1"/>
                    <a:pt x="10" y="1"/>
                  </a:cubicBezTo>
                  <a:close/>
                  <a:moveTo>
                    <a:pt x="10" y="13"/>
                  </a:moveTo>
                  <a:cubicBezTo>
                    <a:pt x="7" y="13"/>
                    <a:pt x="5" y="10"/>
                    <a:pt x="5" y="7"/>
                  </a:cubicBezTo>
                  <a:cubicBezTo>
                    <a:pt x="5" y="7"/>
                    <a:pt x="7" y="5"/>
                    <a:pt x="10" y="5"/>
                  </a:cubicBezTo>
                  <a:cubicBezTo>
                    <a:pt x="13" y="5"/>
                    <a:pt x="16" y="7"/>
                    <a:pt x="16" y="7"/>
                  </a:cubicBezTo>
                  <a:cubicBezTo>
                    <a:pt x="16" y="10"/>
                    <a:pt x="13" y="13"/>
                    <a:pt x="10" y="1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Freeform 102"/>
            <p:cNvSpPr>
              <a:spLocks noEditPoints="1"/>
            </p:cNvSpPr>
            <p:nvPr/>
          </p:nvSpPr>
          <p:spPr bwMode="auto">
            <a:xfrm>
              <a:off x="10868026" y="5249863"/>
              <a:ext cx="71438" cy="42863"/>
            </a:xfrm>
            <a:custGeom>
              <a:avLst/>
              <a:gdLst>
                <a:gd name="T0" fmla="*/ 0 w 22"/>
                <a:gd name="T1" fmla="*/ 4 h 13"/>
                <a:gd name="T2" fmla="*/ 0 w 22"/>
                <a:gd name="T3" fmla="*/ 11 h 13"/>
                <a:gd name="T4" fmla="*/ 2 w 22"/>
                <a:gd name="T5" fmla="*/ 13 h 13"/>
                <a:gd name="T6" fmla="*/ 4 w 22"/>
                <a:gd name="T7" fmla="*/ 13 h 13"/>
                <a:gd name="T8" fmla="*/ 18 w 22"/>
                <a:gd name="T9" fmla="*/ 13 h 13"/>
                <a:gd name="T10" fmla="*/ 20 w 22"/>
                <a:gd name="T11" fmla="*/ 13 h 13"/>
                <a:gd name="T12" fmla="*/ 22 w 22"/>
                <a:gd name="T13" fmla="*/ 11 h 13"/>
                <a:gd name="T14" fmla="*/ 22 w 22"/>
                <a:gd name="T15" fmla="*/ 4 h 13"/>
                <a:gd name="T16" fmla="*/ 18 w 22"/>
                <a:gd name="T17" fmla="*/ 0 h 13"/>
                <a:gd name="T18" fmla="*/ 17 w 22"/>
                <a:gd name="T19" fmla="*/ 0 h 13"/>
                <a:gd name="T20" fmla="*/ 16 w 22"/>
                <a:gd name="T21" fmla="*/ 0 h 13"/>
                <a:gd name="T22" fmla="*/ 14 w 22"/>
                <a:gd name="T23" fmla="*/ 2 h 13"/>
                <a:gd name="T24" fmla="*/ 13 w 22"/>
                <a:gd name="T25" fmla="*/ 2 h 13"/>
                <a:gd name="T26" fmla="*/ 11 w 22"/>
                <a:gd name="T27" fmla="*/ 10 h 13"/>
                <a:gd name="T28" fmla="*/ 11 w 22"/>
                <a:gd name="T29" fmla="*/ 10 h 13"/>
                <a:gd name="T30" fmla="*/ 9 w 22"/>
                <a:gd name="T31" fmla="*/ 3 h 13"/>
                <a:gd name="T32" fmla="*/ 8 w 22"/>
                <a:gd name="T33" fmla="*/ 2 h 13"/>
                <a:gd name="T34" fmla="*/ 6 w 22"/>
                <a:gd name="T35" fmla="*/ 0 h 13"/>
                <a:gd name="T36" fmla="*/ 5 w 22"/>
                <a:gd name="T37" fmla="*/ 0 h 13"/>
                <a:gd name="T38" fmla="*/ 4 w 22"/>
                <a:gd name="T39" fmla="*/ 0 h 13"/>
                <a:gd name="T40" fmla="*/ 0 w 22"/>
                <a:gd name="T41" fmla="*/ 4 h 13"/>
                <a:gd name="T42" fmla="*/ 8 w 22"/>
                <a:gd name="T43" fmla="*/ 7 h 13"/>
                <a:gd name="T44" fmla="*/ 9 w 22"/>
                <a:gd name="T45" fmla="*/ 8 h 13"/>
                <a:gd name="T46" fmla="*/ 8 w 22"/>
                <a:gd name="T47" fmla="*/ 9 h 13"/>
                <a:gd name="T48" fmla="*/ 7 w 22"/>
                <a:gd name="T49" fmla="*/ 8 h 13"/>
                <a:gd name="T50" fmla="*/ 8 w 22"/>
                <a:gd name="T51" fmla="*/ 7 h 13"/>
                <a:gd name="T52" fmla="*/ 8 w 22"/>
                <a:gd name="T53" fmla="*/ 10 h 13"/>
                <a:gd name="T54" fmla="*/ 9 w 22"/>
                <a:gd name="T55" fmla="*/ 11 h 13"/>
                <a:gd name="T56" fmla="*/ 8 w 22"/>
                <a:gd name="T57" fmla="*/ 12 h 13"/>
                <a:gd name="T58" fmla="*/ 7 w 22"/>
                <a:gd name="T59" fmla="*/ 11 h 13"/>
                <a:gd name="T60" fmla="*/ 8 w 22"/>
                <a:gd name="T61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" h="13">
                  <a:moveTo>
                    <a:pt x="0" y="4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2"/>
                    <a:pt x="22" y="11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3" y="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8" y="7"/>
                  </a:moveTo>
                  <a:cubicBezTo>
                    <a:pt x="9" y="7"/>
                    <a:pt x="9" y="8"/>
                    <a:pt x="9" y="8"/>
                  </a:cubicBezTo>
                  <a:cubicBezTo>
                    <a:pt x="9" y="8"/>
                    <a:pt x="9" y="9"/>
                    <a:pt x="8" y="9"/>
                  </a:cubicBezTo>
                  <a:cubicBezTo>
                    <a:pt x="8" y="9"/>
                    <a:pt x="7" y="8"/>
                    <a:pt x="7" y="8"/>
                  </a:cubicBezTo>
                  <a:cubicBezTo>
                    <a:pt x="7" y="8"/>
                    <a:pt x="8" y="7"/>
                    <a:pt x="8" y="7"/>
                  </a:cubicBezTo>
                  <a:close/>
                  <a:moveTo>
                    <a:pt x="8" y="10"/>
                  </a:moveTo>
                  <a:cubicBezTo>
                    <a:pt x="9" y="10"/>
                    <a:pt x="9" y="10"/>
                    <a:pt x="9" y="11"/>
                  </a:cubicBezTo>
                  <a:cubicBezTo>
                    <a:pt x="9" y="11"/>
                    <a:pt x="9" y="12"/>
                    <a:pt x="8" y="12"/>
                  </a:cubicBezTo>
                  <a:cubicBezTo>
                    <a:pt x="8" y="12"/>
                    <a:pt x="7" y="11"/>
                    <a:pt x="7" y="11"/>
                  </a:cubicBezTo>
                  <a:cubicBezTo>
                    <a:pt x="7" y="10"/>
                    <a:pt x="8" y="10"/>
                    <a:pt x="8" y="1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Freeform 103"/>
            <p:cNvSpPr>
              <a:spLocks noEditPoints="1"/>
            </p:cNvSpPr>
            <p:nvPr/>
          </p:nvSpPr>
          <p:spPr bwMode="auto">
            <a:xfrm>
              <a:off x="9082088" y="1574800"/>
              <a:ext cx="1381125" cy="1384300"/>
            </a:xfrm>
            <a:custGeom>
              <a:avLst/>
              <a:gdLst>
                <a:gd name="T0" fmla="*/ 0 w 424"/>
                <a:gd name="T1" fmla="*/ 212 h 424"/>
                <a:gd name="T2" fmla="*/ 212 w 424"/>
                <a:gd name="T3" fmla="*/ 0 h 424"/>
                <a:gd name="T4" fmla="*/ 424 w 424"/>
                <a:gd name="T5" fmla="*/ 212 h 424"/>
                <a:gd name="T6" fmla="*/ 212 w 424"/>
                <a:gd name="T7" fmla="*/ 424 h 424"/>
                <a:gd name="T8" fmla="*/ 0 w 424"/>
                <a:gd name="T9" fmla="*/ 212 h 424"/>
                <a:gd name="T10" fmla="*/ 399 w 424"/>
                <a:gd name="T11" fmla="*/ 212 h 424"/>
                <a:gd name="T12" fmla="*/ 212 w 424"/>
                <a:gd name="T13" fmla="*/ 25 h 424"/>
                <a:gd name="T14" fmla="*/ 25 w 424"/>
                <a:gd name="T15" fmla="*/ 212 h 424"/>
                <a:gd name="T16" fmla="*/ 212 w 424"/>
                <a:gd name="T17" fmla="*/ 399 h 424"/>
                <a:gd name="T18" fmla="*/ 399 w 424"/>
                <a:gd name="T19" fmla="*/ 2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4" h="424">
                  <a:moveTo>
                    <a:pt x="0" y="212"/>
                  </a:moveTo>
                  <a:cubicBezTo>
                    <a:pt x="0" y="95"/>
                    <a:pt x="95" y="0"/>
                    <a:pt x="212" y="0"/>
                  </a:cubicBezTo>
                  <a:cubicBezTo>
                    <a:pt x="329" y="0"/>
                    <a:pt x="424" y="95"/>
                    <a:pt x="424" y="212"/>
                  </a:cubicBezTo>
                  <a:cubicBezTo>
                    <a:pt x="424" y="329"/>
                    <a:pt x="329" y="424"/>
                    <a:pt x="212" y="424"/>
                  </a:cubicBezTo>
                  <a:cubicBezTo>
                    <a:pt x="95" y="424"/>
                    <a:pt x="0" y="329"/>
                    <a:pt x="0" y="212"/>
                  </a:cubicBezTo>
                  <a:close/>
                  <a:moveTo>
                    <a:pt x="399" y="212"/>
                  </a:moveTo>
                  <a:cubicBezTo>
                    <a:pt x="399" y="109"/>
                    <a:pt x="315" y="25"/>
                    <a:pt x="212" y="25"/>
                  </a:cubicBezTo>
                  <a:cubicBezTo>
                    <a:pt x="109" y="25"/>
                    <a:pt x="25" y="109"/>
                    <a:pt x="25" y="212"/>
                  </a:cubicBezTo>
                  <a:cubicBezTo>
                    <a:pt x="25" y="315"/>
                    <a:pt x="109" y="399"/>
                    <a:pt x="212" y="399"/>
                  </a:cubicBezTo>
                  <a:cubicBezTo>
                    <a:pt x="315" y="399"/>
                    <a:pt x="399" y="315"/>
                    <a:pt x="399" y="21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Freeform 104"/>
            <p:cNvSpPr>
              <a:spLocks noEditPoints="1"/>
            </p:cNvSpPr>
            <p:nvPr/>
          </p:nvSpPr>
          <p:spPr bwMode="auto">
            <a:xfrm>
              <a:off x="10079038" y="3197225"/>
              <a:ext cx="958850" cy="958850"/>
            </a:xfrm>
            <a:custGeom>
              <a:avLst/>
              <a:gdLst>
                <a:gd name="T0" fmla="*/ 0 w 294"/>
                <a:gd name="T1" fmla="*/ 147 h 294"/>
                <a:gd name="T2" fmla="*/ 147 w 294"/>
                <a:gd name="T3" fmla="*/ 0 h 294"/>
                <a:gd name="T4" fmla="*/ 294 w 294"/>
                <a:gd name="T5" fmla="*/ 147 h 294"/>
                <a:gd name="T6" fmla="*/ 147 w 294"/>
                <a:gd name="T7" fmla="*/ 294 h 294"/>
                <a:gd name="T8" fmla="*/ 0 w 294"/>
                <a:gd name="T9" fmla="*/ 147 h 294"/>
                <a:gd name="T10" fmla="*/ 277 w 294"/>
                <a:gd name="T11" fmla="*/ 147 h 294"/>
                <a:gd name="T12" fmla="*/ 147 w 294"/>
                <a:gd name="T13" fmla="*/ 17 h 294"/>
                <a:gd name="T14" fmla="*/ 17 w 294"/>
                <a:gd name="T15" fmla="*/ 147 h 294"/>
                <a:gd name="T16" fmla="*/ 147 w 294"/>
                <a:gd name="T17" fmla="*/ 277 h 294"/>
                <a:gd name="T18" fmla="*/ 277 w 294"/>
                <a:gd name="T19" fmla="*/ 147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4" h="294">
                  <a:moveTo>
                    <a:pt x="0" y="147"/>
                  </a:moveTo>
                  <a:cubicBezTo>
                    <a:pt x="0" y="66"/>
                    <a:pt x="66" y="0"/>
                    <a:pt x="147" y="0"/>
                  </a:cubicBezTo>
                  <a:cubicBezTo>
                    <a:pt x="228" y="0"/>
                    <a:pt x="294" y="66"/>
                    <a:pt x="294" y="147"/>
                  </a:cubicBezTo>
                  <a:cubicBezTo>
                    <a:pt x="294" y="228"/>
                    <a:pt x="228" y="294"/>
                    <a:pt x="147" y="294"/>
                  </a:cubicBezTo>
                  <a:cubicBezTo>
                    <a:pt x="66" y="294"/>
                    <a:pt x="0" y="228"/>
                    <a:pt x="0" y="147"/>
                  </a:cubicBezTo>
                  <a:close/>
                  <a:moveTo>
                    <a:pt x="277" y="147"/>
                  </a:moveTo>
                  <a:cubicBezTo>
                    <a:pt x="277" y="76"/>
                    <a:pt x="218" y="17"/>
                    <a:pt x="147" y="17"/>
                  </a:cubicBezTo>
                  <a:cubicBezTo>
                    <a:pt x="75" y="17"/>
                    <a:pt x="17" y="76"/>
                    <a:pt x="17" y="147"/>
                  </a:cubicBezTo>
                  <a:cubicBezTo>
                    <a:pt x="17" y="219"/>
                    <a:pt x="75" y="277"/>
                    <a:pt x="147" y="277"/>
                  </a:cubicBezTo>
                  <a:cubicBezTo>
                    <a:pt x="218" y="277"/>
                    <a:pt x="277" y="219"/>
                    <a:pt x="277" y="147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Freeform 105"/>
            <p:cNvSpPr>
              <a:spLocks/>
            </p:cNvSpPr>
            <p:nvPr/>
          </p:nvSpPr>
          <p:spPr bwMode="auto">
            <a:xfrm>
              <a:off x="9809163" y="3898900"/>
              <a:ext cx="331788" cy="158750"/>
            </a:xfrm>
            <a:custGeom>
              <a:avLst/>
              <a:gdLst>
                <a:gd name="T0" fmla="*/ 99 w 102"/>
                <a:gd name="T1" fmla="*/ 0 h 49"/>
                <a:gd name="T2" fmla="*/ 0 w 102"/>
                <a:gd name="T3" fmla="*/ 44 h 49"/>
                <a:gd name="T4" fmla="*/ 2 w 102"/>
                <a:gd name="T5" fmla="*/ 49 h 49"/>
                <a:gd name="T6" fmla="*/ 102 w 102"/>
                <a:gd name="T7" fmla="*/ 5 h 49"/>
                <a:gd name="T8" fmla="*/ 99 w 102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49">
                  <a:moveTo>
                    <a:pt x="99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1" y="4"/>
                    <a:pt x="100" y="2"/>
                    <a:pt x="99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Freeform 106"/>
            <p:cNvSpPr>
              <a:spLocks/>
            </p:cNvSpPr>
            <p:nvPr/>
          </p:nvSpPr>
          <p:spPr bwMode="auto">
            <a:xfrm>
              <a:off x="10656888" y="4143375"/>
              <a:ext cx="55563" cy="488950"/>
            </a:xfrm>
            <a:custGeom>
              <a:avLst/>
              <a:gdLst>
                <a:gd name="T0" fmla="*/ 0 w 17"/>
                <a:gd name="T1" fmla="*/ 1 h 150"/>
                <a:gd name="T2" fmla="*/ 11 w 17"/>
                <a:gd name="T3" fmla="*/ 150 h 150"/>
                <a:gd name="T4" fmla="*/ 17 w 17"/>
                <a:gd name="T5" fmla="*/ 150 h 150"/>
                <a:gd name="T6" fmla="*/ 5 w 17"/>
                <a:gd name="T7" fmla="*/ 0 h 150"/>
                <a:gd name="T8" fmla="*/ 0 w 17"/>
                <a:gd name="T9" fmla="*/ 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0">
                  <a:moveTo>
                    <a:pt x="0" y="1"/>
                  </a:moveTo>
                  <a:cubicBezTo>
                    <a:pt x="11" y="150"/>
                    <a:pt x="11" y="150"/>
                    <a:pt x="11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2" y="1"/>
                    <a:pt x="0" y="1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20" name="Freeform 107"/>
            <p:cNvSpPr>
              <a:spLocks/>
            </p:cNvSpPr>
            <p:nvPr/>
          </p:nvSpPr>
          <p:spPr bwMode="auto">
            <a:xfrm>
              <a:off x="10059988" y="2820988"/>
              <a:ext cx="293688" cy="431800"/>
            </a:xfrm>
            <a:custGeom>
              <a:avLst/>
              <a:gdLst>
                <a:gd name="T0" fmla="*/ 90 w 90"/>
                <a:gd name="T1" fmla="*/ 129 h 132"/>
                <a:gd name="T2" fmla="*/ 4 w 90"/>
                <a:gd name="T3" fmla="*/ 0 h 132"/>
                <a:gd name="T4" fmla="*/ 0 w 90"/>
                <a:gd name="T5" fmla="*/ 3 h 132"/>
                <a:gd name="T6" fmla="*/ 85 w 90"/>
                <a:gd name="T7" fmla="*/ 132 h 132"/>
                <a:gd name="T8" fmla="*/ 90 w 90"/>
                <a:gd name="T9" fmla="*/ 12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32">
                  <a:moveTo>
                    <a:pt x="90" y="129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1" y="2"/>
                    <a:pt x="0" y="3"/>
                  </a:cubicBezTo>
                  <a:cubicBezTo>
                    <a:pt x="85" y="132"/>
                    <a:pt x="85" y="132"/>
                    <a:pt x="85" y="132"/>
                  </a:cubicBezTo>
                  <a:cubicBezTo>
                    <a:pt x="87" y="131"/>
                    <a:pt x="89" y="130"/>
                    <a:pt x="90" y="129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21" name="Freeform 108"/>
            <p:cNvSpPr>
              <a:spLocks/>
            </p:cNvSpPr>
            <p:nvPr/>
          </p:nvSpPr>
          <p:spPr bwMode="auto">
            <a:xfrm>
              <a:off x="9259888" y="4048125"/>
              <a:ext cx="531813" cy="92075"/>
            </a:xfrm>
            <a:custGeom>
              <a:avLst/>
              <a:gdLst>
                <a:gd name="T0" fmla="*/ 160 w 163"/>
                <a:gd name="T1" fmla="*/ 0 h 28"/>
                <a:gd name="T2" fmla="*/ 0 w 163"/>
                <a:gd name="T3" fmla="*/ 23 h 28"/>
                <a:gd name="T4" fmla="*/ 1 w 163"/>
                <a:gd name="T5" fmla="*/ 28 h 28"/>
                <a:gd name="T6" fmla="*/ 160 w 163"/>
                <a:gd name="T7" fmla="*/ 6 h 28"/>
                <a:gd name="T8" fmla="*/ 163 w 163"/>
                <a:gd name="T9" fmla="*/ 3 h 28"/>
                <a:gd name="T10" fmla="*/ 160 w 163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28">
                  <a:moveTo>
                    <a:pt x="16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1" y="27"/>
                    <a:pt x="1" y="28"/>
                  </a:cubicBezTo>
                  <a:cubicBezTo>
                    <a:pt x="160" y="6"/>
                    <a:pt x="160" y="6"/>
                    <a:pt x="160" y="6"/>
                  </a:cubicBezTo>
                  <a:cubicBezTo>
                    <a:pt x="162" y="6"/>
                    <a:pt x="163" y="4"/>
                    <a:pt x="163" y="3"/>
                  </a:cubicBezTo>
                  <a:cubicBezTo>
                    <a:pt x="162" y="1"/>
                    <a:pt x="161" y="0"/>
                    <a:pt x="160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Freeform 109"/>
            <p:cNvSpPr>
              <a:spLocks noEditPoints="1"/>
            </p:cNvSpPr>
            <p:nvPr/>
          </p:nvSpPr>
          <p:spPr bwMode="auto">
            <a:xfrm>
              <a:off x="9267826" y="3367088"/>
              <a:ext cx="334963" cy="331788"/>
            </a:xfrm>
            <a:custGeom>
              <a:avLst/>
              <a:gdLst>
                <a:gd name="T0" fmla="*/ 0 w 103"/>
                <a:gd name="T1" fmla="*/ 51 h 102"/>
                <a:gd name="T2" fmla="*/ 51 w 103"/>
                <a:gd name="T3" fmla="*/ 0 h 102"/>
                <a:gd name="T4" fmla="*/ 103 w 103"/>
                <a:gd name="T5" fmla="*/ 51 h 102"/>
                <a:gd name="T6" fmla="*/ 51 w 103"/>
                <a:gd name="T7" fmla="*/ 102 h 102"/>
                <a:gd name="T8" fmla="*/ 0 w 103"/>
                <a:gd name="T9" fmla="*/ 51 h 102"/>
                <a:gd name="T10" fmla="*/ 89 w 103"/>
                <a:gd name="T11" fmla="*/ 51 h 102"/>
                <a:gd name="T12" fmla="*/ 51 w 103"/>
                <a:gd name="T13" fmla="*/ 13 h 102"/>
                <a:gd name="T14" fmla="*/ 13 w 103"/>
                <a:gd name="T15" fmla="*/ 51 h 102"/>
                <a:gd name="T16" fmla="*/ 51 w 103"/>
                <a:gd name="T17" fmla="*/ 89 h 102"/>
                <a:gd name="T18" fmla="*/ 89 w 103"/>
                <a:gd name="T19" fmla="*/ 5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" h="102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cubicBezTo>
                    <a:pt x="80" y="0"/>
                    <a:pt x="103" y="23"/>
                    <a:pt x="103" y="51"/>
                  </a:cubicBezTo>
                  <a:cubicBezTo>
                    <a:pt x="103" y="79"/>
                    <a:pt x="80" y="102"/>
                    <a:pt x="51" y="102"/>
                  </a:cubicBezTo>
                  <a:cubicBezTo>
                    <a:pt x="23" y="102"/>
                    <a:pt x="0" y="79"/>
                    <a:pt x="0" y="51"/>
                  </a:cubicBezTo>
                  <a:close/>
                  <a:moveTo>
                    <a:pt x="89" y="51"/>
                  </a:moveTo>
                  <a:cubicBezTo>
                    <a:pt x="89" y="30"/>
                    <a:pt x="72" y="13"/>
                    <a:pt x="51" y="13"/>
                  </a:cubicBezTo>
                  <a:cubicBezTo>
                    <a:pt x="30" y="13"/>
                    <a:pt x="13" y="30"/>
                    <a:pt x="13" y="51"/>
                  </a:cubicBezTo>
                  <a:cubicBezTo>
                    <a:pt x="13" y="72"/>
                    <a:pt x="30" y="89"/>
                    <a:pt x="51" y="89"/>
                  </a:cubicBezTo>
                  <a:cubicBezTo>
                    <a:pt x="72" y="89"/>
                    <a:pt x="89" y="72"/>
                    <a:pt x="89" y="51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23" name="Freeform 110"/>
            <p:cNvSpPr>
              <a:spLocks/>
            </p:cNvSpPr>
            <p:nvPr/>
          </p:nvSpPr>
          <p:spPr bwMode="auto">
            <a:xfrm>
              <a:off x="9580563" y="3546475"/>
              <a:ext cx="563563" cy="22225"/>
            </a:xfrm>
            <a:custGeom>
              <a:avLst/>
              <a:gdLst>
                <a:gd name="T0" fmla="*/ 0 w 173"/>
                <a:gd name="T1" fmla="*/ 2 h 7"/>
                <a:gd name="T2" fmla="*/ 2 w 173"/>
                <a:gd name="T3" fmla="*/ 0 h 7"/>
                <a:gd name="T4" fmla="*/ 170 w 173"/>
                <a:gd name="T5" fmla="*/ 1 h 7"/>
                <a:gd name="T6" fmla="*/ 173 w 173"/>
                <a:gd name="T7" fmla="*/ 4 h 7"/>
                <a:gd name="T8" fmla="*/ 170 w 173"/>
                <a:gd name="T9" fmla="*/ 7 h 7"/>
                <a:gd name="T10" fmla="*/ 2 w 173"/>
                <a:gd name="T11" fmla="*/ 5 h 7"/>
                <a:gd name="T12" fmla="*/ 0 w 173"/>
                <a:gd name="T13" fmla="*/ 3 h 7"/>
                <a:gd name="T14" fmla="*/ 0 w 173"/>
                <a:gd name="T1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3" h="7"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72" y="2"/>
                    <a:pt x="173" y="3"/>
                    <a:pt x="173" y="4"/>
                  </a:cubicBezTo>
                  <a:cubicBezTo>
                    <a:pt x="173" y="6"/>
                    <a:pt x="172" y="7"/>
                    <a:pt x="170" y="7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24" name="Freeform 111"/>
            <p:cNvSpPr>
              <a:spLocks noEditPoints="1"/>
            </p:cNvSpPr>
            <p:nvPr/>
          </p:nvSpPr>
          <p:spPr bwMode="auto">
            <a:xfrm>
              <a:off x="9398001" y="3454400"/>
              <a:ext cx="74613" cy="77788"/>
            </a:xfrm>
            <a:custGeom>
              <a:avLst/>
              <a:gdLst>
                <a:gd name="T0" fmla="*/ 23 w 23"/>
                <a:gd name="T1" fmla="*/ 12 h 24"/>
                <a:gd name="T2" fmla="*/ 11 w 23"/>
                <a:gd name="T3" fmla="*/ 0 h 24"/>
                <a:gd name="T4" fmla="*/ 0 w 23"/>
                <a:gd name="T5" fmla="*/ 12 h 24"/>
                <a:gd name="T6" fmla="*/ 11 w 23"/>
                <a:gd name="T7" fmla="*/ 24 h 24"/>
                <a:gd name="T8" fmla="*/ 23 w 23"/>
                <a:gd name="T9" fmla="*/ 12 h 24"/>
                <a:gd name="T10" fmla="*/ 3 w 23"/>
                <a:gd name="T11" fmla="*/ 12 h 24"/>
                <a:gd name="T12" fmla="*/ 5 w 23"/>
                <a:gd name="T13" fmla="*/ 6 h 24"/>
                <a:gd name="T14" fmla="*/ 20 w 23"/>
                <a:gd name="T15" fmla="*/ 12 h 24"/>
                <a:gd name="T16" fmla="*/ 11 w 23"/>
                <a:gd name="T17" fmla="*/ 21 h 24"/>
                <a:gd name="T18" fmla="*/ 3 w 23"/>
                <a:gd name="T1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4">
                  <a:moveTo>
                    <a:pt x="23" y="12"/>
                  </a:moveTo>
                  <a:cubicBezTo>
                    <a:pt x="23" y="6"/>
                    <a:pt x="18" y="0"/>
                    <a:pt x="11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18"/>
                    <a:pt x="5" y="24"/>
                    <a:pt x="11" y="24"/>
                  </a:cubicBezTo>
                  <a:cubicBezTo>
                    <a:pt x="18" y="24"/>
                    <a:pt x="23" y="18"/>
                    <a:pt x="23" y="12"/>
                  </a:cubicBezTo>
                  <a:close/>
                  <a:moveTo>
                    <a:pt x="3" y="12"/>
                  </a:moveTo>
                  <a:cubicBezTo>
                    <a:pt x="3" y="12"/>
                    <a:pt x="2" y="9"/>
                    <a:pt x="5" y="6"/>
                  </a:cubicBezTo>
                  <a:cubicBezTo>
                    <a:pt x="6" y="8"/>
                    <a:pt x="11" y="12"/>
                    <a:pt x="20" y="12"/>
                  </a:cubicBezTo>
                  <a:cubicBezTo>
                    <a:pt x="20" y="17"/>
                    <a:pt x="16" y="21"/>
                    <a:pt x="11" y="21"/>
                  </a:cubicBezTo>
                  <a:cubicBezTo>
                    <a:pt x="6" y="21"/>
                    <a:pt x="3" y="17"/>
                    <a:pt x="3" y="1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25" name="Freeform 112"/>
            <p:cNvSpPr>
              <a:spLocks/>
            </p:cNvSpPr>
            <p:nvPr/>
          </p:nvSpPr>
          <p:spPr bwMode="auto">
            <a:xfrm>
              <a:off x="9367838" y="3540125"/>
              <a:ext cx="130175" cy="71438"/>
            </a:xfrm>
            <a:custGeom>
              <a:avLst/>
              <a:gdLst>
                <a:gd name="T0" fmla="*/ 0 w 40"/>
                <a:gd name="T1" fmla="*/ 7 h 22"/>
                <a:gd name="T2" fmla="*/ 0 w 40"/>
                <a:gd name="T3" fmla="*/ 12 h 22"/>
                <a:gd name="T4" fmla="*/ 0 w 40"/>
                <a:gd name="T5" fmla="*/ 19 h 22"/>
                <a:gd name="T6" fmla="*/ 4 w 40"/>
                <a:gd name="T7" fmla="*/ 22 h 22"/>
                <a:gd name="T8" fmla="*/ 37 w 40"/>
                <a:gd name="T9" fmla="*/ 22 h 22"/>
                <a:gd name="T10" fmla="*/ 40 w 40"/>
                <a:gd name="T11" fmla="*/ 19 h 22"/>
                <a:gd name="T12" fmla="*/ 40 w 40"/>
                <a:gd name="T13" fmla="*/ 12 h 22"/>
                <a:gd name="T14" fmla="*/ 40 w 40"/>
                <a:gd name="T15" fmla="*/ 7 h 22"/>
                <a:gd name="T16" fmla="*/ 34 w 40"/>
                <a:gd name="T17" fmla="*/ 0 h 22"/>
                <a:gd name="T18" fmla="*/ 28 w 40"/>
                <a:gd name="T19" fmla="*/ 0 h 22"/>
                <a:gd name="T20" fmla="*/ 27 w 40"/>
                <a:gd name="T21" fmla="*/ 1 h 22"/>
                <a:gd name="T22" fmla="*/ 21 w 40"/>
                <a:gd name="T23" fmla="*/ 9 h 22"/>
                <a:gd name="T24" fmla="*/ 20 w 40"/>
                <a:gd name="T25" fmla="*/ 9 h 22"/>
                <a:gd name="T26" fmla="*/ 14 w 40"/>
                <a:gd name="T27" fmla="*/ 1 h 22"/>
                <a:gd name="T28" fmla="*/ 13 w 40"/>
                <a:gd name="T29" fmla="*/ 0 h 22"/>
                <a:gd name="T30" fmla="*/ 7 w 40"/>
                <a:gd name="T31" fmla="*/ 0 h 22"/>
                <a:gd name="T32" fmla="*/ 0 w 40"/>
                <a:gd name="T33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22">
                  <a:moveTo>
                    <a:pt x="0" y="7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0"/>
                    <a:pt x="2" y="22"/>
                    <a:pt x="4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2"/>
                    <a:pt x="40" y="20"/>
                    <a:pt x="40" y="19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3"/>
                    <a:pt x="37" y="0"/>
                    <a:pt x="3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7" y="0"/>
                    <a:pt x="27" y="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0" y="9"/>
                    <a:pt x="20" y="9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26" name="Freeform 113"/>
            <p:cNvSpPr>
              <a:spLocks noEditPoints="1"/>
            </p:cNvSpPr>
            <p:nvPr/>
          </p:nvSpPr>
          <p:spPr bwMode="auto">
            <a:xfrm>
              <a:off x="5351463" y="768350"/>
              <a:ext cx="1597025" cy="1601788"/>
            </a:xfrm>
            <a:custGeom>
              <a:avLst/>
              <a:gdLst>
                <a:gd name="T0" fmla="*/ 0 w 490"/>
                <a:gd name="T1" fmla="*/ 246 h 491"/>
                <a:gd name="T2" fmla="*/ 245 w 490"/>
                <a:gd name="T3" fmla="*/ 0 h 491"/>
                <a:gd name="T4" fmla="*/ 490 w 490"/>
                <a:gd name="T5" fmla="*/ 246 h 491"/>
                <a:gd name="T6" fmla="*/ 245 w 490"/>
                <a:gd name="T7" fmla="*/ 491 h 491"/>
                <a:gd name="T8" fmla="*/ 0 w 490"/>
                <a:gd name="T9" fmla="*/ 246 h 491"/>
                <a:gd name="T10" fmla="*/ 461 w 490"/>
                <a:gd name="T11" fmla="*/ 246 h 491"/>
                <a:gd name="T12" fmla="*/ 245 w 490"/>
                <a:gd name="T13" fmla="*/ 29 h 491"/>
                <a:gd name="T14" fmla="*/ 29 w 490"/>
                <a:gd name="T15" fmla="*/ 246 h 491"/>
                <a:gd name="T16" fmla="*/ 245 w 490"/>
                <a:gd name="T17" fmla="*/ 462 h 491"/>
                <a:gd name="T18" fmla="*/ 461 w 490"/>
                <a:gd name="T19" fmla="*/ 246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0" h="491">
                  <a:moveTo>
                    <a:pt x="0" y="246"/>
                  </a:moveTo>
                  <a:cubicBezTo>
                    <a:pt x="0" y="110"/>
                    <a:pt x="110" y="0"/>
                    <a:pt x="245" y="0"/>
                  </a:cubicBezTo>
                  <a:cubicBezTo>
                    <a:pt x="380" y="0"/>
                    <a:pt x="490" y="110"/>
                    <a:pt x="490" y="246"/>
                  </a:cubicBezTo>
                  <a:cubicBezTo>
                    <a:pt x="490" y="381"/>
                    <a:pt x="380" y="491"/>
                    <a:pt x="245" y="491"/>
                  </a:cubicBezTo>
                  <a:cubicBezTo>
                    <a:pt x="110" y="491"/>
                    <a:pt x="0" y="381"/>
                    <a:pt x="0" y="246"/>
                  </a:cubicBezTo>
                  <a:close/>
                  <a:moveTo>
                    <a:pt x="461" y="246"/>
                  </a:moveTo>
                  <a:cubicBezTo>
                    <a:pt x="461" y="126"/>
                    <a:pt x="364" y="29"/>
                    <a:pt x="245" y="29"/>
                  </a:cubicBezTo>
                  <a:cubicBezTo>
                    <a:pt x="126" y="29"/>
                    <a:pt x="29" y="126"/>
                    <a:pt x="29" y="246"/>
                  </a:cubicBezTo>
                  <a:cubicBezTo>
                    <a:pt x="29" y="365"/>
                    <a:pt x="126" y="462"/>
                    <a:pt x="245" y="462"/>
                  </a:cubicBezTo>
                  <a:cubicBezTo>
                    <a:pt x="364" y="462"/>
                    <a:pt x="461" y="365"/>
                    <a:pt x="461" y="246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27" name="Freeform 114"/>
            <p:cNvSpPr>
              <a:spLocks noEditPoints="1"/>
            </p:cNvSpPr>
            <p:nvPr/>
          </p:nvSpPr>
          <p:spPr bwMode="auto">
            <a:xfrm>
              <a:off x="1330326" y="4818063"/>
              <a:ext cx="338138" cy="339725"/>
            </a:xfrm>
            <a:custGeom>
              <a:avLst/>
              <a:gdLst>
                <a:gd name="T0" fmla="*/ 52 w 104"/>
                <a:gd name="T1" fmla="*/ 104 h 104"/>
                <a:gd name="T2" fmla="*/ 0 w 104"/>
                <a:gd name="T3" fmla="*/ 52 h 104"/>
                <a:gd name="T4" fmla="*/ 52 w 104"/>
                <a:gd name="T5" fmla="*/ 0 h 104"/>
                <a:gd name="T6" fmla="*/ 104 w 104"/>
                <a:gd name="T7" fmla="*/ 52 h 104"/>
                <a:gd name="T8" fmla="*/ 52 w 104"/>
                <a:gd name="T9" fmla="*/ 104 h 104"/>
                <a:gd name="T10" fmla="*/ 52 w 104"/>
                <a:gd name="T11" fmla="*/ 98 h 104"/>
                <a:gd name="T12" fmla="*/ 98 w 104"/>
                <a:gd name="T13" fmla="*/ 52 h 104"/>
                <a:gd name="T14" fmla="*/ 52 w 104"/>
                <a:gd name="T15" fmla="*/ 6 h 104"/>
                <a:gd name="T16" fmla="*/ 6 w 104"/>
                <a:gd name="T17" fmla="*/ 52 h 104"/>
                <a:gd name="T18" fmla="*/ 52 w 104"/>
                <a:gd name="T19" fmla="*/ 9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4">
                  <a:moveTo>
                    <a:pt x="52" y="104"/>
                  </a:moveTo>
                  <a:cubicBezTo>
                    <a:pt x="23" y="104"/>
                    <a:pt x="0" y="81"/>
                    <a:pt x="0" y="52"/>
                  </a:cubicBezTo>
                  <a:cubicBezTo>
                    <a:pt x="0" y="24"/>
                    <a:pt x="23" y="0"/>
                    <a:pt x="52" y="0"/>
                  </a:cubicBezTo>
                  <a:cubicBezTo>
                    <a:pt x="81" y="0"/>
                    <a:pt x="104" y="24"/>
                    <a:pt x="104" y="52"/>
                  </a:cubicBezTo>
                  <a:cubicBezTo>
                    <a:pt x="104" y="81"/>
                    <a:pt x="81" y="104"/>
                    <a:pt x="52" y="104"/>
                  </a:cubicBezTo>
                  <a:close/>
                  <a:moveTo>
                    <a:pt x="52" y="98"/>
                  </a:moveTo>
                  <a:cubicBezTo>
                    <a:pt x="77" y="98"/>
                    <a:pt x="98" y="78"/>
                    <a:pt x="98" y="52"/>
                  </a:cubicBezTo>
                  <a:cubicBezTo>
                    <a:pt x="98" y="27"/>
                    <a:pt x="77" y="6"/>
                    <a:pt x="52" y="6"/>
                  </a:cubicBezTo>
                  <a:cubicBezTo>
                    <a:pt x="26" y="6"/>
                    <a:pt x="6" y="27"/>
                    <a:pt x="6" y="52"/>
                  </a:cubicBezTo>
                  <a:cubicBezTo>
                    <a:pt x="6" y="78"/>
                    <a:pt x="26" y="98"/>
                    <a:pt x="52" y="98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Freeform 115"/>
            <p:cNvSpPr>
              <a:spLocks noEditPoints="1"/>
            </p:cNvSpPr>
            <p:nvPr/>
          </p:nvSpPr>
          <p:spPr bwMode="auto">
            <a:xfrm>
              <a:off x="1189038" y="5324475"/>
              <a:ext cx="212725" cy="212725"/>
            </a:xfrm>
            <a:custGeom>
              <a:avLst/>
              <a:gdLst>
                <a:gd name="T0" fmla="*/ 33 w 65"/>
                <a:gd name="T1" fmla="*/ 65 h 65"/>
                <a:gd name="T2" fmla="*/ 0 w 65"/>
                <a:gd name="T3" fmla="*/ 32 h 65"/>
                <a:gd name="T4" fmla="*/ 33 w 65"/>
                <a:gd name="T5" fmla="*/ 0 h 65"/>
                <a:gd name="T6" fmla="*/ 65 w 65"/>
                <a:gd name="T7" fmla="*/ 32 h 65"/>
                <a:gd name="T8" fmla="*/ 33 w 65"/>
                <a:gd name="T9" fmla="*/ 65 h 65"/>
                <a:gd name="T10" fmla="*/ 33 w 65"/>
                <a:gd name="T11" fmla="*/ 56 h 65"/>
                <a:gd name="T12" fmla="*/ 57 w 65"/>
                <a:gd name="T13" fmla="*/ 32 h 65"/>
                <a:gd name="T14" fmla="*/ 33 w 65"/>
                <a:gd name="T15" fmla="*/ 8 h 65"/>
                <a:gd name="T16" fmla="*/ 9 w 65"/>
                <a:gd name="T17" fmla="*/ 32 h 65"/>
                <a:gd name="T18" fmla="*/ 33 w 65"/>
                <a:gd name="T19" fmla="*/ 5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65">
                  <a:moveTo>
                    <a:pt x="33" y="65"/>
                  </a:moveTo>
                  <a:cubicBezTo>
                    <a:pt x="15" y="65"/>
                    <a:pt x="0" y="50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1" y="0"/>
                    <a:pt x="65" y="15"/>
                    <a:pt x="65" y="32"/>
                  </a:cubicBezTo>
                  <a:cubicBezTo>
                    <a:pt x="65" y="50"/>
                    <a:pt x="51" y="65"/>
                    <a:pt x="33" y="65"/>
                  </a:cubicBezTo>
                  <a:close/>
                  <a:moveTo>
                    <a:pt x="33" y="56"/>
                  </a:moveTo>
                  <a:cubicBezTo>
                    <a:pt x="46" y="56"/>
                    <a:pt x="57" y="46"/>
                    <a:pt x="57" y="32"/>
                  </a:cubicBezTo>
                  <a:cubicBezTo>
                    <a:pt x="57" y="19"/>
                    <a:pt x="46" y="8"/>
                    <a:pt x="33" y="8"/>
                  </a:cubicBezTo>
                  <a:cubicBezTo>
                    <a:pt x="20" y="8"/>
                    <a:pt x="9" y="19"/>
                    <a:pt x="9" y="32"/>
                  </a:cubicBezTo>
                  <a:cubicBezTo>
                    <a:pt x="9" y="46"/>
                    <a:pt x="20" y="56"/>
                    <a:pt x="33" y="56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29" name="Oval 116"/>
            <p:cNvSpPr>
              <a:spLocks noChangeArrowheads="1"/>
            </p:cNvSpPr>
            <p:nvPr/>
          </p:nvSpPr>
          <p:spPr bwMode="auto">
            <a:xfrm>
              <a:off x="2344738" y="4171950"/>
              <a:ext cx="146050" cy="147638"/>
            </a:xfrm>
            <a:prstGeom prst="ellipse">
              <a:avLst/>
            </a:pr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Freeform 117"/>
            <p:cNvSpPr>
              <a:spLocks/>
            </p:cNvSpPr>
            <p:nvPr/>
          </p:nvSpPr>
          <p:spPr bwMode="auto">
            <a:xfrm>
              <a:off x="1323976" y="5135563"/>
              <a:ext cx="139700" cy="222250"/>
            </a:xfrm>
            <a:custGeom>
              <a:avLst/>
              <a:gdLst>
                <a:gd name="T0" fmla="*/ 43 w 43"/>
                <a:gd name="T1" fmla="*/ 3 h 68"/>
                <a:gd name="T2" fmla="*/ 41 w 43"/>
                <a:gd name="T3" fmla="*/ 1 h 68"/>
                <a:gd name="T4" fmla="*/ 37 w 43"/>
                <a:gd name="T5" fmla="*/ 2 h 68"/>
                <a:gd name="T6" fmla="*/ 1 w 43"/>
                <a:gd name="T7" fmla="*/ 64 h 68"/>
                <a:gd name="T8" fmla="*/ 2 w 43"/>
                <a:gd name="T9" fmla="*/ 68 h 68"/>
                <a:gd name="T10" fmla="*/ 6 w 43"/>
                <a:gd name="T11" fmla="*/ 67 h 68"/>
                <a:gd name="T12" fmla="*/ 42 w 43"/>
                <a:gd name="T13" fmla="*/ 5 h 68"/>
                <a:gd name="T14" fmla="*/ 43 w 43"/>
                <a:gd name="T15" fmla="*/ 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68">
                  <a:moveTo>
                    <a:pt x="43" y="3"/>
                  </a:moveTo>
                  <a:cubicBezTo>
                    <a:pt x="43" y="2"/>
                    <a:pt x="42" y="1"/>
                    <a:pt x="41" y="1"/>
                  </a:cubicBezTo>
                  <a:cubicBezTo>
                    <a:pt x="40" y="0"/>
                    <a:pt x="38" y="0"/>
                    <a:pt x="37" y="2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0" y="65"/>
                    <a:pt x="0" y="67"/>
                    <a:pt x="2" y="68"/>
                  </a:cubicBezTo>
                  <a:cubicBezTo>
                    <a:pt x="3" y="68"/>
                    <a:pt x="5" y="68"/>
                    <a:pt x="6" y="67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4"/>
                    <a:pt x="43" y="4"/>
                    <a:pt x="43" y="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Freeform 118"/>
            <p:cNvSpPr>
              <a:spLocks/>
            </p:cNvSpPr>
            <p:nvPr/>
          </p:nvSpPr>
          <p:spPr bwMode="auto">
            <a:xfrm>
              <a:off x="1617663" y="4270375"/>
              <a:ext cx="798513" cy="620713"/>
            </a:xfrm>
            <a:custGeom>
              <a:avLst/>
              <a:gdLst>
                <a:gd name="T0" fmla="*/ 245 w 245"/>
                <a:gd name="T1" fmla="*/ 3 h 190"/>
                <a:gd name="T2" fmla="*/ 245 w 245"/>
                <a:gd name="T3" fmla="*/ 2 h 190"/>
                <a:gd name="T4" fmla="*/ 241 w 245"/>
                <a:gd name="T5" fmla="*/ 1 h 190"/>
                <a:gd name="T6" fmla="*/ 1 w 245"/>
                <a:gd name="T7" fmla="*/ 184 h 190"/>
                <a:gd name="T8" fmla="*/ 1 w 245"/>
                <a:gd name="T9" fmla="*/ 188 h 190"/>
                <a:gd name="T10" fmla="*/ 5 w 245"/>
                <a:gd name="T11" fmla="*/ 189 h 190"/>
                <a:gd name="T12" fmla="*/ 244 w 245"/>
                <a:gd name="T13" fmla="*/ 6 h 190"/>
                <a:gd name="T14" fmla="*/ 245 w 245"/>
                <a:gd name="T15" fmla="*/ 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5" h="190">
                  <a:moveTo>
                    <a:pt x="245" y="3"/>
                  </a:moveTo>
                  <a:cubicBezTo>
                    <a:pt x="245" y="3"/>
                    <a:pt x="245" y="2"/>
                    <a:pt x="245" y="2"/>
                  </a:cubicBezTo>
                  <a:cubicBezTo>
                    <a:pt x="244" y="1"/>
                    <a:pt x="242" y="0"/>
                    <a:pt x="241" y="1"/>
                  </a:cubicBezTo>
                  <a:cubicBezTo>
                    <a:pt x="1" y="184"/>
                    <a:pt x="1" y="184"/>
                    <a:pt x="1" y="184"/>
                  </a:cubicBezTo>
                  <a:cubicBezTo>
                    <a:pt x="0" y="185"/>
                    <a:pt x="0" y="187"/>
                    <a:pt x="1" y="188"/>
                  </a:cubicBezTo>
                  <a:cubicBezTo>
                    <a:pt x="2" y="189"/>
                    <a:pt x="4" y="190"/>
                    <a:pt x="5" y="189"/>
                  </a:cubicBezTo>
                  <a:cubicBezTo>
                    <a:pt x="244" y="6"/>
                    <a:pt x="244" y="6"/>
                    <a:pt x="244" y="6"/>
                  </a:cubicBezTo>
                  <a:cubicBezTo>
                    <a:pt x="245" y="5"/>
                    <a:pt x="245" y="4"/>
                    <a:pt x="245" y="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Freeform 119"/>
            <p:cNvSpPr>
              <a:spLocks noEditPoints="1"/>
            </p:cNvSpPr>
            <p:nvPr/>
          </p:nvSpPr>
          <p:spPr bwMode="auto">
            <a:xfrm>
              <a:off x="1454151" y="4897438"/>
              <a:ext cx="87313" cy="90488"/>
            </a:xfrm>
            <a:custGeom>
              <a:avLst/>
              <a:gdLst>
                <a:gd name="T0" fmla="*/ 14 w 27"/>
                <a:gd name="T1" fmla="*/ 28 h 28"/>
                <a:gd name="T2" fmla="*/ 27 w 27"/>
                <a:gd name="T3" fmla="*/ 14 h 28"/>
                <a:gd name="T4" fmla="*/ 14 w 27"/>
                <a:gd name="T5" fmla="*/ 0 h 28"/>
                <a:gd name="T6" fmla="*/ 0 w 27"/>
                <a:gd name="T7" fmla="*/ 14 h 28"/>
                <a:gd name="T8" fmla="*/ 14 w 27"/>
                <a:gd name="T9" fmla="*/ 28 h 28"/>
                <a:gd name="T10" fmla="*/ 14 w 27"/>
                <a:gd name="T11" fmla="*/ 25 h 28"/>
                <a:gd name="T12" fmla="*/ 4 w 27"/>
                <a:gd name="T13" fmla="*/ 14 h 28"/>
                <a:gd name="T14" fmla="*/ 22 w 27"/>
                <a:gd name="T15" fmla="*/ 8 h 28"/>
                <a:gd name="T16" fmla="*/ 24 w 27"/>
                <a:gd name="T17" fmla="*/ 14 h 28"/>
                <a:gd name="T18" fmla="*/ 14 w 27"/>
                <a:gd name="T19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8">
                  <a:moveTo>
                    <a:pt x="14" y="28"/>
                  </a:moveTo>
                  <a:cubicBezTo>
                    <a:pt x="21" y="28"/>
                    <a:pt x="27" y="22"/>
                    <a:pt x="27" y="14"/>
                  </a:cubicBezTo>
                  <a:cubicBezTo>
                    <a:pt x="27" y="7"/>
                    <a:pt x="21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lose/>
                  <a:moveTo>
                    <a:pt x="14" y="25"/>
                  </a:moveTo>
                  <a:cubicBezTo>
                    <a:pt x="8" y="25"/>
                    <a:pt x="4" y="20"/>
                    <a:pt x="4" y="14"/>
                  </a:cubicBezTo>
                  <a:cubicBezTo>
                    <a:pt x="14" y="14"/>
                    <a:pt x="20" y="10"/>
                    <a:pt x="22" y="8"/>
                  </a:cubicBezTo>
                  <a:cubicBezTo>
                    <a:pt x="24" y="11"/>
                    <a:pt x="24" y="14"/>
                    <a:pt x="24" y="14"/>
                  </a:cubicBezTo>
                  <a:cubicBezTo>
                    <a:pt x="24" y="20"/>
                    <a:pt x="19" y="25"/>
                    <a:pt x="14" y="2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Freeform 120"/>
            <p:cNvSpPr>
              <a:spLocks/>
            </p:cNvSpPr>
            <p:nvPr/>
          </p:nvSpPr>
          <p:spPr bwMode="auto">
            <a:xfrm>
              <a:off x="1420813" y="4995863"/>
              <a:ext cx="153988" cy="84138"/>
            </a:xfrm>
            <a:custGeom>
              <a:avLst/>
              <a:gdLst>
                <a:gd name="T0" fmla="*/ 47 w 47"/>
                <a:gd name="T1" fmla="*/ 8 h 26"/>
                <a:gd name="T2" fmla="*/ 47 w 47"/>
                <a:gd name="T3" fmla="*/ 14 h 26"/>
                <a:gd name="T4" fmla="*/ 47 w 47"/>
                <a:gd name="T5" fmla="*/ 22 h 26"/>
                <a:gd name="T6" fmla="*/ 43 w 47"/>
                <a:gd name="T7" fmla="*/ 26 h 26"/>
                <a:gd name="T8" fmla="*/ 4 w 47"/>
                <a:gd name="T9" fmla="*/ 26 h 26"/>
                <a:gd name="T10" fmla="*/ 0 w 47"/>
                <a:gd name="T11" fmla="*/ 22 h 26"/>
                <a:gd name="T12" fmla="*/ 0 w 47"/>
                <a:gd name="T13" fmla="*/ 14 h 26"/>
                <a:gd name="T14" fmla="*/ 0 w 47"/>
                <a:gd name="T15" fmla="*/ 8 h 26"/>
                <a:gd name="T16" fmla="*/ 8 w 47"/>
                <a:gd name="T17" fmla="*/ 0 h 26"/>
                <a:gd name="T18" fmla="*/ 15 w 47"/>
                <a:gd name="T19" fmla="*/ 0 h 26"/>
                <a:gd name="T20" fmla="*/ 16 w 47"/>
                <a:gd name="T21" fmla="*/ 1 h 26"/>
                <a:gd name="T22" fmla="*/ 23 w 47"/>
                <a:gd name="T23" fmla="*/ 11 h 26"/>
                <a:gd name="T24" fmla="*/ 24 w 47"/>
                <a:gd name="T25" fmla="*/ 11 h 26"/>
                <a:gd name="T26" fmla="*/ 31 w 47"/>
                <a:gd name="T27" fmla="*/ 1 h 26"/>
                <a:gd name="T28" fmla="*/ 33 w 47"/>
                <a:gd name="T29" fmla="*/ 0 h 26"/>
                <a:gd name="T30" fmla="*/ 39 w 47"/>
                <a:gd name="T31" fmla="*/ 0 h 26"/>
                <a:gd name="T32" fmla="*/ 47 w 47"/>
                <a:gd name="T33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26">
                  <a:moveTo>
                    <a:pt x="47" y="8"/>
                  </a:moveTo>
                  <a:cubicBezTo>
                    <a:pt x="47" y="14"/>
                    <a:pt x="47" y="14"/>
                    <a:pt x="47" y="14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7" y="24"/>
                    <a:pt x="46" y="26"/>
                    <a:pt x="43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2" y="26"/>
                    <a:pt x="0" y="24"/>
                    <a:pt x="0" y="2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1"/>
                    <a:pt x="16" y="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2" y="0"/>
                    <a:pt x="3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4" y="0"/>
                    <a:pt x="47" y="4"/>
                    <a:pt x="47" y="8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Freeform 121"/>
            <p:cNvSpPr>
              <a:spLocks noEditPoints="1"/>
            </p:cNvSpPr>
            <p:nvPr/>
          </p:nvSpPr>
          <p:spPr bwMode="auto">
            <a:xfrm>
              <a:off x="1262063" y="5383213"/>
              <a:ext cx="68263" cy="46038"/>
            </a:xfrm>
            <a:custGeom>
              <a:avLst/>
              <a:gdLst>
                <a:gd name="T0" fmla="*/ 3 w 21"/>
                <a:gd name="T1" fmla="*/ 7 h 14"/>
                <a:gd name="T2" fmla="*/ 3 w 21"/>
                <a:gd name="T3" fmla="*/ 9 h 14"/>
                <a:gd name="T4" fmla="*/ 2 w 21"/>
                <a:gd name="T5" fmla="*/ 12 h 14"/>
                <a:gd name="T6" fmla="*/ 5 w 21"/>
                <a:gd name="T7" fmla="*/ 14 h 14"/>
                <a:gd name="T8" fmla="*/ 16 w 21"/>
                <a:gd name="T9" fmla="*/ 14 h 14"/>
                <a:gd name="T10" fmla="*/ 16 w 21"/>
                <a:gd name="T11" fmla="*/ 14 h 14"/>
                <a:gd name="T12" fmla="*/ 20 w 21"/>
                <a:gd name="T13" fmla="*/ 12 h 14"/>
                <a:gd name="T14" fmla="*/ 18 w 21"/>
                <a:gd name="T15" fmla="*/ 9 h 14"/>
                <a:gd name="T16" fmla="*/ 18 w 21"/>
                <a:gd name="T17" fmla="*/ 7 h 14"/>
                <a:gd name="T18" fmla="*/ 11 w 21"/>
                <a:gd name="T19" fmla="*/ 0 h 14"/>
                <a:gd name="T20" fmla="*/ 3 w 21"/>
                <a:gd name="T21" fmla="*/ 7 h 14"/>
                <a:gd name="T22" fmla="*/ 16 w 21"/>
                <a:gd name="T23" fmla="*/ 5 h 14"/>
                <a:gd name="T24" fmla="*/ 16 w 21"/>
                <a:gd name="T25" fmla="*/ 6 h 14"/>
                <a:gd name="T26" fmla="*/ 16 w 21"/>
                <a:gd name="T27" fmla="*/ 5 h 14"/>
                <a:gd name="T28" fmla="*/ 11 w 21"/>
                <a:gd name="T29" fmla="*/ 3 h 14"/>
                <a:gd name="T30" fmla="*/ 6 w 21"/>
                <a:gd name="T31" fmla="*/ 5 h 14"/>
                <a:gd name="T32" fmla="*/ 6 w 21"/>
                <a:gd name="T33" fmla="*/ 6 h 14"/>
                <a:gd name="T34" fmla="*/ 6 w 21"/>
                <a:gd name="T35" fmla="*/ 5 h 14"/>
                <a:gd name="T36" fmla="*/ 11 w 21"/>
                <a:gd name="T37" fmla="*/ 1 h 14"/>
                <a:gd name="T38" fmla="*/ 16 w 21"/>
                <a:gd name="T39" fmla="*/ 5 h 14"/>
                <a:gd name="T40" fmla="*/ 5 w 21"/>
                <a:gd name="T41" fmla="*/ 7 h 14"/>
                <a:gd name="T42" fmla="*/ 11 w 21"/>
                <a:gd name="T43" fmla="*/ 5 h 14"/>
                <a:gd name="T44" fmla="*/ 16 w 21"/>
                <a:gd name="T45" fmla="*/ 7 h 14"/>
                <a:gd name="T46" fmla="*/ 11 w 21"/>
                <a:gd name="T47" fmla="*/ 13 h 14"/>
                <a:gd name="T48" fmla="*/ 5 w 21"/>
                <a:gd name="T4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14">
                  <a:moveTo>
                    <a:pt x="3" y="7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2"/>
                    <a:pt x="2" y="12"/>
                  </a:cubicBezTo>
                  <a:cubicBezTo>
                    <a:pt x="0" y="12"/>
                    <a:pt x="2" y="14"/>
                    <a:pt x="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9" y="14"/>
                    <a:pt x="21" y="12"/>
                    <a:pt x="20" y="12"/>
                  </a:cubicBezTo>
                  <a:cubicBezTo>
                    <a:pt x="19" y="12"/>
                    <a:pt x="18" y="10"/>
                    <a:pt x="18" y="9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3"/>
                    <a:pt x="15" y="0"/>
                    <a:pt x="11" y="0"/>
                  </a:cubicBezTo>
                  <a:cubicBezTo>
                    <a:pt x="7" y="0"/>
                    <a:pt x="3" y="3"/>
                    <a:pt x="3" y="7"/>
                  </a:cubicBezTo>
                  <a:close/>
                  <a:moveTo>
                    <a:pt x="16" y="5"/>
                  </a:move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5"/>
                  </a:cubicBezTo>
                  <a:cubicBezTo>
                    <a:pt x="15" y="4"/>
                    <a:pt x="13" y="3"/>
                    <a:pt x="11" y="3"/>
                  </a:cubicBezTo>
                  <a:cubicBezTo>
                    <a:pt x="9" y="3"/>
                    <a:pt x="7" y="4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3"/>
                    <a:pt x="8" y="1"/>
                    <a:pt x="11" y="1"/>
                  </a:cubicBezTo>
                  <a:cubicBezTo>
                    <a:pt x="13" y="1"/>
                    <a:pt x="16" y="3"/>
                    <a:pt x="16" y="5"/>
                  </a:cubicBezTo>
                  <a:close/>
                  <a:moveTo>
                    <a:pt x="5" y="7"/>
                  </a:moveTo>
                  <a:cubicBezTo>
                    <a:pt x="5" y="7"/>
                    <a:pt x="8" y="5"/>
                    <a:pt x="11" y="5"/>
                  </a:cubicBezTo>
                  <a:cubicBezTo>
                    <a:pt x="14" y="5"/>
                    <a:pt x="16" y="7"/>
                    <a:pt x="16" y="7"/>
                  </a:cubicBezTo>
                  <a:cubicBezTo>
                    <a:pt x="16" y="10"/>
                    <a:pt x="14" y="13"/>
                    <a:pt x="11" y="13"/>
                  </a:cubicBezTo>
                  <a:cubicBezTo>
                    <a:pt x="8" y="13"/>
                    <a:pt x="5" y="10"/>
                    <a:pt x="5" y="7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Freeform 122"/>
            <p:cNvSpPr>
              <a:spLocks noEditPoints="1"/>
            </p:cNvSpPr>
            <p:nvPr/>
          </p:nvSpPr>
          <p:spPr bwMode="auto">
            <a:xfrm>
              <a:off x="1262063" y="5435600"/>
              <a:ext cx="71438" cy="42863"/>
            </a:xfrm>
            <a:custGeom>
              <a:avLst/>
              <a:gdLst>
                <a:gd name="T0" fmla="*/ 18 w 22"/>
                <a:gd name="T1" fmla="*/ 0 h 13"/>
                <a:gd name="T2" fmla="*/ 17 w 22"/>
                <a:gd name="T3" fmla="*/ 0 h 13"/>
                <a:gd name="T4" fmla="*/ 16 w 22"/>
                <a:gd name="T5" fmla="*/ 1 h 13"/>
                <a:gd name="T6" fmla="*/ 14 w 22"/>
                <a:gd name="T7" fmla="*/ 2 h 13"/>
                <a:gd name="T8" fmla="*/ 13 w 22"/>
                <a:gd name="T9" fmla="*/ 3 h 13"/>
                <a:gd name="T10" fmla="*/ 11 w 22"/>
                <a:gd name="T11" fmla="*/ 10 h 13"/>
                <a:gd name="T12" fmla="*/ 11 w 22"/>
                <a:gd name="T13" fmla="*/ 10 h 13"/>
                <a:gd name="T14" fmla="*/ 8 w 22"/>
                <a:gd name="T15" fmla="*/ 3 h 13"/>
                <a:gd name="T16" fmla="*/ 8 w 22"/>
                <a:gd name="T17" fmla="*/ 2 h 13"/>
                <a:gd name="T18" fmla="*/ 6 w 22"/>
                <a:gd name="T19" fmla="*/ 1 h 13"/>
                <a:gd name="T20" fmla="*/ 5 w 22"/>
                <a:gd name="T21" fmla="*/ 0 h 13"/>
                <a:gd name="T22" fmla="*/ 3 w 22"/>
                <a:gd name="T23" fmla="*/ 0 h 13"/>
                <a:gd name="T24" fmla="*/ 0 w 22"/>
                <a:gd name="T25" fmla="*/ 4 h 13"/>
                <a:gd name="T26" fmla="*/ 0 w 22"/>
                <a:gd name="T27" fmla="*/ 11 h 13"/>
                <a:gd name="T28" fmla="*/ 2 w 22"/>
                <a:gd name="T29" fmla="*/ 13 h 13"/>
                <a:gd name="T30" fmla="*/ 3 w 22"/>
                <a:gd name="T31" fmla="*/ 13 h 13"/>
                <a:gd name="T32" fmla="*/ 18 w 22"/>
                <a:gd name="T33" fmla="*/ 13 h 13"/>
                <a:gd name="T34" fmla="*/ 20 w 22"/>
                <a:gd name="T35" fmla="*/ 13 h 13"/>
                <a:gd name="T36" fmla="*/ 22 w 22"/>
                <a:gd name="T37" fmla="*/ 11 h 13"/>
                <a:gd name="T38" fmla="*/ 22 w 22"/>
                <a:gd name="T39" fmla="*/ 4 h 13"/>
                <a:gd name="T40" fmla="*/ 18 w 22"/>
                <a:gd name="T41" fmla="*/ 0 h 13"/>
                <a:gd name="T42" fmla="*/ 14 w 22"/>
                <a:gd name="T43" fmla="*/ 8 h 13"/>
                <a:gd name="T44" fmla="*/ 14 w 22"/>
                <a:gd name="T45" fmla="*/ 9 h 13"/>
                <a:gd name="T46" fmla="*/ 13 w 22"/>
                <a:gd name="T47" fmla="*/ 8 h 13"/>
                <a:gd name="T48" fmla="*/ 14 w 22"/>
                <a:gd name="T49" fmla="*/ 7 h 13"/>
                <a:gd name="T50" fmla="*/ 14 w 22"/>
                <a:gd name="T51" fmla="*/ 8 h 13"/>
                <a:gd name="T52" fmla="*/ 14 w 22"/>
                <a:gd name="T53" fmla="*/ 11 h 13"/>
                <a:gd name="T54" fmla="*/ 14 w 22"/>
                <a:gd name="T55" fmla="*/ 12 h 13"/>
                <a:gd name="T56" fmla="*/ 13 w 22"/>
                <a:gd name="T57" fmla="*/ 11 h 13"/>
                <a:gd name="T58" fmla="*/ 14 w 22"/>
                <a:gd name="T59" fmla="*/ 10 h 13"/>
                <a:gd name="T60" fmla="*/ 14 w 22"/>
                <a:gd name="T61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" h="13">
                  <a:moveTo>
                    <a:pt x="18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3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2"/>
                    <a:pt x="22" y="11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8" y="0"/>
                  </a:cubicBezTo>
                  <a:close/>
                  <a:moveTo>
                    <a:pt x="14" y="8"/>
                  </a:move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3" y="8"/>
                  </a:cubicBezTo>
                  <a:cubicBezTo>
                    <a:pt x="13" y="8"/>
                    <a:pt x="13" y="7"/>
                    <a:pt x="14" y="7"/>
                  </a:cubicBezTo>
                  <a:cubicBezTo>
                    <a:pt x="14" y="7"/>
                    <a:pt x="14" y="8"/>
                    <a:pt x="14" y="8"/>
                  </a:cubicBezTo>
                  <a:close/>
                  <a:moveTo>
                    <a:pt x="14" y="11"/>
                  </a:moveTo>
                  <a:cubicBezTo>
                    <a:pt x="14" y="11"/>
                    <a:pt x="14" y="12"/>
                    <a:pt x="14" y="12"/>
                  </a:cubicBezTo>
                  <a:cubicBezTo>
                    <a:pt x="13" y="12"/>
                    <a:pt x="13" y="11"/>
                    <a:pt x="13" y="11"/>
                  </a:cubicBezTo>
                  <a:cubicBezTo>
                    <a:pt x="13" y="10"/>
                    <a:pt x="13" y="10"/>
                    <a:pt x="14" y="10"/>
                  </a:cubicBezTo>
                  <a:cubicBezTo>
                    <a:pt x="14" y="10"/>
                    <a:pt x="14" y="10"/>
                    <a:pt x="14" y="11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Freeform 123"/>
            <p:cNvSpPr>
              <a:spLocks noEditPoints="1"/>
            </p:cNvSpPr>
            <p:nvPr/>
          </p:nvSpPr>
          <p:spPr bwMode="auto">
            <a:xfrm>
              <a:off x="1349376" y="1868488"/>
              <a:ext cx="1252538" cy="1249363"/>
            </a:xfrm>
            <a:custGeom>
              <a:avLst/>
              <a:gdLst>
                <a:gd name="T0" fmla="*/ 192 w 384"/>
                <a:gd name="T1" fmla="*/ 383 h 383"/>
                <a:gd name="T2" fmla="*/ 0 w 384"/>
                <a:gd name="T3" fmla="*/ 191 h 383"/>
                <a:gd name="T4" fmla="*/ 192 w 384"/>
                <a:gd name="T5" fmla="*/ 0 h 383"/>
                <a:gd name="T6" fmla="*/ 384 w 384"/>
                <a:gd name="T7" fmla="*/ 191 h 383"/>
                <a:gd name="T8" fmla="*/ 192 w 384"/>
                <a:gd name="T9" fmla="*/ 383 h 383"/>
                <a:gd name="T10" fmla="*/ 192 w 384"/>
                <a:gd name="T11" fmla="*/ 360 h 383"/>
                <a:gd name="T12" fmla="*/ 361 w 384"/>
                <a:gd name="T13" fmla="*/ 191 h 383"/>
                <a:gd name="T14" fmla="*/ 192 w 384"/>
                <a:gd name="T15" fmla="*/ 22 h 383"/>
                <a:gd name="T16" fmla="*/ 23 w 384"/>
                <a:gd name="T17" fmla="*/ 191 h 383"/>
                <a:gd name="T18" fmla="*/ 192 w 384"/>
                <a:gd name="T19" fmla="*/ 36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3">
                  <a:moveTo>
                    <a:pt x="192" y="383"/>
                  </a:moveTo>
                  <a:cubicBezTo>
                    <a:pt x="86" y="383"/>
                    <a:pt x="0" y="297"/>
                    <a:pt x="0" y="191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1"/>
                  </a:cubicBezTo>
                  <a:cubicBezTo>
                    <a:pt x="384" y="297"/>
                    <a:pt x="298" y="383"/>
                    <a:pt x="192" y="383"/>
                  </a:cubicBezTo>
                  <a:close/>
                  <a:moveTo>
                    <a:pt x="192" y="360"/>
                  </a:moveTo>
                  <a:cubicBezTo>
                    <a:pt x="285" y="360"/>
                    <a:pt x="361" y="285"/>
                    <a:pt x="361" y="191"/>
                  </a:cubicBezTo>
                  <a:cubicBezTo>
                    <a:pt x="361" y="98"/>
                    <a:pt x="285" y="22"/>
                    <a:pt x="192" y="22"/>
                  </a:cubicBezTo>
                  <a:cubicBezTo>
                    <a:pt x="99" y="22"/>
                    <a:pt x="23" y="98"/>
                    <a:pt x="23" y="191"/>
                  </a:cubicBezTo>
                  <a:cubicBezTo>
                    <a:pt x="23" y="285"/>
                    <a:pt x="99" y="360"/>
                    <a:pt x="192" y="36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Freeform 124"/>
            <p:cNvSpPr>
              <a:spLocks noEditPoints="1"/>
            </p:cNvSpPr>
            <p:nvPr/>
          </p:nvSpPr>
          <p:spPr bwMode="auto">
            <a:xfrm>
              <a:off x="1163638" y="3382963"/>
              <a:ext cx="958850" cy="958850"/>
            </a:xfrm>
            <a:custGeom>
              <a:avLst/>
              <a:gdLst>
                <a:gd name="T0" fmla="*/ 147 w 294"/>
                <a:gd name="T1" fmla="*/ 294 h 294"/>
                <a:gd name="T2" fmla="*/ 0 w 294"/>
                <a:gd name="T3" fmla="*/ 147 h 294"/>
                <a:gd name="T4" fmla="*/ 147 w 294"/>
                <a:gd name="T5" fmla="*/ 0 h 294"/>
                <a:gd name="T6" fmla="*/ 294 w 294"/>
                <a:gd name="T7" fmla="*/ 147 h 294"/>
                <a:gd name="T8" fmla="*/ 147 w 294"/>
                <a:gd name="T9" fmla="*/ 294 h 294"/>
                <a:gd name="T10" fmla="*/ 147 w 294"/>
                <a:gd name="T11" fmla="*/ 277 h 294"/>
                <a:gd name="T12" fmla="*/ 277 w 294"/>
                <a:gd name="T13" fmla="*/ 147 h 294"/>
                <a:gd name="T14" fmla="*/ 147 w 294"/>
                <a:gd name="T15" fmla="*/ 18 h 294"/>
                <a:gd name="T16" fmla="*/ 17 w 294"/>
                <a:gd name="T17" fmla="*/ 147 h 294"/>
                <a:gd name="T18" fmla="*/ 147 w 294"/>
                <a:gd name="T19" fmla="*/ 277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4" h="294">
                  <a:moveTo>
                    <a:pt x="147" y="294"/>
                  </a:moveTo>
                  <a:cubicBezTo>
                    <a:pt x="66" y="294"/>
                    <a:pt x="0" y="228"/>
                    <a:pt x="0" y="147"/>
                  </a:cubicBezTo>
                  <a:cubicBezTo>
                    <a:pt x="0" y="66"/>
                    <a:pt x="66" y="0"/>
                    <a:pt x="147" y="0"/>
                  </a:cubicBezTo>
                  <a:cubicBezTo>
                    <a:pt x="228" y="0"/>
                    <a:pt x="294" y="66"/>
                    <a:pt x="294" y="147"/>
                  </a:cubicBezTo>
                  <a:cubicBezTo>
                    <a:pt x="294" y="228"/>
                    <a:pt x="228" y="294"/>
                    <a:pt x="147" y="294"/>
                  </a:cubicBezTo>
                  <a:close/>
                  <a:moveTo>
                    <a:pt x="147" y="277"/>
                  </a:moveTo>
                  <a:cubicBezTo>
                    <a:pt x="219" y="277"/>
                    <a:pt x="277" y="219"/>
                    <a:pt x="277" y="147"/>
                  </a:cubicBezTo>
                  <a:cubicBezTo>
                    <a:pt x="277" y="76"/>
                    <a:pt x="219" y="18"/>
                    <a:pt x="147" y="18"/>
                  </a:cubicBezTo>
                  <a:cubicBezTo>
                    <a:pt x="76" y="18"/>
                    <a:pt x="17" y="76"/>
                    <a:pt x="17" y="147"/>
                  </a:cubicBezTo>
                  <a:cubicBezTo>
                    <a:pt x="17" y="219"/>
                    <a:pt x="76" y="277"/>
                    <a:pt x="147" y="277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Freeform 125"/>
            <p:cNvSpPr>
              <a:spLocks/>
            </p:cNvSpPr>
            <p:nvPr/>
          </p:nvSpPr>
          <p:spPr bwMode="auto">
            <a:xfrm>
              <a:off x="2060576" y="4084638"/>
              <a:ext cx="331788" cy="160338"/>
            </a:xfrm>
            <a:custGeom>
              <a:avLst/>
              <a:gdLst>
                <a:gd name="T0" fmla="*/ 3 w 102"/>
                <a:gd name="T1" fmla="*/ 0 h 49"/>
                <a:gd name="T2" fmla="*/ 102 w 102"/>
                <a:gd name="T3" fmla="*/ 44 h 49"/>
                <a:gd name="T4" fmla="*/ 100 w 102"/>
                <a:gd name="T5" fmla="*/ 49 h 49"/>
                <a:gd name="T6" fmla="*/ 0 w 102"/>
                <a:gd name="T7" fmla="*/ 5 h 49"/>
                <a:gd name="T8" fmla="*/ 3 w 102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49">
                  <a:moveTo>
                    <a:pt x="3" y="0"/>
                  </a:moveTo>
                  <a:cubicBezTo>
                    <a:pt x="102" y="44"/>
                    <a:pt x="102" y="44"/>
                    <a:pt x="102" y="44"/>
                  </a:cubicBezTo>
                  <a:cubicBezTo>
                    <a:pt x="100" y="49"/>
                    <a:pt x="100" y="49"/>
                    <a:pt x="100" y="4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2" y="2"/>
                    <a:pt x="3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Freeform 126"/>
            <p:cNvSpPr>
              <a:spLocks/>
            </p:cNvSpPr>
            <p:nvPr/>
          </p:nvSpPr>
          <p:spPr bwMode="auto">
            <a:xfrm>
              <a:off x="1489076" y="4329113"/>
              <a:ext cx="55563" cy="488950"/>
            </a:xfrm>
            <a:custGeom>
              <a:avLst/>
              <a:gdLst>
                <a:gd name="T0" fmla="*/ 17 w 17"/>
                <a:gd name="T1" fmla="*/ 1 h 150"/>
                <a:gd name="T2" fmla="*/ 6 w 17"/>
                <a:gd name="T3" fmla="*/ 150 h 150"/>
                <a:gd name="T4" fmla="*/ 0 w 17"/>
                <a:gd name="T5" fmla="*/ 150 h 150"/>
                <a:gd name="T6" fmla="*/ 11 w 17"/>
                <a:gd name="T7" fmla="*/ 0 h 150"/>
                <a:gd name="T8" fmla="*/ 17 w 17"/>
                <a:gd name="T9" fmla="*/ 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0">
                  <a:moveTo>
                    <a:pt x="17" y="1"/>
                  </a:moveTo>
                  <a:cubicBezTo>
                    <a:pt x="6" y="150"/>
                    <a:pt x="6" y="150"/>
                    <a:pt x="6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3" y="1"/>
                    <a:pt x="15" y="1"/>
                    <a:pt x="17" y="1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Freeform 127"/>
            <p:cNvSpPr>
              <a:spLocks/>
            </p:cNvSpPr>
            <p:nvPr/>
          </p:nvSpPr>
          <p:spPr bwMode="auto">
            <a:xfrm>
              <a:off x="2409826" y="4233863"/>
              <a:ext cx="531813" cy="92075"/>
            </a:xfrm>
            <a:custGeom>
              <a:avLst/>
              <a:gdLst>
                <a:gd name="T0" fmla="*/ 3 w 163"/>
                <a:gd name="T1" fmla="*/ 0 h 28"/>
                <a:gd name="T2" fmla="*/ 163 w 163"/>
                <a:gd name="T3" fmla="*/ 23 h 28"/>
                <a:gd name="T4" fmla="*/ 162 w 163"/>
                <a:gd name="T5" fmla="*/ 28 h 28"/>
                <a:gd name="T6" fmla="*/ 3 w 163"/>
                <a:gd name="T7" fmla="*/ 6 h 28"/>
                <a:gd name="T8" fmla="*/ 0 w 163"/>
                <a:gd name="T9" fmla="*/ 3 h 28"/>
                <a:gd name="T10" fmla="*/ 3 w 163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28">
                  <a:moveTo>
                    <a:pt x="3" y="0"/>
                  </a:moveTo>
                  <a:cubicBezTo>
                    <a:pt x="163" y="23"/>
                    <a:pt x="163" y="23"/>
                    <a:pt x="163" y="23"/>
                  </a:cubicBezTo>
                  <a:cubicBezTo>
                    <a:pt x="163" y="25"/>
                    <a:pt x="162" y="27"/>
                    <a:pt x="162" y="28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Freeform 128"/>
            <p:cNvSpPr>
              <a:spLocks noEditPoints="1"/>
            </p:cNvSpPr>
            <p:nvPr/>
          </p:nvSpPr>
          <p:spPr bwMode="auto">
            <a:xfrm>
              <a:off x="2598738" y="3552825"/>
              <a:ext cx="334963" cy="336550"/>
            </a:xfrm>
            <a:custGeom>
              <a:avLst/>
              <a:gdLst>
                <a:gd name="T0" fmla="*/ 52 w 103"/>
                <a:gd name="T1" fmla="*/ 103 h 103"/>
                <a:gd name="T2" fmla="*/ 0 w 103"/>
                <a:gd name="T3" fmla="*/ 51 h 103"/>
                <a:gd name="T4" fmla="*/ 52 w 103"/>
                <a:gd name="T5" fmla="*/ 0 h 103"/>
                <a:gd name="T6" fmla="*/ 103 w 103"/>
                <a:gd name="T7" fmla="*/ 51 h 103"/>
                <a:gd name="T8" fmla="*/ 52 w 103"/>
                <a:gd name="T9" fmla="*/ 103 h 103"/>
                <a:gd name="T10" fmla="*/ 52 w 103"/>
                <a:gd name="T11" fmla="*/ 89 h 103"/>
                <a:gd name="T12" fmla="*/ 89 w 103"/>
                <a:gd name="T13" fmla="*/ 51 h 103"/>
                <a:gd name="T14" fmla="*/ 52 w 103"/>
                <a:gd name="T15" fmla="*/ 13 h 103"/>
                <a:gd name="T16" fmla="*/ 14 w 103"/>
                <a:gd name="T17" fmla="*/ 51 h 103"/>
                <a:gd name="T18" fmla="*/ 52 w 103"/>
                <a:gd name="T19" fmla="*/ 8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" h="103">
                  <a:moveTo>
                    <a:pt x="52" y="103"/>
                  </a:moveTo>
                  <a:cubicBezTo>
                    <a:pt x="23" y="103"/>
                    <a:pt x="0" y="80"/>
                    <a:pt x="0" y="51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80" y="0"/>
                    <a:pt x="103" y="23"/>
                    <a:pt x="103" y="51"/>
                  </a:cubicBezTo>
                  <a:cubicBezTo>
                    <a:pt x="103" y="80"/>
                    <a:pt x="80" y="103"/>
                    <a:pt x="52" y="103"/>
                  </a:cubicBezTo>
                  <a:close/>
                  <a:moveTo>
                    <a:pt x="52" y="89"/>
                  </a:moveTo>
                  <a:cubicBezTo>
                    <a:pt x="72" y="89"/>
                    <a:pt x="89" y="72"/>
                    <a:pt x="89" y="51"/>
                  </a:cubicBezTo>
                  <a:cubicBezTo>
                    <a:pt x="89" y="30"/>
                    <a:pt x="72" y="13"/>
                    <a:pt x="52" y="13"/>
                  </a:cubicBezTo>
                  <a:cubicBezTo>
                    <a:pt x="31" y="13"/>
                    <a:pt x="14" y="30"/>
                    <a:pt x="14" y="51"/>
                  </a:cubicBezTo>
                  <a:cubicBezTo>
                    <a:pt x="14" y="72"/>
                    <a:pt x="31" y="89"/>
                    <a:pt x="52" y="89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Freeform 129"/>
            <p:cNvSpPr>
              <a:spLocks/>
            </p:cNvSpPr>
            <p:nvPr/>
          </p:nvSpPr>
          <p:spPr bwMode="auto">
            <a:xfrm>
              <a:off x="2057401" y="3732213"/>
              <a:ext cx="563563" cy="22225"/>
            </a:xfrm>
            <a:custGeom>
              <a:avLst/>
              <a:gdLst>
                <a:gd name="T0" fmla="*/ 173 w 173"/>
                <a:gd name="T1" fmla="*/ 2 h 7"/>
                <a:gd name="T2" fmla="*/ 170 w 173"/>
                <a:gd name="T3" fmla="*/ 0 h 7"/>
                <a:gd name="T4" fmla="*/ 3 w 173"/>
                <a:gd name="T5" fmla="*/ 2 h 7"/>
                <a:gd name="T6" fmla="*/ 0 w 173"/>
                <a:gd name="T7" fmla="*/ 4 h 7"/>
                <a:gd name="T8" fmla="*/ 3 w 173"/>
                <a:gd name="T9" fmla="*/ 7 h 7"/>
                <a:gd name="T10" fmla="*/ 171 w 173"/>
                <a:gd name="T11" fmla="*/ 5 h 7"/>
                <a:gd name="T12" fmla="*/ 173 w 173"/>
                <a:gd name="T13" fmla="*/ 3 h 7"/>
                <a:gd name="T14" fmla="*/ 173 w 173"/>
                <a:gd name="T1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3" h="7">
                  <a:moveTo>
                    <a:pt x="173" y="2"/>
                  </a:moveTo>
                  <a:cubicBezTo>
                    <a:pt x="173" y="1"/>
                    <a:pt x="172" y="0"/>
                    <a:pt x="170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72" y="5"/>
                    <a:pt x="173" y="4"/>
                    <a:pt x="173" y="3"/>
                  </a:cubicBezTo>
                  <a:cubicBezTo>
                    <a:pt x="173" y="2"/>
                    <a:pt x="173" y="2"/>
                    <a:pt x="173" y="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Freeform 130"/>
            <p:cNvSpPr>
              <a:spLocks noEditPoints="1"/>
            </p:cNvSpPr>
            <p:nvPr/>
          </p:nvSpPr>
          <p:spPr bwMode="auto">
            <a:xfrm>
              <a:off x="2728913" y="3640138"/>
              <a:ext cx="74613" cy="79375"/>
            </a:xfrm>
            <a:custGeom>
              <a:avLst/>
              <a:gdLst>
                <a:gd name="T0" fmla="*/ 12 w 23"/>
                <a:gd name="T1" fmla="*/ 24 h 24"/>
                <a:gd name="T2" fmla="*/ 23 w 23"/>
                <a:gd name="T3" fmla="*/ 12 h 24"/>
                <a:gd name="T4" fmla="*/ 12 w 23"/>
                <a:gd name="T5" fmla="*/ 0 h 24"/>
                <a:gd name="T6" fmla="*/ 0 w 23"/>
                <a:gd name="T7" fmla="*/ 12 h 24"/>
                <a:gd name="T8" fmla="*/ 12 w 23"/>
                <a:gd name="T9" fmla="*/ 24 h 24"/>
                <a:gd name="T10" fmla="*/ 12 w 23"/>
                <a:gd name="T11" fmla="*/ 21 h 24"/>
                <a:gd name="T12" fmla="*/ 3 w 23"/>
                <a:gd name="T13" fmla="*/ 12 h 24"/>
                <a:gd name="T14" fmla="*/ 18 w 23"/>
                <a:gd name="T15" fmla="*/ 6 h 24"/>
                <a:gd name="T16" fmla="*/ 20 w 23"/>
                <a:gd name="T17" fmla="*/ 12 h 24"/>
                <a:gd name="T18" fmla="*/ 12 w 23"/>
                <a:gd name="T19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4">
                  <a:moveTo>
                    <a:pt x="12" y="24"/>
                  </a:moveTo>
                  <a:cubicBezTo>
                    <a:pt x="18" y="24"/>
                    <a:pt x="23" y="19"/>
                    <a:pt x="23" y="12"/>
                  </a:cubicBezTo>
                  <a:cubicBezTo>
                    <a:pt x="23" y="6"/>
                    <a:pt x="18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21"/>
                  </a:moveTo>
                  <a:cubicBezTo>
                    <a:pt x="7" y="21"/>
                    <a:pt x="3" y="17"/>
                    <a:pt x="3" y="12"/>
                  </a:cubicBezTo>
                  <a:cubicBezTo>
                    <a:pt x="12" y="12"/>
                    <a:pt x="17" y="8"/>
                    <a:pt x="18" y="6"/>
                  </a:cubicBezTo>
                  <a:cubicBezTo>
                    <a:pt x="21" y="9"/>
                    <a:pt x="20" y="12"/>
                    <a:pt x="20" y="12"/>
                  </a:cubicBezTo>
                  <a:cubicBezTo>
                    <a:pt x="20" y="17"/>
                    <a:pt x="16" y="21"/>
                    <a:pt x="12" y="21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Freeform 131"/>
            <p:cNvSpPr>
              <a:spLocks/>
            </p:cNvSpPr>
            <p:nvPr/>
          </p:nvSpPr>
          <p:spPr bwMode="auto">
            <a:xfrm>
              <a:off x="2700338" y="3725863"/>
              <a:ext cx="133350" cy="71438"/>
            </a:xfrm>
            <a:custGeom>
              <a:avLst/>
              <a:gdLst>
                <a:gd name="T0" fmla="*/ 41 w 41"/>
                <a:gd name="T1" fmla="*/ 7 h 22"/>
                <a:gd name="T2" fmla="*/ 41 w 41"/>
                <a:gd name="T3" fmla="*/ 12 h 22"/>
                <a:gd name="T4" fmla="*/ 41 w 41"/>
                <a:gd name="T5" fmla="*/ 19 h 22"/>
                <a:gd name="T6" fmla="*/ 37 w 41"/>
                <a:gd name="T7" fmla="*/ 22 h 22"/>
                <a:gd name="T8" fmla="*/ 4 w 41"/>
                <a:gd name="T9" fmla="*/ 22 h 22"/>
                <a:gd name="T10" fmla="*/ 0 w 41"/>
                <a:gd name="T11" fmla="*/ 19 h 22"/>
                <a:gd name="T12" fmla="*/ 0 w 41"/>
                <a:gd name="T13" fmla="*/ 12 h 22"/>
                <a:gd name="T14" fmla="*/ 0 w 41"/>
                <a:gd name="T15" fmla="*/ 7 h 22"/>
                <a:gd name="T16" fmla="*/ 7 w 41"/>
                <a:gd name="T17" fmla="*/ 0 h 22"/>
                <a:gd name="T18" fmla="*/ 13 w 41"/>
                <a:gd name="T19" fmla="*/ 0 h 22"/>
                <a:gd name="T20" fmla="*/ 14 w 41"/>
                <a:gd name="T21" fmla="*/ 1 h 22"/>
                <a:gd name="T22" fmla="*/ 20 w 41"/>
                <a:gd name="T23" fmla="*/ 9 h 22"/>
                <a:gd name="T24" fmla="*/ 21 w 41"/>
                <a:gd name="T25" fmla="*/ 9 h 22"/>
                <a:gd name="T26" fmla="*/ 27 w 41"/>
                <a:gd name="T27" fmla="*/ 1 h 22"/>
                <a:gd name="T28" fmla="*/ 28 w 41"/>
                <a:gd name="T29" fmla="*/ 0 h 22"/>
                <a:gd name="T30" fmla="*/ 34 w 41"/>
                <a:gd name="T31" fmla="*/ 0 h 22"/>
                <a:gd name="T32" fmla="*/ 41 w 41"/>
                <a:gd name="T33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" h="22">
                  <a:moveTo>
                    <a:pt x="41" y="7"/>
                  </a:moveTo>
                  <a:cubicBezTo>
                    <a:pt x="41" y="12"/>
                    <a:pt x="41" y="12"/>
                    <a:pt x="41" y="12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20"/>
                    <a:pt x="39" y="22"/>
                    <a:pt x="37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0" y="20"/>
                    <a:pt x="0" y="1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1" y="9"/>
                    <a:pt x="21" y="9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0"/>
                    <a:pt x="28" y="0"/>
                    <a:pt x="2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8" y="0"/>
                    <a:pt x="41" y="3"/>
                    <a:pt x="41" y="7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Freeform 132"/>
            <p:cNvSpPr>
              <a:spLocks noEditPoints="1"/>
            </p:cNvSpPr>
            <p:nvPr/>
          </p:nvSpPr>
          <p:spPr bwMode="auto">
            <a:xfrm>
              <a:off x="2886076" y="3781425"/>
              <a:ext cx="860425" cy="857250"/>
            </a:xfrm>
            <a:custGeom>
              <a:avLst/>
              <a:gdLst>
                <a:gd name="T0" fmla="*/ 0 w 264"/>
                <a:gd name="T1" fmla="*/ 131 h 263"/>
                <a:gd name="T2" fmla="*/ 132 w 264"/>
                <a:gd name="T3" fmla="*/ 0 h 263"/>
                <a:gd name="T4" fmla="*/ 264 w 264"/>
                <a:gd name="T5" fmla="*/ 131 h 263"/>
                <a:gd name="T6" fmla="*/ 132 w 264"/>
                <a:gd name="T7" fmla="*/ 263 h 263"/>
                <a:gd name="T8" fmla="*/ 0 w 264"/>
                <a:gd name="T9" fmla="*/ 131 h 263"/>
                <a:gd name="T10" fmla="*/ 248 w 264"/>
                <a:gd name="T11" fmla="*/ 131 h 263"/>
                <a:gd name="T12" fmla="*/ 132 w 264"/>
                <a:gd name="T13" fmla="*/ 15 h 263"/>
                <a:gd name="T14" fmla="*/ 16 w 264"/>
                <a:gd name="T15" fmla="*/ 131 h 263"/>
                <a:gd name="T16" fmla="*/ 132 w 264"/>
                <a:gd name="T17" fmla="*/ 247 h 263"/>
                <a:gd name="T18" fmla="*/ 248 w 264"/>
                <a:gd name="T19" fmla="*/ 131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263">
                  <a:moveTo>
                    <a:pt x="0" y="131"/>
                  </a:moveTo>
                  <a:cubicBezTo>
                    <a:pt x="0" y="59"/>
                    <a:pt x="59" y="0"/>
                    <a:pt x="132" y="0"/>
                  </a:cubicBezTo>
                  <a:cubicBezTo>
                    <a:pt x="205" y="0"/>
                    <a:pt x="264" y="59"/>
                    <a:pt x="264" y="131"/>
                  </a:cubicBezTo>
                  <a:cubicBezTo>
                    <a:pt x="264" y="204"/>
                    <a:pt x="205" y="263"/>
                    <a:pt x="132" y="263"/>
                  </a:cubicBezTo>
                  <a:cubicBezTo>
                    <a:pt x="59" y="263"/>
                    <a:pt x="0" y="204"/>
                    <a:pt x="0" y="131"/>
                  </a:cubicBezTo>
                  <a:close/>
                  <a:moveTo>
                    <a:pt x="248" y="131"/>
                  </a:moveTo>
                  <a:cubicBezTo>
                    <a:pt x="248" y="67"/>
                    <a:pt x="196" y="15"/>
                    <a:pt x="132" y="15"/>
                  </a:cubicBezTo>
                  <a:cubicBezTo>
                    <a:pt x="68" y="15"/>
                    <a:pt x="16" y="67"/>
                    <a:pt x="16" y="131"/>
                  </a:cubicBezTo>
                  <a:cubicBezTo>
                    <a:pt x="16" y="195"/>
                    <a:pt x="68" y="247"/>
                    <a:pt x="132" y="247"/>
                  </a:cubicBezTo>
                  <a:cubicBezTo>
                    <a:pt x="196" y="247"/>
                    <a:pt x="248" y="195"/>
                    <a:pt x="248" y="131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Freeform 133"/>
            <p:cNvSpPr>
              <a:spLocks/>
            </p:cNvSpPr>
            <p:nvPr/>
          </p:nvSpPr>
          <p:spPr bwMode="auto">
            <a:xfrm>
              <a:off x="3502026" y="3014663"/>
              <a:ext cx="449263" cy="815975"/>
            </a:xfrm>
            <a:custGeom>
              <a:avLst/>
              <a:gdLst>
                <a:gd name="T0" fmla="*/ 136 w 138"/>
                <a:gd name="T1" fmla="*/ 1 h 250"/>
                <a:gd name="T2" fmla="*/ 133 w 138"/>
                <a:gd name="T3" fmla="*/ 2 h 250"/>
                <a:gd name="T4" fmla="*/ 0 w 138"/>
                <a:gd name="T5" fmla="*/ 248 h 250"/>
                <a:gd name="T6" fmla="*/ 5 w 138"/>
                <a:gd name="T7" fmla="*/ 250 h 250"/>
                <a:gd name="T8" fmla="*/ 137 w 138"/>
                <a:gd name="T9" fmla="*/ 5 h 250"/>
                <a:gd name="T10" fmla="*/ 136 w 138"/>
                <a:gd name="T11" fmla="*/ 1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8" h="250">
                  <a:moveTo>
                    <a:pt x="136" y="1"/>
                  </a:moveTo>
                  <a:cubicBezTo>
                    <a:pt x="135" y="0"/>
                    <a:pt x="133" y="1"/>
                    <a:pt x="133" y="2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2" y="249"/>
                    <a:pt x="3" y="250"/>
                    <a:pt x="5" y="250"/>
                  </a:cubicBezTo>
                  <a:cubicBezTo>
                    <a:pt x="137" y="5"/>
                    <a:pt x="137" y="5"/>
                    <a:pt x="137" y="5"/>
                  </a:cubicBezTo>
                  <a:cubicBezTo>
                    <a:pt x="138" y="4"/>
                    <a:pt x="138" y="2"/>
                    <a:pt x="136" y="1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Freeform 134"/>
            <p:cNvSpPr>
              <a:spLocks/>
            </p:cNvSpPr>
            <p:nvPr/>
          </p:nvSpPr>
          <p:spPr bwMode="auto">
            <a:xfrm>
              <a:off x="3675063" y="4430713"/>
              <a:ext cx="612775" cy="420688"/>
            </a:xfrm>
            <a:custGeom>
              <a:avLst/>
              <a:gdLst>
                <a:gd name="T0" fmla="*/ 3 w 188"/>
                <a:gd name="T1" fmla="*/ 0 h 129"/>
                <a:gd name="T2" fmla="*/ 0 w 188"/>
                <a:gd name="T3" fmla="*/ 5 h 129"/>
                <a:gd name="T4" fmla="*/ 185 w 188"/>
                <a:gd name="T5" fmla="*/ 129 h 129"/>
                <a:gd name="T6" fmla="*/ 188 w 188"/>
                <a:gd name="T7" fmla="*/ 125 h 129"/>
                <a:gd name="T8" fmla="*/ 3 w 188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129">
                  <a:moveTo>
                    <a:pt x="3" y="0"/>
                  </a:moveTo>
                  <a:cubicBezTo>
                    <a:pt x="2" y="2"/>
                    <a:pt x="1" y="3"/>
                    <a:pt x="0" y="5"/>
                  </a:cubicBezTo>
                  <a:cubicBezTo>
                    <a:pt x="185" y="129"/>
                    <a:pt x="185" y="129"/>
                    <a:pt x="185" y="129"/>
                  </a:cubicBezTo>
                  <a:cubicBezTo>
                    <a:pt x="188" y="125"/>
                    <a:pt x="188" y="125"/>
                    <a:pt x="188" y="125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48" name="Freeform 135"/>
            <p:cNvSpPr>
              <a:spLocks/>
            </p:cNvSpPr>
            <p:nvPr/>
          </p:nvSpPr>
          <p:spPr bwMode="auto">
            <a:xfrm>
              <a:off x="3378201" y="4632325"/>
              <a:ext cx="87313" cy="519113"/>
            </a:xfrm>
            <a:custGeom>
              <a:avLst/>
              <a:gdLst>
                <a:gd name="T0" fmla="*/ 0 w 27"/>
                <a:gd name="T1" fmla="*/ 1 h 159"/>
                <a:gd name="T2" fmla="*/ 21 w 27"/>
                <a:gd name="T3" fmla="*/ 159 h 159"/>
                <a:gd name="T4" fmla="*/ 27 w 27"/>
                <a:gd name="T5" fmla="*/ 158 h 159"/>
                <a:gd name="T6" fmla="*/ 6 w 27"/>
                <a:gd name="T7" fmla="*/ 0 h 159"/>
                <a:gd name="T8" fmla="*/ 0 w 27"/>
                <a:gd name="T9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59">
                  <a:moveTo>
                    <a:pt x="0" y="1"/>
                  </a:moveTo>
                  <a:cubicBezTo>
                    <a:pt x="21" y="159"/>
                    <a:pt x="21" y="159"/>
                    <a:pt x="21" y="159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1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Freeform 136"/>
            <p:cNvSpPr>
              <a:spLocks/>
            </p:cNvSpPr>
            <p:nvPr/>
          </p:nvSpPr>
          <p:spPr bwMode="auto">
            <a:xfrm>
              <a:off x="2852738" y="4567238"/>
              <a:ext cx="241300" cy="323850"/>
            </a:xfrm>
            <a:custGeom>
              <a:avLst/>
              <a:gdLst>
                <a:gd name="T0" fmla="*/ 69 w 74"/>
                <a:gd name="T1" fmla="*/ 0 h 99"/>
                <a:gd name="T2" fmla="*/ 0 w 74"/>
                <a:gd name="T3" fmla="*/ 95 h 99"/>
                <a:gd name="T4" fmla="*/ 4 w 74"/>
                <a:gd name="T5" fmla="*/ 99 h 99"/>
                <a:gd name="T6" fmla="*/ 74 w 74"/>
                <a:gd name="T7" fmla="*/ 3 h 99"/>
                <a:gd name="T8" fmla="*/ 69 w 74"/>
                <a:gd name="T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99">
                  <a:moveTo>
                    <a:pt x="69" y="0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2" y="2"/>
                    <a:pt x="71" y="1"/>
                    <a:pt x="69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Freeform 137"/>
            <p:cNvSpPr>
              <a:spLocks/>
            </p:cNvSpPr>
            <p:nvPr/>
          </p:nvSpPr>
          <p:spPr bwMode="auto">
            <a:xfrm>
              <a:off x="3195638" y="3417888"/>
              <a:ext cx="71438" cy="366713"/>
            </a:xfrm>
            <a:custGeom>
              <a:avLst/>
              <a:gdLst>
                <a:gd name="T0" fmla="*/ 0 w 22"/>
                <a:gd name="T1" fmla="*/ 0 h 112"/>
                <a:gd name="T2" fmla="*/ 16 w 22"/>
                <a:gd name="T3" fmla="*/ 112 h 112"/>
                <a:gd name="T4" fmla="*/ 22 w 22"/>
                <a:gd name="T5" fmla="*/ 112 h 112"/>
                <a:gd name="T6" fmla="*/ 6 w 22"/>
                <a:gd name="T7" fmla="*/ 0 h 112"/>
                <a:gd name="T8" fmla="*/ 0 w 22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12">
                  <a:moveTo>
                    <a:pt x="0" y="0"/>
                  </a:moveTo>
                  <a:cubicBezTo>
                    <a:pt x="16" y="112"/>
                    <a:pt x="16" y="112"/>
                    <a:pt x="16" y="112"/>
                  </a:cubicBezTo>
                  <a:cubicBezTo>
                    <a:pt x="18" y="112"/>
                    <a:pt x="20" y="112"/>
                    <a:pt x="22" y="11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51" name="Freeform 138"/>
            <p:cNvSpPr>
              <a:spLocks/>
            </p:cNvSpPr>
            <p:nvPr/>
          </p:nvSpPr>
          <p:spPr bwMode="auto">
            <a:xfrm>
              <a:off x="1685926" y="3092450"/>
              <a:ext cx="130175" cy="339725"/>
            </a:xfrm>
            <a:custGeom>
              <a:avLst/>
              <a:gdLst>
                <a:gd name="T0" fmla="*/ 34 w 40"/>
                <a:gd name="T1" fmla="*/ 0 h 104"/>
                <a:gd name="T2" fmla="*/ 0 w 40"/>
                <a:gd name="T3" fmla="*/ 102 h 104"/>
                <a:gd name="T4" fmla="*/ 5 w 40"/>
                <a:gd name="T5" fmla="*/ 104 h 104"/>
                <a:gd name="T6" fmla="*/ 40 w 40"/>
                <a:gd name="T7" fmla="*/ 2 h 104"/>
                <a:gd name="T8" fmla="*/ 34 w 40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104">
                  <a:moveTo>
                    <a:pt x="34" y="0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8" y="1"/>
                    <a:pt x="36" y="1"/>
                    <a:pt x="34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52" name="Freeform 139"/>
            <p:cNvSpPr>
              <a:spLocks noEditPoints="1"/>
            </p:cNvSpPr>
            <p:nvPr/>
          </p:nvSpPr>
          <p:spPr bwMode="auto">
            <a:xfrm>
              <a:off x="3567113" y="1139825"/>
              <a:ext cx="1231900" cy="1235075"/>
            </a:xfrm>
            <a:custGeom>
              <a:avLst/>
              <a:gdLst>
                <a:gd name="T0" fmla="*/ 0 w 378"/>
                <a:gd name="T1" fmla="*/ 189 h 378"/>
                <a:gd name="T2" fmla="*/ 189 w 378"/>
                <a:gd name="T3" fmla="*/ 0 h 378"/>
                <a:gd name="T4" fmla="*/ 378 w 378"/>
                <a:gd name="T5" fmla="*/ 189 h 378"/>
                <a:gd name="T6" fmla="*/ 189 w 378"/>
                <a:gd name="T7" fmla="*/ 378 h 378"/>
                <a:gd name="T8" fmla="*/ 0 w 378"/>
                <a:gd name="T9" fmla="*/ 189 h 378"/>
                <a:gd name="T10" fmla="*/ 356 w 378"/>
                <a:gd name="T11" fmla="*/ 189 h 378"/>
                <a:gd name="T12" fmla="*/ 189 w 378"/>
                <a:gd name="T13" fmla="*/ 22 h 378"/>
                <a:gd name="T14" fmla="*/ 23 w 378"/>
                <a:gd name="T15" fmla="*/ 189 h 378"/>
                <a:gd name="T16" fmla="*/ 189 w 378"/>
                <a:gd name="T17" fmla="*/ 356 h 378"/>
                <a:gd name="T18" fmla="*/ 356 w 378"/>
                <a:gd name="T19" fmla="*/ 189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" h="378">
                  <a:moveTo>
                    <a:pt x="0" y="189"/>
                  </a:moveTo>
                  <a:cubicBezTo>
                    <a:pt x="0" y="85"/>
                    <a:pt x="85" y="0"/>
                    <a:pt x="189" y="0"/>
                  </a:cubicBezTo>
                  <a:cubicBezTo>
                    <a:pt x="293" y="0"/>
                    <a:pt x="378" y="85"/>
                    <a:pt x="378" y="189"/>
                  </a:cubicBezTo>
                  <a:cubicBezTo>
                    <a:pt x="378" y="293"/>
                    <a:pt x="293" y="378"/>
                    <a:pt x="189" y="378"/>
                  </a:cubicBezTo>
                  <a:cubicBezTo>
                    <a:pt x="85" y="378"/>
                    <a:pt x="0" y="293"/>
                    <a:pt x="0" y="189"/>
                  </a:cubicBezTo>
                  <a:close/>
                  <a:moveTo>
                    <a:pt x="356" y="189"/>
                  </a:moveTo>
                  <a:cubicBezTo>
                    <a:pt x="356" y="97"/>
                    <a:pt x="281" y="22"/>
                    <a:pt x="189" y="22"/>
                  </a:cubicBezTo>
                  <a:cubicBezTo>
                    <a:pt x="97" y="22"/>
                    <a:pt x="23" y="97"/>
                    <a:pt x="23" y="189"/>
                  </a:cubicBezTo>
                  <a:cubicBezTo>
                    <a:pt x="23" y="281"/>
                    <a:pt x="97" y="356"/>
                    <a:pt x="189" y="356"/>
                  </a:cubicBezTo>
                  <a:cubicBezTo>
                    <a:pt x="281" y="356"/>
                    <a:pt x="356" y="281"/>
                    <a:pt x="356" y="189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53" name="Freeform 140"/>
            <p:cNvSpPr>
              <a:spLocks/>
            </p:cNvSpPr>
            <p:nvPr/>
          </p:nvSpPr>
          <p:spPr bwMode="auto">
            <a:xfrm>
              <a:off x="4699001" y="2079625"/>
              <a:ext cx="282575" cy="166688"/>
            </a:xfrm>
            <a:custGeom>
              <a:avLst/>
              <a:gdLst>
                <a:gd name="T0" fmla="*/ 85 w 87"/>
                <a:gd name="T1" fmla="*/ 45 h 51"/>
                <a:gd name="T2" fmla="*/ 3 w 87"/>
                <a:gd name="T3" fmla="*/ 0 h 51"/>
                <a:gd name="T4" fmla="*/ 0 w 87"/>
                <a:gd name="T5" fmla="*/ 4 h 51"/>
                <a:gd name="T6" fmla="*/ 82 w 87"/>
                <a:gd name="T7" fmla="*/ 50 h 51"/>
                <a:gd name="T8" fmla="*/ 86 w 87"/>
                <a:gd name="T9" fmla="*/ 49 h 51"/>
                <a:gd name="T10" fmla="*/ 85 w 87"/>
                <a:gd name="T11" fmla="*/ 4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51">
                  <a:moveTo>
                    <a:pt x="85" y="45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3"/>
                    <a:pt x="0" y="4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3" y="51"/>
                    <a:pt x="85" y="50"/>
                    <a:pt x="86" y="49"/>
                  </a:cubicBezTo>
                  <a:cubicBezTo>
                    <a:pt x="87" y="47"/>
                    <a:pt x="86" y="46"/>
                    <a:pt x="85" y="4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Freeform 141"/>
            <p:cNvSpPr>
              <a:spLocks/>
            </p:cNvSpPr>
            <p:nvPr/>
          </p:nvSpPr>
          <p:spPr bwMode="auto">
            <a:xfrm>
              <a:off x="4024313" y="2357438"/>
              <a:ext cx="53975" cy="369888"/>
            </a:xfrm>
            <a:custGeom>
              <a:avLst/>
              <a:gdLst>
                <a:gd name="T0" fmla="*/ 8 w 17"/>
                <a:gd name="T1" fmla="*/ 0 h 113"/>
                <a:gd name="T2" fmla="*/ 0 w 17"/>
                <a:gd name="T3" fmla="*/ 109 h 113"/>
                <a:gd name="T4" fmla="*/ 0 w 17"/>
                <a:gd name="T5" fmla="*/ 109 h 113"/>
                <a:gd name="T6" fmla="*/ 4 w 17"/>
                <a:gd name="T7" fmla="*/ 113 h 113"/>
                <a:gd name="T8" fmla="*/ 9 w 17"/>
                <a:gd name="T9" fmla="*/ 109 h 113"/>
                <a:gd name="T10" fmla="*/ 17 w 17"/>
                <a:gd name="T11" fmla="*/ 2 h 113"/>
                <a:gd name="T12" fmla="*/ 8 w 17"/>
                <a:gd name="T1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13">
                  <a:moveTo>
                    <a:pt x="8" y="0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11"/>
                    <a:pt x="2" y="113"/>
                    <a:pt x="4" y="113"/>
                  </a:cubicBezTo>
                  <a:cubicBezTo>
                    <a:pt x="7" y="113"/>
                    <a:pt x="9" y="112"/>
                    <a:pt x="9" y="10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4" y="2"/>
                    <a:pt x="11" y="1"/>
                    <a:pt x="8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Freeform 142"/>
            <p:cNvSpPr>
              <a:spLocks/>
            </p:cNvSpPr>
            <p:nvPr/>
          </p:nvSpPr>
          <p:spPr bwMode="auto">
            <a:xfrm>
              <a:off x="3459163" y="2168525"/>
              <a:ext cx="287338" cy="423863"/>
            </a:xfrm>
            <a:custGeom>
              <a:avLst/>
              <a:gdLst>
                <a:gd name="T0" fmla="*/ 82 w 88"/>
                <a:gd name="T1" fmla="*/ 0 h 130"/>
                <a:gd name="T2" fmla="*/ 0 w 88"/>
                <a:gd name="T3" fmla="*/ 126 h 130"/>
                <a:gd name="T4" fmla="*/ 8 w 88"/>
                <a:gd name="T5" fmla="*/ 130 h 130"/>
                <a:gd name="T6" fmla="*/ 88 w 88"/>
                <a:gd name="T7" fmla="*/ 7 h 130"/>
                <a:gd name="T8" fmla="*/ 82 w 88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30">
                  <a:moveTo>
                    <a:pt x="82" y="0"/>
                  </a:moveTo>
                  <a:cubicBezTo>
                    <a:pt x="0" y="126"/>
                    <a:pt x="0" y="126"/>
                    <a:pt x="0" y="126"/>
                  </a:cubicBezTo>
                  <a:cubicBezTo>
                    <a:pt x="3" y="127"/>
                    <a:pt x="5" y="128"/>
                    <a:pt x="8" y="130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6" y="5"/>
                    <a:pt x="84" y="3"/>
                    <a:pt x="82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Freeform 143"/>
            <p:cNvSpPr>
              <a:spLocks/>
            </p:cNvSpPr>
            <p:nvPr/>
          </p:nvSpPr>
          <p:spPr bwMode="auto">
            <a:xfrm>
              <a:off x="3335338" y="1809750"/>
              <a:ext cx="238125" cy="38100"/>
            </a:xfrm>
            <a:custGeom>
              <a:avLst/>
              <a:gdLst>
                <a:gd name="T0" fmla="*/ 72 w 73"/>
                <a:gd name="T1" fmla="*/ 0 h 12"/>
                <a:gd name="T2" fmla="*/ 0 w 73"/>
                <a:gd name="T3" fmla="*/ 7 h 12"/>
                <a:gd name="T4" fmla="*/ 0 w 73"/>
                <a:gd name="T5" fmla="*/ 12 h 12"/>
                <a:gd name="T6" fmla="*/ 73 w 73"/>
                <a:gd name="T7" fmla="*/ 6 h 12"/>
                <a:gd name="T8" fmla="*/ 72 w 73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2">
                  <a:moveTo>
                    <a:pt x="72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2" y="4"/>
                    <a:pt x="72" y="2"/>
                    <a:pt x="72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Freeform 144"/>
            <p:cNvSpPr>
              <a:spLocks/>
            </p:cNvSpPr>
            <p:nvPr/>
          </p:nvSpPr>
          <p:spPr bwMode="auto">
            <a:xfrm>
              <a:off x="4164013" y="2962275"/>
              <a:ext cx="238125" cy="254000"/>
            </a:xfrm>
            <a:custGeom>
              <a:avLst/>
              <a:gdLst>
                <a:gd name="T0" fmla="*/ 66 w 73"/>
                <a:gd name="T1" fmla="*/ 78 h 78"/>
                <a:gd name="T2" fmla="*/ 73 w 73"/>
                <a:gd name="T3" fmla="*/ 74 h 78"/>
                <a:gd name="T4" fmla="*/ 8 w 73"/>
                <a:gd name="T5" fmla="*/ 2 h 78"/>
                <a:gd name="T6" fmla="*/ 2 w 73"/>
                <a:gd name="T7" fmla="*/ 2 h 78"/>
                <a:gd name="T8" fmla="*/ 0 w 73"/>
                <a:gd name="T9" fmla="*/ 5 h 78"/>
                <a:gd name="T10" fmla="*/ 1 w 73"/>
                <a:gd name="T11" fmla="*/ 8 h 78"/>
                <a:gd name="T12" fmla="*/ 66 w 73"/>
                <a:gd name="T1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78">
                  <a:moveTo>
                    <a:pt x="66" y="78"/>
                  </a:moveTo>
                  <a:cubicBezTo>
                    <a:pt x="68" y="77"/>
                    <a:pt x="71" y="75"/>
                    <a:pt x="73" y="7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1"/>
                    <a:pt x="3" y="0"/>
                    <a:pt x="2" y="2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6"/>
                    <a:pt x="1" y="7"/>
                    <a:pt x="1" y="8"/>
                  </a:cubicBezTo>
                  <a:lnTo>
                    <a:pt x="66" y="7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Freeform 145"/>
            <p:cNvSpPr>
              <a:spLocks/>
            </p:cNvSpPr>
            <p:nvPr/>
          </p:nvSpPr>
          <p:spPr bwMode="auto">
            <a:xfrm>
              <a:off x="4770438" y="2363788"/>
              <a:ext cx="263525" cy="781050"/>
            </a:xfrm>
            <a:custGeom>
              <a:avLst/>
              <a:gdLst>
                <a:gd name="T0" fmla="*/ 6 w 81"/>
                <a:gd name="T1" fmla="*/ 239 h 239"/>
                <a:gd name="T2" fmla="*/ 81 w 81"/>
                <a:gd name="T3" fmla="*/ 4 h 239"/>
                <a:gd name="T4" fmla="*/ 79 w 81"/>
                <a:gd name="T5" fmla="*/ 0 h 239"/>
                <a:gd name="T6" fmla="*/ 76 w 81"/>
                <a:gd name="T7" fmla="*/ 2 h 239"/>
                <a:gd name="T8" fmla="*/ 0 w 81"/>
                <a:gd name="T9" fmla="*/ 238 h 239"/>
                <a:gd name="T10" fmla="*/ 6 w 81"/>
                <a:gd name="T11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239">
                  <a:moveTo>
                    <a:pt x="6" y="239"/>
                  </a:move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81" y="0"/>
                    <a:pt x="79" y="0"/>
                  </a:cubicBezTo>
                  <a:cubicBezTo>
                    <a:pt x="78" y="0"/>
                    <a:pt x="76" y="0"/>
                    <a:pt x="76" y="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2" y="238"/>
                    <a:pt x="4" y="238"/>
                    <a:pt x="6" y="239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Freeform 146"/>
            <p:cNvSpPr>
              <a:spLocks/>
            </p:cNvSpPr>
            <p:nvPr/>
          </p:nvSpPr>
          <p:spPr bwMode="auto">
            <a:xfrm>
              <a:off x="5043488" y="4233863"/>
              <a:ext cx="144463" cy="425450"/>
            </a:xfrm>
            <a:custGeom>
              <a:avLst/>
              <a:gdLst>
                <a:gd name="T0" fmla="*/ 0 w 44"/>
                <a:gd name="T1" fmla="*/ 3 h 130"/>
                <a:gd name="T2" fmla="*/ 38 w 44"/>
                <a:gd name="T3" fmla="*/ 130 h 130"/>
                <a:gd name="T4" fmla="*/ 44 w 44"/>
                <a:gd name="T5" fmla="*/ 128 h 130"/>
                <a:gd name="T6" fmla="*/ 5 w 44"/>
                <a:gd name="T7" fmla="*/ 0 h 130"/>
                <a:gd name="T8" fmla="*/ 0 w 44"/>
                <a:gd name="T9" fmla="*/ 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30">
                  <a:moveTo>
                    <a:pt x="0" y="3"/>
                  </a:moveTo>
                  <a:cubicBezTo>
                    <a:pt x="38" y="130"/>
                    <a:pt x="38" y="130"/>
                    <a:pt x="38" y="130"/>
                  </a:cubicBezTo>
                  <a:cubicBezTo>
                    <a:pt x="44" y="128"/>
                    <a:pt x="44" y="128"/>
                    <a:pt x="44" y="128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2" y="2"/>
                    <a:pt x="0" y="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Freeform 147"/>
            <p:cNvSpPr>
              <a:spLocks/>
            </p:cNvSpPr>
            <p:nvPr/>
          </p:nvSpPr>
          <p:spPr bwMode="auto">
            <a:xfrm>
              <a:off x="4386263" y="4348163"/>
              <a:ext cx="185738" cy="477838"/>
            </a:xfrm>
            <a:custGeom>
              <a:avLst/>
              <a:gdLst>
                <a:gd name="T0" fmla="*/ 51 w 57"/>
                <a:gd name="T1" fmla="*/ 0 h 146"/>
                <a:gd name="T2" fmla="*/ 0 w 57"/>
                <a:gd name="T3" fmla="*/ 142 h 146"/>
                <a:gd name="T4" fmla="*/ 0 w 57"/>
                <a:gd name="T5" fmla="*/ 143 h 146"/>
                <a:gd name="T6" fmla="*/ 2 w 57"/>
                <a:gd name="T7" fmla="*/ 146 h 146"/>
                <a:gd name="T8" fmla="*/ 6 w 57"/>
                <a:gd name="T9" fmla="*/ 144 h 146"/>
                <a:gd name="T10" fmla="*/ 57 w 57"/>
                <a:gd name="T11" fmla="*/ 1 h 146"/>
                <a:gd name="T12" fmla="*/ 51 w 57"/>
                <a:gd name="T13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146">
                  <a:moveTo>
                    <a:pt x="51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42"/>
                    <a:pt x="0" y="143"/>
                    <a:pt x="0" y="143"/>
                  </a:cubicBezTo>
                  <a:cubicBezTo>
                    <a:pt x="0" y="144"/>
                    <a:pt x="1" y="145"/>
                    <a:pt x="2" y="146"/>
                  </a:cubicBezTo>
                  <a:cubicBezTo>
                    <a:pt x="4" y="146"/>
                    <a:pt x="5" y="145"/>
                    <a:pt x="6" y="144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5" y="1"/>
                    <a:pt x="53" y="0"/>
                    <a:pt x="51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61" name="Freeform 148"/>
            <p:cNvSpPr>
              <a:spLocks/>
            </p:cNvSpPr>
            <p:nvPr/>
          </p:nvSpPr>
          <p:spPr bwMode="auto">
            <a:xfrm>
              <a:off x="3709988" y="3914775"/>
              <a:ext cx="388938" cy="142875"/>
            </a:xfrm>
            <a:custGeom>
              <a:avLst/>
              <a:gdLst>
                <a:gd name="T0" fmla="*/ 118 w 119"/>
                <a:gd name="T1" fmla="*/ 0 h 44"/>
                <a:gd name="T2" fmla="*/ 0 w 119"/>
                <a:gd name="T3" fmla="*/ 39 h 44"/>
                <a:gd name="T4" fmla="*/ 2 w 119"/>
                <a:gd name="T5" fmla="*/ 44 h 44"/>
                <a:gd name="T6" fmla="*/ 119 w 119"/>
                <a:gd name="T7" fmla="*/ 5 h 44"/>
                <a:gd name="T8" fmla="*/ 118 w 119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44">
                  <a:moveTo>
                    <a:pt x="118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1" y="41"/>
                    <a:pt x="2" y="43"/>
                    <a:pt x="2" y="44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19" y="4"/>
                    <a:pt x="118" y="2"/>
                    <a:pt x="118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62" name="Freeform 149"/>
            <p:cNvSpPr>
              <a:spLocks/>
            </p:cNvSpPr>
            <p:nvPr/>
          </p:nvSpPr>
          <p:spPr bwMode="auto">
            <a:xfrm>
              <a:off x="4792663" y="1636713"/>
              <a:ext cx="561975" cy="49213"/>
            </a:xfrm>
            <a:custGeom>
              <a:avLst/>
              <a:gdLst>
                <a:gd name="T0" fmla="*/ 172 w 172"/>
                <a:gd name="T1" fmla="*/ 0 h 15"/>
                <a:gd name="T2" fmla="*/ 0 w 172"/>
                <a:gd name="T3" fmla="*/ 9 h 15"/>
                <a:gd name="T4" fmla="*/ 1 w 172"/>
                <a:gd name="T5" fmla="*/ 15 h 15"/>
                <a:gd name="T6" fmla="*/ 172 w 172"/>
                <a:gd name="T7" fmla="*/ 6 h 15"/>
                <a:gd name="T8" fmla="*/ 172 w 17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5">
                  <a:moveTo>
                    <a:pt x="172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3"/>
                    <a:pt x="1" y="15"/>
                  </a:cubicBezTo>
                  <a:cubicBezTo>
                    <a:pt x="172" y="6"/>
                    <a:pt x="172" y="6"/>
                    <a:pt x="172" y="6"/>
                  </a:cubicBezTo>
                  <a:cubicBezTo>
                    <a:pt x="172" y="4"/>
                    <a:pt x="172" y="2"/>
                    <a:pt x="172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63" name="Freeform 150"/>
            <p:cNvSpPr>
              <a:spLocks/>
            </p:cNvSpPr>
            <p:nvPr/>
          </p:nvSpPr>
          <p:spPr bwMode="auto">
            <a:xfrm>
              <a:off x="5226051" y="3278188"/>
              <a:ext cx="376238" cy="198438"/>
            </a:xfrm>
            <a:custGeom>
              <a:avLst/>
              <a:gdLst>
                <a:gd name="T0" fmla="*/ 112 w 115"/>
                <a:gd name="T1" fmla="*/ 0 h 61"/>
                <a:gd name="T2" fmla="*/ 0 w 115"/>
                <a:gd name="T3" fmla="*/ 56 h 61"/>
                <a:gd name="T4" fmla="*/ 3 w 115"/>
                <a:gd name="T5" fmla="*/ 61 h 61"/>
                <a:gd name="T6" fmla="*/ 115 w 115"/>
                <a:gd name="T7" fmla="*/ 5 h 61"/>
                <a:gd name="T8" fmla="*/ 112 w 115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61">
                  <a:moveTo>
                    <a:pt x="112" y="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1" y="58"/>
                    <a:pt x="2" y="59"/>
                    <a:pt x="3" y="61"/>
                  </a:cubicBezTo>
                  <a:cubicBezTo>
                    <a:pt x="115" y="5"/>
                    <a:pt x="115" y="5"/>
                    <a:pt x="115" y="5"/>
                  </a:cubicBezTo>
                  <a:cubicBezTo>
                    <a:pt x="114" y="3"/>
                    <a:pt x="113" y="2"/>
                    <a:pt x="112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Freeform 151"/>
            <p:cNvSpPr>
              <a:spLocks/>
            </p:cNvSpPr>
            <p:nvPr/>
          </p:nvSpPr>
          <p:spPr bwMode="auto">
            <a:xfrm>
              <a:off x="5337176" y="3575050"/>
              <a:ext cx="568325" cy="1106488"/>
            </a:xfrm>
            <a:custGeom>
              <a:avLst/>
              <a:gdLst>
                <a:gd name="T0" fmla="*/ 169 w 174"/>
                <a:gd name="T1" fmla="*/ 0 h 339"/>
                <a:gd name="T2" fmla="*/ 0 w 174"/>
                <a:gd name="T3" fmla="*/ 334 h 339"/>
                <a:gd name="T4" fmla="*/ 0 w 174"/>
                <a:gd name="T5" fmla="*/ 336 h 339"/>
                <a:gd name="T6" fmla="*/ 2 w 174"/>
                <a:gd name="T7" fmla="*/ 338 h 339"/>
                <a:gd name="T8" fmla="*/ 5 w 174"/>
                <a:gd name="T9" fmla="*/ 337 h 339"/>
                <a:gd name="T10" fmla="*/ 174 w 174"/>
                <a:gd name="T11" fmla="*/ 2 h 339"/>
                <a:gd name="T12" fmla="*/ 169 w 174"/>
                <a:gd name="T13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339">
                  <a:moveTo>
                    <a:pt x="169" y="0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0" y="335"/>
                    <a:pt x="0" y="335"/>
                    <a:pt x="0" y="336"/>
                  </a:cubicBezTo>
                  <a:cubicBezTo>
                    <a:pt x="0" y="337"/>
                    <a:pt x="1" y="338"/>
                    <a:pt x="2" y="338"/>
                  </a:cubicBezTo>
                  <a:cubicBezTo>
                    <a:pt x="3" y="339"/>
                    <a:pt x="5" y="338"/>
                    <a:pt x="5" y="337"/>
                  </a:cubicBezTo>
                  <a:cubicBezTo>
                    <a:pt x="174" y="2"/>
                    <a:pt x="174" y="2"/>
                    <a:pt x="174" y="2"/>
                  </a:cubicBezTo>
                  <a:cubicBezTo>
                    <a:pt x="172" y="1"/>
                    <a:pt x="170" y="1"/>
                    <a:pt x="169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65" name="Freeform 152"/>
            <p:cNvSpPr>
              <a:spLocks/>
            </p:cNvSpPr>
            <p:nvPr/>
          </p:nvSpPr>
          <p:spPr bwMode="auto">
            <a:xfrm>
              <a:off x="6149976" y="4557713"/>
              <a:ext cx="225425" cy="111125"/>
            </a:xfrm>
            <a:custGeom>
              <a:avLst/>
              <a:gdLst>
                <a:gd name="T0" fmla="*/ 66 w 69"/>
                <a:gd name="T1" fmla="*/ 0 h 34"/>
                <a:gd name="T2" fmla="*/ 0 w 69"/>
                <a:gd name="T3" fmla="*/ 29 h 34"/>
                <a:gd name="T4" fmla="*/ 3 w 69"/>
                <a:gd name="T5" fmla="*/ 34 h 34"/>
                <a:gd name="T6" fmla="*/ 69 w 69"/>
                <a:gd name="T7" fmla="*/ 5 h 34"/>
                <a:gd name="T8" fmla="*/ 66 w 69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4">
                  <a:moveTo>
                    <a:pt x="66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8" y="4"/>
                    <a:pt x="67" y="2"/>
                    <a:pt x="66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66" name="Freeform 153"/>
            <p:cNvSpPr>
              <a:spLocks/>
            </p:cNvSpPr>
            <p:nvPr/>
          </p:nvSpPr>
          <p:spPr bwMode="auto">
            <a:xfrm>
              <a:off x="5222876" y="3806825"/>
              <a:ext cx="1082675" cy="349250"/>
            </a:xfrm>
            <a:custGeom>
              <a:avLst/>
              <a:gdLst>
                <a:gd name="T0" fmla="*/ 332 w 332"/>
                <a:gd name="T1" fmla="*/ 101 h 107"/>
                <a:gd name="T2" fmla="*/ 2 w 332"/>
                <a:gd name="T3" fmla="*/ 0 h 107"/>
                <a:gd name="T4" fmla="*/ 0 w 332"/>
                <a:gd name="T5" fmla="*/ 5 h 107"/>
                <a:gd name="T6" fmla="*/ 331 w 332"/>
                <a:gd name="T7" fmla="*/ 107 h 107"/>
                <a:gd name="T8" fmla="*/ 332 w 332"/>
                <a:gd name="T9" fmla="*/ 10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107">
                  <a:moveTo>
                    <a:pt x="332" y="10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31" y="107"/>
                    <a:pt x="331" y="107"/>
                    <a:pt x="331" y="107"/>
                  </a:cubicBezTo>
                  <a:cubicBezTo>
                    <a:pt x="331" y="105"/>
                    <a:pt x="331" y="103"/>
                    <a:pt x="332" y="101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67" name="Freeform 154"/>
            <p:cNvSpPr>
              <a:spLocks/>
            </p:cNvSpPr>
            <p:nvPr/>
          </p:nvSpPr>
          <p:spPr bwMode="auto">
            <a:xfrm>
              <a:off x="6456363" y="3509963"/>
              <a:ext cx="157163" cy="228600"/>
            </a:xfrm>
            <a:custGeom>
              <a:avLst/>
              <a:gdLst>
                <a:gd name="T0" fmla="*/ 48 w 48"/>
                <a:gd name="T1" fmla="*/ 67 h 70"/>
                <a:gd name="T2" fmla="*/ 4 w 48"/>
                <a:gd name="T3" fmla="*/ 0 h 70"/>
                <a:gd name="T4" fmla="*/ 0 w 48"/>
                <a:gd name="T5" fmla="*/ 4 h 70"/>
                <a:gd name="T6" fmla="*/ 43 w 48"/>
                <a:gd name="T7" fmla="*/ 70 h 70"/>
                <a:gd name="T8" fmla="*/ 48 w 48"/>
                <a:gd name="T9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0">
                  <a:moveTo>
                    <a:pt x="48" y="67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2"/>
                    <a:pt x="1" y="3"/>
                    <a:pt x="0" y="4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5" y="69"/>
                    <a:pt x="47" y="68"/>
                    <a:pt x="48" y="67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68" name="Freeform 155"/>
            <p:cNvSpPr>
              <a:spLocks/>
            </p:cNvSpPr>
            <p:nvPr/>
          </p:nvSpPr>
          <p:spPr bwMode="auto">
            <a:xfrm>
              <a:off x="7499351" y="4348163"/>
              <a:ext cx="247650" cy="73025"/>
            </a:xfrm>
            <a:custGeom>
              <a:avLst/>
              <a:gdLst>
                <a:gd name="T0" fmla="*/ 73 w 76"/>
                <a:gd name="T1" fmla="*/ 13 h 22"/>
                <a:gd name="T2" fmla="*/ 2 w 76"/>
                <a:gd name="T3" fmla="*/ 0 h 22"/>
                <a:gd name="T4" fmla="*/ 0 w 76"/>
                <a:gd name="T5" fmla="*/ 9 h 22"/>
                <a:gd name="T6" fmla="*/ 71 w 76"/>
                <a:gd name="T7" fmla="*/ 21 h 22"/>
                <a:gd name="T8" fmla="*/ 76 w 76"/>
                <a:gd name="T9" fmla="*/ 18 h 22"/>
                <a:gd name="T10" fmla="*/ 73 w 76"/>
                <a:gd name="T11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22">
                  <a:moveTo>
                    <a:pt x="73" y="1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3"/>
                    <a:pt x="1" y="6"/>
                    <a:pt x="0" y="9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73" y="22"/>
                    <a:pt x="76" y="20"/>
                    <a:pt x="76" y="18"/>
                  </a:cubicBezTo>
                  <a:cubicBezTo>
                    <a:pt x="76" y="15"/>
                    <a:pt x="75" y="13"/>
                    <a:pt x="73" y="1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69" name="Freeform 156"/>
            <p:cNvSpPr>
              <a:spLocks/>
            </p:cNvSpPr>
            <p:nvPr/>
          </p:nvSpPr>
          <p:spPr bwMode="auto">
            <a:xfrm>
              <a:off x="7343776" y="4675188"/>
              <a:ext cx="458788" cy="414338"/>
            </a:xfrm>
            <a:custGeom>
              <a:avLst/>
              <a:gdLst>
                <a:gd name="T0" fmla="*/ 4 w 141"/>
                <a:gd name="T1" fmla="*/ 0 h 127"/>
                <a:gd name="T2" fmla="*/ 0 w 141"/>
                <a:gd name="T3" fmla="*/ 4 h 127"/>
                <a:gd name="T4" fmla="*/ 138 w 141"/>
                <a:gd name="T5" fmla="*/ 127 h 127"/>
                <a:gd name="T6" fmla="*/ 141 w 141"/>
                <a:gd name="T7" fmla="*/ 123 h 127"/>
                <a:gd name="T8" fmla="*/ 4 w 141"/>
                <a:gd name="T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27">
                  <a:moveTo>
                    <a:pt x="4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138" y="127"/>
                    <a:pt x="138" y="127"/>
                    <a:pt x="138" y="127"/>
                  </a:cubicBezTo>
                  <a:cubicBezTo>
                    <a:pt x="141" y="123"/>
                    <a:pt x="141" y="123"/>
                    <a:pt x="141" y="123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70" name="Freeform 157"/>
            <p:cNvSpPr>
              <a:spLocks/>
            </p:cNvSpPr>
            <p:nvPr/>
          </p:nvSpPr>
          <p:spPr bwMode="auto">
            <a:xfrm>
              <a:off x="7007226" y="4864100"/>
              <a:ext cx="49213" cy="382588"/>
            </a:xfrm>
            <a:custGeom>
              <a:avLst/>
              <a:gdLst>
                <a:gd name="T0" fmla="*/ 0 w 15"/>
                <a:gd name="T1" fmla="*/ 1 h 117"/>
                <a:gd name="T2" fmla="*/ 9 w 15"/>
                <a:gd name="T3" fmla="*/ 117 h 117"/>
                <a:gd name="T4" fmla="*/ 15 w 15"/>
                <a:gd name="T5" fmla="*/ 116 h 117"/>
                <a:gd name="T6" fmla="*/ 6 w 15"/>
                <a:gd name="T7" fmla="*/ 0 h 117"/>
                <a:gd name="T8" fmla="*/ 0 w 15"/>
                <a:gd name="T9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7">
                  <a:moveTo>
                    <a:pt x="0" y="1"/>
                  </a:moveTo>
                  <a:cubicBezTo>
                    <a:pt x="9" y="117"/>
                    <a:pt x="9" y="117"/>
                    <a:pt x="9" y="117"/>
                  </a:cubicBezTo>
                  <a:cubicBezTo>
                    <a:pt x="15" y="116"/>
                    <a:pt x="15" y="116"/>
                    <a:pt x="15" y="11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71" name="Freeform 158"/>
            <p:cNvSpPr>
              <a:spLocks/>
            </p:cNvSpPr>
            <p:nvPr/>
          </p:nvSpPr>
          <p:spPr bwMode="auto">
            <a:xfrm>
              <a:off x="8543926" y="2709863"/>
              <a:ext cx="227013" cy="411163"/>
            </a:xfrm>
            <a:custGeom>
              <a:avLst/>
              <a:gdLst>
                <a:gd name="T0" fmla="*/ 4 w 70"/>
                <a:gd name="T1" fmla="*/ 126 h 126"/>
                <a:gd name="T2" fmla="*/ 70 w 70"/>
                <a:gd name="T3" fmla="*/ 2 h 126"/>
                <a:gd name="T4" fmla="*/ 65 w 70"/>
                <a:gd name="T5" fmla="*/ 0 h 126"/>
                <a:gd name="T6" fmla="*/ 0 w 70"/>
                <a:gd name="T7" fmla="*/ 123 h 126"/>
                <a:gd name="T8" fmla="*/ 4 w 70"/>
                <a:gd name="T9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6">
                  <a:moveTo>
                    <a:pt x="4" y="126"/>
                  </a:moveTo>
                  <a:cubicBezTo>
                    <a:pt x="70" y="2"/>
                    <a:pt x="70" y="2"/>
                    <a:pt x="70" y="2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1" y="124"/>
                    <a:pt x="3" y="125"/>
                    <a:pt x="4" y="126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72" name="Freeform 159"/>
            <p:cNvSpPr>
              <a:spLocks/>
            </p:cNvSpPr>
            <p:nvPr/>
          </p:nvSpPr>
          <p:spPr bwMode="auto">
            <a:xfrm>
              <a:off x="7186613" y="2660650"/>
              <a:ext cx="658813" cy="542925"/>
            </a:xfrm>
            <a:custGeom>
              <a:avLst/>
              <a:gdLst>
                <a:gd name="T0" fmla="*/ 202 w 202"/>
                <a:gd name="T1" fmla="*/ 160 h 166"/>
                <a:gd name="T2" fmla="*/ 7 w 202"/>
                <a:gd name="T3" fmla="*/ 1 h 166"/>
                <a:gd name="T4" fmla="*/ 1 w 202"/>
                <a:gd name="T5" fmla="*/ 2 h 166"/>
                <a:gd name="T6" fmla="*/ 0 w 202"/>
                <a:gd name="T7" fmla="*/ 5 h 166"/>
                <a:gd name="T8" fmla="*/ 2 w 202"/>
                <a:gd name="T9" fmla="*/ 8 h 166"/>
                <a:gd name="T10" fmla="*/ 197 w 202"/>
                <a:gd name="T11" fmla="*/ 166 h 166"/>
                <a:gd name="T12" fmla="*/ 202 w 202"/>
                <a:gd name="T13" fmla="*/ 16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166">
                  <a:moveTo>
                    <a:pt x="202" y="16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3" y="0"/>
                    <a:pt x="1" y="2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6"/>
                    <a:pt x="1" y="7"/>
                    <a:pt x="2" y="8"/>
                  </a:cubicBezTo>
                  <a:cubicBezTo>
                    <a:pt x="197" y="166"/>
                    <a:pt x="197" y="166"/>
                    <a:pt x="197" y="166"/>
                  </a:cubicBezTo>
                  <a:cubicBezTo>
                    <a:pt x="198" y="164"/>
                    <a:pt x="200" y="162"/>
                    <a:pt x="202" y="16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Freeform 160"/>
            <p:cNvSpPr>
              <a:spLocks/>
            </p:cNvSpPr>
            <p:nvPr/>
          </p:nvSpPr>
          <p:spPr bwMode="auto">
            <a:xfrm>
              <a:off x="7431088" y="3790950"/>
              <a:ext cx="312738" cy="192088"/>
            </a:xfrm>
            <a:custGeom>
              <a:avLst/>
              <a:gdLst>
                <a:gd name="T0" fmla="*/ 94 w 96"/>
                <a:gd name="T1" fmla="*/ 0 h 59"/>
                <a:gd name="T2" fmla="*/ 0 w 96"/>
                <a:gd name="T3" fmla="*/ 54 h 59"/>
                <a:gd name="T4" fmla="*/ 3 w 96"/>
                <a:gd name="T5" fmla="*/ 59 h 59"/>
                <a:gd name="T6" fmla="*/ 96 w 96"/>
                <a:gd name="T7" fmla="*/ 5 h 59"/>
                <a:gd name="T8" fmla="*/ 94 w 96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59">
                  <a:moveTo>
                    <a:pt x="94" y="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1" y="56"/>
                    <a:pt x="2" y="57"/>
                    <a:pt x="3" y="59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4" y="2"/>
                    <a:pt x="94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Freeform 161"/>
            <p:cNvSpPr>
              <a:spLocks/>
            </p:cNvSpPr>
            <p:nvPr/>
          </p:nvSpPr>
          <p:spPr bwMode="auto">
            <a:xfrm>
              <a:off x="7858126" y="4048125"/>
              <a:ext cx="136525" cy="271463"/>
            </a:xfrm>
            <a:custGeom>
              <a:avLst/>
              <a:gdLst>
                <a:gd name="T0" fmla="*/ 35 w 42"/>
                <a:gd name="T1" fmla="*/ 0 h 83"/>
                <a:gd name="T2" fmla="*/ 0 w 42"/>
                <a:gd name="T3" fmla="*/ 76 h 83"/>
                <a:gd name="T4" fmla="*/ 0 w 42"/>
                <a:gd name="T5" fmla="*/ 78 h 83"/>
                <a:gd name="T6" fmla="*/ 2 w 42"/>
                <a:gd name="T7" fmla="*/ 82 h 83"/>
                <a:gd name="T8" fmla="*/ 8 w 42"/>
                <a:gd name="T9" fmla="*/ 80 h 83"/>
                <a:gd name="T10" fmla="*/ 42 w 42"/>
                <a:gd name="T11" fmla="*/ 4 h 83"/>
                <a:gd name="T12" fmla="*/ 35 w 42"/>
                <a:gd name="T1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83">
                  <a:moveTo>
                    <a:pt x="35" y="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80"/>
                    <a:pt x="1" y="81"/>
                    <a:pt x="2" y="82"/>
                  </a:cubicBezTo>
                  <a:cubicBezTo>
                    <a:pt x="5" y="83"/>
                    <a:pt x="7" y="82"/>
                    <a:pt x="8" y="80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0" y="3"/>
                    <a:pt x="37" y="1"/>
                    <a:pt x="35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75" name="Freeform 162"/>
            <p:cNvSpPr>
              <a:spLocks/>
            </p:cNvSpPr>
            <p:nvPr/>
          </p:nvSpPr>
          <p:spPr bwMode="auto">
            <a:xfrm>
              <a:off x="8729663" y="3800475"/>
              <a:ext cx="260350" cy="241300"/>
            </a:xfrm>
            <a:custGeom>
              <a:avLst/>
              <a:gdLst>
                <a:gd name="T0" fmla="*/ 2 w 80"/>
                <a:gd name="T1" fmla="*/ 0 h 74"/>
                <a:gd name="T2" fmla="*/ 0 w 80"/>
                <a:gd name="T3" fmla="*/ 6 h 74"/>
                <a:gd name="T4" fmla="*/ 76 w 80"/>
                <a:gd name="T5" fmla="*/ 74 h 74"/>
                <a:gd name="T6" fmla="*/ 80 w 80"/>
                <a:gd name="T7" fmla="*/ 70 h 74"/>
                <a:gd name="T8" fmla="*/ 2 w 80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4">
                  <a:moveTo>
                    <a:pt x="2" y="0"/>
                  </a:moveTo>
                  <a:cubicBezTo>
                    <a:pt x="1" y="2"/>
                    <a:pt x="0" y="4"/>
                    <a:pt x="0" y="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80" y="70"/>
                    <a:pt x="80" y="70"/>
                    <a:pt x="80" y="7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76" name="Freeform 163"/>
            <p:cNvSpPr>
              <a:spLocks/>
            </p:cNvSpPr>
            <p:nvPr/>
          </p:nvSpPr>
          <p:spPr bwMode="auto">
            <a:xfrm>
              <a:off x="7340601" y="1939925"/>
              <a:ext cx="241300" cy="173038"/>
            </a:xfrm>
            <a:custGeom>
              <a:avLst/>
              <a:gdLst>
                <a:gd name="T0" fmla="*/ 74 w 74"/>
                <a:gd name="T1" fmla="*/ 48 h 53"/>
                <a:gd name="T2" fmla="*/ 4 w 74"/>
                <a:gd name="T3" fmla="*/ 1 h 53"/>
                <a:gd name="T4" fmla="*/ 0 w 74"/>
                <a:gd name="T5" fmla="*/ 2 h 53"/>
                <a:gd name="T6" fmla="*/ 0 w 74"/>
                <a:gd name="T7" fmla="*/ 3 h 53"/>
                <a:gd name="T8" fmla="*/ 1 w 74"/>
                <a:gd name="T9" fmla="*/ 6 h 53"/>
                <a:gd name="T10" fmla="*/ 71 w 74"/>
                <a:gd name="T11" fmla="*/ 53 h 53"/>
                <a:gd name="T12" fmla="*/ 74 w 74"/>
                <a:gd name="T13" fmla="*/ 4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53">
                  <a:moveTo>
                    <a:pt x="74" y="48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1" y="0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2" y="52"/>
                    <a:pt x="73" y="50"/>
                    <a:pt x="74" y="48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77" name="Freeform 164"/>
            <p:cNvSpPr>
              <a:spLocks/>
            </p:cNvSpPr>
            <p:nvPr/>
          </p:nvSpPr>
          <p:spPr bwMode="auto">
            <a:xfrm>
              <a:off x="7205663" y="2814638"/>
              <a:ext cx="525463" cy="933450"/>
            </a:xfrm>
            <a:custGeom>
              <a:avLst/>
              <a:gdLst>
                <a:gd name="T0" fmla="*/ 156 w 161"/>
                <a:gd name="T1" fmla="*/ 0 h 286"/>
                <a:gd name="T2" fmla="*/ 0 w 161"/>
                <a:gd name="T3" fmla="*/ 283 h 286"/>
                <a:gd name="T4" fmla="*/ 4 w 161"/>
                <a:gd name="T5" fmla="*/ 286 h 286"/>
                <a:gd name="T6" fmla="*/ 161 w 161"/>
                <a:gd name="T7" fmla="*/ 3 h 286"/>
                <a:gd name="T8" fmla="*/ 156 w 161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286">
                  <a:moveTo>
                    <a:pt x="156" y="0"/>
                  </a:moveTo>
                  <a:cubicBezTo>
                    <a:pt x="0" y="283"/>
                    <a:pt x="0" y="283"/>
                    <a:pt x="0" y="283"/>
                  </a:cubicBezTo>
                  <a:cubicBezTo>
                    <a:pt x="1" y="284"/>
                    <a:pt x="3" y="285"/>
                    <a:pt x="4" y="286"/>
                  </a:cubicBezTo>
                  <a:cubicBezTo>
                    <a:pt x="161" y="3"/>
                    <a:pt x="161" y="3"/>
                    <a:pt x="161" y="3"/>
                  </a:cubicBezTo>
                  <a:cubicBezTo>
                    <a:pt x="159" y="2"/>
                    <a:pt x="157" y="1"/>
                    <a:pt x="156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78" name="Freeform 165"/>
            <p:cNvSpPr>
              <a:spLocks/>
            </p:cNvSpPr>
            <p:nvPr/>
          </p:nvSpPr>
          <p:spPr bwMode="auto">
            <a:xfrm>
              <a:off x="8099426" y="2889250"/>
              <a:ext cx="65088" cy="138113"/>
            </a:xfrm>
            <a:custGeom>
              <a:avLst/>
              <a:gdLst>
                <a:gd name="T0" fmla="*/ 0 w 20"/>
                <a:gd name="T1" fmla="*/ 1 h 42"/>
                <a:gd name="T2" fmla="*/ 14 w 20"/>
                <a:gd name="T3" fmla="*/ 42 h 42"/>
                <a:gd name="T4" fmla="*/ 20 w 20"/>
                <a:gd name="T5" fmla="*/ 41 h 42"/>
                <a:gd name="T6" fmla="*/ 5 w 20"/>
                <a:gd name="T7" fmla="*/ 0 h 42"/>
                <a:gd name="T8" fmla="*/ 0 w 20"/>
                <a:gd name="T9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0" y="1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16" y="41"/>
                    <a:pt x="18" y="41"/>
                    <a:pt x="20" y="4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0" y="1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79" name="Freeform 166"/>
            <p:cNvSpPr>
              <a:spLocks/>
            </p:cNvSpPr>
            <p:nvPr/>
          </p:nvSpPr>
          <p:spPr bwMode="auto">
            <a:xfrm>
              <a:off x="8389938" y="4090988"/>
              <a:ext cx="95250" cy="368300"/>
            </a:xfrm>
            <a:custGeom>
              <a:avLst/>
              <a:gdLst>
                <a:gd name="T0" fmla="*/ 29 w 29"/>
                <a:gd name="T1" fmla="*/ 111 h 113"/>
                <a:gd name="T2" fmla="*/ 5 w 29"/>
                <a:gd name="T3" fmla="*/ 0 h 113"/>
                <a:gd name="T4" fmla="*/ 0 w 29"/>
                <a:gd name="T5" fmla="*/ 2 h 113"/>
                <a:gd name="T6" fmla="*/ 23 w 29"/>
                <a:gd name="T7" fmla="*/ 113 h 113"/>
                <a:gd name="T8" fmla="*/ 29 w 29"/>
                <a:gd name="T9" fmla="*/ 11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13">
                  <a:moveTo>
                    <a:pt x="29" y="11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1"/>
                    <a:pt x="2" y="1"/>
                    <a:pt x="0" y="2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5" y="112"/>
                    <a:pt x="27" y="111"/>
                    <a:pt x="29" y="111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80" name="Freeform 167"/>
            <p:cNvSpPr>
              <a:spLocks/>
            </p:cNvSpPr>
            <p:nvPr/>
          </p:nvSpPr>
          <p:spPr bwMode="auto">
            <a:xfrm>
              <a:off x="8905876" y="4303713"/>
              <a:ext cx="168275" cy="244475"/>
            </a:xfrm>
            <a:custGeom>
              <a:avLst/>
              <a:gdLst>
                <a:gd name="T0" fmla="*/ 51 w 52"/>
                <a:gd name="T1" fmla="*/ 0 h 75"/>
                <a:gd name="T2" fmla="*/ 47 w 52"/>
                <a:gd name="T3" fmla="*/ 1 h 75"/>
                <a:gd name="T4" fmla="*/ 0 w 52"/>
                <a:gd name="T5" fmla="*/ 71 h 75"/>
                <a:gd name="T6" fmla="*/ 5 w 52"/>
                <a:gd name="T7" fmla="*/ 75 h 75"/>
                <a:gd name="T8" fmla="*/ 52 w 52"/>
                <a:gd name="T9" fmla="*/ 4 h 75"/>
                <a:gd name="T10" fmla="*/ 51 w 52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75">
                  <a:moveTo>
                    <a:pt x="51" y="0"/>
                  </a:moveTo>
                  <a:cubicBezTo>
                    <a:pt x="49" y="0"/>
                    <a:pt x="48" y="0"/>
                    <a:pt x="47" y="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2" y="72"/>
                    <a:pt x="3" y="73"/>
                    <a:pt x="5" y="75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2" y="3"/>
                    <a:pt x="52" y="1"/>
                    <a:pt x="51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81" name="Freeform 168"/>
            <p:cNvSpPr>
              <a:spLocks/>
            </p:cNvSpPr>
            <p:nvPr/>
          </p:nvSpPr>
          <p:spPr bwMode="auto">
            <a:xfrm>
              <a:off x="8980488" y="5138738"/>
              <a:ext cx="173038" cy="142875"/>
            </a:xfrm>
            <a:custGeom>
              <a:avLst/>
              <a:gdLst>
                <a:gd name="T0" fmla="*/ 51 w 53"/>
                <a:gd name="T1" fmla="*/ 36 h 44"/>
                <a:gd name="T2" fmla="*/ 5 w 53"/>
                <a:gd name="T3" fmla="*/ 0 h 44"/>
                <a:gd name="T4" fmla="*/ 0 w 53"/>
                <a:gd name="T5" fmla="*/ 7 h 44"/>
                <a:gd name="T6" fmla="*/ 46 w 53"/>
                <a:gd name="T7" fmla="*/ 43 h 44"/>
                <a:gd name="T8" fmla="*/ 52 w 53"/>
                <a:gd name="T9" fmla="*/ 42 h 44"/>
                <a:gd name="T10" fmla="*/ 51 w 53"/>
                <a:gd name="T11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44">
                  <a:moveTo>
                    <a:pt x="51" y="36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2"/>
                    <a:pt x="1" y="4"/>
                    <a:pt x="0" y="7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8" y="44"/>
                    <a:pt x="51" y="44"/>
                    <a:pt x="52" y="42"/>
                  </a:cubicBezTo>
                  <a:cubicBezTo>
                    <a:pt x="53" y="40"/>
                    <a:pt x="53" y="38"/>
                    <a:pt x="51" y="36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82" name="Freeform 169"/>
            <p:cNvSpPr>
              <a:spLocks/>
            </p:cNvSpPr>
            <p:nvPr/>
          </p:nvSpPr>
          <p:spPr bwMode="auto">
            <a:xfrm>
              <a:off x="8788401" y="5299075"/>
              <a:ext cx="285750" cy="606425"/>
            </a:xfrm>
            <a:custGeom>
              <a:avLst/>
              <a:gdLst>
                <a:gd name="T0" fmla="*/ 5 w 88"/>
                <a:gd name="T1" fmla="*/ 0 h 186"/>
                <a:gd name="T2" fmla="*/ 0 w 88"/>
                <a:gd name="T3" fmla="*/ 2 h 186"/>
                <a:gd name="T4" fmla="*/ 83 w 88"/>
                <a:gd name="T5" fmla="*/ 186 h 186"/>
                <a:gd name="T6" fmla="*/ 88 w 88"/>
                <a:gd name="T7" fmla="*/ 184 h 186"/>
                <a:gd name="T8" fmla="*/ 5 w 88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86">
                  <a:moveTo>
                    <a:pt x="5" y="0"/>
                  </a:moveTo>
                  <a:cubicBezTo>
                    <a:pt x="3" y="1"/>
                    <a:pt x="2" y="2"/>
                    <a:pt x="0" y="2"/>
                  </a:cubicBezTo>
                  <a:cubicBezTo>
                    <a:pt x="83" y="186"/>
                    <a:pt x="83" y="186"/>
                    <a:pt x="83" y="186"/>
                  </a:cubicBezTo>
                  <a:cubicBezTo>
                    <a:pt x="88" y="184"/>
                    <a:pt x="88" y="184"/>
                    <a:pt x="88" y="184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83" name="Freeform 170"/>
            <p:cNvSpPr>
              <a:spLocks/>
            </p:cNvSpPr>
            <p:nvPr/>
          </p:nvSpPr>
          <p:spPr bwMode="auto">
            <a:xfrm>
              <a:off x="8015288" y="5265738"/>
              <a:ext cx="377825" cy="376238"/>
            </a:xfrm>
            <a:custGeom>
              <a:avLst/>
              <a:gdLst>
                <a:gd name="T0" fmla="*/ 109 w 116"/>
                <a:gd name="T1" fmla="*/ 0 h 115"/>
                <a:gd name="T2" fmla="*/ 1 w 116"/>
                <a:gd name="T3" fmla="*/ 108 h 115"/>
                <a:gd name="T4" fmla="*/ 0 w 116"/>
                <a:gd name="T5" fmla="*/ 110 h 115"/>
                <a:gd name="T6" fmla="*/ 1 w 116"/>
                <a:gd name="T7" fmla="*/ 113 h 115"/>
                <a:gd name="T8" fmla="*/ 7 w 116"/>
                <a:gd name="T9" fmla="*/ 113 h 115"/>
                <a:gd name="T10" fmla="*/ 116 w 116"/>
                <a:gd name="T11" fmla="*/ 4 h 115"/>
                <a:gd name="T12" fmla="*/ 109 w 116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15">
                  <a:moveTo>
                    <a:pt x="109" y="0"/>
                  </a:moveTo>
                  <a:cubicBezTo>
                    <a:pt x="1" y="108"/>
                    <a:pt x="1" y="108"/>
                    <a:pt x="1" y="108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0" y="112"/>
                    <a:pt x="0" y="113"/>
                    <a:pt x="1" y="113"/>
                  </a:cubicBezTo>
                  <a:cubicBezTo>
                    <a:pt x="3" y="115"/>
                    <a:pt x="5" y="115"/>
                    <a:pt x="7" y="11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4" y="3"/>
                    <a:pt x="111" y="1"/>
                    <a:pt x="109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84" name="Freeform 171"/>
            <p:cNvSpPr>
              <a:spLocks/>
            </p:cNvSpPr>
            <p:nvPr/>
          </p:nvSpPr>
          <p:spPr bwMode="auto">
            <a:xfrm>
              <a:off x="7826376" y="4972050"/>
              <a:ext cx="352425" cy="120650"/>
            </a:xfrm>
            <a:custGeom>
              <a:avLst/>
              <a:gdLst>
                <a:gd name="T0" fmla="*/ 107 w 108"/>
                <a:gd name="T1" fmla="*/ 0 h 37"/>
                <a:gd name="T2" fmla="*/ 2 w 108"/>
                <a:gd name="T3" fmla="*/ 32 h 37"/>
                <a:gd name="T4" fmla="*/ 0 w 108"/>
                <a:gd name="T5" fmla="*/ 34 h 37"/>
                <a:gd name="T6" fmla="*/ 0 w 108"/>
                <a:gd name="T7" fmla="*/ 35 h 37"/>
                <a:gd name="T8" fmla="*/ 4 w 108"/>
                <a:gd name="T9" fmla="*/ 37 h 37"/>
                <a:gd name="T10" fmla="*/ 108 w 108"/>
                <a:gd name="T11" fmla="*/ 5 h 37"/>
                <a:gd name="T12" fmla="*/ 107 w 108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37">
                  <a:moveTo>
                    <a:pt x="107" y="0"/>
                  </a:moveTo>
                  <a:cubicBezTo>
                    <a:pt x="2" y="32"/>
                    <a:pt x="2" y="32"/>
                    <a:pt x="2" y="32"/>
                  </a:cubicBezTo>
                  <a:cubicBezTo>
                    <a:pt x="1" y="32"/>
                    <a:pt x="0" y="33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7"/>
                    <a:pt x="2" y="37"/>
                    <a:pt x="4" y="37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2"/>
                    <a:pt x="107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85" name="Freeform 172"/>
            <p:cNvSpPr>
              <a:spLocks/>
            </p:cNvSpPr>
            <p:nvPr/>
          </p:nvSpPr>
          <p:spPr bwMode="auto">
            <a:xfrm>
              <a:off x="7894638" y="4443413"/>
              <a:ext cx="334963" cy="234950"/>
            </a:xfrm>
            <a:custGeom>
              <a:avLst/>
              <a:gdLst>
                <a:gd name="T0" fmla="*/ 103 w 103"/>
                <a:gd name="T1" fmla="*/ 65 h 72"/>
                <a:gd name="T2" fmla="*/ 7 w 103"/>
                <a:gd name="T3" fmla="*/ 1 h 72"/>
                <a:gd name="T4" fmla="*/ 1 w 103"/>
                <a:gd name="T5" fmla="*/ 3 h 72"/>
                <a:gd name="T6" fmla="*/ 0 w 103"/>
                <a:gd name="T7" fmla="*/ 5 h 72"/>
                <a:gd name="T8" fmla="*/ 2 w 103"/>
                <a:gd name="T9" fmla="*/ 8 h 72"/>
                <a:gd name="T10" fmla="*/ 99 w 103"/>
                <a:gd name="T11" fmla="*/ 72 h 72"/>
                <a:gd name="T12" fmla="*/ 103 w 103"/>
                <a:gd name="T13" fmla="*/ 6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72">
                  <a:moveTo>
                    <a:pt x="103" y="6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6"/>
                    <a:pt x="1" y="8"/>
                    <a:pt x="2" y="8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100" y="70"/>
                    <a:pt x="101" y="67"/>
                    <a:pt x="103" y="6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86" name="Freeform 173"/>
            <p:cNvSpPr>
              <a:spLocks noEditPoints="1"/>
            </p:cNvSpPr>
            <p:nvPr/>
          </p:nvSpPr>
          <p:spPr bwMode="auto">
            <a:xfrm>
              <a:off x="9329738" y="4489450"/>
              <a:ext cx="958850" cy="958850"/>
            </a:xfrm>
            <a:custGeom>
              <a:avLst/>
              <a:gdLst>
                <a:gd name="T0" fmla="*/ 0 w 294"/>
                <a:gd name="T1" fmla="*/ 147 h 294"/>
                <a:gd name="T2" fmla="*/ 147 w 294"/>
                <a:gd name="T3" fmla="*/ 0 h 294"/>
                <a:gd name="T4" fmla="*/ 294 w 294"/>
                <a:gd name="T5" fmla="*/ 147 h 294"/>
                <a:gd name="T6" fmla="*/ 147 w 294"/>
                <a:gd name="T7" fmla="*/ 294 h 294"/>
                <a:gd name="T8" fmla="*/ 0 w 294"/>
                <a:gd name="T9" fmla="*/ 147 h 294"/>
                <a:gd name="T10" fmla="*/ 277 w 294"/>
                <a:gd name="T11" fmla="*/ 147 h 294"/>
                <a:gd name="T12" fmla="*/ 147 w 294"/>
                <a:gd name="T13" fmla="*/ 17 h 294"/>
                <a:gd name="T14" fmla="*/ 17 w 294"/>
                <a:gd name="T15" fmla="*/ 147 h 294"/>
                <a:gd name="T16" fmla="*/ 147 w 294"/>
                <a:gd name="T17" fmla="*/ 277 h 294"/>
                <a:gd name="T18" fmla="*/ 277 w 294"/>
                <a:gd name="T19" fmla="*/ 147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4" h="294">
                  <a:moveTo>
                    <a:pt x="0" y="147"/>
                  </a:moveTo>
                  <a:cubicBezTo>
                    <a:pt x="0" y="66"/>
                    <a:pt x="66" y="0"/>
                    <a:pt x="147" y="0"/>
                  </a:cubicBezTo>
                  <a:cubicBezTo>
                    <a:pt x="228" y="0"/>
                    <a:pt x="294" y="66"/>
                    <a:pt x="294" y="147"/>
                  </a:cubicBezTo>
                  <a:cubicBezTo>
                    <a:pt x="294" y="228"/>
                    <a:pt x="228" y="294"/>
                    <a:pt x="147" y="294"/>
                  </a:cubicBezTo>
                  <a:cubicBezTo>
                    <a:pt x="66" y="294"/>
                    <a:pt x="0" y="228"/>
                    <a:pt x="0" y="147"/>
                  </a:cubicBezTo>
                  <a:close/>
                  <a:moveTo>
                    <a:pt x="277" y="147"/>
                  </a:moveTo>
                  <a:cubicBezTo>
                    <a:pt x="277" y="76"/>
                    <a:pt x="218" y="17"/>
                    <a:pt x="147" y="17"/>
                  </a:cubicBezTo>
                  <a:cubicBezTo>
                    <a:pt x="75" y="17"/>
                    <a:pt x="17" y="76"/>
                    <a:pt x="17" y="147"/>
                  </a:cubicBezTo>
                  <a:cubicBezTo>
                    <a:pt x="17" y="219"/>
                    <a:pt x="75" y="277"/>
                    <a:pt x="147" y="277"/>
                  </a:cubicBezTo>
                  <a:cubicBezTo>
                    <a:pt x="218" y="277"/>
                    <a:pt x="277" y="219"/>
                    <a:pt x="277" y="147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  <p:sp>
          <p:nvSpPr>
            <p:cNvPr id="187" name="Freeform 174"/>
            <p:cNvSpPr>
              <a:spLocks/>
            </p:cNvSpPr>
            <p:nvPr/>
          </p:nvSpPr>
          <p:spPr bwMode="auto">
            <a:xfrm>
              <a:off x="10280651" y="4838700"/>
              <a:ext cx="258763" cy="77788"/>
            </a:xfrm>
            <a:custGeom>
              <a:avLst/>
              <a:gdLst>
                <a:gd name="T0" fmla="*/ 78 w 79"/>
                <a:gd name="T1" fmla="*/ 3 h 24"/>
                <a:gd name="T2" fmla="*/ 75 w 79"/>
                <a:gd name="T3" fmla="*/ 1 h 24"/>
                <a:gd name="T4" fmla="*/ 0 w 79"/>
                <a:gd name="T5" fmla="*/ 19 h 24"/>
                <a:gd name="T6" fmla="*/ 1 w 79"/>
                <a:gd name="T7" fmla="*/ 24 h 24"/>
                <a:gd name="T8" fmla="*/ 76 w 79"/>
                <a:gd name="T9" fmla="*/ 6 h 24"/>
                <a:gd name="T10" fmla="*/ 78 w 79"/>
                <a:gd name="T11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24">
                  <a:moveTo>
                    <a:pt x="78" y="3"/>
                  </a:moveTo>
                  <a:cubicBezTo>
                    <a:pt x="78" y="1"/>
                    <a:pt x="76" y="0"/>
                    <a:pt x="75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20"/>
                    <a:pt x="1" y="22"/>
                    <a:pt x="1" y="24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78" y="6"/>
                    <a:pt x="79" y="4"/>
                    <a:pt x="78" y="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FFFF81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90" name="Title 1"/>
          <p:cNvSpPr txBox="1">
            <a:spLocks/>
          </p:cNvSpPr>
          <p:nvPr/>
        </p:nvSpPr>
        <p:spPr>
          <a:xfrm>
            <a:off x="4559071" y="819433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8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PS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1" name="Title 1"/>
          <p:cNvSpPr txBox="1">
            <a:spLocks/>
          </p:cNvSpPr>
          <p:nvPr/>
        </p:nvSpPr>
        <p:spPr>
          <a:xfrm>
            <a:off x="2765224" y="1019692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AI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2" name="Title 1"/>
          <p:cNvSpPr txBox="1">
            <a:spLocks/>
          </p:cNvSpPr>
          <p:nvPr/>
        </p:nvSpPr>
        <p:spPr>
          <a:xfrm>
            <a:off x="5231425" y="3406256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AE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3" name="Title 1"/>
          <p:cNvSpPr txBox="1">
            <a:spLocks/>
          </p:cNvSpPr>
          <p:nvPr/>
        </p:nvSpPr>
        <p:spPr>
          <a:xfrm>
            <a:off x="8052683" y="1524828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FL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4" name="Title 1"/>
          <p:cNvSpPr txBox="1">
            <a:spLocks/>
          </p:cNvSpPr>
          <p:nvPr/>
        </p:nvSpPr>
        <p:spPr>
          <a:xfrm>
            <a:off x="3155802" y="2930367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32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5" name="Title 1"/>
          <p:cNvSpPr txBox="1">
            <a:spLocks/>
          </p:cNvSpPr>
          <p:nvPr/>
        </p:nvSpPr>
        <p:spPr>
          <a:xfrm>
            <a:off x="6503465" y="2739861"/>
            <a:ext cx="1306735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3D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Title 1"/>
          <p:cNvSpPr txBox="1">
            <a:spLocks/>
          </p:cNvSpPr>
          <p:nvPr/>
        </p:nvSpPr>
        <p:spPr>
          <a:xfrm>
            <a:off x="527789" y="1682710"/>
            <a:ext cx="1306735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CR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42149" y="179059"/>
            <a:ext cx="2605584" cy="592018"/>
          </a:xfrm>
          <a:prstGeom prst="homePlate">
            <a:avLst/>
          </a:prstGeom>
          <a:solidFill>
            <a:srgbClr val="C5D757"/>
          </a:solidFill>
        </p:spPr>
        <p:txBody>
          <a:bodyPr vert="horz" lIns="91457" tIns="45728" rIns="91457" bIns="45728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572">
              <a:defRPr/>
            </a:pPr>
            <a:r>
              <a:rPr lang="zh-CN" altLang="en-US" sz="32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大黑简体" pitchFamily="2" charset="-122"/>
                <a:ea typeface="方正大黑简体" pitchFamily="2" charset="-122"/>
              </a:rPr>
              <a:t>软件技能</a:t>
            </a:r>
            <a:endParaRPr lang="en-US" sz="32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大黑简体" pitchFamily="2" charset="-122"/>
              <a:ea typeface="方正大黑简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5307362"/>
            <a:ext cx="2440031" cy="113400"/>
          </a:xfrm>
          <a:prstGeom prst="rect">
            <a:avLst/>
          </a:prstGeom>
          <a:solidFill>
            <a:srgbClr val="E5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446411" y="5307362"/>
            <a:ext cx="2440031" cy="113400"/>
          </a:xfrm>
          <a:prstGeom prst="rect">
            <a:avLst/>
          </a:prstGeom>
          <a:solidFill>
            <a:srgbClr val="FCA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892821" y="5307362"/>
            <a:ext cx="2440031" cy="113400"/>
          </a:xfrm>
          <a:prstGeom prst="rect">
            <a:avLst/>
          </a:prstGeom>
          <a:solidFill>
            <a:srgbClr val="FA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339231" y="5307362"/>
            <a:ext cx="2440031" cy="113400"/>
          </a:xfrm>
          <a:prstGeom prst="rect">
            <a:avLst/>
          </a:prstGeom>
          <a:solidFill>
            <a:srgbClr val="CCD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58094" y="179059"/>
            <a:ext cx="736084" cy="592019"/>
            <a:chOff x="-49754" y="1197154"/>
            <a:chExt cx="6731157" cy="4492375"/>
          </a:xfrm>
        </p:grpSpPr>
        <p:sp>
          <p:nvSpPr>
            <p:cNvPr id="11" name="内容占位符 2"/>
            <p:cNvSpPr txBox="1">
              <a:spLocks/>
            </p:cNvSpPr>
            <p:nvPr/>
          </p:nvSpPr>
          <p:spPr>
            <a:xfrm>
              <a:off x="-49754" y="1197154"/>
              <a:ext cx="1548000" cy="4492375"/>
            </a:xfrm>
            <a:prstGeom prst="homePlate">
              <a:avLst/>
            </a:prstGeom>
            <a:solidFill>
              <a:srgbClr val="CCDB69"/>
            </a:solidFill>
            <a:ln w="6350" cap="flat" cmpd="sng" algn="ctr">
              <a:noFill/>
              <a:prstDash val="solid"/>
              <a:miter lim="800000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内容占位符 2"/>
            <p:cNvSpPr txBox="1">
              <a:spLocks/>
            </p:cNvSpPr>
            <p:nvPr/>
          </p:nvSpPr>
          <p:spPr>
            <a:xfrm>
              <a:off x="5133403" y="1197154"/>
              <a:ext cx="1548000" cy="4492375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内容占位符 2"/>
            <p:cNvSpPr txBox="1">
              <a:spLocks/>
            </p:cNvSpPr>
            <p:nvPr/>
          </p:nvSpPr>
          <p:spPr>
            <a:xfrm>
              <a:off x="1677965" y="1197154"/>
              <a:ext cx="1548000" cy="4492375"/>
            </a:xfrm>
            <a:prstGeom prst="homePlate">
              <a:avLst/>
            </a:prstGeom>
            <a:solidFill>
              <a:srgbClr val="FCAC8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内容占位符 2"/>
            <p:cNvSpPr txBox="1">
              <a:spLocks/>
            </p:cNvSpPr>
            <p:nvPr/>
          </p:nvSpPr>
          <p:spPr>
            <a:xfrm>
              <a:off x="3405684" y="1197154"/>
              <a:ext cx="1548000" cy="4492375"/>
            </a:xfrm>
            <a:prstGeom prst="homePlate">
              <a:avLst/>
            </a:prstGeom>
            <a:solidFill>
              <a:srgbClr val="FA784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402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90"/>
                            </p:stCondLst>
                            <p:childTnLst>
                              <p:par>
                                <p:cTn id="16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90"/>
                            </p:stCondLst>
                            <p:childTnLst>
                              <p:par>
                                <p:cTn id="21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90"/>
                            </p:stCondLst>
                            <p:childTnLst>
                              <p:par>
                                <p:cTn id="26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90"/>
                            </p:stCondLst>
                            <p:childTnLst>
                              <p:par>
                                <p:cTn id="31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90"/>
                            </p:stCondLst>
                            <p:childTnLst>
                              <p:par>
                                <p:cTn id="36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90"/>
                            </p:stCondLst>
                            <p:childTnLst>
                              <p:par>
                                <p:cTn id="41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190"/>
                            </p:stCondLst>
                            <p:childTnLst>
                              <p:par>
                                <p:cTn id="46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/>
      <p:bldP spid="191" grpId="0"/>
      <p:bldP spid="192" grpId="0"/>
      <p:bldP spid="193" grpId="0"/>
      <p:bldP spid="194" grpId="0"/>
      <p:bldP spid="195" grpId="0"/>
      <p:bldP spid="196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42149" y="179059"/>
            <a:ext cx="2605584" cy="592018"/>
          </a:xfrm>
          <a:prstGeom prst="homePlate">
            <a:avLst/>
          </a:prstGeom>
          <a:solidFill>
            <a:schemeClr val="bg2"/>
          </a:solidFill>
        </p:spPr>
        <p:txBody>
          <a:bodyPr vert="horz" lIns="91457" tIns="45728" rIns="91457" bIns="45728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572">
              <a:defRPr/>
            </a:pPr>
            <a:r>
              <a:rPr lang="zh-CN" altLang="en-US" sz="3200" dirty="0">
                <a:solidFill>
                  <a:srgbClr val="92D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大黑简体" pitchFamily="2" charset="-122"/>
                <a:ea typeface="方正大黑简体" pitchFamily="2" charset="-122"/>
              </a:rPr>
              <a:t>语言能力</a:t>
            </a:r>
            <a:endParaRPr lang="en-US" sz="3200" dirty="0">
              <a:solidFill>
                <a:srgbClr val="92D05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大黑简体" pitchFamily="2" charset="-122"/>
              <a:ea typeface="方正大黑简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5307362"/>
            <a:ext cx="2440031" cy="113400"/>
          </a:xfrm>
          <a:prstGeom prst="rect">
            <a:avLst/>
          </a:prstGeom>
          <a:solidFill>
            <a:srgbClr val="E5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446411" y="5307362"/>
            <a:ext cx="2440031" cy="113400"/>
          </a:xfrm>
          <a:prstGeom prst="rect">
            <a:avLst/>
          </a:prstGeom>
          <a:solidFill>
            <a:srgbClr val="FCA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892821" y="5307362"/>
            <a:ext cx="2440031" cy="113400"/>
          </a:xfrm>
          <a:prstGeom prst="rect">
            <a:avLst/>
          </a:prstGeom>
          <a:solidFill>
            <a:srgbClr val="FA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339231" y="5307362"/>
            <a:ext cx="2440031" cy="113400"/>
          </a:xfrm>
          <a:prstGeom prst="rect">
            <a:avLst/>
          </a:prstGeom>
          <a:solidFill>
            <a:srgbClr val="CCD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58094" y="179059"/>
            <a:ext cx="736084" cy="592019"/>
            <a:chOff x="-49754" y="1197154"/>
            <a:chExt cx="6731157" cy="4492375"/>
          </a:xfrm>
        </p:grpSpPr>
        <p:sp>
          <p:nvSpPr>
            <p:cNvPr id="11" name="内容占位符 2"/>
            <p:cNvSpPr txBox="1">
              <a:spLocks/>
            </p:cNvSpPr>
            <p:nvPr/>
          </p:nvSpPr>
          <p:spPr>
            <a:xfrm>
              <a:off x="-49754" y="1197154"/>
              <a:ext cx="1548000" cy="4492375"/>
            </a:xfrm>
            <a:prstGeom prst="homePlate">
              <a:avLst/>
            </a:prstGeom>
            <a:solidFill>
              <a:srgbClr val="CCDB69"/>
            </a:solidFill>
            <a:ln w="6350" cap="flat" cmpd="sng" algn="ctr">
              <a:noFill/>
              <a:prstDash val="solid"/>
              <a:miter lim="800000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内容占位符 2"/>
            <p:cNvSpPr txBox="1">
              <a:spLocks/>
            </p:cNvSpPr>
            <p:nvPr/>
          </p:nvSpPr>
          <p:spPr>
            <a:xfrm>
              <a:off x="5133403" y="1197154"/>
              <a:ext cx="1548000" cy="4492375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内容占位符 2"/>
            <p:cNvSpPr txBox="1">
              <a:spLocks/>
            </p:cNvSpPr>
            <p:nvPr/>
          </p:nvSpPr>
          <p:spPr>
            <a:xfrm>
              <a:off x="1677965" y="1197154"/>
              <a:ext cx="1548000" cy="4492375"/>
            </a:xfrm>
            <a:prstGeom prst="homePlate">
              <a:avLst/>
            </a:prstGeom>
            <a:solidFill>
              <a:srgbClr val="FCAC8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内容占位符 2"/>
            <p:cNvSpPr txBox="1">
              <a:spLocks/>
            </p:cNvSpPr>
            <p:nvPr/>
          </p:nvSpPr>
          <p:spPr>
            <a:xfrm>
              <a:off x="3405684" y="1197154"/>
              <a:ext cx="1548000" cy="4492375"/>
            </a:xfrm>
            <a:prstGeom prst="homePlate">
              <a:avLst/>
            </a:prstGeom>
            <a:solidFill>
              <a:srgbClr val="FA784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527280" y="3210229"/>
            <a:ext cx="1428456" cy="1374748"/>
            <a:chOff x="1157072" y="3735238"/>
            <a:chExt cx="1791401" cy="1745712"/>
          </a:xfrm>
        </p:grpSpPr>
        <p:sp>
          <p:nvSpPr>
            <p:cNvPr id="16" name="椭圆 15"/>
            <p:cNvSpPr/>
            <p:nvPr/>
          </p:nvSpPr>
          <p:spPr>
            <a:xfrm>
              <a:off x="1157072" y="4267970"/>
              <a:ext cx="1212980" cy="1212980"/>
            </a:xfrm>
            <a:prstGeom prst="ellipse">
              <a:avLst/>
            </a:prstGeom>
            <a:solidFill>
              <a:srgbClr val="FCAC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JP</a:t>
              </a:r>
              <a:endPara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1"/>
            <p:cNvSpPr txBox="1"/>
            <p:nvPr/>
          </p:nvSpPr>
          <p:spPr>
            <a:xfrm>
              <a:off x="1157072" y="3735238"/>
              <a:ext cx="1791401" cy="429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FCAC8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粤语：良好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60403" y="2401492"/>
            <a:ext cx="1268000" cy="1617473"/>
            <a:chOff x="4194804" y="4136783"/>
            <a:chExt cx="1590176" cy="2053934"/>
          </a:xfrm>
        </p:grpSpPr>
        <p:sp>
          <p:nvSpPr>
            <p:cNvPr id="19" name="椭圆 18"/>
            <p:cNvSpPr/>
            <p:nvPr/>
          </p:nvSpPr>
          <p:spPr>
            <a:xfrm>
              <a:off x="4194804" y="4600541"/>
              <a:ext cx="1590176" cy="1590176"/>
            </a:xfrm>
            <a:prstGeom prst="ellipse">
              <a:avLst/>
            </a:prstGeom>
            <a:solidFill>
              <a:srgbClr val="FA78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EN</a:t>
              </a:r>
              <a:endPara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2"/>
            <p:cNvSpPr txBox="1"/>
            <p:nvPr/>
          </p:nvSpPr>
          <p:spPr>
            <a:xfrm>
              <a:off x="4194804" y="4136783"/>
              <a:ext cx="1455575" cy="742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FA784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英语：良好</a:t>
              </a:r>
            </a:p>
          </p:txBody>
        </p:sp>
      </p:grpSp>
      <p:sp>
        <p:nvSpPr>
          <p:cNvPr id="21" name="椭圆 20"/>
          <p:cNvSpPr/>
          <p:nvPr/>
        </p:nvSpPr>
        <p:spPr>
          <a:xfrm>
            <a:off x="6159801" y="1307399"/>
            <a:ext cx="1464019" cy="1417500"/>
          </a:xfrm>
          <a:prstGeom prst="ellipse">
            <a:avLst/>
          </a:prstGeom>
          <a:solidFill>
            <a:srgbClr val="EE71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r>
              <a:rPr lang="en-US" altLang="zh-CN" sz="3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CN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13"/>
          <p:cNvSpPr txBox="1"/>
          <p:nvPr/>
        </p:nvSpPr>
        <p:spPr>
          <a:xfrm>
            <a:off x="6274560" y="968531"/>
            <a:ext cx="1445021" cy="319516"/>
          </a:xfrm>
          <a:prstGeom prst="rect">
            <a:avLst/>
          </a:prstGeom>
          <a:noFill/>
        </p:spPr>
        <p:txBody>
          <a:bodyPr wrap="square" lIns="72585" tIns="36293" rIns="72585" bIns="36293" rtlCol="0">
            <a:spAutoFit/>
          </a:bodyPr>
          <a:lstStyle/>
          <a:p>
            <a:r>
              <a:rPr lang="zh-CN" altLang="en-US" sz="1600" b="1" dirty="0">
                <a:solidFill>
                  <a:srgbClr val="EE71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普通话：优异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914023" y="3875719"/>
            <a:ext cx="1268000" cy="992758"/>
            <a:chOff x="949252" y="4582948"/>
            <a:chExt cx="1590176" cy="1260645"/>
          </a:xfrm>
        </p:grpSpPr>
        <p:sp>
          <p:nvSpPr>
            <p:cNvPr id="24" name="椭圆 23"/>
            <p:cNvSpPr/>
            <p:nvPr/>
          </p:nvSpPr>
          <p:spPr>
            <a:xfrm>
              <a:off x="1026936" y="5123593"/>
              <a:ext cx="720000" cy="720000"/>
            </a:xfrm>
            <a:prstGeom prst="ellipse">
              <a:avLst/>
            </a:prstGeom>
            <a:solidFill>
              <a:srgbClr val="CCD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GO</a:t>
              </a:r>
              <a:endPara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14"/>
            <p:cNvSpPr txBox="1"/>
            <p:nvPr/>
          </p:nvSpPr>
          <p:spPr>
            <a:xfrm>
              <a:off x="949252" y="4582948"/>
              <a:ext cx="1590176" cy="429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CCDB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日语：一般</a:t>
              </a:r>
            </a:p>
          </p:txBody>
        </p:sp>
      </p:grpSp>
      <p:sp>
        <p:nvSpPr>
          <p:cNvPr id="26" name="任意多边形 25"/>
          <p:cNvSpPr/>
          <p:nvPr/>
        </p:nvSpPr>
        <p:spPr>
          <a:xfrm>
            <a:off x="1179878" y="2256563"/>
            <a:ext cx="8206126" cy="2705019"/>
          </a:xfrm>
          <a:custGeom>
            <a:avLst/>
            <a:gdLst>
              <a:gd name="connsiteX0" fmla="*/ 3046614 w 3490561"/>
              <a:gd name="connsiteY0" fmla="*/ 0 h 2177997"/>
              <a:gd name="connsiteX1" fmla="*/ 3490561 w 3490561"/>
              <a:gd name="connsiteY1" fmla="*/ 544484 h 2177997"/>
              <a:gd name="connsiteX2" fmla="*/ 3218319 w 3490561"/>
              <a:gd name="connsiteY2" fmla="*/ 544484 h 2177997"/>
              <a:gd name="connsiteX3" fmla="*/ 3218112 w 3490561"/>
              <a:gd name="connsiteY3" fmla="*/ 544953 h 2177997"/>
              <a:gd name="connsiteX4" fmla="*/ 3140272 w 3490561"/>
              <a:gd name="connsiteY4" fmla="*/ 721295 h 2177997"/>
              <a:gd name="connsiteX5" fmla="*/ 3140227 w 3490561"/>
              <a:gd name="connsiteY5" fmla="*/ 721374 h 2177997"/>
              <a:gd name="connsiteX6" fmla="*/ 3140008 w 3490561"/>
              <a:gd name="connsiteY6" fmla="*/ 721871 h 2177997"/>
              <a:gd name="connsiteX7" fmla="*/ 1883411 w 3490561"/>
              <a:gd name="connsiteY7" fmla="*/ 1823766 h 2177997"/>
              <a:gd name="connsiteX8" fmla="*/ 1883227 w 3490561"/>
              <a:gd name="connsiteY8" fmla="*/ 1823842 h 2177997"/>
              <a:gd name="connsiteX9" fmla="*/ 1882612 w 3490561"/>
              <a:gd name="connsiteY9" fmla="*/ 1824142 h 2177997"/>
              <a:gd name="connsiteX10" fmla="*/ 1766930 w 3490561"/>
              <a:gd name="connsiteY10" fmla="*/ 1871601 h 2177997"/>
              <a:gd name="connsiteX11" fmla="*/ 1663784 w 3490561"/>
              <a:gd name="connsiteY11" fmla="*/ 1913959 h 2177997"/>
              <a:gd name="connsiteX12" fmla="*/ 1663179 w 3490561"/>
              <a:gd name="connsiteY12" fmla="*/ 1914164 h 2177997"/>
              <a:gd name="connsiteX13" fmla="*/ 1662001 w 3490561"/>
              <a:gd name="connsiteY13" fmla="*/ 1914647 h 2177997"/>
              <a:gd name="connsiteX14" fmla="*/ 1558777 w 3490561"/>
              <a:gd name="connsiteY14" fmla="*/ 1949524 h 2177997"/>
              <a:gd name="connsiteX15" fmla="*/ 1433858 w 3490561"/>
              <a:gd name="connsiteY15" fmla="*/ 1991834 h 2177997"/>
              <a:gd name="connsiteX16" fmla="*/ 1432311 w 3490561"/>
              <a:gd name="connsiteY16" fmla="*/ 1992254 h 2177997"/>
              <a:gd name="connsiteX17" fmla="*/ 1430801 w 3490561"/>
              <a:gd name="connsiteY17" fmla="*/ 1992764 h 2177997"/>
              <a:gd name="connsiteX18" fmla="*/ 1349014 w 3490561"/>
              <a:gd name="connsiteY18" fmla="*/ 2014904 h 2177997"/>
              <a:gd name="connsiteX19" fmla="*/ 1194714 w 3490561"/>
              <a:gd name="connsiteY19" fmla="*/ 2056862 h 2177997"/>
              <a:gd name="connsiteX20" fmla="*/ 1191674 w 3490561"/>
              <a:gd name="connsiteY20" fmla="*/ 2057497 h 2177997"/>
              <a:gd name="connsiteX21" fmla="*/ 1190064 w 3490561"/>
              <a:gd name="connsiteY21" fmla="*/ 2057933 h 2177997"/>
              <a:gd name="connsiteX22" fmla="*/ 1128321 w 3490561"/>
              <a:gd name="connsiteY22" fmla="*/ 2070732 h 2177997"/>
              <a:gd name="connsiteX23" fmla="*/ 947432 w 3490561"/>
              <a:gd name="connsiteY23" fmla="*/ 2108519 h 2177997"/>
              <a:gd name="connsiteX24" fmla="*/ 942476 w 3490561"/>
              <a:gd name="connsiteY24" fmla="*/ 2109255 h 2177997"/>
              <a:gd name="connsiteX25" fmla="*/ 940839 w 3490561"/>
              <a:gd name="connsiteY25" fmla="*/ 2109594 h 2177997"/>
              <a:gd name="connsiteX26" fmla="*/ 892376 w 3490561"/>
              <a:gd name="connsiteY26" fmla="*/ 2116693 h 2177997"/>
              <a:gd name="connsiteX27" fmla="*/ 693095 w 3490561"/>
              <a:gd name="connsiteY27" fmla="*/ 2146278 h 2177997"/>
              <a:gd name="connsiteX28" fmla="*/ 686126 w 3490561"/>
              <a:gd name="connsiteY28" fmla="*/ 2146903 h 2177997"/>
              <a:gd name="connsiteX29" fmla="*/ 684178 w 3490561"/>
              <a:gd name="connsiteY29" fmla="*/ 2147188 h 2177997"/>
              <a:gd name="connsiteX30" fmla="*/ 636667 w 3490561"/>
              <a:gd name="connsiteY30" fmla="*/ 2151337 h 2177997"/>
              <a:gd name="connsiteX31" fmla="*/ 432781 w 3490561"/>
              <a:gd name="connsiteY31" fmla="*/ 2169613 h 2177997"/>
              <a:gd name="connsiteX32" fmla="*/ 424249 w 3490561"/>
              <a:gd name="connsiteY32" fmla="*/ 2169883 h 2177997"/>
              <a:gd name="connsiteX33" fmla="*/ 421130 w 3490561"/>
              <a:gd name="connsiteY33" fmla="*/ 2170155 h 2177997"/>
              <a:gd name="connsiteX34" fmla="*/ 354965 w 3490561"/>
              <a:gd name="connsiteY34" fmla="*/ 2172073 h 2177997"/>
              <a:gd name="connsiteX35" fmla="*/ 167572 w 3490561"/>
              <a:gd name="connsiteY35" fmla="*/ 2177997 h 2177997"/>
              <a:gd name="connsiteX36" fmla="*/ 158985 w 3490561"/>
              <a:gd name="connsiteY36" fmla="*/ 2177754 h 2177997"/>
              <a:gd name="connsiteX37" fmla="*/ 152747 w 3490561"/>
              <a:gd name="connsiteY37" fmla="*/ 2177935 h 2177997"/>
              <a:gd name="connsiteX38" fmla="*/ 152746 w 3490561"/>
              <a:gd name="connsiteY38" fmla="*/ 2177935 h 2177997"/>
              <a:gd name="connsiteX39" fmla="*/ 0 w 3490561"/>
              <a:gd name="connsiteY39" fmla="*/ 2177935 h 2177997"/>
              <a:gd name="connsiteX40" fmla="*/ 0 w 3490561"/>
              <a:gd name="connsiteY40" fmla="*/ 2159509 h 2177997"/>
              <a:gd name="connsiteX41" fmla="*/ 107669 w 3490561"/>
              <a:gd name="connsiteY41" fmla="*/ 2150174 h 2177997"/>
              <a:gd name="connsiteX42" fmla="*/ 128683 w 3490561"/>
              <a:gd name="connsiteY42" fmla="*/ 2148352 h 2177997"/>
              <a:gd name="connsiteX43" fmla="*/ 128712 w 3490561"/>
              <a:gd name="connsiteY43" fmla="*/ 2148348 h 2177997"/>
              <a:gd name="connsiteX44" fmla="*/ 363659 w 3490561"/>
              <a:gd name="connsiteY44" fmla="*/ 2114941 h 2177997"/>
              <a:gd name="connsiteX45" fmla="*/ 439995 w 3490561"/>
              <a:gd name="connsiteY45" fmla="*/ 2100154 h 2177997"/>
              <a:gd name="connsiteX46" fmla="*/ 592283 w 3490561"/>
              <a:gd name="connsiteY46" fmla="*/ 2069829 h 2177997"/>
              <a:gd name="connsiteX47" fmla="*/ 680776 w 3490561"/>
              <a:gd name="connsiteY47" fmla="*/ 2047808 h 2177997"/>
              <a:gd name="connsiteX48" fmla="*/ 813809 w 3490561"/>
              <a:gd name="connsiteY48" fmla="*/ 2013449 h 2177997"/>
              <a:gd name="connsiteX49" fmla="*/ 905027 w 3490561"/>
              <a:gd name="connsiteY49" fmla="*/ 1985484 h 2177997"/>
              <a:gd name="connsiteX50" fmla="*/ 1027492 w 3490561"/>
              <a:gd name="connsiteY50" fmla="*/ 1946233 h 2177997"/>
              <a:gd name="connsiteX51" fmla="*/ 1118055 w 3490561"/>
              <a:gd name="connsiteY51" fmla="*/ 1912926 h 2177997"/>
              <a:gd name="connsiteX52" fmla="*/ 1232588 w 3490561"/>
              <a:gd name="connsiteY52" fmla="*/ 1868607 h 2177997"/>
              <a:gd name="connsiteX53" fmla="*/ 1320764 w 3490561"/>
              <a:gd name="connsiteY53" fmla="*/ 1830380 h 2177997"/>
              <a:gd name="connsiteX54" fmla="*/ 1428356 w 3490561"/>
              <a:gd name="connsiteY54" fmla="*/ 1780992 h 2177997"/>
              <a:gd name="connsiteX55" fmla="*/ 1513039 w 3490561"/>
              <a:gd name="connsiteY55" fmla="*/ 1738209 h 2177997"/>
              <a:gd name="connsiteX56" fmla="*/ 1614061 w 3490561"/>
              <a:gd name="connsiteY56" fmla="*/ 1683802 h 2177997"/>
              <a:gd name="connsiteX57" fmla="*/ 1694426 w 3490561"/>
              <a:gd name="connsiteY57" fmla="*/ 1636814 h 2177997"/>
              <a:gd name="connsiteX58" fmla="*/ 1788970 w 3490561"/>
              <a:gd name="connsiteY58" fmla="*/ 1577435 h 2177997"/>
              <a:gd name="connsiteX59" fmla="*/ 1864335 w 3490561"/>
              <a:gd name="connsiteY59" fmla="*/ 1526611 h 2177997"/>
              <a:gd name="connsiteX60" fmla="*/ 1952358 w 3490561"/>
              <a:gd name="connsiteY60" fmla="*/ 1462266 h 2177997"/>
              <a:gd name="connsiteX61" fmla="*/ 2022106 w 3490561"/>
              <a:gd name="connsiteY61" fmla="*/ 1408022 h 2177997"/>
              <a:gd name="connsiteX62" fmla="*/ 2073694 w 3490561"/>
              <a:gd name="connsiteY62" fmla="*/ 1364049 h 2177997"/>
              <a:gd name="connsiteX63" fmla="*/ 2304707 w 3490561"/>
              <a:gd name="connsiteY63" fmla="*/ 1139965 h 2177997"/>
              <a:gd name="connsiteX64" fmla="*/ 2330861 w 3490561"/>
              <a:gd name="connsiteY64" fmla="*/ 1108958 h 2177997"/>
              <a:gd name="connsiteX65" fmla="*/ 2517102 w 3490561"/>
              <a:gd name="connsiteY65" fmla="*/ 858257 h 2177997"/>
              <a:gd name="connsiteX66" fmla="*/ 2673772 w 3490561"/>
              <a:gd name="connsiteY66" fmla="*/ 544613 h 2177997"/>
              <a:gd name="connsiteX67" fmla="*/ 2673835 w 3490561"/>
              <a:gd name="connsiteY67" fmla="*/ 544484 h 2177997"/>
              <a:gd name="connsiteX68" fmla="*/ 2401593 w 3490561"/>
              <a:gd name="connsiteY68" fmla="*/ 544484 h 2177997"/>
              <a:gd name="connsiteX69" fmla="*/ 3046614 w 3490561"/>
              <a:gd name="connsiteY69" fmla="*/ 0 h 21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490561" h="2177997">
                <a:moveTo>
                  <a:pt x="3046614" y="0"/>
                </a:moveTo>
                <a:lnTo>
                  <a:pt x="3490561" y="544484"/>
                </a:lnTo>
                <a:lnTo>
                  <a:pt x="3218319" y="544484"/>
                </a:lnTo>
                <a:lnTo>
                  <a:pt x="3218112" y="544953"/>
                </a:lnTo>
                <a:lnTo>
                  <a:pt x="3140272" y="721295"/>
                </a:lnTo>
                <a:lnTo>
                  <a:pt x="3140227" y="721374"/>
                </a:lnTo>
                <a:lnTo>
                  <a:pt x="3140008" y="721871"/>
                </a:lnTo>
                <a:cubicBezTo>
                  <a:pt x="2903996" y="1185025"/>
                  <a:pt x="2454393" y="1567292"/>
                  <a:pt x="1883411" y="1823766"/>
                </a:cubicBezTo>
                <a:lnTo>
                  <a:pt x="1883227" y="1823842"/>
                </a:lnTo>
                <a:lnTo>
                  <a:pt x="1882612" y="1824142"/>
                </a:lnTo>
                <a:lnTo>
                  <a:pt x="1766930" y="1871601"/>
                </a:lnTo>
                <a:lnTo>
                  <a:pt x="1663784" y="1913959"/>
                </a:lnTo>
                <a:lnTo>
                  <a:pt x="1663179" y="1914164"/>
                </a:lnTo>
                <a:lnTo>
                  <a:pt x="1662001" y="1914647"/>
                </a:lnTo>
                <a:lnTo>
                  <a:pt x="1558777" y="1949524"/>
                </a:lnTo>
                <a:lnTo>
                  <a:pt x="1433858" y="1991834"/>
                </a:lnTo>
                <a:lnTo>
                  <a:pt x="1432311" y="1992254"/>
                </a:lnTo>
                <a:lnTo>
                  <a:pt x="1430801" y="1992764"/>
                </a:lnTo>
                <a:lnTo>
                  <a:pt x="1349014" y="2014904"/>
                </a:lnTo>
                <a:lnTo>
                  <a:pt x="1194714" y="2056862"/>
                </a:lnTo>
                <a:lnTo>
                  <a:pt x="1191674" y="2057497"/>
                </a:lnTo>
                <a:lnTo>
                  <a:pt x="1190064" y="2057933"/>
                </a:lnTo>
                <a:lnTo>
                  <a:pt x="1128321" y="2070732"/>
                </a:lnTo>
                <a:lnTo>
                  <a:pt x="947432" y="2108519"/>
                </a:lnTo>
                <a:lnTo>
                  <a:pt x="942476" y="2109255"/>
                </a:lnTo>
                <a:lnTo>
                  <a:pt x="940839" y="2109594"/>
                </a:lnTo>
                <a:lnTo>
                  <a:pt x="892376" y="2116693"/>
                </a:lnTo>
                <a:lnTo>
                  <a:pt x="693095" y="2146278"/>
                </a:lnTo>
                <a:lnTo>
                  <a:pt x="686126" y="2146903"/>
                </a:lnTo>
                <a:lnTo>
                  <a:pt x="684178" y="2147188"/>
                </a:lnTo>
                <a:lnTo>
                  <a:pt x="636667" y="2151337"/>
                </a:lnTo>
                <a:lnTo>
                  <a:pt x="432781" y="2169613"/>
                </a:lnTo>
                <a:lnTo>
                  <a:pt x="424249" y="2169883"/>
                </a:lnTo>
                <a:lnTo>
                  <a:pt x="421130" y="2170155"/>
                </a:lnTo>
                <a:lnTo>
                  <a:pt x="354965" y="2172073"/>
                </a:lnTo>
                <a:lnTo>
                  <a:pt x="167572" y="2177997"/>
                </a:lnTo>
                <a:lnTo>
                  <a:pt x="158985" y="2177754"/>
                </a:lnTo>
                <a:lnTo>
                  <a:pt x="152747" y="2177935"/>
                </a:lnTo>
                <a:lnTo>
                  <a:pt x="152746" y="2177935"/>
                </a:lnTo>
                <a:lnTo>
                  <a:pt x="0" y="2177935"/>
                </a:lnTo>
                <a:lnTo>
                  <a:pt x="0" y="2159509"/>
                </a:lnTo>
                <a:lnTo>
                  <a:pt x="107669" y="2150174"/>
                </a:lnTo>
                <a:lnTo>
                  <a:pt x="128683" y="2148352"/>
                </a:lnTo>
                <a:lnTo>
                  <a:pt x="128712" y="2148348"/>
                </a:lnTo>
                <a:lnTo>
                  <a:pt x="363659" y="2114941"/>
                </a:lnTo>
                <a:lnTo>
                  <a:pt x="439995" y="2100154"/>
                </a:lnTo>
                <a:lnTo>
                  <a:pt x="592283" y="2069829"/>
                </a:lnTo>
                <a:lnTo>
                  <a:pt x="680776" y="2047808"/>
                </a:lnTo>
                <a:lnTo>
                  <a:pt x="813809" y="2013449"/>
                </a:lnTo>
                <a:lnTo>
                  <a:pt x="905027" y="1985484"/>
                </a:lnTo>
                <a:lnTo>
                  <a:pt x="1027492" y="1946233"/>
                </a:lnTo>
                <a:lnTo>
                  <a:pt x="1118055" y="1912926"/>
                </a:lnTo>
                <a:lnTo>
                  <a:pt x="1232588" y="1868607"/>
                </a:lnTo>
                <a:lnTo>
                  <a:pt x="1320764" y="1830380"/>
                </a:lnTo>
                <a:lnTo>
                  <a:pt x="1428356" y="1780992"/>
                </a:lnTo>
                <a:lnTo>
                  <a:pt x="1513039" y="1738209"/>
                </a:lnTo>
                <a:lnTo>
                  <a:pt x="1614061" y="1683802"/>
                </a:lnTo>
                <a:lnTo>
                  <a:pt x="1694426" y="1636814"/>
                </a:lnTo>
                <a:lnTo>
                  <a:pt x="1788970" y="1577435"/>
                </a:lnTo>
                <a:lnTo>
                  <a:pt x="1864335" y="1526611"/>
                </a:lnTo>
                <a:lnTo>
                  <a:pt x="1952358" y="1462266"/>
                </a:lnTo>
                <a:lnTo>
                  <a:pt x="2022106" y="1408022"/>
                </a:lnTo>
                <a:lnTo>
                  <a:pt x="2073694" y="1364049"/>
                </a:lnTo>
                <a:lnTo>
                  <a:pt x="2304707" y="1139965"/>
                </a:lnTo>
                <a:lnTo>
                  <a:pt x="2330861" y="1108958"/>
                </a:lnTo>
                <a:lnTo>
                  <a:pt x="2517102" y="858257"/>
                </a:lnTo>
                <a:lnTo>
                  <a:pt x="2673772" y="544613"/>
                </a:lnTo>
                <a:lnTo>
                  <a:pt x="2673835" y="544484"/>
                </a:lnTo>
                <a:lnTo>
                  <a:pt x="2401593" y="544484"/>
                </a:lnTo>
                <a:lnTo>
                  <a:pt x="304661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78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9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9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9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9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44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9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42149" y="179059"/>
            <a:ext cx="2605584" cy="592018"/>
          </a:xfrm>
          <a:prstGeom prst="homePlate">
            <a:avLst/>
          </a:prstGeom>
          <a:solidFill>
            <a:schemeClr val="bg2"/>
          </a:solidFill>
        </p:spPr>
        <p:txBody>
          <a:bodyPr vert="horz" lIns="91457" tIns="45728" rIns="91457" bIns="45728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572">
              <a:defRPr/>
            </a:pPr>
            <a:r>
              <a:rPr lang="zh-CN" altLang="en-US" sz="3200" dirty="0">
                <a:solidFill>
                  <a:srgbClr val="92D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大黑简体" pitchFamily="2" charset="-122"/>
                <a:ea typeface="方正大黑简体" pitchFamily="2" charset="-122"/>
              </a:rPr>
              <a:t>教育背景</a:t>
            </a:r>
            <a:endParaRPr lang="en-US" sz="3200" dirty="0">
              <a:solidFill>
                <a:srgbClr val="92D05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大黑简体" pitchFamily="2" charset="-122"/>
              <a:ea typeface="方正大黑简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5307362"/>
            <a:ext cx="2440031" cy="113400"/>
          </a:xfrm>
          <a:prstGeom prst="rect">
            <a:avLst/>
          </a:prstGeom>
          <a:solidFill>
            <a:srgbClr val="E5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446411" y="5307362"/>
            <a:ext cx="2440031" cy="113400"/>
          </a:xfrm>
          <a:prstGeom prst="rect">
            <a:avLst/>
          </a:prstGeom>
          <a:solidFill>
            <a:srgbClr val="FCA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892821" y="5307362"/>
            <a:ext cx="2440031" cy="113400"/>
          </a:xfrm>
          <a:prstGeom prst="rect">
            <a:avLst/>
          </a:prstGeom>
          <a:solidFill>
            <a:srgbClr val="FA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339231" y="5307362"/>
            <a:ext cx="2440031" cy="113400"/>
          </a:xfrm>
          <a:prstGeom prst="rect">
            <a:avLst/>
          </a:prstGeom>
          <a:solidFill>
            <a:srgbClr val="CCD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58094" y="179059"/>
            <a:ext cx="736084" cy="592019"/>
            <a:chOff x="-49754" y="1197154"/>
            <a:chExt cx="6731157" cy="4492375"/>
          </a:xfrm>
        </p:grpSpPr>
        <p:sp>
          <p:nvSpPr>
            <p:cNvPr id="11" name="内容占位符 2"/>
            <p:cNvSpPr txBox="1">
              <a:spLocks/>
            </p:cNvSpPr>
            <p:nvPr/>
          </p:nvSpPr>
          <p:spPr>
            <a:xfrm>
              <a:off x="-49754" y="1197154"/>
              <a:ext cx="1548000" cy="4492375"/>
            </a:xfrm>
            <a:prstGeom prst="homePlate">
              <a:avLst/>
            </a:prstGeom>
            <a:solidFill>
              <a:srgbClr val="CCDB69"/>
            </a:solidFill>
            <a:ln w="6350" cap="flat" cmpd="sng" algn="ctr">
              <a:noFill/>
              <a:prstDash val="solid"/>
              <a:miter lim="800000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内容占位符 2"/>
            <p:cNvSpPr txBox="1">
              <a:spLocks/>
            </p:cNvSpPr>
            <p:nvPr/>
          </p:nvSpPr>
          <p:spPr>
            <a:xfrm>
              <a:off x="5133403" y="1197154"/>
              <a:ext cx="1548000" cy="4492375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内容占位符 2"/>
            <p:cNvSpPr txBox="1">
              <a:spLocks/>
            </p:cNvSpPr>
            <p:nvPr/>
          </p:nvSpPr>
          <p:spPr>
            <a:xfrm>
              <a:off x="1677965" y="1197154"/>
              <a:ext cx="1548000" cy="4492375"/>
            </a:xfrm>
            <a:prstGeom prst="homePlate">
              <a:avLst/>
            </a:prstGeom>
            <a:solidFill>
              <a:srgbClr val="FCAC8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内容占位符 2"/>
            <p:cNvSpPr txBox="1">
              <a:spLocks/>
            </p:cNvSpPr>
            <p:nvPr/>
          </p:nvSpPr>
          <p:spPr>
            <a:xfrm>
              <a:off x="3405684" y="1197154"/>
              <a:ext cx="1548000" cy="4492375"/>
            </a:xfrm>
            <a:prstGeom prst="homePlate">
              <a:avLst/>
            </a:prstGeom>
            <a:solidFill>
              <a:srgbClr val="FA784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42149" y="1512447"/>
            <a:ext cx="7561467" cy="425250"/>
            <a:chOff x="1624659" y="1920568"/>
            <a:chExt cx="9482702" cy="540000"/>
          </a:xfrm>
        </p:grpSpPr>
        <p:sp>
          <p:nvSpPr>
            <p:cNvPr id="16" name="五边形 15"/>
            <p:cNvSpPr/>
            <p:nvPr/>
          </p:nvSpPr>
          <p:spPr>
            <a:xfrm>
              <a:off x="1624659" y="1920568"/>
              <a:ext cx="2286000" cy="540000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毕业院校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4489992" y="1920568"/>
              <a:ext cx="6617369" cy="540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  <a:alpha val="34000"/>
                  </a:schemeClr>
                </a:gs>
                <a:gs pos="90000">
                  <a:srgbClr val="EA5236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rtlCol="0" anchor="ctr"/>
            <a:lstStyle/>
            <a:p>
              <a:r>
                <a:rPr lang="zh-CN" altLang="en-US" sz="2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某某大学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42149" y="2213588"/>
            <a:ext cx="7561467" cy="425250"/>
            <a:chOff x="1624659" y="2810905"/>
            <a:chExt cx="9482702" cy="540000"/>
          </a:xfrm>
        </p:grpSpPr>
        <p:sp>
          <p:nvSpPr>
            <p:cNvPr id="19" name="五边形 18"/>
            <p:cNvSpPr/>
            <p:nvPr/>
          </p:nvSpPr>
          <p:spPr>
            <a:xfrm>
              <a:off x="1624659" y="2810905"/>
              <a:ext cx="2286000" cy="540000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rtlCol="0" anchor="ctr"/>
            <a:lstStyle/>
            <a:p>
              <a:r>
                <a:rPr lang="zh-CN" altLang="en-US" sz="2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所学专业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4489992" y="2810905"/>
              <a:ext cx="6617369" cy="540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  <a:alpha val="22000"/>
                  </a:schemeClr>
                </a:gs>
                <a:gs pos="94000">
                  <a:srgbClr val="EA5236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rtlCol="0" anchor="ctr"/>
            <a:lstStyle/>
            <a:p>
              <a:r>
                <a:rPr lang="zh-CN" altLang="en-US" sz="2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某某专业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42149" y="2878320"/>
            <a:ext cx="7561467" cy="425250"/>
            <a:chOff x="1624659" y="3655009"/>
            <a:chExt cx="9482702" cy="540000"/>
          </a:xfrm>
        </p:grpSpPr>
        <p:sp>
          <p:nvSpPr>
            <p:cNvPr id="22" name="矩形 59"/>
            <p:cNvSpPr/>
            <p:nvPr/>
          </p:nvSpPr>
          <p:spPr>
            <a:xfrm>
              <a:off x="1624659" y="3655009"/>
              <a:ext cx="2286000" cy="540000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获得学历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4489992" y="3655009"/>
              <a:ext cx="6617369" cy="540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  <a:alpha val="20000"/>
                  </a:schemeClr>
                </a:gs>
                <a:gs pos="92000">
                  <a:srgbClr val="EA5236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rtlCol="0" anchor="ctr"/>
            <a:lstStyle/>
            <a:p>
              <a:r>
                <a:rPr lang="zh-CN" altLang="en-US" sz="2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本科学历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42150" y="4171276"/>
            <a:ext cx="7542279" cy="425250"/>
            <a:chOff x="1624659" y="5296858"/>
            <a:chExt cx="9458639" cy="540000"/>
          </a:xfrm>
        </p:grpSpPr>
        <p:sp>
          <p:nvSpPr>
            <p:cNvPr id="25" name="矩形 64"/>
            <p:cNvSpPr/>
            <p:nvPr/>
          </p:nvSpPr>
          <p:spPr>
            <a:xfrm>
              <a:off x="1624659" y="5296858"/>
              <a:ext cx="2286000" cy="540000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毕业证书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4465929" y="5296858"/>
              <a:ext cx="6617369" cy="540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  <a:alpha val="40000"/>
                  </a:schemeClr>
                </a:gs>
                <a:gs pos="97000">
                  <a:srgbClr val="EA5236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rtlCol="0" anchor="ctr"/>
            <a:lstStyle/>
            <a:p>
              <a:r>
                <a:rPr lang="zh-CN" altLang="en-US" sz="2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某某大学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42149" y="3506327"/>
            <a:ext cx="7561467" cy="425250"/>
            <a:chOff x="1624659" y="4452479"/>
            <a:chExt cx="9482702" cy="540000"/>
          </a:xfrm>
        </p:grpSpPr>
        <p:sp>
          <p:nvSpPr>
            <p:cNvPr id="28" name="矩形 69"/>
            <p:cNvSpPr/>
            <p:nvPr/>
          </p:nvSpPr>
          <p:spPr>
            <a:xfrm>
              <a:off x="1624659" y="4452479"/>
              <a:ext cx="2286000" cy="540000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在校时间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4489992" y="4452479"/>
              <a:ext cx="6617369" cy="540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  <a:alpha val="31000"/>
                  </a:schemeClr>
                </a:gs>
                <a:gs pos="93000">
                  <a:srgbClr val="EA5236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rtlCol="0" anchor="ctr"/>
            <a:lstStyle/>
            <a:p>
              <a:r>
                <a:rPr lang="en-US" altLang="zh-CN" sz="2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2000·09—2004·06</a:t>
              </a:r>
              <a:endParaRPr lang="zh-CN" altLang="en-US" sz="2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26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9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9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9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9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9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42149" y="179059"/>
            <a:ext cx="2605584" cy="592018"/>
          </a:xfrm>
          <a:prstGeom prst="homePlate">
            <a:avLst/>
          </a:prstGeom>
          <a:solidFill>
            <a:schemeClr val="bg2"/>
          </a:solidFill>
        </p:spPr>
        <p:txBody>
          <a:bodyPr vert="horz" lIns="91457" tIns="45728" rIns="91457" bIns="45728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572">
              <a:defRPr/>
            </a:pPr>
            <a:r>
              <a:rPr lang="zh-CN" altLang="en-US" sz="3200" dirty="0">
                <a:solidFill>
                  <a:srgbClr val="92D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大黑简体" pitchFamily="2" charset="-122"/>
                <a:ea typeface="方正大黑简体" pitchFamily="2" charset="-122"/>
              </a:rPr>
              <a:t>获奖证书</a:t>
            </a:r>
            <a:endParaRPr lang="en-US" sz="3200" dirty="0">
              <a:solidFill>
                <a:srgbClr val="92D05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大黑简体" pitchFamily="2" charset="-122"/>
              <a:ea typeface="方正大黑简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5307362"/>
            <a:ext cx="2440031" cy="113400"/>
          </a:xfrm>
          <a:prstGeom prst="rect">
            <a:avLst/>
          </a:prstGeom>
          <a:solidFill>
            <a:srgbClr val="E5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446411" y="5307362"/>
            <a:ext cx="2440031" cy="113400"/>
          </a:xfrm>
          <a:prstGeom prst="rect">
            <a:avLst/>
          </a:prstGeom>
          <a:solidFill>
            <a:srgbClr val="FCA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892821" y="5307362"/>
            <a:ext cx="2440031" cy="113400"/>
          </a:xfrm>
          <a:prstGeom prst="rect">
            <a:avLst/>
          </a:prstGeom>
          <a:solidFill>
            <a:srgbClr val="FA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339231" y="5307362"/>
            <a:ext cx="2440031" cy="113400"/>
          </a:xfrm>
          <a:prstGeom prst="rect">
            <a:avLst/>
          </a:prstGeom>
          <a:solidFill>
            <a:srgbClr val="CCD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58094" y="179059"/>
            <a:ext cx="736084" cy="592019"/>
            <a:chOff x="-49754" y="1197154"/>
            <a:chExt cx="6731157" cy="4492375"/>
          </a:xfrm>
        </p:grpSpPr>
        <p:sp>
          <p:nvSpPr>
            <p:cNvPr id="11" name="内容占位符 2"/>
            <p:cNvSpPr txBox="1">
              <a:spLocks/>
            </p:cNvSpPr>
            <p:nvPr/>
          </p:nvSpPr>
          <p:spPr>
            <a:xfrm>
              <a:off x="-49754" y="1197154"/>
              <a:ext cx="1548000" cy="4492375"/>
            </a:xfrm>
            <a:prstGeom prst="homePlate">
              <a:avLst/>
            </a:prstGeom>
            <a:solidFill>
              <a:srgbClr val="CCDB69"/>
            </a:solidFill>
            <a:ln w="6350" cap="flat" cmpd="sng" algn="ctr">
              <a:noFill/>
              <a:prstDash val="solid"/>
              <a:miter lim="800000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内容占位符 2"/>
            <p:cNvSpPr txBox="1">
              <a:spLocks/>
            </p:cNvSpPr>
            <p:nvPr/>
          </p:nvSpPr>
          <p:spPr>
            <a:xfrm>
              <a:off x="5133403" y="1197154"/>
              <a:ext cx="1548000" cy="4492375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内容占位符 2"/>
            <p:cNvSpPr txBox="1">
              <a:spLocks/>
            </p:cNvSpPr>
            <p:nvPr/>
          </p:nvSpPr>
          <p:spPr>
            <a:xfrm>
              <a:off x="1677965" y="1197154"/>
              <a:ext cx="1548000" cy="4492375"/>
            </a:xfrm>
            <a:prstGeom prst="homePlate">
              <a:avLst/>
            </a:prstGeom>
            <a:solidFill>
              <a:srgbClr val="FCAC8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内容占位符 2"/>
            <p:cNvSpPr txBox="1">
              <a:spLocks/>
            </p:cNvSpPr>
            <p:nvPr/>
          </p:nvSpPr>
          <p:spPr>
            <a:xfrm>
              <a:off x="3405684" y="1197154"/>
              <a:ext cx="1548000" cy="4492375"/>
            </a:xfrm>
            <a:prstGeom prst="homePlate">
              <a:avLst/>
            </a:prstGeom>
            <a:solidFill>
              <a:srgbClr val="FA784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Cloud Callout 8"/>
          <p:cNvSpPr/>
          <p:nvPr/>
        </p:nvSpPr>
        <p:spPr bwMode="auto">
          <a:xfrm>
            <a:off x="4968701" y="705149"/>
            <a:ext cx="2199661" cy="1349635"/>
          </a:xfrm>
          <a:prstGeom prst="cloudCallout">
            <a:avLst>
              <a:gd name="adj1" fmla="val -66639"/>
              <a:gd name="adj2" fmla="val 117063"/>
            </a:avLst>
          </a:prstGeom>
          <a:solidFill>
            <a:srgbClr val="00B050"/>
          </a:solidFill>
          <a:ln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28565" rIns="28565" bIns="57125" anchor="b"/>
          <a:lstStyle/>
          <a:p>
            <a:pPr defTabSz="96780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7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itchFamily="34" charset="-122"/>
            </a:endParaRPr>
          </a:p>
          <a:p>
            <a:pPr defTabSz="96780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7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itchFamily="34" charset="-122"/>
            </a:endParaRPr>
          </a:p>
        </p:txBody>
      </p:sp>
      <p:sp>
        <p:nvSpPr>
          <p:cNvPr id="16" name="Cloud Callout 9"/>
          <p:cNvSpPr/>
          <p:nvPr/>
        </p:nvSpPr>
        <p:spPr bwMode="auto">
          <a:xfrm>
            <a:off x="1158701" y="2359584"/>
            <a:ext cx="2503679" cy="1360524"/>
          </a:xfrm>
          <a:prstGeom prst="cloudCallout">
            <a:avLst>
              <a:gd name="adj1" fmla="val 68799"/>
              <a:gd name="adj2" fmla="val 17194"/>
            </a:avLst>
          </a:prstGeom>
          <a:solidFill>
            <a:srgbClr val="CCDB69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28565" rIns="28565" bIns="57125" anchor="b"/>
          <a:lstStyle/>
          <a:p>
            <a:pPr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7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itchFamily="34" charset="-122"/>
              </a:rPr>
              <a:t>？</a:t>
            </a:r>
            <a:r>
              <a:rPr lang="en-US" altLang="zh-CN" sz="17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itchFamily="34" charset="-122"/>
              </a:rPr>
              <a:t>=</a:t>
            </a:r>
          </a:p>
          <a:p>
            <a:pPr defTabSz="96780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itchFamily="34" charset="-122"/>
            </a:endParaRPr>
          </a:p>
        </p:txBody>
      </p:sp>
      <p:sp>
        <p:nvSpPr>
          <p:cNvPr id="17" name="Freeform 53"/>
          <p:cNvSpPr>
            <a:spLocks noEditPoints="1"/>
          </p:cNvSpPr>
          <p:nvPr/>
        </p:nvSpPr>
        <p:spPr bwMode="black">
          <a:xfrm>
            <a:off x="3981450" y="3108325"/>
            <a:ext cx="1820863" cy="2054225"/>
          </a:xfrm>
          <a:custGeom>
            <a:avLst/>
            <a:gdLst>
              <a:gd name="T0" fmla="*/ 466 w 1443"/>
              <a:gd name="T1" fmla="*/ 0 h 1627"/>
              <a:gd name="T2" fmla="*/ 466 w 1443"/>
              <a:gd name="T3" fmla="*/ 294 h 1627"/>
              <a:gd name="T4" fmla="*/ 0 w 1443"/>
              <a:gd name="T5" fmla="*/ 1173 h 1627"/>
              <a:gd name="T6" fmla="*/ 48 w 1443"/>
              <a:gd name="T7" fmla="*/ 1230 h 1627"/>
              <a:gd name="T8" fmla="*/ 186 w 1443"/>
              <a:gd name="T9" fmla="*/ 1363 h 1627"/>
              <a:gd name="T10" fmla="*/ 210 w 1443"/>
              <a:gd name="T11" fmla="*/ 1455 h 1627"/>
              <a:gd name="T12" fmla="*/ 31 w 1443"/>
              <a:gd name="T13" fmla="*/ 1545 h 1627"/>
              <a:gd name="T14" fmla="*/ 49 w 1443"/>
              <a:gd name="T15" fmla="*/ 1554 h 1627"/>
              <a:gd name="T16" fmla="*/ 61 w 1443"/>
              <a:gd name="T17" fmla="*/ 1620 h 1627"/>
              <a:gd name="T18" fmla="*/ 73 w 1443"/>
              <a:gd name="T19" fmla="*/ 1553 h 1627"/>
              <a:gd name="T20" fmla="*/ 210 w 1443"/>
              <a:gd name="T21" fmla="*/ 1525 h 1627"/>
              <a:gd name="T22" fmla="*/ 215 w 1443"/>
              <a:gd name="T23" fmla="*/ 1537 h 1627"/>
              <a:gd name="T24" fmla="*/ 228 w 1443"/>
              <a:gd name="T25" fmla="*/ 1594 h 1627"/>
              <a:gd name="T26" fmla="*/ 258 w 1443"/>
              <a:gd name="T27" fmla="*/ 1627 h 1627"/>
              <a:gd name="T28" fmla="*/ 271 w 1443"/>
              <a:gd name="T29" fmla="*/ 1594 h 1627"/>
              <a:gd name="T30" fmla="*/ 276 w 1443"/>
              <a:gd name="T31" fmla="*/ 1537 h 1627"/>
              <a:gd name="T32" fmla="*/ 411 w 1443"/>
              <a:gd name="T33" fmla="*/ 1541 h 1627"/>
              <a:gd name="T34" fmla="*/ 388 w 1443"/>
              <a:gd name="T35" fmla="*/ 1586 h 1627"/>
              <a:gd name="T36" fmla="*/ 457 w 1443"/>
              <a:gd name="T37" fmla="*/ 1586 h 1627"/>
              <a:gd name="T38" fmla="*/ 435 w 1443"/>
              <a:gd name="T39" fmla="*/ 1543 h 1627"/>
              <a:gd name="T40" fmla="*/ 452 w 1443"/>
              <a:gd name="T41" fmla="*/ 1504 h 1627"/>
              <a:gd name="T42" fmla="*/ 276 w 1443"/>
              <a:gd name="T43" fmla="*/ 1363 h 1627"/>
              <a:gd name="T44" fmla="*/ 299 w 1443"/>
              <a:gd name="T45" fmla="*/ 1230 h 1627"/>
              <a:gd name="T46" fmla="*/ 514 w 1443"/>
              <a:gd name="T47" fmla="*/ 1182 h 1627"/>
              <a:gd name="T48" fmla="*/ 494 w 1443"/>
              <a:gd name="T49" fmla="*/ 1134 h 1627"/>
              <a:gd name="T50" fmla="*/ 538 w 1443"/>
              <a:gd name="T51" fmla="*/ 1491 h 1627"/>
              <a:gd name="T52" fmla="*/ 722 w 1443"/>
              <a:gd name="T53" fmla="*/ 1528 h 1627"/>
              <a:gd name="T54" fmla="*/ 816 w 1443"/>
              <a:gd name="T55" fmla="*/ 1053 h 1627"/>
              <a:gd name="T56" fmla="*/ 817 w 1443"/>
              <a:gd name="T57" fmla="*/ 1052 h 1627"/>
              <a:gd name="T58" fmla="*/ 818 w 1443"/>
              <a:gd name="T59" fmla="*/ 1027 h 1627"/>
              <a:gd name="T60" fmla="*/ 439 w 1443"/>
              <a:gd name="T61" fmla="*/ 938 h 1627"/>
              <a:gd name="T62" fmla="*/ 820 w 1443"/>
              <a:gd name="T63" fmla="*/ 772 h 1627"/>
              <a:gd name="T64" fmla="*/ 1231 w 1443"/>
              <a:gd name="T65" fmla="*/ 760 h 1627"/>
              <a:gd name="T66" fmla="*/ 1245 w 1443"/>
              <a:gd name="T67" fmla="*/ 707 h 1627"/>
              <a:gd name="T68" fmla="*/ 1428 w 1443"/>
              <a:gd name="T69" fmla="*/ 267 h 1627"/>
              <a:gd name="T70" fmla="*/ 1235 w 1443"/>
              <a:gd name="T71" fmla="*/ 687 h 1627"/>
              <a:gd name="T72" fmla="*/ 1215 w 1443"/>
              <a:gd name="T73" fmla="*/ 700 h 1627"/>
              <a:gd name="T74" fmla="*/ 898 w 1443"/>
              <a:gd name="T75" fmla="*/ 693 h 1627"/>
              <a:gd name="T76" fmla="*/ 507 w 1443"/>
              <a:gd name="T77" fmla="*/ 615 h 1627"/>
              <a:gd name="T78" fmla="*/ 415 w 1443"/>
              <a:gd name="T79" fmla="*/ 354 h 1627"/>
              <a:gd name="T80" fmla="*/ 196 w 1443"/>
              <a:gd name="T81" fmla="*/ 456 h 1627"/>
              <a:gd name="T82" fmla="*/ 138 w 1443"/>
              <a:gd name="T83" fmla="*/ 730 h 1627"/>
              <a:gd name="T84" fmla="*/ 90 w 1443"/>
              <a:gd name="T85" fmla="*/ 530 h 1627"/>
              <a:gd name="T86" fmla="*/ 6 w 1443"/>
              <a:gd name="T87" fmla="*/ 578 h 1627"/>
              <a:gd name="T88" fmla="*/ 49 w 1443"/>
              <a:gd name="T89" fmla="*/ 966 h 1627"/>
              <a:gd name="T90" fmla="*/ 48 w 1443"/>
              <a:gd name="T91" fmla="*/ 1125 h 1627"/>
              <a:gd name="T92" fmla="*/ 96 w 1443"/>
              <a:gd name="T93" fmla="*/ 1084 h 1627"/>
              <a:gd name="T94" fmla="*/ 96 w 1443"/>
              <a:gd name="T95" fmla="*/ 1125 h 1627"/>
              <a:gd name="T96" fmla="*/ 1084 w 1443"/>
              <a:gd name="T97" fmla="*/ 1519 h 1627"/>
              <a:gd name="T98" fmla="*/ 824 w 1443"/>
              <a:gd name="T99" fmla="*/ 1618 h 1627"/>
              <a:gd name="T100" fmla="*/ 1443 w 1443"/>
              <a:gd name="T101" fmla="*/ 1519 h 1627"/>
              <a:gd name="T102" fmla="*/ 1293 w 1443"/>
              <a:gd name="T103" fmla="*/ 870 h 1627"/>
              <a:gd name="T104" fmla="*/ 1443 w 1443"/>
              <a:gd name="T105" fmla="*/ 772 h 1627"/>
              <a:gd name="T106" fmla="*/ 586 w 1443"/>
              <a:gd name="T107" fmla="*/ 870 h 1627"/>
              <a:gd name="T108" fmla="*/ 1084 w 1443"/>
              <a:gd name="T109" fmla="*/ 1519 h 1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43" h="1627">
                <a:moveTo>
                  <a:pt x="613" y="147"/>
                </a:moveTo>
                <a:cubicBezTo>
                  <a:pt x="613" y="65"/>
                  <a:pt x="547" y="0"/>
                  <a:pt x="466" y="0"/>
                </a:cubicBezTo>
                <a:cubicBezTo>
                  <a:pt x="385" y="0"/>
                  <a:pt x="319" y="65"/>
                  <a:pt x="319" y="147"/>
                </a:cubicBezTo>
                <a:cubicBezTo>
                  <a:pt x="319" y="228"/>
                  <a:pt x="385" y="294"/>
                  <a:pt x="466" y="294"/>
                </a:cubicBezTo>
                <a:cubicBezTo>
                  <a:pt x="547" y="294"/>
                  <a:pt x="613" y="228"/>
                  <a:pt x="613" y="147"/>
                </a:cubicBezTo>
                <a:close/>
                <a:moveTo>
                  <a:pt x="0" y="1173"/>
                </a:moveTo>
                <a:cubicBezTo>
                  <a:pt x="0" y="1182"/>
                  <a:pt x="0" y="1182"/>
                  <a:pt x="0" y="1182"/>
                </a:cubicBezTo>
                <a:cubicBezTo>
                  <a:pt x="0" y="1208"/>
                  <a:pt x="22" y="1230"/>
                  <a:pt x="48" y="1230"/>
                </a:cubicBezTo>
                <a:cubicBezTo>
                  <a:pt x="186" y="1230"/>
                  <a:pt x="186" y="1230"/>
                  <a:pt x="186" y="1230"/>
                </a:cubicBezTo>
                <a:cubicBezTo>
                  <a:pt x="186" y="1363"/>
                  <a:pt x="186" y="1363"/>
                  <a:pt x="186" y="1363"/>
                </a:cubicBezTo>
                <a:cubicBezTo>
                  <a:pt x="210" y="1363"/>
                  <a:pt x="210" y="1363"/>
                  <a:pt x="210" y="1363"/>
                </a:cubicBezTo>
                <a:cubicBezTo>
                  <a:pt x="210" y="1455"/>
                  <a:pt x="210" y="1455"/>
                  <a:pt x="210" y="1455"/>
                </a:cubicBezTo>
                <a:cubicBezTo>
                  <a:pt x="31" y="1504"/>
                  <a:pt x="31" y="1504"/>
                  <a:pt x="31" y="1504"/>
                </a:cubicBezTo>
                <a:cubicBezTo>
                  <a:pt x="31" y="1545"/>
                  <a:pt x="31" y="1545"/>
                  <a:pt x="31" y="1545"/>
                </a:cubicBezTo>
                <a:cubicBezTo>
                  <a:pt x="49" y="1543"/>
                  <a:pt x="49" y="1543"/>
                  <a:pt x="49" y="1543"/>
                </a:cubicBezTo>
                <a:cubicBezTo>
                  <a:pt x="49" y="1554"/>
                  <a:pt x="49" y="1554"/>
                  <a:pt x="49" y="1554"/>
                </a:cubicBezTo>
                <a:cubicBezTo>
                  <a:pt x="36" y="1558"/>
                  <a:pt x="26" y="1571"/>
                  <a:pt x="26" y="1586"/>
                </a:cubicBezTo>
                <a:cubicBezTo>
                  <a:pt x="26" y="1605"/>
                  <a:pt x="42" y="1620"/>
                  <a:pt x="61" y="1620"/>
                </a:cubicBezTo>
                <a:cubicBezTo>
                  <a:pt x="80" y="1620"/>
                  <a:pt x="95" y="1605"/>
                  <a:pt x="95" y="1586"/>
                </a:cubicBezTo>
                <a:cubicBezTo>
                  <a:pt x="95" y="1571"/>
                  <a:pt x="86" y="1558"/>
                  <a:pt x="73" y="1553"/>
                </a:cubicBezTo>
                <a:cubicBezTo>
                  <a:pt x="73" y="1541"/>
                  <a:pt x="73" y="1541"/>
                  <a:pt x="73" y="1541"/>
                </a:cubicBezTo>
                <a:cubicBezTo>
                  <a:pt x="210" y="1525"/>
                  <a:pt x="210" y="1525"/>
                  <a:pt x="210" y="1525"/>
                </a:cubicBezTo>
                <a:cubicBezTo>
                  <a:pt x="210" y="1537"/>
                  <a:pt x="210" y="1537"/>
                  <a:pt x="210" y="1537"/>
                </a:cubicBezTo>
                <a:cubicBezTo>
                  <a:pt x="215" y="1537"/>
                  <a:pt x="215" y="1537"/>
                  <a:pt x="215" y="1537"/>
                </a:cubicBezTo>
                <a:cubicBezTo>
                  <a:pt x="215" y="1594"/>
                  <a:pt x="215" y="1594"/>
                  <a:pt x="215" y="1594"/>
                </a:cubicBezTo>
                <a:cubicBezTo>
                  <a:pt x="228" y="1594"/>
                  <a:pt x="228" y="1594"/>
                  <a:pt x="228" y="1594"/>
                </a:cubicBezTo>
                <a:cubicBezTo>
                  <a:pt x="228" y="1627"/>
                  <a:pt x="228" y="1627"/>
                  <a:pt x="228" y="1627"/>
                </a:cubicBezTo>
                <a:cubicBezTo>
                  <a:pt x="258" y="1627"/>
                  <a:pt x="258" y="1627"/>
                  <a:pt x="258" y="1627"/>
                </a:cubicBezTo>
                <a:cubicBezTo>
                  <a:pt x="258" y="1594"/>
                  <a:pt x="258" y="1594"/>
                  <a:pt x="258" y="1594"/>
                </a:cubicBezTo>
                <a:cubicBezTo>
                  <a:pt x="271" y="1594"/>
                  <a:pt x="271" y="1594"/>
                  <a:pt x="271" y="1594"/>
                </a:cubicBezTo>
                <a:cubicBezTo>
                  <a:pt x="271" y="1537"/>
                  <a:pt x="271" y="1537"/>
                  <a:pt x="271" y="1537"/>
                </a:cubicBezTo>
                <a:cubicBezTo>
                  <a:pt x="276" y="1537"/>
                  <a:pt x="276" y="1537"/>
                  <a:pt x="276" y="1537"/>
                </a:cubicBezTo>
                <a:cubicBezTo>
                  <a:pt x="276" y="1525"/>
                  <a:pt x="276" y="1525"/>
                  <a:pt x="276" y="1525"/>
                </a:cubicBezTo>
                <a:cubicBezTo>
                  <a:pt x="411" y="1541"/>
                  <a:pt x="411" y="1541"/>
                  <a:pt x="411" y="1541"/>
                </a:cubicBezTo>
                <a:cubicBezTo>
                  <a:pt x="411" y="1553"/>
                  <a:pt x="411" y="1553"/>
                  <a:pt x="411" y="1553"/>
                </a:cubicBezTo>
                <a:cubicBezTo>
                  <a:pt x="398" y="1558"/>
                  <a:pt x="388" y="1571"/>
                  <a:pt x="388" y="1586"/>
                </a:cubicBezTo>
                <a:cubicBezTo>
                  <a:pt x="388" y="1605"/>
                  <a:pt x="404" y="1620"/>
                  <a:pt x="423" y="1620"/>
                </a:cubicBezTo>
                <a:cubicBezTo>
                  <a:pt x="442" y="1620"/>
                  <a:pt x="457" y="1605"/>
                  <a:pt x="457" y="1586"/>
                </a:cubicBezTo>
                <a:cubicBezTo>
                  <a:pt x="457" y="1571"/>
                  <a:pt x="448" y="1558"/>
                  <a:pt x="435" y="1554"/>
                </a:cubicBezTo>
                <a:cubicBezTo>
                  <a:pt x="435" y="1543"/>
                  <a:pt x="435" y="1543"/>
                  <a:pt x="435" y="1543"/>
                </a:cubicBezTo>
                <a:cubicBezTo>
                  <a:pt x="452" y="1545"/>
                  <a:pt x="452" y="1545"/>
                  <a:pt x="452" y="1545"/>
                </a:cubicBezTo>
                <a:cubicBezTo>
                  <a:pt x="452" y="1504"/>
                  <a:pt x="452" y="1504"/>
                  <a:pt x="452" y="1504"/>
                </a:cubicBezTo>
                <a:cubicBezTo>
                  <a:pt x="276" y="1456"/>
                  <a:pt x="276" y="1456"/>
                  <a:pt x="276" y="1456"/>
                </a:cubicBezTo>
                <a:cubicBezTo>
                  <a:pt x="276" y="1363"/>
                  <a:pt x="276" y="1363"/>
                  <a:pt x="276" y="1363"/>
                </a:cubicBezTo>
                <a:cubicBezTo>
                  <a:pt x="299" y="1363"/>
                  <a:pt x="299" y="1363"/>
                  <a:pt x="299" y="1363"/>
                </a:cubicBezTo>
                <a:cubicBezTo>
                  <a:pt x="299" y="1230"/>
                  <a:pt x="299" y="1230"/>
                  <a:pt x="299" y="1230"/>
                </a:cubicBezTo>
                <a:cubicBezTo>
                  <a:pt x="466" y="1230"/>
                  <a:pt x="466" y="1230"/>
                  <a:pt x="466" y="1230"/>
                </a:cubicBezTo>
                <a:cubicBezTo>
                  <a:pt x="493" y="1230"/>
                  <a:pt x="514" y="1208"/>
                  <a:pt x="514" y="1182"/>
                </a:cubicBezTo>
                <a:cubicBezTo>
                  <a:pt x="514" y="1173"/>
                  <a:pt x="514" y="1173"/>
                  <a:pt x="514" y="1173"/>
                </a:cubicBezTo>
                <a:cubicBezTo>
                  <a:pt x="514" y="1157"/>
                  <a:pt x="506" y="1143"/>
                  <a:pt x="494" y="1134"/>
                </a:cubicBezTo>
                <a:cubicBezTo>
                  <a:pt x="609" y="1134"/>
                  <a:pt x="609" y="1134"/>
                  <a:pt x="609" y="1134"/>
                </a:cubicBezTo>
                <a:cubicBezTo>
                  <a:pt x="538" y="1491"/>
                  <a:pt x="538" y="1491"/>
                  <a:pt x="538" y="1491"/>
                </a:cubicBezTo>
                <a:cubicBezTo>
                  <a:pt x="528" y="1539"/>
                  <a:pt x="562" y="1586"/>
                  <a:pt x="613" y="1596"/>
                </a:cubicBezTo>
                <a:cubicBezTo>
                  <a:pt x="664" y="1606"/>
                  <a:pt x="713" y="1576"/>
                  <a:pt x="722" y="1528"/>
                </a:cubicBezTo>
                <a:cubicBezTo>
                  <a:pt x="816" y="1057"/>
                  <a:pt x="816" y="1057"/>
                  <a:pt x="816" y="1057"/>
                </a:cubicBezTo>
                <a:cubicBezTo>
                  <a:pt x="816" y="1056"/>
                  <a:pt x="816" y="1054"/>
                  <a:pt x="816" y="1053"/>
                </a:cubicBezTo>
                <a:cubicBezTo>
                  <a:pt x="816" y="1053"/>
                  <a:pt x="816" y="1053"/>
                  <a:pt x="816" y="1053"/>
                </a:cubicBezTo>
                <a:cubicBezTo>
                  <a:pt x="817" y="1053"/>
                  <a:pt x="817" y="1052"/>
                  <a:pt x="817" y="1052"/>
                </a:cubicBezTo>
                <a:cubicBezTo>
                  <a:pt x="817" y="1051"/>
                  <a:pt x="817" y="1051"/>
                  <a:pt x="817" y="1051"/>
                </a:cubicBezTo>
                <a:cubicBezTo>
                  <a:pt x="818" y="1043"/>
                  <a:pt x="818" y="1035"/>
                  <a:pt x="818" y="1027"/>
                </a:cubicBezTo>
                <a:cubicBezTo>
                  <a:pt x="813" y="977"/>
                  <a:pt x="771" y="938"/>
                  <a:pt x="720" y="938"/>
                </a:cubicBezTo>
                <a:cubicBezTo>
                  <a:pt x="439" y="938"/>
                  <a:pt x="439" y="938"/>
                  <a:pt x="439" y="938"/>
                </a:cubicBezTo>
                <a:cubicBezTo>
                  <a:pt x="474" y="772"/>
                  <a:pt x="474" y="772"/>
                  <a:pt x="474" y="772"/>
                </a:cubicBezTo>
                <a:cubicBezTo>
                  <a:pt x="820" y="772"/>
                  <a:pt x="820" y="772"/>
                  <a:pt x="820" y="772"/>
                </a:cubicBezTo>
                <a:cubicBezTo>
                  <a:pt x="835" y="772"/>
                  <a:pt x="849" y="767"/>
                  <a:pt x="861" y="760"/>
                </a:cubicBezTo>
                <a:cubicBezTo>
                  <a:pt x="1231" y="760"/>
                  <a:pt x="1231" y="760"/>
                  <a:pt x="1231" y="760"/>
                </a:cubicBezTo>
                <a:cubicBezTo>
                  <a:pt x="1231" y="717"/>
                  <a:pt x="1231" y="717"/>
                  <a:pt x="1231" y="717"/>
                </a:cubicBezTo>
                <a:cubicBezTo>
                  <a:pt x="1238" y="717"/>
                  <a:pt x="1251" y="709"/>
                  <a:pt x="1245" y="707"/>
                </a:cubicBezTo>
                <a:cubicBezTo>
                  <a:pt x="1258" y="712"/>
                  <a:pt x="1258" y="712"/>
                  <a:pt x="1258" y="712"/>
                </a:cubicBezTo>
                <a:cubicBezTo>
                  <a:pt x="1427" y="272"/>
                  <a:pt x="1255" y="721"/>
                  <a:pt x="1428" y="267"/>
                </a:cubicBezTo>
                <a:cubicBezTo>
                  <a:pt x="1372" y="246"/>
                  <a:pt x="1400" y="256"/>
                  <a:pt x="1400" y="256"/>
                </a:cubicBezTo>
                <a:cubicBezTo>
                  <a:pt x="1235" y="687"/>
                  <a:pt x="1235" y="687"/>
                  <a:pt x="1235" y="687"/>
                </a:cubicBezTo>
                <a:cubicBezTo>
                  <a:pt x="1234" y="686"/>
                  <a:pt x="1232" y="686"/>
                  <a:pt x="1231" y="686"/>
                </a:cubicBezTo>
                <a:cubicBezTo>
                  <a:pt x="1223" y="686"/>
                  <a:pt x="1216" y="692"/>
                  <a:pt x="1215" y="700"/>
                </a:cubicBezTo>
                <a:cubicBezTo>
                  <a:pt x="898" y="700"/>
                  <a:pt x="898" y="700"/>
                  <a:pt x="898" y="700"/>
                </a:cubicBezTo>
                <a:cubicBezTo>
                  <a:pt x="898" y="698"/>
                  <a:pt x="898" y="695"/>
                  <a:pt x="898" y="693"/>
                </a:cubicBezTo>
                <a:cubicBezTo>
                  <a:pt x="898" y="650"/>
                  <a:pt x="863" y="615"/>
                  <a:pt x="820" y="615"/>
                </a:cubicBezTo>
                <a:cubicBezTo>
                  <a:pt x="507" y="615"/>
                  <a:pt x="507" y="615"/>
                  <a:pt x="507" y="615"/>
                </a:cubicBezTo>
                <a:cubicBezTo>
                  <a:pt x="526" y="525"/>
                  <a:pt x="526" y="525"/>
                  <a:pt x="526" y="525"/>
                </a:cubicBezTo>
                <a:cubicBezTo>
                  <a:pt x="542" y="447"/>
                  <a:pt x="492" y="371"/>
                  <a:pt x="415" y="354"/>
                </a:cubicBezTo>
                <a:cubicBezTo>
                  <a:pt x="367" y="344"/>
                  <a:pt x="367" y="344"/>
                  <a:pt x="367" y="344"/>
                </a:cubicBezTo>
                <a:cubicBezTo>
                  <a:pt x="289" y="328"/>
                  <a:pt x="213" y="378"/>
                  <a:pt x="196" y="456"/>
                </a:cubicBezTo>
                <a:cubicBezTo>
                  <a:pt x="151" y="670"/>
                  <a:pt x="151" y="670"/>
                  <a:pt x="151" y="670"/>
                </a:cubicBezTo>
                <a:cubicBezTo>
                  <a:pt x="138" y="730"/>
                  <a:pt x="138" y="730"/>
                  <a:pt x="138" y="730"/>
                </a:cubicBezTo>
                <a:cubicBezTo>
                  <a:pt x="138" y="578"/>
                  <a:pt x="138" y="578"/>
                  <a:pt x="138" y="578"/>
                </a:cubicBezTo>
                <a:cubicBezTo>
                  <a:pt x="138" y="552"/>
                  <a:pt x="117" y="530"/>
                  <a:pt x="90" y="530"/>
                </a:cubicBezTo>
                <a:cubicBezTo>
                  <a:pt x="54" y="530"/>
                  <a:pt x="54" y="530"/>
                  <a:pt x="54" y="530"/>
                </a:cubicBezTo>
                <a:cubicBezTo>
                  <a:pt x="28" y="530"/>
                  <a:pt x="6" y="552"/>
                  <a:pt x="6" y="578"/>
                </a:cubicBezTo>
                <a:cubicBezTo>
                  <a:pt x="6" y="918"/>
                  <a:pt x="6" y="918"/>
                  <a:pt x="6" y="918"/>
                </a:cubicBezTo>
                <a:cubicBezTo>
                  <a:pt x="6" y="943"/>
                  <a:pt x="25" y="964"/>
                  <a:pt x="49" y="966"/>
                </a:cubicBezTo>
                <a:cubicBezTo>
                  <a:pt x="49" y="1125"/>
                  <a:pt x="49" y="1125"/>
                  <a:pt x="49" y="1125"/>
                </a:cubicBezTo>
                <a:cubicBezTo>
                  <a:pt x="48" y="1125"/>
                  <a:pt x="48" y="1125"/>
                  <a:pt x="48" y="1125"/>
                </a:cubicBezTo>
                <a:cubicBezTo>
                  <a:pt x="22" y="1125"/>
                  <a:pt x="0" y="1146"/>
                  <a:pt x="0" y="1173"/>
                </a:cubicBezTo>
                <a:close/>
                <a:moveTo>
                  <a:pt x="96" y="1084"/>
                </a:moveTo>
                <a:cubicBezTo>
                  <a:pt x="106" y="1101"/>
                  <a:pt x="121" y="1116"/>
                  <a:pt x="140" y="1125"/>
                </a:cubicBezTo>
                <a:cubicBezTo>
                  <a:pt x="96" y="1125"/>
                  <a:pt x="96" y="1125"/>
                  <a:pt x="96" y="1125"/>
                </a:cubicBezTo>
                <a:lnTo>
                  <a:pt x="96" y="1084"/>
                </a:lnTo>
                <a:close/>
                <a:moveTo>
                  <a:pt x="1084" y="1519"/>
                </a:moveTo>
                <a:cubicBezTo>
                  <a:pt x="824" y="1519"/>
                  <a:pt x="824" y="1519"/>
                  <a:pt x="824" y="1519"/>
                </a:cubicBezTo>
                <a:cubicBezTo>
                  <a:pt x="824" y="1618"/>
                  <a:pt x="824" y="1618"/>
                  <a:pt x="824" y="1618"/>
                </a:cubicBezTo>
                <a:cubicBezTo>
                  <a:pt x="1443" y="1618"/>
                  <a:pt x="1443" y="1618"/>
                  <a:pt x="1443" y="1618"/>
                </a:cubicBezTo>
                <a:cubicBezTo>
                  <a:pt x="1443" y="1519"/>
                  <a:pt x="1443" y="1519"/>
                  <a:pt x="1443" y="1519"/>
                </a:cubicBezTo>
                <a:cubicBezTo>
                  <a:pt x="1293" y="1519"/>
                  <a:pt x="1293" y="1519"/>
                  <a:pt x="1293" y="1519"/>
                </a:cubicBezTo>
                <a:cubicBezTo>
                  <a:pt x="1293" y="870"/>
                  <a:pt x="1293" y="870"/>
                  <a:pt x="1293" y="870"/>
                </a:cubicBezTo>
                <a:cubicBezTo>
                  <a:pt x="1443" y="870"/>
                  <a:pt x="1443" y="870"/>
                  <a:pt x="1443" y="870"/>
                </a:cubicBezTo>
                <a:cubicBezTo>
                  <a:pt x="1443" y="772"/>
                  <a:pt x="1443" y="772"/>
                  <a:pt x="1443" y="772"/>
                </a:cubicBezTo>
                <a:cubicBezTo>
                  <a:pt x="586" y="772"/>
                  <a:pt x="586" y="772"/>
                  <a:pt x="586" y="772"/>
                </a:cubicBezTo>
                <a:cubicBezTo>
                  <a:pt x="586" y="870"/>
                  <a:pt x="586" y="870"/>
                  <a:pt x="586" y="870"/>
                </a:cubicBezTo>
                <a:cubicBezTo>
                  <a:pt x="1084" y="870"/>
                  <a:pt x="1084" y="870"/>
                  <a:pt x="1084" y="870"/>
                </a:cubicBezTo>
                <a:lnTo>
                  <a:pt x="1084" y="15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57125" tIns="28565" rIns="57125" bIns="28565"/>
          <a:lstStyle/>
          <a:p>
            <a:pPr defTabSz="96780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8" name="Cloud Callout 11"/>
          <p:cNvSpPr/>
          <p:nvPr/>
        </p:nvSpPr>
        <p:spPr bwMode="auto">
          <a:xfrm>
            <a:off x="5915713" y="2226241"/>
            <a:ext cx="2329588" cy="1512917"/>
          </a:xfrm>
          <a:prstGeom prst="cloudCallout">
            <a:avLst>
              <a:gd name="adj1" fmla="val -90339"/>
              <a:gd name="adj2" fmla="val 18228"/>
            </a:avLst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28565" rIns="28565" bIns="57125" anchor="b"/>
          <a:lstStyle/>
          <a:p>
            <a:pPr defTabSz="96780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7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itchFamily="34" charset="-122"/>
            </a:endParaRPr>
          </a:p>
          <a:p>
            <a:pPr defTabSz="96780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7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itchFamily="34" charset="-122"/>
            </a:endParaRPr>
          </a:p>
        </p:txBody>
      </p:sp>
      <p:sp>
        <p:nvSpPr>
          <p:cNvPr id="19" name="Cloud Callout 12"/>
          <p:cNvSpPr/>
          <p:nvPr/>
        </p:nvSpPr>
        <p:spPr bwMode="auto">
          <a:xfrm>
            <a:off x="2149301" y="756121"/>
            <a:ext cx="2438401" cy="1359420"/>
          </a:xfrm>
          <a:prstGeom prst="cloudCallout">
            <a:avLst>
              <a:gd name="adj1" fmla="val 44578"/>
              <a:gd name="adj2" fmla="val 117581"/>
            </a:avLst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28565" rIns="28565" bIns="57125" anchor="b"/>
          <a:lstStyle/>
          <a:p>
            <a:pPr defTabSz="96780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7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itchFamily="34" charset="-122"/>
            </a:endParaRP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>
            <a:off x="5759065" y="1063181"/>
            <a:ext cx="618931" cy="633570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15214" tIns="57607" rIns="115214" bIns="57607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021792" y="1027571"/>
            <a:ext cx="684017" cy="647078"/>
            <a:chOff x="4760915" y="138333"/>
            <a:chExt cx="801339" cy="758179"/>
          </a:xfrm>
          <a:solidFill>
            <a:sysClr val="window" lastClr="FFFFFF"/>
          </a:solidFill>
        </p:grpSpPr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5" name="Freeform 9"/>
            <p:cNvSpPr>
              <a:spLocks/>
            </p:cNvSpPr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601280" y="2676496"/>
            <a:ext cx="838751" cy="650760"/>
            <a:chOff x="2623051" y="138333"/>
            <a:chExt cx="982613" cy="762495"/>
          </a:xfrm>
          <a:solidFill>
            <a:sysClr val="window" lastClr="FFFFFF"/>
          </a:solidFill>
        </p:grpSpPr>
        <p:sp>
          <p:nvSpPr>
            <p:cNvPr id="27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8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9" name="Freeform 14"/>
            <p:cNvSpPr>
              <a:spLocks/>
            </p:cNvSpPr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0" name="Freeform 15"/>
            <p:cNvSpPr>
              <a:spLocks/>
            </p:cNvSpPr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613349" y="2686726"/>
            <a:ext cx="720951" cy="632856"/>
            <a:chOff x="584457" y="105243"/>
            <a:chExt cx="978295" cy="858886"/>
          </a:xfrm>
          <a:solidFill>
            <a:sysClr val="window" lastClr="FFFFFF"/>
          </a:solidFill>
        </p:grpSpPr>
        <p:sp>
          <p:nvSpPr>
            <p:cNvPr id="32" name="Oval 16"/>
            <p:cNvSpPr>
              <a:spLocks noChangeArrowheads="1"/>
            </p:cNvSpPr>
            <p:nvPr/>
          </p:nvSpPr>
          <p:spPr bwMode="auto">
            <a:xfrm>
              <a:off x="665022" y="161352"/>
              <a:ext cx="172640" cy="156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Freeform 17"/>
            <p:cNvSpPr>
              <a:spLocks/>
            </p:cNvSpPr>
            <p:nvPr/>
          </p:nvSpPr>
          <p:spPr bwMode="auto">
            <a:xfrm>
              <a:off x="584457" y="349817"/>
              <a:ext cx="267593" cy="523676"/>
            </a:xfrm>
            <a:custGeom>
              <a:avLst/>
              <a:gdLst>
                <a:gd name="T0" fmla="*/ 64 w 179"/>
                <a:gd name="T1" fmla="*/ 0 h 350"/>
                <a:gd name="T2" fmla="*/ 27 w 179"/>
                <a:gd name="T3" fmla="*/ 56 h 350"/>
                <a:gd name="T4" fmla="*/ 95 w 179"/>
                <a:gd name="T5" fmla="*/ 98 h 350"/>
                <a:gd name="T6" fmla="*/ 118 w 179"/>
                <a:gd name="T7" fmla="*/ 165 h 350"/>
                <a:gd name="T8" fmla="*/ 0 w 179"/>
                <a:gd name="T9" fmla="*/ 295 h 350"/>
                <a:gd name="T10" fmla="*/ 88 w 179"/>
                <a:gd name="T11" fmla="*/ 350 h 350"/>
                <a:gd name="T12" fmla="*/ 160 w 179"/>
                <a:gd name="T13" fmla="*/ 188 h 350"/>
                <a:gd name="T14" fmla="*/ 153 w 179"/>
                <a:gd name="T15" fmla="*/ 76 h 350"/>
                <a:gd name="T16" fmla="*/ 64 w 179"/>
                <a:gd name="T1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350">
                  <a:moveTo>
                    <a:pt x="64" y="0"/>
                  </a:moveTo>
                  <a:cubicBezTo>
                    <a:pt x="27" y="56"/>
                    <a:pt x="27" y="56"/>
                    <a:pt x="27" y="5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5" y="98"/>
                    <a:pt x="139" y="121"/>
                    <a:pt x="118" y="165"/>
                  </a:cubicBezTo>
                  <a:cubicBezTo>
                    <a:pt x="98" y="205"/>
                    <a:pt x="0" y="295"/>
                    <a:pt x="0" y="295"/>
                  </a:cubicBezTo>
                  <a:cubicBezTo>
                    <a:pt x="88" y="350"/>
                    <a:pt x="88" y="350"/>
                    <a:pt x="88" y="350"/>
                  </a:cubicBezTo>
                  <a:cubicBezTo>
                    <a:pt x="149" y="218"/>
                    <a:pt x="145" y="235"/>
                    <a:pt x="160" y="188"/>
                  </a:cubicBezTo>
                  <a:cubicBezTo>
                    <a:pt x="176" y="139"/>
                    <a:pt x="179" y="102"/>
                    <a:pt x="153" y="76"/>
                  </a:cubicBezTo>
                  <a:cubicBezTo>
                    <a:pt x="118" y="41"/>
                    <a:pt x="114" y="38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Freeform 18"/>
            <p:cNvSpPr>
              <a:spLocks/>
            </p:cNvSpPr>
            <p:nvPr/>
          </p:nvSpPr>
          <p:spPr bwMode="auto">
            <a:xfrm>
              <a:off x="790186" y="105243"/>
              <a:ext cx="772566" cy="858886"/>
            </a:xfrm>
            <a:custGeom>
              <a:avLst/>
              <a:gdLst>
                <a:gd name="T0" fmla="*/ 497 w 518"/>
                <a:gd name="T1" fmla="*/ 148 h 573"/>
                <a:gd name="T2" fmla="*/ 152 w 518"/>
                <a:gd name="T3" fmla="*/ 92 h 573"/>
                <a:gd name="T4" fmla="*/ 173 w 518"/>
                <a:gd name="T5" fmla="*/ 52 h 573"/>
                <a:gd name="T6" fmla="*/ 91 w 518"/>
                <a:gd name="T7" fmla="*/ 29 h 573"/>
                <a:gd name="T8" fmla="*/ 0 w 518"/>
                <a:gd name="T9" fmla="*/ 186 h 573"/>
                <a:gd name="T10" fmla="*/ 56 w 518"/>
                <a:gd name="T11" fmla="*/ 218 h 573"/>
                <a:gd name="T12" fmla="*/ 99 w 518"/>
                <a:gd name="T13" fmla="*/ 169 h 573"/>
                <a:gd name="T14" fmla="*/ 137 w 518"/>
                <a:gd name="T15" fmla="*/ 153 h 573"/>
                <a:gd name="T16" fmla="*/ 74 w 518"/>
                <a:gd name="T17" fmla="*/ 246 h 573"/>
                <a:gd name="T18" fmla="*/ 108 w 518"/>
                <a:gd name="T19" fmla="*/ 276 h 573"/>
                <a:gd name="T20" fmla="*/ 157 w 518"/>
                <a:gd name="T21" fmla="*/ 227 h 573"/>
                <a:gd name="T22" fmla="*/ 186 w 518"/>
                <a:gd name="T23" fmla="*/ 227 h 573"/>
                <a:gd name="T24" fmla="*/ 186 w 518"/>
                <a:gd name="T25" fmla="*/ 277 h 573"/>
                <a:gd name="T26" fmla="*/ 72 w 518"/>
                <a:gd name="T27" fmla="*/ 277 h 573"/>
                <a:gd name="T28" fmla="*/ 72 w 518"/>
                <a:gd name="T29" fmla="*/ 317 h 573"/>
                <a:gd name="T30" fmla="*/ 186 w 518"/>
                <a:gd name="T31" fmla="*/ 317 h 573"/>
                <a:gd name="T32" fmla="*/ 186 w 518"/>
                <a:gd name="T33" fmla="*/ 412 h 573"/>
                <a:gd name="T34" fmla="*/ 181 w 518"/>
                <a:gd name="T35" fmla="*/ 412 h 573"/>
                <a:gd name="T36" fmla="*/ 142 w 518"/>
                <a:gd name="T37" fmla="*/ 397 h 573"/>
                <a:gd name="T38" fmla="*/ 140 w 518"/>
                <a:gd name="T39" fmla="*/ 339 h 573"/>
                <a:gd name="T40" fmla="*/ 62 w 518"/>
                <a:gd name="T41" fmla="*/ 339 h 573"/>
                <a:gd name="T42" fmla="*/ 59 w 518"/>
                <a:gd name="T43" fmla="*/ 341 h 573"/>
                <a:gd name="T44" fmla="*/ 142 w 518"/>
                <a:gd name="T45" fmla="*/ 466 h 573"/>
                <a:gd name="T46" fmla="*/ 334 w 518"/>
                <a:gd name="T47" fmla="*/ 415 h 573"/>
                <a:gd name="T48" fmla="*/ 345 w 518"/>
                <a:gd name="T49" fmla="*/ 458 h 573"/>
                <a:gd name="T50" fmla="*/ 410 w 518"/>
                <a:gd name="T51" fmla="*/ 431 h 573"/>
                <a:gd name="T52" fmla="*/ 366 w 518"/>
                <a:gd name="T53" fmla="*/ 325 h 573"/>
                <a:gd name="T54" fmla="*/ 314 w 518"/>
                <a:gd name="T55" fmla="*/ 341 h 573"/>
                <a:gd name="T56" fmla="*/ 324 w 518"/>
                <a:gd name="T57" fmla="*/ 377 h 573"/>
                <a:gd name="T58" fmla="*/ 278 w 518"/>
                <a:gd name="T59" fmla="*/ 400 h 573"/>
                <a:gd name="T60" fmla="*/ 278 w 518"/>
                <a:gd name="T61" fmla="*/ 317 h 573"/>
                <a:gd name="T62" fmla="*/ 389 w 518"/>
                <a:gd name="T63" fmla="*/ 317 h 573"/>
                <a:gd name="T64" fmla="*/ 389 w 518"/>
                <a:gd name="T65" fmla="*/ 277 h 573"/>
                <a:gd name="T66" fmla="*/ 278 w 518"/>
                <a:gd name="T67" fmla="*/ 277 h 573"/>
                <a:gd name="T68" fmla="*/ 278 w 518"/>
                <a:gd name="T69" fmla="*/ 227 h 573"/>
                <a:gd name="T70" fmla="*/ 389 w 518"/>
                <a:gd name="T71" fmla="*/ 227 h 573"/>
                <a:gd name="T72" fmla="*/ 389 w 518"/>
                <a:gd name="T73" fmla="*/ 187 h 573"/>
                <a:gd name="T74" fmla="*/ 192 w 518"/>
                <a:gd name="T75" fmla="*/ 187 h 573"/>
                <a:gd name="T76" fmla="*/ 220 w 518"/>
                <a:gd name="T77" fmla="*/ 143 h 573"/>
                <a:gd name="T78" fmla="*/ 186 w 518"/>
                <a:gd name="T79" fmla="*/ 134 h 573"/>
                <a:gd name="T80" fmla="*/ 415 w 518"/>
                <a:gd name="T81" fmla="*/ 177 h 573"/>
                <a:gd name="T82" fmla="*/ 415 w 518"/>
                <a:gd name="T83" fmla="*/ 405 h 573"/>
                <a:gd name="T84" fmla="*/ 334 w 518"/>
                <a:gd name="T85" fmla="*/ 478 h 573"/>
                <a:gd name="T86" fmla="*/ 285 w 518"/>
                <a:gd name="T87" fmla="*/ 467 h 573"/>
                <a:gd name="T88" fmla="*/ 274 w 518"/>
                <a:gd name="T89" fmla="*/ 514 h 573"/>
                <a:gd name="T90" fmla="*/ 501 w 518"/>
                <a:gd name="T91" fmla="*/ 412 h 573"/>
                <a:gd name="T92" fmla="*/ 497 w 518"/>
                <a:gd name="T93" fmla="*/ 148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8" h="573">
                  <a:moveTo>
                    <a:pt x="497" y="148"/>
                  </a:moveTo>
                  <a:cubicBezTo>
                    <a:pt x="497" y="148"/>
                    <a:pt x="478" y="0"/>
                    <a:pt x="152" y="92"/>
                  </a:cubicBezTo>
                  <a:cubicBezTo>
                    <a:pt x="166" y="68"/>
                    <a:pt x="173" y="52"/>
                    <a:pt x="173" y="52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59" y="136"/>
                    <a:pt x="0" y="186"/>
                  </a:cubicBezTo>
                  <a:cubicBezTo>
                    <a:pt x="0" y="186"/>
                    <a:pt x="57" y="219"/>
                    <a:pt x="56" y="218"/>
                  </a:cubicBezTo>
                  <a:cubicBezTo>
                    <a:pt x="72" y="201"/>
                    <a:pt x="87" y="185"/>
                    <a:pt x="99" y="169"/>
                  </a:cubicBezTo>
                  <a:cubicBezTo>
                    <a:pt x="112" y="163"/>
                    <a:pt x="125" y="158"/>
                    <a:pt x="137" y="153"/>
                  </a:cubicBezTo>
                  <a:cubicBezTo>
                    <a:pt x="122" y="180"/>
                    <a:pt x="98" y="221"/>
                    <a:pt x="74" y="246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108" y="276"/>
                    <a:pt x="131" y="254"/>
                    <a:pt x="157" y="227"/>
                  </a:cubicBezTo>
                  <a:cubicBezTo>
                    <a:pt x="186" y="227"/>
                    <a:pt x="186" y="227"/>
                    <a:pt x="186" y="227"/>
                  </a:cubicBezTo>
                  <a:cubicBezTo>
                    <a:pt x="186" y="277"/>
                    <a:pt x="186" y="277"/>
                    <a:pt x="186" y="277"/>
                  </a:cubicBezTo>
                  <a:cubicBezTo>
                    <a:pt x="72" y="277"/>
                    <a:pt x="72" y="277"/>
                    <a:pt x="72" y="277"/>
                  </a:cubicBezTo>
                  <a:cubicBezTo>
                    <a:pt x="72" y="317"/>
                    <a:pt x="72" y="317"/>
                    <a:pt x="72" y="317"/>
                  </a:cubicBezTo>
                  <a:cubicBezTo>
                    <a:pt x="186" y="317"/>
                    <a:pt x="186" y="317"/>
                    <a:pt x="186" y="317"/>
                  </a:cubicBezTo>
                  <a:cubicBezTo>
                    <a:pt x="186" y="412"/>
                    <a:pt x="186" y="412"/>
                    <a:pt x="186" y="412"/>
                  </a:cubicBezTo>
                  <a:cubicBezTo>
                    <a:pt x="184" y="412"/>
                    <a:pt x="183" y="412"/>
                    <a:pt x="181" y="412"/>
                  </a:cubicBezTo>
                  <a:cubicBezTo>
                    <a:pt x="169" y="411"/>
                    <a:pt x="149" y="409"/>
                    <a:pt x="142" y="397"/>
                  </a:cubicBezTo>
                  <a:cubicBezTo>
                    <a:pt x="133" y="383"/>
                    <a:pt x="139" y="356"/>
                    <a:pt x="140" y="339"/>
                  </a:cubicBezTo>
                  <a:cubicBezTo>
                    <a:pt x="62" y="339"/>
                    <a:pt x="62" y="339"/>
                    <a:pt x="62" y="339"/>
                  </a:cubicBezTo>
                  <a:cubicBezTo>
                    <a:pt x="59" y="341"/>
                    <a:pt x="59" y="341"/>
                    <a:pt x="59" y="341"/>
                  </a:cubicBezTo>
                  <a:cubicBezTo>
                    <a:pt x="59" y="341"/>
                    <a:pt x="30" y="469"/>
                    <a:pt x="142" y="466"/>
                  </a:cubicBezTo>
                  <a:cubicBezTo>
                    <a:pt x="246" y="469"/>
                    <a:pt x="305" y="437"/>
                    <a:pt x="334" y="415"/>
                  </a:cubicBezTo>
                  <a:cubicBezTo>
                    <a:pt x="345" y="458"/>
                    <a:pt x="345" y="458"/>
                    <a:pt x="345" y="458"/>
                  </a:cubicBezTo>
                  <a:cubicBezTo>
                    <a:pt x="410" y="431"/>
                    <a:pt x="410" y="431"/>
                    <a:pt x="410" y="431"/>
                  </a:cubicBezTo>
                  <a:cubicBezTo>
                    <a:pt x="366" y="325"/>
                    <a:pt x="366" y="325"/>
                    <a:pt x="366" y="325"/>
                  </a:cubicBezTo>
                  <a:cubicBezTo>
                    <a:pt x="314" y="341"/>
                    <a:pt x="314" y="341"/>
                    <a:pt x="314" y="341"/>
                  </a:cubicBezTo>
                  <a:cubicBezTo>
                    <a:pt x="324" y="377"/>
                    <a:pt x="324" y="377"/>
                    <a:pt x="324" y="377"/>
                  </a:cubicBezTo>
                  <a:cubicBezTo>
                    <a:pt x="310" y="387"/>
                    <a:pt x="295" y="395"/>
                    <a:pt x="278" y="400"/>
                  </a:cubicBezTo>
                  <a:cubicBezTo>
                    <a:pt x="278" y="317"/>
                    <a:pt x="278" y="317"/>
                    <a:pt x="278" y="317"/>
                  </a:cubicBezTo>
                  <a:cubicBezTo>
                    <a:pt x="389" y="317"/>
                    <a:pt x="389" y="317"/>
                    <a:pt x="389" y="317"/>
                  </a:cubicBezTo>
                  <a:cubicBezTo>
                    <a:pt x="389" y="277"/>
                    <a:pt x="389" y="277"/>
                    <a:pt x="389" y="277"/>
                  </a:cubicBezTo>
                  <a:cubicBezTo>
                    <a:pt x="278" y="277"/>
                    <a:pt x="278" y="277"/>
                    <a:pt x="278" y="277"/>
                  </a:cubicBezTo>
                  <a:cubicBezTo>
                    <a:pt x="278" y="227"/>
                    <a:pt x="278" y="227"/>
                    <a:pt x="278" y="227"/>
                  </a:cubicBezTo>
                  <a:cubicBezTo>
                    <a:pt x="389" y="227"/>
                    <a:pt x="389" y="227"/>
                    <a:pt x="389" y="227"/>
                  </a:cubicBezTo>
                  <a:cubicBezTo>
                    <a:pt x="389" y="187"/>
                    <a:pt x="389" y="187"/>
                    <a:pt x="389" y="187"/>
                  </a:cubicBezTo>
                  <a:cubicBezTo>
                    <a:pt x="192" y="187"/>
                    <a:pt x="192" y="187"/>
                    <a:pt x="192" y="187"/>
                  </a:cubicBezTo>
                  <a:cubicBezTo>
                    <a:pt x="206" y="169"/>
                    <a:pt x="217" y="154"/>
                    <a:pt x="220" y="143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334" y="81"/>
                    <a:pt x="416" y="90"/>
                    <a:pt x="415" y="177"/>
                  </a:cubicBezTo>
                  <a:cubicBezTo>
                    <a:pt x="415" y="405"/>
                    <a:pt x="415" y="405"/>
                    <a:pt x="415" y="405"/>
                  </a:cubicBezTo>
                  <a:cubicBezTo>
                    <a:pt x="415" y="405"/>
                    <a:pt x="424" y="484"/>
                    <a:pt x="334" y="478"/>
                  </a:cubicBezTo>
                  <a:cubicBezTo>
                    <a:pt x="285" y="467"/>
                    <a:pt x="285" y="467"/>
                    <a:pt x="285" y="467"/>
                  </a:cubicBezTo>
                  <a:cubicBezTo>
                    <a:pt x="274" y="514"/>
                    <a:pt x="274" y="514"/>
                    <a:pt x="274" y="514"/>
                  </a:cubicBezTo>
                  <a:cubicBezTo>
                    <a:pt x="274" y="514"/>
                    <a:pt x="484" y="573"/>
                    <a:pt x="501" y="412"/>
                  </a:cubicBezTo>
                  <a:cubicBezTo>
                    <a:pt x="518" y="251"/>
                    <a:pt x="497" y="148"/>
                    <a:pt x="497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921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9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9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9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9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39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42149" y="179059"/>
            <a:ext cx="2605584" cy="592018"/>
          </a:xfrm>
          <a:prstGeom prst="homePlate">
            <a:avLst/>
          </a:prstGeom>
          <a:solidFill>
            <a:schemeClr val="bg2"/>
          </a:solidFill>
        </p:spPr>
        <p:txBody>
          <a:bodyPr vert="horz" lIns="91457" tIns="45728" rIns="91457" bIns="45728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572">
              <a:defRPr/>
            </a:pPr>
            <a:r>
              <a:rPr lang="zh-CN" altLang="en-US" sz="3200" dirty="0">
                <a:solidFill>
                  <a:srgbClr val="92D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大黑简体" pitchFamily="2" charset="-122"/>
                <a:ea typeface="方正大黑简体" pitchFamily="2" charset="-122"/>
              </a:rPr>
              <a:t>获奖说明</a:t>
            </a:r>
            <a:endParaRPr lang="en-US" sz="3200" dirty="0">
              <a:solidFill>
                <a:srgbClr val="92D05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大黑简体" pitchFamily="2" charset="-122"/>
              <a:ea typeface="方正大黑简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5307362"/>
            <a:ext cx="2440031" cy="113400"/>
          </a:xfrm>
          <a:prstGeom prst="rect">
            <a:avLst/>
          </a:prstGeom>
          <a:solidFill>
            <a:srgbClr val="E5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446411" y="5307362"/>
            <a:ext cx="2440031" cy="113400"/>
          </a:xfrm>
          <a:prstGeom prst="rect">
            <a:avLst/>
          </a:prstGeom>
          <a:solidFill>
            <a:srgbClr val="FCA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892821" y="5307362"/>
            <a:ext cx="2440031" cy="113400"/>
          </a:xfrm>
          <a:prstGeom prst="rect">
            <a:avLst/>
          </a:prstGeom>
          <a:solidFill>
            <a:srgbClr val="FA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339231" y="5307362"/>
            <a:ext cx="2440031" cy="113400"/>
          </a:xfrm>
          <a:prstGeom prst="rect">
            <a:avLst/>
          </a:prstGeom>
          <a:solidFill>
            <a:srgbClr val="CCD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58094" y="179059"/>
            <a:ext cx="736084" cy="592019"/>
            <a:chOff x="-49754" y="1197154"/>
            <a:chExt cx="6731157" cy="4492375"/>
          </a:xfrm>
        </p:grpSpPr>
        <p:sp>
          <p:nvSpPr>
            <p:cNvPr id="11" name="内容占位符 2"/>
            <p:cNvSpPr txBox="1">
              <a:spLocks/>
            </p:cNvSpPr>
            <p:nvPr/>
          </p:nvSpPr>
          <p:spPr>
            <a:xfrm>
              <a:off x="-49754" y="1197154"/>
              <a:ext cx="1548000" cy="4492375"/>
            </a:xfrm>
            <a:prstGeom prst="homePlate">
              <a:avLst/>
            </a:prstGeom>
            <a:solidFill>
              <a:srgbClr val="CCDB69"/>
            </a:solidFill>
            <a:ln w="6350" cap="flat" cmpd="sng" algn="ctr">
              <a:noFill/>
              <a:prstDash val="solid"/>
              <a:miter lim="800000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内容占位符 2"/>
            <p:cNvSpPr txBox="1">
              <a:spLocks/>
            </p:cNvSpPr>
            <p:nvPr/>
          </p:nvSpPr>
          <p:spPr>
            <a:xfrm>
              <a:off x="5133403" y="1197154"/>
              <a:ext cx="1548000" cy="4492375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内容占位符 2"/>
            <p:cNvSpPr txBox="1">
              <a:spLocks/>
            </p:cNvSpPr>
            <p:nvPr/>
          </p:nvSpPr>
          <p:spPr>
            <a:xfrm>
              <a:off x="1677965" y="1197154"/>
              <a:ext cx="1548000" cy="4492375"/>
            </a:xfrm>
            <a:prstGeom prst="homePlate">
              <a:avLst/>
            </a:prstGeom>
            <a:solidFill>
              <a:srgbClr val="FCAC8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内容占位符 2"/>
            <p:cNvSpPr txBox="1">
              <a:spLocks/>
            </p:cNvSpPr>
            <p:nvPr/>
          </p:nvSpPr>
          <p:spPr>
            <a:xfrm>
              <a:off x="3405684" y="1197154"/>
              <a:ext cx="1548000" cy="4492375"/>
            </a:xfrm>
            <a:prstGeom prst="homePlate">
              <a:avLst/>
            </a:prstGeom>
            <a:solidFill>
              <a:srgbClr val="FA784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30"/>
          <p:cNvGrpSpPr/>
          <p:nvPr/>
        </p:nvGrpSpPr>
        <p:grpSpPr>
          <a:xfrm>
            <a:off x="181594" y="1402034"/>
            <a:ext cx="1920346" cy="3456093"/>
            <a:chOff x="838200" y="1428750"/>
            <a:chExt cx="1524000" cy="2743200"/>
          </a:xfrm>
          <a:solidFill>
            <a:srgbClr val="FCAC8C"/>
          </a:solidFill>
        </p:grpSpPr>
        <p:grpSp>
          <p:nvGrpSpPr>
            <p:cNvPr id="18" name="Group 26"/>
            <p:cNvGrpSpPr/>
            <p:nvPr/>
          </p:nvGrpSpPr>
          <p:grpSpPr>
            <a:xfrm>
              <a:off x="838200" y="1428750"/>
              <a:ext cx="1524000" cy="1524000"/>
              <a:chOff x="838200" y="1428750"/>
              <a:chExt cx="1524000" cy="1524000"/>
            </a:xfrm>
            <a:grpFill/>
          </p:grpSpPr>
          <p:sp>
            <p:nvSpPr>
              <p:cNvPr id="21" name="Rounded Rectangle 5"/>
              <p:cNvSpPr/>
              <p:nvPr/>
            </p:nvSpPr>
            <p:spPr>
              <a:xfrm>
                <a:off x="838200" y="1428750"/>
                <a:ext cx="1524000" cy="1524000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22" name="Rectangle 13"/>
              <p:cNvSpPr/>
              <p:nvPr/>
            </p:nvSpPr>
            <p:spPr>
              <a:xfrm>
                <a:off x="914400" y="2419350"/>
                <a:ext cx="1371600" cy="293149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替换您的证书</a:t>
                </a:r>
                <a:endParaRPr kumimoji="0" lang="ms-MY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838200" y="3028950"/>
              <a:ext cx="1524000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Rounded Rectangle 22"/>
            <p:cNvSpPr/>
            <p:nvPr/>
          </p:nvSpPr>
          <p:spPr>
            <a:xfrm>
              <a:off x="838200" y="4095750"/>
              <a:ext cx="1524000" cy="76200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23" name="Group 31"/>
          <p:cNvGrpSpPr/>
          <p:nvPr/>
        </p:nvGrpSpPr>
        <p:grpSpPr>
          <a:xfrm>
            <a:off x="2678044" y="1402034"/>
            <a:ext cx="1920346" cy="3456093"/>
            <a:chOff x="2819400" y="1428750"/>
            <a:chExt cx="1524000" cy="2743200"/>
          </a:xfrm>
          <a:solidFill>
            <a:srgbClr val="CCDB69"/>
          </a:solidFill>
        </p:grpSpPr>
        <p:grpSp>
          <p:nvGrpSpPr>
            <p:cNvPr id="24" name="Group 27"/>
            <p:cNvGrpSpPr/>
            <p:nvPr/>
          </p:nvGrpSpPr>
          <p:grpSpPr>
            <a:xfrm>
              <a:off x="2819400" y="1428750"/>
              <a:ext cx="1524000" cy="1524000"/>
              <a:chOff x="2819400" y="1428750"/>
              <a:chExt cx="1524000" cy="1524000"/>
            </a:xfrm>
            <a:grpFill/>
          </p:grpSpPr>
          <p:sp>
            <p:nvSpPr>
              <p:cNvPr id="27" name="Rounded Rectangle 6"/>
              <p:cNvSpPr/>
              <p:nvPr/>
            </p:nvSpPr>
            <p:spPr>
              <a:xfrm>
                <a:off x="2819400" y="1428750"/>
                <a:ext cx="1524000" cy="1524000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28" name="Rectangle 14"/>
              <p:cNvSpPr/>
              <p:nvPr/>
            </p:nvSpPr>
            <p:spPr>
              <a:xfrm>
                <a:off x="2914764" y="2419350"/>
                <a:ext cx="1371600" cy="293149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lvl="0" algn="ctr" defTabSz="914400">
                  <a:defRPr/>
                </a:pPr>
                <a:r>
                  <a:rPr lang="zh-CN" altLang="en-US" sz="1800" b="1" kern="0" dirty="0">
                    <a:latin typeface="微软雅黑" pitchFamily="34" charset="-122"/>
                    <a:ea typeface="微软雅黑" pitchFamily="34" charset="-122"/>
                  </a:rPr>
                  <a:t>替换您的证书</a:t>
                </a:r>
                <a:endParaRPr lang="ms-MY" altLang="zh-CN" sz="1800" b="1" kern="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25" name="Rectangle 19"/>
            <p:cNvSpPr/>
            <p:nvPr/>
          </p:nvSpPr>
          <p:spPr>
            <a:xfrm>
              <a:off x="2819400" y="3028950"/>
              <a:ext cx="1524000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altLang="zh-CN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Rounded Rectangle 23"/>
            <p:cNvSpPr/>
            <p:nvPr/>
          </p:nvSpPr>
          <p:spPr>
            <a:xfrm>
              <a:off x="2819400" y="4095750"/>
              <a:ext cx="1524000" cy="76200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29" name="Group 32"/>
          <p:cNvGrpSpPr/>
          <p:nvPr/>
        </p:nvGrpSpPr>
        <p:grpSpPr>
          <a:xfrm>
            <a:off x="5174493" y="1402034"/>
            <a:ext cx="1920346" cy="3456093"/>
            <a:chOff x="4800600" y="1428750"/>
            <a:chExt cx="1524000" cy="2743200"/>
          </a:xfrm>
        </p:grpSpPr>
        <p:grpSp>
          <p:nvGrpSpPr>
            <p:cNvPr id="30" name="Group 28"/>
            <p:cNvGrpSpPr/>
            <p:nvPr/>
          </p:nvGrpSpPr>
          <p:grpSpPr>
            <a:xfrm>
              <a:off x="4800600" y="1428750"/>
              <a:ext cx="1524000" cy="1524000"/>
              <a:chOff x="4800600" y="1428750"/>
              <a:chExt cx="1524000" cy="1524000"/>
            </a:xfrm>
          </p:grpSpPr>
          <p:sp>
            <p:nvSpPr>
              <p:cNvPr id="33" name="Rounded Rectangle 7"/>
              <p:cNvSpPr/>
              <p:nvPr/>
            </p:nvSpPr>
            <p:spPr>
              <a:xfrm>
                <a:off x="4800600" y="1428750"/>
                <a:ext cx="1524000" cy="1524000"/>
              </a:xfrm>
              <a:prstGeom prst="roundRect">
                <a:avLst/>
              </a:prstGeom>
              <a:solidFill>
                <a:schemeClr val="accent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34" name="Rectangle 15"/>
              <p:cNvSpPr/>
              <p:nvPr/>
            </p:nvSpPr>
            <p:spPr>
              <a:xfrm>
                <a:off x="4914876" y="2419350"/>
                <a:ext cx="1371600" cy="293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914400">
                  <a:defRPr/>
                </a:pPr>
                <a:r>
                  <a:rPr lang="zh-CN" altLang="en-US" sz="1800" b="1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替换您的证书</a:t>
                </a:r>
                <a:endParaRPr lang="ms-MY" altLang="zh-CN" sz="18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31" name="Rectangle 20"/>
            <p:cNvSpPr/>
            <p:nvPr/>
          </p:nvSpPr>
          <p:spPr>
            <a:xfrm>
              <a:off x="4800600" y="3028950"/>
              <a:ext cx="1524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Rounded Rectangle 24"/>
            <p:cNvSpPr/>
            <p:nvPr/>
          </p:nvSpPr>
          <p:spPr>
            <a:xfrm>
              <a:off x="4800600" y="4095750"/>
              <a:ext cx="1524000" cy="76200"/>
            </a:xfrm>
            <a:prstGeom prst="round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35" name="Group 33"/>
          <p:cNvGrpSpPr/>
          <p:nvPr/>
        </p:nvGrpSpPr>
        <p:grpSpPr>
          <a:xfrm>
            <a:off x="7622745" y="1402034"/>
            <a:ext cx="1968542" cy="3456093"/>
            <a:chOff x="6743551" y="1428750"/>
            <a:chExt cx="1562249" cy="2743200"/>
          </a:xfrm>
          <a:solidFill>
            <a:srgbClr val="EDB005"/>
          </a:solidFill>
        </p:grpSpPr>
        <p:grpSp>
          <p:nvGrpSpPr>
            <p:cNvPr id="36" name="Group 29"/>
            <p:cNvGrpSpPr/>
            <p:nvPr/>
          </p:nvGrpSpPr>
          <p:grpSpPr>
            <a:xfrm>
              <a:off x="6743551" y="1428750"/>
              <a:ext cx="1562249" cy="1524000"/>
              <a:chOff x="6743551" y="1428750"/>
              <a:chExt cx="1562249" cy="1524000"/>
            </a:xfrm>
            <a:grpFill/>
          </p:grpSpPr>
          <p:sp>
            <p:nvSpPr>
              <p:cNvPr id="39" name="Rounded Rectangle 8"/>
              <p:cNvSpPr/>
              <p:nvPr/>
            </p:nvSpPr>
            <p:spPr>
              <a:xfrm>
                <a:off x="6781800" y="1428750"/>
                <a:ext cx="1524000" cy="1524000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40" name="Rectangle 16"/>
              <p:cNvSpPr/>
              <p:nvPr/>
            </p:nvSpPr>
            <p:spPr>
              <a:xfrm>
                <a:off x="6743551" y="2419350"/>
                <a:ext cx="1523731" cy="293149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lvl="0" algn="ctr" defTabSz="914400">
                  <a:defRPr/>
                </a:pPr>
                <a:r>
                  <a:rPr lang="zh-CN" altLang="en-US" sz="1800" b="1" kern="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替换您的证书</a:t>
                </a:r>
                <a:endParaRPr lang="ms-MY" altLang="zh-CN" sz="1800" b="1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37" name="Rectangle 21"/>
            <p:cNvSpPr/>
            <p:nvPr/>
          </p:nvSpPr>
          <p:spPr>
            <a:xfrm>
              <a:off x="6781800" y="3028950"/>
              <a:ext cx="1524000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Rounded Rectangle 25"/>
            <p:cNvSpPr/>
            <p:nvPr/>
          </p:nvSpPr>
          <p:spPr>
            <a:xfrm>
              <a:off x="6781800" y="4095750"/>
              <a:ext cx="1524000" cy="76200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41" name="Freeform 5"/>
          <p:cNvSpPr>
            <a:spLocks/>
          </p:cNvSpPr>
          <p:nvPr/>
        </p:nvSpPr>
        <p:spPr bwMode="auto">
          <a:xfrm>
            <a:off x="8316844" y="1797163"/>
            <a:ext cx="618931" cy="633570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15214" tIns="57607" rIns="115214" bIns="57607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302084" y="1860398"/>
            <a:ext cx="684017" cy="647078"/>
            <a:chOff x="4760915" y="138333"/>
            <a:chExt cx="801339" cy="758179"/>
          </a:xfrm>
          <a:solidFill>
            <a:sysClr val="window" lastClr="FFFFFF"/>
          </a:solidFill>
        </p:grpSpPr>
        <p:sp>
          <p:nvSpPr>
            <p:cNvPr id="43" name="Freeform 6"/>
            <p:cNvSpPr>
              <a:spLocks/>
            </p:cNvSpPr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44" name="Freeform 7"/>
            <p:cNvSpPr>
              <a:spLocks/>
            </p:cNvSpPr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45" name="Freeform 8"/>
            <p:cNvSpPr>
              <a:spLocks/>
            </p:cNvSpPr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46" name="Freeform 9"/>
            <p:cNvSpPr>
              <a:spLocks/>
            </p:cNvSpPr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66543" y="1842070"/>
            <a:ext cx="838751" cy="650760"/>
            <a:chOff x="2623051" y="138333"/>
            <a:chExt cx="982613" cy="762495"/>
          </a:xfrm>
          <a:solidFill>
            <a:sysClr val="window" lastClr="FFFFFF"/>
          </a:solidFill>
        </p:grpSpPr>
        <p:sp>
          <p:nvSpPr>
            <p:cNvPr id="48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49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50" name="Freeform 14"/>
            <p:cNvSpPr>
              <a:spLocks/>
            </p:cNvSpPr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51" name="Freeform 15"/>
            <p:cNvSpPr>
              <a:spLocks/>
            </p:cNvSpPr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778612" y="1852300"/>
            <a:ext cx="720951" cy="632856"/>
            <a:chOff x="584457" y="105243"/>
            <a:chExt cx="978295" cy="858886"/>
          </a:xfrm>
          <a:solidFill>
            <a:sysClr val="window" lastClr="FFFFFF"/>
          </a:solidFill>
        </p:grpSpPr>
        <p:sp>
          <p:nvSpPr>
            <p:cNvPr id="53" name="Oval 16"/>
            <p:cNvSpPr>
              <a:spLocks noChangeArrowheads="1"/>
            </p:cNvSpPr>
            <p:nvPr/>
          </p:nvSpPr>
          <p:spPr bwMode="auto">
            <a:xfrm>
              <a:off x="665022" y="161352"/>
              <a:ext cx="172640" cy="156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4" name="Freeform 17"/>
            <p:cNvSpPr>
              <a:spLocks/>
            </p:cNvSpPr>
            <p:nvPr/>
          </p:nvSpPr>
          <p:spPr bwMode="auto">
            <a:xfrm>
              <a:off x="584457" y="349817"/>
              <a:ext cx="267593" cy="523676"/>
            </a:xfrm>
            <a:custGeom>
              <a:avLst/>
              <a:gdLst>
                <a:gd name="T0" fmla="*/ 64 w 179"/>
                <a:gd name="T1" fmla="*/ 0 h 350"/>
                <a:gd name="T2" fmla="*/ 27 w 179"/>
                <a:gd name="T3" fmla="*/ 56 h 350"/>
                <a:gd name="T4" fmla="*/ 95 w 179"/>
                <a:gd name="T5" fmla="*/ 98 h 350"/>
                <a:gd name="T6" fmla="*/ 118 w 179"/>
                <a:gd name="T7" fmla="*/ 165 h 350"/>
                <a:gd name="T8" fmla="*/ 0 w 179"/>
                <a:gd name="T9" fmla="*/ 295 h 350"/>
                <a:gd name="T10" fmla="*/ 88 w 179"/>
                <a:gd name="T11" fmla="*/ 350 h 350"/>
                <a:gd name="T12" fmla="*/ 160 w 179"/>
                <a:gd name="T13" fmla="*/ 188 h 350"/>
                <a:gd name="T14" fmla="*/ 153 w 179"/>
                <a:gd name="T15" fmla="*/ 76 h 350"/>
                <a:gd name="T16" fmla="*/ 64 w 179"/>
                <a:gd name="T1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350">
                  <a:moveTo>
                    <a:pt x="64" y="0"/>
                  </a:moveTo>
                  <a:cubicBezTo>
                    <a:pt x="27" y="56"/>
                    <a:pt x="27" y="56"/>
                    <a:pt x="27" y="5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5" y="98"/>
                    <a:pt x="139" y="121"/>
                    <a:pt x="118" y="165"/>
                  </a:cubicBezTo>
                  <a:cubicBezTo>
                    <a:pt x="98" y="205"/>
                    <a:pt x="0" y="295"/>
                    <a:pt x="0" y="295"/>
                  </a:cubicBezTo>
                  <a:cubicBezTo>
                    <a:pt x="88" y="350"/>
                    <a:pt x="88" y="350"/>
                    <a:pt x="88" y="350"/>
                  </a:cubicBezTo>
                  <a:cubicBezTo>
                    <a:pt x="149" y="218"/>
                    <a:pt x="145" y="235"/>
                    <a:pt x="160" y="188"/>
                  </a:cubicBezTo>
                  <a:cubicBezTo>
                    <a:pt x="176" y="139"/>
                    <a:pt x="179" y="102"/>
                    <a:pt x="153" y="76"/>
                  </a:cubicBezTo>
                  <a:cubicBezTo>
                    <a:pt x="118" y="41"/>
                    <a:pt x="114" y="38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Freeform 18"/>
            <p:cNvSpPr>
              <a:spLocks/>
            </p:cNvSpPr>
            <p:nvPr/>
          </p:nvSpPr>
          <p:spPr bwMode="auto">
            <a:xfrm>
              <a:off x="790186" y="105243"/>
              <a:ext cx="772566" cy="858886"/>
            </a:xfrm>
            <a:custGeom>
              <a:avLst/>
              <a:gdLst>
                <a:gd name="T0" fmla="*/ 497 w 518"/>
                <a:gd name="T1" fmla="*/ 148 h 573"/>
                <a:gd name="T2" fmla="*/ 152 w 518"/>
                <a:gd name="T3" fmla="*/ 92 h 573"/>
                <a:gd name="T4" fmla="*/ 173 w 518"/>
                <a:gd name="T5" fmla="*/ 52 h 573"/>
                <a:gd name="T6" fmla="*/ 91 w 518"/>
                <a:gd name="T7" fmla="*/ 29 h 573"/>
                <a:gd name="T8" fmla="*/ 0 w 518"/>
                <a:gd name="T9" fmla="*/ 186 h 573"/>
                <a:gd name="T10" fmla="*/ 56 w 518"/>
                <a:gd name="T11" fmla="*/ 218 h 573"/>
                <a:gd name="T12" fmla="*/ 99 w 518"/>
                <a:gd name="T13" fmla="*/ 169 h 573"/>
                <a:gd name="T14" fmla="*/ 137 w 518"/>
                <a:gd name="T15" fmla="*/ 153 h 573"/>
                <a:gd name="T16" fmla="*/ 74 w 518"/>
                <a:gd name="T17" fmla="*/ 246 h 573"/>
                <a:gd name="T18" fmla="*/ 108 w 518"/>
                <a:gd name="T19" fmla="*/ 276 h 573"/>
                <a:gd name="T20" fmla="*/ 157 w 518"/>
                <a:gd name="T21" fmla="*/ 227 h 573"/>
                <a:gd name="T22" fmla="*/ 186 w 518"/>
                <a:gd name="T23" fmla="*/ 227 h 573"/>
                <a:gd name="T24" fmla="*/ 186 w 518"/>
                <a:gd name="T25" fmla="*/ 277 h 573"/>
                <a:gd name="T26" fmla="*/ 72 w 518"/>
                <a:gd name="T27" fmla="*/ 277 h 573"/>
                <a:gd name="T28" fmla="*/ 72 w 518"/>
                <a:gd name="T29" fmla="*/ 317 h 573"/>
                <a:gd name="T30" fmla="*/ 186 w 518"/>
                <a:gd name="T31" fmla="*/ 317 h 573"/>
                <a:gd name="T32" fmla="*/ 186 w 518"/>
                <a:gd name="T33" fmla="*/ 412 h 573"/>
                <a:gd name="T34" fmla="*/ 181 w 518"/>
                <a:gd name="T35" fmla="*/ 412 h 573"/>
                <a:gd name="T36" fmla="*/ 142 w 518"/>
                <a:gd name="T37" fmla="*/ 397 h 573"/>
                <a:gd name="T38" fmla="*/ 140 w 518"/>
                <a:gd name="T39" fmla="*/ 339 h 573"/>
                <a:gd name="T40" fmla="*/ 62 w 518"/>
                <a:gd name="T41" fmla="*/ 339 h 573"/>
                <a:gd name="T42" fmla="*/ 59 w 518"/>
                <a:gd name="T43" fmla="*/ 341 h 573"/>
                <a:gd name="T44" fmla="*/ 142 w 518"/>
                <a:gd name="T45" fmla="*/ 466 h 573"/>
                <a:gd name="T46" fmla="*/ 334 w 518"/>
                <a:gd name="T47" fmla="*/ 415 h 573"/>
                <a:gd name="T48" fmla="*/ 345 w 518"/>
                <a:gd name="T49" fmla="*/ 458 h 573"/>
                <a:gd name="T50" fmla="*/ 410 w 518"/>
                <a:gd name="T51" fmla="*/ 431 h 573"/>
                <a:gd name="T52" fmla="*/ 366 w 518"/>
                <a:gd name="T53" fmla="*/ 325 h 573"/>
                <a:gd name="T54" fmla="*/ 314 w 518"/>
                <a:gd name="T55" fmla="*/ 341 h 573"/>
                <a:gd name="T56" fmla="*/ 324 w 518"/>
                <a:gd name="T57" fmla="*/ 377 h 573"/>
                <a:gd name="T58" fmla="*/ 278 w 518"/>
                <a:gd name="T59" fmla="*/ 400 h 573"/>
                <a:gd name="T60" fmla="*/ 278 w 518"/>
                <a:gd name="T61" fmla="*/ 317 h 573"/>
                <a:gd name="T62" fmla="*/ 389 w 518"/>
                <a:gd name="T63" fmla="*/ 317 h 573"/>
                <a:gd name="T64" fmla="*/ 389 w 518"/>
                <a:gd name="T65" fmla="*/ 277 h 573"/>
                <a:gd name="T66" fmla="*/ 278 w 518"/>
                <a:gd name="T67" fmla="*/ 277 h 573"/>
                <a:gd name="T68" fmla="*/ 278 w 518"/>
                <a:gd name="T69" fmla="*/ 227 h 573"/>
                <a:gd name="T70" fmla="*/ 389 w 518"/>
                <a:gd name="T71" fmla="*/ 227 h 573"/>
                <a:gd name="T72" fmla="*/ 389 w 518"/>
                <a:gd name="T73" fmla="*/ 187 h 573"/>
                <a:gd name="T74" fmla="*/ 192 w 518"/>
                <a:gd name="T75" fmla="*/ 187 h 573"/>
                <a:gd name="T76" fmla="*/ 220 w 518"/>
                <a:gd name="T77" fmla="*/ 143 h 573"/>
                <a:gd name="T78" fmla="*/ 186 w 518"/>
                <a:gd name="T79" fmla="*/ 134 h 573"/>
                <a:gd name="T80" fmla="*/ 415 w 518"/>
                <a:gd name="T81" fmla="*/ 177 h 573"/>
                <a:gd name="T82" fmla="*/ 415 w 518"/>
                <a:gd name="T83" fmla="*/ 405 h 573"/>
                <a:gd name="T84" fmla="*/ 334 w 518"/>
                <a:gd name="T85" fmla="*/ 478 h 573"/>
                <a:gd name="T86" fmla="*/ 285 w 518"/>
                <a:gd name="T87" fmla="*/ 467 h 573"/>
                <a:gd name="T88" fmla="*/ 274 w 518"/>
                <a:gd name="T89" fmla="*/ 514 h 573"/>
                <a:gd name="T90" fmla="*/ 501 w 518"/>
                <a:gd name="T91" fmla="*/ 412 h 573"/>
                <a:gd name="T92" fmla="*/ 497 w 518"/>
                <a:gd name="T93" fmla="*/ 148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8" h="573">
                  <a:moveTo>
                    <a:pt x="497" y="148"/>
                  </a:moveTo>
                  <a:cubicBezTo>
                    <a:pt x="497" y="148"/>
                    <a:pt x="478" y="0"/>
                    <a:pt x="152" y="92"/>
                  </a:cubicBezTo>
                  <a:cubicBezTo>
                    <a:pt x="166" y="68"/>
                    <a:pt x="173" y="52"/>
                    <a:pt x="173" y="52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59" y="136"/>
                    <a:pt x="0" y="186"/>
                  </a:cubicBezTo>
                  <a:cubicBezTo>
                    <a:pt x="0" y="186"/>
                    <a:pt x="57" y="219"/>
                    <a:pt x="56" y="218"/>
                  </a:cubicBezTo>
                  <a:cubicBezTo>
                    <a:pt x="72" y="201"/>
                    <a:pt x="87" y="185"/>
                    <a:pt x="99" y="169"/>
                  </a:cubicBezTo>
                  <a:cubicBezTo>
                    <a:pt x="112" y="163"/>
                    <a:pt x="125" y="158"/>
                    <a:pt x="137" y="153"/>
                  </a:cubicBezTo>
                  <a:cubicBezTo>
                    <a:pt x="122" y="180"/>
                    <a:pt x="98" y="221"/>
                    <a:pt x="74" y="246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108" y="276"/>
                    <a:pt x="131" y="254"/>
                    <a:pt x="157" y="227"/>
                  </a:cubicBezTo>
                  <a:cubicBezTo>
                    <a:pt x="186" y="227"/>
                    <a:pt x="186" y="227"/>
                    <a:pt x="186" y="227"/>
                  </a:cubicBezTo>
                  <a:cubicBezTo>
                    <a:pt x="186" y="277"/>
                    <a:pt x="186" y="277"/>
                    <a:pt x="186" y="277"/>
                  </a:cubicBezTo>
                  <a:cubicBezTo>
                    <a:pt x="72" y="277"/>
                    <a:pt x="72" y="277"/>
                    <a:pt x="72" y="277"/>
                  </a:cubicBezTo>
                  <a:cubicBezTo>
                    <a:pt x="72" y="317"/>
                    <a:pt x="72" y="317"/>
                    <a:pt x="72" y="317"/>
                  </a:cubicBezTo>
                  <a:cubicBezTo>
                    <a:pt x="186" y="317"/>
                    <a:pt x="186" y="317"/>
                    <a:pt x="186" y="317"/>
                  </a:cubicBezTo>
                  <a:cubicBezTo>
                    <a:pt x="186" y="412"/>
                    <a:pt x="186" y="412"/>
                    <a:pt x="186" y="412"/>
                  </a:cubicBezTo>
                  <a:cubicBezTo>
                    <a:pt x="184" y="412"/>
                    <a:pt x="183" y="412"/>
                    <a:pt x="181" y="412"/>
                  </a:cubicBezTo>
                  <a:cubicBezTo>
                    <a:pt x="169" y="411"/>
                    <a:pt x="149" y="409"/>
                    <a:pt x="142" y="397"/>
                  </a:cubicBezTo>
                  <a:cubicBezTo>
                    <a:pt x="133" y="383"/>
                    <a:pt x="139" y="356"/>
                    <a:pt x="140" y="339"/>
                  </a:cubicBezTo>
                  <a:cubicBezTo>
                    <a:pt x="62" y="339"/>
                    <a:pt x="62" y="339"/>
                    <a:pt x="62" y="339"/>
                  </a:cubicBezTo>
                  <a:cubicBezTo>
                    <a:pt x="59" y="341"/>
                    <a:pt x="59" y="341"/>
                    <a:pt x="59" y="341"/>
                  </a:cubicBezTo>
                  <a:cubicBezTo>
                    <a:pt x="59" y="341"/>
                    <a:pt x="30" y="469"/>
                    <a:pt x="142" y="466"/>
                  </a:cubicBezTo>
                  <a:cubicBezTo>
                    <a:pt x="246" y="469"/>
                    <a:pt x="305" y="437"/>
                    <a:pt x="334" y="415"/>
                  </a:cubicBezTo>
                  <a:cubicBezTo>
                    <a:pt x="345" y="458"/>
                    <a:pt x="345" y="458"/>
                    <a:pt x="345" y="458"/>
                  </a:cubicBezTo>
                  <a:cubicBezTo>
                    <a:pt x="410" y="431"/>
                    <a:pt x="410" y="431"/>
                    <a:pt x="410" y="431"/>
                  </a:cubicBezTo>
                  <a:cubicBezTo>
                    <a:pt x="366" y="325"/>
                    <a:pt x="366" y="325"/>
                    <a:pt x="366" y="325"/>
                  </a:cubicBezTo>
                  <a:cubicBezTo>
                    <a:pt x="314" y="341"/>
                    <a:pt x="314" y="341"/>
                    <a:pt x="314" y="341"/>
                  </a:cubicBezTo>
                  <a:cubicBezTo>
                    <a:pt x="324" y="377"/>
                    <a:pt x="324" y="377"/>
                    <a:pt x="324" y="377"/>
                  </a:cubicBezTo>
                  <a:cubicBezTo>
                    <a:pt x="310" y="387"/>
                    <a:pt x="295" y="395"/>
                    <a:pt x="278" y="400"/>
                  </a:cubicBezTo>
                  <a:cubicBezTo>
                    <a:pt x="278" y="317"/>
                    <a:pt x="278" y="317"/>
                    <a:pt x="278" y="317"/>
                  </a:cubicBezTo>
                  <a:cubicBezTo>
                    <a:pt x="389" y="317"/>
                    <a:pt x="389" y="317"/>
                    <a:pt x="389" y="317"/>
                  </a:cubicBezTo>
                  <a:cubicBezTo>
                    <a:pt x="389" y="277"/>
                    <a:pt x="389" y="277"/>
                    <a:pt x="389" y="277"/>
                  </a:cubicBezTo>
                  <a:cubicBezTo>
                    <a:pt x="278" y="277"/>
                    <a:pt x="278" y="277"/>
                    <a:pt x="278" y="277"/>
                  </a:cubicBezTo>
                  <a:cubicBezTo>
                    <a:pt x="278" y="227"/>
                    <a:pt x="278" y="227"/>
                    <a:pt x="278" y="227"/>
                  </a:cubicBezTo>
                  <a:cubicBezTo>
                    <a:pt x="389" y="227"/>
                    <a:pt x="389" y="227"/>
                    <a:pt x="389" y="227"/>
                  </a:cubicBezTo>
                  <a:cubicBezTo>
                    <a:pt x="389" y="187"/>
                    <a:pt x="389" y="187"/>
                    <a:pt x="389" y="187"/>
                  </a:cubicBezTo>
                  <a:cubicBezTo>
                    <a:pt x="192" y="187"/>
                    <a:pt x="192" y="187"/>
                    <a:pt x="192" y="187"/>
                  </a:cubicBezTo>
                  <a:cubicBezTo>
                    <a:pt x="206" y="169"/>
                    <a:pt x="217" y="154"/>
                    <a:pt x="220" y="143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334" y="81"/>
                    <a:pt x="416" y="90"/>
                    <a:pt x="415" y="177"/>
                  </a:cubicBezTo>
                  <a:cubicBezTo>
                    <a:pt x="415" y="405"/>
                    <a:pt x="415" y="405"/>
                    <a:pt x="415" y="405"/>
                  </a:cubicBezTo>
                  <a:cubicBezTo>
                    <a:pt x="415" y="405"/>
                    <a:pt x="424" y="484"/>
                    <a:pt x="334" y="478"/>
                  </a:cubicBezTo>
                  <a:cubicBezTo>
                    <a:pt x="285" y="467"/>
                    <a:pt x="285" y="467"/>
                    <a:pt x="285" y="467"/>
                  </a:cubicBezTo>
                  <a:cubicBezTo>
                    <a:pt x="274" y="514"/>
                    <a:pt x="274" y="514"/>
                    <a:pt x="274" y="514"/>
                  </a:cubicBezTo>
                  <a:cubicBezTo>
                    <a:pt x="274" y="514"/>
                    <a:pt x="484" y="573"/>
                    <a:pt x="501" y="412"/>
                  </a:cubicBezTo>
                  <a:cubicBezTo>
                    <a:pt x="518" y="251"/>
                    <a:pt x="497" y="148"/>
                    <a:pt x="497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975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90"/>
                            </p:stCondLst>
                            <p:childTnLst>
                              <p:par>
                                <p:cTn id="16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90"/>
                            </p:stCondLst>
                            <p:childTnLst>
                              <p:par>
                                <p:cTn id="21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90"/>
                            </p:stCondLst>
                            <p:childTnLst>
                              <p:par>
                                <p:cTn id="26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90"/>
                            </p:stCondLst>
                            <p:childTnLst>
                              <p:par>
                                <p:cTn id="31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42149" y="179059"/>
            <a:ext cx="2605584" cy="592018"/>
          </a:xfrm>
          <a:prstGeom prst="homePlate">
            <a:avLst/>
          </a:prstGeom>
          <a:solidFill>
            <a:schemeClr val="bg2"/>
          </a:solidFill>
        </p:spPr>
        <p:txBody>
          <a:bodyPr vert="horz" lIns="91457" tIns="45728" rIns="91457" bIns="45728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572">
              <a:defRPr/>
            </a:pPr>
            <a:r>
              <a:rPr lang="zh-CN" altLang="en-US" sz="3200" dirty="0">
                <a:solidFill>
                  <a:srgbClr val="92D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大黑简体" pitchFamily="2" charset="-122"/>
                <a:ea typeface="方正大黑简体" pitchFamily="2" charset="-122"/>
              </a:rPr>
              <a:t>个人能力</a:t>
            </a:r>
            <a:endParaRPr lang="en-US" sz="3200" dirty="0">
              <a:solidFill>
                <a:srgbClr val="92D05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大黑简体" pitchFamily="2" charset="-122"/>
              <a:ea typeface="方正大黑简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38100" y="5307362"/>
            <a:ext cx="2440031" cy="113400"/>
          </a:xfrm>
          <a:prstGeom prst="rect">
            <a:avLst/>
          </a:prstGeom>
          <a:solidFill>
            <a:srgbClr val="E5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408311" y="5307362"/>
            <a:ext cx="2440031" cy="113400"/>
          </a:xfrm>
          <a:prstGeom prst="rect">
            <a:avLst/>
          </a:prstGeom>
          <a:solidFill>
            <a:srgbClr val="FCA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854721" y="5307362"/>
            <a:ext cx="2440031" cy="113400"/>
          </a:xfrm>
          <a:prstGeom prst="rect">
            <a:avLst/>
          </a:prstGeom>
          <a:solidFill>
            <a:srgbClr val="FA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301131" y="5307362"/>
            <a:ext cx="2440031" cy="113400"/>
          </a:xfrm>
          <a:prstGeom prst="rect">
            <a:avLst/>
          </a:prstGeom>
          <a:solidFill>
            <a:srgbClr val="CCD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58094" y="179059"/>
            <a:ext cx="736084" cy="592019"/>
            <a:chOff x="-49754" y="1197154"/>
            <a:chExt cx="6731157" cy="4492375"/>
          </a:xfrm>
        </p:grpSpPr>
        <p:sp>
          <p:nvSpPr>
            <p:cNvPr id="11" name="内容占位符 2"/>
            <p:cNvSpPr txBox="1">
              <a:spLocks/>
            </p:cNvSpPr>
            <p:nvPr/>
          </p:nvSpPr>
          <p:spPr>
            <a:xfrm>
              <a:off x="-49754" y="1197154"/>
              <a:ext cx="1548000" cy="4492375"/>
            </a:xfrm>
            <a:prstGeom prst="homePlate">
              <a:avLst/>
            </a:prstGeom>
            <a:solidFill>
              <a:srgbClr val="CCDB69"/>
            </a:solidFill>
            <a:ln w="6350" cap="flat" cmpd="sng" algn="ctr">
              <a:noFill/>
              <a:prstDash val="solid"/>
              <a:miter lim="800000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内容占位符 2"/>
            <p:cNvSpPr txBox="1">
              <a:spLocks/>
            </p:cNvSpPr>
            <p:nvPr/>
          </p:nvSpPr>
          <p:spPr>
            <a:xfrm>
              <a:off x="5133403" y="1197154"/>
              <a:ext cx="1548000" cy="4492375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内容占位符 2"/>
            <p:cNvSpPr txBox="1">
              <a:spLocks/>
            </p:cNvSpPr>
            <p:nvPr/>
          </p:nvSpPr>
          <p:spPr>
            <a:xfrm>
              <a:off x="1677965" y="1197154"/>
              <a:ext cx="1548000" cy="4492375"/>
            </a:xfrm>
            <a:prstGeom prst="homePlate">
              <a:avLst/>
            </a:prstGeom>
            <a:solidFill>
              <a:srgbClr val="FCAC8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内容占位符 2"/>
            <p:cNvSpPr txBox="1">
              <a:spLocks/>
            </p:cNvSpPr>
            <p:nvPr/>
          </p:nvSpPr>
          <p:spPr>
            <a:xfrm>
              <a:off x="3405684" y="1197154"/>
              <a:ext cx="1548000" cy="4492375"/>
            </a:xfrm>
            <a:prstGeom prst="homePlate">
              <a:avLst/>
            </a:prstGeom>
            <a:solidFill>
              <a:srgbClr val="FA784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Rectangle 19"/>
          <p:cNvSpPr/>
          <p:nvPr/>
        </p:nvSpPr>
        <p:spPr bwMode="auto">
          <a:xfrm>
            <a:off x="7236174" y="1800898"/>
            <a:ext cx="1553487" cy="3038450"/>
          </a:xfrm>
          <a:prstGeom prst="rect">
            <a:avLst/>
          </a:prstGeom>
          <a:solidFill>
            <a:schemeClr val="accent6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7155" tIns="37155" rIns="37155" bIns="37155" anchor="b"/>
          <a:lstStyle/>
          <a:p>
            <a:pPr defTabSz="742841">
              <a:lnSpc>
                <a:spcPct val="80000"/>
              </a:lnSpc>
              <a:defRPr/>
            </a:pPr>
            <a:r>
              <a:rPr lang="zh-CN" altLang="en-US" spc="-4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itchFamily="34" charset="-122"/>
                <a:cs typeface="Segoe UI" pitchFamily="34" charset="0"/>
              </a:rPr>
              <a:t>填加文字</a:t>
            </a:r>
            <a:endParaRPr lang="en-US" spc="-4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itchFamily="34" charset="-122"/>
              <a:cs typeface="Segoe UI" pitchFamily="34" charset="0"/>
            </a:endParaRPr>
          </a:p>
        </p:txBody>
      </p:sp>
      <p:sp>
        <p:nvSpPr>
          <p:cNvPr id="86" name="Rectangle 68"/>
          <p:cNvSpPr/>
          <p:nvPr/>
        </p:nvSpPr>
        <p:spPr bwMode="auto">
          <a:xfrm>
            <a:off x="5593300" y="1800899"/>
            <a:ext cx="1553487" cy="1479220"/>
          </a:xfrm>
          <a:prstGeom prst="rect">
            <a:avLst/>
          </a:prstGeom>
          <a:solidFill>
            <a:schemeClr val="accent5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7155" tIns="37155" rIns="37155" bIns="37155" anchor="b"/>
          <a:lstStyle/>
          <a:p>
            <a:pPr defTabSz="742841">
              <a:lnSpc>
                <a:spcPct val="80000"/>
              </a:lnSpc>
              <a:defRPr/>
            </a:pPr>
            <a:r>
              <a:rPr lang="zh-CN" altLang="en-US" spc="-4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itchFamily="34" charset="-122"/>
                <a:cs typeface="Segoe UI" pitchFamily="34" charset="0"/>
              </a:rPr>
              <a:t>单击填加文字</a:t>
            </a:r>
            <a:endParaRPr lang="en-US" spc="-4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itchFamily="34" charset="-122"/>
              <a:cs typeface="Segoe UI" pitchFamily="34" charset="0"/>
            </a:endParaRPr>
          </a:p>
        </p:txBody>
      </p:sp>
      <p:sp>
        <p:nvSpPr>
          <p:cNvPr id="87" name="Rectangle 69"/>
          <p:cNvSpPr/>
          <p:nvPr/>
        </p:nvSpPr>
        <p:spPr bwMode="auto">
          <a:xfrm>
            <a:off x="5593300" y="3360129"/>
            <a:ext cx="1553487" cy="1479220"/>
          </a:xfrm>
          <a:prstGeom prst="rect">
            <a:avLst/>
          </a:prstGeom>
          <a:solidFill>
            <a:srgbClr val="FA784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7155" tIns="37155" rIns="37155" bIns="37155" anchor="b"/>
          <a:lstStyle/>
          <a:p>
            <a:pPr defTabSz="742841">
              <a:lnSpc>
                <a:spcPct val="80000"/>
              </a:lnSpc>
              <a:defRPr/>
            </a:pPr>
            <a:r>
              <a:rPr lang="zh-CN" altLang="en-US" spc="-4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itchFamily="34" charset="-122"/>
                <a:cs typeface="Segoe UI" pitchFamily="34" charset="0"/>
              </a:rPr>
              <a:t>填加文字</a:t>
            </a:r>
            <a:endParaRPr lang="en-US" spc="-4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itchFamily="34" charset="-122"/>
              <a:cs typeface="Segoe UI" pitchFamily="34" charset="0"/>
            </a:endParaRPr>
          </a:p>
        </p:txBody>
      </p:sp>
      <p:sp>
        <p:nvSpPr>
          <p:cNvPr id="88" name="Right Arrow 74"/>
          <p:cNvSpPr/>
          <p:nvPr/>
        </p:nvSpPr>
        <p:spPr bwMode="auto">
          <a:xfrm rot="16200000" flipV="1">
            <a:off x="7081593" y="3122472"/>
            <a:ext cx="2759075" cy="673100"/>
          </a:xfrm>
          <a:prstGeom prst="rightArrow">
            <a:avLst/>
          </a:prstGeom>
          <a:solidFill>
            <a:srgbClr val="FBFBFB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4305" tIns="37154" rIns="74305" bIns="37154" anchor="ctr"/>
          <a:lstStyle/>
          <a:p>
            <a:pPr algn="ctr" defTabSz="742841">
              <a:defRPr/>
            </a:pPr>
            <a:endParaRPr lang="en-US" sz="1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262291" y="2906664"/>
            <a:ext cx="1147962" cy="55399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spc="-244" dirty="0"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</a:rPr>
              <a:t>+</a:t>
            </a:r>
            <a:r>
              <a:rPr lang="en-US" sz="3600" spc="-244" dirty="0"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</a:rPr>
              <a:t>80%</a:t>
            </a:r>
          </a:p>
        </p:txBody>
      </p:sp>
      <p:sp>
        <p:nvSpPr>
          <p:cNvPr id="90" name="Right Arrow 76"/>
          <p:cNvSpPr/>
          <p:nvPr/>
        </p:nvSpPr>
        <p:spPr bwMode="auto">
          <a:xfrm rot="5400000" flipV="1">
            <a:off x="6356900" y="1937403"/>
            <a:ext cx="895350" cy="671512"/>
          </a:xfrm>
          <a:prstGeom prst="rightArrow">
            <a:avLst/>
          </a:prstGeom>
          <a:solidFill>
            <a:srgbClr val="FBFBFB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4305" tIns="37154" rIns="74305" bIns="37154" anchor="ctr"/>
          <a:lstStyle/>
          <a:p>
            <a:pPr algn="ctr" defTabSz="742841">
              <a:defRPr/>
            </a:pPr>
            <a:endParaRPr lang="en-US" sz="1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itchFamily="34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613963" y="3308575"/>
            <a:ext cx="1527120" cy="55399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spc="-244" dirty="0"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</a:rPr>
              <a:t>+</a:t>
            </a:r>
            <a:r>
              <a:rPr lang="en-US" sz="3600" spc="-244" dirty="0"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</a:rPr>
              <a:t>50%</a:t>
            </a:r>
          </a:p>
        </p:txBody>
      </p:sp>
      <p:sp>
        <p:nvSpPr>
          <p:cNvPr id="92" name="Right Arrow 78"/>
          <p:cNvSpPr/>
          <p:nvPr/>
        </p:nvSpPr>
        <p:spPr bwMode="auto">
          <a:xfrm rot="16200000">
            <a:off x="6266412" y="3963054"/>
            <a:ext cx="1076325" cy="671512"/>
          </a:xfrm>
          <a:prstGeom prst="rightArrow">
            <a:avLst/>
          </a:prstGeom>
          <a:solidFill>
            <a:srgbClr val="FBFBFB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4305" tIns="37154" rIns="74305" bIns="37154" anchor="ctr"/>
          <a:lstStyle/>
          <a:p>
            <a:pPr algn="ctr" defTabSz="742841">
              <a:defRPr/>
            </a:pPr>
            <a:endParaRPr lang="en-US" sz="18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itchFamily="34" charset="-12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613966" y="1786777"/>
            <a:ext cx="1532821" cy="55399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6780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spc="-244" dirty="0"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</a:rPr>
              <a:t>-</a:t>
            </a:r>
            <a:r>
              <a:rPr lang="en-US" sz="3600" spc="-244" dirty="0"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</a:rPr>
              <a:t>30%</a:t>
            </a:r>
          </a:p>
        </p:txBody>
      </p:sp>
      <p:graphicFrame>
        <p:nvGraphicFramePr>
          <p:cNvPr id="94" name="Chart 2"/>
          <p:cNvGraphicFramePr/>
          <p:nvPr>
            <p:extLst>
              <p:ext uri="{D42A27DB-BD31-4B8C-83A1-F6EECF244321}">
                <p14:modId xmlns:p14="http://schemas.microsoft.com/office/powerpoint/2010/main" val="4196743762"/>
              </p:ext>
            </p:extLst>
          </p:nvPr>
        </p:nvGraphicFramePr>
        <p:xfrm>
          <a:off x="579318" y="1331796"/>
          <a:ext cx="4871888" cy="3644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1528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8" grpId="0" animBg="1"/>
      <p:bldP spid="90" grpId="0" animBg="1"/>
      <p:bldP spid="9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空心弧 2"/>
          <p:cNvSpPr>
            <a:spLocks noChangeArrowheads="1"/>
          </p:cNvSpPr>
          <p:nvPr/>
        </p:nvSpPr>
        <p:spPr bwMode="auto">
          <a:xfrm>
            <a:off x="4754563" y="1655763"/>
            <a:ext cx="1501775" cy="1500187"/>
          </a:xfrm>
          <a:custGeom>
            <a:avLst/>
            <a:gdLst>
              <a:gd name="T0" fmla="*/ 750888 w 21600"/>
              <a:gd name="T1" fmla="*/ 0 h 21600"/>
              <a:gd name="T2" fmla="*/ 150247 w 21600"/>
              <a:gd name="T3" fmla="*/ 750094 h 21600"/>
              <a:gd name="T4" fmla="*/ 750888 w 21600"/>
              <a:gd name="T5" fmla="*/ 300246 h 21600"/>
              <a:gd name="T6" fmla="*/ 1351528 w 21600"/>
              <a:gd name="T7" fmla="*/ 750094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323" y="10800"/>
                </a:moveTo>
                <a:cubicBezTo>
                  <a:pt x="4323" y="7222"/>
                  <a:pt x="7222" y="4323"/>
                  <a:pt x="10800" y="4323"/>
                </a:cubicBezTo>
                <a:cubicBezTo>
                  <a:pt x="14377" y="4322"/>
                  <a:pt x="17276" y="7222"/>
                  <a:pt x="17277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6" name="Group 10"/>
          <p:cNvGrpSpPr>
            <a:grpSpLocks/>
          </p:cNvGrpSpPr>
          <p:nvPr/>
        </p:nvGrpSpPr>
        <p:grpSpPr bwMode="auto">
          <a:xfrm>
            <a:off x="4640263" y="1547813"/>
            <a:ext cx="1728787" cy="1727200"/>
            <a:chOff x="0" y="0"/>
            <a:chExt cx="1728192" cy="1728192"/>
          </a:xfrm>
        </p:grpSpPr>
        <p:sp>
          <p:nvSpPr>
            <p:cNvPr id="7" name="椭圆 1"/>
            <p:cNvSpPr>
              <a:spLocks noChangeArrowheads="1"/>
            </p:cNvSpPr>
            <p:nvPr/>
          </p:nvSpPr>
          <p:spPr bwMode="auto">
            <a:xfrm>
              <a:off x="0" y="0"/>
              <a:ext cx="1728192" cy="1728192"/>
            </a:xfrm>
            <a:prstGeom prst="ellips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ea typeface="微软雅黑" pitchFamily="34" charset="-122"/>
                <a:sym typeface="宋体" pitchFamily="2" charset="-122"/>
              </a:endParaRPr>
            </a:p>
          </p:txBody>
        </p:sp>
        <p:sp>
          <p:nvSpPr>
            <p:cNvPr id="8" name="椭圆 6"/>
            <p:cNvSpPr>
              <a:spLocks noChangeArrowheads="1"/>
            </p:cNvSpPr>
            <p:nvPr/>
          </p:nvSpPr>
          <p:spPr bwMode="auto">
            <a:xfrm>
              <a:off x="648072" y="642550"/>
              <a:ext cx="432048" cy="4320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altLang="zh-CN">
                  <a:solidFill>
                    <a:srgbClr val="FFFFFF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  <a:sym typeface="Calibri" pitchFamily="34" charset="0"/>
                </a:rPr>
                <a:t>A</a:t>
              </a:r>
              <a:endParaRPr lang="zh-CN" altLang="en-US">
                <a:solidFill>
                  <a:srgbClr val="FFFFFF"/>
                </a:solidFill>
                <a:latin typeface="宋体" pitchFamily="2" charset="-122"/>
                <a:ea typeface="微软雅黑" pitchFamily="34" charset="-122"/>
                <a:sym typeface="宋体" pitchFamily="2" charset="-122"/>
              </a:endParaRPr>
            </a:p>
          </p:txBody>
        </p:sp>
      </p:grpSp>
      <p:sp>
        <p:nvSpPr>
          <p:cNvPr id="9" name="空心弧 29"/>
          <p:cNvSpPr>
            <a:spLocks noChangeArrowheads="1"/>
          </p:cNvSpPr>
          <p:nvPr/>
        </p:nvSpPr>
        <p:spPr bwMode="auto">
          <a:xfrm>
            <a:off x="3773488" y="1428750"/>
            <a:ext cx="831850" cy="830263"/>
          </a:xfrm>
          <a:custGeom>
            <a:avLst/>
            <a:gdLst>
              <a:gd name="T0" fmla="*/ 415925 w 21600"/>
              <a:gd name="T1" fmla="*/ 0 h 21600"/>
              <a:gd name="T2" fmla="*/ 107062 w 21600"/>
              <a:gd name="T3" fmla="*/ 415131 h 21600"/>
              <a:gd name="T4" fmla="*/ 415925 w 21600"/>
              <a:gd name="T5" fmla="*/ 213754 h 21600"/>
              <a:gd name="T6" fmla="*/ 724788 w 21600"/>
              <a:gd name="T7" fmla="*/ 41513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561" y="10800"/>
                </a:moveTo>
                <a:cubicBezTo>
                  <a:pt x="5561" y="7906"/>
                  <a:pt x="7906" y="5561"/>
                  <a:pt x="10800" y="5561"/>
                </a:cubicBezTo>
                <a:cubicBezTo>
                  <a:pt x="13693" y="5560"/>
                  <a:pt x="16038" y="7906"/>
                  <a:pt x="16039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0" name="Group 14"/>
          <p:cNvGrpSpPr>
            <a:grpSpLocks/>
          </p:cNvGrpSpPr>
          <p:nvPr/>
        </p:nvGrpSpPr>
        <p:grpSpPr bwMode="auto">
          <a:xfrm>
            <a:off x="3711575" y="1368425"/>
            <a:ext cx="955675" cy="955675"/>
            <a:chOff x="0" y="0"/>
            <a:chExt cx="955879" cy="955879"/>
          </a:xfrm>
        </p:grpSpPr>
        <p:sp>
          <p:nvSpPr>
            <p:cNvPr id="11" name="椭圆 28"/>
            <p:cNvSpPr>
              <a:spLocks noChangeArrowheads="1"/>
            </p:cNvSpPr>
            <p:nvPr/>
          </p:nvSpPr>
          <p:spPr bwMode="auto">
            <a:xfrm>
              <a:off x="0" y="0"/>
              <a:ext cx="955879" cy="955879"/>
            </a:xfrm>
            <a:prstGeom prst="ellipse">
              <a:avLst/>
            </a:prstGeom>
            <a:noFill/>
            <a:ln w="38100">
              <a:solidFill>
                <a:srgbClr val="FF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ea typeface="微软雅黑" pitchFamily="34" charset="-122"/>
                <a:sym typeface="宋体" pitchFamily="2" charset="-122"/>
              </a:endParaRPr>
            </a:p>
          </p:txBody>
        </p:sp>
        <p:sp>
          <p:nvSpPr>
            <p:cNvPr id="12" name="椭圆 30"/>
            <p:cNvSpPr>
              <a:spLocks noChangeArrowheads="1"/>
            </p:cNvSpPr>
            <p:nvPr/>
          </p:nvSpPr>
          <p:spPr bwMode="auto">
            <a:xfrm>
              <a:off x="358455" y="355400"/>
              <a:ext cx="238970" cy="238970"/>
            </a:xfrm>
            <a:prstGeom prst="ellipse">
              <a:avLst/>
            </a:prstGeom>
            <a:solidFill>
              <a:srgbClr val="FF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altLang="zh-CN" sz="1600">
                  <a:solidFill>
                    <a:srgbClr val="FFFFFF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  <a:sym typeface="Calibri" pitchFamily="34" charset="0"/>
                </a:rPr>
                <a:t>B</a:t>
              </a:r>
            </a:p>
          </p:txBody>
        </p:sp>
      </p:grpSp>
      <p:sp>
        <p:nvSpPr>
          <p:cNvPr id="13" name="空心弧 33"/>
          <p:cNvSpPr>
            <a:spLocks noChangeArrowheads="1"/>
          </p:cNvSpPr>
          <p:nvPr/>
        </p:nvSpPr>
        <p:spPr bwMode="auto">
          <a:xfrm>
            <a:off x="4452938" y="3265488"/>
            <a:ext cx="831850" cy="831850"/>
          </a:xfrm>
          <a:custGeom>
            <a:avLst/>
            <a:gdLst>
              <a:gd name="T0" fmla="*/ 415925 w 21600"/>
              <a:gd name="T1" fmla="*/ 0 h 21600"/>
              <a:gd name="T2" fmla="*/ 99514 w 21600"/>
              <a:gd name="T3" fmla="*/ 415925 h 21600"/>
              <a:gd name="T4" fmla="*/ 415925 w 21600"/>
              <a:gd name="T5" fmla="*/ 199028 h 21600"/>
              <a:gd name="T6" fmla="*/ 732336 w 21600"/>
              <a:gd name="T7" fmla="*/ 4159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168" y="10800"/>
                </a:moveTo>
                <a:cubicBezTo>
                  <a:pt x="5168" y="7689"/>
                  <a:pt x="7689" y="5168"/>
                  <a:pt x="10800" y="5168"/>
                </a:cubicBezTo>
                <a:cubicBezTo>
                  <a:pt x="13910" y="5167"/>
                  <a:pt x="16431" y="7689"/>
                  <a:pt x="16432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4" name="Group 18"/>
          <p:cNvGrpSpPr>
            <a:grpSpLocks/>
          </p:cNvGrpSpPr>
          <p:nvPr/>
        </p:nvGrpSpPr>
        <p:grpSpPr bwMode="auto">
          <a:xfrm>
            <a:off x="4391025" y="3206750"/>
            <a:ext cx="955675" cy="955675"/>
            <a:chOff x="0" y="0"/>
            <a:chExt cx="955879" cy="955879"/>
          </a:xfrm>
        </p:grpSpPr>
        <p:sp>
          <p:nvSpPr>
            <p:cNvPr id="15" name="椭圆 32"/>
            <p:cNvSpPr>
              <a:spLocks noChangeArrowheads="1"/>
            </p:cNvSpPr>
            <p:nvPr/>
          </p:nvSpPr>
          <p:spPr bwMode="auto">
            <a:xfrm>
              <a:off x="0" y="0"/>
              <a:ext cx="955879" cy="955879"/>
            </a:xfrm>
            <a:prstGeom prst="ellips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ea typeface="微软雅黑" pitchFamily="34" charset="-122"/>
                <a:sym typeface="宋体" pitchFamily="2" charset="-122"/>
              </a:endParaRPr>
            </a:p>
          </p:txBody>
        </p:sp>
        <p:sp>
          <p:nvSpPr>
            <p:cNvPr id="16" name="椭圆 34"/>
            <p:cNvSpPr>
              <a:spLocks noChangeArrowheads="1"/>
            </p:cNvSpPr>
            <p:nvPr/>
          </p:nvSpPr>
          <p:spPr bwMode="auto">
            <a:xfrm>
              <a:off x="358455" y="355400"/>
              <a:ext cx="238970" cy="23897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altLang="zh-CN" sz="1600">
                  <a:solidFill>
                    <a:srgbClr val="FFFFFF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  <a:sym typeface="Calibri" pitchFamily="34" charset="0"/>
                </a:rPr>
                <a:t>D</a:t>
              </a:r>
            </a:p>
          </p:txBody>
        </p:sp>
      </p:grpSp>
      <p:sp>
        <p:nvSpPr>
          <p:cNvPr id="17" name="空心弧 37"/>
          <p:cNvSpPr>
            <a:spLocks noChangeArrowheads="1"/>
          </p:cNvSpPr>
          <p:nvPr/>
        </p:nvSpPr>
        <p:spPr bwMode="auto">
          <a:xfrm>
            <a:off x="3748088" y="2484438"/>
            <a:ext cx="830262" cy="831850"/>
          </a:xfrm>
          <a:custGeom>
            <a:avLst/>
            <a:gdLst>
              <a:gd name="T0" fmla="*/ 415132 w 21600"/>
              <a:gd name="T1" fmla="*/ 0 h 21600"/>
              <a:gd name="T2" fmla="*/ 99939 w 21600"/>
              <a:gd name="T3" fmla="*/ 415925 h 21600"/>
              <a:gd name="T4" fmla="*/ 415132 w 21600"/>
              <a:gd name="T5" fmla="*/ 200260 h 21600"/>
              <a:gd name="T6" fmla="*/ 730324 w 21600"/>
              <a:gd name="T7" fmla="*/ 4159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200" y="10800"/>
                </a:moveTo>
                <a:cubicBezTo>
                  <a:pt x="5200" y="7707"/>
                  <a:pt x="7707" y="5200"/>
                  <a:pt x="10800" y="5200"/>
                </a:cubicBezTo>
                <a:cubicBezTo>
                  <a:pt x="13892" y="5199"/>
                  <a:pt x="16399" y="7707"/>
                  <a:pt x="164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8" name="Group 22"/>
          <p:cNvGrpSpPr>
            <a:grpSpLocks/>
          </p:cNvGrpSpPr>
          <p:nvPr/>
        </p:nvGrpSpPr>
        <p:grpSpPr bwMode="auto">
          <a:xfrm>
            <a:off x="3684588" y="2425700"/>
            <a:ext cx="955675" cy="955675"/>
            <a:chOff x="0" y="0"/>
            <a:chExt cx="955879" cy="955879"/>
          </a:xfrm>
        </p:grpSpPr>
        <p:sp>
          <p:nvSpPr>
            <p:cNvPr id="19" name="椭圆 36"/>
            <p:cNvSpPr>
              <a:spLocks noChangeArrowheads="1"/>
            </p:cNvSpPr>
            <p:nvPr/>
          </p:nvSpPr>
          <p:spPr bwMode="auto">
            <a:xfrm>
              <a:off x="0" y="0"/>
              <a:ext cx="955879" cy="955879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ea typeface="微软雅黑" pitchFamily="34" charset="-122"/>
                <a:sym typeface="宋体" pitchFamily="2" charset="-122"/>
              </a:endParaRPr>
            </a:p>
          </p:txBody>
        </p:sp>
        <p:sp>
          <p:nvSpPr>
            <p:cNvPr id="20" name="椭圆 38"/>
            <p:cNvSpPr>
              <a:spLocks noChangeArrowheads="1"/>
            </p:cNvSpPr>
            <p:nvPr/>
          </p:nvSpPr>
          <p:spPr bwMode="auto">
            <a:xfrm>
              <a:off x="358455" y="355400"/>
              <a:ext cx="238970" cy="23897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altLang="zh-CN" sz="1600">
                  <a:solidFill>
                    <a:srgbClr val="FFFFFF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  <a:sym typeface="Calibri" pitchFamily="34" charset="0"/>
                </a:rPr>
                <a:t>C</a:t>
              </a:r>
            </a:p>
          </p:txBody>
        </p:sp>
      </p:grpSp>
      <p:grpSp>
        <p:nvGrpSpPr>
          <p:cNvPr id="21" name="Group 25"/>
          <p:cNvGrpSpPr>
            <a:grpSpLocks/>
          </p:cNvGrpSpPr>
          <p:nvPr/>
        </p:nvGrpSpPr>
        <p:grpSpPr bwMode="auto">
          <a:xfrm>
            <a:off x="2935288" y="3381375"/>
            <a:ext cx="1455737" cy="595313"/>
            <a:chOff x="0" y="0"/>
            <a:chExt cx="1455151" cy="594370"/>
          </a:xfrm>
        </p:grpSpPr>
        <p:sp>
          <p:nvSpPr>
            <p:cNvPr id="22" name="直接连接符 47"/>
            <p:cNvSpPr>
              <a:spLocks noChangeShapeType="1"/>
            </p:cNvSpPr>
            <p:nvPr/>
          </p:nvSpPr>
          <p:spPr bwMode="auto">
            <a:xfrm>
              <a:off x="0" y="0"/>
              <a:ext cx="1" cy="594370"/>
            </a:xfrm>
            <a:prstGeom prst="line">
              <a:avLst/>
            </a:prstGeom>
            <a:noFill/>
            <a:ln w="38100">
              <a:solidFill>
                <a:srgbClr val="FF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直接连接符 50"/>
            <p:cNvSpPr>
              <a:spLocks noChangeShapeType="1"/>
            </p:cNvSpPr>
            <p:nvPr/>
          </p:nvSpPr>
          <p:spPr bwMode="auto">
            <a:xfrm flipH="1" flipV="1">
              <a:off x="0" y="297185"/>
              <a:ext cx="1455151" cy="5718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" name="Group 28"/>
          <p:cNvGrpSpPr>
            <a:grpSpLocks/>
          </p:cNvGrpSpPr>
          <p:nvPr/>
        </p:nvGrpSpPr>
        <p:grpSpPr bwMode="auto">
          <a:xfrm>
            <a:off x="2935288" y="2462213"/>
            <a:ext cx="749300" cy="595312"/>
            <a:chOff x="0" y="0"/>
            <a:chExt cx="749442" cy="594370"/>
          </a:xfrm>
        </p:grpSpPr>
        <p:sp>
          <p:nvSpPr>
            <p:cNvPr id="25" name="直接连接符 46"/>
            <p:cNvSpPr>
              <a:spLocks noChangeShapeType="1"/>
            </p:cNvSpPr>
            <p:nvPr/>
          </p:nvSpPr>
          <p:spPr bwMode="auto">
            <a:xfrm>
              <a:off x="0" y="0"/>
              <a:ext cx="1" cy="59437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直接连接符 52"/>
            <p:cNvSpPr>
              <a:spLocks noChangeShapeType="1"/>
            </p:cNvSpPr>
            <p:nvPr/>
          </p:nvSpPr>
          <p:spPr bwMode="auto">
            <a:xfrm flipH="1" flipV="1">
              <a:off x="0" y="297185"/>
              <a:ext cx="749442" cy="14365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" name="Group 31"/>
          <p:cNvGrpSpPr>
            <a:grpSpLocks/>
          </p:cNvGrpSpPr>
          <p:nvPr/>
        </p:nvGrpSpPr>
        <p:grpSpPr bwMode="auto">
          <a:xfrm>
            <a:off x="2935288" y="1544638"/>
            <a:ext cx="776287" cy="593725"/>
            <a:chOff x="0" y="0"/>
            <a:chExt cx="775330" cy="594370"/>
          </a:xfrm>
        </p:grpSpPr>
        <p:sp>
          <p:nvSpPr>
            <p:cNvPr id="28" name="直接连接符 45"/>
            <p:cNvSpPr>
              <a:spLocks noChangeShapeType="1"/>
            </p:cNvSpPr>
            <p:nvPr/>
          </p:nvSpPr>
          <p:spPr bwMode="auto">
            <a:xfrm>
              <a:off x="0" y="0"/>
              <a:ext cx="1" cy="59437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直接连接符 54"/>
            <p:cNvSpPr>
              <a:spLocks noChangeShapeType="1"/>
            </p:cNvSpPr>
            <p:nvPr/>
          </p:nvSpPr>
          <p:spPr bwMode="auto">
            <a:xfrm flipH="1" flipV="1">
              <a:off x="0" y="180363"/>
              <a:ext cx="775330" cy="122540"/>
            </a:xfrm>
            <a:prstGeom prst="line">
              <a:avLst/>
            </a:prstGeom>
            <a:noFill/>
            <a:ln w="28575">
              <a:solidFill>
                <a:srgbClr val="FF9933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" name="Group 34"/>
          <p:cNvGrpSpPr>
            <a:grpSpLocks/>
          </p:cNvGrpSpPr>
          <p:nvPr/>
        </p:nvGrpSpPr>
        <p:grpSpPr bwMode="auto">
          <a:xfrm>
            <a:off x="6369050" y="1963738"/>
            <a:ext cx="573088" cy="593725"/>
            <a:chOff x="0" y="0"/>
            <a:chExt cx="572707" cy="594370"/>
          </a:xfrm>
        </p:grpSpPr>
        <p:sp>
          <p:nvSpPr>
            <p:cNvPr id="31" name="直接连接符 48"/>
            <p:cNvSpPr>
              <a:spLocks noChangeShapeType="1"/>
            </p:cNvSpPr>
            <p:nvPr/>
          </p:nvSpPr>
          <p:spPr bwMode="auto">
            <a:xfrm>
              <a:off x="572707" y="0"/>
              <a:ext cx="1" cy="59437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直接连接符 56"/>
            <p:cNvSpPr>
              <a:spLocks noChangeShapeType="1"/>
            </p:cNvSpPr>
            <p:nvPr/>
          </p:nvSpPr>
          <p:spPr bwMode="auto">
            <a:xfrm flipV="1">
              <a:off x="0" y="226383"/>
              <a:ext cx="572707" cy="22154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" name="文本框 57"/>
          <p:cNvSpPr>
            <a:spLocks noChangeArrowheads="1"/>
          </p:cNvSpPr>
          <p:nvPr/>
        </p:nvSpPr>
        <p:spPr bwMode="auto">
          <a:xfrm>
            <a:off x="4667250" y="2447925"/>
            <a:ext cx="6080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85%</a:t>
            </a:r>
            <a:endParaRPr lang="zh-CN" altLang="en-US" sz="1600">
              <a:solidFill>
                <a:srgbClr val="FF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4" name="文本框 58"/>
          <p:cNvSpPr>
            <a:spLocks noChangeArrowheads="1"/>
          </p:cNvSpPr>
          <p:nvPr/>
        </p:nvSpPr>
        <p:spPr bwMode="auto">
          <a:xfrm>
            <a:off x="3705225" y="2952750"/>
            <a:ext cx="4762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1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32%</a:t>
            </a:r>
            <a:endParaRPr lang="zh-CN" altLang="en-US" sz="1100">
              <a:solidFill>
                <a:srgbClr val="FF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文本框 59"/>
          <p:cNvSpPr>
            <a:spLocks noChangeArrowheads="1"/>
          </p:cNvSpPr>
          <p:nvPr/>
        </p:nvSpPr>
        <p:spPr bwMode="auto">
          <a:xfrm>
            <a:off x="3760788" y="1909763"/>
            <a:ext cx="4762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1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60%</a:t>
            </a:r>
            <a:endParaRPr lang="zh-CN" altLang="en-US" sz="1100">
              <a:solidFill>
                <a:srgbClr val="FF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文本框 60"/>
          <p:cNvSpPr>
            <a:spLocks noChangeArrowheads="1"/>
          </p:cNvSpPr>
          <p:nvPr/>
        </p:nvSpPr>
        <p:spPr bwMode="auto">
          <a:xfrm>
            <a:off x="4391025" y="3722688"/>
            <a:ext cx="4762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1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70%</a:t>
            </a:r>
            <a:endParaRPr lang="zh-CN" altLang="en-US" sz="1100">
              <a:solidFill>
                <a:srgbClr val="FF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7" name="矩形 61"/>
          <p:cNvSpPr>
            <a:spLocks noChangeArrowheads="1"/>
          </p:cNvSpPr>
          <p:nvPr/>
        </p:nvSpPr>
        <p:spPr bwMode="auto">
          <a:xfrm>
            <a:off x="508000" y="1152525"/>
            <a:ext cx="2355850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输入您的标题</a:t>
            </a:r>
            <a:endParaRPr lang="en-US" altLang="zh-CN" sz="2000">
              <a:solidFill>
                <a:srgbClr val="00B05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en-US" altLang="zh-CN" sz="140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14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输入您的标题输入您的标题</a:t>
            </a:r>
            <a:endParaRPr lang="en-US" altLang="zh-CN" sz="140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14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输入您的标题输入您的标题</a:t>
            </a:r>
            <a:endParaRPr lang="en-US" altLang="zh-CN" sz="140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en-US" altLang="zh-CN" sz="1400">
              <a:solidFill>
                <a:srgbClr val="FF99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矩形 62"/>
          <p:cNvSpPr>
            <a:spLocks noChangeArrowheads="1"/>
          </p:cNvSpPr>
          <p:nvPr/>
        </p:nvSpPr>
        <p:spPr bwMode="auto">
          <a:xfrm>
            <a:off x="506413" y="2301875"/>
            <a:ext cx="235585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输入您的标题</a:t>
            </a:r>
            <a:endParaRPr lang="en-US" altLang="zh-CN" sz="2000">
              <a:solidFill>
                <a:srgbClr val="FF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en-US" altLang="zh-CN" sz="140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14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输入您的标题输入您的标题</a:t>
            </a:r>
            <a:endParaRPr lang="en-US" altLang="zh-CN" sz="140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14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输入您的标题输入您的标题</a:t>
            </a:r>
            <a:endParaRPr lang="en-US" altLang="zh-CN" sz="140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9" name="矩形 63"/>
          <p:cNvSpPr>
            <a:spLocks noChangeArrowheads="1"/>
          </p:cNvSpPr>
          <p:nvPr/>
        </p:nvSpPr>
        <p:spPr bwMode="auto">
          <a:xfrm>
            <a:off x="482600" y="3381375"/>
            <a:ext cx="235585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9529A7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输入您的标题</a:t>
            </a:r>
            <a:endParaRPr lang="en-US" altLang="zh-CN" sz="2000">
              <a:solidFill>
                <a:srgbClr val="9529A7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en-US" altLang="zh-CN" sz="140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14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输入您的标题输入您的标题</a:t>
            </a:r>
            <a:endParaRPr lang="en-US" altLang="zh-CN" sz="140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14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输入您的标题输入您的标题</a:t>
            </a:r>
            <a:endParaRPr lang="en-US" altLang="zh-CN" sz="140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0" name="矩形 64"/>
          <p:cNvSpPr>
            <a:spLocks noChangeArrowheads="1"/>
          </p:cNvSpPr>
          <p:nvPr/>
        </p:nvSpPr>
        <p:spPr bwMode="auto">
          <a:xfrm>
            <a:off x="6969125" y="1776413"/>
            <a:ext cx="235585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3399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输入您的标题</a:t>
            </a:r>
            <a:endParaRPr lang="en-US" altLang="zh-CN" sz="2000">
              <a:solidFill>
                <a:srgbClr val="3399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en-US" altLang="zh-CN" sz="140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14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输入您的标题输入您的标题</a:t>
            </a:r>
            <a:endParaRPr lang="en-US" altLang="zh-CN" sz="140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14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输入您的标题输入您的标题</a:t>
            </a:r>
            <a:endParaRPr lang="en-US" altLang="zh-CN" sz="140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1" name="Title 1"/>
          <p:cNvSpPr txBox="1">
            <a:spLocks/>
          </p:cNvSpPr>
          <p:nvPr/>
        </p:nvSpPr>
        <p:spPr>
          <a:xfrm>
            <a:off x="842149" y="179059"/>
            <a:ext cx="2605584" cy="592018"/>
          </a:xfrm>
          <a:prstGeom prst="homePlate">
            <a:avLst/>
          </a:prstGeom>
          <a:solidFill>
            <a:schemeClr val="bg2"/>
          </a:solidFill>
        </p:spPr>
        <p:txBody>
          <a:bodyPr vert="horz" lIns="91457" tIns="45728" rIns="91457" bIns="45728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572">
              <a:defRPr/>
            </a:pPr>
            <a:r>
              <a:rPr lang="zh-CN" altLang="en-US" sz="3200" dirty="0">
                <a:solidFill>
                  <a:srgbClr val="92D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大黑简体" pitchFamily="2" charset="-122"/>
                <a:ea typeface="方正大黑简体" pitchFamily="2" charset="-122"/>
              </a:rPr>
              <a:t>执行能力</a:t>
            </a:r>
            <a:endParaRPr lang="en-US" sz="3200" dirty="0">
              <a:solidFill>
                <a:srgbClr val="92D05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大黑简体" pitchFamily="2" charset="-122"/>
              <a:ea typeface="方正大黑简体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0" y="5307362"/>
            <a:ext cx="2440031" cy="113400"/>
          </a:xfrm>
          <a:prstGeom prst="rect">
            <a:avLst/>
          </a:prstGeom>
          <a:solidFill>
            <a:srgbClr val="E5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2446411" y="5307362"/>
            <a:ext cx="2440031" cy="113400"/>
          </a:xfrm>
          <a:prstGeom prst="rect">
            <a:avLst/>
          </a:prstGeom>
          <a:solidFill>
            <a:srgbClr val="FCA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4892821" y="5307362"/>
            <a:ext cx="2440031" cy="113400"/>
          </a:xfrm>
          <a:prstGeom prst="rect">
            <a:avLst/>
          </a:prstGeom>
          <a:solidFill>
            <a:srgbClr val="FA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7339231" y="5307362"/>
            <a:ext cx="2440031" cy="113400"/>
          </a:xfrm>
          <a:prstGeom prst="rect">
            <a:avLst/>
          </a:prstGeom>
          <a:solidFill>
            <a:srgbClr val="CCD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58094" y="179059"/>
            <a:ext cx="736084" cy="592019"/>
            <a:chOff x="-49754" y="1197154"/>
            <a:chExt cx="6731157" cy="4492375"/>
          </a:xfrm>
        </p:grpSpPr>
        <p:sp>
          <p:nvSpPr>
            <p:cNvPr id="47" name="内容占位符 2"/>
            <p:cNvSpPr txBox="1">
              <a:spLocks/>
            </p:cNvSpPr>
            <p:nvPr/>
          </p:nvSpPr>
          <p:spPr>
            <a:xfrm>
              <a:off x="-49754" y="1197154"/>
              <a:ext cx="1548000" cy="4492375"/>
            </a:xfrm>
            <a:prstGeom prst="homePlate">
              <a:avLst/>
            </a:prstGeom>
            <a:solidFill>
              <a:srgbClr val="CCDB69"/>
            </a:solidFill>
            <a:ln w="6350" cap="flat" cmpd="sng" algn="ctr">
              <a:noFill/>
              <a:prstDash val="solid"/>
              <a:miter lim="800000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内容占位符 2"/>
            <p:cNvSpPr txBox="1">
              <a:spLocks/>
            </p:cNvSpPr>
            <p:nvPr/>
          </p:nvSpPr>
          <p:spPr>
            <a:xfrm>
              <a:off x="5133403" y="1197154"/>
              <a:ext cx="1548000" cy="4492375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内容占位符 2"/>
            <p:cNvSpPr txBox="1">
              <a:spLocks/>
            </p:cNvSpPr>
            <p:nvPr/>
          </p:nvSpPr>
          <p:spPr>
            <a:xfrm>
              <a:off x="1677965" y="1197154"/>
              <a:ext cx="1548000" cy="4492375"/>
            </a:xfrm>
            <a:prstGeom prst="homePlate">
              <a:avLst/>
            </a:prstGeom>
            <a:solidFill>
              <a:srgbClr val="FCAC8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内容占位符 2"/>
            <p:cNvSpPr txBox="1">
              <a:spLocks/>
            </p:cNvSpPr>
            <p:nvPr/>
          </p:nvSpPr>
          <p:spPr>
            <a:xfrm>
              <a:off x="3405684" y="1197154"/>
              <a:ext cx="1548000" cy="4492375"/>
            </a:xfrm>
            <a:prstGeom prst="homePlate">
              <a:avLst/>
            </a:prstGeom>
            <a:solidFill>
              <a:srgbClr val="FA784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772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0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0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3" grpId="0" animBg="1"/>
      <p:bldP spid="17" grpId="0" animBg="1"/>
      <p:bldP spid="33" grpId="0" bldLvl="0" autoUpdateAnimBg="0"/>
      <p:bldP spid="34" grpId="0" bldLvl="0" autoUpdateAnimBg="0"/>
      <p:bldP spid="35" grpId="0" bldLvl="0" autoUpdateAnimBg="0"/>
      <p:bldP spid="36" grpId="0" bldLvl="0" autoUpdateAnimBg="0"/>
      <p:bldP spid="37" grpId="0" bldLvl="0" autoUpdateAnimBg="0"/>
      <p:bldP spid="38" grpId="0" bldLvl="0" autoUpdateAnimBg="0"/>
      <p:bldP spid="39" grpId="0" bldLvl="0" autoUpdateAnimBg="0"/>
      <p:bldP spid="40" grpId="0" bldLvl="0" autoUpdateAnimBg="0"/>
      <p:bldP spid="4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 txBox="1">
            <a:spLocks/>
          </p:cNvSpPr>
          <p:nvPr/>
        </p:nvSpPr>
        <p:spPr>
          <a:xfrm>
            <a:off x="842149" y="179059"/>
            <a:ext cx="2605584" cy="592018"/>
          </a:xfrm>
          <a:prstGeom prst="homePlate">
            <a:avLst/>
          </a:prstGeom>
          <a:solidFill>
            <a:schemeClr val="bg2"/>
          </a:solidFill>
        </p:spPr>
        <p:txBody>
          <a:bodyPr vert="horz" lIns="91457" tIns="45728" rIns="91457" bIns="45728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572">
              <a:defRPr/>
            </a:pPr>
            <a:r>
              <a:rPr lang="zh-CN" altLang="en-US" sz="3200" dirty="0">
                <a:solidFill>
                  <a:srgbClr val="92D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大黑简体" pitchFamily="2" charset="-122"/>
                <a:ea typeface="方正大黑简体" pitchFamily="2" charset="-122"/>
              </a:rPr>
              <a:t>完成情况</a:t>
            </a:r>
            <a:endParaRPr lang="en-US" sz="3200" dirty="0">
              <a:solidFill>
                <a:srgbClr val="92D05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大黑简体" pitchFamily="2" charset="-122"/>
              <a:ea typeface="方正大黑简体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0" y="5307362"/>
            <a:ext cx="2440031" cy="113400"/>
          </a:xfrm>
          <a:prstGeom prst="rect">
            <a:avLst/>
          </a:prstGeom>
          <a:solidFill>
            <a:srgbClr val="E5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2446411" y="5307362"/>
            <a:ext cx="2440031" cy="113400"/>
          </a:xfrm>
          <a:prstGeom prst="rect">
            <a:avLst/>
          </a:prstGeom>
          <a:solidFill>
            <a:srgbClr val="FCA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4892821" y="5307362"/>
            <a:ext cx="2440031" cy="113400"/>
          </a:xfrm>
          <a:prstGeom prst="rect">
            <a:avLst/>
          </a:prstGeom>
          <a:solidFill>
            <a:srgbClr val="FA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7339231" y="5307362"/>
            <a:ext cx="2440031" cy="113400"/>
          </a:xfrm>
          <a:prstGeom prst="rect">
            <a:avLst/>
          </a:prstGeom>
          <a:solidFill>
            <a:srgbClr val="CCD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58094" y="179059"/>
            <a:ext cx="736084" cy="592019"/>
            <a:chOff x="-49754" y="1197154"/>
            <a:chExt cx="6731157" cy="4492375"/>
          </a:xfrm>
        </p:grpSpPr>
        <p:sp>
          <p:nvSpPr>
            <p:cNvPr id="47" name="内容占位符 2"/>
            <p:cNvSpPr txBox="1">
              <a:spLocks/>
            </p:cNvSpPr>
            <p:nvPr/>
          </p:nvSpPr>
          <p:spPr>
            <a:xfrm>
              <a:off x="-49754" y="1197154"/>
              <a:ext cx="1548000" cy="4492375"/>
            </a:xfrm>
            <a:prstGeom prst="homePlate">
              <a:avLst/>
            </a:prstGeom>
            <a:solidFill>
              <a:srgbClr val="CCDB69"/>
            </a:solidFill>
            <a:ln w="6350" cap="flat" cmpd="sng" algn="ctr">
              <a:noFill/>
              <a:prstDash val="solid"/>
              <a:miter lim="800000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内容占位符 2"/>
            <p:cNvSpPr txBox="1">
              <a:spLocks/>
            </p:cNvSpPr>
            <p:nvPr/>
          </p:nvSpPr>
          <p:spPr>
            <a:xfrm>
              <a:off x="5133403" y="1197154"/>
              <a:ext cx="1548000" cy="4492375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内容占位符 2"/>
            <p:cNvSpPr txBox="1">
              <a:spLocks/>
            </p:cNvSpPr>
            <p:nvPr/>
          </p:nvSpPr>
          <p:spPr>
            <a:xfrm>
              <a:off x="1677965" y="1197154"/>
              <a:ext cx="1548000" cy="4492375"/>
            </a:xfrm>
            <a:prstGeom prst="homePlate">
              <a:avLst/>
            </a:prstGeom>
            <a:solidFill>
              <a:srgbClr val="FCAC8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内容占位符 2"/>
            <p:cNvSpPr txBox="1">
              <a:spLocks/>
            </p:cNvSpPr>
            <p:nvPr/>
          </p:nvSpPr>
          <p:spPr>
            <a:xfrm>
              <a:off x="3405684" y="1197154"/>
              <a:ext cx="1548000" cy="4492375"/>
            </a:xfrm>
            <a:prstGeom prst="homePlate">
              <a:avLst/>
            </a:prstGeom>
            <a:solidFill>
              <a:srgbClr val="FA784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Group 15"/>
          <p:cNvGrpSpPr/>
          <p:nvPr/>
        </p:nvGrpSpPr>
        <p:grpSpPr>
          <a:xfrm>
            <a:off x="-161386" y="1008520"/>
            <a:ext cx="1853565" cy="3242550"/>
            <a:chOff x="1750102" y="1712681"/>
            <a:chExt cx="1492777" cy="3242550"/>
          </a:xfrm>
        </p:grpSpPr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1750102" y="3551167"/>
              <a:ext cx="1492777" cy="961382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833701" y="4616677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098159" y="1712681"/>
              <a:ext cx="7966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55" name="Straight Connector 19"/>
            <p:cNvCxnSpPr/>
            <p:nvPr/>
          </p:nvCxnSpPr>
          <p:spPr>
            <a:xfrm rot="5400000" flipV="1">
              <a:off x="1996099" y="2845896"/>
              <a:ext cx="1017096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56" name="Group 20"/>
          <p:cNvGrpSpPr/>
          <p:nvPr/>
        </p:nvGrpSpPr>
        <p:grpSpPr>
          <a:xfrm>
            <a:off x="1095814" y="1008520"/>
            <a:ext cx="1853565" cy="3236427"/>
            <a:chOff x="2762594" y="1712681"/>
            <a:chExt cx="1492777" cy="3236427"/>
          </a:xfrm>
        </p:grpSpPr>
        <p:sp>
          <p:nvSpPr>
            <p:cNvPr id="57" name="Freeform 7"/>
            <p:cNvSpPr>
              <a:spLocks/>
            </p:cNvSpPr>
            <p:nvPr/>
          </p:nvSpPr>
          <p:spPr bwMode="auto">
            <a:xfrm>
              <a:off x="2762594" y="3074873"/>
              <a:ext cx="1492777" cy="143767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894820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090149" y="1712681"/>
              <a:ext cx="8285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60" name="Straight Connector 24"/>
            <p:cNvCxnSpPr/>
            <p:nvPr/>
          </p:nvCxnSpPr>
          <p:spPr>
            <a:xfrm rot="5400000" flipV="1">
              <a:off x="3215270" y="2608150"/>
              <a:ext cx="540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61" name="Group 25"/>
          <p:cNvGrpSpPr/>
          <p:nvPr/>
        </p:nvGrpSpPr>
        <p:grpSpPr>
          <a:xfrm>
            <a:off x="2531321" y="1004344"/>
            <a:ext cx="1853565" cy="3240603"/>
            <a:chOff x="3918686" y="1708505"/>
            <a:chExt cx="1492777" cy="3240603"/>
          </a:xfrm>
        </p:grpSpPr>
        <p:sp>
          <p:nvSpPr>
            <p:cNvPr id="62" name="Freeform 7"/>
            <p:cNvSpPr>
              <a:spLocks/>
            </p:cNvSpPr>
            <p:nvPr/>
          </p:nvSpPr>
          <p:spPr bwMode="auto">
            <a:xfrm>
              <a:off x="3918686" y="2770710"/>
              <a:ext cx="1492777" cy="174183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076756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316129" y="1708505"/>
              <a:ext cx="6827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65" name="Straight Connector 30"/>
            <p:cNvCxnSpPr/>
            <p:nvPr/>
          </p:nvCxnSpPr>
          <p:spPr>
            <a:xfrm rot="5400000" flipV="1">
              <a:off x="4541216" y="2479212"/>
              <a:ext cx="252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66" name="Group 31"/>
          <p:cNvGrpSpPr/>
          <p:nvPr/>
        </p:nvGrpSpPr>
        <p:grpSpPr>
          <a:xfrm>
            <a:off x="3980463" y="1018856"/>
            <a:ext cx="1853565" cy="3226091"/>
            <a:chOff x="5085759" y="1723017"/>
            <a:chExt cx="1492777" cy="3226091"/>
          </a:xfrm>
        </p:grpSpPr>
        <p:sp>
          <p:nvSpPr>
            <p:cNvPr id="67" name="Freeform 32"/>
            <p:cNvSpPr>
              <a:spLocks/>
            </p:cNvSpPr>
            <p:nvPr/>
          </p:nvSpPr>
          <p:spPr bwMode="auto">
            <a:xfrm>
              <a:off x="5085759" y="3333192"/>
              <a:ext cx="1492777" cy="117935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254468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529518" y="1723017"/>
              <a:ext cx="5945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70" name="Straight Connector 35"/>
            <p:cNvCxnSpPr/>
            <p:nvPr/>
          </p:nvCxnSpPr>
          <p:spPr>
            <a:xfrm rot="5400000" flipV="1">
              <a:off x="5404133" y="2756914"/>
              <a:ext cx="828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71" name="Group 36"/>
          <p:cNvGrpSpPr/>
          <p:nvPr/>
        </p:nvGrpSpPr>
        <p:grpSpPr>
          <a:xfrm>
            <a:off x="5377064" y="1004344"/>
            <a:ext cx="1853565" cy="3251365"/>
            <a:chOff x="6210518" y="1708505"/>
            <a:chExt cx="1492777" cy="3251365"/>
          </a:xfrm>
        </p:grpSpPr>
        <p:sp>
          <p:nvSpPr>
            <p:cNvPr id="72" name="Freeform 7"/>
            <p:cNvSpPr>
              <a:spLocks/>
            </p:cNvSpPr>
            <p:nvPr/>
          </p:nvSpPr>
          <p:spPr bwMode="auto">
            <a:xfrm>
              <a:off x="6210518" y="3074873"/>
              <a:ext cx="1492777" cy="143767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324916" y="4621316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653998" y="1708505"/>
              <a:ext cx="5953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75" name="Straight Connector 41"/>
            <p:cNvCxnSpPr/>
            <p:nvPr/>
          </p:nvCxnSpPr>
          <p:spPr>
            <a:xfrm rot="5400000" flipV="1">
              <a:off x="6630765" y="2642694"/>
              <a:ext cx="648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76" name="Group 42"/>
          <p:cNvGrpSpPr/>
          <p:nvPr/>
        </p:nvGrpSpPr>
        <p:grpSpPr>
          <a:xfrm>
            <a:off x="6783654" y="1004344"/>
            <a:ext cx="1853565" cy="3255117"/>
            <a:chOff x="7343322" y="1708505"/>
            <a:chExt cx="1492777" cy="3255117"/>
          </a:xfrm>
        </p:grpSpPr>
        <p:sp>
          <p:nvSpPr>
            <p:cNvPr id="77" name="Freeform 7"/>
            <p:cNvSpPr>
              <a:spLocks/>
            </p:cNvSpPr>
            <p:nvPr/>
          </p:nvSpPr>
          <p:spPr bwMode="auto">
            <a:xfrm>
              <a:off x="7343322" y="3480212"/>
              <a:ext cx="1492777" cy="103233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11476" y="4625068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720176" y="1708505"/>
              <a:ext cx="7324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80" name="Straight Connector 46"/>
            <p:cNvCxnSpPr/>
            <p:nvPr/>
          </p:nvCxnSpPr>
          <p:spPr>
            <a:xfrm rot="5400000" flipV="1">
              <a:off x="7562279" y="2835282"/>
              <a:ext cx="1044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81" name="Group 47"/>
          <p:cNvGrpSpPr/>
          <p:nvPr/>
        </p:nvGrpSpPr>
        <p:grpSpPr>
          <a:xfrm>
            <a:off x="8014420" y="1018858"/>
            <a:ext cx="1853565" cy="3255117"/>
            <a:chOff x="8334525" y="1723019"/>
            <a:chExt cx="1492777" cy="3255117"/>
          </a:xfrm>
        </p:grpSpPr>
        <p:sp>
          <p:nvSpPr>
            <p:cNvPr id="82" name="Freeform 7"/>
            <p:cNvSpPr>
              <a:spLocks/>
            </p:cNvSpPr>
            <p:nvPr/>
          </p:nvSpPr>
          <p:spPr bwMode="auto">
            <a:xfrm>
              <a:off x="8334525" y="3734120"/>
              <a:ext cx="1492777" cy="77842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531686" y="4639582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731952" y="1723019"/>
              <a:ext cx="6979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85" name="Straight Connector 51"/>
            <p:cNvCxnSpPr/>
            <p:nvPr/>
          </p:nvCxnSpPr>
          <p:spPr>
            <a:xfrm rot="5400000" flipV="1">
              <a:off x="8465067" y="2962530"/>
              <a:ext cx="1224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sp>
        <p:nvSpPr>
          <p:cNvPr id="86" name="Content Placeholder 2"/>
          <p:cNvSpPr txBox="1">
            <a:spLocks/>
          </p:cNvSpPr>
          <p:nvPr/>
        </p:nvSpPr>
        <p:spPr>
          <a:xfrm>
            <a:off x="274044" y="4296225"/>
            <a:ext cx="9100458" cy="1127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数据分析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</a:t>
            </a:r>
          </a:p>
        </p:txBody>
      </p:sp>
    </p:spTree>
    <p:extLst>
      <p:ext uri="{BB962C8B-B14F-4D97-AF65-F5344CB8AC3E}">
        <p14:creationId xmlns:p14="http://schemas.microsoft.com/office/powerpoint/2010/main" val="92188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9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9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9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9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9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9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19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49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8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0129" y="2393278"/>
            <a:ext cx="1216942" cy="1002951"/>
            <a:chOff x="839450" y="3249217"/>
            <a:chExt cx="1216942" cy="1002951"/>
          </a:xfrm>
        </p:grpSpPr>
        <p:sp>
          <p:nvSpPr>
            <p:cNvPr id="6" name="Shape 7625"/>
            <p:cNvSpPr/>
            <p:nvPr/>
          </p:nvSpPr>
          <p:spPr>
            <a:xfrm flipH="1">
              <a:off x="1739200" y="3609927"/>
              <a:ext cx="317192" cy="1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7" name="Group 7631"/>
            <p:cNvGrpSpPr/>
            <p:nvPr/>
          </p:nvGrpSpPr>
          <p:grpSpPr>
            <a:xfrm>
              <a:off x="839450" y="3249217"/>
              <a:ext cx="1077218" cy="1002951"/>
              <a:chOff x="-157692" y="0"/>
              <a:chExt cx="1176649" cy="1123637"/>
            </a:xfrm>
          </p:grpSpPr>
          <p:sp>
            <p:nvSpPr>
              <p:cNvPr id="8" name="Shape 7628"/>
              <p:cNvSpPr/>
              <p:nvPr/>
            </p:nvSpPr>
            <p:spPr>
              <a:xfrm>
                <a:off x="31614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" name="Shape 7629"/>
              <p:cNvSpPr/>
              <p:nvPr/>
            </p:nvSpPr>
            <p:spPr>
              <a:xfrm>
                <a:off x="-157692" y="813306"/>
                <a:ext cx="1176649" cy="310331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tx1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sp>
            <p:nvSpPr>
              <p:cNvPr id="10" name="Shape 7630"/>
              <p:cNvSpPr/>
              <p:nvPr/>
            </p:nvSpPr>
            <p:spPr>
              <a:xfrm>
                <a:off x="251674" y="236859"/>
                <a:ext cx="345221" cy="3345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88" h="21600" extrusionOk="0">
                    <a:moveTo>
                      <a:pt x="21306" y="8051"/>
                    </a:moveTo>
                    <a:cubicBezTo>
                      <a:pt x="21133" y="7495"/>
                      <a:pt x="20646" y="7085"/>
                      <a:pt x="20081" y="7004"/>
                    </a:cubicBezTo>
                    <a:cubicBezTo>
                      <a:pt x="14509" y="6136"/>
                      <a:pt x="14509" y="6136"/>
                      <a:pt x="14509" y="6136"/>
                    </a:cubicBezTo>
                    <a:cubicBezTo>
                      <a:pt x="12091" y="900"/>
                      <a:pt x="12091" y="900"/>
                      <a:pt x="12091" y="900"/>
                    </a:cubicBezTo>
                    <a:cubicBezTo>
                      <a:pt x="11840" y="344"/>
                      <a:pt x="11291" y="0"/>
                      <a:pt x="10694" y="0"/>
                    </a:cubicBezTo>
                    <a:cubicBezTo>
                      <a:pt x="10097" y="0"/>
                      <a:pt x="9548" y="344"/>
                      <a:pt x="9297" y="900"/>
                    </a:cubicBezTo>
                    <a:cubicBezTo>
                      <a:pt x="6879" y="6136"/>
                      <a:pt x="6879" y="6136"/>
                      <a:pt x="6879" y="6136"/>
                    </a:cubicBezTo>
                    <a:cubicBezTo>
                      <a:pt x="1322" y="7004"/>
                      <a:pt x="1322" y="7004"/>
                      <a:pt x="1322" y="7004"/>
                    </a:cubicBezTo>
                    <a:cubicBezTo>
                      <a:pt x="742" y="7085"/>
                      <a:pt x="271" y="7495"/>
                      <a:pt x="82" y="8051"/>
                    </a:cubicBezTo>
                    <a:cubicBezTo>
                      <a:pt x="-106" y="8607"/>
                      <a:pt x="35" y="9229"/>
                      <a:pt x="443" y="9638"/>
                    </a:cubicBezTo>
                    <a:cubicBezTo>
                      <a:pt x="4525" y="13893"/>
                      <a:pt x="4525" y="13893"/>
                      <a:pt x="4525" y="13893"/>
                    </a:cubicBezTo>
                    <a:cubicBezTo>
                      <a:pt x="3583" y="19784"/>
                      <a:pt x="3583" y="19784"/>
                      <a:pt x="3583" y="19784"/>
                    </a:cubicBezTo>
                    <a:cubicBezTo>
                      <a:pt x="3473" y="20373"/>
                      <a:pt x="3724" y="20962"/>
                      <a:pt x="4211" y="21305"/>
                    </a:cubicBezTo>
                    <a:cubicBezTo>
                      <a:pt x="4478" y="21502"/>
                      <a:pt x="4792" y="21600"/>
                      <a:pt x="5106" y="21600"/>
                    </a:cubicBezTo>
                    <a:cubicBezTo>
                      <a:pt x="5357" y="21600"/>
                      <a:pt x="5608" y="21535"/>
                      <a:pt x="5843" y="21404"/>
                    </a:cubicBezTo>
                    <a:cubicBezTo>
                      <a:pt x="10694" y="18687"/>
                      <a:pt x="10694" y="18687"/>
                      <a:pt x="10694" y="18687"/>
                    </a:cubicBezTo>
                    <a:cubicBezTo>
                      <a:pt x="15545" y="21404"/>
                      <a:pt x="15545" y="21404"/>
                      <a:pt x="15545" y="21404"/>
                    </a:cubicBezTo>
                    <a:cubicBezTo>
                      <a:pt x="15780" y="21535"/>
                      <a:pt x="16047" y="21600"/>
                      <a:pt x="16298" y="21600"/>
                    </a:cubicBezTo>
                    <a:cubicBezTo>
                      <a:pt x="16612" y="21600"/>
                      <a:pt x="16926" y="21502"/>
                      <a:pt x="17193" y="21305"/>
                    </a:cubicBezTo>
                    <a:cubicBezTo>
                      <a:pt x="17664" y="20962"/>
                      <a:pt x="17915" y="20373"/>
                      <a:pt x="17821" y="19784"/>
                    </a:cubicBezTo>
                    <a:cubicBezTo>
                      <a:pt x="16879" y="13893"/>
                      <a:pt x="16879" y="13893"/>
                      <a:pt x="16879" y="13893"/>
                    </a:cubicBezTo>
                    <a:cubicBezTo>
                      <a:pt x="20960" y="9638"/>
                      <a:pt x="20960" y="9638"/>
                      <a:pt x="20960" y="9638"/>
                    </a:cubicBezTo>
                    <a:cubicBezTo>
                      <a:pt x="21353" y="9229"/>
                      <a:pt x="21494" y="8607"/>
                      <a:pt x="21306" y="8051"/>
                    </a:cubicBezTo>
                    <a:close/>
                    <a:moveTo>
                      <a:pt x="15764" y="12796"/>
                    </a:moveTo>
                    <a:cubicBezTo>
                      <a:pt x="15435" y="13156"/>
                      <a:pt x="15278" y="13647"/>
                      <a:pt x="15356" y="14138"/>
                    </a:cubicBezTo>
                    <a:cubicBezTo>
                      <a:pt x="16298" y="20029"/>
                      <a:pt x="16298" y="20029"/>
                      <a:pt x="16298" y="20029"/>
                    </a:cubicBezTo>
                    <a:cubicBezTo>
                      <a:pt x="11447" y="17313"/>
                      <a:pt x="11447" y="17313"/>
                      <a:pt x="11447" y="17313"/>
                    </a:cubicBezTo>
                    <a:cubicBezTo>
                      <a:pt x="11212" y="17182"/>
                      <a:pt x="10961" y="17116"/>
                      <a:pt x="10694" y="17116"/>
                    </a:cubicBezTo>
                    <a:cubicBezTo>
                      <a:pt x="10443" y="17116"/>
                      <a:pt x="10192" y="17182"/>
                      <a:pt x="9956" y="17313"/>
                    </a:cubicBezTo>
                    <a:cubicBezTo>
                      <a:pt x="5106" y="20029"/>
                      <a:pt x="5106" y="20029"/>
                      <a:pt x="5106" y="20029"/>
                    </a:cubicBezTo>
                    <a:cubicBezTo>
                      <a:pt x="6047" y="14138"/>
                      <a:pt x="6047" y="14138"/>
                      <a:pt x="6047" y="14138"/>
                    </a:cubicBezTo>
                    <a:cubicBezTo>
                      <a:pt x="6126" y="13647"/>
                      <a:pt x="5969" y="13156"/>
                      <a:pt x="5624" y="12796"/>
                    </a:cubicBezTo>
                    <a:cubicBezTo>
                      <a:pt x="1542" y="8558"/>
                      <a:pt x="1542" y="8558"/>
                      <a:pt x="1542" y="8558"/>
                    </a:cubicBezTo>
                    <a:cubicBezTo>
                      <a:pt x="7115" y="7691"/>
                      <a:pt x="7115" y="7691"/>
                      <a:pt x="7115" y="7691"/>
                    </a:cubicBezTo>
                    <a:cubicBezTo>
                      <a:pt x="7617" y="7609"/>
                      <a:pt x="8057" y="7282"/>
                      <a:pt x="8277" y="6807"/>
                    </a:cubicBezTo>
                    <a:cubicBezTo>
                      <a:pt x="10694" y="1571"/>
                      <a:pt x="10694" y="1571"/>
                      <a:pt x="10694" y="1571"/>
                    </a:cubicBezTo>
                    <a:cubicBezTo>
                      <a:pt x="13111" y="6807"/>
                      <a:pt x="13111" y="6807"/>
                      <a:pt x="13111" y="6807"/>
                    </a:cubicBezTo>
                    <a:cubicBezTo>
                      <a:pt x="13331" y="7282"/>
                      <a:pt x="13771" y="7609"/>
                      <a:pt x="14289" y="7691"/>
                    </a:cubicBezTo>
                    <a:cubicBezTo>
                      <a:pt x="19846" y="8558"/>
                      <a:pt x="19846" y="8558"/>
                      <a:pt x="19846" y="8558"/>
                    </a:cubicBezTo>
                    <a:lnTo>
                      <a:pt x="15764" y="1279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1674829" y="897880"/>
            <a:ext cx="1077218" cy="1504297"/>
            <a:chOff x="2524408" y="1753819"/>
            <a:chExt cx="1077218" cy="1504297"/>
          </a:xfrm>
        </p:grpSpPr>
        <p:sp>
          <p:nvSpPr>
            <p:cNvPr id="12" name="Shape 7617"/>
            <p:cNvSpPr/>
            <p:nvPr/>
          </p:nvSpPr>
          <p:spPr>
            <a:xfrm flipV="1">
              <a:off x="3057201" y="2715666"/>
              <a:ext cx="1" cy="54245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13" name="Group 7638"/>
            <p:cNvGrpSpPr/>
            <p:nvPr/>
          </p:nvGrpSpPr>
          <p:grpSpPr>
            <a:xfrm>
              <a:off x="2524408" y="1753819"/>
              <a:ext cx="1077218" cy="975375"/>
              <a:chOff x="69981" y="0"/>
              <a:chExt cx="1176649" cy="1092742"/>
            </a:xfrm>
          </p:grpSpPr>
          <p:sp>
            <p:nvSpPr>
              <p:cNvPr id="14" name="Shape 7632"/>
              <p:cNvSpPr/>
              <p:nvPr/>
            </p:nvSpPr>
            <p:spPr>
              <a:xfrm>
                <a:off x="255205" y="299245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5" name="Shape 7633"/>
              <p:cNvSpPr/>
              <p:nvPr/>
            </p:nvSpPr>
            <p:spPr>
              <a:xfrm>
                <a:off x="69981" y="0"/>
                <a:ext cx="1176649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tx1"/>
                    </a:solidFill>
                    <a:latin typeface="+mn-ea"/>
                    <a:ea typeface="+mn-ea"/>
                  </a:rPr>
                  <a:t>输入您的文字</a:t>
                </a:r>
                <a:endParaRPr sz="1300" dirty="0">
                  <a:solidFill>
                    <a:schemeClr val="tx1"/>
                  </a:solidFill>
                  <a:latin typeface="+mn-ea"/>
                  <a:ea typeface="+mn-ea"/>
                </a:endParaRPr>
              </a:p>
            </p:txBody>
          </p:sp>
          <p:grpSp>
            <p:nvGrpSpPr>
              <p:cNvPr id="16" name="Group 7637"/>
              <p:cNvGrpSpPr/>
              <p:nvPr/>
            </p:nvGrpSpPr>
            <p:grpSpPr>
              <a:xfrm>
                <a:off x="450246" y="507734"/>
                <a:ext cx="403414" cy="403414"/>
                <a:chOff x="0" y="0"/>
                <a:chExt cx="403412" cy="403412"/>
              </a:xfrm>
            </p:grpSpPr>
            <p:sp>
              <p:nvSpPr>
                <p:cNvPr id="17" name="Shape 7634"/>
                <p:cNvSpPr/>
                <p:nvPr/>
              </p:nvSpPr>
              <p:spPr>
                <a:xfrm>
                  <a:off x="0" y="0"/>
                  <a:ext cx="403413" cy="4034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517" y="8560"/>
                      </a:moveTo>
                      <a:cubicBezTo>
                        <a:pt x="18440" y="8145"/>
                        <a:pt x="18440" y="8145"/>
                        <a:pt x="18440" y="8145"/>
                      </a:cubicBezTo>
                      <a:cubicBezTo>
                        <a:pt x="18336" y="7848"/>
                        <a:pt x="18218" y="7551"/>
                        <a:pt x="18084" y="7269"/>
                      </a:cubicBezTo>
                      <a:cubicBezTo>
                        <a:pt x="19256" y="5519"/>
                        <a:pt x="19256" y="5519"/>
                        <a:pt x="19256" y="5519"/>
                      </a:cubicBezTo>
                      <a:cubicBezTo>
                        <a:pt x="19612" y="4985"/>
                        <a:pt x="19538" y="4273"/>
                        <a:pt x="19093" y="3813"/>
                      </a:cubicBezTo>
                      <a:cubicBezTo>
                        <a:pt x="17787" y="2507"/>
                        <a:pt x="17787" y="2507"/>
                        <a:pt x="17787" y="2507"/>
                      </a:cubicBezTo>
                      <a:cubicBezTo>
                        <a:pt x="17520" y="2255"/>
                        <a:pt x="17179" y="2121"/>
                        <a:pt x="16838" y="2121"/>
                      </a:cubicBezTo>
                      <a:cubicBezTo>
                        <a:pt x="16571" y="2121"/>
                        <a:pt x="16319" y="2196"/>
                        <a:pt x="16081" y="2344"/>
                      </a:cubicBezTo>
                      <a:cubicBezTo>
                        <a:pt x="14331" y="3516"/>
                        <a:pt x="14331" y="3516"/>
                        <a:pt x="14331" y="3516"/>
                      </a:cubicBezTo>
                      <a:cubicBezTo>
                        <a:pt x="14049" y="3382"/>
                        <a:pt x="13752" y="3264"/>
                        <a:pt x="13455" y="3160"/>
                      </a:cubicBezTo>
                      <a:cubicBezTo>
                        <a:pt x="13040" y="1083"/>
                        <a:pt x="13040" y="1083"/>
                        <a:pt x="13040" y="1083"/>
                      </a:cubicBezTo>
                      <a:cubicBezTo>
                        <a:pt x="12921" y="460"/>
                        <a:pt x="12358" y="0"/>
                        <a:pt x="11720" y="0"/>
                      </a:cubicBezTo>
                      <a:cubicBezTo>
                        <a:pt x="9880" y="0"/>
                        <a:pt x="9880" y="0"/>
                        <a:pt x="9880" y="0"/>
                      </a:cubicBezTo>
                      <a:cubicBezTo>
                        <a:pt x="9242" y="0"/>
                        <a:pt x="8679" y="460"/>
                        <a:pt x="8560" y="1083"/>
                      </a:cubicBezTo>
                      <a:cubicBezTo>
                        <a:pt x="8145" y="3160"/>
                        <a:pt x="8145" y="3160"/>
                        <a:pt x="8145" y="3160"/>
                      </a:cubicBezTo>
                      <a:cubicBezTo>
                        <a:pt x="7848" y="3264"/>
                        <a:pt x="7551" y="3382"/>
                        <a:pt x="7269" y="3516"/>
                      </a:cubicBezTo>
                      <a:cubicBezTo>
                        <a:pt x="5519" y="2344"/>
                        <a:pt x="5519" y="2344"/>
                        <a:pt x="5519" y="2344"/>
                      </a:cubicBezTo>
                      <a:cubicBezTo>
                        <a:pt x="5281" y="2196"/>
                        <a:pt x="5029" y="2121"/>
                        <a:pt x="4762" y="2121"/>
                      </a:cubicBezTo>
                      <a:cubicBezTo>
                        <a:pt x="4421" y="2121"/>
                        <a:pt x="4080" y="2255"/>
                        <a:pt x="3813" y="2507"/>
                      </a:cubicBezTo>
                      <a:cubicBezTo>
                        <a:pt x="2507" y="3813"/>
                        <a:pt x="2507" y="3813"/>
                        <a:pt x="2507" y="3813"/>
                      </a:cubicBezTo>
                      <a:cubicBezTo>
                        <a:pt x="2062" y="4273"/>
                        <a:pt x="1988" y="4985"/>
                        <a:pt x="2344" y="5519"/>
                      </a:cubicBezTo>
                      <a:cubicBezTo>
                        <a:pt x="3516" y="7269"/>
                        <a:pt x="3516" y="7269"/>
                        <a:pt x="3516" y="7269"/>
                      </a:cubicBezTo>
                      <a:cubicBezTo>
                        <a:pt x="3382" y="7551"/>
                        <a:pt x="3264" y="7848"/>
                        <a:pt x="3160" y="8145"/>
                      </a:cubicBezTo>
                      <a:cubicBezTo>
                        <a:pt x="1083" y="8560"/>
                        <a:pt x="1083" y="8560"/>
                        <a:pt x="1083" y="8560"/>
                      </a:cubicBezTo>
                      <a:cubicBezTo>
                        <a:pt x="460" y="8679"/>
                        <a:pt x="0" y="9242"/>
                        <a:pt x="0" y="9880"/>
                      </a:cubicBezTo>
                      <a:cubicBezTo>
                        <a:pt x="0" y="11720"/>
                        <a:pt x="0" y="11720"/>
                        <a:pt x="0" y="11720"/>
                      </a:cubicBezTo>
                      <a:cubicBezTo>
                        <a:pt x="0" y="12358"/>
                        <a:pt x="460" y="12921"/>
                        <a:pt x="1083" y="13040"/>
                      </a:cubicBezTo>
                      <a:cubicBezTo>
                        <a:pt x="3160" y="13455"/>
                        <a:pt x="3160" y="13455"/>
                        <a:pt x="3160" y="13455"/>
                      </a:cubicBezTo>
                      <a:cubicBezTo>
                        <a:pt x="3264" y="13752"/>
                        <a:pt x="3382" y="14049"/>
                        <a:pt x="3516" y="14331"/>
                      </a:cubicBezTo>
                      <a:cubicBezTo>
                        <a:pt x="2344" y="16081"/>
                        <a:pt x="2344" y="16081"/>
                        <a:pt x="2344" y="16081"/>
                      </a:cubicBezTo>
                      <a:cubicBezTo>
                        <a:pt x="1988" y="16615"/>
                        <a:pt x="2062" y="17327"/>
                        <a:pt x="2507" y="17787"/>
                      </a:cubicBezTo>
                      <a:cubicBezTo>
                        <a:pt x="3813" y="19093"/>
                        <a:pt x="3813" y="19093"/>
                        <a:pt x="3813" y="19093"/>
                      </a:cubicBezTo>
                      <a:cubicBezTo>
                        <a:pt x="4080" y="19345"/>
                        <a:pt x="4421" y="19479"/>
                        <a:pt x="4762" y="19479"/>
                      </a:cubicBezTo>
                      <a:cubicBezTo>
                        <a:pt x="5029" y="19479"/>
                        <a:pt x="5281" y="19404"/>
                        <a:pt x="5519" y="19256"/>
                      </a:cubicBezTo>
                      <a:cubicBezTo>
                        <a:pt x="7269" y="18084"/>
                        <a:pt x="7269" y="18084"/>
                        <a:pt x="7269" y="18084"/>
                      </a:cubicBezTo>
                      <a:cubicBezTo>
                        <a:pt x="7551" y="18218"/>
                        <a:pt x="7848" y="18336"/>
                        <a:pt x="8145" y="18440"/>
                      </a:cubicBezTo>
                      <a:cubicBezTo>
                        <a:pt x="8560" y="20517"/>
                        <a:pt x="8560" y="20517"/>
                        <a:pt x="8560" y="20517"/>
                      </a:cubicBezTo>
                      <a:cubicBezTo>
                        <a:pt x="8679" y="21140"/>
                        <a:pt x="9242" y="21600"/>
                        <a:pt x="9880" y="21600"/>
                      </a:cubicBezTo>
                      <a:cubicBezTo>
                        <a:pt x="11720" y="21600"/>
                        <a:pt x="11720" y="21600"/>
                        <a:pt x="11720" y="21600"/>
                      </a:cubicBezTo>
                      <a:cubicBezTo>
                        <a:pt x="12358" y="21600"/>
                        <a:pt x="12921" y="21140"/>
                        <a:pt x="13040" y="20517"/>
                      </a:cubicBezTo>
                      <a:cubicBezTo>
                        <a:pt x="13455" y="18440"/>
                        <a:pt x="13455" y="18440"/>
                        <a:pt x="13455" y="18440"/>
                      </a:cubicBezTo>
                      <a:cubicBezTo>
                        <a:pt x="13752" y="18336"/>
                        <a:pt x="14049" y="18218"/>
                        <a:pt x="14331" y="18084"/>
                      </a:cubicBezTo>
                      <a:cubicBezTo>
                        <a:pt x="16081" y="19256"/>
                        <a:pt x="16081" y="19256"/>
                        <a:pt x="16081" y="19256"/>
                      </a:cubicBezTo>
                      <a:cubicBezTo>
                        <a:pt x="16319" y="19404"/>
                        <a:pt x="16571" y="19479"/>
                        <a:pt x="16838" y="19479"/>
                      </a:cubicBezTo>
                      <a:cubicBezTo>
                        <a:pt x="17179" y="19479"/>
                        <a:pt x="17520" y="19345"/>
                        <a:pt x="17787" y="19093"/>
                      </a:cubicBezTo>
                      <a:cubicBezTo>
                        <a:pt x="19093" y="17787"/>
                        <a:pt x="19093" y="17787"/>
                        <a:pt x="19093" y="17787"/>
                      </a:cubicBezTo>
                      <a:cubicBezTo>
                        <a:pt x="19538" y="17327"/>
                        <a:pt x="19612" y="16615"/>
                        <a:pt x="19256" y="16081"/>
                      </a:cubicBezTo>
                      <a:cubicBezTo>
                        <a:pt x="18084" y="14331"/>
                        <a:pt x="18084" y="14331"/>
                        <a:pt x="18084" y="14331"/>
                      </a:cubicBezTo>
                      <a:cubicBezTo>
                        <a:pt x="18218" y="14049"/>
                        <a:pt x="18336" y="13752"/>
                        <a:pt x="18440" y="13455"/>
                      </a:cubicBezTo>
                      <a:cubicBezTo>
                        <a:pt x="20517" y="13040"/>
                        <a:pt x="20517" y="13040"/>
                        <a:pt x="20517" y="13040"/>
                      </a:cubicBezTo>
                      <a:cubicBezTo>
                        <a:pt x="21140" y="12921"/>
                        <a:pt x="21600" y="12358"/>
                        <a:pt x="21600" y="11720"/>
                      </a:cubicBezTo>
                      <a:cubicBezTo>
                        <a:pt x="21600" y="9880"/>
                        <a:pt x="21600" y="9880"/>
                        <a:pt x="21600" y="9880"/>
                      </a:cubicBezTo>
                      <a:cubicBezTo>
                        <a:pt x="21600" y="9242"/>
                        <a:pt x="21140" y="8679"/>
                        <a:pt x="20517" y="8560"/>
                      </a:cubicBezTo>
                      <a:close/>
                      <a:moveTo>
                        <a:pt x="18188" y="12135"/>
                      </a:moveTo>
                      <a:cubicBezTo>
                        <a:pt x="17713" y="12224"/>
                        <a:pt x="17327" y="12565"/>
                        <a:pt x="17164" y="13010"/>
                      </a:cubicBezTo>
                      <a:cubicBezTo>
                        <a:pt x="17090" y="13263"/>
                        <a:pt x="16986" y="13500"/>
                        <a:pt x="16868" y="13737"/>
                      </a:cubicBezTo>
                      <a:cubicBezTo>
                        <a:pt x="16660" y="14168"/>
                        <a:pt x="16690" y="14672"/>
                        <a:pt x="16957" y="15073"/>
                      </a:cubicBezTo>
                      <a:cubicBezTo>
                        <a:pt x="18129" y="16838"/>
                        <a:pt x="18129" y="16838"/>
                        <a:pt x="18129" y="16838"/>
                      </a:cubicBezTo>
                      <a:cubicBezTo>
                        <a:pt x="16838" y="18129"/>
                        <a:pt x="16838" y="18129"/>
                        <a:pt x="16838" y="18129"/>
                      </a:cubicBezTo>
                      <a:cubicBezTo>
                        <a:pt x="15073" y="16957"/>
                        <a:pt x="15073" y="16957"/>
                        <a:pt x="15073" y="16957"/>
                      </a:cubicBezTo>
                      <a:cubicBezTo>
                        <a:pt x="14850" y="16808"/>
                        <a:pt x="14583" y="16734"/>
                        <a:pt x="14331" y="16734"/>
                      </a:cubicBezTo>
                      <a:cubicBezTo>
                        <a:pt x="14123" y="16734"/>
                        <a:pt x="13930" y="16779"/>
                        <a:pt x="13737" y="16868"/>
                      </a:cubicBezTo>
                      <a:cubicBezTo>
                        <a:pt x="13500" y="16986"/>
                        <a:pt x="13263" y="17090"/>
                        <a:pt x="13010" y="17164"/>
                      </a:cubicBezTo>
                      <a:cubicBezTo>
                        <a:pt x="12565" y="17327"/>
                        <a:pt x="12224" y="17713"/>
                        <a:pt x="12135" y="18173"/>
                      </a:cubicBezTo>
                      <a:cubicBezTo>
                        <a:pt x="11720" y="20250"/>
                        <a:pt x="11720" y="20250"/>
                        <a:pt x="11720" y="20250"/>
                      </a:cubicBezTo>
                      <a:cubicBezTo>
                        <a:pt x="9880" y="20250"/>
                        <a:pt x="9880" y="20250"/>
                        <a:pt x="9880" y="20250"/>
                      </a:cubicBezTo>
                      <a:cubicBezTo>
                        <a:pt x="9465" y="18173"/>
                        <a:pt x="9465" y="18173"/>
                        <a:pt x="9465" y="18173"/>
                      </a:cubicBezTo>
                      <a:cubicBezTo>
                        <a:pt x="9376" y="17713"/>
                        <a:pt x="9035" y="17327"/>
                        <a:pt x="8590" y="17164"/>
                      </a:cubicBezTo>
                      <a:cubicBezTo>
                        <a:pt x="8337" y="17090"/>
                        <a:pt x="8100" y="16986"/>
                        <a:pt x="7863" y="16868"/>
                      </a:cubicBezTo>
                      <a:cubicBezTo>
                        <a:pt x="7670" y="16779"/>
                        <a:pt x="7477" y="16734"/>
                        <a:pt x="7269" y="16734"/>
                      </a:cubicBezTo>
                      <a:cubicBezTo>
                        <a:pt x="7017" y="16734"/>
                        <a:pt x="6750" y="16808"/>
                        <a:pt x="6527" y="16957"/>
                      </a:cubicBezTo>
                      <a:cubicBezTo>
                        <a:pt x="4762" y="18129"/>
                        <a:pt x="4762" y="18129"/>
                        <a:pt x="4762" y="18129"/>
                      </a:cubicBezTo>
                      <a:cubicBezTo>
                        <a:pt x="3471" y="16838"/>
                        <a:pt x="3471" y="16838"/>
                        <a:pt x="3471" y="16838"/>
                      </a:cubicBezTo>
                      <a:cubicBezTo>
                        <a:pt x="4643" y="15073"/>
                        <a:pt x="4643" y="15073"/>
                        <a:pt x="4643" y="15073"/>
                      </a:cubicBezTo>
                      <a:cubicBezTo>
                        <a:pt x="4910" y="14672"/>
                        <a:pt x="4940" y="14168"/>
                        <a:pt x="4732" y="13737"/>
                      </a:cubicBezTo>
                      <a:cubicBezTo>
                        <a:pt x="4614" y="13500"/>
                        <a:pt x="4510" y="13263"/>
                        <a:pt x="4436" y="13010"/>
                      </a:cubicBezTo>
                      <a:cubicBezTo>
                        <a:pt x="4273" y="12565"/>
                        <a:pt x="3887" y="12224"/>
                        <a:pt x="3427" y="12135"/>
                      </a:cubicBezTo>
                      <a:cubicBezTo>
                        <a:pt x="1350" y="11720"/>
                        <a:pt x="1350" y="11720"/>
                        <a:pt x="1350" y="11720"/>
                      </a:cubicBezTo>
                      <a:cubicBezTo>
                        <a:pt x="1350" y="9880"/>
                        <a:pt x="1350" y="9880"/>
                        <a:pt x="1350" y="9880"/>
                      </a:cubicBezTo>
                      <a:cubicBezTo>
                        <a:pt x="3427" y="9465"/>
                        <a:pt x="3427" y="9465"/>
                        <a:pt x="3427" y="9465"/>
                      </a:cubicBezTo>
                      <a:cubicBezTo>
                        <a:pt x="3887" y="9376"/>
                        <a:pt x="4273" y="9035"/>
                        <a:pt x="4436" y="8590"/>
                      </a:cubicBezTo>
                      <a:cubicBezTo>
                        <a:pt x="4510" y="8337"/>
                        <a:pt x="4614" y="8100"/>
                        <a:pt x="4732" y="7863"/>
                      </a:cubicBezTo>
                      <a:cubicBezTo>
                        <a:pt x="4940" y="7432"/>
                        <a:pt x="4910" y="6928"/>
                        <a:pt x="4643" y="6527"/>
                      </a:cubicBezTo>
                      <a:cubicBezTo>
                        <a:pt x="3471" y="4762"/>
                        <a:pt x="3471" y="4762"/>
                        <a:pt x="3471" y="4762"/>
                      </a:cubicBezTo>
                      <a:cubicBezTo>
                        <a:pt x="4762" y="3471"/>
                        <a:pt x="4762" y="3471"/>
                        <a:pt x="4762" y="3471"/>
                      </a:cubicBezTo>
                      <a:cubicBezTo>
                        <a:pt x="6527" y="4643"/>
                        <a:pt x="6527" y="4643"/>
                        <a:pt x="6527" y="4643"/>
                      </a:cubicBezTo>
                      <a:cubicBezTo>
                        <a:pt x="6750" y="4792"/>
                        <a:pt x="7017" y="4866"/>
                        <a:pt x="7269" y="4866"/>
                      </a:cubicBezTo>
                      <a:cubicBezTo>
                        <a:pt x="7477" y="4866"/>
                        <a:pt x="7670" y="4821"/>
                        <a:pt x="7863" y="4732"/>
                      </a:cubicBezTo>
                      <a:cubicBezTo>
                        <a:pt x="8100" y="4614"/>
                        <a:pt x="8337" y="4510"/>
                        <a:pt x="8590" y="4436"/>
                      </a:cubicBezTo>
                      <a:cubicBezTo>
                        <a:pt x="9035" y="4273"/>
                        <a:pt x="9376" y="3887"/>
                        <a:pt x="9465" y="3427"/>
                      </a:cubicBezTo>
                      <a:cubicBezTo>
                        <a:pt x="9880" y="1350"/>
                        <a:pt x="9880" y="1350"/>
                        <a:pt x="9880" y="1350"/>
                      </a:cubicBezTo>
                      <a:cubicBezTo>
                        <a:pt x="11720" y="1350"/>
                        <a:pt x="11720" y="1350"/>
                        <a:pt x="11720" y="1350"/>
                      </a:cubicBezTo>
                      <a:cubicBezTo>
                        <a:pt x="12135" y="3427"/>
                        <a:pt x="12135" y="3427"/>
                        <a:pt x="12135" y="3427"/>
                      </a:cubicBezTo>
                      <a:cubicBezTo>
                        <a:pt x="12224" y="3887"/>
                        <a:pt x="12565" y="4273"/>
                        <a:pt x="13010" y="4436"/>
                      </a:cubicBezTo>
                      <a:cubicBezTo>
                        <a:pt x="13263" y="4510"/>
                        <a:pt x="13500" y="4614"/>
                        <a:pt x="13737" y="4732"/>
                      </a:cubicBezTo>
                      <a:cubicBezTo>
                        <a:pt x="13930" y="4821"/>
                        <a:pt x="14123" y="4866"/>
                        <a:pt x="14331" y="4866"/>
                      </a:cubicBezTo>
                      <a:cubicBezTo>
                        <a:pt x="14583" y="4866"/>
                        <a:pt x="14850" y="4792"/>
                        <a:pt x="15073" y="4643"/>
                      </a:cubicBezTo>
                      <a:cubicBezTo>
                        <a:pt x="16838" y="3471"/>
                        <a:pt x="16838" y="3471"/>
                        <a:pt x="16838" y="3471"/>
                      </a:cubicBezTo>
                      <a:cubicBezTo>
                        <a:pt x="18129" y="4762"/>
                        <a:pt x="18129" y="4762"/>
                        <a:pt x="18129" y="4762"/>
                      </a:cubicBezTo>
                      <a:cubicBezTo>
                        <a:pt x="16957" y="6527"/>
                        <a:pt x="16957" y="6527"/>
                        <a:pt x="16957" y="6527"/>
                      </a:cubicBezTo>
                      <a:cubicBezTo>
                        <a:pt x="16690" y="6928"/>
                        <a:pt x="16660" y="7432"/>
                        <a:pt x="16868" y="7863"/>
                      </a:cubicBezTo>
                      <a:cubicBezTo>
                        <a:pt x="16986" y="8100"/>
                        <a:pt x="17090" y="8337"/>
                        <a:pt x="17164" y="8590"/>
                      </a:cubicBezTo>
                      <a:cubicBezTo>
                        <a:pt x="17327" y="9035"/>
                        <a:pt x="17713" y="9376"/>
                        <a:pt x="18188" y="9465"/>
                      </a:cubicBezTo>
                      <a:cubicBezTo>
                        <a:pt x="20250" y="9880"/>
                        <a:pt x="20250" y="9880"/>
                        <a:pt x="20250" y="9880"/>
                      </a:cubicBezTo>
                      <a:cubicBezTo>
                        <a:pt x="20250" y="11720"/>
                        <a:pt x="20250" y="11720"/>
                        <a:pt x="20250" y="11720"/>
                      </a:cubicBezTo>
                      <a:lnTo>
                        <a:pt x="18188" y="121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18" name="Shape 7635"/>
                <p:cNvSpPr/>
                <p:nvPr/>
              </p:nvSpPr>
              <p:spPr>
                <a:xfrm>
                  <a:off x="113638" y="113639"/>
                  <a:ext cx="176487" cy="1764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83" y="0"/>
                      </a:moveTo>
                      <a:cubicBezTo>
                        <a:pt x="4815" y="0"/>
                        <a:pt x="0" y="4815"/>
                        <a:pt x="0" y="10783"/>
                      </a:cubicBezTo>
                      <a:cubicBezTo>
                        <a:pt x="0" y="16751"/>
                        <a:pt x="4815" y="21600"/>
                        <a:pt x="10783" y="21600"/>
                      </a:cubicBezTo>
                      <a:cubicBezTo>
                        <a:pt x="16751" y="21600"/>
                        <a:pt x="21600" y="16751"/>
                        <a:pt x="21600" y="10783"/>
                      </a:cubicBezTo>
                      <a:cubicBezTo>
                        <a:pt x="21600" y="4815"/>
                        <a:pt x="16751" y="0"/>
                        <a:pt x="10783" y="0"/>
                      </a:cubicBezTo>
                      <a:close/>
                      <a:moveTo>
                        <a:pt x="10783" y="20244"/>
                      </a:moveTo>
                      <a:cubicBezTo>
                        <a:pt x="5561" y="20244"/>
                        <a:pt x="1322" y="16005"/>
                        <a:pt x="1322" y="10783"/>
                      </a:cubicBezTo>
                      <a:cubicBezTo>
                        <a:pt x="1322" y="5561"/>
                        <a:pt x="5561" y="1322"/>
                        <a:pt x="10783" y="1322"/>
                      </a:cubicBezTo>
                      <a:cubicBezTo>
                        <a:pt x="16005" y="1322"/>
                        <a:pt x="20244" y="5561"/>
                        <a:pt x="20244" y="10783"/>
                      </a:cubicBezTo>
                      <a:cubicBezTo>
                        <a:pt x="20244" y="16005"/>
                        <a:pt x="16005" y="20244"/>
                        <a:pt x="10783" y="202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19" name="Shape 7636"/>
                <p:cNvSpPr/>
                <p:nvPr/>
              </p:nvSpPr>
              <p:spPr>
                <a:xfrm>
                  <a:off x="151323" y="151323"/>
                  <a:ext cx="100767" cy="1007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07" y="0"/>
                        <a:pt x="0" y="4807"/>
                        <a:pt x="0" y="10800"/>
                      </a:cubicBezTo>
                      <a:cubicBezTo>
                        <a:pt x="0" y="16793"/>
                        <a:pt x="4807" y="21600"/>
                        <a:pt x="10800" y="21600"/>
                      </a:cubicBezTo>
                      <a:cubicBezTo>
                        <a:pt x="16793" y="21600"/>
                        <a:pt x="21600" y="16793"/>
                        <a:pt x="21600" y="10800"/>
                      </a:cubicBezTo>
                      <a:cubicBezTo>
                        <a:pt x="21600" y="4807"/>
                        <a:pt x="16793" y="0"/>
                        <a:pt x="10800" y="0"/>
                      </a:cubicBezTo>
                      <a:close/>
                      <a:moveTo>
                        <a:pt x="10800" y="18930"/>
                      </a:moveTo>
                      <a:cubicBezTo>
                        <a:pt x="6349" y="18930"/>
                        <a:pt x="2730" y="15251"/>
                        <a:pt x="2730" y="10800"/>
                      </a:cubicBezTo>
                      <a:cubicBezTo>
                        <a:pt x="2730" y="6349"/>
                        <a:pt x="6349" y="2730"/>
                        <a:pt x="10800" y="2730"/>
                      </a:cubicBezTo>
                      <a:cubicBezTo>
                        <a:pt x="15251" y="2730"/>
                        <a:pt x="18930" y="6349"/>
                        <a:pt x="18930" y="10800"/>
                      </a:cubicBezTo>
                      <a:cubicBezTo>
                        <a:pt x="18930" y="15251"/>
                        <a:pt x="15251" y="18930"/>
                        <a:pt x="10800" y="189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</p:grpSp>
        </p:grpSp>
      </p:grpSp>
      <p:grpSp>
        <p:nvGrpSpPr>
          <p:cNvPr id="20" name="组合 19"/>
          <p:cNvGrpSpPr/>
          <p:nvPr/>
        </p:nvGrpSpPr>
        <p:grpSpPr>
          <a:xfrm>
            <a:off x="982106" y="3090768"/>
            <a:ext cx="1077219" cy="1542582"/>
            <a:chOff x="1831685" y="3946707"/>
            <a:chExt cx="1077219" cy="1542582"/>
          </a:xfrm>
        </p:grpSpPr>
        <p:sp>
          <p:nvSpPr>
            <p:cNvPr id="21" name="Shape 7626"/>
            <p:cNvSpPr/>
            <p:nvPr/>
          </p:nvSpPr>
          <p:spPr>
            <a:xfrm flipV="1">
              <a:off x="2364481" y="3946707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22" name="Group 7651"/>
            <p:cNvGrpSpPr/>
            <p:nvPr/>
          </p:nvGrpSpPr>
          <p:grpSpPr>
            <a:xfrm>
              <a:off x="1831685" y="4489157"/>
              <a:ext cx="1077219" cy="1000132"/>
              <a:chOff x="-185226" y="0"/>
              <a:chExt cx="1176651" cy="1120478"/>
            </a:xfrm>
          </p:grpSpPr>
          <p:sp>
            <p:nvSpPr>
              <p:cNvPr id="23" name="Shape 7639"/>
              <p:cNvSpPr/>
              <p:nvPr/>
            </p:nvSpPr>
            <p:spPr>
              <a:xfrm>
                <a:off x="-1" y="0"/>
                <a:ext cx="793498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4" name="Shape 7640"/>
              <p:cNvSpPr/>
              <p:nvPr/>
            </p:nvSpPr>
            <p:spPr>
              <a:xfrm>
                <a:off x="-185226" y="810148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tx1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25" name="Group 7650"/>
              <p:cNvGrpSpPr/>
              <p:nvPr/>
            </p:nvGrpSpPr>
            <p:grpSpPr>
              <a:xfrm>
                <a:off x="250875" y="191004"/>
                <a:ext cx="308585" cy="448533"/>
                <a:chOff x="0" y="0"/>
                <a:chExt cx="308583" cy="448532"/>
              </a:xfrm>
            </p:grpSpPr>
            <p:sp>
              <p:nvSpPr>
                <p:cNvPr id="26" name="Shape 7641"/>
                <p:cNvSpPr/>
                <p:nvPr/>
              </p:nvSpPr>
              <p:spPr>
                <a:xfrm>
                  <a:off x="126135" y="126287"/>
                  <a:ext cx="28081" cy="2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27" name="Shape 7642"/>
                <p:cNvSpPr/>
                <p:nvPr/>
              </p:nvSpPr>
              <p:spPr>
                <a:xfrm>
                  <a:off x="126135" y="294468"/>
                  <a:ext cx="28081" cy="2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28" name="Shape 7643"/>
                <p:cNvSpPr/>
                <p:nvPr/>
              </p:nvSpPr>
              <p:spPr>
                <a:xfrm>
                  <a:off x="42045" y="210377"/>
                  <a:ext cx="28081" cy="2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29" name="Shape 7644"/>
                <p:cNvSpPr/>
                <p:nvPr/>
              </p:nvSpPr>
              <p:spPr>
                <a:xfrm>
                  <a:off x="210377" y="210377"/>
                  <a:ext cx="28081" cy="2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30" name="Shape 7645"/>
                <p:cNvSpPr/>
                <p:nvPr/>
              </p:nvSpPr>
              <p:spPr>
                <a:xfrm>
                  <a:off x="66766" y="269858"/>
                  <a:ext cx="27818" cy="278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94" h="19694" extrusionOk="0">
                      <a:moveTo>
                        <a:pt x="2859" y="2859"/>
                      </a:moveTo>
                      <a:cubicBezTo>
                        <a:pt x="-953" y="6671"/>
                        <a:pt x="-953" y="13023"/>
                        <a:pt x="2859" y="16835"/>
                      </a:cubicBezTo>
                      <a:cubicBezTo>
                        <a:pt x="6671" y="20647"/>
                        <a:pt x="13023" y="20647"/>
                        <a:pt x="16835" y="16835"/>
                      </a:cubicBezTo>
                      <a:cubicBezTo>
                        <a:pt x="20647" y="13023"/>
                        <a:pt x="20647" y="6671"/>
                        <a:pt x="16835" y="2859"/>
                      </a:cubicBezTo>
                      <a:cubicBezTo>
                        <a:pt x="13023" y="-953"/>
                        <a:pt x="6671" y="-953"/>
                        <a:pt x="2859" y="28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31" name="Shape 7646"/>
                <p:cNvSpPr/>
                <p:nvPr/>
              </p:nvSpPr>
              <p:spPr>
                <a:xfrm>
                  <a:off x="66766" y="150863"/>
                  <a:ext cx="27818" cy="279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94" h="19694" extrusionOk="0">
                      <a:moveTo>
                        <a:pt x="2859" y="2859"/>
                      </a:moveTo>
                      <a:cubicBezTo>
                        <a:pt x="-953" y="6671"/>
                        <a:pt x="-953" y="13023"/>
                        <a:pt x="2859" y="16835"/>
                      </a:cubicBezTo>
                      <a:cubicBezTo>
                        <a:pt x="6671" y="20647"/>
                        <a:pt x="13023" y="20647"/>
                        <a:pt x="16835" y="16835"/>
                      </a:cubicBezTo>
                      <a:cubicBezTo>
                        <a:pt x="20647" y="13023"/>
                        <a:pt x="20647" y="6671"/>
                        <a:pt x="16835" y="2859"/>
                      </a:cubicBezTo>
                      <a:cubicBezTo>
                        <a:pt x="13023" y="-953"/>
                        <a:pt x="6671" y="-953"/>
                        <a:pt x="2859" y="28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32" name="Shape 7647"/>
                <p:cNvSpPr/>
                <p:nvPr/>
              </p:nvSpPr>
              <p:spPr>
                <a:xfrm>
                  <a:off x="185774" y="269858"/>
                  <a:ext cx="27957" cy="278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94" h="19694" extrusionOk="0">
                      <a:moveTo>
                        <a:pt x="2859" y="2859"/>
                      </a:moveTo>
                      <a:cubicBezTo>
                        <a:pt x="-953" y="6671"/>
                        <a:pt x="-953" y="13023"/>
                        <a:pt x="2859" y="16835"/>
                      </a:cubicBezTo>
                      <a:cubicBezTo>
                        <a:pt x="6671" y="20647"/>
                        <a:pt x="13023" y="20647"/>
                        <a:pt x="16835" y="16835"/>
                      </a:cubicBezTo>
                      <a:cubicBezTo>
                        <a:pt x="20647" y="13023"/>
                        <a:pt x="20647" y="6671"/>
                        <a:pt x="16835" y="2859"/>
                      </a:cubicBezTo>
                      <a:cubicBezTo>
                        <a:pt x="13023" y="-953"/>
                        <a:pt x="6671" y="-953"/>
                        <a:pt x="2859" y="28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33" name="Shape 7648"/>
                <p:cNvSpPr/>
                <p:nvPr/>
              </p:nvSpPr>
              <p:spPr>
                <a:xfrm>
                  <a:off x="0" y="0"/>
                  <a:ext cx="308584" cy="4485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636" y="9450"/>
                      </a:moveTo>
                      <a:cubicBezTo>
                        <a:pt x="19561" y="9450"/>
                        <a:pt x="19510" y="9467"/>
                        <a:pt x="19435" y="9485"/>
                      </a:cubicBezTo>
                      <a:cubicBezTo>
                        <a:pt x="19108" y="8290"/>
                        <a:pt x="18302" y="7252"/>
                        <a:pt x="17194" y="6369"/>
                      </a:cubicBezTo>
                      <a:cubicBezTo>
                        <a:pt x="15785" y="1108"/>
                        <a:pt x="15785" y="1108"/>
                        <a:pt x="15785" y="1108"/>
                      </a:cubicBezTo>
                      <a:cubicBezTo>
                        <a:pt x="15608" y="467"/>
                        <a:pt x="14803" y="0"/>
                        <a:pt x="13846" y="0"/>
                      </a:cubicBezTo>
                      <a:cubicBezTo>
                        <a:pt x="5992" y="0"/>
                        <a:pt x="5992" y="0"/>
                        <a:pt x="5992" y="0"/>
                      </a:cubicBezTo>
                      <a:cubicBezTo>
                        <a:pt x="5035" y="0"/>
                        <a:pt x="4229" y="467"/>
                        <a:pt x="4053" y="1108"/>
                      </a:cubicBezTo>
                      <a:cubicBezTo>
                        <a:pt x="2694" y="6196"/>
                        <a:pt x="2694" y="6196"/>
                        <a:pt x="2694" y="6196"/>
                      </a:cubicBezTo>
                      <a:cubicBezTo>
                        <a:pt x="1032" y="7408"/>
                        <a:pt x="0" y="9017"/>
                        <a:pt x="0" y="10800"/>
                      </a:cubicBezTo>
                      <a:cubicBezTo>
                        <a:pt x="0" y="12548"/>
                        <a:pt x="1007" y="14106"/>
                        <a:pt x="2568" y="15300"/>
                      </a:cubicBezTo>
                      <a:cubicBezTo>
                        <a:pt x="3952" y="20492"/>
                        <a:pt x="3952" y="20492"/>
                        <a:pt x="3952" y="20492"/>
                      </a:cubicBezTo>
                      <a:cubicBezTo>
                        <a:pt x="4129" y="21133"/>
                        <a:pt x="4934" y="21600"/>
                        <a:pt x="5891" y="21600"/>
                      </a:cubicBezTo>
                      <a:cubicBezTo>
                        <a:pt x="13745" y="21600"/>
                        <a:pt x="13745" y="21600"/>
                        <a:pt x="13745" y="21600"/>
                      </a:cubicBezTo>
                      <a:cubicBezTo>
                        <a:pt x="14702" y="21600"/>
                        <a:pt x="15508" y="21133"/>
                        <a:pt x="15684" y="20492"/>
                      </a:cubicBezTo>
                      <a:cubicBezTo>
                        <a:pt x="17069" y="15317"/>
                        <a:pt x="17069" y="15317"/>
                        <a:pt x="17069" y="15317"/>
                      </a:cubicBezTo>
                      <a:cubicBezTo>
                        <a:pt x="18252" y="14435"/>
                        <a:pt x="19083" y="13344"/>
                        <a:pt x="19435" y="12115"/>
                      </a:cubicBezTo>
                      <a:cubicBezTo>
                        <a:pt x="19510" y="12133"/>
                        <a:pt x="19561" y="12150"/>
                        <a:pt x="19636" y="12150"/>
                      </a:cubicBezTo>
                      <a:cubicBezTo>
                        <a:pt x="20719" y="12150"/>
                        <a:pt x="21600" y="11544"/>
                        <a:pt x="21600" y="10800"/>
                      </a:cubicBezTo>
                      <a:cubicBezTo>
                        <a:pt x="21600" y="10056"/>
                        <a:pt x="20719" y="9450"/>
                        <a:pt x="19636" y="9450"/>
                      </a:cubicBezTo>
                      <a:close/>
                      <a:moveTo>
                        <a:pt x="5992" y="1350"/>
                      </a:moveTo>
                      <a:cubicBezTo>
                        <a:pt x="13846" y="1350"/>
                        <a:pt x="13846" y="1350"/>
                        <a:pt x="13846" y="1350"/>
                      </a:cubicBezTo>
                      <a:cubicBezTo>
                        <a:pt x="14828" y="4985"/>
                        <a:pt x="14828" y="4985"/>
                        <a:pt x="14828" y="4985"/>
                      </a:cubicBezTo>
                      <a:cubicBezTo>
                        <a:pt x="13368" y="4413"/>
                        <a:pt x="11706" y="4050"/>
                        <a:pt x="9919" y="4050"/>
                      </a:cubicBezTo>
                      <a:cubicBezTo>
                        <a:pt x="8131" y="4050"/>
                        <a:pt x="6470" y="4413"/>
                        <a:pt x="5010" y="4985"/>
                      </a:cubicBezTo>
                      <a:lnTo>
                        <a:pt x="5992" y="1350"/>
                      </a:lnTo>
                      <a:close/>
                      <a:moveTo>
                        <a:pt x="13745" y="20250"/>
                      </a:moveTo>
                      <a:cubicBezTo>
                        <a:pt x="5891" y="20250"/>
                        <a:pt x="5891" y="20250"/>
                        <a:pt x="5891" y="20250"/>
                      </a:cubicBezTo>
                      <a:cubicBezTo>
                        <a:pt x="4909" y="16615"/>
                        <a:pt x="4909" y="16615"/>
                        <a:pt x="4909" y="16615"/>
                      </a:cubicBezTo>
                      <a:cubicBezTo>
                        <a:pt x="6369" y="17187"/>
                        <a:pt x="8031" y="17550"/>
                        <a:pt x="9818" y="17550"/>
                      </a:cubicBezTo>
                      <a:cubicBezTo>
                        <a:pt x="11606" y="17550"/>
                        <a:pt x="13267" y="17187"/>
                        <a:pt x="14727" y="16615"/>
                      </a:cubicBezTo>
                      <a:lnTo>
                        <a:pt x="13745" y="20250"/>
                      </a:lnTo>
                      <a:close/>
                      <a:moveTo>
                        <a:pt x="9818" y="16200"/>
                      </a:moveTo>
                      <a:cubicBezTo>
                        <a:pt x="5488" y="16200"/>
                        <a:pt x="1964" y="13777"/>
                        <a:pt x="1964" y="10800"/>
                      </a:cubicBezTo>
                      <a:cubicBezTo>
                        <a:pt x="1964" y="7823"/>
                        <a:pt x="5488" y="5400"/>
                        <a:pt x="9818" y="5400"/>
                      </a:cubicBezTo>
                      <a:cubicBezTo>
                        <a:pt x="14148" y="5400"/>
                        <a:pt x="17673" y="7823"/>
                        <a:pt x="17673" y="10800"/>
                      </a:cubicBezTo>
                      <a:cubicBezTo>
                        <a:pt x="17673" y="13777"/>
                        <a:pt x="14148" y="16200"/>
                        <a:pt x="9818" y="162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34" name="Shape 7649"/>
                <p:cNvSpPr/>
                <p:nvPr/>
              </p:nvSpPr>
              <p:spPr>
                <a:xfrm>
                  <a:off x="126135" y="153250"/>
                  <a:ext cx="84782" cy="8505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68" h="21499" extrusionOk="0">
                      <a:moveTo>
                        <a:pt x="21144" y="353"/>
                      </a:moveTo>
                      <a:cubicBezTo>
                        <a:pt x="20689" y="-101"/>
                        <a:pt x="19959" y="-101"/>
                        <a:pt x="19504" y="262"/>
                      </a:cubicBezTo>
                      <a:cubicBezTo>
                        <a:pt x="1094" y="15418"/>
                        <a:pt x="1094" y="15418"/>
                        <a:pt x="1094" y="15418"/>
                      </a:cubicBezTo>
                      <a:cubicBezTo>
                        <a:pt x="365" y="16144"/>
                        <a:pt x="0" y="17052"/>
                        <a:pt x="0" y="17960"/>
                      </a:cubicBezTo>
                      <a:cubicBezTo>
                        <a:pt x="0" y="18958"/>
                        <a:pt x="365" y="19775"/>
                        <a:pt x="1003" y="20501"/>
                      </a:cubicBezTo>
                      <a:cubicBezTo>
                        <a:pt x="1732" y="21136"/>
                        <a:pt x="2552" y="21499"/>
                        <a:pt x="3554" y="21499"/>
                      </a:cubicBezTo>
                      <a:cubicBezTo>
                        <a:pt x="4466" y="21499"/>
                        <a:pt x="5377" y="21136"/>
                        <a:pt x="6015" y="20501"/>
                      </a:cubicBezTo>
                      <a:cubicBezTo>
                        <a:pt x="12577" y="12605"/>
                        <a:pt x="12577" y="12605"/>
                        <a:pt x="12577" y="12605"/>
                      </a:cubicBezTo>
                      <a:cubicBezTo>
                        <a:pt x="21235" y="1986"/>
                        <a:pt x="21235" y="1986"/>
                        <a:pt x="21235" y="1986"/>
                      </a:cubicBezTo>
                      <a:cubicBezTo>
                        <a:pt x="21600" y="1442"/>
                        <a:pt x="21509" y="807"/>
                        <a:pt x="21144" y="35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</p:grpSp>
        </p:grpSp>
      </p:grpSp>
      <p:grpSp>
        <p:nvGrpSpPr>
          <p:cNvPr id="35" name="组合 34"/>
          <p:cNvGrpSpPr/>
          <p:nvPr/>
        </p:nvGrpSpPr>
        <p:grpSpPr>
          <a:xfrm>
            <a:off x="2430485" y="3136112"/>
            <a:ext cx="1077219" cy="1238143"/>
            <a:chOff x="3280064" y="3992051"/>
            <a:chExt cx="1077219" cy="1238143"/>
          </a:xfrm>
        </p:grpSpPr>
        <p:sp>
          <p:nvSpPr>
            <p:cNvPr id="36" name="Shape 7624"/>
            <p:cNvSpPr/>
            <p:nvPr/>
          </p:nvSpPr>
          <p:spPr>
            <a:xfrm flipV="1">
              <a:off x="3812546" y="3992051"/>
              <a:ext cx="1" cy="275675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000">
                <a:latin typeface="+mn-ea"/>
              </a:endParaRPr>
            </a:p>
          </p:txBody>
        </p:sp>
        <p:grpSp>
          <p:nvGrpSpPr>
            <p:cNvPr id="37" name="Group 7658"/>
            <p:cNvGrpSpPr/>
            <p:nvPr/>
          </p:nvGrpSpPr>
          <p:grpSpPr>
            <a:xfrm>
              <a:off x="3280064" y="4222381"/>
              <a:ext cx="1077219" cy="1007813"/>
              <a:chOff x="-6120" y="0"/>
              <a:chExt cx="1176651" cy="1129084"/>
            </a:xfrm>
          </p:grpSpPr>
          <p:sp>
            <p:nvSpPr>
              <p:cNvPr id="38" name="Shape 7652"/>
              <p:cNvSpPr/>
              <p:nvPr/>
            </p:nvSpPr>
            <p:spPr>
              <a:xfrm>
                <a:off x="175607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9" name="Shape 7653"/>
              <p:cNvSpPr/>
              <p:nvPr/>
            </p:nvSpPr>
            <p:spPr>
              <a:xfrm>
                <a:off x="-6120" y="818753"/>
                <a:ext cx="1176651" cy="310331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tx1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40" name="Group 7657"/>
              <p:cNvGrpSpPr/>
              <p:nvPr/>
            </p:nvGrpSpPr>
            <p:grpSpPr>
              <a:xfrm>
                <a:off x="376610" y="202056"/>
                <a:ext cx="391488" cy="391488"/>
                <a:chOff x="0" y="0"/>
                <a:chExt cx="391486" cy="391487"/>
              </a:xfrm>
            </p:grpSpPr>
            <p:sp>
              <p:nvSpPr>
                <p:cNvPr id="41" name="Shape 7654"/>
                <p:cNvSpPr/>
                <p:nvPr/>
              </p:nvSpPr>
              <p:spPr>
                <a:xfrm>
                  <a:off x="0" y="0"/>
                  <a:ext cx="122487" cy="3914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256" y="4060"/>
                      </a:moveTo>
                      <a:cubicBezTo>
                        <a:pt x="17256" y="2030"/>
                        <a:pt x="17256" y="2030"/>
                        <a:pt x="17256" y="2030"/>
                      </a:cubicBezTo>
                      <a:cubicBezTo>
                        <a:pt x="17256" y="900"/>
                        <a:pt x="14380" y="0"/>
                        <a:pt x="10769" y="0"/>
                      </a:cubicBezTo>
                      <a:cubicBezTo>
                        <a:pt x="7220" y="0"/>
                        <a:pt x="4283" y="900"/>
                        <a:pt x="4283" y="2030"/>
                      </a:cubicBezTo>
                      <a:cubicBezTo>
                        <a:pt x="4283" y="4060"/>
                        <a:pt x="4283" y="4060"/>
                        <a:pt x="4283" y="4060"/>
                      </a:cubicBezTo>
                      <a:cubicBezTo>
                        <a:pt x="1713" y="4672"/>
                        <a:pt x="0" y="5649"/>
                        <a:pt x="0" y="6760"/>
                      </a:cubicBezTo>
                      <a:cubicBezTo>
                        <a:pt x="0" y="7851"/>
                        <a:pt x="1713" y="8828"/>
                        <a:pt x="4283" y="9440"/>
                      </a:cubicBezTo>
                      <a:cubicBezTo>
                        <a:pt x="4283" y="19570"/>
                        <a:pt x="4283" y="19570"/>
                        <a:pt x="4283" y="19570"/>
                      </a:cubicBezTo>
                      <a:cubicBezTo>
                        <a:pt x="4283" y="20700"/>
                        <a:pt x="7220" y="21600"/>
                        <a:pt x="10769" y="21600"/>
                      </a:cubicBezTo>
                      <a:cubicBezTo>
                        <a:pt x="14380" y="21600"/>
                        <a:pt x="17256" y="20700"/>
                        <a:pt x="17256" y="19570"/>
                      </a:cubicBezTo>
                      <a:cubicBezTo>
                        <a:pt x="17256" y="9440"/>
                        <a:pt x="17256" y="9440"/>
                        <a:pt x="17256" y="9440"/>
                      </a:cubicBezTo>
                      <a:cubicBezTo>
                        <a:pt x="19887" y="8828"/>
                        <a:pt x="21600" y="7851"/>
                        <a:pt x="21600" y="6760"/>
                      </a:cubicBezTo>
                      <a:cubicBezTo>
                        <a:pt x="21600" y="5649"/>
                        <a:pt x="19887" y="4672"/>
                        <a:pt x="17256" y="4060"/>
                      </a:cubicBezTo>
                      <a:close/>
                      <a:moveTo>
                        <a:pt x="8628" y="2030"/>
                      </a:moveTo>
                      <a:cubicBezTo>
                        <a:pt x="8628" y="1647"/>
                        <a:pt x="9607" y="1360"/>
                        <a:pt x="10769" y="1360"/>
                      </a:cubicBezTo>
                      <a:cubicBezTo>
                        <a:pt x="11993" y="1360"/>
                        <a:pt x="12911" y="1647"/>
                        <a:pt x="12911" y="2030"/>
                      </a:cubicBezTo>
                      <a:cubicBezTo>
                        <a:pt x="12911" y="3447"/>
                        <a:pt x="12911" y="3447"/>
                        <a:pt x="12911" y="3447"/>
                      </a:cubicBezTo>
                      <a:cubicBezTo>
                        <a:pt x="12238" y="3389"/>
                        <a:pt x="11504" y="3370"/>
                        <a:pt x="10769" y="3370"/>
                      </a:cubicBezTo>
                      <a:cubicBezTo>
                        <a:pt x="10035" y="3370"/>
                        <a:pt x="9301" y="3389"/>
                        <a:pt x="8628" y="3447"/>
                      </a:cubicBezTo>
                      <a:lnTo>
                        <a:pt x="8628" y="2030"/>
                      </a:lnTo>
                      <a:close/>
                      <a:moveTo>
                        <a:pt x="12911" y="19570"/>
                      </a:moveTo>
                      <a:cubicBezTo>
                        <a:pt x="12911" y="19953"/>
                        <a:pt x="11993" y="20260"/>
                        <a:pt x="10769" y="20260"/>
                      </a:cubicBezTo>
                      <a:cubicBezTo>
                        <a:pt x="9607" y="20260"/>
                        <a:pt x="8628" y="19953"/>
                        <a:pt x="8628" y="19570"/>
                      </a:cubicBezTo>
                      <a:cubicBezTo>
                        <a:pt x="8628" y="10053"/>
                        <a:pt x="8628" y="10053"/>
                        <a:pt x="8628" y="10053"/>
                      </a:cubicBezTo>
                      <a:cubicBezTo>
                        <a:pt x="9301" y="10111"/>
                        <a:pt x="10035" y="10130"/>
                        <a:pt x="10769" y="10130"/>
                      </a:cubicBezTo>
                      <a:cubicBezTo>
                        <a:pt x="11504" y="10130"/>
                        <a:pt x="12238" y="10111"/>
                        <a:pt x="12911" y="10053"/>
                      </a:cubicBezTo>
                      <a:lnTo>
                        <a:pt x="12911" y="19570"/>
                      </a:lnTo>
                      <a:close/>
                      <a:moveTo>
                        <a:pt x="16950" y="7315"/>
                      </a:moveTo>
                      <a:cubicBezTo>
                        <a:pt x="16950" y="7353"/>
                        <a:pt x="16888" y="7391"/>
                        <a:pt x="16888" y="7430"/>
                      </a:cubicBezTo>
                      <a:cubicBezTo>
                        <a:pt x="16644" y="7602"/>
                        <a:pt x="16399" y="7774"/>
                        <a:pt x="16032" y="7928"/>
                      </a:cubicBezTo>
                      <a:cubicBezTo>
                        <a:pt x="16032" y="7928"/>
                        <a:pt x="16032" y="7928"/>
                        <a:pt x="16032" y="7928"/>
                      </a:cubicBezTo>
                      <a:cubicBezTo>
                        <a:pt x="15665" y="8100"/>
                        <a:pt x="15175" y="8234"/>
                        <a:pt x="14686" y="8349"/>
                      </a:cubicBezTo>
                      <a:cubicBezTo>
                        <a:pt x="14686" y="8349"/>
                        <a:pt x="14686" y="8349"/>
                        <a:pt x="14686" y="8368"/>
                      </a:cubicBezTo>
                      <a:cubicBezTo>
                        <a:pt x="14135" y="8483"/>
                        <a:pt x="13584" y="8579"/>
                        <a:pt x="12911" y="8655"/>
                      </a:cubicBezTo>
                      <a:cubicBezTo>
                        <a:pt x="12238" y="8732"/>
                        <a:pt x="11565" y="8770"/>
                        <a:pt x="10769" y="8770"/>
                      </a:cubicBezTo>
                      <a:cubicBezTo>
                        <a:pt x="10035" y="8770"/>
                        <a:pt x="9301" y="8732"/>
                        <a:pt x="8628" y="8655"/>
                      </a:cubicBezTo>
                      <a:cubicBezTo>
                        <a:pt x="8016" y="8579"/>
                        <a:pt x="7404" y="8483"/>
                        <a:pt x="6914" y="8368"/>
                      </a:cubicBezTo>
                      <a:cubicBezTo>
                        <a:pt x="6914" y="8349"/>
                        <a:pt x="6914" y="8349"/>
                        <a:pt x="6853" y="8349"/>
                      </a:cubicBezTo>
                      <a:cubicBezTo>
                        <a:pt x="6364" y="8234"/>
                        <a:pt x="5935" y="8100"/>
                        <a:pt x="5568" y="7928"/>
                      </a:cubicBezTo>
                      <a:cubicBezTo>
                        <a:pt x="5568" y="7928"/>
                        <a:pt x="5507" y="7928"/>
                        <a:pt x="5507" y="7928"/>
                      </a:cubicBezTo>
                      <a:cubicBezTo>
                        <a:pt x="5201" y="7774"/>
                        <a:pt x="4895" y="7602"/>
                        <a:pt x="4712" y="7430"/>
                      </a:cubicBezTo>
                      <a:cubicBezTo>
                        <a:pt x="4650" y="7391"/>
                        <a:pt x="4650" y="7353"/>
                        <a:pt x="4589" y="7315"/>
                      </a:cubicBezTo>
                      <a:cubicBezTo>
                        <a:pt x="4406" y="7143"/>
                        <a:pt x="4283" y="6951"/>
                        <a:pt x="4283" y="6760"/>
                      </a:cubicBezTo>
                      <a:cubicBezTo>
                        <a:pt x="4283" y="6549"/>
                        <a:pt x="4406" y="6357"/>
                        <a:pt x="4589" y="6185"/>
                      </a:cubicBezTo>
                      <a:cubicBezTo>
                        <a:pt x="4650" y="6147"/>
                        <a:pt x="4650" y="6109"/>
                        <a:pt x="4712" y="6070"/>
                      </a:cubicBezTo>
                      <a:cubicBezTo>
                        <a:pt x="4895" y="5898"/>
                        <a:pt x="5201" y="5726"/>
                        <a:pt x="5507" y="5572"/>
                      </a:cubicBezTo>
                      <a:cubicBezTo>
                        <a:pt x="5507" y="5572"/>
                        <a:pt x="5568" y="5572"/>
                        <a:pt x="5568" y="5572"/>
                      </a:cubicBezTo>
                      <a:cubicBezTo>
                        <a:pt x="5935" y="5400"/>
                        <a:pt x="6364" y="5266"/>
                        <a:pt x="6853" y="5151"/>
                      </a:cubicBezTo>
                      <a:cubicBezTo>
                        <a:pt x="6914" y="5151"/>
                        <a:pt x="6914" y="5132"/>
                        <a:pt x="6914" y="5132"/>
                      </a:cubicBezTo>
                      <a:cubicBezTo>
                        <a:pt x="7404" y="5017"/>
                        <a:pt x="8016" y="4921"/>
                        <a:pt x="8628" y="4845"/>
                      </a:cubicBezTo>
                      <a:cubicBezTo>
                        <a:pt x="9301" y="4768"/>
                        <a:pt x="10035" y="4730"/>
                        <a:pt x="10769" y="4730"/>
                      </a:cubicBezTo>
                      <a:cubicBezTo>
                        <a:pt x="11565" y="4730"/>
                        <a:pt x="12238" y="4768"/>
                        <a:pt x="12911" y="4845"/>
                      </a:cubicBezTo>
                      <a:cubicBezTo>
                        <a:pt x="13584" y="4921"/>
                        <a:pt x="14135" y="5017"/>
                        <a:pt x="14686" y="5132"/>
                      </a:cubicBezTo>
                      <a:cubicBezTo>
                        <a:pt x="14686" y="5132"/>
                        <a:pt x="14686" y="5151"/>
                        <a:pt x="14686" y="5151"/>
                      </a:cubicBezTo>
                      <a:cubicBezTo>
                        <a:pt x="15175" y="5266"/>
                        <a:pt x="15665" y="5400"/>
                        <a:pt x="16032" y="5572"/>
                      </a:cubicBezTo>
                      <a:cubicBezTo>
                        <a:pt x="16032" y="5572"/>
                        <a:pt x="16032" y="5572"/>
                        <a:pt x="16032" y="5572"/>
                      </a:cubicBezTo>
                      <a:cubicBezTo>
                        <a:pt x="16399" y="5726"/>
                        <a:pt x="16644" y="5898"/>
                        <a:pt x="16888" y="6070"/>
                      </a:cubicBezTo>
                      <a:cubicBezTo>
                        <a:pt x="16888" y="6109"/>
                        <a:pt x="16950" y="6147"/>
                        <a:pt x="16950" y="6185"/>
                      </a:cubicBezTo>
                      <a:cubicBezTo>
                        <a:pt x="17133" y="6357"/>
                        <a:pt x="17256" y="6549"/>
                        <a:pt x="17256" y="6760"/>
                      </a:cubicBezTo>
                      <a:cubicBezTo>
                        <a:pt x="17256" y="6951"/>
                        <a:pt x="17133" y="7143"/>
                        <a:pt x="16950" y="73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42" name="Shape 7655"/>
                <p:cNvSpPr/>
                <p:nvPr/>
              </p:nvSpPr>
              <p:spPr>
                <a:xfrm>
                  <a:off x="269293" y="0"/>
                  <a:ext cx="122194" cy="3914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305" y="4060"/>
                      </a:moveTo>
                      <a:cubicBezTo>
                        <a:pt x="17305" y="2030"/>
                        <a:pt x="17305" y="2030"/>
                        <a:pt x="17305" y="2030"/>
                      </a:cubicBezTo>
                      <a:cubicBezTo>
                        <a:pt x="17305" y="900"/>
                        <a:pt x="14359" y="0"/>
                        <a:pt x="10800" y="0"/>
                      </a:cubicBezTo>
                      <a:cubicBezTo>
                        <a:pt x="7180" y="0"/>
                        <a:pt x="4295" y="900"/>
                        <a:pt x="4295" y="2030"/>
                      </a:cubicBezTo>
                      <a:cubicBezTo>
                        <a:pt x="4295" y="4060"/>
                        <a:pt x="4295" y="4060"/>
                        <a:pt x="4295" y="4060"/>
                      </a:cubicBezTo>
                      <a:cubicBezTo>
                        <a:pt x="1657" y="4672"/>
                        <a:pt x="0" y="5649"/>
                        <a:pt x="0" y="6760"/>
                      </a:cubicBezTo>
                      <a:cubicBezTo>
                        <a:pt x="0" y="7851"/>
                        <a:pt x="1657" y="8828"/>
                        <a:pt x="4295" y="9440"/>
                      </a:cubicBezTo>
                      <a:cubicBezTo>
                        <a:pt x="4295" y="19570"/>
                        <a:pt x="4295" y="19570"/>
                        <a:pt x="4295" y="19570"/>
                      </a:cubicBezTo>
                      <a:cubicBezTo>
                        <a:pt x="4295" y="20700"/>
                        <a:pt x="7180" y="21600"/>
                        <a:pt x="10800" y="21600"/>
                      </a:cubicBezTo>
                      <a:cubicBezTo>
                        <a:pt x="14359" y="21600"/>
                        <a:pt x="17305" y="20700"/>
                        <a:pt x="17305" y="19570"/>
                      </a:cubicBezTo>
                      <a:cubicBezTo>
                        <a:pt x="17305" y="9440"/>
                        <a:pt x="17305" y="9440"/>
                        <a:pt x="17305" y="9440"/>
                      </a:cubicBezTo>
                      <a:cubicBezTo>
                        <a:pt x="19882" y="8828"/>
                        <a:pt x="21600" y="7851"/>
                        <a:pt x="21600" y="6760"/>
                      </a:cubicBezTo>
                      <a:cubicBezTo>
                        <a:pt x="21600" y="5649"/>
                        <a:pt x="19882" y="4672"/>
                        <a:pt x="17305" y="4060"/>
                      </a:cubicBezTo>
                      <a:close/>
                      <a:moveTo>
                        <a:pt x="8652" y="2030"/>
                      </a:moveTo>
                      <a:cubicBezTo>
                        <a:pt x="8652" y="1647"/>
                        <a:pt x="9573" y="1360"/>
                        <a:pt x="10800" y="1360"/>
                      </a:cubicBezTo>
                      <a:cubicBezTo>
                        <a:pt x="11966" y="1360"/>
                        <a:pt x="12948" y="1647"/>
                        <a:pt x="12948" y="2030"/>
                      </a:cubicBezTo>
                      <a:cubicBezTo>
                        <a:pt x="12948" y="3447"/>
                        <a:pt x="12948" y="3447"/>
                        <a:pt x="12948" y="3447"/>
                      </a:cubicBezTo>
                      <a:cubicBezTo>
                        <a:pt x="12273" y="3389"/>
                        <a:pt x="11536" y="3370"/>
                        <a:pt x="10800" y="3370"/>
                      </a:cubicBezTo>
                      <a:cubicBezTo>
                        <a:pt x="10064" y="3370"/>
                        <a:pt x="9327" y="3389"/>
                        <a:pt x="8652" y="3447"/>
                      </a:cubicBezTo>
                      <a:lnTo>
                        <a:pt x="8652" y="2030"/>
                      </a:lnTo>
                      <a:close/>
                      <a:moveTo>
                        <a:pt x="12948" y="19570"/>
                      </a:moveTo>
                      <a:cubicBezTo>
                        <a:pt x="12948" y="19953"/>
                        <a:pt x="11966" y="20260"/>
                        <a:pt x="10800" y="20260"/>
                      </a:cubicBezTo>
                      <a:cubicBezTo>
                        <a:pt x="9573" y="20260"/>
                        <a:pt x="8652" y="19953"/>
                        <a:pt x="8652" y="19570"/>
                      </a:cubicBezTo>
                      <a:cubicBezTo>
                        <a:pt x="8652" y="10053"/>
                        <a:pt x="8652" y="10053"/>
                        <a:pt x="8652" y="10053"/>
                      </a:cubicBezTo>
                      <a:cubicBezTo>
                        <a:pt x="9327" y="10111"/>
                        <a:pt x="10064" y="10130"/>
                        <a:pt x="10800" y="10130"/>
                      </a:cubicBezTo>
                      <a:cubicBezTo>
                        <a:pt x="11536" y="10130"/>
                        <a:pt x="12273" y="10111"/>
                        <a:pt x="12948" y="10053"/>
                      </a:cubicBezTo>
                      <a:lnTo>
                        <a:pt x="12948" y="19570"/>
                      </a:lnTo>
                      <a:close/>
                      <a:moveTo>
                        <a:pt x="16998" y="7315"/>
                      </a:moveTo>
                      <a:cubicBezTo>
                        <a:pt x="16936" y="7353"/>
                        <a:pt x="16936" y="7391"/>
                        <a:pt x="16875" y="7430"/>
                      </a:cubicBezTo>
                      <a:cubicBezTo>
                        <a:pt x="16691" y="7602"/>
                        <a:pt x="16384" y="7774"/>
                        <a:pt x="16077" y="7928"/>
                      </a:cubicBezTo>
                      <a:cubicBezTo>
                        <a:pt x="16077" y="7928"/>
                        <a:pt x="16016" y="7928"/>
                        <a:pt x="16016" y="7928"/>
                      </a:cubicBezTo>
                      <a:cubicBezTo>
                        <a:pt x="15648" y="8100"/>
                        <a:pt x="15218" y="8234"/>
                        <a:pt x="14727" y="8349"/>
                      </a:cubicBezTo>
                      <a:cubicBezTo>
                        <a:pt x="14666" y="8349"/>
                        <a:pt x="14666" y="8349"/>
                        <a:pt x="14666" y="8368"/>
                      </a:cubicBezTo>
                      <a:cubicBezTo>
                        <a:pt x="14175" y="8483"/>
                        <a:pt x="13561" y="8579"/>
                        <a:pt x="12948" y="8655"/>
                      </a:cubicBezTo>
                      <a:cubicBezTo>
                        <a:pt x="12273" y="8732"/>
                        <a:pt x="11536" y="8770"/>
                        <a:pt x="10800" y="8770"/>
                      </a:cubicBezTo>
                      <a:cubicBezTo>
                        <a:pt x="10002" y="8770"/>
                        <a:pt x="9327" y="8732"/>
                        <a:pt x="8652" y="8655"/>
                      </a:cubicBezTo>
                      <a:cubicBezTo>
                        <a:pt x="7977" y="8579"/>
                        <a:pt x="7425" y="8483"/>
                        <a:pt x="6873" y="8368"/>
                      </a:cubicBezTo>
                      <a:cubicBezTo>
                        <a:pt x="6873" y="8349"/>
                        <a:pt x="6873" y="8349"/>
                        <a:pt x="6873" y="8349"/>
                      </a:cubicBezTo>
                      <a:cubicBezTo>
                        <a:pt x="6382" y="8234"/>
                        <a:pt x="5891" y="8100"/>
                        <a:pt x="5523" y="7928"/>
                      </a:cubicBezTo>
                      <a:cubicBezTo>
                        <a:pt x="5523" y="7928"/>
                        <a:pt x="5523" y="7928"/>
                        <a:pt x="5523" y="7928"/>
                      </a:cubicBezTo>
                      <a:cubicBezTo>
                        <a:pt x="5155" y="7774"/>
                        <a:pt x="4909" y="7602"/>
                        <a:pt x="4664" y="7430"/>
                      </a:cubicBezTo>
                      <a:cubicBezTo>
                        <a:pt x="4664" y="7391"/>
                        <a:pt x="4602" y="7353"/>
                        <a:pt x="4602" y="7315"/>
                      </a:cubicBezTo>
                      <a:cubicBezTo>
                        <a:pt x="4418" y="7143"/>
                        <a:pt x="4295" y="6951"/>
                        <a:pt x="4295" y="6760"/>
                      </a:cubicBezTo>
                      <a:cubicBezTo>
                        <a:pt x="4295" y="6549"/>
                        <a:pt x="4418" y="6357"/>
                        <a:pt x="4602" y="6185"/>
                      </a:cubicBezTo>
                      <a:cubicBezTo>
                        <a:pt x="4602" y="6147"/>
                        <a:pt x="4664" y="6109"/>
                        <a:pt x="4664" y="6070"/>
                      </a:cubicBezTo>
                      <a:cubicBezTo>
                        <a:pt x="4909" y="5898"/>
                        <a:pt x="5155" y="5726"/>
                        <a:pt x="5523" y="5572"/>
                      </a:cubicBezTo>
                      <a:cubicBezTo>
                        <a:pt x="5523" y="5572"/>
                        <a:pt x="5523" y="5572"/>
                        <a:pt x="5523" y="5572"/>
                      </a:cubicBezTo>
                      <a:cubicBezTo>
                        <a:pt x="5891" y="5400"/>
                        <a:pt x="6382" y="5266"/>
                        <a:pt x="6873" y="5151"/>
                      </a:cubicBezTo>
                      <a:cubicBezTo>
                        <a:pt x="6873" y="5151"/>
                        <a:pt x="6873" y="5132"/>
                        <a:pt x="6873" y="5132"/>
                      </a:cubicBezTo>
                      <a:cubicBezTo>
                        <a:pt x="7425" y="5017"/>
                        <a:pt x="7977" y="4921"/>
                        <a:pt x="8652" y="4845"/>
                      </a:cubicBezTo>
                      <a:cubicBezTo>
                        <a:pt x="9327" y="4768"/>
                        <a:pt x="10002" y="4730"/>
                        <a:pt x="10800" y="4730"/>
                      </a:cubicBezTo>
                      <a:cubicBezTo>
                        <a:pt x="11536" y="4730"/>
                        <a:pt x="12273" y="4768"/>
                        <a:pt x="12948" y="4845"/>
                      </a:cubicBezTo>
                      <a:cubicBezTo>
                        <a:pt x="13561" y="4921"/>
                        <a:pt x="14175" y="5017"/>
                        <a:pt x="14666" y="5132"/>
                      </a:cubicBezTo>
                      <a:cubicBezTo>
                        <a:pt x="14666" y="5132"/>
                        <a:pt x="14666" y="5151"/>
                        <a:pt x="14727" y="5151"/>
                      </a:cubicBezTo>
                      <a:cubicBezTo>
                        <a:pt x="15218" y="5266"/>
                        <a:pt x="15648" y="5400"/>
                        <a:pt x="16016" y="5572"/>
                      </a:cubicBezTo>
                      <a:cubicBezTo>
                        <a:pt x="16016" y="5572"/>
                        <a:pt x="16077" y="5572"/>
                        <a:pt x="16077" y="5572"/>
                      </a:cubicBezTo>
                      <a:cubicBezTo>
                        <a:pt x="16384" y="5726"/>
                        <a:pt x="16691" y="5898"/>
                        <a:pt x="16875" y="6070"/>
                      </a:cubicBezTo>
                      <a:cubicBezTo>
                        <a:pt x="16936" y="6109"/>
                        <a:pt x="16936" y="6147"/>
                        <a:pt x="16998" y="6185"/>
                      </a:cubicBezTo>
                      <a:cubicBezTo>
                        <a:pt x="17182" y="6357"/>
                        <a:pt x="17305" y="6549"/>
                        <a:pt x="17305" y="6760"/>
                      </a:cubicBezTo>
                      <a:cubicBezTo>
                        <a:pt x="17305" y="6951"/>
                        <a:pt x="17182" y="7143"/>
                        <a:pt x="16998" y="73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43" name="Shape 7656"/>
                <p:cNvSpPr/>
                <p:nvPr/>
              </p:nvSpPr>
              <p:spPr>
                <a:xfrm>
                  <a:off x="134646" y="0"/>
                  <a:ext cx="122048" cy="3914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305" y="12160"/>
                      </a:moveTo>
                      <a:cubicBezTo>
                        <a:pt x="17305" y="2030"/>
                        <a:pt x="17305" y="2030"/>
                        <a:pt x="17305" y="2030"/>
                      </a:cubicBezTo>
                      <a:cubicBezTo>
                        <a:pt x="17305" y="900"/>
                        <a:pt x="14359" y="0"/>
                        <a:pt x="10800" y="0"/>
                      </a:cubicBezTo>
                      <a:cubicBezTo>
                        <a:pt x="7241" y="0"/>
                        <a:pt x="4295" y="900"/>
                        <a:pt x="4295" y="2030"/>
                      </a:cubicBezTo>
                      <a:cubicBezTo>
                        <a:pt x="4295" y="12160"/>
                        <a:pt x="4295" y="12160"/>
                        <a:pt x="4295" y="12160"/>
                      </a:cubicBezTo>
                      <a:cubicBezTo>
                        <a:pt x="1718" y="12772"/>
                        <a:pt x="0" y="13749"/>
                        <a:pt x="0" y="14860"/>
                      </a:cubicBezTo>
                      <a:cubicBezTo>
                        <a:pt x="0" y="15951"/>
                        <a:pt x="1718" y="16928"/>
                        <a:pt x="4295" y="17540"/>
                      </a:cubicBezTo>
                      <a:cubicBezTo>
                        <a:pt x="4295" y="19570"/>
                        <a:pt x="4295" y="19570"/>
                        <a:pt x="4295" y="19570"/>
                      </a:cubicBezTo>
                      <a:cubicBezTo>
                        <a:pt x="4295" y="20700"/>
                        <a:pt x="7241" y="21600"/>
                        <a:pt x="10800" y="21600"/>
                      </a:cubicBezTo>
                      <a:cubicBezTo>
                        <a:pt x="14359" y="21600"/>
                        <a:pt x="17305" y="20700"/>
                        <a:pt x="17305" y="19570"/>
                      </a:cubicBezTo>
                      <a:cubicBezTo>
                        <a:pt x="17305" y="17540"/>
                        <a:pt x="17305" y="17540"/>
                        <a:pt x="17305" y="17540"/>
                      </a:cubicBezTo>
                      <a:cubicBezTo>
                        <a:pt x="19882" y="16928"/>
                        <a:pt x="21600" y="15951"/>
                        <a:pt x="21600" y="14860"/>
                      </a:cubicBezTo>
                      <a:cubicBezTo>
                        <a:pt x="21600" y="13749"/>
                        <a:pt x="19882" y="12772"/>
                        <a:pt x="17305" y="12160"/>
                      </a:cubicBezTo>
                      <a:close/>
                      <a:moveTo>
                        <a:pt x="8652" y="2030"/>
                      </a:moveTo>
                      <a:cubicBezTo>
                        <a:pt x="8652" y="1647"/>
                        <a:pt x="9634" y="1360"/>
                        <a:pt x="10800" y="1360"/>
                      </a:cubicBezTo>
                      <a:cubicBezTo>
                        <a:pt x="11966" y="1360"/>
                        <a:pt x="12948" y="1647"/>
                        <a:pt x="12948" y="2030"/>
                      </a:cubicBezTo>
                      <a:cubicBezTo>
                        <a:pt x="12948" y="11547"/>
                        <a:pt x="12948" y="11547"/>
                        <a:pt x="12948" y="11547"/>
                      </a:cubicBezTo>
                      <a:cubicBezTo>
                        <a:pt x="12273" y="11489"/>
                        <a:pt x="11536" y="11470"/>
                        <a:pt x="10800" y="11470"/>
                      </a:cubicBezTo>
                      <a:cubicBezTo>
                        <a:pt x="10064" y="11470"/>
                        <a:pt x="9327" y="11489"/>
                        <a:pt x="8652" y="11547"/>
                      </a:cubicBezTo>
                      <a:lnTo>
                        <a:pt x="8652" y="2030"/>
                      </a:lnTo>
                      <a:close/>
                      <a:moveTo>
                        <a:pt x="12948" y="19570"/>
                      </a:moveTo>
                      <a:cubicBezTo>
                        <a:pt x="12948" y="19953"/>
                        <a:pt x="11966" y="20260"/>
                        <a:pt x="10800" y="20260"/>
                      </a:cubicBezTo>
                      <a:cubicBezTo>
                        <a:pt x="9634" y="20260"/>
                        <a:pt x="8652" y="19953"/>
                        <a:pt x="8652" y="19570"/>
                      </a:cubicBezTo>
                      <a:cubicBezTo>
                        <a:pt x="8652" y="18153"/>
                        <a:pt x="8652" y="18153"/>
                        <a:pt x="8652" y="18153"/>
                      </a:cubicBezTo>
                      <a:cubicBezTo>
                        <a:pt x="9327" y="18211"/>
                        <a:pt x="10064" y="18230"/>
                        <a:pt x="10800" y="18230"/>
                      </a:cubicBezTo>
                      <a:cubicBezTo>
                        <a:pt x="11536" y="18230"/>
                        <a:pt x="12273" y="18211"/>
                        <a:pt x="12948" y="18153"/>
                      </a:cubicBezTo>
                      <a:lnTo>
                        <a:pt x="12948" y="19570"/>
                      </a:lnTo>
                      <a:close/>
                      <a:moveTo>
                        <a:pt x="16998" y="15415"/>
                      </a:moveTo>
                      <a:cubicBezTo>
                        <a:pt x="16936" y="15453"/>
                        <a:pt x="16936" y="15491"/>
                        <a:pt x="16875" y="15530"/>
                      </a:cubicBezTo>
                      <a:cubicBezTo>
                        <a:pt x="16691" y="15702"/>
                        <a:pt x="16445" y="15874"/>
                        <a:pt x="16077" y="16028"/>
                      </a:cubicBezTo>
                      <a:cubicBezTo>
                        <a:pt x="16077" y="16028"/>
                        <a:pt x="16077" y="16028"/>
                        <a:pt x="16016" y="16028"/>
                      </a:cubicBezTo>
                      <a:cubicBezTo>
                        <a:pt x="15648" y="16200"/>
                        <a:pt x="15218" y="16334"/>
                        <a:pt x="14727" y="16449"/>
                      </a:cubicBezTo>
                      <a:cubicBezTo>
                        <a:pt x="14727" y="16449"/>
                        <a:pt x="14727" y="16449"/>
                        <a:pt x="14666" y="16468"/>
                      </a:cubicBezTo>
                      <a:cubicBezTo>
                        <a:pt x="14175" y="16583"/>
                        <a:pt x="13561" y="16679"/>
                        <a:pt x="12948" y="16755"/>
                      </a:cubicBezTo>
                      <a:cubicBezTo>
                        <a:pt x="12273" y="16832"/>
                        <a:pt x="11536" y="16870"/>
                        <a:pt x="10800" y="16870"/>
                      </a:cubicBezTo>
                      <a:cubicBezTo>
                        <a:pt x="10064" y="16870"/>
                        <a:pt x="9327" y="16832"/>
                        <a:pt x="8652" y="16755"/>
                      </a:cubicBezTo>
                      <a:cubicBezTo>
                        <a:pt x="8039" y="16679"/>
                        <a:pt x="7425" y="16583"/>
                        <a:pt x="6934" y="16468"/>
                      </a:cubicBezTo>
                      <a:cubicBezTo>
                        <a:pt x="6873" y="16449"/>
                        <a:pt x="6873" y="16449"/>
                        <a:pt x="6873" y="16449"/>
                      </a:cubicBezTo>
                      <a:cubicBezTo>
                        <a:pt x="6382" y="16334"/>
                        <a:pt x="5952" y="16200"/>
                        <a:pt x="5584" y="16028"/>
                      </a:cubicBezTo>
                      <a:cubicBezTo>
                        <a:pt x="5523" y="16028"/>
                        <a:pt x="5523" y="16028"/>
                        <a:pt x="5523" y="16028"/>
                      </a:cubicBezTo>
                      <a:cubicBezTo>
                        <a:pt x="5155" y="15874"/>
                        <a:pt x="4909" y="15702"/>
                        <a:pt x="4725" y="15530"/>
                      </a:cubicBezTo>
                      <a:cubicBezTo>
                        <a:pt x="4664" y="15491"/>
                        <a:pt x="4664" y="15453"/>
                        <a:pt x="4602" y="15415"/>
                      </a:cubicBezTo>
                      <a:cubicBezTo>
                        <a:pt x="4418" y="15243"/>
                        <a:pt x="4295" y="15051"/>
                        <a:pt x="4295" y="14860"/>
                      </a:cubicBezTo>
                      <a:cubicBezTo>
                        <a:pt x="4295" y="14649"/>
                        <a:pt x="4418" y="14457"/>
                        <a:pt x="4602" y="14285"/>
                      </a:cubicBezTo>
                      <a:cubicBezTo>
                        <a:pt x="4664" y="14247"/>
                        <a:pt x="4664" y="14209"/>
                        <a:pt x="4725" y="14170"/>
                      </a:cubicBezTo>
                      <a:cubicBezTo>
                        <a:pt x="4909" y="13998"/>
                        <a:pt x="5155" y="13826"/>
                        <a:pt x="5523" y="13672"/>
                      </a:cubicBezTo>
                      <a:cubicBezTo>
                        <a:pt x="5523" y="13672"/>
                        <a:pt x="5523" y="13672"/>
                        <a:pt x="5584" y="13672"/>
                      </a:cubicBezTo>
                      <a:cubicBezTo>
                        <a:pt x="5952" y="13500"/>
                        <a:pt x="6382" y="13366"/>
                        <a:pt x="6873" y="13251"/>
                      </a:cubicBezTo>
                      <a:cubicBezTo>
                        <a:pt x="6873" y="13251"/>
                        <a:pt x="6873" y="13232"/>
                        <a:pt x="6934" y="13232"/>
                      </a:cubicBezTo>
                      <a:cubicBezTo>
                        <a:pt x="7425" y="13117"/>
                        <a:pt x="8039" y="13021"/>
                        <a:pt x="8652" y="12945"/>
                      </a:cubicBezTo>
                      <a:cubicBezTo>
                        <a:pt x="9327" y="12868"/>
                        <a:pt x="10064" y="12830"/>
                        <a:pt x="10800" y="12830"/>
                      </a:cubicBezTo>
                      <a:cubicBezTo>
                        <a:pt x="11536" y="12830"/>
                        <a:pt x="12273" y="12868"/>
                        <a:pt x="12948" y="12945"/>
                      </a:cubicBezTo>
                      <a:cubicBezTo>
                        <a:pt x="13561" y="13021"/>
                        <a:pt x="14175" y="13117"/>
                        <a:pt x="14666" y="13232"/>
                      </a:cubicBezTo>
                      <a:cubicBezTo>
                        <a:pt x="14727" y="13232"/>
                        <a:pt x="14727" y="13251"/>
                        <a:pt x="14727" y="13251"/>
                      </a:cubicBezTo>
                      <a:cubicBezTo>
                        <a:pt x="15218" y="13366"/>
                        <a:pt x="15648" y="13500"/>
                        <a:pt x="16016" y="13672"/>
                      </a:cubicBezTo>
                      <a:cubicBezTo>
                        <a:pt x="16077" y="13672"/>
                        <a:pt x="16077" y="13672"/>
                        <a:pt x="16077" y="13672"/>
                      </a:cubicBezTo>
                      <a:cubicBezTo>
                        <a:pt x="16445" y="13826"/>
                        <a:pt x="16691" y="13998"/>
                        <a:pt x="16875" y="14170"/>
                      </a:cubicBezTo>
                      <a:cubicBezTo>
                        <a:pt x="16936" y="14209"/>
                        <a:pt x="16936" y="14247"/>
                        <a:pt x="16998" y="14285"/>
                      </a:cubicBezTo>
                      <a:cubicBezTo>
                        <a:pt x="17182" y="14457"/>
                        <a:pt x="17305" y="14649"/>
                        <a:pt x="17305" y="14860"/>
                      </a:cubicBezTo>
                      <a:cubicBezTo>
                        <a:pt x="17305" y="15051"/>
                        <a:pt x="17182" y="15243"/>
                        <a:pt x="16998" y="154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</p:grpSp>
        </p:grpSp>
      </p:grpSp>
      <p:grpSp>
        <p:nvGrpSpPr>
          <p:cNvPr id="44" name="组合 43"/>
          <p:cNvGrpSpPr/>
          <p:nvPr/>
        </p:nvGrpSpPr>
        <p:grpSpPr>
          <a:xfrm>
            <a:off x="3165442" y="1015996"/>
            <a:ext cx="1077219" cy="1279837"/>
            <a:chOff x="4015021" y="2023623"/>
            <a:chExt cx="1077219" cy="1279837"/>
          </a:xfrm>
        </p:grpSpPr>
        <p:sp>
          <p:nvSpPr>
            <p:cNvPr id="45" name="Shape 7618"/>
            <p:cNvSpPr/>
            <p:nvPr/>
          </p:nvSpPr>
          <p:spPr>
            <a:xfrm flipV="1">
              <a:off x="4537061" y="3027785"/>
              <a:ext cx="1" cy="275675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000">
                <a:latin typeface="+mn-ea"/>
              </a:endParaRPr>
            </a:p>
          </p:txBody>
        </p:sp>
        <p:grpSp>
          <p:nvGrpSpPr>
            <p:cNvPr id="46" name="Group 7664"/>
            <p:cNvGrpSpPr/>
            <p:nvPr/>
          </p:nvGrpSpPr>
          <p:grpSpPr>
            <a:xfrm>
              <a:off x="4015021" y="2023623"/>
              <a:ext cx="1077219" cy="973850"/>
              <a:chOff x="41175" y="0"/>
              <a:chExt cx="1176651" cy="1091034"/>
            </a:xfrm>
          </p:grpSpPr>
          <p:sp>
            <p:nvSpPr>
              <p:cNvPr id="47" name="Shape 7659"/>
              <p:cNvSpPr/>
              <p:nvPr/>
            </p:nvSpPr>
            <p:spPr>
              <a:xfrm>
                <a:off x="214654" y="297536"/>
                <a:ext cx="793497" cy="7934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8" name="Shape 7660"/>
              <p:cNvSpPr/>
              <p:nvPr/>
            </p:nvSpPr>
            <p:spPr>
              <a:xfrm>
                <a:off x="41175" y="0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tx1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49" name="Group 7663"/>
              <p:cNvGrpSpPr/>
              <p:nvPr/>
            </p:nvGrpSpPr>
            <p:grpSpPr>
              <a:xfrm>
                <a:off x="467091" y="494483"/>
                <a:ext cx="288619" cy="384471"/>
                <a:chOff x="0" y="0"/>
                <a:chExt cx="288617" cy="384469"/>
              </a:xfrm>
            </p:grpSpPr>
            <p:sp>
              <p:nvSpPr>
                <p:cNvPr id="50" name="Shape 7661"/>
                <p:cNvSpPr/>
                <p:nvPr/>
              </p:nvSpPr>
              <p:spPr>
                <a:xfrm>
                  <a:off x="0" y="0"/>
                  <a:ext cx="288618" cy="3844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910" y="8775"/>
                      </a:moveTo>
                      <a:cubicBezTo>
                        <a:pt x="18910" y="6084"/>
                        <a:pt x="18910" y="6084"/>
                        <a:pt x="18910" y="6084"/>
                      </a:cubicBezTo>
                      <a:cubicBezTo>
                        <a:pt x="18910" y="2722"/>
                        <a:pt x="15283" y="0"/>
                        <a:pt x="10800" y="0"/>
                      </a:cubicBezTo>
                      <a:cubicBezTo>
                        <a:pt x="6317" y="0"/>
                        <a:pt x="2710" y="2722"/>
                        <a:pt x="2710" y="6084"/>
                      </a:cubicBezTo>
                      <a:cubicBezTo>
                        <a:pt x="2710" y="8775"/>
                        <a:pt x="2710" y="8775"/>
                        <a:pt x="2710" y="8775"/>
                      </a:cubicBezTo>
                      <a:cubicBezTo>
                        <a:pt x="1209" y="8775"/>
                        <a:pt x="0" y="9682"/>
                        <a:pt x="0" y="10808"/>
                      </a:cubicBezTo>
                      <a:cubicBezTo>
                        <a:pt x="0" y="12825"/>
                        <a:pt x="0" y="12825"/>
                        <a:pt x="0" y="12825"/>
                      </a:cubicBezTo>
                      <a:cubicBezTo>
                        <a:pt x="0" y="13498"/>
                        <a:pt x="0" y="13498"/>
                        <a:pt x="0" y="13498"/>
                      </a:cubicBezTo>
                      <a:cubicBezTo>
                        <a:pt x="0" y="14859"/>
                        <a:pt x="0" y="14859"/>
                        <a:pt x="0" y="14859"/>
                      </a:cubicBezTo>
                      <a:cubicBezTo>
                        <a:pt x="0" y="15531"/>
                        <a:pt x="0" y="15531"/>
                        <a:pt x="0" y="15531"/>
                      </a:cubicBezTo>
                      <a:cubicBezTo>
                        <a:pt x="0" y="18878"/>
                        <a:pt x="3628" y="21600"/>
                        <a:pt x="8110" y="21600"/>
                      </a:cubicBezTo>
                      <a:cubicBezTo>
                        <a:pt x="13510" y="21600"/>
                        <a:pt x="13510" y="21600"/>
                        <a:pt x="13510" y="21600"/>
                      </a:cubicBezTo>
                      <a:cubicBezTo>
                        <a:pt x="17972" y="21600"/>
                        <a:pt x="21600" y="18878"/>
                        <a:pt x="21600" y="15531"/>
                      </a:cubicBezTo>
                      <a:cubicBezTo>
                        <a:pt x="21600" y="14859"/>
                        <a:pt x="21600" y="14859"/>
                        <a:pt x="21600" y="14859"/>
                      </a:cubicBezTo>
                      <a:cubicBezTo>
                        <a:pt x="21600" y="13498"/>
                        <a:pt x="21600" y="13498"/>
                        <a:pt x="21600" y="13498"/>
                      </a:cubicBezTo>
                      <a:cubicBezTo>
                        <a:pt x="21600" y="12825"/>
                        <a:pt x="21600" y="12825"/>
                        <a:pt x="21600" y="12825"/>
                      </a:cubicBezTo>
                      <a:cubicBezTo>
                        <a:pt x="21600" y="10808"/>
                        <a:pt x="21600" y="10808"/>
                        <a:pt x="21600" y="10808"/>
                      </a:cubicBezTo>
                      <a:cubicBezTo>
                        <a:pt x="21600" y="9682"/>
                        <a:pt x="20391" y="8775"/>
                        <a:pt x="18910" y="8775"/>
                      </a:cubicBezTo>
                      <a:close/>
                      <a:moveTo>
                        <a:pt x="4503" y="6084"/>
                      </a:moveTo>
                      <a:cubicBezTo>
                        <a:pt x="4503" y="3472"/>
                        <a:pt x="7318" y="1345"/>
                        <a:pt x="10800" y="1345"/>
                      </a:cubicBezTo>
                      <a:cubicBezTo>
                        <a:pt x="14282" y="1345"/>
                        <a:pt x="17097" y="3472"/>
                        <a:pt x="17097" y="6084"/>
                      </a:cubicBezTo>
                      <a:cubicBezTo>
                        <a:pt x="17097" y="8775"/>
                        <a:pt x="17097" y="8775"/>
                        <a:pt x="17097" y="8775"/>
                      </a:cubicBezTo>
                      <a:cubicBezTo>
                        <a:pt x="15303" y="8775"/>
                        <a:pt x="15303" y="8775"/>
                        <a:pt x="15303" y="8775"/>
                      </a:cubicBezTo>
                      <a:cubicBezTo>
                        <a:pt x="15303" y="6084"/>
                        <a:pt x="15303" y="6084"/>
                        <a:pt x="15303" y="6084"/>
                      </a:cubicBezTo>
                      <a:cubicBezTo>
                        <a:pt x="15303" y="4207"/>
                        <a:pt x="13281" y="2706"/>
                        <a:pt x="10800" y="2706"/>
                      </a:cubicBezTo>
                      <a:cubicBezTo>
                        <a:pt x="8319" y="2706"/>
                        <a:pt x="6297" y="4207"/>
                        <a:pt x="6297" y="6084"/>
                      </a:cubicBezTo>
                      <a:cubicBezTo>
                        <a:pt x="6297" y="8775"/>
                        <a:pt x="6297" y="8775"/>
                        <a:pt x="6297" y="8775"/>
                      </a:cubicBezTo>
                      <a:cubicBezTo>
                        <a:pt x="4503" y="8775"/>
                        <a:pt x="4503" y="8775"/>
                        <a:pt x="4503" y="8775"/>
                      </a:cubicBezTo>
                      <a:lnTo>
                        <a:pt x="4503" y="6084"/>
                      </a:lnTo>
                      <a:close/>
                      <a:moveTo>
                        <a:pt x="14407" y="6084"/>
                      </a:moveTo>
                      <a:cubicBezTo>
                        <a:pt x="14407" y="6084"/>
                        <a:pt x="14407" y="6084"/>
                        <a:pt x="14407" y="6084"/>
                      </a:cubicBezTo>
                      <a:cubicBezTo>
                        <a:pt x="14407" y="8775"/>
                        <a:pt x="14407" y="8775"/>
                        <a:pt x="14407" y="8775"/>
                      </a:cubicBezTo>
                      <a:cubicBezTo>
                        <a:pt x="7193" y="8775"/>
                        <a:pt x="7193" y="8775"/>
                        <a:pt x="7193" y="8775"/>
                      </a:cubicBezTo>
                      <a:cubicBezTo>
                        <a:pt x="7193" y="6084"/>
                        <a:pt x="7193" y="6084"/>
                        <a:pt x="7193" y="6084"/>
                      </a:cubicBezTo>
                      <a:cubicBezTo>
                        <a:pt x="7193" y="6084"/>
                        <a:pt x="7193" y="6084"/>
                        <a:pt x="7193" y="6084"/>
                      </a:cubicBezTo>
                      <a:cubicBezTo>
                        <a:pt x="7193" y="4583"/>
                        <a:pt x="8819" y="3378"/>
                        <a:pt x="10800" y="3378"/>
                      </a:cubicBezTo>
                      <a:cubicBezTo>
                        <a:pt x="12781" y="3378"/>
                        <a:pt x="14407" y="4583"/>
                        <a:pt x="14407" y="6084"/>
                      </a:cubicBezTo>
                      <a:close/>
                      <a:moveTo>
                        <a:pt x="19807" y="12825"/>
                      </a:moveTo>
                      <a:cubicBezTo>
                        <a:pt x="19807" y="13498"/>
                        <a:pt x="19807" y="13498"/>
                        <a:pt x="19807" y="13498"/>
                      </a:cubicBezTo>
                      <a:cubicBezTo>
                        <a:pt x="19807" y="14859"/>
                        <a:pt x="19807" y="14859"/>
                        <a:pt x="19807" y="14859"/>
                      </a:cubicBezTo>
                      <a:cubicBezTo>
                        <a:pt x="19807" y="15531"/>
                        <a:pt x="19807" y="15531"/>
                        <a:pt x="19807" y="15531"/>
                      </a:cubicBezTo>
                      <a:cubicBezTo>
                        <a:pt x="19807" y="18128"/>
                        <a:pt x="16971" y="20255"/>
                        <a:pt x="13510" y="20255"/>
                      </a:cubicBezTo>
                      <a:cubicBezTo>
                        <a:pt x="8110" y="20255"/>
                        <a:pt x="8110" y="20255"/>
                        <a:pt x="8110" y="20255"/>
                      </a:cubicBezTo>
                      <a:cubicBezTo>
                        <a:pt x="4629" y="20255"/>
                        <a:pt x="1793" y="18128"/>
                        <a:pt x="1793" y="15531"/>
                      </a:cubicBezTo>
                      <a:cubicBezTo>
                        <a:pt x="1793" y="14859"/>
                        <a:pt x="1793" y="14859"/>
                        <a:pt x="1793" y="14859"/>
                      </a:cubicBezTo>
                      <a:cubicBezTo>
                        <a:pt x="1793" y="13498"/>
                        <a:pt x="1793" y="13498"/>
                        <a:pt x="1793" y="13498"/>
                      </a:cubicBezTo>
                      <a:cubicBezTo>
                        <a:pt x="1793" y="12825"/>
                        <a:pt x="1793" y="12825"/>
                        <a:pt x="1793" y="12825"/>
                      </a:cubicBezTo>
                      <a:cubicBezTo>
                        <a:pt x="1793" y="10808"/>
                        <a:pt x="1793" y="10808"/>
                        <a:pt x="1793" y="10808"/>
                      </a:cubicBezTo>
                      <a:cubicBezTo>
                        <a:pt x="1793" y="10432"/>
                        <a:pt x="2210" y="10135"/>
                        <a:pt x="2710" y="10135"/>
                      </a:cubicBezTo>
                      <a:cubicBezTo>
                        <a:pt x="3294" y="10135"/>
                        <a:pt x="3899" y="10135"/>
                        <a:pt x="4503" y="10135"/>
                      </a:cubicBezTo>
                      <a:cubicBezTo>
                        <a:pt x="17097" y="10135"/>
                        <a:pt x="17097" y="10135"/>
                        <a:pt x="17097" y="10135"/>
                      </a:cubicBezTo>
                      <a:cubicBezTo>
                        <a:pt x="17701" y="10135"/>
                        <a:pt x="18306" y="10135"/>
                        <a:pt x="18910" y="10135"/>
                      </a:cubicBezTo>
                      <a:cubicBezTo>
                        <a:pt x="19390" y="10135"/>
                        <a:pt x="19807" y="10432"/>
                        <a:pt x="19807" y="10808"/>
                      </a:cubicBezTo>
                      <a:lnTo>
                        <a:pt x="19807" y="12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51" name="Shape 7662"/>
                <p:cNvSpPr/>
                <p:nvPr/>
              </p:nvSpPr>
              <p:spPr>
                <a:xfrm>
                  <a:off x="120316" y="228282"/>
                  <a:ext cx="47986" cy="720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772" y="0"/>
                        <a:pt x="0" y="3253"/>
                        <a:pt x="0" y="7256"/>
                      </a:cubicBezTo>
                      <a:cubicBezTo>
                        <a:pt x="0" y="9424"/>
                        <a:pt x="1758" y="13510"/>
                        <a:pt x="3516" y="16846"/>
                      </a:cubicBezTo>
                      <a:cubicBezTo>
                        <a:pt x="5023" y="19515"/>
                        <a:pt x="6907" y="21600"/>
                        <a:pt x="10800" y="21600"/>
                      </a:cubicBezTo>
                      <a:cubicBezTo>
                        <a:pt x="15070" y="21600"/>
                        <a:pt x="16577" y="19515"/>
                        <a:pt x="18084" y="16846"/>
                      </a:cubicBezTo>
                      <a:cubicBezTo>
                        <a:pt x="19842" y="13594"/>
                        <a:pt x="21600" y="9424"/>
                        <a:pt x="21600" y="7256"/>
                      </a:cubicBezTo>
                      <a:cubicBezTo>
                        <a:pt x="21600" y="3253"/>
                        <a:pt x="16828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</p:grpSp>
        </p:grpSp>
      </p:grpSp>
      <p:grpSp>
        <p:nvGrpSpPr>
          <p:cNvPr id="52" name="组合 51"/>
          <p:cNvGrpSpPr/>
          <p:nvPr/>
        </p:nvGrpSpPr>
        <p:grpSpPr>
          <a:xfrm>
            <a:off x="3982015" y="3090768"/>
            <a:ext cx="1077219" cy="1542582"/>
            <a:chOff x="4831594" y="3946707"/>
            <a:chExt cx="1077219" cy="1542582"/>
          </a:xfrm>
        </p:grpSpPr>
        <p:sp>
          <p:nvSpPr>
            <p:cNvPr id="53" name="Shape 7620"/>
            <p:cNvSpPr/>
            <p:nvPr/>
          </p:nvSpPr>
          <p:spPr>
            <a:xfrm flipV="1">
              <a:off x="5361776" y="3946707"/>
              <a:ext cx="1" cy="54245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54" name="Group 7671"/>
            <p:cNvGrpSpPr/>
            <p:nvPr/>
          </p:nvGrpSpPr>
          <p:grpSpPr>
            <a:xfrm>
              <a:off x="4831594" y="4489157"/>
              <a:ext cx="1077219" cy="1000132"/>
              <a:chOff x="6505" y="0"/>
              <a:chExt cx="1176651" cy="1120478"/>
            </a:xfrm>
          </p:grpSpPr>
          <p:sp>
            <p:nvSpPr>
              <p:cNvPr id="55" name="Shape 7665"/>
              <p:cNvSpPr/>
              <p:nvPr/>
            </p:nvSpPr>
            <p:spPr>
              <a:xfrm>
                <a:off x="188876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6" name="Shape 7666"/>
              <p:cNvSpPr/>
              <p:nvPr/>
            </p:nvSpPr>
            <p:spPr>
              <a:xfrm>
                <a:off x="6505" y="810148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tx1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57" name="Group 7670"/>
              <p:cNvGrpSpPr/>
              <p:nvPr/>
            </p:nvGrpSpPr>
            <p:grpSpPr>
              <a:xfrm>
                <a:off x="382514" y="288078"/>
                <a:ext cx="406220" cy="254383"/>
                <a:chOff x="0" y="0"/>
                <a:chExt cx="406219" cy="254382"/>
              </a:xfrm>
            </p:grpSpPr>
            <p:sp>
              <p:nvSpPr>
                <p:cNvPr id="58" name="Shape 7667"/>
                <p:cNvSpPr/>
                <p:nvPr/>
              </p:nvSpPr>
              <p:spPr>
                <a:xfrm>
                  <a:off x="0" y="0"/>
                  <a:ext cx="406220" cy="2543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573" y="10563"/>
                      </a:moveTo>
                      <a:cubicBezTo>
                        <a:pt x="21573" y="10520"/>
                        <a:pt x="21573" y="10477"/>
                        <a:pt x="21560" y="10413"/>
                      </a:cubicBezTo>
                      <a:cubicBezTo>
                        <a:pt x="21560" y="10413"/>
                        <a:pt x="21546" y="10391"/>
                        <a:pt x="21546" y="10370"/>
                      </a:cubicBezTo>
                      <a:cubicBezTo>
                        <a:pt x="21546" y="10348"/>
                        <a:pt x="21546" y="10327"/>
                        <a:pt x="21533" y="10305"/>
                      </a:cubicBezTo>
                      <a:cubicBezTo>
                        <a:pt x="19568" y="4303"/>
                        <a:pt x="15302" y="0"/>
                        <a:pt x="10807" y="0"/>
                      </a:cubicBezTo>
                      <a:cubicBezTo>
                        <a:pt x="6298" y="0"/>
                        <a:pt x="2032" y="4281"/>
                        <a:pt x="67" y="10284"/>
                      </a:cubicBezTo>
                      <a:cubicBezTo>
                        <a:pt x="67" y="10305"/>
                        <a:pt x="67" y="10348"/>
                        <a:pt x="54" y="10370"/>
                      </a:cubicBezTo>
                      <a:cubicBezTo>
                        <a:pt x="54" y="10391"/>
                        <a:pt x="40" y="10391"/>
                        <a:pt x="40" y="10413"/>
                      </a:cubicBezTo>
                      <a:cubicBezTo>
                        <a:pt x="27" y="10456"/>
                        <a:pt x="27" y="10499"/>
                        <a:pt x="27" y="10563"/>
                      </a:cubicBezTo>
                      <a:cubicBezTo>
                        <a:pt x="13" y="10628"/>
                        <a:pt x="0" y="10714"/>
                        <a:pt x="0" y="10800"/>
                      </a:cubicBezTo>
                      <a:cubicBezTo>
                        <a:pt x="0" y="10886"/>
                        <a:pt x="13" y="10951"/>
                        <a:pt x="27" y="11037"/>
                      </a:cubicBezTo>
                      <a:cubicBezTo>
                        <a:pt x="27" y="11080"/>
                        <a:pt x="27" y="11123"/>
                        <a:pt x="40" y="11166"/>
                      </a:cubicBezTo>
                      <a:cubicBezTo>
                        <a:pt x="40" y="11187"/>
                        <a:pt x="54" y="11209"/>
                        <a:pt x="54" y="11230"/>
                      </a:cubicBezTo>
                      <a:cubicBezTo>
                        <a:pt x="67" y="11252"/>
                        <a:pt x="67" y="11273"/>
                        <a:pt x="67" y="11295"/>
                      </a:cubicBezTo>
                      <a:cubicBezTo>
                        <a:pt x="2032" y="17297"/>
                        <a:pt x="6298" y="21600"/>
                        <a:pt x="10807" y="21600"/>
                      </a:cubicBezTo>
                      <a:cubicBezTo>
                        <a:pt x="15302" y="21600"/>
                        <a:pt x="19568" y="17297"/>
                        <a:pt x="21533" y="11316"/>
                      </a:cubicBezTo>
                      <a:cubicBezTo>
                        <a:pt x="21546" y="11273"/>
                        <a:pt x="21546" y="11252"/>
                        <a:pt x="21546" y="11230"/>
                      </a:cubicBezTo>
                      <a:cubicBezTo>
                        <a:pt x="21546" y="11209"/>
                        <a:pt x="21560" y="11209"/>
                        <a:pt x="21560" y="11187"/>
                      </a:cubicBezTo>
                      <a:cubicBezTo>
                        <a:pt x="21573" y="11144"/>
                        <a:pt x="21573" y="11080"/>
                        <a:pt x="21573" y="11037"/>
                      </a:cubicBezTo>
                      <a:cubicBezTo>
                        <a:pt x="21587" y="10972"/>
                        <a:pt x="21600" y="10886"/>
                        <a:pt x="21600" y="10800"/>
                      </a:cubicBezTo>
                      <a:cubicBezTo>
                        <a:pt x="21600" y="10714"/>
                        <a:pt x="21587" y="10649"/>
                        <a:pt x="21573" y="10563"/>
                      </a:cubicBezTo>
                      <a:close/>
                      <a:moveTo>
                        <a:pt x="10807" y="19427"/>
                      </a:moveTo>
                      <a:cubicBezTo>
                        <a:pt x="7012" y="19427"/>
                        <a:pt x="3284" y="15985"/>
                        <a:pt x="1440" y="10800"/>
                      </a:cubicBezTo>
                      <a:cubicBezTo>
                        <a:pt x="3297" y="5594"/>
                        <a:pt x="7012" y="2151"/>
                        <a:pt x="10807" y="2151"/>
                      </a:cubicBezTo>
                      <a:cubicBezTo>
                        <a:pt x="14602" y="2151"/>
                        <a:pt x="18316" y="5615"/>
                        <a:pt x="20160" y="10800"/>
                      </a:cubicBezTo>
                      <a:cubicBezTo>
                        <a:pt x="18303" y="16006"/>
                        <a:pt x="14588" y="19427"/>
                        <a:pt x="10807" y="194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59" name="Shape 7668"/>
                <p:cNvSpPr/>
                <p:nvPr/>
              </p:nvSpPr>
              <p:spPr>
                <a:xfrm>
                  <a:off x="152372" y="76239"/>
                  <a:ext cx="57207" cy="573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11" y="0"/>
                      </a:moveTo>
                      <a:cubicBezTo>
                        <a:pt x="19115" y="0"/>
                        <a:pt x="19115" y="0"/>
                        <a:pt x="19115" y="0"/>
                      </a:cubicBezTo>
                      <a:cubicBezTo>
                        <a:pt x="8602" y="0"/>
                        <a:pt x="0" y="8602"/>
                        <a:pt x="0" y="19211"/>
                      </a:cubicBezTo>
                      <a:cubicBezTo>
                        <a:pt x="0" y="20549"/>
                        <a:pt x="1051" y="21600"/>
                        <a:pt x="2389" y="21600"/>
                      </a:cubicBezTo>
                      <a:cubicBezTo>
                        <a:pt x="3727" y="21600"/>
                        <a:pt x="4779" y="20549"/>
                        <a:pt x="4779" y="19211"/>
                      </a:cubicBezTo>
                      <a:cubicBezTo>
                        <a:pt x="4779" y="11278"/>
                        <a:pt x="11278" y="4779"/>
                        <a:pt x="19211" y="4779"/>
                      </a:cubicBezTo>
                      <a:lnTo>
                        <a:pt x="19211" y="4779"/>
                      </a:lnTo>
                      <a:cubicBezTo>
                        <a:pt x="20453" y="4779"/>
                        <a:pt x="21600" y="3727"/>
                        <a:pt x="21600" y="2389"/>
                      </a:cubicBezTo>
                      <a:cubicBezTo>
                        <a:pt x="21600" y="1051"/>
                        <a:pt x="20453" y="0"/>
                        <a:pt x="1921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60" name="Shape 7669"/>
                <p:cNvSpPr/>
                <p:nvPr/>
              </p:nvSpPr>
              <p:spPr>
                <a:xfrm>
                  <a:off x="113984" y="38280"/>
                  <a:ext cx="177929" cy="1780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85" y="0"/>
                      </a:moveTo>
                      <a:cubicBezTo>
                        <a:pt x="4824" y="0"/>
                        <a:pt x="0" y="4824"/>
                        <a:pt x="0" y="10785"/>
                      </a:cubicBezTo>
                      <a:cubicBezTo>
                        <a:pt x="0" y="16745"/>
                        <a:pt x="4824" y="21600"/>
                        <a:pt x="10785" y="21600"/>
                      </a:cubicBezTo>
                      <a:cubicBezTo>
                        <a:pt x="16776" y="21600"/>
                        <a:pt x="21600" y="16745"/>
                        <a:pt x="21600" y="10785"/>
                      </a:cubicBezTo>
                      <a:cubicBezTo>
                        <a:pt x="21600" y="4824"/>
                        <a:pt x="16776" y="0"/>
                        <a:pt x="10785" y="0"/>
                      </a:cubicBezTo>
                      <a:close/>
                      <a:moveTo>
                        <a:pt x="10785" y="20064"/>
                      </a:moveTo>
                      <a:cubicBezTo>
                        <a:pt x="5684" y="20064"/>
                        <a:pt x="1536" y="15885"/>
                        <a:pt x="1536" y="10785"/>
                      </a:cubicBezTo>
                      <a:cubicBezTo>
                        <a:pt x="1536" y="5684"/>
                        <a:pt x="5684" y="1536"/>
                        <a:pt x="10785" y="1536"/>
                      </a:cubicBezTo>
                      <a:cubicBezTo>
                        <a:pt x="15916" y="1536"/>
                        <a:pt x="20064" y="5684"/>
                        <a:pt x="20064" y="10785"/>
                      </a:cubicBezTo>
                      <a:cubicBezTo>
                        <a:pt x="20064" y="15885"/>
                        <a:pt x="15916" y="20064"/>
                        <a:pt x="10785" y="200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</p:grpSp>
        </p:grpSp>
      </p:grpSp>
      <p:grpSp>
        <p:nvGrpSpPr>
          <p:cNvPr id="61" name="组合 60"/>
          <p:cNvGrpSpPr/>
          <p:nvPr/>
        </p:nvGrpSpPr>
        <p:grpSpPr>
          <a:xfrm>
            <a:off x="4673088" y="897880"/>
            <a:ext cx="1077218" cy="1504297"/>
            <a:chOff x="5522667" y="1753819"/>
            <a:chExt cx="1077218" cy="1504297"/>
          </a:xfrm>
        </p:grpSpPr>
        <p:sp>
          <p:nvSpPr>
            <p:cNvPr id="62" name="Shape 7619"/>
            <p:cNvSpPr/>
            <p:nvPr/>
          </p:nvSpPr>
          <p:spPr>
            <a:xfrm flipV="1">
              <a:off x="6055459" y="2715666"/>
              <a:ext cx="1" cy="54245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63" name="Group 7677"/>
            <p:cNvGrpSpPr/>
            <p:nvPr/>
          </p:nvGrpSpPr>
          <p:grpSpPr>
            <a:xfrm>
              <a:off x="5522667" y="1753819"/>
              <a:ext cx="1077218" cy="975375"/>
              <a:chOff x="56645" y="0"/>
              <a:chExt cx="1176649" cy="1092742"/>
            </a:xfrm>
          </p:grpSpPr>
          <p:sp>
            <p:nvSpPr>
              <p:cNvPr id="64" name="Shape 7672"/>
              <p:cNvSpPr/>
              <p:nvPr/>
            </p:nvSpPr>
            <p:spPr>
              <a:xfrm>
                <a:off x="241868" y="299245"/>
                <a:ext cx="793498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5" name="Shape 7673"/>
              <p:cNvSpPr/>
              <p:nvPr/>
            </p:nvSpPr>
            <p:spPr>
              <a:xfrm>
                <a:off x="56645" y="0"/>
                <a:ext cx="1176649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tx1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66" name="Group 7676"/>
              <p:cNvGrpSpPr/>
              <p:nvPr/>
            </p:nvGrpSpPr>
            <p:grpSpPr>
              <a:xfrm>
                <a:off x="445488" y="534268"/>
                <a:ext cx="386257" cy="338167"/>
                <a:chOff x="0" y="0"/>
                <a:chExt cx="386256" cy="338166"/>
              </a:xfrm>
            </p:grpSpPr>
            <p:sp>
              <p:nvSpPr>
                <p:cNvPr id="67" name="Shape 7674"/>
                <p:cNvSpPr/>
                <p:nvPr/>
              </p:nvSpPr>
              <p:spPr>
                <a:xfrm>
                  <a:off x="60400" y="60400"/>
                  <a:ext cx="138756" cy="905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655" y="0"/>
                      </a:moveTo>
                      <a:cubicBezTo>
                        <a:pt x="9453" y="0"/>
                        <a:pt x="0" y="9205"/>
                        <a:pt x="0" y="20150"/>
                      </a:cubicBezTo>
                      <a:cubicBezTo>
                        <a:pt x="0" y="20948"/>
                        <a:pt x="425" y="21600"/>
                        <a:pt x="945" y="21600"/>
                      </a:cubicBezTo>
                      <a:cubicBezTo>
                        <a:pt x="1465" y="21600"/>
                        <a:pt x="1891" y="20948"/>
                        <a:pt x="1891" y="20150"/>
                      </a:cubicBezTo>
                      <a:cubicBezTo>
                        <a:pt x="1891" y="10945"/>
                        <a:pt x="10635" y="2899"/>
                        <a:pt x="20655" y="2899"/>
                      </a:cubicBezTo>
                      <a:cubicBezTo>
                        <a:pt x="21175" y="2899"/>
                        <a:pt x="21600" y="2247"/>
                        <a:pt x="21600" y="1450"/>
                      </a:cubicBezTo>
                      <a:cubicBezTo>
                        <a:pt x="21600" y="652"/>
                        <a:pt x="21175" y="0"/>
                        <a:pt x="2065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68" name="Shape 7675"/>
                <p:cNvSpPr/>
                <p:nvPr/>
              </p:nvSpPr>
              <p:spPr>
                <a:xfrm>
                  <a:off x="0" y="0"/>
                  <a:ext cx="386257" cy="3381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40" y="0"/>
                        <a:pt x="0" y="4153"/>
                        <a:pt x="0" y="9257"/>
                      </a:cubicBezTo>
                      <a:cubicBezTo>
                        <a:pt x="0" y="12440"/>
                        <a:pt x="1868" y="15254"/>
                        <a:pt x="4738" y="16923"/>
                      </a:cubicBezTo>
                      <a:cubicBezTo>
                        <a:pt x="4738" y="16942"/>
                        <a:pt x="4721" y="16942"/>
                        <a:pt x="4721" y="16981"/>
                      </a:cubicBezTo>
                      <a:cubicBezTo>
                        <a:pt x="4721" y="18359"/>
                        <a:pt x="3821" y="19834"/>
                        <a:pt x="3430" y="20630"/>
                      </a:cubicBezTo>
                      <a:cubicBezTo>
                        <a:pt x="3430" y="20630"/>
                        <a:pt x="3430" y="20630"/>
                        <a:pt x="3430" y="20630"/>
                      </a:cubicBezTo>
                      <a:cubicBezTo>
                        <a:pt x="3396" y="20707"/>
                        <a:pt x="3379" y="20804"/>
                        <a:pt x="3379" y="20901"/>
                      </a:cubicBezTo>
                      <a:cubicBezTo>
                        <a:pt x="3379" y="21289"/>
                        <a:pt x="3651" y="21600"/>
                        <a:pt x="3991" y="21600"/>
                      </a:cubicBezTo>
                      <a:cubicBezTo>
                        <a:pt x="4058" y="21600"/>
                        <a:pt x="4160" y="21581"/>
                        <a:pt x="4160" y="21581"/>
                      </a:cubicBezTo>
                      <a:cubicBezTo>
                        <a:pt x="6266" y="21192"/>
                        <a:pt x="8253" y="18980"/>
                        <a:pt x="8711" y="18340"/>
                      </a:cubicBezTo>
                      <a:cubicBezTo>
                        <a:pt x="9391" y="18456"/>
                        <a:pt x="10087" y="18514"/>
                        <a:pt x="10800" y="18514"/>
                      </a:cubicBezTo>
                      <a:cubicBezTo>
                        <a:pt x="16760" y="18514"/>
                        <a:pt x="21600" y="14361"/>
                        <a:pt x="21600" y="9257"/>
                      </a:cubicBezTo>
                      <a:cubicBezTo>
                        <a:pt x="21600" y="4153"/>
                        <a:pt x="16760" y="0"/>
                        <a:pt x="10800" y="0"/>
                      </a:cubicBezTo>
                      <a:close/>
                      <a:moveTo>
                        <a:pt x="10800" y="16981"/>
                      </a:moveTo>
                      <a:cubicBezTo>
                        <a:pt x="10189" y="16981"/>
                        <a:pt x="9543" y="16923"/>
                        <a:pt x="8915" y="16806"/>
                      </a:cubicBezTo>
                      <a:cubicBezTo>
                        <a:pt x="8847" y="16806"/>
                        <a:pt x="8779" y="16787"/>
                        <a:pt x="8711" y="16787"/>
                      </a:cubicBezTo>
                      <a:cubicBezTo>
                        <a:pt x="8321" y="16787"/>
                        <a:pt x="7930" y="17001"/>
                        <a:pt x="7675" y="17350"/>
                      </a:cubicBezTo>
                      <a:cubicBezTo>
                        <a:pt x="7387" y="17757"/>
                        <a:pt x="6555" y="18650"/>
                        <a:pt x="5587" y="19310"/>
                      </a:cubicBezTo>
                      <a:cubicBezTo>
                        <a:pt x="5858" y="18631"/>
                        <a:pt x="6062" y="17854"/>
                        <a:pt x="6079" y="17059"/>
                      </a:cubicBezTo>
                      <a:cubicBezTo>
                        <a:pt x="6079" y="17001"/>
                        <a:pt x="6079" y="16962"/>
                        <a:pt x="6079" y="16923"/>
                      </a:cubicBezTo>
                      <a:cubicBezTo>
                        <a:pt x="6079" y="16341"/>
                        <a:pt x="5791" y="15797"/>
                        <a:pt x="5349" y="15545"/>
                      </a:cubicBezTo>
                      <a:cubicBezTo>
                        <a:pt x="2836" y="14089"/>
                        <a:pt x="1358" y="11722"/>
                        <a:pt x="1358" y="9257"/>
                      </a:cubicBezTo>
                      <a:cubicBezTo>
                        <a:pt x="1358" y="5007"/>
                        <a:pt x="5587" y="1553"/>
                        <a:pt x="10800" y="1553"/>
                      </a:cubicBezTo>
                      <a:cubicBezTo>
                        <a:pt x="16013" y="1553"/>
                        <a:pt x="20258" y="5007"/>
                        <a:pt x="20258" y="9257"/>
                      </a:cubicBezTo>
                      <a:cubicBezTo>
                        <a:pt x="20258" y="13507"/>
                        <a:pt x="16013" y="16981"/>
                        <a:pt x="10800" y="169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</p:grpSp>
        </p:grpSp>
      </p:grpSp>
      <p:grpSp>
        <p:nvGrpSpPr>
          <p:cNvPr id="69" name="组合 68"/>
          <p:cNvGrpSpPr/>
          <p:nvPr/>
        </p:nvGrpSpPr>
        <p:grpSpPr>
          <a:xfrm>
            <a:off x="5458833" y="3136112"/>
            <a:ext cx="1077218" cy="1238143"/>
            <a:chOff x="6308412" y="3992051"/>
            <a:chExt cx="1077218" cy="1238143"/>
          </a:xfrm>
        </p:grpSpPr>
        <p:sp>
          <p:nvSpPr>
            <p:cNvPr id="70" name="Shape 7623"/>
            <p:cNvSpPr/>
            <p:nvPr/>
          </p:nvSpPr>
          <p:spPr>
            <a:xfrm flipV="1">
              <a:off x="6849342" y="3992051"/>
              <a:ext cx="1" cy="275675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000">
                <a:latin typeface="+mn-ea"/>
              </a:endParaRPr>
            </a:p>
          </p:txBody>
        </p:sp>
        <p:grpSp>
          <p:nvGrpSpPr>
            <p:cNvPr id="71" name="Group 7684"/>
            <p:cNvGrpSpPr/>
            <p:nvPr/>
          </p:nvGrpSpPr>
          <p:grpSpPr>
            <a:xfrm>
              <a:off x="6308412" y="4222381"/>
              <a:ext cx="1077218" cy="1007813"/>
              <a:chOff x="3838" y="0"/>
              <a:chExt cx="1176649" cy="1129084"/>
            </a:xfrm>
          </p:grpSpPr>
          <p:sp>
            <p:nvSpPr>
              <p:cNvPr id="72" name="Shape 7678"/>
              <p:cNvSpPr/>
              <p:nvPr/>
            </p:nvSpPr>
            <p:spPr>
              <a:xfrm>
                <a:off x="192988" y="0"/>
                <a:ext cx="793498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3" name="Shape 7679"/>
              <p:cNvSpPr/>
              <p:nvPr/>
            </p:nvSpPr>
            <p:spPr>
              <a:xfrm>
                <a:off x="3838" y="818753"/>
                <a:ext cx="1176649" cy="310331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tx1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74" name="Group 7683"/>
              <p:cNvGrpSpPr/>
              <p:nvPr/>
            </p:nvGrpSpPr>
            <p:grpSpPr>
              <a:xfrm>
                <a:off x="438989" y="258466"/>
                <a:ext cx="311010" cy="310966"/>
                <a:chOff x="0" y="0"/>
                <a:chExt cx="311008" cy="310965"/>
              </a:xfrm>
            </p:grpSpPr>
            <p:sp>
              <p:nvSpPr>
                <p:cNvPr id="75" name="Shape 7680"/>
                <p:cNvSpPr/>
                <p:nvPr/>
              </p:nvSpPr>
              <p:spPr>
                <a:xfrm>
                  <a:off x="170111" y="39020"/>
                  <a:ext cx="102092" cy="10179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500" y="20598"/>
                      </a:moveTo>
                      <a:lnTo>
                        <a:pt x="19500" y="20598"/>
                      </a:lnTo>
                      <a:cubicBezTo>
                        <a:pt x="19500" y="21149"/>
                        <a:pt x="20000" y="21600"/>
                        <a:pt x="20550" y="21600"/>
                      </a:cubicBezTo>
                      <a:cubicBezTo>
                        <a:pt x="21100" y="21600"/>
                        <a:pt x="21600" y="21149"/>
                        <a:pt x="21600" y="20598"/>
                      </a:cubicBezTo>
                      <a:cubicBezTo>
                        <a:pt x="21600" y="20598"/>
                        <a:pt x="21550" y="20598"/>
                        <a:pt x="21550" y="20548"/>
                      </a:cubicBezTo>
                      <a:cubicBezTo>
                        <a:pt x="21550" y="9221"/>
                        <a:pt x="12400" y="0"/>
                        <a:pt x="1050" y="0"/>
                      </a:cubicBezTo>
                      <a:cubicBezTo>
                        <a:pt x="1050" y="0"/>
                        <a:pt x="1050" y="0"/>
                        <a:pt x="1000" y="0"/>
                      </a:cubicBezTo>
                      <a:cubicBezTo>
                        <a:pt x="450" y="0"/>
                        <a:pt x="0" y="451"/>
                        <a:pt x="0" y="1002"/>
                      </a:cubicBezTo>
                      <a:cubicBezTo>
                        <a:pt x="0" y="1554"/>
                        <a:pt x="450" y="2055"/>
                        <a:pt x="1000" y="2055"/>
                      </a:cubicBezTo>
                      <a:lnTo>
                        <a:pt x="1000" y="2055"/>
                      </a:lnTo>
                      <a:cubicBezTo>
                        <a:pt x="11200" y="2055"/>
                        <a:pt x="19500" y="10374"/>
                        <a:pt x="19500" y="2059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76" name="Shape 7681"/>
                <p:cNvSpPr/>
                <p:nvPr/>
              </p:nvSpPr>
              <p:spPr>
                <a:xfrm>
                  <a:off x="0" y="0"/>
                  <a:ext cx="311009" cy="3109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48" h="21600" extrusionOk="0">
                      <a:moveTo>
                        <a:pt x="6054" y="591"/>
                      </a:moveTo>
                      <a:cubicBezTo>
                        <a:pt x="5682" y="213"/>
                        <a:pt x="5166" y="0"/>
                        <a:pt x="4649" y="0"/>
                      </a:cubicBezTo>
                      <a:cubicBezTo>
                        <a:pt x="4391" y="0"/>
                        <a:pt x="4132" y="49"/>
                        <a:pt x="3890" y="148"/>
                      </a:cubicBezTo>
                      <a:cubicBezTo>
                        <a:pt x="3148" y="460"/>
                        <a:pt x="2663" y="1198"/>
                        <a:pt x="2663" y="2019"/>
                      </a:cubicBezTo>
                      <a:cubicBezTo>
                        <a:pt x="2647" y="11309"/>
                        <a:pt x="2647" y="11309"/>
                        <a:pt x="2647" y="11309"/>
                      </a:cubicBezTo>
                      <a:cubicBezTo>
                        <a:pt x="581" y="13426"/>
                        <a:pt x="581" y="13426"/>
                        <a:pt x="581" y="13426"/>
                      </a:cubicBezTo>
                      <a:cubicBezTo>
                        <a:pt x="-194" y="14214"/>
                        <a:pt x="-194" y="15494"/>
                        <a:pt x="581" y="16282"/>
                      </a:cubicBezTo>
                      <a:cubicBezTo>
                        <a:pt x="5230" y="21009"/>
                        <a:pt x="5230" y="21009"/>
                        <a:pt x="5230" y="21009"/>
                      </a:cubicBezTo>
                      <a:cubicBezTo>
                        <a:pt x="5618" y="21403"/>
                        <a:pt x="6134" y="21600"/>
                        <a:pt x="6635" y="21600"/>
                      </a:cubicBezTo>
                      <a:cubicBezTo>
                        <a:pt x="7151" y="21600"/>
                        <a:pt x="7652" y="21403"/>
                        <a:pt x="8055" y="21009"/>
                      </a:cubicBezTo>
                      <a:cubicBezTo>
                        <a:pt x="10122" y="18908"/>
                        <a:pt x="10122" y="18908"/>
                        <a:pt x="10122" y="18908"/>
                      </a:cubicBezTo>
                      <a:cubicBezTo>
                        <a:pt x="19259" y="18908"/>
                        <a:pt x="19259" y="18908"/>
                        <a:pt x="19259" y="18908"/>
                      </a:cubicBezTo>
                      <a:cubicBezTo>
                        <a:pt x="20066" y="18908"/>
                        <a:pt x="20793" y="18399"/>
                        <a:pt x="21099" y="17644"/>
                      </a:cubicBezTo>
                      <a:cubicBezTo>
                        <a:pt x="21406" y="16889"/>
                        <a:pt x="21228" y="16019"/>
                        <a:pt x="20663" y="15445"/>
                      </a:cubicBezTo>
                      <a:lnTo>
                        <a:pt x="6054" y="591"/>
                      </a:lnTo>
                      <a:close/>
                      <a:moveTo>
                        <a:pt x="9185" y="17940"/>
                      </a:moveTo>
                      <a:cubicBezTo>
                        <a:pt x="7103" y="20057"/>
                        <a:pt x="7103" y="20057"/>
                        <a:pt x="7103" y="20057"/>
                      </a:cubicBezTo>
                      <a:cubicBezTo>
                        <a:pt x="6941" y="20221"/>
                        <a:pt x="6748" y="20254"/>
                        <a:pt x="6635" y="20254"/>
                      </a:cubicBezTo>
                      <a:cubicBezTo>
                        <a:pt x="6538" y="20254"/>
                        <a:pt x="6344" y="20221"/>
                        <a:pt x="6167" y="20057"/>
                      </a:cubicBezTo>
                      <a:cubicBezTo>
                        <a:pt x="1517" y="15330"/>
                        <a:pt x="1517" y="15330"/>
                        <a:pt x="1517" y="15330"/>
                      </a:cubicBezTo>
                      <a:cubicBezTo>
                        <a:pt x="1356" y="15150"/>
                        <a:pt x="1323" y="14953"/>
                        <a:pt x="1323" y="14854"/>
                      </a:cubicBezTo>
                      <a:cubicBezTo>
                        <a:pt x="1323" y="14739"/>
                        <a:pt x="1356" y="14542"/>
                        <a:pt x="1517" y="14378"/>
                      </a:cubicBezTo>
                      <a:cubicBezTo>
                        <a:pt x="3600" y="12261"/>
                        <a:pt x="3600" y="12261"/>
                        <a:pt x="3600" y="12261"/>
                      </a:cubicBezTo>
                      <a:cubicBezTo>
                        <a:pt x="3600" y="12261"/>
                        <a:pt x="3600" y="12244"/>
                        <a:pt x="3600" y="12244"/>
                      </a:cubicBezTo>
                      <a:cubicBezTo>
                        <a:pt x="9202" y="17940"/>
                        <a:pt x="9202" y="17940"/>
                        <a:pt x="9202" y="17940"/>
                      </a:cubicBezTo>
                      <a:cubicBezTo>
                        <a:pt x="9202" y="17940"/>
                        <a:pt x="9185" y="17940"/>
                        <a:pt x="9185" y="17940"/>
                      </a:cubicBezTo>
                      <a:close/>
                      <a:moveTo>
                        <a:pt x="10122" y="17546"/>
                      </a:moveTo>
                      <a:cubicBezTo>
                        <a:pt x="10009" y="17546"/>
                        <a:pt x="9928" y="17595"/>
                        <a:pt x="9815" y="17612"/>
                      </a:cubicBezTo>
                      <a:cubicBezTo>
                        <a:pt x="3923" y="11621"/>
                        <a:pt x="3923" y="11621"/>
                        <a:pt x="3923" y="11621"/>
                      </a:cubicBezTo>
                      <a:cubicBezTo>
                        <a:pt x="3939" y="11506"/>
                        <a:pt x="3987" y="11424"/>
                        <a:pt x="3987" y="11309"/>
                      </a:cubicBezTo>
                      <a:cubicBezTo>
                        <a:pt x="3987" y="3184"/>
                        <a:pt x="3987" y="3184"/>
                        <a:pt x="3987" y="3184"/>
                      </a:cubicBezTo>
                      <a:cubicBezTo>
                        <a:pt x="18113" y="17546"/>
                        <a:pt x="18113" y="17546"/>
                        <a:pt x="18113" y="17546"/>
                      </a:cubicBezTo>
                      <a:lnTo>
                        <a:pt x="10122" y="17546"/>
                      </a:lnTo>
                      <a:close/>
                      <a:moveTo>
                        <a:pt x="19872" y="17136"/>
                      </a:moveTo>
                      <a:cubicBezTo>
                        <a:pt x="19759" y="17382"/>
                        <a:pt x="19517" y="17546"/>
                        <a:pt x="19259" y="17546"/>
                      </a:cubicBezTo>
                      <a:cubicBezTo>
                        <a:pt x="19049" y="17546"/>
                        <a:pt x="19049" y="17546"/>
                        <a:pt x="19049" y="17546"/>
                      </a:cubicBezTo>
                      <a:cubicBezTo>
                        <a:pt x="3987" y="2232"/>
                        <a:pt x="3987" y="2232"/>
                        <a:pt x="3987" y="2232"/>
                      </a:cubicBezTo>
                      <a:cubicBezTo>
                        <a:pt x="3987" y="2019"/>
                        <a:pt x="3987" y="2019"/>
                        <a:pt x="3987" y="2019"/>
                      </a:cubicBezTo>
                      <a:cubicBezTo>
                        <a:pt x="3987" y="1756"/>
                        <a:pt x="4149" y="1510"/>
                        <a:pt x="4391" y="1395"/>
                      </a:cubicBezTo>
                      <a:cubicBezTo>
                        <a:pt x="4471" y="1362"/>
                        <a:pt x="4552" y="1346"/>
                        <a:pt x="4649" y="1346"/>
                      </a:cubicBezTo>
                      <a:cubicBezTo>
                        <a:pt x="4827" y="1346"/>
                        <a:pt x="4988" y="1428"/>
                        <a:pt x="5117" y="1543"/>
                      </a:cubicBezTo>
                      <a:cubicBezTo>
                        <a:pt x="19727" y="16397"/>
                        <a:pt x="19727" y="16397"/>
                        <a:pt x="19727" y="16397"/>
                      </a:cubicBezTo>
                      <a:cubicBezTo>
                        <a:pt x="19905" y="16594"/>
                        <a:pt x="19969" y="16873"/>
                        <a:pt x="19872" y="171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77" name="Shape 7682"/>
                <p:cNvSpPr/>
                <p:nvPr/>
              </p:nvSpPr>
              <p:spPr>
                <a:xfrm>
                  <a:off x="165121" y="0"/>
                  <a:ext cx="145803" cy="1458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35" y="2871"/>
                      </a:moveTo>
                      <a:lnTo>
                        <a:pt x="1435" y="2871"/>
                      </a:lnTo>
                      <a:cubicBezTo>
                        <a:pt x="10958" y="2871"/>
                        <a:pt x="18729" y="10642"/>
                        <a:pt x="18729" y="20165"/>
                      </a:cubicBezTo>
                      <a:lnTo>
                        <a:pt x="18729" y="20165"/>
                      </a:lnTo>
                      <a:cubicBezTo>
                        <a:pt x="18729" y="20970"/>
                        <a:pt x="19359" y="21600"/>
                        <a:pt x="20165" y="21600"/>
                      </a:cubicBezTo>
                      <a:cubicBezTo>
                        <a:pt x="20970" y="21600"/>
                        <a:pt x="21600" y="20935"/>
                        <a:pt x="21600" y="20165"/>
                      </a:cubicBezTo>
                      <a:cubicBezTo>
                        <a:pt x="21600" y="20165"/>
                        <a:pt x="21600" y="20165"/>
                        <a:pt x="21600" y="20130"/>
                      </a:cubicBezTo>
                      <a:cubicBezTo>
                        <a:pt x="21600" y="9032"/>
                        <a:pt x="12603" y="35"/>
                        <a:pt x="1470" y="0"/>
                      </a:cubicBezTo>
                      <a:cubicBezTo>
                        <a:pt x="1470" y="0"/>
                        <a:pt x="1470" y="0"/>
                        <a:pt x="1435" y="0"/>
                      </a:cubicBezTo>
                      <a:cubicBezTo>
                        <a:pt x="665" y="0"/>
                        <a:pt x="0" y="630"/>
                        <a:pt x="0" y="1435"/>
                      </a:cubicBezTo>
                      <a:cubicBezTo>
                        <a:pt x="0" y="2241"/>
                        <a:pt x="665" y="2871"/>
                        <a:pt x="1435" y="28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</p:grpSp>
        </p:grpSp>
      </p:grpSp>
      <p:grpSp>
        <p:nvGrpSpPr>
          <p:cNvPr id="78" name="组合 77"/>
          <p:cNvGrpSpPr/>
          <p:nvPr/>
        </p:nvGrpSpPr>
        <p:grpSpPr>
          <a:xfrm>
            <a:off x="6214607" y="1167684"/>
            <a:ext cx="1077218" cy="1279837"/>
            <a:chOff x="7064186" y="2023623"/>
            <a:chExt cx="1077218" cy="1279837"/>
          </a:xfrm>
        </p:grpSpPr>
        <p:sp>
          <p:nvSpPr>
            <p:cNvPr id="79" name="Shape 7622"/>
            <p:cNvSpPr/>
            <p:nvPr/>
          </p:nvSpPr>
          <p:spPr>
            <a:xfrm flipV="1">
              <a:off x="7596981" y="3027785"/>
              <a:ext cx="1" cy="275675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000">
                <a:latin typeface="+mn-ea"/>
              </a:endParaRPr>
            </a:p>
          </p:txBody>
        </p:sp>
        <p:grpSp>
          <p:nvGrpSpPr>
            <p:cNvPr id="80" name="Group 7688"/>
            <p:cNvGrpSpPr/>
            <p:nvPr/>
          </p:nvGrpSpPr>
          <p:grpSpPr>
            <a:xfrm>
              <a:off x="7064186" y="2023623"/>
              <a:ext cx="1077218" cy="973850"/>
              <a:chOff x="-166672" y="0"/>
              <a:chExt cx="1176649" cy="1091034"/>
            </a:xfrm>
          </p:grpSpPr>
          <p:sp>
            <p:nvSpPr>
              <p:cNvPr id="81" name="Shape 7685"/>
              <p:cNvSpPr/>
              <p:nvPr/>
            </p:nvSpPr>
            <p:spPr>
              <a:xfrm>
                <a:off x="18552" y="297536"/>
                <a:ext cx="793497" cy="7934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82" name="Shape 7686"/>
              <p:cNvSpPr/>
              <p:nvPr/>
            </p:nvSpPr>
            <p:spPr>
              <a:xfrm>
                <a:off x="-166672" y="0"/>
                <a:ext cx="1176649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tx1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sp>
            <p:nvSpPr>
              <p:cNvPr id="83" name="Shape 7687"/>
              <p:cNvSpPr/>
              <p:nvPr/>
            </p:nvSpPr>
            <p:spPr>
              <a:xfrm>
                <a:off x="243376" y="519128"/>
                <a:ext cx="337965" cy="3379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9" h="21600" extrusionOk="0">
                    <a:moveTo>
                      <a:pt x="20777" y="19118"/>
                    </a:moveTo>
                    <a:cubicBezTo>
                      <a:pt x="20640" y="19039"/>
                      <a:pt x="18205" y="17431"/>
                      <a:pt x="14572" y="16637"/>
                    </a:cubicBezTo>
                    <a:cubicBezTo>
                      <a:pt x="15907" y="14929"/>
                      <a:pt x="16771" y="12646"/>
                      <a:pt x="17125" y="11118"/>
                    </a:cubicBezTo>
                    <a:cubicBezTo>
                      <a:pt x="17635" y="9013"/>
                      <a:pt x="17439" y="4864"/>
                      <a:pt x="15436" y="2303"/>
                    </a:cubicBezTo>
                    <a:cubicBezTo>
                      <a:pt x="14258" y="794"/>
                      <a:pt x="12608" y="0"/>
                      <a:pt x="10684" y="0"/>
                    </a:cubicBezTo>
                    <a:cubicBezTo>
                      <a:pt x="8760" y="0"/>
                      <a:pt x="7110" y="794"/>
                      <a:pt x="5932" y="2303"/>
                    </a:cubicBezTo>
                    <a:cubicBezTo>
                      <a:pt x="3929" y="4864"/>
                      <a:pt x="3733" y="9013"/>
                      <a:pt x="4243" y="11118"/>
                    </a:cubicBezTo>
                    <a:cubicBezTo>
                      <a:pt x="4597" y="12646"/>
                      <a:pt x="5461" y="14929"/>
                      <a:pt x="6796" y="16637"/>
                    </a:cubicBezTo>
                    <a:cubicBezTo>
                      <a:pt x="3163" y="17431"/>
                      <a:pt x="728" y="19039"/>
                      <a:pt x="591" y="19118"/>
                    </a:cubicBezTo>
                    <a:cubicBezTo>
                      <a:pt x="100" y="19456"/>
                      <a:pt x="-116" y="20071"/>
                      <a:pt x="61" y="20647"/>
                    </a:cubicBezTo>
                    <a:cubicBezTo>
                      <a:pt x="237" y="21203"/>
                      <a:pt x="748" y="21600"/>
                      <a:pt x="1337" y="21600"/>
                    </a:cubicBezTo>
                    <a:cubicBezTo>
                      <a:pt x="20031" y="21600"/>
                      <a:pt x="20031" y="21600"/>
                      <a:pt x="20031" y="21600"/>
                    </a:cubicBezTo>
                    <a:cubicBezTo>
                      <a:pt x="20620" y="21600"/>
                      <a:pt x="21131" y="21203"/>
                      <a:pt x="21307" y="20647"/>
                    </a:cubicBezTo>
                    <a:cubicBezTo>
                      <a:pt x="21484" y="20071"/>
                      <a:pt x="21268" y="19456"/>
                      <a:pt x="20777" y="19118"/>
                    </a:cubicBezTo>
                    <a:close/>
                    <a:moveTo>
                      <a:pt x="13531" y="15803"/>
                    </a:moveTo>
                    <a:cubicBezTo>
                      <a:pt x="13315" y="16081"/>
                      <a:pt x="13315" y="16081"/>
                      <a:pt x="13315" y="16081"/>
                    </a:cubicBezTo>
                    <a:cubicBezTo>
                      <a:pt x="11725" y="17927"/>
                      <a:pt x="9643" y="17927"/>
                      <a:pt x="8053" y="16081"/>
                    </a:cubicBezTo>
                    <a:cubicBezTo>
                      <a:pt x="7837" y="15803"/>
                      <a:pt x="7837" y="15803"/>
                      <a:pt x="7837" y="15803"/>
                    </a:cubicBezTo>
                    <a:cubicBezTo>
                      <a:pt x="5971" y="13421"/>
                      <a:pt x="5048" y="10264"/>
                      <a:pt x="5441" y="7246"/>
                    </a:cubicBezTo>
                    <a:cubicBezTo>
                      <a:pt x="5814" y="4368"/>
                      <a:pt x="7444" y="1350"/>
                      <a:pt x="10684" y="1350"/>
                    </a:cubicBezTo>
                    <a:cubicBezTo>
                      <a:pt x="13924" y="1350"/>
                      <a:pt x="15554" y="4368"/>
                      <a:pt x="15927" y="7246"/>
                    </a:cubicBezTo>
                    <a:cubicBezTo>
                      <a:pt x="16320" y="10264"/>
                      <a:pt x="15397" y="13421"/>
                      <a:pt x="13531" y="15803"/>
                    </a:cubicBezTo>
                    <a:close/>
                    <a:moveTo>
                      <a:pt x="1337" y="20250"/>
                    </a:moveTo>
                    <a:cubicBezTo>
                      <a:pt x="1435" y="20190"/>
                      <a:pt x="3693" y="18682"/>
                      <a:pt x="7071" y="17947"/>
                    </a:cubicBezTo>
                    <a:cubicBezTo>
                      <a:pt x="8720" y="17590"/>
                      <a:pt x="8720" y="17590"/>
                      <a:pt x="8720" y="17590"/>
                    </a:cubicBezTo>
                    <a:cubicBezTo>
                      <a:pt x="9329" y="17987"/>
                      <a:pt x="9977" y="18225"/>
                      <a:pt x="10684" y="18225"/>
                    </a:cubicBezTo>
                    <a:cubicBezTo>
                      <a:pt x="11391" y="18225"/>
                      <a:pt x="12059" y="17987"/>
                      <a:pt x="12648" y="17590"/>
                    </a:cubicBezTo>
                    <a:cubicBezTo>
                      <a:pt x="14297" y="17947"/>
                      <a:pt x="14297" y="17947"/>
                      <a:pt x="14297" y="17947"/>
                    </a:cubicBezTo>
                    <a:cubicBezTo>
                      <a:pt x="17655" y="18682"/>
                      <a:pt x="19913" y="20171"/>
                      <a:pt x="20031" y="20250"/>
                    </a:cubicBezTo>
                    <a:lnTo>
                      <a:pt x="1337" y="2025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6869753" y="3090768"/>
            <a:ext cx="1077219" cy="1542582"/>
            <a:chOff x="7719332" y="3946707"/>
            <a:chExt cx="1077219" cy="1542582"/>
          </a:xfrm>
        </p:grpSpPr>
        <p:sp>
          <p:nvSpPr>
            <p:cNvPr id="85" name="Shape 7621"/>
            <p:cNvSpPr/>
            <p:nvPr/>
          </p:nvSpPr>
          <p:spPr>
            <a:xfrm flipV="1">
              <a:off x="8252128" y="3946707"/>
              <a:ext cx="1" cy="54245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86" name="Group 7694"/>
            <p:cNvGrpSpPr/>
            <p:nvPr/>
          </p:nvGrpSpPr>
          <p:grpSpPr>
            <a:xfrm>
              <a:off x="7719332" y="4489157"/>
              <a:ext cx="1077219" cy="1000132"/>
              <a:chOff x="116207" y="0"/>
              <a:chExt cx="1176651" cy="1120478"/>
            </a:xfrm>
          </p:grpSpPr>
          <p:sp>
            <p:nvSpPr>
              <p:cNvPr id="87" name="Shape 7689"/>
              <p:cNvSpPr/>
              <p:nvPr/>
            </p:nvSpPr>
            <p:spPr>
              <a:xfrm>
                <a:off x="301433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88" name="Shape 7690"/>
              <p:cNvSpPr/>
              <p:nvPr/>
            </p:nvSpPr>
            <p:spPr>
              <a:xfrm>
                <a:off x="116207" y="810148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tx1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89" name="Group 7693"/>
              <p:cNvGrpSpPr/>
              <p:nvPr/>
            </p:nvGrpSpPr>
            <p:grpSpPr>
              <a:xfrm>
                <a:off x="566983" y="238669"/>
                <a:ext cx="262395" cy="381284"/>
                <a:chOff x="0" y="0"/>
                <a:chExt cx="262393" cy="381283"/>
              </a:xfrm>
            </p:grpSpPr>
            <p:sp>
              <p:nvSpPr>
                <p:cNvPr id="90" name="Shape 7691"/>
                <p:cNvSpPr/>
                <p:nvPr/>
              </p:nvSpPr>
              <p:spPr>
                <a:xfrm>
                  <a:off x="0" y="0"/>
                  <a:ext cx="262394" cy="38128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91" y="0"/>
                      </a:moveTo>
                      <a:cubicBezTo>
                        <a:pt x="4836" y="0"/>
                        <a:pt x="0" y="3326"/>
                        <a:pt x="0" y="7422"/>
                      </a:cubicBezTo>
                      <a:cubicBezTo>
                        <a:pt x="0" y="10148"/>
                        <a:pt x="3622" y="13030"/>
                        <a:pt x="4931" y="15561"/>
                      </a:cubicBezTo>
                      <a:cubicBezTo>
                        <a:pt x="6903" y="19343"/>
                        <a:pt x="6694" y="21600"/>
                        <a:pt x="10791" y="21600"/>
                      </a:cubicBezTo>
                      <a:cubicBezTo>
                        <a:pt x="14963" y="21600"/>
                        <a:pt x="14678" y="19343"/>
                        <a:pt x="16650" y="15574"/>
                      </a:cubicBezTo>
                      <a:cubicBezTo>
                        <a:pt x="17978" y="13043"/>
                        <a:pt x="21600" y="10122"/>
                        <a:pt x="21600" y="7422"/>
                      </a:cubicBezTo>
                      <a:cubicBezTo>
                        <a:pt x="21600" y="3326"/>
                        <a:pt x="16764" y="0"/>
                        <a:pt x="10791" y="0"/>
                      </a:cubicBezTo>
                      <a:close/>
                      <a:moveTo>
                        <a:pt x="13332" y="18339"/>
                      </a:moveTo>
                      <a:cubicBezTo>
                        <a:pt x="8477" y="18757"/>
                        <a:pt x="8477" y="18757"/>
                        <a:pt x="8477" y="18757"/>
                      </a:cubicBezTo>
                      <a:cubicBezTo>
                        <a:pt x="8306" y="18417"/>
                        <a:pt x="8117" y="18013"/>
                        <a:pt x="7889" y="17478"/>
                      </a:cubicBezTo>
                      <a:cubicBezTo>
                        <a:pt x="7889" y="17478"/>
                        <a:pt x="7889" y="17465"/>
                        <a:pt x="7870" y="17465"/>
                      </a:cubicBezTo>
                      <a:cubicBezTo>
                        <a:pt x="13958" y="16943"/>
                        <a:pt x="13958" y="16943"/>
                        <a:pt x="13958" y="16943"/>
                      </a:cubicBezTo>
                      <a:cubicBezTo>
                        <a:pt x="13863" y="17139"/>
                        <a:pt x="13768" y="17348"/>
                        <a:pt x="13692" y="17543"/>
                      </a:cubicBezTo>
                      <a:cubicBezTo>
                        <a:pt x="13559" y="17843"/>
                        <a:pt x="13445" y="18104"/>
                        <a:pt x="13332" y="18339"/>
                      </a:cubicBezTo>
                      <a:close/>
                      <a:moveTo>
                        <a:pt x="7586" y="16813"/>
                      </a:moveTo>
                      <a:cubicBezTo>
                        <a:pt x="7415" y="16409"/>
                        <a:pt x="7206" y="15978"/>
                        <a:pt x="6998" y="15522"/>
                      </a:cubicBezTo>
                      <a:cubicBezTo>
                        <a:pt x="14602" y="15522"/>
                        <a:pt x="14602" y="15522"/>
                        <a:pt x="14602" y="15522"/>
                      </a:cubicBezTo>
                      <a:cubicBezTo>
                        <a:pt x="14488" y="15770"/>
                        <a:pt x="14375" y="16004"/>
                        <a:pt x="14261" y="16239"/>
                      </a:cubicBezTo>
                      <a:lnTo>
                        <a:pt x="7586" y="16813"/>
                      </a:lnTo>
                      <a:close/>
                      <a:moveTo>
                        <a:pt x="10791" y="20257"/>
                      </a:moveTo>
                      <a:cubicBezTo>
                        <a:pt x="9804" y="20257"/>
                        <a:pt x="9349" y="20165"/>
                        <a:pt x="8837" y="19409"/>
                      </a:cubicBezTo>
                      <a:cubicBezTo>
                        <a:pt x="12990" y="19043"/>
                        <a:pt x="12990" y="19043"/>
                        <a:pt x="12990" y="19043"/>
                      </a:cubicBezTo>
                      <a:cubicBezTo>
                        <a:pt x="12383" y="20165"/>
                        <a:pt x="11947" y="20257"/>
                        <a:pt x="10791" y="20257"/>
                      </a:cubicBezTo>
                      <a:close/>
                      <a:moveTo>
                        <a:pt x="15380" y="14178"/>
                      </a:moveTo>
                      <a:cubicBezTo>
                        <a:pt x="6220" y="14178"/>
                        <a:pt x="6220" y="14178"/>
                        <a:pt x="6220" y="14178"/>
                      </a:cubicBezTo>
                      <a:cubicBezTo>
                        <a:pt x="5727" y="13448"/>
                        <a:pt x="5139" y="12717"/>
                        <a:pt x="4570" y="12000"/>
                      </a:cubicBezTo>
                      <a:cubicBezTo>
                        <a:pt x="3281" y="10422"/>
                        <a:pt x="1972" y="8791"/>
                        <a:pt x="1972" y="7422"/>
                      </a:cubicBezTo>
                      <a:cubicBezTo>
                        <a:pt x="1972" y="4070"/>
                        <a:pt x="5917" y="1357"/>
                        <a:pt x="10791" y="1357"/>
                      </a:cubicBezTo>
                      <a:cubicBezTo>
                        <a:pt x="15664" y="1357"/>
                        <a:pt x="19628" y="4070"/>
                        <a:pt x="19628" y="7422"/>
                      </a:cubicBezTo>
                      <a:cubicBezTo>
                        <a:pt x="19628" y="8791"/>
                        <a:pt x="18300" y="10422"/>
                        <a:pt x="17030" y="12013"/>
                      </a:cubicBezTo>
                      <a:cubicBezTo>
                        <a:pt x="16442" y="12717"/>
                        <a:pt x="15873" y="13448"/>
                        <a:pt x="15380" y="1417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  <p:sp>
              <p:nvSpPr>
                <p:cNvPr id="91" name="Shape 7692"/>
                <p:cNvSpPr/>
                <p:nvPr/>
              </p:nvSpPr>
              <p:spPr>
                <a:xfrm>
                  <a:off x="59638" y="59542"/>
                  <a:ext cx="77445" cy="774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929" y="0"/>
                      </a:moveTo>
                      <a:cubicBezTo>
                        <a:pt x="8936" y="0"/>
                        <a:pt x="0" y="8936"/>
                        <a:pt x="0" y="19929"/>
                      </a:cubicBezTo>
                      <a:cubicBezTo>
                        <a:pt x="0" y="20893"/>
                        <a:pt x="707" y="21600"/>
                        <a:pt x="1671" y="21600"/>
                      </a:cubicBezTo>
                      <a:cubicBezTo>
                        <a:pt x="2571" y="21600"/>
                        <a:pt x="3343" y="20893"/>
                        <a:pt x="3343" y="19929"/>
                      </a:cubicBezTo>
                      <a:cubicBezTo>
                        <a:pt x="3343" y="10800"/>
                        <a:pt x="10800" y="3343"/>
                        <a:pt x="19929" y="3343"/>
                      </a:cubicBezTo>
                      <a:cubicBezTo>
                        <a:pt x="20893" y="3343"/>
                        <a:pt x="21600" y="2571"/>
                        <a:pt x="21600" y="1671"/>
                      </a:cubicBezTo>
                      <a:cubicBezTo>
                        <a:pt x="21600" y="707"/>
                        <a:pt x="20893" y="0"/>
                        <a:pt x="1992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latin typeface="+mn-ea"/>
                  </a:endParaRPr>
                </a:p>
              </p:txBody>
            </p:sp>
          </p:grpSp>
        </p:grpSp>
      </p:grpSp>
      <p:grpSp>
        <p:nvGrpSpPr>
          <p:cNvPr id="92" name="组合 91"/>
          <p:cNvGrpSpPr/>
          <p:nvPr/>
        </p:nvGrpSpPr>
        <p:grpSpPr>
          <a:xfrm>
            <a:off x="7470464" y="897880"/>
            <a:ext cx="1077219" cy="1504297"/>
            <a:chOff x="8320043" y="1753819"/>
            <a:chExt cx="1077219" cy="1504297"/>
          </a:xfrm>
        </p:grpSpPr>
        <p:sp>
          <p:nvSpPr>
            <p:cNvPr id="93" name="Shape 7627"/>
            <p:cNvSpPr/>
            <p:nvPr/>
          </p:nvSpPr>
          <p:spPr>
            <a:xfrm flipV="1">
              <a:off x="8852839" y="2715666"/>
              <a:ext cx="1" cy="54245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94" name="Group 7698"/>
            <p:cNvGrpSpPr/>
            <p:nvPr/>
          </p:nvGrpSpPr>
          <p:grpSpPr>
            <a:xfrm>
              <a:off x="8320043" y="1753819"/>
              <a:ext cx="1077219" cy="975375"/>
              <a:chOff x="-3453" y="0"/>
              <a:chExt cx="1176651" cy="1092742"/>
            </a:xfrm>
          </p:grpSpPr>
          <p:sp>
            <p:nvSpPr>
              <p:cNvPr id="95" name="Shape 7695"/>
              <p:cNvSpPr/>
              <p:nvPr/>
            </p:nvSpPr>
            <p:spPr>
              <a:xfrm>
                <a:off x="181772" y="299245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6" name="Shape 7696"/>
              <p:cNvSpPr/>
              <p:nvPr/>
            </p:nvSpPr>
            <p:spPr>
              <a:xfrm>
                <a:off x="-3453" y="0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tx1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sp>
            <p:nvSpPr>
              <p:cNvPr id="97" name="Shape 7697"/>
              <p:cNvSpPr/>
              <p:nvPr/>
            </p:nvSpPr>
            <p:spPr>
              <a:xfrm>
                <a:off x="402657" y="546196"/>
                <a:ext cx="300761" cy="3009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6" h="21600" extrusionOk="0">
                    <a:moveTo>
                      <a:pt x="21008" y="318"/>
                    </a:moveTo>
                    <a:cubicBezTo>
                      <a:pt x="20765" y="122"/>
                      <a:pt x="20472" y="0"/>
                      <a:pt x="20155" y="0"/>
                    </a:cubicBezTo>
                    <a:cubicBezTo>
                      <a:pt x="20082" y="0"/>
                      <a:pt x="19984" y="0"/>
                      <a:pt x="19911" y="24"/>
                    </a:cubicBezTo>
                    <a:cubicBezTo>
                      <a:pt x="8502" y="2057"/>
                      <a:pt x="8502" y="2057"/>
                      <a:pt x="8502" y="2057"/>
                    </a:cubicBezTo>
                    <a:cubicBezTo>
                      <a:pt x="7844" y="2155"/>
                      <a:pt x="7380" y="2718"/>
                      <a:pt x="7380" y="3380"/>
                    </a:cubicBezTo>
                    <a:cubicBezTo>
                      <a:pt x="7380" y="4727"/>
                      <a:pt x="7380" y="4727"/>
                      <a:pt x="7380" y="4727"/>
                    </a:cubicBezTo>
                    <a:cubicBezTo>
                      <a:pt x="7380" y="5412"/>
                      <a:pt x="7380" y="5412"/>
                      <a:pt x="7380" y="5412"/>
                    </a:cubicBezTo>
                    <a:cubicBezTo>
                      <a:pt x="7380" y="14963"/>
                      <a:pt x="7380" y="14963"/>
                      <a:pt x="7380" y="14963"/>
                    </a:cubicBezTo>
                    <a:cubicBezTo>
                      <a:pt x="6698" y="14473"/>
                      <a:pt x="5820" y="14180"/>
                      <a:pt x="4845" y="14180"/>
                    </a:cubicBezTo>
                    <a:cubicBezTo>
                      <a:pt x="4260" y="14180"/>
                      <a:pt x="3699" y="14278"/>
                      <a:pt x="3138" y="14449"/>
                    </a:cubicBezTo>
                    <a:cubicBezTo>
                      <a:pt x="1871" y="14890"/>
                      <a:pt x="847" y="15747"/>
                      <a:pt x="335" y="16800"/>
                    </a:cubicBezTo>
                    <a:cubicBezTo>
                      <a:pt x="-55" y="17633"/>
                      <a:pt x="-104" y="18539"/>
                      <a:pt x="189" y="19347"/>
                    </a:cubicBezTo>
                    <a:cubicBezTo>
                      <a:pt x="701" y="20718"/>
                      <a:pt x="2139" y="21600"/>
                      <a:pt x="3894" y="21600"/>
                    </a:cubicBezTo>
                    <a:cubicBezTo>
                      <a:pt x="4455" y="21600"/>
                      <a:pt x="5040" y="21502"/>
                      <a:pt x="5576" y="21331"/>
                    </a:cubicBezTo>
                    <a:cubicBezTo>
                      <a:pt x="6868" y="20890"/>
                      <a:pt x="7892" y="20033"/>
                      <a:pt x="8380" y="18980"/>
                    </a:cubicBezTo>
                    <a:cubicBezTo>
                      <a:pt x="8599" y="18514"/>
                      <a:pt x="8721" y="18024"/>
                      <a:pt x="8721" y="17559"/>
                    </a:cubicBezTo>
                    <a:cubicBezTo>
                      <a:pt x="8721" y="17559"/>
                      <a:pt x="8721" y="17559"/>
                      <a:pt x="8721" y="17559"/>
                    </a:cubicBezTo>
                    <a:cubicBezTo>
                      <a:pt x="8721" y="6759"/>
                      <a:pt x="8721" y="6759"/>
                      <a:pt x="8721" y="6759"/>
                    </a:cubicBezTo>
                    <a:cubicBezTo>
                      <a:pt x="8794" y="6759"/>
                      <a:pt x="8892" y="6735"/>
                      <a:pt x="8965" y="6735"/>
                    </a:cubicBezTo>
                    <a:cubicBezTo>
                      <a:pt x="20155" y="4751"/>
                      <a:pt x="20155" y="4751"/>
                      <a:pt x="20155" y="4751"/>
                    </a:cubicBezTo>
                    <a:cubicBezTo>
                      <a:pt x="20155" y="12931"/>
                      <a:pt x="20155" y="12931"/>
                      <a:pt x="20155" y="12931"/>
                    </a:cubicBezTo>
                    <a:cubicBezTo>
                      <a:pt x="19473" y="12441"/>
                      <a:pt x="18595" y="12147"/>
                      <a:pt x="17595" y="12147"/>
                    </a:cubicBezTo>
                    <a:cubicBezTo>
                      <a:pt x="17035" y="12147"/>
                      <a:pt x="16449" y="12245"/>
                      <a:pt x="15889" y="12441"/>
                    </a:cubicBezTo>
                    <a:cubicBezTo>
                      <a:pt x="14621" y="12857"/>
                      <a:pt x="13597" y="13714"/>
                      <a:pt x="13085" y="14792"/>
                    </a:cubicBezTo>
                    <a:cubicBezTo>
                      <a:pt x="12695" y="15600"/>
                      <a:pt x="12646" y="16506"/>
                      <a:pt x="12963" y="17314"/>
                    </a:cubicBezTo>
                    <a:cubicBezTo>
                      <a:pt x="13475" y="18686"/>
                      <a:pt x="14914" y="19567"/>
                      <a:pt x="16645" y="19567"/>
                    </a:cubicBezTo>
                    <a:cubicBezTo>
                      <a:pt x="17230" y="19567"/>
                      <a:pt x="17790" y="19494"/>
                      <a:pt x="18351" y="19298"/>
                    </a:cubicBezTo>
                    <a:cubicBezTo>
                      <a:pt x="19619" y="18857"/>
                      <a:pt x="20643" y="18000"/>
                      <a:pt x="21155" y="16947"/>
                    </a:cubicBezTo>
                    <a:cubicBezTo>
                      <a:pt x="21374" y="16482"/>
                      <a:pt x="21472" y="15992"/>
                      <a:pt x="21472" y="15527"/>
                    </a:cubicBezTo>
                    <a:cubicBezTo>
                      <a:pt x="21496" y="15527"/>
                      <a:pt x="21496" y="15527"/>
                      <a:pt x="21496" y="15527"/>
                    </a:cubicBezTo>
                    <a:cubicBezTo>
                      <a:pt x="21496" y="3380"/>
                      <a:pt x="21496" y="3380"/>
                      <a:pt x="21496" y="3380"/>
                    </a:cubicBezTo>
                    <a:cubicBezTo>
                      <a:pt x="21496" y="2694"/>
                      <a:pt x="21496" y="2694"/>
                      <a:pt x="21496" y="2694"/>
                    </a:cubicBezTo>
                    <a:cubicBezTo>
                      <a:pt x="21496" y="1347"/>
                      <a:pt x="21496" y="1347"/>
                      <a:pt x="21496" y="1347"/>
                    </a:cubicBezTo>
                    <a:cubicBezTo>
                      <a:pt x="21496" y="955"/>
                      <a:pt x="21325" y="563"/>
                      <a:pt x="21008" y="318"/>
                    </a:cubicBezTo>
                    <a:close/>
                    <a:moveTo>
                      <a:pt x="5162" y="20033"/>
                    </a:moveTo>
                    <a:cubicBezTo>
                      <a:pt x="3553" y="20571"/>
                      <a:pt x="1895" y="20057"/>
                      <a:pt x="1432" y="18857"/>
                    </a:cubicBezTo>
                    <a:cubicBezTo>
                      <a:pt x="993" y="17682"/>
                      <a:pt x="1944" y="16286"/>
                      <a:pt x="3553" y="15747"/>
                    </a:cubicBezTo>
                    <a:cubicBezTo>
                      <a:pt x="5162" y="15208"/>
                      <a:pt x="6844" y="15722"/>
                      <a:pt x="7283" y="16922"/>
                    </a:cubicBezTo>
                    <a:cubicBezTo>
                      <a:pt x="7722" y="18098"/>
                      <a:pt x="6771" y="19494"/>
                      <a:pt x="5162" y="20033"/>
                    </a:cubicBezTo>
                    <a:close/>
                    <a:moveTo>
                      <a:pt x="17912" y="18024"/>
                    </a:moveTo>
                    <a:cubicBezTo>
                      <a:pt x="16279" y="18563"/>
                      <a:pt x="14621" y="18024"/>
                      <a:pt x="14182" y="16849"/>
                    </a:cubicBezTo>
                    <a:cubicBezTo>
                      <a:pt x="13743" y="15649"/>
                      <a:pt x="14694" y="14253"/>
                      <a:pt x="16303" y="13714"/>
                    </a:cubicBezTo>
                    <a:cubicBezTo>
                      <a:pt x="17912" y="13176"/>
                      <a:pt x="19570" y="13690"/>
                      <a:pt x="20009" y="14890"/>
                    </a:cubicBezTo>
                    <a:cubicBezTo>
                      <a:pt x="20448" y="16065"/>
                      <a:pt x="19521" y="17486"/>
                      <a:pt x="17912" y="18024"/>
                    </a:cubicBezTo>
                    <a:close/>
                    <a:moveTo>
                      <a:pt x="20131" y="3380"/>
                    </a:moveTo>
                    <a:cubicBezTo>
                      <a:pt x="8697" y="5412"/>
                      <a:pt x="8697" y="5412"/>
                      <a:pt x="8697" y="5412"/>
                    </a:cubicBezTo>
                    <a:cubicBezTo>
                      <a:pt x="8697" y="4727"/>
                      <a:pt x="8697" y="4727"/>
                      <a:pt x="8697" y="4727"/>
                    </a:cubicBezTo>
                    <a:cubicBezTo>
                      <a:pt x="8697" y="3380"/>
                      <a:pt x="8697" y="3380"/>
                      <a:pt x="8697" y="3380"/>
                    </a:cubicBezTo>
                    <a:cubicBezTo>
                      <a:pt x="20131" y="1347"/>
                      <a:pt x="20131" y="1347"/>
                      <a:pt x="20131" y="1347"/>
                    </a:cubicBezTo>
                    <a:cubicBezTo>
                      <a:pt x="20131" y="2694"/>
                      <a:pt x="20131" y="2694"/>
                      <a:pt x="20131" y="2694"/>
                    </a:cubicBezTo>
                    <a:lnTo>
                      <a:pt x="20131" y="338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8341937" y="2393278"/>
            <a:ext cx="1224296" cy="1002951"/>
            <a:chOff x="9191516" y="3249217"/>
            <a:chExt cx="1224296" cy="1002951"/>
          </a:xfrm>
        </p:grpSpPr>
        <p:sp>
          <p:nvSpPr>
            <p:cNvPr id="99" name="Shape 7699"/>
            <p:cNvSpPr/>
            <p:nvPr/>
          </p:nvSpPr>
          <p:spPr>
            <a:xfrm flipH="1">
              <a:off x="9191516" y="3609927"/>
              <a:ext cx="317192" cy="1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100" name="Group 7703"/>
            <p:cNvGrpSpPr/>
            <p:nvPr/>
          </p:nvGrpSpPr>
          <p:grpSpPr>
            <a:xfrm>
              <a:off x="9338593" y="3249217"/>
              <a:ext cx="1077219" cy="1002951"/>
              <a:chOff x="-53148" y="0"/>
              <a:chExt cx="1176651" cy="1123637"/>
            </a:xfrm>
          </p:grpSpPr>
          <p:sp>
            <p:nvSpPr>
              <p:cNvPr id="101" name="Shape 7700"/>
              <p:cNvSpPr/>
              <p:nvPr/>
            </p:nvSpPr>
            <p:spPr>
              <a:xfrm>
                <a:off x="131485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2" name="Shape 7701"/>
              <p:cNvSpPr/>
              <p:nvPr/>
            </p:nvSpPr>
            <p:spPr>
              <a:xfrm>
                <a:off x="-53148" y="813306"/>
                <a:ext cx="1176651" cy="310331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tx1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sp>
            <p:nvSpPr>
              <p:cNvPr id="103" name="Shape 7702"/>
              <p:cNvSpPr/>
              <p:nvPr/>
            </p:nvSpPr>
            <p:spPr>
              <a:xfrm>
                <a:off x="319800" y="186654"/>
                <a:ext cx="401490" cy="4012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91" y="0"/>
                    </a:moveTo>
                    <a:cubicBezTo>
                      <a:pt x="15478" y="0"/>
                      <a:pt x="14410" y="942"/>
                      <a:pt x="13626" y="2417"/>
                    </a:cubicBezTo>
                    <a:cubicBezTo>
                      <a:pt x="13594" y="2417"/>
                      <a:pt x="13594" y="2417"/>
                      <a:pt x="13594" y="2417"/>
                    </a:cubicBezTo>
                    <a:cubicBezTo>
                      <a:pt x="12464" y="4647"/>
                      <a:pt x="10769" y="6091"/>
                      <a:pt x="8916" y="6091"/>
                    </a:cubicBezTo>
                    <a:cubicBezTo>
                      <a:pt x="8477" y="6091"/>
                      <a:pt x="8477" y="6091"/>
                      <a:pt x="8477" y="6091"/>
                    </a:cubicBezTo>
                    <a:cubicBezTo>
                      <a:pt x="5494" y="6091"/>
                      <a:pt x="5494" y="6091"/>
                      <a:pt x="5494" y="6091"/>
                    </a:cubicBezTo>
                    <a:cubicBezTo>
                      <a:pt x="2700" y="6091"/>
                      <a:pt x="2700" y="6091"/>
                      <a:pt x="2700" y="6091"/>
                    </a:cubicBezTo>
                    <a:cubicBezTo>
                      <a:pt x="1193" y="6091"/>
                      <a:pt x="0" y="7566"/>
                      <a:pt x="0" y="9450"/>
                    </a:cubicBezTo>
                    <a:cubicBezTo>
                      <a:pt x="0" y="11334"/>
                      <a:pt x="1193" y="12841"/>
                      <a:pt x="2700" y="12841"/>
                    </a:cubicBezTo>
                    <a:cubicBezTo>
                      <a:pt x="3453" y="12841"/>
                      <a:pt x="4050" y="13437"/>
                      <a:pt x="4050" y="14191"/>
                    </a:cubicBezTo>
                    <a:cubicBezTo>
                      <a:pt x="4050" y="20250"/>
                      <a:pt x="4050" y="20250"/>
                      <a:pt x="4050" y="20250"/>
                    </a:cubicBezTo>
                    <a:cubicBezTo>
                      <a:pt x="4050" y="21003"/>
                      <a:pt x="4647" y="21600"/>
                      <a:pt x="5400" y="21600"/>
                    </a:cubicBezTo>
                    <a:cubicBezTo>
                      <a:pt x="8100" y="21600"/>
                      <a:pt x="8100" y="21600"/>
                      <a:pt x="8100" y="21600"/>
                    </a:cubicBezTo>
                    <a:cubicBezTo>
                      <a:pt x="8853" y="21600"/>
                      <a:pt x="9450" y="21003"/>
                      <a:pt x="9450" y="20250"/>
                    </a:cubicBezTo>
                    <a:cubicBezTo>
                      <a:pt x="9450" y="19591"/>
                      <a:pt x="9450" y="19591"/>
                      <a:pt x="9450" y="19591"/>
                    </a:cubicBezTo>
                    <a:cubicBezTo>
                      <a:pt x="9450" y="18900"/>
                      <a:pt x="8759" y="18586"/>
                      <a:pt x="8759" y="18241"/>
                    </a:cubicBezTo>
                    <a:cubicBezTo>
                      <a:pt x="8759" y="13500"/>
                      <a:pt x="8759" y="13500"/>
                      <a:pt x="8759" y="13500"/>
                    </a:cubicBezTo>
                    <a:cubicBezTo>
                      <a:pt x="8759" y="13469"/>
                      <a:pt x="8791" y="13469"/>
                      <a:pt x="8791" y="13469"/>
                    </a:cubicBezTo>
                    <a:cubicBezTo>
                      <a:pt x="8791" y="13374"/>
                      <a:pt x="8822" y="13280"/>
                      <a:pt x="8853" y="13186"/>
                    </a:cubicBezTo>
                    <a:cubicBezTo>
                      <a:pt x="8885" y="13155"/>
                      <a:pt x="8885" y="13155"/>
                      <a:pt x="8885" y="13123"/>
                    </a:cubicBezTo>
                    <a:cubicBezTo>
                      <a:pt x="8948" y="13060"/>
                      <a:pt x="9010" y="12998"/>
                      <a:pt x="9105" y="12935"/>
                    </a:cubicBezTo>
                    <a:cubicBezTo>
                      <a:pt x="9105" y="12935"/>
                      <a:pt x="9105" y="12935"/>
                      <a:pt x="9105" y="12935"/>
                    </a:cubicBezTo>
                    <a:cubicBezTo>
                      <a:pt x="9105" y="12935"/>
                      <a:pt x="9105" y="12935"/>
                      <a:pt x="9136" y="12935"/>
                    </a:cubicBezTo>
                    <a:cubicBezTo>
                      <a:pt x="9167" y="12903"/>
                      <a:pt x="9230" y="12872"/>
                      <a:pt x="9293" y="12872"/>
                    </a:cubicBezTo>
                    <a:cubicBezTo>
                      <a:pt x="10988" y="13060"/>
                      <a:pt x="12558" y="14410"/>
                      <a:pt x="13594" y="16483"/>
                    </a:cubicBezTo>
                    <a:cubicBezTo>
                      <a:pt x="13626" y="16483"/>
                      <a:pt x="13626" y="16483"/>
                      <a:pt x="13626" y="16483"/>
                    </a:cubicBezTo>
                    <a:cubicBezTo>
                      <a:pt x="14410" y="17958"/>
                      <a:pt x="15478" y="18900"/>
                      <a:pt x="16891" y="18900"/>
                    </a:cubicBezTo>
                    <a:cubicBezTo>
                      <a:pt x="19967" y="18900"/>
                      <a:pt x="21600" y="14159"/>
                      <a:pt x="21600" y="9450"/>
                    </a:cubicBezTo>
                    <a:cubicBezTo>
                      <a:pt x="21600" y="4741"/>
                      <a:pt x="19967" y="0"/>
                      <a:pt x="16891" y="0"/>
                    </a:cubicBezTo>
                    <a:close/>
                    <a:moveTo>
                      <a:pt x="13500" y="9450"/>
                    </a:moveTo>
                    <a:cubicBezTo>
                      <a:pt x="13500" y="8759"/>
                      <a:pt x="13531" y="8069"/>
                      <a:pt x="13626" y="7441"/>
                    </a:cubicBezTo>
                    <a:cubicBezTo>
                      <a:pt x="15541" y="7441"/>
                      <a:pt x="15541" y="7441"/>
                      <a:pt x="15541" y="7441"/>
                    </a:cubicBezTo>
                    <a:cubicBezTo>
                      <a:pt x="16263" y="7441"/>
                      <a:pt x="16891" y="8320"/>
                      <a:pt x="16891" y="9450"/>
                    </a:cubicBezTo>
                    <a:cubicBezTo>
                      <a:pt x="16891" y="10580"/>
                      <a:pt x="16263" y="11491"/>
                      <a:pt x="15541" y="11491"/>
                    </a:cubicBezTo>
                    <a:cubicBezTo>
                      <a:pt x="13626" y="11491"/>
                      <a:pt x="13626" y="11491"/>
                      <a:pt x="13626" y="11491"/>
                    </a:cubicBezTo>
                    <a:cubicBezTo>
                      <a:pt x="13531" y="10831"/>
                      <a:pt x="13500" y="10141"/>
                      <a:pt x="13500" y="9450"/>
                    </a:cubicBezTo>
                    <a:close/>
                    <a:moveTo>
                      <a:pt x="1350" y="9450"/>
                    </a:moveTo>
                    <a:cubicBezTo>
                      <a:pt x="1350" y="8320"/>
                      <a:pt x="1947" y="7441"/>
                      <a:pt x="2700" y="7441"/>
                    </a:cubicBezTo>
                    <a:cubicBezTo>
                      <a:pt x="7441" y="7441"/>
                      <a:pt x="7441" y="7441"/>
                      <a:pt x="7441" y="7441"/>
                    </a:cubicBezTo>
                    <a:cubicBezTo>
                      <a:pt x="7001" y="7912"/>
                      <a:pt x="6750" y="8634"/>
                      <a:pt x="6750" y="9450"/>
                    </a:cubicBezTo>
                    <a:cubicBezTo>
                      <a:pt x="6750" y="10266"/>
                      <a:pt x="7001" y="10988"/>
                      <a:pt x="7441" y="11491"/>
                    </a:cubicBezTo>
                    <a:cubicBezTo>
                      <a:pt x="2700" y="11491"/>
                      <a:pt x="2700" y="11491"/>
                      <a:pt x="2700" y="11491"/>
                    </a:cubicBezTo>
                    <a:cubicBezTo>
                      <a:pt x="1947" y="11491"/>
                      <a:pt x="1350" y="10580"/>
                      <a:pt x="1350" y="9450"/>
                    </a:cubicBezTo>
                    <a:close/>
                    <a:moveTo>
                      <a:pt x="8100" y="20250"/>
                    </a:moveTo>
                    <a:cubicBezTo>
                      <a:pt x="5400" y="20250"/>
                      <a:pt x="5400" y="20250"/>
                      <a:pt x="5400" y="20250"/>
                    </a:cubicBezTo>
                    <a:cubicBezTo>
                      <a:pt x="5400" y="14191"/>
                      <a:pt x="5400" y="14191"/>
                      <a:pt x="5400" y="14191"/>
                    </a:cubicBezTo>
                    <a:cubicBezTo>
                      <a:pt x="5400" y="13688"/>
                      <a:pt x="5274" y="13217"/>
                      <a:pt x="5023" y="12841"/>
                    </a:cubicBezTo>
                    <a:cubicBezTo>
                      <a:pt x="5494" y="12841"/>
                      <a:pt x="5494" y="12841"/>
                      <a:pt x="5494" y="12841"/>
                    </a:cubicBezTo>
                    <a:cubicBezTo>
                      <a:pt x="5494" y="12841"/>
                      <a:pt x="5494" y="12841"/>
                      <a:pt x="5494" y="12841"/>
                    </a:cubicBezTo>
                    <a:cubicBezTo>
                      <a:pt x="7535" y="12841"/>
                      <a:pt x="7535" y="12841"/>
                      <a:pt x="7535" y="12841"/>
                    </a:cubicBezTo>
                    <a:cubicBezTo>
                      <a:pt x="7472" y="13029"/>
                      <a:pt x="7409" y="13280"/>
                      <a:pt x="7409" y="13500"/>
                    </a:cubicBezTo>
                    <a:cubicBezTo>
                      <a:pt x="7409" y="18241"/>
                      <a:pt x="7409" y="18241"/>
                      <a:pt x="7409" y="18241"/>
                    </a:cubicBezTo>
                    <a:cubicBezTo>
                      <a:pt x="7409" y="18869"/>
                      <a:pt x="7786" y="19308"/>
                      <a:pt x="8006" y="19559"/>
                    </a:cubicBezTo>
                    <a:cubicBezTo>
                      <a:pt x="8037" y="19591"/>
                      <a:pt x="8069" y="19653"/>
                      <a:pt x="8100" y="19685"/>
                    </a:cubicBezTo>
                    <a:lnTo>
                      <a:pt x="8100" y="20250"/>
                    </a:lnTo>
                    <a:close/>
                    <a:moveTo>
                      <a:pt x="8916" y="11491"/>
                    </a:moveTo>
                    <a:cubicBezTo>
                      <a:pt x="8791" y="11491"/>
                      <a:pt x="8791" y="11491"/>
                      <a:pt x="8791" y="11491"/>
                    </a:cubicBezTo>
                    <a:cubicBezTo>
                      <a:pt x="8791" y="11491"/>
                      <a:pt x="8791" y="11491"/>
                      <a:pt x="8791" y="11491"/>
                    </a:cubicBezTo>
                    <a:cubicBezTo>
                      <a:pt x="8037" y="11491"/>
                      <a:pt x="7441" y="10580"/>
                      <a:pt x="7441" y="9450"/>
                    </a:cubicBezTo>
                    <a:cubicBezTo>
                      <a:pt x="7441" y="8320"/>
                      <a:pt x="8037" y="7441"/>
                      <a:pt x="8791" y="7441"/>
                    </a:cubicBezTo>
                    <a:cubicBezTo>
                      <a:pt x="8916" y="7441"/>
                      <a:pt x="8916" y="7441"/>
                      <a:pt x="8916" y="7441"/>
                    </a:cubicBezTo>
                    <a:cubicBezTo>
                      <a:pt x="10203" y="7441"/>
                      <a:pt x="11397" y="6938"/>
                      <a:pt x="12433" y="6059"/>
                    </a:cubicBezTo>
                    <a:cubicBezTo>
                      <a:pt x="12244" y="7158"/>
                      <a:pt x="12150" y="8288"/>
                      <a:pt x="12150" y="9450"/>
                    </a:cubicBezTo>
                    <a:cubicBezTo>
                      <a:pt x="12150" y="10612"/>
                      <a:pt x="12244" y="11773"/>
                      <a:pt x="12433" y="12841"/>
                    </a:cubicBezTo>
                    <a:cubicBezTo>
                      <a:pt x="11397" y="11993"/>
                      <a:pt x="10203" y="11491"/>
                      <a:pt x="8916" y="11491"/>
                    </a:cubicBezTo>
                    <a:close/>
                    <a:moveTo>
                      <a:pt x="16891" y="17550"/>
                    </a:moveTo>
                    <a:cubicBezTo>
                      <a:pt x="15509" y="17550"/>
                      <a:pt x="14348" y="15603"/>
                      <a:pt x="13814" y="12841"/>
                    </a:cubicBezTo>
                    <a:cubicBezTo>
                      <a:pt x="15541" y="12841"/>
                      <a:pt x="15541" y="12841"/>
                      <a:pt x="15541" y="12841"/>
                    </a:cubicBezTo>
                    <a:cubicBezTo>
                      <a:pt x="17048" y="12841"/>
                      <a:pt x="18241" y="11334"/>
                      <a:pt x="18241" y="9450"/>
                    </a:cubicBezTo>
                    <a:cubicBezTo>
                      <a:pt x="18241" y="7566"/>
                      <a:pt x="17048" y="6091"/>
                      <a:pt x="15541" y="6091"/>
                    </a:cubicBezTo>
                    <a:cubicBezTo>
                      <a:pt x="13814" y="6091"/>
                      <a:pt x="13814" y="6091"/>
                      <a:pt x="13814" y="6091"/>
                    </a:cubicBezTo>
                    <a:cubicBezTo>
                      <a:pt x="14348" y="3297"/>
                      <a:pt x="15509" y="1350"/>
                      <a:pt x="16891" y="1350"/>
                    </a:cubicBezTo>
                    <a:cubicBezTo>
                      <a:pt x="18743" y="1350"/>
                      <a:pt x="20250" y="4992"/>
                      <a:pt x="20250" y="9450"/>
                    </a:cubicBezTo>
                    <a:cubicBezTo>
                      <a:pt x="20250" y="13908"/>
                      <a:pt x="18743" y="17550"/>
                      <a:pt x="16891" y="175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1164199" y="2309615"/>
            <a:ext cx="7221986" cy="823856"/>
            <a:chOff x="2013778" y="3165554"/>
            <a:chExt cx="7221986" cy="823856"/>
          </a:xfrm>
        </p:grpSpPr>
        <p:sp>
          <p:nvSpPr>
            <p:cNvPr id="105" name="Shape 7704"/>
            <p:cNvSpPr/>
            <p:nvPr/>
          </p:nvSpPr>
          <p:spPr>
            <a:xfrm>
              <a:off x="2013778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一</a:t>
              </a:r>
              <a:endParaRPr sz="4900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106" name="Shape 7705"/>
            <p:cNvSpPr/>
            <p:nvPr/>
          </p:nvSpPr>
          <p:spPr>
            <a:xfrm>
              <a:off x="2738645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切</a:t>
              </a:r>
              <a:endParaRPr sz="4900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107" name="Shape 7706"/>
            <p:cNvSpPr/>
            <p:nvPr/>
          </p:nvSpPr>
          <p:spPr>
            <a:xfrm>
              <a:off x="3463512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以</a:t>
              </a:r>
              <a:endParaRPr sz="4900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108" name="Shape 7707"/>
            <p:cNvSpPr/>
            <p:nvPr/>
          </p:nvSpPr>
          <p:spPr>
            <a:xfrm>
              <a:off x="4188380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客</a:t>
              </a:r>
              <a:endParaRPr sz="4900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109" name="Shape 7708"/>
            <p:cNvSpPr/>
            <p:nvPr/>
          </p:nvSpPr>
          <p:spPr>
            <a:xfrm>
              <a:off x="4913248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户</a:t>
              </a:r>
              <a:endParaRPr sz="4900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110" name="Shape 7709"/>
            <p:cNvSpPr/>
            <p:nvPr/>
          </p:nvSpPr>
          <p:spPr>
            <a:xfrm>
              <a:off x="5638115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需</a:t>
              </a:r>
              <a:endParaRPr sz="4900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111" name="Shape 7710"/>
            <p:cNvSpPr/>
            <p:nvPr/>
          </p:nvSpPr>
          <p:spPr>
            <a:xfrm>
              <a:off x="6362983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求</a:t>
              </a:r>
              <a:endParaRPr sz="4900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112" name="Shape 7711"/>
            <p:cNvSpPr/>
            <p:nvPr/>
          </p:nvSpPr>
          <p:spPr>
            <a:xfrm>
              <a:off x="7087851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为</a:t>
              </a:r>
              <a:endParaRPr sz="4900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113" name="Shape 7712"/>
            <p:cNvSpPr/>
            <p:nvPr/>
          </p:nvSpPr>
          <p:spPr>
            <a:xfrm>
              <a:off x="7812719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中</a:t>
              </a:r>
              <a:endParaRPr sz="4900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114" name="Shape 7713"/>
            <p:cNvSpPr/>
            <p:nvPr/>
          </p:nvSpPr>
          <p:spPr>
            <a:xfrm>
              <a:off x="8537584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心</a:t>
              </a:r>
              <a:endParaRPr sz="4900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115" name="Title 1"/>
          <p:cNvSpPr txBox="1">
            <a:spLocks/>
          </p:cNvSpPr>
          <p:nvPr/>
        </p:nvSpPr>
        <p:spPr>
          <a:xfrm>
            <a:off x="842149" y="179059"/>
            <a:ext cx="2605584" cy="592018"/>
          </a:xfrm>
          <a:prstGeom prst="homePlate">
            <a:avLst/>
          </a:prstGeom>
          <a:solidFill>
            <a:schemeClr val="bg2"/>
          </a:solidFill>
        </p:spPr>
        <p:txBody>
          <a:bodyPr vert="horz" lIns="91457" tIns="45728" rIns="91457" bIns="45728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572">
              <a:defRPr/>
            </a:pPr>
            <a:r>
              <a:rPr lang="zh-CN" altLang="en-US" sz="3200" dirty="0">
                <a:solidFill>
                  <a:srgbClr val="92D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大黑简体" pitchFamily="2" charset="-122"/>
                <a:ea typeface="方正大黑简体" pitchFamily="2" charset="-122"/>
              </a:rPr>
              <a:t>服务理念</a:t>
            </a:r>
            <a:endParaRPr lang="en-US" sz="3200" dirty="0">
              <a:solidFill>
                <a:srgbClr val="92D05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大黑简体" pitchFamily="2" charset="-122"/>
              <a:ea typeface="方正大黑简体" pitchFamily="2" charset="-122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0" y="5307362"/>
            <a:ext cx="2440031" cy="113400"/>
          </a:xfrm>
          <a:prstGeom prst="rect">
            <a:avLst/>
          </a:prstGeom>
          <a:solidFill>
            <a:srgbClr val="E5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117" name="矩形 116"/>
          <p:cNvSpPr/>
          <p:nvPr/>
        </p:nvSpPr>
        <p:spPr>
          <a:xfrm>
            <a:off x="2446411" y="5307362"/>
            <a:ext cx="2440031" cy="113400"/>
          </a:xfrm>
          <a:prstGeom prst="rect">
            <a:avLst/>
          </a:prstGeom>
          <a:solidFill>
            <a:srgbClr val="FCA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118" name="矩形 117"/>
          <p:cNvSpPr/>
          <p:nvPr/>
        </p:nvSpPr>
        <p:spPr>
          <a:xfrm>
            <a:off x="4892821" y="5307362"/>
            <a:ext cx="2440031" cy="113400"/>
          </a:xfrm>
          <a:prstGeom prst="rect">
            <a:avLst/>
          </a:prstGeom>
          <a:solidFill>
            <a:srgbClr val="FA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119" name="矩形 118"/>
          <p:cNvSpPr/>
          <p:nvPr/>
        </p:nvSpPr>
        <p:spPr>
          <a:xfrm>
            <a:off x="7339231" y="5307362"/>
            <a:ext cx="2440031" cy="113400"/>
          </a:xfrm>
          <a:prstGeom prst="rect">
            <a:avLst/>
          </a:prstGeom>
          <a:solidFill>
            <a:srgbClr val="CCD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grpSp>
        <p:nvGrpSpPr>
          <p:cNvPr id="120" name="组合 119"/>
          <p:cNvGrpSpPr/>
          <p:nvPr/>
        </p:nvGrpSpPr>
        <p:grpSpPr>
          <a:xfrm>
            <a:off x="58094" y="179059"/>
            <a:ext cx="736084" cy="592019"/>
            <a:chOff x="-49754" y="1197154"/>
            <a:chExt cx="6731157" cy="4492375"/>
          </a:xfrm>
        </p:grpSpPr>
        <p:sp>
          <p:nvSpPr>
            <p:cNvPr id="121" name="内容占位符 2"/>
            <p:cNvSpPr txBox="1">
              <a:spLocks/>
            </p:cNvSpPr>
            <p:nvPr/>
          </p:nvSpPr>
          <p:spPr>
            <a:xfrm>
              <a:off x="-49754" y="1197154"/>
              <a:ext cx="1548000" cy="4492375"/>
            </a:xfrm>
            <a:prstGeom prst="homePlate">
              <a:avLst/>
            </a:prstGeom>
            <a:solidFill>
              <a:srgbClr val="CCDB69"/>
            </a:solidFill>
            <a:ln w="6350" cap="flat" cmpd="sng" algn="ctr">
              <a:noFill/>
              <a:prstDash val="solid"/>
              <a:miter lim="800000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122" name="内容占位符 2"/>
            <p:cNvSpPr txBox="1">
              <a:spLocks/>
            </p:cNvSpPr>
            <p:nvPr/>
          </p:nvSpPr>
          <p:spPr>
            <a:xfrm>
              <a:off x="5133403" y="1197154"/>
              <a:ext cx="1548000" cy="4492375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内容占位符 2"/>
            <p:cNvSpPr txBox="1">
              <a:spLocks/>
            </p:cNvSpPr>
            <p:nvPr/>
          </p:nvSpPr>
          <p:spPr>
            <a:xfrm>
              <a:off x="1677965" y="1197154"/>
              <a:ext cx="1548000" cy="4492375"/>
            </a:xfrm>
            <a:prstGeom prst="homePlate">
              <a:avLst/>
            </a:prstGeom>
            <a:solidFill>
              <a:srgbClr val="FCAC8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内容占位符 2"/>
            <p:cNvSpPr txBox="1">
              <a:spLocks/>
            </p:cNvSpPr>
            <p:nvPr/>
          </p:nvSpPr>
          <p:spPr>
            <a:xfrm>
              <a:off x="3405684" y="1197154"/>
              <a:ext cx="1548000" cy="4492375"/>
            </a:xfrm>
            <a:prstGeom prst="homePlate">
              <a:avLst/>
            </a:prstGeom>
            <a:solidFill>
              <a:srgbClr val="FA784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61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9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9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9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9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9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9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9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49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9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9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39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9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 txBox="1">
            <a:spLocks/>
          </p:cNvSpPr>
          <p:nvPr/>
        </p:nvSpPr>
        <p:spPr>
          <a:xfrm>
            <a:off x="842149" y="179059"/>
            <a:ext cx="2605584" cy="592018"/>
          </a:xfrm>
          <a:prstGeom prst="homePlate">
            <a:avLst/>
          </a:prstGeom>
          <a:solidFill>
            <a:srgbClr val="FFC000"/>
          </a:solidFill>
        </p:spPr>
        <p:txBody>
          <a:bodyPr vert="horz" lIns="91457" tIns="45728" rIns="91457" bIns="45728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572">
              <a:defRPr/>
            </a:pPr>
            <a:r>
              <a:rPr lang="zh-CN" altLang="en-US" sz="32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大黑简体" pitchFamily="2" charset="-122"/>
                <a:ea typeface="方正大黑简体" pitchFamily="2" charset="-122"/>
              </a:rPr>
              <a:t>团队合作</a:t>
            </a:r>
            <a:endParaRPr lang="en-US" sz="32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大黑简体" pitchFamily="2" charset="-122"/>
              <a:ea typeface="方正大黑简体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0" y="5307362"/>
            <a:ext cx="2440031" cy="113400"/>
          </a:xfrm>
          <a:prstGeom prst="rect">
            <a:avLst/>
          </a:prstGeom>
          <a:solidFill>
            <a:srgbClr val="E5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2446411" y="5307362"/>
            <a:ext cx="2440031" cy="113400"/>
          </a:xfrm>
          <a:prstGeom prst="rect">
            <a:avLst/>
          </a:prstGeom>
          <a:solidFill>
            <a:srgbClr val="FCA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4892821" y="5307362"/>
            <a:ext cx="2440031" cy="113400"/>
          </a:xfrm>
          <a:prstGeom prst="rect">
            <a:avLst/>
          </a:prstGeom>
          <a:solidFill>
            <a:srgbClr val="FA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7339231" y="5307362"/>
            <a:ext cx="2440031" cy="113400"/>
          </a:xfrm>
          <a:prstGeom prst="rect">
            <a:avLst/>
          </a:prstGeom>
          <a:solidFill>
            <a:srgbClr val="CCD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58094" y="179059"/>
            <a:ext cx="736084" cy="592019"/>
            <a:chOff x="-49754" y="1197154"/>
            <a:chExt cx="6731157" cy="4492375"/>
          </a:xfrm>
        </p:grpSpPr>
        <p:sp>
          <p:nvSpPr>
            <p:cNvPr id="47" name="内容占位符 2"/>
            <p:cNvSpPr txBox="1">
              <a:spLocks/>
            </p:cNvSpPr>
            <p:nvPr/>
          </p:nvSpPr>
          <p:spPr>
            <a:xfrm>
              <a:off x="-49754" y="1197154"/>
              <a:ext cx="1548000" cy="4492375"/>
            </a:xfrm>
            <a:prstGeom prst="homePlate">
              <a:avLst/>
            </a:prstGeom>
            <a:solidFill>
              <a:srgbClr val="CCDB69"/>
            </a:solidFill>
            <a:ln w="6350" cap="flat" cmpd="sng" algn="ctr">
              <a:noFill/>
              <a:prstDash val="solid"/>
              <a:miter lim="800000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内容占位符 2"/>
            <p:cNvSpPr txBox="1">
              <a:spLocks/>
            </p:cNvSpPr>
            <p:nvPr/>
          </p:nvSpPr>
          <p:spPr>
            <a:xfrm>
              <a:off x="5133403" y="1197154"/>
              <a:ext cx="1548000" cy="4492375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内容占位符 2"/>
            <p:cNvSpPr txBox="1">
              <a:spLocks/>
            </p:cNvSpPr>
            <p:nvPr/>
          </p:nvSpPr>
          <p:spPr>
            <a:xfrm>
              <a:off x="1677965" y="1197154"/>
              <a:ext cx="1548000" cy="4492375"/>
            </a:xfrm>
            <a:prstGeom prst="homePlate">
              <a:avLst/>
            </a:prstGeom>
            <a:solidFill>
              <a:srgbClr val="FCAC8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内容占位符 2"/>
            <p:cNvSpPr txBox="1">
              <a:spLocks/>
            </p:cNvSpPr>
            <p:nvPr/>
          </p:nvSpPr>
          <p:spPr>
            <a:xfrm>
              <a:off x="3405684" y="1197154"/>
              <a:ext cx="1548000" cy="4492375"/>
            </a:xfrm>
            <a:prstGeom prst="homePlate">
              <a:avLst/>
            </a:prstGeom>
            <a:solidFill>
              <a:srgbClr val="FA784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45"/>
          <p:cNvGrpSpPr>
            <a:grpSpLocks/>
          </p:cNvGrpSpPr>
          <p:nvPr/>
        </p:nvGrpSpPr>
        <p:grpSpPr bwMode="auto">
          <a:xfrm>
            <a:off x="2292350" y="1390650"/>
            <a:ext cx="2786063" cy="2752725"/>
            <a:chOff x="1688134" y="1260177"/>
            <a:chExt cx="1807054" cy="1784627"/>
          </a:xfrm>
        </p:grpSpPr>
        <p:sp>
          <p:nvSpPr>
            <p:cNvPr id="52" name="椭圆 51"/>
            <p:cNvSpPr/>
            <p:nvPr/>
          </p:nvSpPr>
          <p:spPr>
            <a:xfrm rot="1245109">
              <a:off x="1688134" y="1260177"/>
              <a:ext cx="1807054" cy="1784627"/>
            </a:xfrm>
            <a:prstGeom prst="ellipse">
              <a:avLst/>
            </a:prstGeom>
            <a:gradFill flip="none" rotWithShape="1">
              <a:gsLst>
                <a:gs pos="6000">
                  <a:sysClr val="window" lastClr="FFFFFF">
                    <a:lumMod val="95000"/>
                    <a:shade val="67500"/>
                    <a:satMod val="115000"/>
                  </a:sysClr>
                </a:gs>
                <a:gs pos="100000">
                  <a:srgbClr val="E4E4E4"/>
                </a:gs>
                <a:gs pos="80000">
                  <a:srgbClr val="F1F1F1"/>
                </a:gs>
                <a:gs pos="43000">
                  <a:sysClr val="window" lastClr="FFFFFF"/>
                </a:gs>
              </a:gsLst>
              <a:lin ang="8100000" scaled="1"/>
              <a:tileRect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chemeClr val="accent5">
                    <a:lumMod val="50000"/>
                  </a:schemeClr>
                </a:solidFill>
                <a:latin typeface="Calibri"/>
                <a:ea typeface="+mn-ea"/>
              </a:endParaRPr>
            </a:p>
          </p:txBody>
        </p:sp>
        <p:pic>
          <p:nvPicPr>
            <p:cNvPr id="53" name="Picture 2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1797901" y="1364906"/>
              <a:ext cx="1587523" cy="1575170"/>
            </a:xfrm>
            <a:prstGeom prst="rect">
              <a:avLst/>
            </a:prstGeom>
            <a:noFill/>
            <a:effectLst>
              <a:innerShdw blurRad="101600" dist="25400" dir="13500000">
                <a:prstClr val="black">
                  <a:alpha val="69000"/>
                </a:prstClr>
              </a:innerShdw>
            </a:effectLst>
          </p:spPr>
        </p:pic>
      </p:grpSp>
      <p:grpSp>
        <p:nvGrpSpPr>
          <p:cNvPr id="54" name="组合 48"/>
          <p:cNvGrpSpPr>
            <a:grpSpLocks/>
          </p:cNvGrpSpPr>
          <p:nvPr/>
        </p:nvGrpSpPr>
        <p:grpSpPr bwMode="auto">
          <a:xfrm>
            <a:off x="812800" y="985838"/>
            <a:ext cx="1806575" cy="1784350"/>
            <a:chOff x="1688134" y="1260177"/>
            <a:chExt cx="1807054" cy="1784627"/>
          </a:xfrm>
        </p:grpSpPr>
        <p:sp>
          <p:nvSpPr>
            <p:cNvPr id="55" name="椭圆 54"/>
            <p:cNvSpPr/>
            <p:nvPr/>
          </p:nvSpPr>
          <p:spPr>
            <a:xfrm rot="1245109">
              <a:off x="1688134" y="1260177"/>
              <a:ext cx="1807054" cy="1784627"/>
            </a:xfrm>
            <a:prstGeom prst="ellipse">
              <a:avLst/>
            </a:prstGeom>
            <a:gradFill flip="none" rotWithShape="1">
              <a:gsLst>
                <a:gs pos="6000">
                  <a:sysClr val="window" lastClr="FFFFFF">
                    <a:lumMod val="95000"/>
                    <a:shade val="67500"/>
                    <a:satMod val="115000"/>
                  </a:sysClr>
                </a:gs>
                <a:gs pos="100000">
                  <a:srgbClr val="E4E4E4"/>
                </a:gs>
                <a:gs pos="80000">
                  <a:srgbClr val="F1F1F1"/>
                </a:gs>
                <a:gs pos="43000">
                  <a:sysClr val="window" lastClr="FFFFFF"/>
                </a:gs>
              </a:gsLst>
              <a:lin ang="8100000" scaled="1"/>
              <a:tileRect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chemeClr val="accent5">
                    <a:lumMod val="50000"/>
                  </a:schemeClr>
                </a:solidFill>
                <a:latin typeface="Calibri"/>
                <a:ea typeface="+mn-ea"/>
              </a:endParaRPr>
            </a:p>
          </p:txBody>
        </p:sp>
        <p:pic>
          <p:nvPicPr>
            <p:cNvPr id="56" name="Picture 2" descr="C:\Documents and Settings\Administrator\桌面\图片4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97640" y="1364906"/>
              <a:ext cx="1588044" cy="1575170"/>
            </a:xfrm>
            <a:prstGeom prst="rect">
              <a:avLst/>
            </a:prstGeom>
            <a:noFill/>
            <a:effectLst>
              <a:innerShdw blurRad="101600" dist="25400" dir="13500000">
                <a:prstClr val="black">
                  <a:alpha val="69000"/>
                </a:prstClr>
              </a:innerShdw>
            </a:effectLst>
          </p:spPr>
        </p:pic>
      </p:grpSp>
      <p:grpSp>
        <p:nvGrpSpPr>
          <p:cNvPr id="57" name="组合 51"/>
          <p:cNvGrpSpPr>
            <a:grpSpLocks/>
          </p:cNvGrpSpPr>
          <p:nvPr/>
        </p:nvGrpSpPr>
        <p:grpSpPr bwMode="auto">
          <a:xfrm>
            <a:off x="2146300" y="3644900"/>
            <a:ext cx="1304925" cy="1287463"/>
            <a:chOff x="1404541" y="3428370"/>
            <a:chExt cx="1807054" cy="1784627"/>
          </a:xfrm>
        </p:grpSpPr>
        <p:grpSp>
          <p:nvGrpSpPr>
            <p:cNvPr id="58" name="组合 52"/>
            <p:cNvGrpSpPr>
              <a:grpSpLocks/>
            </p:cNvGrpSpPr>
            <p:nvPr/>
          </p:nvGrpSpPr>
          <p:grpSpPr bwMode="auto">
            <a:xfrm>
              <a:off x="1404541" y="3428370"/>
              <a:ext cx="1807054" cy="1784627"/>
              <a:chOff x="1273440" y="3314664"/>
              <a:chExt cx="1807054" cy="1784627"/>
            </a:xfrm>
          </p:grpSpPr>
          <p:sp>
            <p:nvSpPr>
              <p:cNvPr id="60" name="椭圆 59"/>
              <p:cNvSpPr/>
              <p:nvPr/>
            </p:nvSpPr>
            <p:spPr>
              <a:xfrm rot="1245109">
                <a:off x="1273440" y="3314664"/>
                <a:ext cx="1807054" cy="1784627"/>
              </a:xfrm>
              <a:prstGeom prst="ellipse">
                <a:avLst/>
              </a:prstGeom>
              <a:gradFill flip="none" rotWithShape="1">
                <a:gsLst>
                  <a:gs pos="6000">
                    <a:sysClr val="window" lastClr="FFFFFF">
                      <a:lumMod val="95000"/>
                      <a:shade val="67500"/>
                      <a:satMod val="115000"/>
                    </a:sysClr>
                  </a:gs>
                  <a:gs pos="100000">
                    <a:srgbClr val="E4E4E4"/>
                  </a:gs>
                  <a:gs pos="80000">
                    <a:srgbClr val="F1F1F1"/>
                  </a:gs>
                  <a:gs pos="43000">
                    <a:sysClr val="window" lastClr="FFFFFF"/>
                  </a:gs>
                </a:gsLst>
                <a:lin ang="8100000" scaled="1"/>
                <a:tileRect/>
              </a:gradFill>
              <a:ln w="127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393700" dist="38100" dir="5400000" algn="t" rotWithShape="0">
                  <a:schemeClr val="tx1">
                    <a:alpha val="37000"/>
                  </a:schemeClr>
                </a:outerShdw>
              </a:effectLst>
            </p:spPr>
            <p:txBody>
              <a:bodyPr anchor="ctr"/>
              <a:lstStyle/>
              <a:p>
                <a:pPr algn="ctr" defTabSz="96780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chemeClr val="accent5">
                      <a:lumMod val="50000"/>
                    </a:schemeClr>
                  </a:solidFill>
                  <a:latin typeface="Calibri"/>
                  <a:ea typeface="+mn-ea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1404541" y="3440720"/>
                <a:ext cx="1532516" cy="153251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innerShdw blurRad="101600" dist="25400" dir="13500000">
                  <a:prstClr val="black">
                    <a:alpha val="6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6780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59" name="Freeform 41"/>
            <p:cNvSpPr>
              <a:spLocks noEditPoints="1"/>
            </p:cNvSpPr>
            <p:nvPr/>
          </p:nvSpPr>
          <p:spPr bwMode="auto">
            <a:xfrm>
              <a:off x="1846413" y="3824465"/>
              <a:ext cx="912320" cy="818596"/>
            </a:xfrm>
            <a:custGeom>
              <a:avLst/>
              <a:gdLst>
                <a:gd name="T0" fmla="*/ 2147483647 w 67"/>
                <a:gd name="T1" fmla="*/ 124018912 h 60"/>
                <a:gd name="T2" fmla="*/ 2147483647 w 67"/>
                <a:gd name="T3" fmla="*/ 0 h 60"/>
                <a:gd name="T4" fmla="*/ 2147483647 w 67"/>
                <a:gd name="T5" fmla="*/ 0 h 60"/>
                <a:gd name="T6" fmla="*/ 2147483647 w 67"/>
                <a:gd name="T7" fmla="*/ 124018912 h 60"/>
                <a:gd name="T8" fmla="*/ 2147483647 w 67"/>
                <a:gd name="T9" fmla="*/ 310059138 h 60"/>
                <a:gd name="T10" fmla="*/ 2147483647 w 67"/>
                <a:gd name="T11" fmla="*/ 868156039 h 60"/>
                <a:gd name="T12" fmla="*/ 2147483647 w 67"/>
                <a:gd name="T13" fmla="*/ 124018912 h 60"/>
                <a:gd name="T14" fmla="*/ 2147483647 w 67"/>
                <a:gd name="T15" fmla="*/ 1922344337 h 60"/>
                <a:gd name="T16" fmla="*/ 2147483647 w 67"/>
                <a:gd name="T17" fmla="*/ 124018912 h 60"/>
                <a:gd name="T18" fmla="*/ 1902898002 w 67"/>
                <a:gd name="T19" fmla="*/ 124018912 h 60"/>
                <a:gd name="T20" fmla="*/ 122771150 w 67"/>
                <a:gd name="T21" fmla="*/ 1922344337 h 60"/>
                <a:gd name="T22" fmla="*/ 122771150 w 67"/>
                <a:gd name="T23" fmla="*/ 2147483647 h 60"/>
                <a:gd name="T24" fmla="*/ 245534466 w 67"/>
                <a:gd name="T25" fmla="*/ 2147483647 h 60"/>
                <a:gd name="T26" fmla="*/ 429691207 w 67"/>
                <a:gd name="T27" fmla="*/ 2147483647 h 60"/>
                <a:gd name="T28" fmla="*/ 2087055172 w 67"/>
                <a:gd name="T29" fmla="*/ 558097024 h 60"/>
                <a:gd name="T30" fmla="*/ 2147483647 w 67"/>
                <a:gd name="T31" fmla="*/ 2147483647 h 60"/>
                <a:gd name="T32" fmla="*/ 2147483647 w 67"/>
                <a:gd name="T33" fmla="*/ 2147483647 h 60"/>
                <a:gd name="T34" fmla="*/ 2147483647 w 67"/>
                <a:gd name="T35" fmla="*/ 1922344337 h 60"/>
                <a:gd name="T36" fmla="*/ 552454614 w 67"/>
                <a:gd name="T37" fmla="*/ 2147483647 h 60"/>
                <a:gd name="T38" fmla="*/ 552454614 w 67"/>
                <a:gd name="T39" fmla="*/ 2147483647 h 60"/>
                <a:gd name="T40" fmla="*/ 797989019 w 67"/>
                <a:gd name="T41" fmla="*/ 2147483647 h 60"/>
                <a:gd name="T42" fmla="*/ 1718749157 w 67"/>
                <a:gd name="T43" fmla="*/ 2147483647 h 60"/>
                <a:gd name="T44" fmla="*/ 1718749157 w 67"/>
                <a:gd name="T45" fmla="*/ 2147483647 h 60"/>
                <a:gd name="T46" fmla="*/ 1780134717 w 67"/>
                <a:gd name="T47" fmla="*/ 2147483647 h 60"/>
                <a:gd name="T48" fmla="*/ 2147483647 w 67"/>
                <a:gd name="T49" fmla="*/ 2147483647 h 60"/>
                <a:gd name="T50" fmla="*/ 2147483647 w 67"/>
                <a:gd name="T51" fmla="*/ 2147483647 h 60"/>
                <a:gd name="T52" fmla="*/ 2147483647 w 67"/>
                <a:gd name="T53" fmla="*/ 2147483647 h 60"/>
                <a:gd name="T54" fmla="*/ 2147483647 w 67"/>
                <a:gd name="T55" fmla="*/ 2147483647 h 60"/>
                <a:gd name="T56" fmla="*/ 2147483647 w 67"/>
                <a:gd name="T57" fmla="*/ 2147483647 h 60"/>
                <a:gd name="T58" fmla="*/ 2147483647 w 67"/>
                <a:gd name="T59" fmla="*/ 2147483647 h 60"/>
                <a:gd name="T60" fmla="*/ 2087055172 w 67"/>
                <a:gd name="T61" fmla="*/ 806142661 h 60"/>
                <a:gd name="T62" fmla="*/ 552454614 w 67"/>
                <a:gd name="T63" fmla="*/ 2147483647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7"/>
                <a:gd name="T97" fmla="*/ 0 h 60"/>
                <a:gd name="T98" fmla="*/ 67 w 67"/>
                <a:gd name="T99" fmla="*/ 60 h 6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56"/>
          <p:cNvGrpSpPr>
            <a:grpSpLocks noChangeAspect="1"/>
          </p:cNvGrpSpPr>
          <p:nvPr/>
        </p:nvGrpSpPr>
        <p:grpSpPr bwMode="auto">
          <a:xfrm>
            <a:off x="5618163" y="3529013"/>
            <a:ext cx="3275012" cy="777875"/>
            <a:chOff x="5192066" y="1951081"/>
            <a:chExt cx="3051631" cy="724443"/>
          </a:xfrm>
        </p:grpSpPr>
        <p:grpSp>
          <p:nvGrpSpPr>
            <p:cNvPr id="63" name="组合 57"/>
            <p:cNvGrpSpPr>
              <a:grpSpLocks/>
            </p:cNvGrpSpPr>
            <p:nvPr/>
          </p:nvGrpSpPr>
          <p:grpSpPr bwMode="auto">
            <a:xfrm>
              <a:off x="5192066" y="1951081"/>
              <a:ext cx="3051631" cy="724443"/>
              <a:chOff x="5076057" y="2427734"/>
              <a:chExt cx="2880320" cy="526345"/>
            </a:xfrm>
          </p:grpSpPr>
          <p:sp>
            <p:nvSpPr>
              <p:cNvPr id="69" name="矩形 68"/>
              <p:cNvSpPr/>
              <p:nvPr/>
            </p:nvSpPr>
            <p:spPr>
              <a:xfrm>
                <a:off x="5076057" y="2427734"/>
                <a:ext cx="2880320" cy="52634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114300" dist="508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17400000"/>
                </a:lightRig>
              </a:scene3d>
              <a:sp3d prstMaterial="softEdge">
                <a:bevelT h="190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6780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0" name="矩形 46"/>
              <p:cNvSpPr/>
              <p:nvPr/>
            </p:nvSpPr>
            <p:spPr>
              <a:xfrm>
                <a:off x="5076057" y="2427735"/>
                <a:ext cx="2880320" cy="526344"/>
              </a:xfrm>
              <a:custGeom>
                <a:avLst/>
                <a:gdLst/>
                <a:ahLst/>
                <a:cxnLst/>
                <a:rect l="l" t="t" r="r" b="b"/>
                <a:pathLst>
                  <a:path w="2561043" h="468000">
                    <a:moveTo>
                      <a:pt x="2561043" y="464401"/>
                    </a:moveTo>
                    <a:lnTo>
                      <a:pt x="2561043" y="468000"/>
                    </a:lnTo>
                    <a:lnTo>
                      <a:pt x="2556105" y="468000"/>
                    </a:lnTo>
                    <a:close/>
                    <a:moveTo>
                      <a:pt x="2333179" y="0"/>
                    </a:moveTo>
                    <a:lnTo>
                      <a:pt x="2561043" y="0"/>
                    </a:lnTo>
                    <a:lnTo>
                      <a:pt x="2561043" y="34637"/>
                    </a:lnTo>
                    <a:cubicBezTo>
                      <a:pt x="2497571" y="17204"/>
                      <a:pt x="2420820" y="5943"/>
                      <a:pt x="2333179" y="0"/>
                    </a:cubicBezTo>
                    <a:close/>
                    <a:moveTo>
                      <a:pt x="0" y="0"/>
                    </a:moveTo>
                    <a:lnTo>
                      <a:pt x="1993666" y="0"/>
                    </a:lnTo>
                    <a:cubicBezTo>
                      <a:pt x="1713665" y="14550"/>
                      <a:pt x="1378707" y="63726"/>
                      <a:pt x="1024333" y="147682"/>
                    </a:cubicBezTo>
                    <a:cubicBezTo>
                      <a:pt x="651807" y="235937"/>
                      <a:pt x="315700" y="348915"/>
                      <a:pt x="52866" y="468000"/>
                    </a:cubicBezTo>
                    <a:lnTo>
                      <a:pt x="0" y="46800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7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6780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1" name="矩形 46"/>
              <p:cNvSpPr/>
              <p:nvPr/>
            </p:nvSpPr>
            <p:spPr>
              <a:xfrm>
                <a:off x="5076057" y="2427734"/>
                <a:ext cx="2879650" cy="526222"/>
              </a:xfrm>
              <a:custGeom>
                <a:avLst/>
                <a:gdLst/>
                <a:ahLst/>
                <a:cxnLst/>
                <a:rect l="l" t="t" r="r" b="b"/>
                <a:pathLst>
                  <a:path w="2561043" h="468000">
                    <a:moveTo>
                      <a:pt x="2561043" y="464401"/>
                    </a:moveTo>
                    <a:lnTo>
                      <a:pt x="2561043" y="468000"/>
                    </a:lnTo>
                    <a:lnTo>
                      <a:pt x="2556105" y="468000"/>
                    </a:lnTo>
                    <a:close/>
                    <a:moveTo>
                      <a:pt x="2333179" y="0"/>
                    </a:moveTo>
                    <a:lnTo>
                      <a:pt x="2561043" y="0"/>
                    </a:lnTo>
                    <a:lnTo>
                      <a:pt x="2561043" y="34637"/>
                    </a:lnTo>
                    <a:cubicBezTo>
                      <a:pt x="2497571" y="17204"/>
                      <a:pt x="2420820" y="5943"/>
                      <a:pt x="2333179" y="0"/>
                    </a:cubicBezTo>
                    <a:close/>
                    <a:moveTo>
                      <a:pt x="0" y="0"/>
                    </a:moveTo>
                    <a:lnTo>
                      <a:pt x="1993666" y="0"/>
                    </a:lnTo>
                    <a:cubicBezTo>
                      <a:pt x="1713665" y="14550"/>
                      <a:pt x="1378707" y="63726"/>
                      <a:pt x="1024333" y="147682"/>
                    </a:cubicBezTo>
                    <a:cubicBezTo>
                      <a:pt x="651807" y="235937"/>
                      <a:pt x="315700" y="348915"/>
                      <a:pt x="52866" y="468000"/>
                    </a:cubicBezTo>
                    <a:lnTo>
                      <a:pt x="0" y="46800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6780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2" name="矩形 57"/>
              <p:cNvSpPr/>
              <p:nvPr/>
            </p:nvSpPr>
            <p:spPr>
              <a:xfrm>
                <a:off x="5076057" y="2427734"/>
                <a:ext cx="881230" cy="526344"/>
              </a:xfrm>
              <a:custGeom>
                <a:avLst/>
                <a:gdLst/>
                <a:ahLst/>
                <a:cxnLst/>
                <a:rect l="l" t="t" r="r" b="b"/>
                <a:pathLst>
                  <a:path w="783547" h="468000">
                    <a:moveTo>
                      <a:pt x="0" y="0"/>
                    </a:moveTo>
                    <a:lnTo>
                      <a:pt x="783547" y="0"/>
                    </a:lnTo>
                    <a:lnTo>
                      <a:pt x="650750" y="44035"/>
                    </a:lnTo>
                    <a:cubicBezTo>
                      <a:pt x="370000" y="151927"/>
                      <a:pt x="144214" y="309737"/>
                      <a:pt x="24523" y="468000"/>
                    </a:cubicBezTo>
                    <a:lnTo>
                      <a:pt x="0" y="4680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81000">
                    <a:schemeClr val="bg1">
                      <a:alpha val="25000"/>
                    </a:schemeClr>
                  </a:gs>
                </a:gsLst>
                <a:lin ang="15000000" scaled="0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 prstMaterial="soft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6780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64" name="组合 58"/>
            <p:cNvGrpSpPr>
              <a:grpSpLocks/>
            </p:cNvGrpSpPr>
            <p:nvPr/>
          </p:nvGrpSpPr>
          <p:grpSpPr bwMode="auto">
            <a:xfrm>
              <a:off x="6386716" y="1990699"/>
              <a:ext cx="1569660" cy="628637"/>
              <a:chOff x="606331" y="1409613"/>
              <a:chExt cx="1569660" cy="628637"/>
            </a:xfrm>
          </p:grpSpPr>
          <p:sp>
            <p:nvSpPr>
              <p:cNvPr id="67" name="TextBox 61"/>
              <p:cNvSpPr txBox="1">
                <a:spLocks noChangeArrowheads="1"/>
              </p:cNvSpPr>
              <p:nvPr/>
            </p:nvSpPr>
            <p:spPr bwMode="auto">
              <a:xfrm>
                <a:off x="606331" y="1409613"/>
                <a:ext cx="100540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r>
                  <a:rPr lang="zh-CN" altLang="en-US" sz="1600">
                    <a:solidFill>
                      <a:schemeClr val="bg1"/>
                    </a:solidFill>
                    <a:latin typeface="微软雅黑" pitchFamily="34" charset="-122"/>
                  </a:rPr>
                  <a:t>添加标题</a:t>
                </a:r>
              </a:p>
            </p:txBody>
          </p:sp>
          <p:sp>
            <p:nvSpPr>
              <p:cNvPr id="68" name="TextBox 62"/>
              <p:cNvSpPr txBox="1">
                <a:spLocks noChangeArrowheads="1"/>
              </p:cNvSpPr>
              <p:nvPr/>
            </p:nvSpPr>
            <p:spPr bwMode="auto">
              <a:xfrm>
                <a:off x="606331" y="1668918"/>
                <a:ext cx="156966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r>
                  <a:rPr lang="zh-CN" altLang="en-US" sz="900">
                    <a:solidFill>
                      <a:schemeClr val="bg1"/>
                    </a:solidFill>
                    <a:latin typeface="微软雅黑" pitchFamily="34" charset="-122"/>
                  </a:rPr>
                  <a:t>单击添加文本单击添加文本</a:t>
                </a:r>
                <a:endParaRPr lang="en-US" altLang="zh-CN" sz="900">
                  <a:solidFill>
                    <a:schemeClr val="bg1"/>
                  </a:solidFill>
                  <a:latin typeface="微软雅黑" pitchFamily="34" charset="-122"/>
                </a:endParaRPr>
              </a:p>
              <a:p>
                <a:r>
                  <a:rPr lang="zh-CN" altLang="en-US" sz="900">
                    <a:solidFill>
                      <a:schemeClr val="bg1"/>
                    </a:solidFill>
                    <a:latin typeface="微软雅黑" pitchFamily="34" charset="-122"/>
                  </a:rPr>
                  <a:t>单击添加文本单击添加文本</a:t>
                </a:r>
              </a:p>
            </p:txBody>
          </p:sp>
        </p:grpSp>
        <p:cxnSp>
          <p:nvCxnSpPr>
            <p:cNvPr id="65" name="直接连接符 64"/>
            <p:cNvCxnSpPr/>
            <p:nvPr/>
          </p:nvCxnSpPr>
          <p:spPr>
            <a:xfrm>
              <a:off x="6240833" y="2050137"/>
              <a:ext cx="0" cy="5337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Freeform 10"/>
            <p:cNvSpPr>
              <a:spLocks noEditPoints="1"/>
            </p:cNvSpPr>
            <p:nvPr/>
          </p:nvSpPr>
          <p:spPr bwMode="auto">
            <a:xfrm>
              <a:off x="5760087" y="2103361"/>
              <a:ext cx="251467" cy="468671"/>
            </a:xfrm>
            <a:custGeom>
              <a:avLst/>
              <a:gdLst>
                <a:gd name="T0" fmla="*/ 55 w 152"/>
                <a:gd name="T1" fmla="*/ 43 h 277"/>
                <a:gd name="T2" fmla="*/ 61 w 152"/>
                <a:gd name="T3" fmla="*/ 64 h 277"/>
                <a:gd name="T4" fmla="*/ 6 w 152"/>
                <a:gd name="T5" fmla="*/ 34 h 277"/>
                <a:gd name="T6" fmla="*/ 4 w 152"/>
                <a:gd name="T7" fmla="*/ 33 h 277"/>
                <a:gd name="T8" fmla="*/ 4 w 152"/>
                <a:gd name="T9" fmla="*/ 74 h 277"/>
                <a:gd name="T10" fmla="*/ 6 w 152"/>
                <a:gd name="T11" fmla="*/ 73 h 277"/>
                <a:gd name="T12" fmla="*/ 102 w 152"/>
                <a:gd name="T13" fmla="*/ 64 h 277"/>
                <a:gd name="T14" fmla="*/ 102 w 152"/>
                <a:gd name="T15" fmla="*/ 0 h 277"/>
                <a:gd name="T16" fmla="*/ 102 w 152"/>
                <a:gd name="T17" fmla="*/ 64 h 277"/>
                <a:gd name="T18" fmla="*/ 59 w 152"/>
                <a:gd name="T19" fmla="*/ 260 h 277"/>
                <a:gd name="T20" fmla="*/ 71 w 152"/>
                <a:gd name="T21" fmla="*/ 277 h 277"/>
                <a:gd name="T22" fmla="*/ 103 w 152"/>
                <a:gd name="T23" fmla="*/ 206 h 277"/>
                <a:gd name="T24" fmla="*/ 86 w 152"/>
                <a:gd name="T25" fmla="*/ 174 h 277"/>
                <a:gd name="T26" fmla="*/ 122 w 152"/>
                <a:gd name="T27" fmla="*/ 171 h 277"/>
                <a:gd name="T28" fmla="*/ 124 w 152"/>
                <a:gd name="T29" fmla="*/ 150 h 277"/>
                <a:gd name="T30" fmla="*/ 102 w 152"/>
                <a:gd name="T31" fmla="*/ 68 h 277"/>
                <a:gd name="T32" fmla="*/ 94 w 152"/>
                <a:gd name="T33" fmla="*/ 75 h 277"/>
                <a:gd name="T34" fmla="*/ 112 w 152"/>
                <a:gd name="T35" fmla="*/ 82 h 277"/>
                <a:gd name="T36" fmla="*/ 80 w 152"/>
                <a:gd name="T37" fmla="*/ 110 h 277"/>
                <a:gd name="T38" fmla="*/ 83 w 152"/>
                <a:gd name="T39" fmla="*/ 166 h 277"/>
                <a:gd name="T40" fmla="*/ 97 w 152"/>
                <a:gd name="T41" fmla="*/ 179 h 277"/>
                <a:gd name="T42" fmla="*/ 125 w 152"/>
                <a:gd name="T43" fmla="*/ 268 h 277"/>
                <a:gd name="T44" fmla="*/ 141 w 152"/>
                <a:gd name="T45" fmla="*/ 276 h 277"/>
                <a:gd name="T46" fmla="*/ 51 w 152"/>
                <a:gd name="T47" fmla="*/ 64 h 277"/>
                <a:gd name="T48" fmla="*/ 27 w 152"/>
                <a:gd name="T49" fmla="*/ 42 h 277"/>
                <a:gd name="T50" fmla="*/ 8 w 152"/>
                <a:gd name="T51" fmla="*/ 72 h 277"/>
                <a:gd name="T52" fmla="*/ 51 w 152"/>
                <a:gd name="T53" fmla="*/ 64 h 277"/>
                <a:gd name="T54" fmla="*/ 68 w 152"/>
                <a:gd name="T55" fmla="*/ 112 h 277"/>
                <a:gd name="T56" fmla="*/ 73 w 152"/>
                <a:gd name="T57" fmla="*/ 111 h 277"/>
                <a:gd name="T58" fmla="*/ 110 w 152"/>
                <a:gd name="T59" fmla="*/ 92 h 277"/>
                <a:gd name="T60" fmla="*/ 99 w 152"/>
                <a:gd name="T61" fmla="*/ 76 h 277"/>
                <a:gd name="T62" fmla="*/ 70 w 152"/>
                <a:gd name="T63" fmla="*/ 87 h 277"/>
                <a:gd name="T64" fmla="*/ 43 w 152"/>
                <a:gd name="T65" fmla="*/ 67 h 277"/>
                <a:gd name="T66" fmla="*/ 32 w 152"/>
                <a:gd name="T67" fmla="*/ 80 h 277"/>
                <a:gd name="T68" fmla="*/ 60 w 152"/>
                <a:gd name="T69" fmla="*/ 109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2" h="277">
                  <a:moveTo>
                    <a:pt x="61" y="43"/>
                  </a:moveTo>
                  <a:cubicBezTo>
                    <a:pt x="55" y="43"/>
                    <a:pt x="55" y="43"/>
                    <a:pt x="55" y="43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61" y="64"/>
                    <a:pt x="61" y="64"/>
                    <a:pt x="61" y="64"/>
                  </a:cubicBezTo>
                  <a:lnTo>
                    <a:pt x="61" y="43"/>
                  </a:lnTo>
                  <a:close/>
                  <a:moveTo>
                    <a:pt x="6" y="34"/>
                  </a:moveTo>
                  <a:cubicBezTo>
                    <a:pt x="6" y="34"/>
                    <a:pt x="5" y="34"/>
                    <a:pt x="5" y="33"/>
                  </a:cubicBezTo>
                  <a:cubicBezTo>
                    <a:pt x="5" y="33"/>
                    <a:pt x="4" y="33"/>
                    <a:pt x="4" y="33"/>
                  </a:cubicBezTo>
                  <a:cubicBezTo>
                    <a:pt x="2" y="33"/>
                    <a:pt x="0" y="42"/>
                    <a:pt x="0" y="53"/>
                  </a:cubicBezTo>
                  <a:cubicBezTo>
                    <a:pt x="0" y="65"/>
                    <a:pt x="2" y="74"/>
                    <a:pt x="4" y="74"/>
                  </a:cubicBezTo>
                  <a:cubicBezTo>
                    <a:pt x="4" y="74"/>
                    <a:pt x="5" y="74"/>
                    <a:pt x="5" y="74"/>
                  </a:cubicBezTo>
                  <a:cubicBezTo>
                    <a:pt x="5" y="74"/>
                    <a:pt x="6" y="73"/>
                    <a:pt x="6" y="73"/>
                  </a:cubicBezTo>
                  <a:cubicBezTo>
                    <a:pt x="1" y="56"/>
                    <a:pt x="5" y="39"/>
                    <a:pt x="6" y="34"/>
                  </a:cubicBezTo>
                  <a:close/>
                  <a:moveTo>
                    <a:pt x="102" y="64"/>
                  </a:moveTo>
                  <a:cubicBezTo>
                    <a:pt x="120" y="64"/>
                    <a:pt x="134" y="49"/>
                    <a:pt x="134" y="32"/>
                  </a:cubicBezTo>
                  <a:cubicBezTo>
                    <a:pt x="134" y="14"/>
                    <a:pt x="120" y="0"/>
                    <a:pt x="102" y="0"/>
                  </a:cubicBezTo>
                  <a:cubicBezTo>
                    <a:pt x="85" y="0"/>
                    <a:pt x="70" y="14"/>
                    <a:pt x="70" y="32"/>
                  </a:cubicBezTo>
                  <a:cubicBezTo>
                    <a:pt x="70" y="49"/>
                    <a:pt x="85" y="64"/>
                    <a:pt x="102" y="64"/>
                  </a:cubicBezTo>
                  <a:close/>
                  <a:moveTo>
                    <a:pt x="86" y="174"/>
                  </a:moveTo>
                  <a:cubicBezTo>
                    <a:pt x="59" y="260"/>
                    <a:pt x="59" y="260"/>
                    <a:pt x="59" y="260"/>
                  </a:cubicBezTo>
                  <a:cubicBezTo>
                    <a:pt x="57" y="267"/>
                    <a:pt x="61" y="274"/>
                    <a:pt x="68" y="276"/>
                  </a:cubicBezTo>
                  <a:cubicBezTo>
                    <a:pt x="69" y="277"/>
                    <a:pt x="70" y="277"/>
                    <a:pt x="71" y="277"/>
                  </a:cubicBezTo>
                  <a:cubicBezTo>
                    <a:pt x="77" y="277"/>
                    <a:pt x="82" y="273"/>
                    <a:pt x="84" y="268"/>
                  </a:cubicBezTo>
                  <a:cubicBezTo>
                    <a:pt x="103" y="206"/>
                    <a:pt x="103" y="206"/>
                    <a:pt x="103" y="206"/>
                  </a:cubicBezTo>
                  <a:cubicBezTo>
                    <a:pt x="95" y="180"/>
                    <a:pt x="95" y="180"/>
                    <a:pt x="95" y="180"/>
                  </a:cubicBezTo>
                  <a:cubicBezTo>
                    <a:pt x="91" y="179"/>
                    <a:pt x="88" y="176"/>
                    <a:pt x="86" y="174"/>
                  </a:cubicBezTo>
                  <a:close/>
                  <a:moveTo>
                    <a:pt x="150" y="259"/>
                  </a:moveTo>
                  <a:cubicBezTo>
                    <a:pt x="122" y="171"/>
                    <a:pt x="122" y="171"/>
                    <a:pt x="122" y="171"/>
                  </a:cubicBezTo>
                  <a:cubicBezTo>
                    <a:pt x="122" y="171"/>
                    <a:pt x="122" y="171"/>
                    <a:pt x="122" y="171"/>
                  </a:cubicBezTo>
                  <a:cubicBezTo>
                    <a:pt x="125" y="165"/>
                    <a:pt x="126" y="157"/>
                    <a:pt x="124" y="150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4" y="81"/>
                    <a:pt x="114" y="68"/>
                    <a:pt x="102" y="68"/>
                  </a:cubicBezTo>
                  <a:cubicBezTo>
                    <a:pt x="95" y="68"/>
                    <a:pt x="89" y="72"/>
                    <a:pt x="85" y="79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6" y="74"/>
                    <a:pt x="98" y="74"/>
                    <a:pt x="99" y="74"/>
                  </a:cubicBezTo>
                  <a:cubicBezTo>
                    <a:pt x="105" y="74"/>
                    <a:pt x="110" y="77"/>
                    <a:pt x="112" y="82"/>
                  </a:cubicBezTo>
                  <a:cubicBezTo>
                    <a:pt x="115" y="89"/>
                    <a:pt x="112" y="97"/>
                    <a:pt x="105" y="100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80" y="152"/>
                    <a:pt x="80" y="152"/>
                    <a:pt x="80" y="152"/>
                  </a:cubicBezTo>
                  <a:cubicBezTo>
                    <a:pt x="80" y="157"/>
                    <a:pt x="81" y="161"/>
                    <a:pt x="83" y="166"/>
                  </a:cubicBezTo>
                  <a:cubicBezTo>
                    <a:pt x="83" y="166"/>
                    <a:pt x="87" y="176"/>
                    <a:pt x="96" y="179"/>
                  </a:cubicBezTo>
                  <a:cubicBezTo>
                    <a:pt x="97" y="179"/>
                    <a:pt x="97" y="179"/>
                    <a:pt x="97" y="179"/>
                  </a:cubicBezTo>
                  <a:cubicBezTo>
                    <a:pt x="97" y="179"/>
                    <a:pt x="97" y="179"/>
                    <a:pt x="97" y="179"/>
                  </a:cubicBezTo>
                  <a:cubicBezTo>
                    <a:pt x="125" y="268"/>
                    <a:pt x="125" y="268"/>
                    <a:pt x="125" y="268"/>
                  </a:cubicBezTo>
                  <a:cubicBezTo>
                    <a:pt x="126" y="273"/>
                    <a:pt x="132" y="277"/>
                    <a:pt x="137" y="277"/>
                  </a:cubicBezTo>
                  <a:cubicBezTo>
                    <a:pt x="139" y="277"/>
                    <a:pt x="140" y="277"/>
                    <a:pt x="141" y="276"/>
                  </a:cubicBezTo>
                  <a:cubicBezTo>
                    <a:pt x="148" y="274"/>
                    <a:pt x="152" y="266"/>
                    <a:pt x="150" y="259"/>
                  </a:cubicBezTo>
                  <a:close/>
                  <a:moveTo>
                    <a:pt x="51" y="64"/>
                  </a:moveTo>
                  <a:cubicBezTo>
                    <a:pt x="51" y="43"/>
                    <a:pt x="51" y="43"/>
                    <a:pt x="51" y="43"/>
                  </a:cubicBezTo>
                  <a:cubicBezTo>
                    <a:pt x="51" y="43"/>
                    <a:pt x="42" y="45"/>
                    <a:pt x="27" y="42"/>
                  </a:cubicBezTo>
                  <a:cubicBezTo>
                    <a:pt x="19" y="40"/>
                    <a:pt x="12" y="37"/>
                    <a:pt x="8" y="35"/>
                  </a:cubicBezTo>
                  <a:cubicBezTo>
                    <a:pt x="7" y="40"/>
                    <a:pt x="3" y="56"/>
                    <a:pt x="8" y="72"/>
                  </a:cubicBezTo>
                  <a:cubicBezTo>
                    <a:pt x="12" y="70"/>
                    <a:pt x="20" y="67"/>
                    <a:pt x="28" y="65"/>
                  </a:cubicBezTo>
                  <a:cubicBezTo>
                    <a:pt x="40" y="63"/>
                    <a:pt x="51" y="64"/>
                    <a:pt x="51" y="64"/>
                  </a:cubicBezTo>
                  <a:close/>
                  <a:moveTo>
                    <a:pt x="68" y="112"/>
                  </a:moveTo>
                  <a:cubicBezTo>
                    <a:pt x="68" y="112"/>
                    <a:pt x="68" y="112"/>
                    <a:pt x="68" y="112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71" y="112"/>
                    <a:pt x="72" y="112"/>
                    <a:pt x="73" y="111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7" y="97"/>
                    <a:pt x="109" y="95"/>
                    <a:pt x="110" y="92"/>
                  </a:cubicBezTo>
                  <a:cubicBezTo>
                    <a:pt x="111" y="89"/>
                    <a:pt x="111" y="86"/>
                    <a:pt x="110" y="83"/>
                  </a:cubicBezTo>
                  <a:cubicBezTo>
                    <a:pt x="108" y="79"/>
                    <a:pt x="104" y="76"/>
                    <a:pt x="99" y="76"/>
                  </a:cubicBezTo>
                  <a:cubicBezTo>
                    <a:pt x="98" y="76"/>
                    <a:pt x="96" y="76"/>
                    <a:pt x="95" y="77"/>
                  </a:cubicBezTo>
                  <a:cubicBezTo>
                    <a:pt x="70" y="87"/>
                    <a:pt x="70" y="87"/>
                    <a:pt x="70" y="87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49" y="68"/>
                    <a:pt x="46" y="67"/>
                    <a:pt x="43" y="67"/>
                  </a:cubicBezTo>
                  <a:cubicBezTo>
                    <a:pt x="40" y="67"/>
                    <a:pt x="37" y="69"/>
                    <a:pt x="34" y="71"/>
                  </a:cubicBezTo>
                  <a:cubicBezTo>
                    <a:pt x="32" y="73"/>
                    <a:pt x="31" y="76"/>
                    <a:pt x="32" y="80"/>
                  </a:cubicBezTo>
                  <a:cubicBezTo>
                    <a:pt x="32" y="83"/>
                    <a:pt x="33" y="85"/>
                    <a:pt x="35" y="87"/>
                  </a:cubicBezTo>
                  <a:cubicBezTo>
                    <a:pt x="60" y="109"/>
                    <a:pt x="60" y="109"/>
                    <a:pt x="60" y="109"/>
                  </a:cubicBezTo>
                  <a:cubicBezTo>
                    <a:pt x="62" y="111"/>
                    <a:pt x="65" y="112"/>
                    <a:pt x="68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73" name="组合 67"/>
          <p:cNvGrpSpPr>
            <a:grpSpLocks noChangeAspect="1"/>
          </p:cNvGrpSpPr>
          <p:nvPr/>
        </p:nvGrpSpPr>
        <p:grpSpPr bwMode="auto">
          <a:xfrm>
            <a:off x="5618163" y="1296988"/>
            <a:ext cx="3275012" cy="777875"/>
            <a:chOff x="5192066" y="2914588"/>
            <a:chExt cx="3051631" cy="724443"/>
          </a:xfrm>
        </p:grpSpPr>
        <p:grpSp>
          <p:nvGrpSpPr>
            <p:cNvPr id="74" name="组合 68"/>
            <p:cNvGrpSpPr>
              <a:grpSpLocks/>
            </p:cNvGrpSpPr>
            <p:nvPr/>
          </p:nvGrpSpPr>
          <p:grpSpPr bwMode="auto">
            <a:xfrm>
              <a:off x="5192066" y="2914588"/>
              <a:ext cx="3051631" cy="724443"/>
              <a:chOff x="5076057" y="2427734"/>
              <a:chExt cx="2880320" cy="526345"/>
            </a:xfrm>
          </p:grpSpPr>
          <p:sp>
            <p:nvSpPr>
              <p:cNvPr id="82" name="矩形 81"/>
              <p:cNvSpPr/>
              <p:nvPr/>
            </p:nvSpPr>
            <p:spPr>
              <a:xfrm>
                <a:off x="5076057" y="2427734"/>
                <a:ext cx="2880320" cy="52634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114300" dist="508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17400000"/>
                </a:lightRig>
              </a:scene3d>
              <a:sp3d prstMaterial="softEdge">
                <a:bevelT h="190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6780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3" name="矩形 46"/>
              <p:cNvSpPr/>
              <p:nvPr/>
            </p:nvSpPr>
            <p:spPr>
              <a:xfrm>
                <a:off x="5076057" y="2427735"/>
                <a:ext cx="2880320" cy="526344"/>
              </a:xfrm>
              <a:custGeom>
                <a:avLst/>
                <a:gdLst/>
                <a:ahLst/>
                <a:cxnLst/>
                <a:rect l="l" t="t" r="r" b="b"/>
                <a:pathLst>
                  <a:path w="2561043" h="468000">
                    <a:moveTo>
                      <a:pt x="2561043" y="464401"/>
                    </a:moveTo>
                    <a:lnTo>
                      <a:pt x="2561043" y="468000"/>
                    </a:lnTo>
                    <a:lnTo>
                      <a:pt x="2556105" y="468000"/>
                    </a:lnTo>
                    <a:close/>
                    <a:moveTo>
                      <a:pt x="2333179" y="0"/>
                    </a:moveTo>
                    <a:lnTo>
                      <a:pt x="2561043" y="0"/>
                    </a:lnTo>
                    <a:lnTo>
                      <a:pt x="2561043" y="34637"/>
                    </a:lnTo>
                    <a:cubicBezTo>
                      <a:pt x="2497571" y="17204"/>
                      <a:pt x="2420820" y="5943"/>
                      <a:pt x="2333179" y="0"/>
                    </a:cubicBezTo>
                    <a:close/>
                    <a:moveTo>
                      <a:pt x="0" y="0"/>
                    </a:moveTo>
                    <a:lnTo>
                      <a:pt x="1993666" y="0"/>
                    </a:lnTo>
                    <a:cubicBezTo>
                      <a:pt x="1713665" y="14550"/>
                      <a:pt x="1378707" y="63726"/>
                      <a:pt x="1024333" y="147682"/>
                    </a:cubicBezTo>
                    <a:cubicBezTo>
                      <a:pt x="651807" y="235937"/>
                      <a:pt x="315700" y="348915"/>
                      <a:pt x="52866" y="468000"/>
                    </a:cubicBezTo>
                    <a:lnTo>
                      <a:pt x="0" y="46800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7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6780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4" name="矩形 46"/>
              <p:cNvSpPr/>
              <p:nvPr/>
            </p:nvSpPr>
            <p:spPr>
              <a:xfrm>
                <a:off x="5076057" y="2427734"/>
                <a:ext cx="2879650" cy="526222"/>
              </a:xfrm>
              <a:custGeom>
                <a:avLst/>
                <a:gdLst/>
                <a:ahLst/>
                <a:cxnLst/>
                <a:rect l="l" t="t" r="r" b="b"/>
                <a:pathLst>
                  <a:path w="2561043" h="468000">
                    <a:moveTo>
                      <a:pt x="2561043" y="464401"/>
                    </a:moveTo>
                    <a:lnTo>
                      <a:pt x="2561043" y="468000"/>
                    </a:lnTo>
                    <a:lnTo>
                      <a:pt x="2556105" y="468000"/>
                    </a:lnTo>
                    <a:close/>
                    <a:moveTo>
                      <a:pt x="2333179" y="0"/>
                    </a:moveTo>
                    <a:lnTo>
                      <a:pt x="2561043" y="0"/>
                    </a:lnTo>
                    <a:lnTo>
                      <a:pt x="2561043" y="34637"/>
                    </a:lnTo>
                    <a:cubicBezTo>
                      <a:pt x="2497571" y="17204"/>
                      <a:pt x="2420820" y="5943"/>
                      <a:pt x="2333179" y="0"/>
                    </a:cubicBezTo>
                    <a:close/>
                    <a:moveTo>
                      <a:pt x="0" y="0"/>
                    </a:moveTo>
                    <a:lnTo>
                      <a:pt x="1993666" y="0"/>
                    </a:lnTo>
                    <a:cubicBezTo>
                      <a:pt x="1713665" y="14550"/>
                      <a:pt x="1378707" y="63726"/>
                      <a:pt x="1024333" y="147682"/>
                    </a:cubicBezTo>
                    <a:cubicBezTo>
                      <a:pt x="651807" y="235937"/>
                      <a:pt x="315700" y="348915"/>
                      <a:pt x="52866" y="468000"/>
                    </a:cubicBezTo>
                    <a:lnTo>
                      <a:pt x="0" y="46800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6780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5" name="矩形 57"/>
              <p:cNvSpPr/>
              <p:nvPr/>
            </p:nvSpPr>
            <p:spPr>
              <a:xfrm>
                <a:off x="5076057" y="2427734"/>
                <a:ext cx="881230" cy="526344"/>
              </a:xfrm>
              <a:custGeom>
                <a:avLst/>
                <a:gdLst/>
                <a:ahLst/>
                <a:cxnLst/>
                <a:rect l="l" t="t" r="r" b="b"/>
                <a:pathLst>
                  <a:path w="783547" h="468000">
                    <a:moveTo>
                      <a:pt x="0" y="0"/>
                    </a:moveTo>
                    <a:lnTo>
                      <a:pt x="783547" y="0"/>
                    </a:lnTo>
                    <a:lnTo>
                      <a:pt x="650750" y="44035"/>
                    </a:lnTo>
                    <a:cubicBezTo>
                      <a:pt x="370000" y="151927"/>
                      <a:pt x="144214" y="309737"/>
                      <a:pt x="24523" y="468000"/>
                    </a:cubicBezTo>
                    <a:lnTo>
                      <a:pt x="0" y="4680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81000">
                    <a:schemeClr val="bg1">
                      <a:alpha val="25000"/>
                    </a:schemeClr>
                  </a:gs>
                </a:gsLst>
                <a:lin ang="15000000" scaled="0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 prstMaterial="soft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6780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75" name="组合 69"/>
            <p:cNvGrpSpPr>
              <a:grpSpLocks/>
            </p:cNvGrpSpPr>
            <p:nvPr/>
          </p:nvGrpSpPr>
          <p:grpSpPr bwMode="auto">
            <a:xfrm>
              <a:off x="6386716" y="2954206"/>
              <a:ext cx="1569660" cy="628637"/>
              <a:chOff x="606331" y="1409613"/>
              <a:chExt cx="1569660" cy="628637"/>
            </a:xfrm>
          </p:grpSpPr>
          <p:sp>
            <p:nvSpPr>
              <p:cNvPr id="80" name="TextBox 74"/>
              <p:cNvSpPr txBox="1">
                <a:spLocks noChangeArrowheads="1"/>
              </p:cNvSpPr>
              <p:nvPr/>
            </p:nvSpPr>
            <p:spPr bwMode="auto">
              <a:xfrm>
                <a:off x="606331" y="1409613"/>
                <a:ext cx="100540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r>
                  <a:rPr lang="zh-CN" altLang="en-US" sz="1600">
                    <a:solidFill>
                      <a:schemeClr val="bg1"/>
                    </a:solidFill>
                    <a:latin typeface="微软雅黑" pitchFamily="34" charset="-122"/>
                  </a:rPr>
                  <a:t>添加标题</a:t>
                </a:r>
              </a:p>
            </p:txBody>
          </p:sp>
          <p:sp>
            <p:nvSpPr>
              <p:cNvPr id="81" name="TextBox 75"/>
              <p:cNvSpPr txBox="1">
                <a:spLocks noChangeArrowheads="1"/>
              </p:cNvSpPr>
              <p:nvPr/>
            </p:nvSpPr>
            <p:spPr bwMode="auto">
              <a:xfrm>
                <a:off x="606331" y="1668918"/>
                <a:ext cx="156966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r>
                  <a:rPr lang="zh-CN" altLang="en-US" sz="900">
                    <a:solidFill>
                      <a:schemeClr val="bg1"/>
                    </a:solidFill>
                    <a:latin typeface="微软雅黑" pitchFamily="34" charset="-122"/>
                  </a:rPr>
                  <a:t>单击添加文本单击添加文本</a:t>
                </a:r>
                <a:endParaRPr lang="en-US" altLang="zh-CN" sz="900">
                  <a:solidFill>
                    <a:schemeClr val="bg1"/>
                  </a:solidFill>
                  <a:latin typeface="微软雅黑" pitchFamily="34" charset="-122"/>
                </a:endParaRPr>
              </a:p>
              <a:p>
                <a:r>
                  <a:rPr lang="zh-CN" altLang="en-US" sz="900">
                    <a:solidFill>
                      <a:schemeClr val="bg1"/>
                    </a:solidFill>
                    <a:latin typeface="微软雅黑" pitchFamily="34" charset="-122"/>
                  </a:rPr>
                  <a:t>单击添加文本单击添加文本</a:t>
                </a:r>
              </a:p>
            </p:txBody>
          </p:sp>
        </p:grpSp>
        <p:cxnSp>
          <p:nvCxnSpPr>
            <p:cNvPr id="76" name="直接连接符 75"/>
            <p:cNvCxnSpPr/>
            <p:nvPr/>
          </p:nvCxnSpPr>
          <p:spPr>
            <a:xfrm>
              <a:off x="6240833" y="3013644"/>
              <a:ext cx="0" cy="5337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组合 71"/>
            <p:cNvGrpSpPr/>
            <p:nvPr/>
          </p:nvGrpSpPr>
          <p:grpSpPr>
            <a:xfrm>
              <a:off x="5652160" y="3043804"/>
              <a:ext cx="360000" cy="504000"/>
              <a:chOff x="1571970" y="2760756"/>
              <a:chExt cx="308327" cy="42609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Freeform 8"/>
              <p:cNvSpPr>
                <a:spLocks noEditPoints="1"/>
              </p:cNvSpPr>
              <p:nvPr/>
            </p:nvSpPr>
            <p:spPr bwMode="auto">
              <a:xfrm>
                <a:off x="1571970" y="2760756"/>
                <a:ext cx="144885" cy="426091"/>
              </a:xfrm>
              <a:custGeom>
                <a:avLst/>
                <a:gdLst>
                  <a:gd name="T0" fmla="*/ 28 w 86"/>
                  <a:gd name="T1" fmla="*/ 56 h 253"/>
                  <a:gd name="T2" fmla="*/ 57 w 86"/>
                  <a:gd name="T3" fmla="*/ 28 h 253"/>
                  <a:gd name="T4" fmla="*/ 28 w 86"/>
                  <a:gd name="T5" fmla="*/ 0 h 253"/>
                  <a:gd name="T6" fmla="*/ 0 w 86"/>
                  <a:gd name="T7" fmla="*/ 28 h 253"/>
                  <a:gd name="T8" fmla="*/ 28 w 86"/>
                  <a:gd name="T9" fmla="*/ 56 h 253"/>
                  <a:gd name="T10" fmla="*/ 86 w 86"/>
                  <a:gd name="T11" fmla="*/ 99 h 253"/>
                  <a:gd name="T12" fmla="*/ 74 w 86"/>
                  <a:gd name="T13" fmla="*/ 90 h 253"/>
                  <a:gd name="T14" fmla="*/ 51 w 86"/>
                  <a:gd name="T15" fmla="*/ 93 h 253"/>
                  <a:gd name="T16" fmla="*/ 39 w 86"/>
                  <a:gd name="T17" fmla="*/ 73 h 253"/>
                  <a:gd name="T18" fmla="*/ 30 w 86"/>
                  <a:gd name="T19" fmla="*/ 68 h 253"/>
                  <a:gd name="T20" fmla="*/ 25 w 86"/>
                  <a:gd name="T21" fmla="*/ 70 h 253"/>
                  <a:gd name="T22" fmla="*/ 21 w 86"/>
                  <a:gd name="T23" fmla="*/ 84 h 253"/>
                  <a:gd name="T24" fmla="*/ 37 w 86"/>
                  <a:gd name="T25" fmla="*/ 109 h 253"/>
                  <a:gd name="T26" fmla="*/ 40 w 86"/>
                  <a:gd name="T27" fmla="*/ 112 h 253"/>
                  <a:gd name="T28" fmla="*/ 47 w 86"/>
                  <a:gd name="T29" fmla="*/ 114 h 253"/>
                  <a:gd name="T30" fmla="*/ 77 w 86"/>
                  <a:gd name="T31" fmla="*/ 111 h 253"/>
                  <a:gd name="T32" fmla="*/ 83 w 86"/>
                  <a:gd name="T33" fmla="*/ 107 h 253"/>
                  <a:gd name="T34" fmla="*/ 86 w 86"/>
                  <a:gd name="T35" fmla="*/ 99 h 253"/>
                  <a:gd name="T36" fmla="*/ 46 w 86"/>
                  <a:gd name="T37" fmla="*/ 116 h 253"/>
                  <a:gd name="T38" fmla="*/ 39 w 86"/>
                  <a:gd name="T39" fmla="*/ 113 h 253"/>
                  <a:gd name="T40" fmla="*/ 35 w 86"/>
                  <a:gd name="T41" fmla="*/ 110 h 253"/>
                  <a:gd name="T42" fmla="*/ 20 w 86"/>
                  <a:gd name="T43" fmla="*/ 85 h 253"/>
                  <a:gd name="T44" fmla="*/ 24 w 86"/>
                  <a:gd name="T45" fmla="*/ 68 h 253"/>
                  <a:gd name="T46" fmla="*/ 30 w 86"/>
                  <a:gd name="T47" fmla="*/ 66 h 253"/>
                  <a:gd name="T48" fmla="*/ 40 w 86"/>
                  <a:gd name="T49" fmla="*/ 72 h 253"/>
                  <a:gd name="T50" fmla="*/ 48 w 86"/>
                  <a:gd name="T51" fmla="*/ 85 h 253"/>
                  <a:gd name="T52" fmla="*/ 28 w 86"/>
                  <a:gd name="T53" fmla="*/ 62 h 253"/>
                  <a:gd name="T54" fmla="*/ 8 w 86"/>
                  <a:gd name="T55" fmla="*/ 89 h 253"/>
                  <a:gd name="T56" fmla="*/ 8 w 86"/>
                  <a:gd name="T57" fmla="*/ 138 h 253"/>
                  <a:gd name="T58" fmla="*/ 16 w 86"/>
                  <a:gd name="T59" fmla="*/ 159 h 253"/>
                  <a:gd name="T60" fmla="*/ 16 w 86"/>
                  <a:gd name="T61" fmla="*/ 241 h 253"/>
                  <a:gd name="T62" fmla="*/ 28 w 86"/>
                  <a:gd name="T63" fmla="*/ 253 h 253"/>
                  <a:gd name="T64" fmla="*/ 41 w 86"/>
                  <a:gd name="T65" fmla="*/ 241 h 253"/>
                  <a:gd name="T66" fmla="*/ 41 w 86"/>
                  <a:gd name="T67" fmla="*/ 159 h 253"/>
                  <a:gd name="T68" fmla="*/ 49 w 86"/>
                  <a:gd name="T69" fmla="*/ 138 h 253"/>
                  <a:gd name="T70" fmla="*/ 49 w 86"/>
                  <a:gd name="T71" fmla="*/ 116 h 253"/>
                  <a:gd name="T72" fmla="*/ 48 w 86"/>
                  <a:gd name="T73" fmla="*/ 116 h 253"/>
                  <a:gd name="T74" fmla="*/ 46 w 86"/>
                  <a:gd name="T75" fmla="*/ 116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6" h="253">
                    <a:moveTo>
                      <a:pt x="28" y="56"/>
                    </a:moveTo>
                    <a:cubicBezTo>
                      <a:pt x="44" y="56"/>
                      <a:pt x="57" y="44"/>
                      <a:pt x="57" y="28"/>
                    </a:cubicBezTo>
                    <a:cubicBezTo>
                      <a:pt x="57" y="13"/>
                      <a:pt x="44" y="0"/>
                      <a:pt x="28" y="0"/>
                    </a:cubicBezTo>
                    <a:cubicBezTo>
                      <a:pt x="13" y="0"/>
                      <a:pt x="0" y="13"/>
                      <a:pt x="0" y="28"/>
                    </a:cubicBezTo>
                    <a:cubicBezTo>
                      <a:pt x="0" y="44"/>
                      <a:pt x="13" y="56"/>
                      <a:pt x="28" y="56"/>
                    </a:cubicBezTo>
                    <a:close/>
                    <a:moveTo>
                      <a:pt x="86" y="99"/>
                    </a:moveTo>
                    <a:cubicBezTo>
                      <a:pt x="85" y="94"/>
                      <a:pt x="80" y="90"/>
                      <a:pt x="74" y="90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39" y="73"/>
                      <a:pt x="39" y="73"/>
                      <a:pt x="39" y="73"/>
                    </a:cubicBezTo>
                    <a:cubicBezTo>
                      <a:pt x="37" y="70"/>
                      <a:pt x="34" y="68"/>
                      <a:pt x="30" y="68"/>
                    </a:cubicBezTo>
                    <a:cubicBezTo>
                      <a:pt x="28" y="68"/>
                      <a:pt x="26" y="69"/>
                      <a:pt x="25" y="70"/>
                    </a:cubicBezTo>
                    <a:cubicBezTo>
                      <a:pt x="20" y="73"/>
                      <a:pt x="18" y="79"/>
                      <a:pt x="21" y="84"/>
                    </a:cubicBezTo>
                    <a:cubicBezTo>
                      <a:pt x="37" y="109"/>
                      <a:pt x="37" y="109"/>
                      <a:pt x="37" y="109"/>
                    </a:cubicBezTo>
                    <a:cubicBezTo>
                      <a:pt x="38" y="110"/>
                      <a:pt x="39" y="111"/>
                      <a:pt x="40" y="112"/>
                    </a:cubicBezTo>
                    <a:cubicBezTo>
                      <a:pt x="42" y="114"/>
                      <a:pt x="45" y="114"/>
                      <a:pt x="47" y="114"/>
                    </a:cubicBezTo>
                    <a:cubicBezTo>
                      <a:pt x="77" y="111"/>
                      <a:pt x="77" y="111"/>
                      <a:pt x="77" y="111"/>
                    </a:cubicBezTo>
                    <a:cubicBezTo>
                      <a:pt x="79" y="110"/>
                      <a:pt x="82" y="109"/>
                      <a:pt x="83" y="107"/>
                    </a:cubicBezTo>
                    <a:cubicBezTo>
                      <a:pt x="85" y="105"/>
                      <a:pt x="86" y="102"/>
                      <a:pt x="86" y="99"/>
                    </a:cubicBezTo>
                    <a:close/>
                    <a:moveTo>
                      <a:pt x="46" y="116"/>
                    </a:moveTo>
                    <a:cubicBezTo>
                      <a:pt x="44" y="116"/>
                      <a:pt x="41" y="115"/>
                      <a:pt x="39" y="113"/>
                    </a:cubicBezTo>
                    <a:cubicBezTo>
                      <a:pt x="38" y="112"/>
                      <a:pt x="36" y="111"/>
                      <a:pt x="35" y="110"/>
                    </a:cubicBezTo>
                    <a:cubicBezTo>
                      <a:pt x="20" y="85"/>
                      <a:pt x="20" y="85"/>
                      <a:pt x="20" y="85"/>
                    </a:cubicBezTo>
                    <a:cubicBezTo>
                      <a:pt x="16" y="79"/>
                      <a:pt x="18" y="72"/>
                      <a:pt x="24" y="68"/>
                    </a:cubicBezTo>
                    <a:cubicBezTo>
                      <a:pt x="26" y="67"/>
                      <a:pt x="28" y="66"/>
                      <a:pt x="30" y="66"/>
                    </a:cubicBezTo>
                    <a:cubicBezTo>
                      <a:pt x="34" y="66"/>
                      <a:pt x="38" y="69"/>
                      <a:pt x="40" y="72"/>
                    </a:cubicBezTo>
                    <a:cubicBezTo>
                      <a:pt x="48" y="85"/>
                      <a:pt x="48" y="85"/>
                      <a:pt x="48" y="85"/>
                    </a:cubicBezTo>
                    <a:cubicBezTo>
                      <a:pt x="47" y="72"/>
                      <a:pt x="39" y="62"/>
                      <a:pt x="28" y="62"/>
                    </a:cubicBezTo>
                    <a:cubicBezTo>
                      <a:pt x="17" y="62"/>
                      <a:pt x="8" y="74"/>
                      <a:pt x="8" y="89"/>
                    </a:cubicBezTo>
                    <a:cubicBezTo>
                      <a:pt x="8" y="138"/>
                      <a:pt x="8" y="138"/>
                      <a:pt x="8" y="138"/>
                    </a:cubicBezTo>
                    <a:cubicBezTo>
                      <a:pt x="8" y="146"/>
                      <a:pt x="11" y="154"/>
                      <a:pt x="16" y="159"/>
                    </a:cubicBezTo>
                    <a:cubicBezTo>
                      <a:pt x="16" y="241"/>
                      <a:pt x="16" y="241"/>
                      <a:pt x="16" y="241"/>
                    </a:cubicBezTo>
                    <a:cubicBezTo>
                      <a:pt x="16" y="248"/>
                      <a:pt x="22" y="253"/>
                      <a:pt x="28" y="253"/>
                    </a:cubicBezTo>
                    <a:cubicBezTo>
                      <a:pt x="35" y="253"/>
                      <a:pt x="41" y="248"/>
                      <a:pt x="41" y="241"/>
                    </a:cubicBezTo>
                    <a:cubicBezTo>
                      <a:pt x="41" y="159"/>
                      <a:pt x="41" y="159"/>
                      <a:pt x="41" y="159"/>
                    </a:cubicBezTo>
                    <a:cubicBezTo>
                      <a:pt x="46" y="154"/>
                      <a:pt x="49" y="146"/>
                      <a:pt x="49" y="138"/>
                    </a:cubicBezTo>
                    <a:cubicBezTo>
                      <a:pt x="49" y="116"/>
                      <a:pt x="49" y="116"/>
                      <a:pt x="49" y="116"/>
                    </a:cubicBezTo>
                    <a:cubicBezTo>
                      <a:pt x="48" y="116"/>
                      <a:pt x="48" y="116"/>
                      <a:pt x="48" y="116"/>
                    </a:cubicBezTo>
                    <a:cubicBezTo>
                      <a:pt x="47" y="116"/>
                      <a:pt x="47" y="116"/>
                      <a:pt x="46" y="1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pPr defTabSz="96780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79" name="Freeform 9"/>
              <p:cNvSpPr>
                <a:spLocks noEditPoints="1"/>
              </p:cNvSpPr>
              <p:nvPr/>
            </p:nvSpPr>
            <p:spPr bwMode="auto">
              <a:xfrm>
                <a:off x="1721851" y="2760756"/>
                <a:ext cx="158446" cy="426091"/>
              </a:xfrm>
              <a:custGeom>
                <a:avLst/>
                <a:gdLst>
                  <a:gd name="T0" fmla="*/ 74 w 94"/>
                  <a:gd name="T1" fmla="*/ 163 h 253"/>
                  <a:gd name="T2" fmla="*/ 71 w 94"/>
                  <a:gd name="T3" fmla="*/ 159 h 253"/>
                  <a:gd name="T4" fmla="*/ 68 w 94"/>
                  <a:gd name="T5" fmla="*/ 163 h 253"/>
                  <a:gd name="T6" fmla="*/ 74 w 94"/>
                  <a:gd name="T7" fmla="*/ 163 h 253"/>
                  <a:gd name="T8" fmla="*/ 71 w 94"/>
                  <a:gd name="T9" fmla="*/ 155 h 253"/>
                  <a:gd name="T10" fmla="*/ 72 w 94"/>
                  <a:gd name="T11" fmla="*/ 150 h 253"/>
                  <a:gd name="T12" fmla="*/ 62 w 94"/>
                  <a:gd name="T13" fmla="*/ 68 h 253"/>
                  <a:gd name="T14" fmla="*/ 52 w 94"/>
                  <a:gd name="T15" fmla="*/ 151 h 253"/>
                  <a:gd name="T16" fmla="*/ 53 w 94"/>
                  <a:gd name="T17" fmla="*/ 155 h 253"/>
                  <a:gd name="T18" fmla="*/ 58 w 94"/>
                  <a:gd name="T19" fmla="*/ 160 h 253"/>
                  <a:gd name="T20" fmla="*/ 66 w 94"/>
                  <a:gd name="T21" fmla="*/ 160 h 253"/>
                  <a:gd name="T22" fmla="*/ 71 w 94"/>
                  <a:gd name="T23" fmla="*/ 156 h 253"/>
                  <a:gd name="T24" fmla="*/ 66 w 94"/>
                  <a:gd name="T25" fmla="*/ 162 h 253"/>
                  <a:gd name="T26" fmla="*/ 66 w 94"/>
                  <a:gd name="T27" fmla="*/ 162 h 253"/>
                  <a:gd name="T28" fmla="*/ 58 w 94"/>
                  <a:gd name="T29" fmla="*/ 161 h 253"/>
                  <a:gd name="T30" fmla="*/ 57 w 94"/>
                  <a:gd name="T31" fmla="*/ 163 h 253"/>
                  <a:gd name="T32" fmla="*/ 67 w 94"/>
                  <a:gd name="T33" fmla="*/ 163 h 253"/>
                  <a:gd name="T34" fmla="*/ 67 w 94"/>
                  <a:gd name="T35" fmla="*/ 162 h 253"/>
                  <a:gd name="T36" fmla="*/ 67 w 94"/>
                  <a:gd name="T37" fmla="*/ 162 h 253"/>
                  <a:gd name="T38" fmla="*/ 62 w 94"/>
                  <a:gd name="T39" fmla="*/ 56 h 253"/>
                  <a:gd name="T40" fmla="*/ 62 w 94"/>
                  <a:gd name="T41" fmla="*/ 0 h 253"/>
                  <a:gd name="T42" fmla="*/ 62 w 94"/>
                  <a:gd name="T43" fmla="*/ 56 h 253"/>
                  <a:gd name="T44" fmla="*/ 30 w 94"/>
                  <a:gd name="T45" fmla="*/ 207 h 253"/>
                  <a:gd name="T46" fmla="*/ 94 w 94"/>
                  <a:gd name="T47" fmla="*/ 165 h 253"/>
                  <a:gd name="T48" fmla="*/ 49 w 94"/>
                  <a:gd name="T49" fmla="*/ 241 h 253"/>
                  <a:gd name="T50" fmla="*/ 74 w 94"/>
                  <a:gd name="T51" fmla="*/ 241 h 253"/>
                  <a:gd name="T52" fmla="*/ 49 w 94"/>
                  <a:gd name="T53" fmla="*/ 208 h 253"/>
                  <a:gd name="T54" fmla="*/ 39 w 94"/>
                  <a:gd name="T55" fmla="*/ 115 h 253"/>
                  <a:gd name="T56" fmla="*/ 40 w 94"/>
                  <a:gd name="T57" fmla="*/ 85 h 253"/>
                  <a:gd name="T58" fmla="*/ 13 w 94"/>
                  <a:gd name="T59" fmla="*/ 89 h 253"/>
                  <a:gd name="T60" fmla="*/ 11 w 94"/>
                  <a:gd name="T61" fmla="*/ 111 h 253"/>
                  <a:gd name="T62" fmla="*/ 39 w 94"/>
                  <a:gd name="T63" fmla="*/ 115 h 253"/>
                  <a:gd name="T64" fmla="*/ 82 w 94"/>
                  <a:gd name="T65" fmla="*/ 89 h 253"/>
                  <a:gd name="T66" fmla="*/ 42 w 94"/>
                  <a:gd name="T67" fmla="*/ 84 h 253"/>
                  <a:gd name="T68" fmla="*/ 41 w 94"/>
                  <a:gd name="T69" fmla="*/ 138 h 253"/>
                  <a:gd name="T70" fmla="*/ 51 w 94"/>
                  <a:gd name="T71" fmla="*/ 156 h 253"/>
                  <a:gd name="T72" fmla="*/ 51 w 94"/>
                  <a:gd name="T73" fmla="*/ 155 h 253"/>
                  <a:gd name="T74" fmla="*/ 50 w 94"/>
                  <a:gd name="T75" fmla="*/ 77 h 253"/>
                  <a:gd name="T76" fmla="*/ 62 w 94"/>
                  <a:gd name="T77" fmla="*/ 67 h 253"/>
                  <a:gd name="T78" fmla="*/ 74 w 94"/>
                  <a:gd name="T79" fmla="*/ 150 h 253"/>
                  <a:gd name="T80" fmla="*/ 73 w 94"/>
                  <a:gd name="T81" fmla="*/ 156 h 253"/>
                  <a:gd name="T82" fmla="*/ 75 w 94"/>
                  <a:gd name="T83" fmla="*/ 159 h 253"/>
                  <a:gd name="T84" fmla="*/ 52 w 94"/>
                  <a:gd name="T85" fmla="*/ 157 h 253"/>
                  <a:gd name="T86" fmla="*/ 50 w 94"/>
                  <a:gd name="T87" fmla="*/ 163 h 253"/>
                  <a:gd name="T88" fmla="*/ 55 w 94"/>
                  <a:gd name="T89" fmla="*/ 163 h 253"/>
                  <a:gd name="T90" fmla="*/ 52 w 94"/>
                  <a:gd name="T91" fmla="*/ 157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4" h="253">
                    <a:moveTo>
                      <a:pt x="74" y="163"/>
                    </a:moveTo>
                    <a:cubicBezTo>
                      <a:pt x="74" y="163"/>
                      <a:pt x="74" y="163"/>
                      <a:pt x="74" y="163"/>
                    </a:cubicBezTo>
                    <a:cubicBezTo>
                      <a:pt x="74" y="161"/>
                      <a:pt x="73" y="159"/>
                      <a:pt x="72" y="157"/>
                    </a:cubicBezTo>
                    <a:cubicBezTo>
                      <a:pt x="72" y="158"/>
                      <a:pt x="71" y="158"/>
                      <a:pt x="71" y="159"/>
                    </a:cubicBezTo>
                    <a:cubicBezTo>
                      <a:pt x="70" y="160"/>
                      <a:pt x="69" y="160"/>
                      <a:pt x="68" y="161"/>
                    </a:cubicBezTo>
                    <a:cubicBezTo>
                      <a:pt x="68" y="161"/>
                      <a:pt x="68" y="162"/>
                      <a:pt x="68" y="163"/>
                    </a:cubicBezTo>
                    <a:cubicBezTo>
                      <a:pt x="68" y="163"/>
                      <a:pt x="68" y="163"/>
                      <a:pt x="68" y="163"/>
                    </a:cubicBezTo>
                    <a:lnTo>
                      <a:pt x="74" y="163"/>
                    </a:lnTo>
                    <a:close/>
                    <a:moveTo>
                      <a:pt x="71" y="156"/>
                    </a:moveTo>
                    <a:cubicBezTo>
                      <a:pt x="71" y="156"/>
                      <a:pt x="71" y="156"/>
                      <a:pt x="71" y="155"/>
                    </a:cubicBezTo>
                    <a:cubicBezTo>
                      <a:pt x="71" y="155"/>
                      <a:pt x="71" y="155"/>
                      <a:pt x="72" y="155"/>
                    </a:cubicBezTo>
                    <a:cubicBezTo>
                      <a:pt x="72" y="153"/>
                      <a:pt x="72" y="152"/>
                      <a:pt x="72" y="150"/>
                    </a:cubicBezTo>
                    <a:cubicBezTo>
                      <a:pt x="72" y="78"/>
                      <a:pt x="72" y="78"/>
                      <a:pt x="72" y="78"/>
                    </a:cubicBezTo>
                    <a:cubicBezTo>
                      <a:pt x="72" y="73"/>
                      <a:pt x="68" y="68"/>
                      <a:pt x="62" y="68"/>
                    </a:cubicBezTo>
                    <a:cubicBezTo>
                      <a:pt x="56" y="68"/>
                      <a:pt x="52" y="73"/>
                      <a:pt x="52" y="78"/>
                    </a:cubicBezTo>
                    <a:cubicBezTo>
                      <a:pt x="52" y="151"/>
                      <a:pt x="52" y="151"/>
                      <a:pt x="52" y="151"/>
                    </a:cubicBezTo>
                    <a:cubicBezTo>
                      <a:pt x="52" y="152"/>
                      <a:pt x="52" y="153"/>
                      <a:pt x="53" y="154"/>
                    </a:cubicBezTo>
                    <a:cubicBezTo>
                      <a:pt x="53" y="154"/>
                      <a:pt x="53" y="155"/>
                      <a:pt x="53" y="155"/>
                    </a:cubicBezTo>
                    <a:cubicBezTo>
                      <a:pt x="53" y="155"/>
                      <a:pt x="53" y="156"/>
                      <a:pt x="53" y="156"/>
                    </a:cubicBezTo>
                    <a:cubicBezTo>
                      <a:pt x="55" y="158"/>
                      <a:pt x="56" y="159"/>
                      <a:pt x="58" y="160"/>
                    </a:cubicBezTo>
                    <a:cubicBezTo>
                      <a:pt x="66" y="160"/>
                      <a:pt x="66" y="160"/>
                      <a:pt x="66" y="160"/>
                    </a:cubicBezTo>
                    <a:cubicBezTo>
                      <a:pt x="66" y="160"/>
                      <a:pt x="66" y="160"/>
                      <a:pt x="66" y="160"/>
                    </a:cubicBezTo>
                    <a:cubicBezTo>
                      <a:pt x="67" y="160"/>
                      <a:pt x="68" y="159"/>
                      <a:pt x="69" y="158"/>
                    </a:cubicBezTo>
                    <a:cubicBezTo>
                      <a:pt x="70" y="157"/>
                      <a:pt x="70" y="157"/>
                      <a:pt x="71" y="156"/>
                    </a:cubicBezTo>
                    <a:close/>
                    <a:moveTo>
                      <a:pt x="66" y="162"/>
                    </a:moveTo>
                    <a:cubicBezTo>
                      <a:pt x="66" y="162"/>
                      <a:pt x="66" y="162"/>
                      <a:pt x="66" y="162"/>
                    </a:cubicBezTo>
                    <a:cubicBezTo>
                      <a:pt x="66" y="162"/>
                      <a:pt x="66" y="162"/>
                      <a:pt x="66" y="162"/>
                    </a:cubicBezTo>
                    <a:cubicBezTo>
                      <a:pt x="66" y="162"/>
                      <a:pt x="66" y="162"/>
                      <a:pt x="66" y="162"/>
                    </a:cubicBezTo>
                    <a:cubicBezTo>
                      <a:pt x="58" y="162"/>
                      <a:pt x="58" y="162"/>
                      <a:pt x="58" y="162"/>
                    </a:cubicBezTo>
                    <a:cubicBezTo>
                      <a:pt x="58" y="162"/>
                      <a:pt x="58" y="161"/>
                      <a:pt x="58" y="161"/>
                    </a:cubicBezTo>
                    <a:cubicBezTo>
                      <a:pt x="57" y="162"/>
                      <a:pt x="57" y="162"/>
                      <a:pt x="57" y="162"/>
                    </a:cubicBezTo>
                    <a:cubicBezTo>
                      <a:pt x="57" y="162"/>
                      <a:pt x="57" y="162"/>
                      <a:pt x="57" y="163"/>
                    </a:cubicBezTo>
                    <a:cubicBezTo>
                      <a:pt x="57" y="163"/>
                      <a:pt x="57" y="163"/>
                      <a:pt x="57" y="163"/>
                    </a:cubicBezTo>
                    <a:cubicBezTo>
                      <a:pt x="67" y="163"/>
                      <a:pt x="67" y="163"/>
                      <a:pt x="67" y="163"/>
                    </a:cubicBezTo>
                    <a:cubicBezTo>
                      <a:pt x="67" y="163"/>
                      <a:pt x="67" y="163"/>
                      <a:pt x="67" y="163"/>
                    </a:cubicBezTo>
                    <a:cubicBezTo>
                      <a:pt x="67" y="162"/>
                      <a:pt x="67" y="162"/>
                      <a:pt x="67" y="162"/>
                    </a:cubicBezTo>
                    <a:cubicBezTo>
                      <a:pt x="67" y="162"/>
                      <a:pt x="67" y="162"/>
                      <a:pt x="67" y="162"/>
                    </a:cubicBezTo>
                    <a:cubicBezTo>
                      <a:pt x="67" y="162"/>
                      <a:pt x="67" y="162"/>
                      <a:pt x="67" y="162"/>
                    </a:cubicBezTo>
                    <a:lnTo>
                      <a:pt x="66" y="162"/>
                    </a:lnTo>
                    <a:close/>
                    <a:moveTo>
                      <a:pt x="62" y="56"/>
                    </a:moveTo>
                    <a:cubicBezTo>
                      <a:pt x="77" y="56"/>
                      <a:pt x="90" y="44"/>
                      <a:pt x="90" y="28"/>
                    </a:cubicBezTo>
                    <a:cubicBezTo>
                      <a:pt x="90" y="13"/>
                      <a:pt x="77" y="0"/>
                      <a:pt x="62" y="0"/>
                    </a:cubicBezTo>
                    <a:cubicBezTo>
                      <a:pt x="46" y="0"/>
                      <a:pt x="34" y="13"/>
                      <a:pt x="34" y="28"/>
                    </a:cubicBezTo>
                    <a:cubicBezTo>
                      <a:pt x="34" y="44"/>
                      <a:pt x="46" y="56"/>
                      <a:pt x="62" y="56"/>
                    </a:cubicBezTo>
                    <a:close/>
                    <a:moveTo>
                      <a:pt x="30" y="165"/>
                    </a:moveTo>
                    <a:cubicBezTo>
                      <a:pt x="30" y="207"/>
                      <a:pt x="30" y="207"/>
                      <a:pt x="30" y="207"/>
                    </a:cubicBezTo>
                    <a:cubicBezTo>
                      <a:pt x="94" y="207"/>
                      <a:pt x="94" y="207"/>
                      <a:pt x="94" y="207"/>
                    </a:cubicBezTo>
                    <a:cubicBezTo>
                      <a:pt x="94" y="165"/>
                      <a:pt x="94" y="165"/>
                      <a:pt x="94" y="165"/>
                    </a:cubicBezTo>
                    <a:lnTo>
                      <a:pt x="30" y="165"/>
                    </a:lnTo>
                    <a:close/>
                    <a:moveTo>
                      <a:pt x="49" y="241"/>
                    </a:moveTo>
                    <a:cubicBezTo>
                      <a:pt x="49" y="248"/>
                      <a:pt x="55" y="253"/>
                      <a:pt x="62" y="253"/>
                    </a:cubicBezTo>
                    <a:cubicBezTo>
                      <a:pt x="69" y="253"/>
                      <a:pt x="74" y="248"/>
                      <a:pt x="74" y="241"/>
                    </a:cubicBezTo>
                    <a:cubicBezTo>
                      <a:pt x="74" y="208"/>
                      <a:pt x="74" y="208"/>
                      <a:pt x="74" y="208"/>
                    </a:cubicBezTo>
                    <a:cubicBezTo>
                      <a:pt x="49" y="208"/>
                      <a:pt x="49" y="208"/>
                      <a:pt x="49" y="208"/>
                    </a:cubicBezTo>
                    <a:lnTo>
                      <a:pt x="49" y="241"/>
                    </a:lnTo>
                    <a:close/>
                    <a:moveTo>
                      <a:pt x="39" y="115"/>
                    </a:moveTo>
                    <a:cubicBezTo>
                      <a:pt x="39" y="87"/>
                      <a:pt x="39" y="87"/>
                      <a:pt x="39" y="87"/>
                    </a:cubicBezTo>
                    <a:cubicBezTo>
                      <a:pt x="40" y="85"/>
                      <a:pt x="40" y="85"/>
                      <a:pt x="40" y="85"/>
                    </a:cubicBezTo>
                    <a:cubicBezTo>
                      <a:pt x="36" y="92"/>
                      <a:pt x="36" y="92"/>
                      <a:pt x="36" y="92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7" y="89"/>
                      <a:pt x="2" y="93"/>
                      <a:pt x="1" y="99"/>
                    </a:cubicBezTo>
                    <a:cubicBezTo>
                      <a:pt x="0" y="105"/>
                      <a:pt x="5" y="111"/>
                      <a:pt x="11" y="111"/>
                    </a:cubicBezTo>
                    <a:cubicBezTo>
                      <a:pt x="39" y="115"/>
                      <a:pt x="39" y="115"/>
                      <a:pt x="39" y="115"/>
                    </a:cubicBezTo>
                    <a:cubicBezTo>
                      <a:pt x="39" y="115"/>
                      <a:pt x="39" y="115"/>
                      <a:pt x="39" y="115"/>
                    </a:cubicBezTo>
                    <a:close/>
                    <a:moveTo>
                      <a:pt x="82" y="138"/>
                    </a:moveTo>
                    <a:cubicBezTo>
                      <a:pt x="82" y="89"/>
                      <a:pt x="82" y="89"/>
                      <a:pt x="82" y="89"/>
                    </a:cubicBezTo>
                    <a:cubicBezTo>
                      <a:pt x="82" y="74"/>
                      <a:pt x="73" y="62"/>
                      <a:pt x="62" y="62"/>
                    </a:cubicBezTo>
                    <a:cubicBezTo>
                      <a:pt x="52" y="62"/>
                      <a:pt x="44" y="72"/>
                      <a:pt x="42" y="84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41" y="138"/>
                      <a:pt x="41" y="138"/>
                      <a:pt x="41" y="138"/>
                    </a:cubicBezTo>
                    <a:cubicBezTo>
                      <a:pt x="41" y="146"/>
                      <a:pt x="44" y="154"/>
                      <a:pt x="49" y="159"/>
                    </a:cubicBezTo>
                    <a:cubicBezTo>
                      <a:pt x="49" y="158"/>
                      <a:pt x="50" y="156"/>
                      <a:pt x="51" y="156"/>
                    </a:cubicBezTo>
                    <a:cubicBezTo>
                      <a:pt x="51" y="155"/>
                      <a:pt x="51" y="155"/>
                      <a:pt x="51" y="155"/>
                    </a:cubicBezTo>
                    <a:cubicBezTo>
                      <a:pt x="51" y="155"/>
                      <a:pt x="51" y="155"/>
                      <a:pt x="51" y="155"/>
                    </a:cubicBezTo>
                    <a:cubicBezTo>
                      <a:pt x="51" y="153"/>
                      <a:pt x="50" y="152"/>
                      <a:pt x="50" y="151"/>
                    </a:cubicBezTo>
                    <a:cubicBezTo>
                      <a:pt x="50" y="77"/>
                      <a:pt x="50" y="77"/>
                      <a:pt x="50" y="77"/>
                    </a:cubicBezTo>
                    <a:cubicBezTo>
                      <a:pt x="50" y="75"/>
                      <a:pt x="52" y="67"/>
                      <a:pt x="62" y="67"/>
                    </a:cubicBezTo>
                    <a:cubicBezTo>
                      <a:pt x="62" y="67"/>
                      <a:pt x="62" y="67"/>
                      <a:pt x="62" y="67"/>
                    </a:cubicBezTo>
                    <a:cubicBezTo>
                      <a:pt x="69" y="67"/>
                      <a:pt x="74" y="72"/>
                      <a:pt x="74" y="78"/>
                    </a:cubicBezTo>
                    <a:cubicBezTo>
                      <a:pt x="74" y="150"/>
                      <a:pt x="74" y="150"/>
                      <a:pt x="74" y="150"/>
                    </a:cubicBezTo>
                    <a:cubicBezTo>
                      <a:pt x="74" y="152"/>
                      <a:pt x="74" y="154"/>
                      <a:pt x="73" y="155"/>
                    </a:cubicBezTo>
                    <a:cubicBezTo>
                      <a:pt x="73" y="155"/>
                      <a:pt x="73" y="156"/>
                      <a:pt x="73" y="156"/>
                    </a:cubicBezTo>
                    <a:cubicBezTo>
                      <a:pt x="73" y="156"/>
                      <a:pt x="73" y="156"/>
                      <a:pt x="73" y="156"/>
                    </a:cubicBezTo>
                    <a:cubicBezTo>
                      <a:pt x="74" y="157"/>
                      <a:pt x="74" y="158"/>
                      <a:pt x="75" y="159"/>
                    </a:cubicBezTo>
                    <a:cubicBezTo>
                      <a:pt x="79" y="154"/>
                      <a:pt x="82" y="146"/>
                      <a:pt x="82" y="138"/>
                    </a:cubicBezTo>
                    <a:close/>
                    <a:moveTo>
                      <a:pt x="52" y="157"/>
                    </a:moveTo>
                    <a:cubicBezTo>
                      <a:pt x="50" y="158"/>
                      <a:pt x="50" y="160"/>
                      <a:pt x="50" y="163"/>
                    </a:cubicBezTo>
                    <a:cubicBezTo>
                      <a:pt x="50" y="163"/>
                      <a:pt x="50" y="163"/>
                      <a:pt x="50" y="163"/>
                    </a:cubicBezTo>
                    <a:cubicBezTo>
                      <a:pt x="55" y="163"/>
                      <a:pt x="55" y="163"/>
                      <a:pt x="55" y="163"/>
                    </a:cubicBezTo>
                    <a:cubicBezTo>
                      <a:pt x="55" y="163"/>
                      <a:pt x="55" y="163"/>
                      <a:pt x="55" y="163"/>
                    </a:cubicBezTo>
                    <a:cubicBezTo>
                      <a:pt x="55" y="162"/>
                      <a:pt x="55" y="161"/>
                      <a:pt x="56" y="161"/>
                    </a:cubicBezTo>
                    <a:cubicBezTo>
                      <a:pt x="54" y="160"/>
                      <a:pt x="53" y="158"/>
                      <a:pt x="52" y="1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pPr defTabSz="96780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86" name="组合 80"/>
          <p:cNvGrpSpPr>
            <a:grpSpLocks noChangeAspect="1"/>
          </p:cNvGrpSpPr>
          <p:nvPr/>
        </p:nvGrpSpPr>
        <p:grpSpPr bwMode="auto">
          <a:xfrm>
            <a:off x="5618163" y="2424113"/>
            <a:ext cx="3275012" cy="776287"/>
            <a:chOff x="5192066" y="3878095"/>
            <a:chExt cx="3051631" cy="724443"/>
          </a:xfrm>
        </p:grpSpPr>
        <p:grpSp>
          <p:nvGrpSpPr>
            <p:cNvPr id="87" name="组合 81"/>
            <p:cNvGrpSpPr>
              <a:grpSpLocks/>
            </p:cNvGrpSpPr>
            <p:nvPr/>
          </p:nvGrpSpPr>
          <p:grpSpPr bwMode="auto">
            <a:xfrm>
              <a:off x="5192066" y="3878095"/>
              <a:ext cx="3051631" cy="724443"/>
              <a:chOff x="5076057" y="2427734"/>
              <a:chExt cx="2880320" cy="526345"/>
            </a:xfrm>
          </p:grpSpPr>
          <p:sp>
            <p:nvSpPr>
              <p:cNvPr id="93" name="矩形 92"/>
              <p:cNvSpPr/>
              <p:nvPr/>
            </p:nvSpPr>
            <p:spPr>
              <a:xfrm>
                <a:off x="5076057" y="2427734"/>
                <a:ext cx="2880320" cy="52634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114300" dist="508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17400000"/>
                </a:lightRig>
              </a:scene3d>
              <a:sp3d prstMaterial="softEdge">
                <a:bevelT h="190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6780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94" name="矩形 46"/>
              <p:cNvSpPr/>
              <p:nvPr/>
            </p:nvSpPr>
            <p:spPr>
              <a:xfrm>
                <a:off x="5076057" y="2427735"/>
                <a:ext cx="2880320" cy="526344"/>
              </a:xfrm>
              <a:custGeom>
                <a:avLst/>
                <a:gdLst/>
                <a:ahLst/>
                <a:cxnLst/>
                <a:rect l="l" t="t" r="r" b="b"/>
                <a:pathLst>
                  <a:path w="2561043" h="468000">
                    <a:moveTo>
                      <a:pt x="2561043" y="464401"/>
                    </a:moveTo>
                    <a:lnTo>
                      <a:pt x="2561043" y="468000"/>
                    </a:lnTo>
                    <a:lnTo>
                      <a:pt x="2556105" y="468000"/>
                    </a:lnTo>
                    <a:close/>
                    <a:moveTo>
                      <a:pt x="2333179" y="0"/>
                    </a:moveTo>
                    <a:lnTo>
                      <a:pt x="2561043" y="0"/>
                    </a:lnTo>
                    <a:lnTo>
                      <a:pt x="2561043" y="34637"/>
                    </a:lnTo>
                    <a:cubicBezTo>
                      <a:pt x="2497571" y="17204"/>
                      <a:pt x="2420820" y="5943"/>
                      <a:pt x="2333179" y="0"/>
                    </a:cubicBezTo>
                    <a:close/>
                    <a:moveTo>
                      <a:pt x="0" y="0"/>
                    </a:moveTo>
                    <a:lnTo>
                      <a:pt x="1993666" y="0"/>
                    </a:lnTo>
                    <a:cubicBezTo>
                      <a:pt x="1713665" y="14550"/>
                      <a:pt x="1378707" y="63726"/>
                      <a:pt x="1024333" y="147682"/>
                    </a:cubicBezTo>
                    <a:cubicBezTo>
                      <a:pt x="651807" y="235937"/>
                      <a:pt x="315700" y="348915"/>
                      <a:pt x="52866" y="468000"/>
                    </a:cubicBezTo>
                    <a:lnTo>
                      <a:pt x="0" y="46800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7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6780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95" name="矩形 46"/>
              <p:cNvSpPr/>
              <p:nvPr/>
            </p:nvSpPr>
            <p:spPr>
              <a:xfrm>
                <a:off x="5076057" y="2427734"/>
                <a:ext cx="2879650" cy="526222"/>
              </a:xfrm>
              <a:custGeom>
                <a:avLst/>
                <a:gdLst/>
                <a:ahLst/>
                <a:cxnLst/>
                <a:rect l="l" t="t" r="r" b="b"/>
                <a:pathLst>
                  <a:path w="2561043" h="468000">
                    <a:moveTo>
                      <a:pt x="2561043" y="464401"/>
                    </a:moveTo>
                    <a:lnTo>
                      <a:pt x="2561043" y="468000"/>
                    </a:lnTo>
                    <a:lnTo>
                      <a:pt x="2556105" y="468000"/>
                    </a:lnTo>
                    <a:close/>
                    <a:moveTo>
                      <a:pt x="2333179" y="0"/>
                    </a:moveTo>
                    <a:lnTo>
                      <a:pt x="2561043" y="0"/>
                    </a:lnTo>
                    <a:lnTo>
                      <a:pt x="2561043" y="34637"/>
                    </a:lnTo>
                    <a:cubicBezTo>
                      <a:pt x="2497571" y="17204"/>
                      <a:pt x="2420820" y="5943"/>
                      <a:pt x="2333179" y="0"/>
                    </a:cubicBezTo>
                    <a:close/>
                    <a:moveTo>
                      <a:pt x="0" y="0"/>
                    </a:moveTo>
                    <a:lnTo>
                      <a:pt x="1993666" y="0"/>
                    </a:lnTo>
                    <a:cubicBezTo>
                      <a:pt x="1713665" y="14550"/>
                      <a:pt x="1378707" y="63726"/>
                      <a:pt x="1024333" y="147682"/>
                    </a:cubicBezTo>
                    <a:cubicBezTo>
                      <a:pt x="651807" y="235937"/>
                      <a:pt x="315700" y="348915"/>
                      <a:pt x="52866" y="468000"/>
                    </a:cubicBezTo>
                    <a:lnTo>
                      <a:pt x="0" y="46800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6780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96" name="矩形 57"/>
              <p:cNvSpPr/>
              <p:nvPr/>
            </p:nvSpPr>
            <p:spPr>
              <a:xfrm>
                <a:off x="5076057" y="2427734"/>
                <a:ext cx="881230" cy="526344"/>
              </a:xfrm>
              <a:custGeom>
                <a:avLst/>
                <a:gdLst/>
                <a:ahLst/>
                <a:cxnLst/>
                <a:rect l="l" t="t" r="r" b="b"/>
                <a:pathLst>
                  <a:path w="783547" h="468000">
                    <a:moveTo>
                      <a:pt x="0" y="0"/>
                    </a:moveTo>
                    <a:lnTo>
                      <a:pt x="783547" y="0"/>
                    </a:lnTo>
                    <a:lnTo>
                      <a:pt x="650750" y="44035"/>
                    </a:lnTo>
                    <a:cubicBezTo>
                      <a:pt x="370000" y="151927"/>
                      <a:pt x="144214" y="309737"/>
                      <a:pt x="24523" y="468000"/>
                    </a:cubicBezTo>
                    <a:lnTo>
                      <a:pt x="0" y="4680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81000">
                    <a:schemeClr val="bg1">
                      <a:alpha val="25000"/>
                    </a:schemeClr>
                  </a:gs>
                </a:gsLst>
                <a:lin ang="15000000" scaled="0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 prstMaterial="softEdg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6780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88" name="组合 82"/>
            <p:cNvGrpSpPr>
              <a:grpSpLocks/>
            </p:cNvGrpSpPr>
            <p:nvPr/>
          </p:nvGrpSpPr>
          <p:grpSpPr bwMode="auto">
            <a:xfrm>
              <a:off x="6386716" y="3917713"/>
              <a:ext cx="1569660" cy="628637"/>
              <a:chOff x="606331" y="1409613"/>
              <a:chExt cx="1569660" cy="628637"/>
            </a:xfrm>
          </p:grpSpPr>
          <p:sp>
            <p:nvSpPr>
              <p:cNvPr id="91" name="TextBox 85"/>
              <p:cNvSpPr txBox="1">
                <a:spLocks noChangeArrowheads="1"/>
              </p:cNvSpPr>
              <p:nvPr/>
            </p:nvSpPr>
            <p:spPr bwMode="auto">
              <a:xfrm>
                <a:off x="606331" y="1409613"/>
                <a:ext cx="100540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r>
                  <a:rPr lang="zh-CN" altLang="en-US" sz="1600">
                    <a:solidFill>
                      <a:schemeClr val="bg1"/>
                    </a:solidFill>
                    <a:latin typeface="微软雅黑" pitchFamily="34" charset="-122"/>
                  </a:rPr>
                  <a:t>添加标题</a:t>
                </a:r>
              </a:p>
            </p:txBody>
          </p:sp>
          <p:sp>
            <p:nvSpPr>
              <p:cNvPr id="92" name="TextBox 86"/>
              <p:cNvSpPr txBox="1">
                <a:spLocks noChangeArrowheads="1"/>
              </p:cNvSpPr>
              <p:nvPr/>
            </p:nvSpPr>
            <p:spPr bwMode="auto">
              <a:xfrm>
                <a:off x="606331" y="1668918"/>
                <a:ext cx="156966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r>
                  <a:rPr lang="zh-CN" altLang="en-US" sz="900">
                    <a:solidFill>
                      <a:schemeClr val="bg1"/>
                    </a:solidFill>
                    <a:latin typeface="微软雅黑" pitchFamily="34" charset="-122"/>
                  </a:rPr>
                  <a:t>单击添加文本单击添加文本</a:t>
                </a:r>
                <a:endParaRPr lang="en-US" altLang="zh-CN" sz="900">
                  <a:solidFill>
                    <a:schemeClr val="bg1"/>
                  </a:solidFill>
                  <a:latin typeface="微软雅黑" pitchFamily="34" charset="-122"/>
                </a:endParaRPr>
              </a:p>
              <a:p>
                <a:r>
                  <a:rPr lang="zh-CN" altLang="en-US" sz="900">
                    <a:solidFill>
                      <a:schemeClr val="bg1"/>
                    </a:solidFill>
                    <a:latin typeface="微软雅黑" pitchFamily="34" charset="-122"/>
                  </a:rPr>
                  <a:t>单击添加文本单击添加文本</a:t>
                </a:r>
              </a:p>
            </p:txBody>
          </p:sp>
        </p:grpSp>
        <p:cxnSp>
          <p:nvCxnSpPr>
            <p:cNvPr id="89" name="直接连接符 88"/>
            <p:cNvCxnSpPr/>
            <p:nvPr/>
          </p:nvCxnSpPr>
          <p:spPr>
            <a:xfrm>
              <a:off x="6240833" y="3977354"/>
              <a:ext cx="0" cy="53333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Freeform 11"/>
            <p:cNvSpPr>
              <a:spLocks noEditPoints="1"/>
            </p:cNvSpPr>
            <p:nvPr/>
          </p:nvSpPr>
          <p:spPr bwMode="auto">
            <a:xfrm>
              <a:off x="5669854" y="4002539"/>
              <a:ext cx="341700" cy="485925"/>
            </a:xfrm>
            <a:custGeom>
              <a:avLst/>
              <a:gdLst>
                <a:gd name="T0" fmla="*/ 106 w 175"/>
                <a:gd name="T1" fmla="*/ 76 h 249"/>
                <a:gd name="T2" fmla="*/ 104 w 175"/>
                <a:gd name="T3" fmla="*/ 66 h 249"/>
                <a:gd name="T4" fmla="*/ 98 w 175"/>
                <a:gd name="T5" fmla="*/ 66 h 249"/>
                <a:gd name="T6" fmla="*/ 96 w 175"/>
                <a:gd name="T7" fmla="*/ 76 h 249"/>
                <a:gd name="T8" fmla="*/ 101 w 175"/>
                <a:gd name="T9" fmla="*/ 55 h 249"/>
                <a:gd name="T10" fmla="*/ 101 w 175"/>
                <a:gd name="T11" fmla="*/ 0 h 249"/>
                <a:gd name="T12" fmla="*/ 101 w 175"/>
                <a:gd name="T13" fmla="*/ 55 h 249"/>
                <a:gd name="T14" fmla="*/ 104 w 175"/>
                <a:gd name="T15" fmla="*/ 64 h 249"/>
                <a:gd name="T16" fmla="*/ 100 w 175"/>
                <a:gd name="T17" fmla="*/ 61 h 249"/>
                <a:gd name="T18" fmla="*/ 99 w 175"/>
                <a:gd name="T19" fmla="*/ 66 h 249"/>
                <a:gd name="T20" fmla="*/ 173 w 175"/>
                <a:gd name="T21" fmla="*/ 33 h 249"/>
                <a:gd name="T22" fmla="*/ 169 w 175"/>
                <a:gd name="T23" fmla="*/ 18 h 249"/>
                <a:gd name="T24" fmla="*/ 130 w 175"/>
                <a:gd name="T25" fmla="*/ 58 h 249"/>
                <a:gd name="T26" fmla="*/ 119 w 175"/>
                <a:gd name="T27" fmla="*/ 62 h 249"/>
                <a:gd name="T28" fmla="*/ 116 w 175"/>
                <a:gd name="T29" fmla="*/ 62 h 249"/>
                <a:gd name="T30" fmla="*/ 116 w 175"/>
                <a:gd name="T31" fmla="*/ 62 h 249"/>
                <a:gd name="T32" fmla="*/ 101 w 175"/>
                <a:gd name="T33" fmla="*/ 87 h 249"/>
                <a:gd name="T34" fmla="*/ 87 w 175"/>
                <a:gd name="T35" fmla="*/ 62 h 249"/>
                <a:gd name="T36" fmla="*/ 86 w 175"/>
                <a:gd name="T37" fmla="*/ 62 h 249"/>
                <a:gd name="T38" fmla="*/ 83 w 175"/>
                <a:gd name="T39" fmla="*/ 62 h 249"/>
                <a:gd name="T40" fmla="*/ 81 w 175"/>
                <a:gd name="T41" fmla="*/ 62 h 249"/>
                <a:gd name="T42" fmla="*/ 64 w 175"/>
                <a:gd name="T43" fmla="*/ 46 h 249"/>
                <a:gd name="T44" fmla="*/ 51 w 175"/>
                <a:gd name="T45" fmla="*/ 63 h 249"/>
                <a:gd name="T46" fmla="*/ 75 w 175"/>
                <a:gd name="T47" fmla="*/ 174 h 249"/>
                <a:gd name="T48" fmla="*/ 74 w 175"/>
                <a:gd name="T49" fmla="*/ 241 h 249"/>
                <a:gd name="T50" fmla="*/ 87 w 175"/>
                <a:gd name="T51" fmla="*/ 249 h 249"/>
                <a:gd name="T52" fmla="*/ 98 w 175"/>
                <a:gd name="T53" fmla="*/ 161 h 249"/>
                <a:gd name="T54" fmla="*/ 104 w 175"/>
                <a:gd name="T55" fmla="*/ 238 h 249"/>
                <a:gd name="T56" fmla="*/ 117 w 175"/>
                <a:gd name="T57" fmla="*/ 249 h 249"/>
                <a:gd name="T58" fmla="*/ 128 w 175"/>
                <a:gd name="T59" fmla="*/ 174 h 249"/>
                <a:gd name="T60" fmla="*/ 128 w 175"/>
                <a:gd name="T61" fmla="*/ 97 h 249"/>
                <a:gd name="T62" fmla="*/ 62 w 175"/>
                <a:gd name="T63" fmla="*/ 20 h 249"/>
                <a:gd name="T64" fmla="*/ 0 w 175"/>
                <a:gd name="T65" fmla="*/ 61 h 249"/>
                <a:gd name="T66" fmla="*/ 62 w 175"/>
                <a:gd name="T67" fmla="*/ 20 h 249"/>
                <a:gd name="T68" fmla="*/ 24 w 175"/>
                <a:gd name="T69" fmla="*/ 18 h 249"/>
                <a:gd name="T70" fmla="*/ 35 w 175"/>
                <a:gd name="T71" fmla="*/ 16 h 249"/>
                <a:gd name="T72" fmla="*/ 35 w 175"/>
                <a:gd name="T73" fmla="*/ 19 h 249"/>
                <a:gd name="T74" fmla="*/ 45 w 175"/>
                <a:gd name="T75" fmla="*/ 19 h 249"/>
                <a:gd name="T76" fmla="*/ 35 w 175"/>
                <a:gd name="T77" fmla="*/ 10 h 249"/>
                <a:gd name="T78" fmla="*/ 19 w 175"/>
                <a:gd name="T79" fmla="*/ 18 h 249"/>
                <a:gd name="T80" fmla="*/ 24 w 175"/>
                <a:gd name="T81" fmla="*/ 1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5" h="249">
                  <a:moveTo>
                    <a:pt x="101" y="84"/>
                  </a:moveTo>
                  <a:cubicBezTo>
                    <a:pt x="106" y="76"/>
                    <a:pt x="106" y="76"/>
                    <a:pt x="106" y="76"/>
                  </a:cubicBezTo>
                  <a:cubicBezTo>
                    <a:pt x="104" y="66"/>
                    <a:pt x="104" y="66"/>
                    <a:pt x="104" y="66"/>
                  </a:cubicBezTo>
                  <a:cubicBezTo>
                    <a:pt x="104" y="66"/>
                    <a:pt x="104" y="66"/>
                    <a:pt x="104" y="66"/>
                  </a:cubicBezTo>
                  <a:cubicBezTo>
                    <a:pt x="103" y="67"/>
                    <a:pt x="102" y="68"/>
                    <a:pt x="101" y="68"/>
                  </a:cubicBezTo>
                  <a:cubicBezTo>
                    <a:pt x="100" y="68"/>
                    <a:pt x="99" y="67"/>
                    <a:pt x="98" y="66"/>
                  </a:cubicBezTo>
                  <a:cubicBezTo>
                    <a:pt x="98" y="66"/>
                    <a:pt x="98" y="66"/>
                    <a:pt x="98" y="66"/>
                  </a:cubicBezTo>
                  <a:cubicBezTo>
                    <a:pt x="96" y="76"/>
                    <a:pt x="96" y="76"/>
                    <a:pt x="96" y="76"/>
                  </a:cubicBezTo>
                  <a:lnTo>
                    <a:pt x="101" y="84"/>
                  </a:lnTo>
                  <a:close/>
                  <a:moveTo>
                    <a:pt x="101" y="55"/>
                  </a:moveTo>
                  <a:cubicBezTo>
                    <a:pt x="116" y="55"/>
                    <a:pt x="128" y="43"/>
                    <a:pt x="128" y="28"/>
                  </a:cubicBezTo>
                  <a:cubicBezTo>
                    <a:pt x="128" y="13"/>
                    <a:pt x="116" y="0"/>
                    <a:pt x="101" y="0"/>
                  </a:cubicBezTo>
                  <a:cubicBezTo>
                    <a:pt x="86" y="0"/>
                    <a:pt x="73" y="13"/>
                    <a:pt x="73" y="28"/>
                  </a:cubicBezTo>
                  <a:cubicBezTo>
                    <a:pt x="73" y="43"/>
                    <a:pt x="86" y="55"/>
                    <a:pt x="101" y="55"/>
                  </a:cubicBezTo>
                  <a:close/>
                  <a:moveTo>
                    <a:pt x="103" y="66"/>
                  </a:moveTo>
                  <a:cubicBezTo>
                    <a:pt x="104" y="64"/>
                    <a:pt x="104" y="64"/>
                    <a:pt x="104" y="64"/>
                  </a:cubicBezTo>
                  <a:cubicBezTo>
                    <a:pt x="105" y="62"/>
                    <a:pt x="104" y="61"/>
                    <a:pt x="102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98" y="61"/>
                    <a:pt x="97" y="62"/>
                    <a:pt x="98" y="64"/>
                  </a:cubicBezTo>
                  <a:cubicBezTo>
                    <a:pt x="99" y="66"/>
                    <a:pt x="99" y="66"/>
                    <a:pt x="99" y="66"/>
                  </a:cubicBezTo>
                  <a:cubicBezTo>
                    <a:pt x="100" y="67"/>
                    <a:pt x="102" y="67"/>
                    <a:pt x="103" y="66"/>
                  </a:cubicBezTo>
                  <a:close/>
                  <a:moveTo>
                    <a:pt x="173" y="33"/>
                  </a:moveTo>
                  <a:cubicBezTo>
                    <a:pt x="175" y="29"/>
                    <a:pt x="175" y="22"/>
                    <a:pt x="170" y="19"/>
                  </a:cubicBezTo>
                  <a:cubicBezTo>
                    <a:pt x="169" y="18"/>
                    <a:pt x="169" y="18"/>
                    <a:pt x="169" y="18"/>
                  </a:cubicBezTo>
                  <a:cubicBezTo>
                    <a:pt x="165" y="15"/>
                    <a:pt x="157" y="17"/>
                    <a:pt x="154" y="21"/>
                  </a:cubicBezTo>
                  <a:cubicBezTo>
                    <a:pt x="130" y="58"/>
                    <a:pt x="130" y="58"/>
                    <a:pt x="130" y="58"/>
                  </a:cubicBezTo>
                  <a:cubicBezTo>
                    <a:pt x="126" y="62"/>
                    <a:pt x="124" y="62"/>
                    <a:pt x="121" y="62"/>
                  </a:cubicBezTo>
                  <a:cubicBezTo>
                    <a:pt x="120" y="62"/>
                    <a:pt x="120" y="62"/>
                    <a:pt x="119" y="62"/>
                  </a:cubicBezTo>
                  <a:cubicBezTo>
                    <a:pt x="118" y="62"/>
                    <a:pt x="117" y="62"/>
                    <a:pt x="116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01" y="87"/>
                    <a:pt x="101" y="87"/>
                    <a:pt x="101" y="87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5" y="62"/>
                    <a:pt x="84" y="62"/>
                    <a:pt x="83" y="62"/>
                  </a:cubicBezTo>
                  <a:cubicBezTo>
                    <a:pt x="83" y="62"/>
                    <a:pt x="82" y="62"/>
                    <a:pt x="81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78" y="62"/>
                    <a:pt x="76" y="62"/>
                    <a:pt x="72" y="58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63" y="80"/>
                    <a:pt x="75" y="97"/>
                    <a:pt x="75" y="97"/>
                  </a:cubicBezTo>
                  <a:cubicBezTo>
                    <a:pt x="75" y="174"/>
                    <a:pt x="75" y="174"/>
                    <a:pt x="75" y="174"/>
                  </a:cubicBezTo>
                  <a:cubicBezTo>
                    <a:pt x="75" y="174"/>
                    <a:pt x="74" y="174"/>
                    <a:pt x="74" y="174"/>
                  </a:cubicBezTo>
                  <a:cubicBezTo>
                    <a:pt x="74" y="241"/>
                    <a:pt x="74" y="241"/>
                    <a:pt x="74" y="241"/>
                  </a:cubicBezTo>
                  <a:cubicBezTo>
                    <a:pt x="76" y="245"/>
                    <a:pt x="80" y="249"/>
                    <a:pt x="85" y="249"/>
                  </a:cubicBezTo>
                  <a:cubicBezTo>
                    <a:pt x="87" y="249"/>
                    <a:pt x="87" y="249"/>
                    <a:pt x="87" y="249"/>
                  </a:cubicBezTo>
                  <a:cubicBezTo>
                    <a:pt x="93" y="249"/>
                    <a:pt x="98" y="245"/>
                    <a:pt x="98" y="238"/>
                  </a:cubicBezTo>
                  <a:cubicBezTo>
                    <a:pt x="98" y="161"/>
                    <a:pt x="98" y="161"/>
                    <a:pt x="98" y="161"/>
                  </a:cubicBezTo>
                  <a:cubicBezTo>
                    <a:pt x="104" y="161"/>
                    <a:pt x="104" y="161"/>
                    <a:pt x="104" y="161"/>
                  </a:cubicBezTo>
                  <a:cubicBezTo>
                    <a:pt x="104" y="238"/>
                    <a:pt x="104" y="238"/>
                    <a:pt x="104" y="238"/>
                  </a:cubicBezTo>
                  <a:cubicBezTo>
                    <a:pt x="104" y="245"/>
                    <a:pt x="109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22" y="249"/>
                    <a:pt x="126" y="245"/>
                    <a:pt x="128" y="241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28" y="97"/>
                    <a:pt x="128" y="97"/>
                    <a:pt x="128" y="97"/>
                  </a:cubicBezTo>
                  <a:cubicBezTo>
                    <a:pt x="128" y="97"/>
                    <a:pt x="173" y="33"/>
                    <a:pt x="173" y="33"/>
                  </a:cubicBezTo>
                  <a:close/>
                  <a:moveTo>
                    <a:pt x="62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62" y="61"/>
                    <a:pt x="62" y="61"/>
                    <a:pt x="62" y="61"/>
                  </a:cubicBezTo>
                  <a:lnTo>
                    <a:pt x="62" y="20"/>
                  </a:lnTo>
                  <a:close/>
                  <a:moveTo>
                    <a:pt x="24" y="19"/>
                  </a:moveTo>
                  <a:cubicBezTo>
                    <a:pt x="24" y="19"/>
                    <a:pt x="24" y="19"/>
                    <a:pt x="24" y="18"/>
                  </a:cubicBezTo>
                  <a:cubicBezTo>
                    <a:pt x="24" y="17"/>
                    <a:pt x="25" y="16"/>
                    <a:pt x="27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6" y="16"/>
                    <a:pt x="37" y="17"/>
                    <a:pt x="37" y="18"/>
                  </a:cubicBezTo>
                  <a:cubicBezTo>
                    <a:pt x="36" y="18"/>
                    <a:pt x="36" y="18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4" y="18"/>
                    <a:pt x="43" y="18"/>
                    <a:pt x="42" y="17"/>
                  </a:cubicBezTo>
                  <a:cubicBezTo>
                    <a:pt x="42" y="14"/>
                    <a:pt x="39" y="10"/>
                    <a:pt x="35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2" y="10"/>
                    <a:pt x="19" y="14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239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90"/>
                            </p:stCondLst>
                            <p:childTnLst>
                              <p:par>
                                <p:cTn id="1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90"/>
                            </p:stCondLst>
                            <p:childTnLst>
                              <p:par>
                                <p:cTn id="21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90"/>
                            </p:stCondLst>
                            <p:childTnLst>
                              <p:par>
                                <p:cTn id="2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9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75" decel="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640"/>
                            </p:stCondLst>
                            <p:childTnLst>
                              <p:par>
                                <p:cTn id="3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75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90"/>
                            </p:stCondLst>
                            <p:childTnLst>
                              <p:par>
                                <p:cTn id="4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75" decel="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20"/>
          <p:cNvSpPr/>
          <p:nvPr/>
        </p:nvSpPr>
        <p:spPr>
          <a:xfrm flipH="1">
            <a:off x="8967999" y="4931562"/>
            <a:ext cx="101665" cy="10099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" name="Oval 21"/>
          <p:cNvSpPr/>
          <p:nvPr/>
        </p:nvSpPr>
        <p:spPr>
          <a:xfrm flipH="1">
            <a:off x="8766764" y="4752006"/>
            <a:ext cx="201235" cy="199916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" name="Oval 22"/>
          <p:cNvSpPr/>
          <p:nvPr/>
        </p:nvSpPr>
        <p:spPr>
          <a:xfrm flipH="1">
            <a:off x="8580297" y="4652048"/>
            <a:ext cx="201235" cy="199916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" name="Oval 23"/>
          <p:cNvSpPr/>
          <p:nvPr/>
        </p:nvSpPr>
        <p:spPr>
          <a:xfrm flipH="1">
            <a:off x="8781531" y="4610768"/>
            <a:ext cx="101665" cy="100999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" name="Oval 24"/>
          <p:cNvSpPr/>
          <p:nvPr/>
        </p:nvSpPr>
        <p:spPr>
          <a:xfrm flipH="1">
            <a:off x="8601197" y="4455820"/>
            <a:ext cx="186467" cy="185244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" name="Oval 25"/>
          <p:cNvSpPr/>
          <p:nvPr/>
        </p:nvSpPr>
        <p:spPr>
          <a:xfrm flipH="1">
            <a:off x="8457814" y="4581509"/>
            <a:ext cx="137250" cy="136350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1" name="Oval 26"/>
          <p:cNvSpPr/>
          <p:nvPr/>
        </p:nvSpPr>
        <p:spPr>
          <a:xfrm flipH="1">
            <a:off x="8395031" y="4345045"/>
            <a:ext cx="201235" cy="199916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" name="Oval 27"/>
          <p:cNvSpPr/>
          <p:nvPr/>
        </p:nvSpPr>
        <p:spPr>
          <a:xfrm flipH="1">
            <a:off x="8177497" y="4025964"/>
            <a:ext cx="137250" cy="13635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" name="Oval 28"/>
          <p:cNvSpPr/>
          <p:nvPr/>
        </p:nvSpPr>
        <p:spPr>
          <a:xfrm flipH="1">
            <a:off x="8608455" y="4335737"/>
            <a:ext cx="101665" cy="100999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" name="Oval 29"/>
          <p:cNvSpPr/>
          <p:nvPr/>
        </p:nvSpPr>
        <p:spPr>
          <a:xfrm flipH="1">
            <a:off x="8314747" y="4524916"/>
            <a:ext cx="131117" cy="130258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" name="Oval 30"/>
          <p:cNvSpPr/>
          <p:nvPr/>
        </p:nvSpPr>
        <p:spPr>
          <a:xfrm flipH="1">
            <a:off x="8034523" y="4193476"/>
            <a:ext cx="332662" cy="33048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6" name="Oval 31"/>
          <p:cNvSpPr/>
          <p:nvPr/>
        </p:nvSpPr>
        <p:spPr>
          <a:xfrm flipH="1">
            <a:off x="8345247" y="4084302"/>
            <a:ext cx="201235" cy="199916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7" name="Oval 32"/>
          <p:cNvSpPr/>
          <p:nvPr/>
        </p:nvSpPr>
        <p:spPr>
          <a:xfrm flipH="1">
            <a:off x="8525101" y="4247867"/>
            <a:ext cx="101665" cy="100999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8" name="Oval 33"/>
          <p:cNvSpPr/>
          <p:nvPr/>
        </p:nvSpPr>
        <p:spPr>
          <a:xfrm flipH="1">
            <a:off x="7216170" y="3763318"/>
            <a:ext cx="614532" cy="610504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9" name="Oval 34"/>
          <p:cNvSpPr/>
          <p:nvPr/>
        </p:nvSpPr>
        <p:spPr>
          <a:xfrm flipH="1">
            <a:off x="7813596" y="4158801"/>
            <a:ext cx="201235" cy="199916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0" name="Oval 35"/>
          <p:cNvSpPr/>
          <p:nvPr/>
        </p:nvSpPr>
        <p:spPr>
          <a:xfrm flipH="1">
            <a:off x="7868226" y="3867084"/>
            <a:ext cx="284741" cy="282875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" name="Oval 36"/>
          <p:cNvSpPr/>
          <p:nvPr/>
        </p:nvSpPr>
        <p:spPr>
          <a:xfrm flipH="1">
            <a:off x="6756879" y="4008578"/>
            <a:ext cx="450195" cy="447243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" name="Oval 37"/>
          <p:cNvSpPr/>
          <p:nvPr/>
        </p:nvSpPr>
        <p:spPr>
          <a:xfrm flipH="1">
            <a:off x="5776063" y="3699002"/>
            <a:ext cx="788491" cy="783323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" name="Oval 38"/>
          <p:cNvSpPr/>
          <p:nvPr/>
        </p:nvSpPr>
        <p:spPr>
          <a:xfrm flipH="1">
            <a:off x="6517095" y="4272033"/>
            <a:ext cx="232700" cy="231174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" name="Oval 39"/>
          <p:cNvSpPr/>
          <p:nvPr/>
        </p:nvSpPr>
        <p:spPr>
          <a:xfrm flipH="1">
            <a:off x="6686813" y="3486884"/>
            <a:ext cx="490061" cy="486848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" name="Oval 40"/>
          <p:cNvSpPr/>
          <p:nvPr/>
        </p:nvSpPr>
        <p:spPr>
          <a:xfrm flipH="1">
            <a:off x="7221242" y="4326439"/>
            <a:ext cx="108070" cy="1073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" name="Oval 41"/>
          <p:cNvSpPr/>
          <p:nvPr/>
        </p:nvSpPr>
        <p:spPr>
          <a:xfrm flipH="1">
            <a:off x="6582135" y="4090396"/>
            <a:ext cx="150478" cy="14949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" name="Oval 42"/>
          <p:cNvSpPr/>
          <p:nvPr/>
        </p:nvSpPr>
        <p:spPr>
          <a:xfrm flipH="1">
            <a:off x="6622473" y="3931759"/>
            <a:ext cx="127322" cy="126488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" name="Oval 43"/>
          <p:cNvSpPr/>
          <p:nvPr/>
        </p:nvSpPr>
        <p:spPr>
          <a:xfrm flipH="1">
            <a:off x="6571733" y="3795124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" name="Oval 44"/>
          <p:cNvSpPr/>
          <p:nvPr/>
        </p:nvSpPr>
        <p:spPr>
          <a:xfrm flipH="1">
            <a:off x="7100023" y="3924090"/>
            <a:ext cx="91148" cy="9055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" name="Oval 45"/>
          <p:cNvSpPr/>
          <p:nvPr/>
        </p:nvSpPr>
        <p:spPr>
          <a:xfrm flipH="1">
            <a:off x="7254073" y="3582115"/>
            <a:ext cx="150478" cy="14949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" name="Oval 46"/>
          <p:cNvSpPr/>
          <p:nvPr/>
        </p:nvSpPr>
        <p:spPr>
          <a:xfrm flipH="1">
            <a:off x="7201532" y="3776532"/>
            <a:ext cx="91148" cy="9055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" name="Oval 47"/>
          <p:cNvSpPr/>
          <p:nvPr/>
        </p:nvSpPr>
        <p:spPr>
          <a:xfrm flipH="1">
            <a:off x="8177497" y="3697048"/>
            <a:ext cx="332662" cy="330480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" name="Oval 48"/>
          <p:cNvSpPr/>
          <p:nvPr/>
        </p:nvSpPr>
        <p:spPr>
          <a:xfrm flipH="1">
            <a:off x="7630757" y="3190732"/>
            <a:ext cx="650752" cy="646486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" name="Oval 49"/>
          <p:cNvSpPr/>
          <p:nvPr/>
        </p:nvSpPr>
        <p:spPr>
          <a:xfrm flipH="1">
            <a:off x="5941870" y="3204886"/>
            <a:ext cx="450195" cy="447243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" name="Oval 50"/>
          <p:cNvSpPr/>
          <p:nvPr/>
        </p:nvSpPr>
        <p:spPr>
          <a:xfrm flipH="1">
            <a:off x="4726276" y="3190733"/>
            <a:ext cx="1032206" cy="102543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" name="Oval 51"/>
          <p:cNvSpPr/>
          <p:nvPr/>
        </p:nvSpPr>
        <p:spPr>
          <a:xfrm flipH="1">
            <a:off x="7428795" y="3529411"/>
            <a:ext cx="196028" cy="194743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" name="Oval 52"/>
          <p:cNvSpPr/>
          <p:nvPr/>
        </p:nvSpPr>
        <p:spPr>
          <a:xfrm flipH="1">
            <a:off x="6967874" y="2884898"/>
            <a:ext cx="656585" cy="65228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" name="Oval 53"/>
          <p:cNvSpPr/>
          <p:nvPr/>
        </p:nvSpPr>
        <p:spPr>
          <a:xfrm flipH="1">
            <a:off x="6501031" y="3671551"/>
            <a:ext cx="108070" cy="1073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9" name="Oval 54"/>
          <p:cNvSpPr/>
          <p:nvPr/>
        </p:nvSpPr>
        <p:spPr>
          <a:xfrm flipH="1">
            <a:off x="5497768" y="4141604"/>
            <a:ext cx="233751" cy="232217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0" name="Oval 55"/>
          <p:cNvSpPr/>
          <p:nvPr/>
        </p:nvSpPr>
        <p:spPr>
          <a:xfrm flipH="1">
            <a:off x="5783479" y="3529412"/>
            <a:ext cx="216832" cy="21540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1" name="Oval 56"/>
          <p:cNvSpPr/>
          <p:nvPr/>
        </p:nvSpPr>
        <p:spPr>
          <a:xfrm flipH="1">
            <a:off x="5731520" y="3311494"/>
            <a:ext cx="188116" cy="186883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2" name="Oval 57"/>
          <p:cNvSpPr/>
          <p:nvPr/>
        </p:nvSpPr>
        <p:spPr>
          <a:xfrm flipH="1">
            <a:off x="6367617" y="3562957"/>
            <a:ext cx="121577" cy="12078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3" name="Oval 58"/>
          <p:cNvSpPr/>
          <p:nvPr/>
        </p:nvSpPr>
        <p:spPr>
          <a:xfrm flipH="1">
            <a:off x="6422892" y="3196805"/>
            <a:ext cx="375341" cy="37288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4" name="Oval 59"/>
          <p:cNvSpPr/>
          <p:nvPr/>
        </p:nvSpPr>
        <p:spPr>
          <a:xfrm flipH="1">
            <a:off x="6819941" y="3305428"/>
            <a:ext cx="147580" cy="146613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5" name="Oval 60"/>
          <p:cNvSpPr/>
          <p:nvPr/>
        </p:nvSpPr>
        <p:spPr>
          <a:xfrm flipH="1">
            <a:off x="5653806" y="4032943"/>
            <a:ext cx="91148" cy="9055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6" name="Oval 61"/>
          <p:cNvSpPr/>
          <p:nvPr/>
        </p:nvSpPr>
        <p:spPr>
          <a:xfrm flipH="1">
            <a:off x="5345153" y="4210851"/>
            <a:ext cx="108070" cy="107361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7" name="Oval 62"/>
          <p:cNvSpPr/>
          <p:nvPr/>
        </p:nvSpPr>
        <p:spPr>
          <a:xfrm flipH="1">
            <a:off x="5729443" y="4312851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8" name="Oval 63"/>
          <p:cNvSpPr/>
          <p:nvPr/>
        </p:nvSpPr>
        <p:spPr>
          <a:xfrm flipH="1">
            <a:off x="6804450" y="3167231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9" name="Oval 64"/>
          <p:cNvSpPr/>
          <p:nvPr/>
        </p:nvSpPr>
        <p:spPr>
          <a:xfrm flipH="1">
            <a:off x="8300429" y="2803444"/>
            <a:ext cx="872450" cy="86673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0" name="Oval 65"/>
          <p:cNvSpPr/>
          <p:nvPr/>
        </p:nvSpPr>
        <p:spPr>
          <a:xfrm flipH="1">
            <a:off x="8542009" y="3689258"/>
            <a:ext cx="208815" cy="207446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1" name="Oval 66"/>
          <p:cNvSpPr/>
          <p:nvPr/>
        </p:nvSpPr>
        <p:spPr>
          <a:xfrm flipH="1">
            <a:off x="8315864" y="3553163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2" name="Oval 67"/>
          <p:cNvSpPr/>
          <p:nvPr/>
        </p:nvSpPr>
        <p:spPr>
          <a:xfrm flipH="1">
            <a:off x="7985949" y="2896792"/>
            <a:ext cx="294913" cy="29298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3" name="Oval 68"/>
          <p:cNvSpPr/>
          <p:nvPr/>
        </p:nvSpPr>
        <p:spPr>
          <a:xfrm flipH="1">
            <a:off x="7680452" y="2963063"/>
            <a:ext cx="217051" cy="215627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4" name="Oval 69"/>
          <p:cNvSpPr/>
          <p:nvPr/>
        </p:nvSpPr>
        <p:spPr>
          <a:xfrm flipH="1">
            <a:off x="7576635" y="2912731"/>
            <a:ext cx="91148" cy="90551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5" name="Oval 70"/>
          <p:cNvSpPr/>
          <p:nvPr/>
        </p:nvSpPr>
        <p:spPr>
          <a:xfrm flipH="1">
            <a:off x="5497767" y="927900"/>
            <a:ext cx="1441229" cy="143177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6" name="Oval 71"/>
          <p:cNvSpPr/>
          <p:nvPr/>
        </p:nvSpPr>
        <p:spPr>
          <a:xfrm flipH="1">
            <a:off x="8723738" y="2138517"/>
            <a:ext cx="698454" cy="693875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7" name="Oval 72"/>
          <p:cNvSpPr/>
          <p:nvPr/>
        </p:nvSpPr>
        <p:spPr>
          <a:xfrm flipH="1">
            <a:off x="8319090" y="2443634"/>
            <a:ext cx="375341" cy="372881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8" name="Oval 73"/>
          <p:cNvSpPr/>
          <p:nvPr/>
        </p:nvSpPr>
        <p:spPr>
          <a:xfrm flipH="1">
            <a:off x="9192445" y="2953000"/>
            <a:ext cx="170895" cy="169776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9" name="Oval 74"/>
          <p:cNvSpPr/>
          <p:nvPr/>
        </p:nvSpPr>
        <p:spPr>
          <a:xfrm flipH="1">
            <a:off x="9110730" y="2872447"/>
            <a:ext cx="108070" cy="1073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0" name="Oval 75"/>
          <p:cNvSpPr/>
          <p:nvPr/>
        </p:nvSpPr>
        <p:spPr>
          <a:xfrm flipH="1">
            <a:off x="9261324" y="2787399"/>
            <a:ext cx="140249" cy="139327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1" name="Oval 76"/>
          <p:cNvSpPr/>
          <p:nvPr/>
        </p:nvSpPr>
        <p:spPr>
          <a:xfrm flipH="1">
            <a:off x="8246126" y="1675733"/>
            <a:ext cx="627327" cy="623214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2" name="Oval 77"/>
          <p:cNvSpPr/>
          <p:nvPr/>
        </p:nvSpPr>
        <p:spPr>
          <a:xfrm flipH="1">
            <a:off x="3723313" y="2194934"/>
            <a:ext cx="938468" cy="93231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3" name="Oval 78"/>
          <p:cNvSpPr/>
          <p:nvPr/>
        </p:nvSpPr>
        <p:spPr>
          <a:xfrm flipH="1">
            <a:off x="7451015" y="1409554"/>
            <a:ext cx="795108" cy="789896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4" name="Oval 79"/>
          <p:cNvSpPr/>
          <p:nvPr/>
        </p:nvSpPr>
        <p:spPr>
          <a:xfrm flipH="1">
            <a:off x="7383907" y="884345"/>
            <a:ext cx="341810" cy="33956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5" name="Oval 80"/>
          <p:cNvSpPr/>
          <p:nvPr/>
        </p:nvSpPr>
        <p:spPr>
          <a:xfrm flipH="1">
            <a:off x="8918456" y="1816350"/>
            <a:ext cx="273987" cy="272189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6" name="Oval 81"/>
          <p:cNvSpPr/>
          <p:nvPr/>
        </p:nvSpPr>
        <p:spPr>
          <a:xfrm flipH="1">
            <a:off x="9192444" y="2047448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7" name="Oval 82"/>
          <p:cNvSpPr/>
          <p:nvPr/>
        </p:nvSpPr>
        <p:spPr>
          <a:xfrm flipH="1">
            <a:off x="8862623" y="1619681"/>
            <a:ext cx="178754" cy="177584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8" name="Oval 83"/>
          <p:cNvSpPr/>
          <p:nvPr/>
        </p:nvSpPr>
        <p:spPr>
          <a:xfrm flipH="1">
            <a:off x="8669204" y="1501047"/>
            <a:ext cx="178754" cy="177584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9" name="Oval 84"/>
          <p:cNvSpPr/>
          <p:nvPr/>
        </p:nvSpPr>
        <p:spPr>
          <a:xfrm flipH="1">
            <a:off x="8179431" y="1228530"/>
            <a:ext cx="429022" cy="42621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0" name="Oval 85"/>
          <p:cNvSpPr/>
          <p:nvPr/>
        </p:nvSpPr>
        <p:spPr>
          <a:xfrm flipH="1">
            <a:off x="7868227" y="1067477"/>
            <a:ext cx="337102" cy="334893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1" name="Oval 86"/>
          <p:cNvSpPr/>
          <p:nvPr/>
        </p:nvSpPr>
        <p:spPr>
          <a:xfrm flipH="1">
            <a:off x="7645288" y="1204672"/>
            <a:ext cx="178754" cy="177584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2" name="Oval 87"/>
          <p:cNvSpPr/>
          <p:nvPr/>
        </p:nvSpPr>
        <p:spPr>
          <a:xfrm flipH="1">
            <a:off x="7444104" y="1298892"/>
            <a:ext cx="178754" cy="177584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3" name="Oval 88"/>
          <p:cNvSpPr/>
          <p:nvPr/>
        </p:nvSpPr>
        <p:spPr>
          <a:xfrm flipH="1">
            <a:off x="7750047" y="995945"/>
            <a:ext cx="140108" cy="139189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4" name="Oval 89"/>
          <p:cNvSpPr/>
          <p:nvPr/>
        </p:nvSpPr>
        <p:spPr>
          <a:xfrm flipH="1">
            <a:off x="6961741" y="1756706"/>
            <a:ext cx="493971" cy="490735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5" name="Oval 90"/>
          <p:cNvSpPr/>
          <p:nvPr/>
        </p:nvSpPr>
        <p:spPr>
          <a:xfrm flipH="1">
            <a:off x="7447879" y="2106268"/>
            <a:ext cx="145806" cy="144850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6" name="Oval 91"/>
          <p:cNvSpPr/>
          <p:nvPr/>
        </p:nvSpPr>
        <p:spPr>
          <a:xfrm flipH="1">
            <a:off x="6805863" y="2089006"/>
            <a:ext cx="145806" cy="144850"/>
          </a:xfrm>
          <a:prstGeom prst="ellipse">
            <a:avLst/>
          </a:prstGeom>
          <a:solidFill>
            <a:srgbClr val="427FCC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7" name="Oval 92"/>
          <p:cNvSpPr/>
          <p:nvPr/>
        </p:nvSpPr>
        <p:spPr>
          <a:xfrm flipH="1">
            <a:off x="7102292" y="1382290"/>
            <a:ext cx="341810" cy="339569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8" name="Oval 93"/>
          <p:cNvSpPr/>
          <p:nvPr/>
        </p:nvSpPr>
        <p:spPr>
          <a:xfrm flipH="1">
            <a:off x="6980116" y="1629110"/>
            <a:ext cx="110899" cy="110170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9" name="Oval 94"/>
          <p:cNvSpPr/>
          <p:nvPr/>
        </p:nvSpPr>
        <p:spPr>
          <a:xfrm flipH="1">
            <a:off x="6939778" y="1327711"/>
            <a:ext cx="164434" cy="163355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0" name="Oval 95"/>
          <p:cNvSpPr/>
          <p:nvPr/>
        </p:nvSpPr>
        <p:spPr>
          <a:xfrm flipH="1">
            <a:off x="7172039" y="1119245"/>
            <a:ext cx="240345" cy="238769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1" name="Oval 96"/>
          <p:cNvSpPr/>
          <p:nvPr/>
        </p:nvSpPr>
        <p:spPr>
          <a:xfrm flipH="1">
            <a:off x="7002609" y="1168248"/>
            <a:ext cx="136855" cy="135960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2" name="Oval 97"/>
          <p:cNvSpPr/>
          <p:nvPr/>
        </p:nvSpPr>
        <p:spPr>
          <a:xfrm flipH="1">
            <a:off x="6913643" y="791934"/>
            <a:ext cx="341810" cy="33956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3" name="Oval 98"/>
          <p:cNvSpPr/>
          <p:nvPr/>
        </p:nvSpPr>
        <p:spPr>
          <a:xfrm flipH="1">
            <a:off x="7293883" y="832390"/>
            <a:ext cx="101882" cy="101214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4" name="Oval 99"/>
          <p:cNvSpPr/>
          <p:nvPr/>
        </p:nvSpPr>
        <p:spPr>
          <a:xfrm flipH="1">
            <a:off x="7259399" y="988241"/>
            <a:ext cx="101882" cy="101214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5" name="Oval 100"/>
          <p:cNvSpPr/>
          <p:nvPr/>
        </p:nvSpPr>
        <p:spPr>
          <a:xfrm flipH="1">
            <a:off x="5789701" y="3127408"/>
            <a:ext cx="164434" cy="163355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6" name="Oval 101"/>
          <p:cNvSpPr/>
          <p:nvPr/>
        </p:nvSpPr>
        <p:spPr>
          <a:xfrm flipH="1">
            <a:off x="6215680" y="2869999"/>
            <a:ext cx="350193" cy="347897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7" name="Oval 102"/>
          <p:cNvSpPr/>
          <p:nvPr/>
        </p:nvSpPr>
        <p:spPr>
          <a:xfrm flipH="1">
            <a:off x="5950883" y="2963342"/>
            <a:ext cx="221398" cy="21994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8" name="Oval 103"/>
          <p:cNvSpPr/>
          <p:nvPr/>
        </p:nvSpPr>
        <p:spPr>
          <a:xfrm flipH="1">
            <a:off x="6622474" y="2885812"/>
            <a:ext cx="265894" cy="264152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9" name="Oval 104"/>
          <p:cNvSpPr/>
          <p:nvPr/>
        </p:nvSpPr>
        <p:spPr>
          <a:xfrm flipH="1">
            <a:off x="5705691" y="2864952"/>
            <a:ext cx="219652" cy="218212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0" name="Oval 105"/>
          <p:cNvSpPr/>
          <p:nvPr/>
        </p:nvSpPr>
        <p:spPr>
          <a:xfrm flipH="1">
            <a:off x="5528155" y="3071779"/>
            <a:ext cx="226908" cy="225421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1" name="Oval 106"/>
          <p:cNvSpPr/>
          <p:nvPr/>
        </p:nvSpPr>
        <p:spPr>
          <a:xfrm flipH="1">
            <a:off x="5481263" y="2871046"/>
            <a:ext cx="174076" cy="172935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2" name="Oval 107"/>
          <p:cNvSpPr/>
          <p:nvPr/>
        </p:nvSpPr>
        <p:spPr>
          <a:xfrm flipH="1">
            <a:off x="5311188" y="2998088"/>
            <a:ext cx="176174" cy="175019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3" name="Oval 108"/>
          <p:cNvSpPr/>
          <p:nvPr/>
        </p:nvSpPr>
        <p:spPr>
          <a:xfrm flipH="1">
            <a:off x="5257151" y="2869909"/>
            <a:ext cx="108070" cy="1073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4" name="Oval 109"/>
          <p:cNvSpPr/>
          <p:nvPr/>
        </p:nvSpPr>
        <p:spPr>
          <a:xfrm flipH="1">
            <a:off x="4073226" y="3164761"/>
            <a:ext cx="498574" cy="495307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5" name="Oval 110"/>
          <p:cNvSpPr/>
          <p:nvPr/>
        </p:nvSpPr>
        <p:spPr>
          <a:xfrm flipH="1">
            <a:off x="4983820" y="2895420"/>
            <a:ext cx="271118" cy="26934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6" name="Oval 111"/>
          <p:cNvSpPr/>
          <p:nvPr/>
        </p:nvSpPr>
        <p:spPr>
          <a:xfrm flipH="1">
            <a:off x="4561024" y="2865696"/>
            <a:ext cx="337543" cy="335330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7" name="Oval 112"/>
          <p:cNvSpPr/>
          <p:nvPr/>
        </p:nvSpPr>
        <p:spPr>
          <a:xfrm flipH="1">
            <a:off x="4898975" y="3134571"/>
            <a:ext cx="108070" cy="107361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8" name="Oval 113"/>
          <p:cNvSpPr/>
          <p:nvPr/>
        </p:nvSpPr>
        <p:spPr>
          <a:xfrm flipH="1">
            <a:off x="4773167" y="3207087"/>
            <a:ext cx="108070" cy="1073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9" name="Oval 114"/>
          <p:cNvSpPr/>
          <p:nvPr/>
        </p:nvSpPr>
        <p:spPr>
          <a:xfrm flipH="1">
            <a:off x="4608734" y="3281863"/>
            <a:ext cx="164434" cy="163355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0" name="Oval 115"/>
          <p:cNvSpPr/>
          <p:nvPr/>
        </p:nvSpPr>
        <p:spPr>
          <a:xfrm flipH="1">
            <a:off x="4539974" y="3183286"/>
            <a:ext cx="91148" cy="9055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1" name="Oval 116"/>
          <p:cNvSpPr/>
          <p:nvPr/>
        </p:nvSpPr>
        <p:spPr>
          <a:xfrm flipH="1">
            <a:off x="4415588" y="3640551"/>
            <a:ext cx="273755" cy="2719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2" name="Oval 117"/>
          <p:cNvSpPr/>
          <p:nvPr/>
        </p:nvSpPr>
        <p:spPr>
          <a:xfrm flipH="1">
            <a:off x="4646504" y="3917969"/>
            <a:ext cx="91148" cy="9055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3" name="Oval 118"/>
          <p:cNvSpPr/>
          <p:nvPr/>
        </p:nvSpPr>
        <p:spPr>
          <a:xfrm flipH="1">
            <a:off x="4289981" y="3679850"/>
            <a:ext cx="91148" cy="9055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4" name="Oval 119"/>
          <p:cNvSpPr/>
          <p:nvPr/>
        </p:nvSpPr>
        <p:spPr>
          <a:xfrm flipH="1">
            <a:off x="4555268" y="3491720"/>
            <a:ext cx="133942" cy="133063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5" name="Oval 120"/>
          <p:cNvSpPr/>
          <p:nvPr/>
        </p:nvSpPr>
        <p:spPr>
          <a:xfrm flipH="1">
            <a:off x="3889790" y="3127749"/>
            <a:ext cx="191845" cy="190587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6" name="Oval 121"/>
          <p:cNvSpPr/>
          <p:nvPr/>
        </p:nvSpPr>
        <p:spPr>
          <a:xfrm flipH="1">
            <a:off x="3955818" y="3347596"/>
            <a:ext cx="91148" cy="90551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7" name="Oval 122"/>
          <p:cNvSpPr/>
          <p:nvPr/>
        </p:nvSpPr>
        <p:spPr>
          <a:xfrm flipH="1">
            <a:off x="3812684" y="3051777"/>
            <a:ext cx="91148" cy="9055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8" name="Oval 123"/>
          <p:cNvSpPr/>
          <p:nvPr/>
        </p:nvSpPr>
        <p:spPr>
          <a:xfrm flipH="1">
            <a:off x="6811996" y="1087846"/>
            <a:ext cx="128139" cy="127299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9" name="Oval 124"/>
          <p:cNvSpPr/>
          <p:nvPr/>
        </p:nvSpPr>
        <p:spPr>
          <a:xfrm flipH="1">
            <a:off x="6582140" y="758919"/>
            <a:ext cx="294912" cy="292979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10" name="Oval 125"/>
          <p:cNvSpPr/>
          <p:nvPr/>
        </p:nvSpPr>
        <p:spPr>
          <a:xfrm flipH="1">
            <a:off x="6379882" y="770548"/>
            <a:ext cx="160606" cy="159553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11" name="Oval 126"/>
          <p:cNvSpPr/>
          <p:nvPr/>
        </p:nvSpPr>
        <p:spPr>
          <a:xfrm flipH="1">
            <a:off x="6209544" y="779544"/>
            <a:ext cx="114525" cy="113775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12" name="Oval 127"/>
          <p:cNvSpPr/>
          <p:nvPr/>
        </p:nvSpPr>
        <p:spPr>
          <a:xfrm flipH="1">
            <a:off x="5899819" y="824139"/>
            <a:ext cx="114525" cy="113775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13" name="Oval 128"/>
          <p:cNvSpPr/>
          <p:nvPr/>
        </p:nvSpPr>
        <p:spPr>
          <a:xfrm flipH="1">
            <a:off x="5681930" y="844008"/>
            <a:ext cx="178601" cy="177429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14" name="Oval 129"/>
          <p:cNvSpPr/>
          <p:nvPr/>
        </p:nvSpPr>
        <p:spPr>
          <a:xfrm flipH="1">
            <a:off x="5345153" y="933254"/>
            <a:ext cx="310671" cy="308633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15" name="Oval 130"/>
          <p:cNvSpPr/>
          <p:nvPr/>
        </p:nvSpPr>
        <p:spPr>
          <a:xfrm flipH="1">
            <a:off x="4827833" y="1183358"/>
            <a:ext cx="606322" cy="60234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16" name="Oval 131"/>
          <p:cNvSpPr/>
          <p:nvPr/>
        </p:nvSpPr>
        <p:spPr>
          <a:xfrm flipH="1">
            <a:off x="6053439" y="788024"/>
            <a:ext cx="114525" cy="11377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17" name="Oval 132"/>
          <p:cNvSpPr/>
          <p:nvPr/>
        </p:nvSpPr>
        <p:spPr>
          <a:xfrm flipH="1">
            <a:off x="5185116" y="998974"/>
            <a:ext cx="114525" cy="113775"/>
          </a:xfrm>
          <a:prstGeom prst="ellipse">
            <a:avLst/>
          </a:prstGeom>
          <a:solidFill>
            <a:srgbClr val="427FCC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18" name="Oval 133"/>
          <p:cNvSpPr/>
          <p:nvPr/>
        </p:nvSpPr>
        <p:spPr>
          <a:xfrm flipH="1">
            <a:off x="4918756" y="1845167"/>
            <a:ext cx="501278" cy="497992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19" name="Oval 134"/>
          <p:cNvSpPr/>
          <p:nvPr/>
        </p:nvSpPr>
        <p:spPr>
          <a:xfrm flipH="1">
            <a:off x="5320886" y="1733060"/>
            <a:ext cx="158573" cy="157533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0" name="Oval 135"/>
          <p:cNvSpPr/>
          <p:nvPr/>
        </p:nvSpPr>
        <p:spPr>
          <a:xfrm flipH="1">
            <a:off x="5463788" y="2065797"/>
            <a:ext cx="169988" cy="168873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1" name="Oval 136"/>
          <p:cNvSpPr/>
          <p:nvPr/>
        </p:nvSpPr>
        <p:spPr>
          <a:xfrm flipH="1">
            <a:off x="4543443" y="1698236"/>
            <a:ext cx="390556" cy="387995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2" name="Oval 137"/>
          <p:cNvSpPr/>
          <p:nvPr/>
        </p:nvSpPr>
        <p:spPr>
          <a:xfrm flipH="1">
            <a:off x="4556948" y="2121158"/>
            <a:ext cx="222338" cy="220882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3" name="Oval 138"/>
          <p:cNvSpPr/>
          <p:nvPr/>
        </p:nvSpPr>
        <p:spPr>
          <a:xfrm flipH="1">
            <a:off x="4462203" y="1999949"/>
            <a:ext cx="106346" cy="105648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4" name="Oval 139"/>
          <p:cNvSpPr/>
          <p:nvPr/>
        </p:nvSpPr>
        <p:spPr>
          <a:xfrm flipH="1">
            <a:off x="4388237" y="2108606"/>
            <a:ext cx="106346" cy="10564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5" name="Oval 140"/>
          <p:cNvSpPr/>
          <p:nvPr/>
        </p:nvSpPr>
        <p:spPr>
          <a:xfrm flipH="1">
            <a:off x="4473401" y="1371803"/>
            <a:ext cx="315437" cy="313368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6" name="Oval 141"/>
          <p:cNvSpPr/>
          <p:nvPr/>
        </p:nvSpPr>
        <p:spPr>
          <a:xfrm flipH="1">
            <a:off x="4648774" y="1245966"/>
            <a:ext cx="114525" cy="113775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7" name="Oval 142"/>
          <p:cNvSpPr/>
          <p:nvPr/>
        </p:nvSpPr>
        <p:spPr>
          <a:xfrm flipH="1">
            <a:off x="5046998" y="1033637"/>
            <a:ext cx="99524" cy="98873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8" name="Oval 143"/>
          <p:cNvSpPr/>
          <p:nvPr/>
        </p:nvSpPr>
        <p:spPr>
          <a:xfrm flipH="1">
            <a:off x="4780920" y="1158872"/>
            <a:ext cx="111923" cy="11118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9" name="Oval 144"/>
          <p:cNvSpPr/>
          <p:nvPr/>
        </p:nvSpPr>
        <p:spPr>
          <a:xfrm flipH="1">
            <a:off x="4909021" y="1085415"/>
            <a:ext cx="99524" cy="98873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0" name="Oval 145"/>
          <p:cNvSpPr/>
          <p:nvPr/>
        </p:nvSpPr>
        <p:spPr>
          <a:xfrm flipH="1">
            <a:off x="4081677" y="1580512"/>
            <a:ext cx="457316" cy="45431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1" name="Oval 146"/>
          <p:cNvSpPr/>
          <p:nvPr/>
        </p:nvSpPr>
        <p:spPr>
          <a:xfrm flipH="1">
            <a:off x="4362729" y="1474416"/>
            <a:ext cx="60283" cy="59886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2" name="Oval 147"/>
          <p:cNvSpPr/>
          <p:nvPr/>
        </p:nvSpPr>
        <p:spPr>
          <a:xfrm flipH="1">
            <a:off x="3860111" y="1925068"/>
            <a:ext cx="262603" cy="26088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3" name="Oval 148"/>
          <p:cNvSpPr/>
          <p:nvPr/>
        </p:nvSpPr>
        <p:spPr>
          <a:xfrm flipH="1">
            <a:off x="3806553" y="2183774"/>
            <a:ext cx="85507" cy="8494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4" name="Oval 149"/>
          <p:cNvSpPr/>
          <p:nvPr/>
        </p:nvSpPr>
        <p:spPr>
          <a:xfrm flipH="1">
            <a:off x="4223591" y="2048139"/>
            <a:ext cx="133983" cy="13310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5" name="Oval 150"/>
          <p:cNvSpPr/>
          <p:nvPr/>
        </p:nvSpPr>
        <p:spPr>
          <a:xfrm flipH="1">
            <a:off x="4133059" y="2058657"/>
            <a:ext cx="69668" cy="69213"/>
          </a:xfrm>
          <a:prstGeom prst="ellipse">
            <a:avLst/>
          </a:prstGeom>
          <a:solidFill>
            <a:srgbClr val="427FC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6" name="Oval 151"/>
          <p:cNvSpPr/>
          <p:nvPr/>
        </p:nvSpPr>
        <p:spPr>
          <a:xfrm flipH="1">
            <a:off x="4661781" y="2381561"/>
            <a:ext cx="85507" cy="8494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7" name="Oval 153"/>
          <p:cNvSpPr/>
          <p:nvPr/>
        </p:nvSpPr>
        <p:spPr>
          <a:xfrm flipH="1">
            <a:off x="7630758" y="2235585"/>
            <a:ext cx="634739" cy="630576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8" name="Oval 154"/>
          <p:cNvSpPr/>
          <p:nvPr/>
        </p:nvSpPr>
        <p:spPr>
          <a:xfrm flipH="1">
            <a:off x="8124048" y="2138519"/>
            <a:ext cx="150478" cy="14949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9" name="Oval 169"/>
          <p:cNvSpPr/>
          <p:nvPr/>
        </p:nvSpPr>
        <p:spPr>
          <a:xfrm flipH="1">
            <a:off x="4762633" y="2346143"/>
            <a:ext cx="490061" cy="486848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0" name="Oval 170"/>
          <p:cNvSpPr/>
          <p:nvPr/>
        </p:nvSpPr>
        <p:spPr>
          <a:xfrm flipH="1">
            <a:off x="4812475" y="2195800"/>
            <a:ext cx="124934" cy="124116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1" name="Oval 171"/>
          <p:cNvSpPr/>
          <p:nvPr/>
        </p:nvSpPr>
        <p:spPr>
          <a:xfrm flipH="1">
            <a:off x="4683964" y="2735084"/>
            <a:ext cx="108070" cy="1073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2" name="Oval 172"/>
          <p:cNvSpPr/>
          <p:nvPr/>
        </p:nvSpPr>
        <p:spPr>
          <a:xfrm flipH="1">
            <a:off x="5281035" y="2298946"/>
            <a:ext cx="530062" cy="526587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3" name="Oval 173"/>
          <p:cNvSpPr/>
          <p:nvPr/>
        </p:nvSpPr>
        <p:spPr>
          <a:xfrm flipH="1">
            <a:off x="5210859" y="2726912"/>
            <a:ext cx="109537" cy="108820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4" name="Oval 174"/>
          <p:cNvSpPr/>
          <p:nvPr/>
        </p:nvSpPr>
        <p:spPr>
          <a:xfrm flipH="1">
            <a:off x="5941460" y="2667661"/>
            <a:ext cx="241206" cy="239624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5" name="Oval 175"/>
          <p:cNvSpPr/>
          <p:nvPr/>
        </p:nvSpPr>
        <p:spPr>
          <a:xfrm flipH="1">
            <a:off x="5851384" y="2375046"/>
            <a:ext cx="225043" cy="223569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6" name="Oval 176"/>
          <p:cNvSpPr/>
          <p:nvPr/>
        </p:nvSpPr>
        <p:spPr>
          <a:xfrm flipH="1">
            <a:off x="5779195" y="2677672"/>
            <a:ext cx="139305" cy="138393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7" name="Oval 177"/>
          <p:cNvSpPr/>
          <p:nvPr/>
        </p:nvSpPr>
        <p:spPr>
          <a:xfrm flipH="1">
            <a:off x="6126858" y="2378627"/>
            <a:ext cx="357286" cy="354943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8" name="Oval 178"/>
          <p:cNvSpPr/>
          <p:nvPr/>
        </p:nvSpPr>
        <p:spPr>
          <a:xfrm flipH="1">
            <a:off x="6538192" y="2269985"/>
            <a:ext cx="586203" cy="582361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9" name="Oval 179"/>
          <p:cNvSpPr/>
          <p:nvPr/>
        </p:nvSpPr>
        <p:spPr>
          <a:xfrm flipH="1">
            <a:off x="6416453" y="2693656"/>
            <a:ext cx="157815" cy="156780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0" name="Oval 180"/>
          <p:cNvSpPr/>
          <p:nvPr/>
        </p:nvSpPr>
        <p:spPr>
          <a:xfrm flipH="1">
            <a:off x="6225025" y="2760276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1" name="Oval 181"/>
          <p:cNvSpPr/>
          <p:nvPr/>
        </p:nvSpPr>
        <p:spPr>
          <a:xfrm flipH="1">
            <a:off x="7162063" y="2282283"/>
            <a:ext cx="438432" cy="43555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2" name="Oval 182"/>
          <p:cNvSpPr/>
          <p:nvPr/>
        </p:nvSpPr>
        <p:spPr>
          <a:xfrm flipH="1">
            <a:off x="7100881" y="2285690"/>
            <a:ext cx="75233" cy="7473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3" name="Oval 183"/>
          <p:cNvSpPr/>
          <p:nvPr/>
        </p:nvSpPr>
        <p:spPr>
          <a:xfrm flipH="1">
            <a:off x="7080601" y="2705189"/>
            <a:ext cx="168361" cy="167258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4" name="Oval 184"/>
          <p:cNvSpPr/>
          <p:nvPr/>
        </p:nvSpPr>
        <p:spPr>
          <a:xfrm flipH="1">
            <a:off x="7451016" y="2733993"/>
            <a:ext cx="159121" cy="158079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5" name="Oval 185"/>
          <p:cNvSpPr/>
          <p:nvPr/>
        </p:nvSpPr>
        <p:spPr>
          <a:xfrm flipH="1">
            <a:off x="7294116" y="2755326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6" name="Freeform 5"/>
          <p:cNvSpPr>
            <a:spLocks/>
          </p:cNvSpPr>
          <p:nvPr/>
        </p:nvSpPr>
        <p:spPr bwMode="auto">
          <a:xfrm>
            <a:off x="7124192" y="3049459"/>
            <a:ext cx="350010" cy="316204"/>
          </a:xfrm>
          <a:custGeom>
            <a:avLst/>
            <a:gdLst>
              <a:gd name="T0" fmla="*/ 120 w 135"/>
              <a:gd name="T1" fmla="*/ 15 h 123"/>
              <a:gd name="T2" fmla="*/ 70 w 135"/>
              <a:gd name="T3" fmla="*/ 15 h 123"/>
              <a:gd name="T4" fmla="*/ 11 w 135"/>
              <a:gd name="T5" fmla="*/ 72 h 123"/>
              <a:gd name="T6" fmla="*/ 11 w 135"/>
              <a:gd name="T7" fmla="*/ 112 h 123"/>
              <a:gd name="T8" fmla="*/ 51 w 135"/>
              <a:gd name="T9" fmla="*/ 112 h 123"/>
              <a:gd name="T10" fmla="*/ 109 w 135"/>
              <a:gd name="T11" fmla="*/ 54 h 123"/>
              <a:gd name="T12" fmla="*/ 109 w 135"/>
              <a:gd name="T13" fmla="*/ 26 h 123"/>
              <a:gd name="T14" fmla="*/ 81 w 135"/>
              <a:gd name="T15" fmla="*/ 26 h 123"/>
              <a:gd name="T16" fmla="*/ 37 w 135"/>
              <a:gd name="T17" fmla="*/ 70 h 123"/>
              <a:gd name="T18" fmla="*/ 37 w 135"/>
              <a:gd name="T19" fmla="*/ 75 h 123"/>
              <a:gd name="T20" fmla="*/ 43 w 135"/>
              <a:gd name="T21" fmla="*/ 75 h 123"/>
              <a:gd name="T22" fmla="*/ 87 w 135"/>
              <a:gd name="T23" fmla="*/ 32 h 123"/>
              <a:gd name="T24" fmla="*/ 103 w 135"/>
              <a:gd name="T25" fmla="*/ 32 h 123"/>
              <a:gd name="T26" fmla="*/ 103 w 135"/>
              <a:gd name="T27" fmla="*/ 48 h 123"/>
              <a:gd name="T28" fmla="*/ 45 w 135"/>
              <a:gd name="T29" fmla="*/ 106 h 123"/>
              <a:gd name="T30" fmla="*/ 17 w 135"/>
              <a:gd name="T31" fmla="*/ 106 h 123"/>
              <a:gd name="T32" fmla="*/ 17 w 135"/>
              <a:gd name="T33" fmla="*/ 78 h 123"/>
              <a:gd name="T34" fmla="*/ 75 w 135"/>
              <a:gd name="T35" fmla="*/ 21 h 123"/>
              <a:gd name="T36" fmla="*/ 114 w 135"/>
              <a:gd name="T37" fmla="*/ 21 h 123"/>
              <a:gd name="T38" fmla="*/ 114 w 135"/>
              <a:gd name="T39" fmla="*/ 60 h 123"/>
              <a:gd name="T40" fmla="*/ 71 w 135"/>
              <a:gd name="T41" fmla="*/ 104 h 123"/>
              <a:gd name="T42" fmla="*/ 71 w 135"/>
              <a:gd name="T43" fmla="*/ 109 h 123"/>
              <a:gd name="T44" fmla="*/ 77 w 135"/>
              <a:gd name="T45" fmla="*/ 109 h 123"/>
              <a:gd name="T46" fmla="*/ 120 w 135"/>
              <a:gd name="T47" fmla="*/ 65 h 123"/>
              <a:gd name="T48" fmla="*/ 120 w 135"/>
              <a:gd name="T49" fmla="*/ 15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5" h="123">
                <a:moveTo>
                  <a:pt x="120" y="15"/>
                </a:moveTo>
                <a:cubicBezTo>
                  <a:pt x="106" y="0"/>
                  <a:pt x="84" y="0"/>
                  <a:pt x="70" y="15"/>
                </a:cubicBezTo>
                <a:cubicBezTo>
                  <a:pt x="11" y="72"/>
                  <a:pt x="11" y="72"/>
                  <a:pt x="11" y="72"/>
                </a:cubicBezTo>
                <a:cubicBezTo>
                  <a:pt x="0" y="83"/>
                  <a:pt x="0" y="101"/>
                  <a:pt x="11" y="112"/>
                </a:cubicBezTo>
                <a:cubicBezTo>
                  <a:pt x="22" y="123"/>
                  <a:pt x="40" y="123"/>
                  <a:pt x="51" y="112"/>
                </a:cubicBezTo>
                <a:cubicBezTo>
                  <a:pt x="109" y="54"/>
                  <a:pt x="109" y="54"/>
                  <a:pt x="109" y="54"/>
                </a:cubicBezTo>
                <a:cubicBezTo>
                  <a:pt x="117" y="46"/>
                  <a:pt x="117" y="34"/>
                  <a:pt x="109" y="26"/>
                </a:cubicBezTo>
                <a:cubicBezTo>
                  <a:pt x="101" y="18"/>
                  <a:pt x="89" y="18"/>
                  <a:pt x="81" y="26"/>
                </a:cubicBezTo>
                <a:cubicBezTo>
                  <a:pt x="37" y="70"/>
                  <a:pt x="37" y="70"/>
                  <a:pt x="37" y="70"/>
                </a:cubicBezTo>
                <a:cubicBezTo>
                  <a:pt x="35" y="71"/>
                  <a:pt x="35" y="74"/>
                  <a:pt x="37" y="75"/>
                </a:cubicBezTo>
                <a:cubicBezTo>
                  <a:pt x="39" y="77"/>
                  <a:pt x="41" y="77"/>
                  <a:pt x="43" y="75"/>
                </a:cubicBezTo>
                <a:cubicBezTo>
                  <a:pt x="87" y="32"/>
                  <a:pt x="87" y="32"/>
                  <a:pt x="87" y="32"/>
                </a:cubicBezTo>
                <a:cubicBezTo>
                  <a:pt x="91" y="27"/>
                  <a:pt x="99" y="27"/>
                  <a:pt x="103" y="32"/>
                </a:cubicBezTo>
                <a:cubicBezTo>
                  <a:pt x="108" y="36"/>
                  <a:pt x="108" y="44"/>
                  <a:pt x="103" y="48"/>
                </a:cubicBezTo>
                <a:cubicBezTo>
                  <a:pt x="45" y="106"/>
                  <a:pt x="45" y="106"/>
                  <a:pt x="45" y="106"/>
                </a:cubicBezTo>
                <a:cubicBezTo>
                  <a:pt x="37" y="114"/>
                  <a:pt x="25" y="114"/>
                  <a:pt x="17" y="106"/>
                </a:cubicBezTo>
                <a:cubicBezTo>
                  <a:pt x="9" y="98"/>
                  <a:pt x="9" y="86"/>
                  <a:pt x="17" y="78"/>
                </a:cubicBezTo>
                <a:cubicBezTo>
                  <a:pt x="75" y="21"/>
                  <a:pt x="75" y="21"/>
                  <a:pt x="75" y="21"/>
                </a:cubicBezTo>
                <a:cubicBezTo>
                  <a:pt x="86" y="10"/>
                  <a:pt x="103" y="10"/>
                  <a:pt x="114" y="21"/>
                </a:cubicBezTo>
                <a:cubicBezTo>
                  <a:pt x="125" y="32"/>
                  <a:pt x="125" y="49"/>
                  <a:pt x="114" y="60"/>
                </a:cubicBezTo>
                <a:cubicBezTo>
                  <a:pt x="71" y="104"/>
                  <a:pt x="71" y="104"/>
                  <a:pt x="71" y="104"/>
                </a:cubicBezTo>
                <a:cubicBezTo>
                  <a:pt x="69" y="105"/>
                  <a:pt x="69" y="108"/>
                  <a:pt x="71" y="109"/>
                </a:cubicBezTo>
                <a:cubicBezTo>
                  <a:pt x="72" y="111"/>
                  <a:pt x="75" y="111"/>
                  <a:pt x="77" y="109"/>
                </a:cubicBezTo>
                <a:cubicBezTo>
                  <a:pt x="120" y="65"/>
                  <a:pt x="120" y="65"/>
                  <a:pt x="120" y="65"/>
                </a:cubicBezTo>
                <a:cubicBezTo>
                  <a:pt x="135" y="51"/>
                  <a:pt x="135" y="29"/>
                  <a:pt x="120" y="1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157" name="Freeform 6"/>
          <p:cNvSpPr>
            <a:spLocks noEditPoints="1"/>
          </p:cNvSpPr>
          <p:nvPr/>
        </p:nvSpPr>
        <p:spPr bwMode="auto">
          <a:xfrm>
            <a:off x="5969073" y="3860316"/>
            <a:ext cx="422386" cy="479788"/>
          </a:xfrm>
          <a:custGeom>
            <a:avLst/>
            <a:gdLst>
              <a:gd name="T0" fmla="*/ 104 w 112"/>
              <a:gd name="T1" fmla="*/ 20 h 128"/>
              <a:gd name="T2" fmla="*/ 100 w 112"/>
              <a:gd name="T3" fmla="*/ 5 h 128"/>
              <a:gd name="T4" fmla="*/ 92 w 112"/>
              <a:gd name="T5" fmla="*/ 0 h 128"/>
              <a:gd name="T6" fmla="*/ 20 w 112"/>
              <a:gd name="T7" fmla="*/ 0 h 128"/>
              <a:gd name="T8" fmla="*/ 12 w 112"/>
              <a:gd name="T9" fmla="*/ 5 h 128"/>
              <a:gd name="T10" fmla="*/ 8 w 112"/>
              <a:gd name="T11" fmla="*/ 20 h 128"/>
              <a:gd name="T12" fmla="*/ 0 w 112"/>
              <a:gd name="T13" fmla="*/ 28 h 128"/>
              <a:gd name="T14" fmla="*/ 0 w 112"/>
              <a:gd name="T15" fmla="*/ 40 h 128"/>
              <a:gd name="T16" fmla="*/ 8 w 112"/>
              <a:gd name="T17" fmla="*/ 48 h 128"/>
              <a:gd name="T18" fmla="*/ 12 w 112"/>
              <a:gd name="T19" fmla="*/ 48 h 128"/>
              <a:gd name="T20" fmla="*/ 12 w 112"/>
              <a:gd name="T21" fmla="*/ 49 h 128"/>
              <a:gd name="T22" fmla="*/ 20 w 112"/>
              <a:gd name="T23" fmla="*/ 121 h 128"/>
              <a:gd name="T24" fmla="*/ 28 w 112"/>
              <a:gd name="T25" fmla="*/ 128 h 128"/>
              <a:gd name="T26" fmla="*/ 84 w 112"/>
              <a:gd name="T27" fmla="*/ 128 h 128"/>
              <a:gd name="T28" fmla="*/ 92 w 112"/>
              <a:gd name="T29" fmla="*/ 121 h 128"/>
              <a:gd name="T30" fmla="*/ 100 w 112"/>
              <a:gd name="T31" fmla="*/ 49 h 128"/>
              <a:gd name="T32" fmla="*/ 100 w 112"/>
              <a:gd name="T33" fmla="*/ 48 h 128"/>
              <a:gd name="T34" fmla="*/ 104 w 112"/>
              <a:gd name="T35" fmla="*/ 48 h 128"/>
              <a:gd name="T36" fmla="*/ 112 w 112"/>
              <a:gd name="T37" fmla="*/ 40 h 128"/>
              <a:gd name="T38" fmla="*/ 112 w 112"/>
              <a:gd name="T39" fmla="*/ 28 h 128"/>
              <a:gd name="T40" fmla="*/ 104 w 112"/>
              <a:gd name="T41" fmla="*/ 20 h 128"/>
              <a:gd name="T42" fmla="*/ 20 w 112"/>
              <a:gd name="T43" fmla="*/ 8 h 128"/>
              <a:gd name="T44" fmla="*/ 92 w 112"/>
              <a:gd name="T45" fmla="*/ 8 h 128"/>
              <a:gd name="T46" fmla="*/ 96 w 112"/>
              <a:gd name="T47" fmla="*/ 20 h 128"/>
              <a:gd name="T48" fmla="*/ 16 w 112"/>
              <a:gd name="T49" fmla="*/ 20 h 128"/>
              <a:gd name="T50" fmla="*/ 20 w 112"/>
              <a:gd name="T51" fmla="*/ 8 h 128"/>
              <a:gd name="T52" fmla="*/ 28 w 112"/>
              <a:gd name="T53" fmla="*/ 120 h 128"/>
              <a:gd name="T54" fmla="*/ 27 w 112"/>
              <a:gd name="T55" fmla="*/ 108 h 128"/>
              <a:gd name="T56" fmla="*/ 85 w 112"/>
              <a:gd name="T57" fmla="*/ 108 h 128"/>
              <a:gd name="T58" fmla="*/ 84 w 112"/>
              <a:gd name="T59" fmla="*/ 120 h 128"/>
              <a:gd name="T60" fmla="*/ 28 w 112"/>
              <a:gd name="T61" fmla="*/ 120 h 128"/>
              <a:gd name="T62" fmla="*/ 86 w 112"/>
              <a:gd name="T63" fmla="*/ 104 h 128"/>
              <a:gd name="T64" fmla="*/ 26 w 112"/>
              <a:gd name="T65" fmla="*/ 104 h 128"/>
              <a:gd name="T66" fmla="*/ 22 w 112"/>
              <a:gd name="T67" fmla="*/ 64 h 128"/>
              <a:gd name="T68" fmla="*/ 90 w 112"/>
              <a:gd name="T69" fmla="*/ 64 h 128"/>
              <a:gd name="T70" fmla="*/ 86 w 112"/>
              <a:gd name="T71" fmla="*/ 104 h 128"/>
              <a:gd name="T72" fmla="*/ 91 w 112"/>
              <a:gd name="T73" fmla="*/ 60 h 128"/>
              <a:gd name="T74" fmla="*/ 21 w 112"/>
              <a:gd name="T75" fmla="*/ 60 h 128"/>
              <a:gd name="T76" fmla="*/ 20 w 112"/>
              <a:gd name="T77" fmla="*/ 48 h 128"/>
              <a:gd name="T78" fmla="*/ 92 w 112"/>
              <a:gd name="T79" fmla="*/ 48 h 128"/>
              <a:gd name="T80" fmla="*/ 91 w 112"/>
              <a:gd name="T81" fmla="*/ 60 h 128"/>
              <a:gd name="T82" fmla="*/ 104 w 112"/>
              <a:gd name="T83" fmla="*/ 40 h 128"/>
              <a:gd name="T84" fmla="*/ 8 w 112"/>
              <a:gd name="T85" fmla="*/ 40 h 128"/>
              <a:gd name="T86" fmla="*/ 8 w 112"/>
              <a:gd name="T87" fmla="*/ 28 h 128"/>
              <a:gd name="T88" fmla="*/ 104 w 112"/>
              <a:gd name="T89" fmla="*/ 28 h 128"/>
              <a:gd name="T90" fmla="*/ 104 w 112"/>
              <a:gd name="T91" fmla="*/ 4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" h="128">
                <a:moveTo>
                  <a:pt x="104" y="20"/>
                </a:moveTo>
                <a:cubicBezTo>
                  <a:pt x="100" y="5"/>
                  <a:pt x="100" y="5"/>
                  <a:pt x="100" y="5"/>
                </a:cubicBezTo>
                <a:cubicBezTo>
                  <a:pt x="99" y="2"/>
                  <a:pt x="95" y="0"/>
                  <a:pt x="92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17" y="0"/>
                  <a:pt x="13" y="2"/>
                  <a:pt x="12" y="5"/>
                </a:cubicBezTo>
                <a:cubicBezTo>
                  <a:pt x="8" y="20"/>
                  <a:pt x="8" y="20"/>
                  <a:pt x="8" y="20"/>
                </a:cubicBezTo>
                <a:cubicBezTo>
                  <a:pt x="3" y="20"/>
                  <a:pt x="0" y="24"/>
                  <a:pt x="0" y="28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4"/>
                  <a:pt x="4" y="48"/>
                  <a:pt x="8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8"/>
                  <a:pt x="12" y="49"/>
                  <a:pt x="12" y="49"/>
                </a:cubicBezTo>
                <a:cubicBezTo>
                  <a:pt x="20" y="121"/>
                  <a:pt x="20" y="121"/>
                  <a:pt x="20" y="121"/>
                </a:cubicBezTo>
                <a:cubicBezTo>
                  <a:pt x="20" y="125"/>
                  <a:pt x="24" y="128"/>
                  <a:pt x="28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88" y="128"/>
                  <a:pt x="92" y="125"/>
                  <a:pt x="92" y="121"/>
                </a:cubicBezTo>
                <a:cubicBezTo>
                  <a:pt x="100" y="49"/>
                  <a:pt x="100" y="49"/>
                  <a:pt x="100" y="49"/>
                </a:cubicBezTo>
                <a:cubicBezTo>
                  <a:pt x="100" y="49"/>
                  <a:pt x="100" y="48"/>
                  <a:pt x="100" y="48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108" y="48"/>
                  <a:pt x="112" y="44"/>
                  <a:pt x="112" y="40"/>
                </a:cubicBezTo>
                <a:cubicBezTo>
                  <a:pt x="112" y="28"/>
                  <a:pt x="112" y="28"/>
                  <a:pt x="112" y="28"/>
                </a:cubicBezTo>
                <a:cubicBezTo>
                  <a:pt x="112" y="24"/>
                  <a:pt x="109" y="20"/>
                  <a:pt x="104" y="20"/>
                </a:cubicBezTo>
                <a:close/>
                <a:moveTo>
                  <a:pt x="20" y="8"/>
                </a:moveTo>
                <a:cubicBezTo>
                  <a:pt x="92" y="8"/>
                  <a:pt x="92" y="8"/>
                  <a:pt x="92" y="8"/>
                </a:cubicBezTo>
                <a:cubicBezTo>
                  <a:pt x="96" y="20"/>
                  <a:pt x="96" y="20"/>
                  <a:pt x="96" y="20"/>
                </a:cubicBezTo>
                <a:cubicBezTo>
                  <a:pt x="16" y="20"/>
                  <a:pt x="16" y="20"/>
                  <a:pt x="16" y="20"/>
                </a:cubicBezTo>
                <a:lnTo>
                  <a:pt x="20" y="8"/>
                </a:lnTo>
                <a:close/>
                <a:moveTo>
                  <a:pt x="28" y="120"/>
                </a:moveTo>
                <a:cubicBezTo>
                  <a:pt x="27" y="108"/>
                  <a:pt x="27" y="108"/>
                  <a:pt x="27" y="108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84" y="120"/>
                  <a:pt x="84" y="120"/>
                  <a:pt x="84" y="120"/>
                </a:cubicBezTo>
                <a:lnTo>
                  <a:pt x="28" y="120"/>
                </a:lnTo>
                <a:close/>
                <a:moveTo>
                  <a:pt x="86" y="104"/>
                </a:moveTo>
                <a:cubicBezTo>
                  <a:pt x="26" y="104"/>
                  <a:pt x="26" y="104"/>
                  <a:pt x="26" y="104"/>
                </a:cubicBezTo>
                <a:cubicBezTo>
                  <a:pt x="22" y="64"/>
                  <a:pt x="22" y="64"/>
                  <a:pt x="22" y="64"/>
                </a:cubicBezTo>
                <a:cubicBezTo>
                  <a:pt x="90" y="64"/>
                  <a:pt x="90" y="64"/>
                  <a:pt x="90" y="64"/>
                </a:cubicBezTo>
                <a:lnTo>
                  <a:pt x="86" y="104"/>
                </a:lnTo>
                <a:close/>
                <a:moveTo>
                  <a:pt x="91" y="60"/>
                </a:moveTo>
                <a:cubicBezTo>
                  <a:pt x="21" y="60"/>
                  <a:pt x="21" y="60"/>
                  <a:pt x="21" y="60"/>
                </a:cubicBezTo>
                <a:cubicBezTo>
                  <a:pt x="20" y="48"/>
                  <a:pt x="20" y="48"/>
                  <a:pt x="20" y="48"/>
                </a:cubicBezTo>
                <a:cubicBezTo>
                  <a:pt x="92" y="48"/>
                  <a:pt x="92" y="48"/>
                  <a:pt x="92" y="48"/>
                </a:cubicBezTo>
                <a:lnTo>
                  <a:pt x="91" y="60"/>
                </a:lnTo>
                <a:close/>
                <a:moveTo>
                  <a:pt x="104" y="40"/>
                </a:moveTo>
                <a:cubicBezTo>
                  <a:pt x="8" y="40"/>
                  <a:pt x="8" y="40"/>
                  <a:pt x="8" y="40"/>
                </a:cubicBezTo>
                <a:cubicBezTo>
                  <a:pt x="8" y="28"/>
                  <a:pt x="8" y="28"/>
                  <a:pt x="8" y="28"/>
                </a:cubicBezTo>
                <a:cubicBezTo>
                  <a:pt x="104" y="28"/>
                  <a:pt x="104" y="28"/>
                  <a:pt x="104" y="28"/>
                </a:cubicBezTo>
                <a:lnTo>
                  <a:pt x="104" y="4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58" name="Group 163"/>
          <p:cNvGrpSpPr/>
          <p:nvPr/>
        </p:nvGrpSpPr>
        <p:grpSpPr>
          <a:xfrm>
            <a:off x="8841256" y="2262040"/>
            <a:ext cx="482954" cy="419616"/>
            <a:chOff x="6338888" y="2754313"/>
            <a:chExt cx="481013" cy="420688"/>
          </a:xfrm>
          <a:solidFill>
            <a:srgbClr val="FFFFFF"/>
          </a:solidFill>
        </p:grpSpPr>
        <p:sp>
          <p:nvSpPr>
            <p:cNvPr id="159" name="Freeform 7"/>
            <p:cNvSpPr>
              <a:spLocks noEditPoints="1"/>
            </p:cNvSpPr>
            <p:nvPr/>
          </p:nvSpPr>
          <p:spPr bwMode="auto">
            <a:xfrm>
              <a:off x="6338888" y="2754313"/>
              <a:ext cx="481013" cy="420688"/>
            </a:xfrm>
            <a:custGeom>
              <a:avLst/>
              <a:gdLst>
                <a:gd name="T0" fmla="*/ 128 w 128"/>
                <a:gd name="T1" fmla="*/ 66 h 112"/>
                <a:gd name="T2" fmla="*/ 112 w 128"/>
                <a:gd name="T3" fmla="*/ 6 h 112"/>
                <a:gd name="T4" fmla="*/ 104 w 128"/>
                <a:gd name="T5" fmla="*/ 0 h 112"/>
                <a:gd name="T6" fmla="*/ 64 w 128"/>
                <a:gd name="T7" fmla="*/ 0 h 112"/>
                <a:gd name="T8" fmla="*/ 24 w 128"/>
                <a:gd name="T9" fmla="*/ 0 h 112"/>
                <a:gd name="T10" fmla="*/ 16 w 128"/>
                <a:gd name="T11" fmla="*/ 6 h 112"/>
                <a:gd name="T12" fmla="*/ 0 w 128"/>
                <a:gd name="T13" fmla="*/ 66 h 112"/>
                <a:gd name="T14" fmla="*/ 0 w 128"/>
                <a:gd name="T15" fmla="*/ 68 h 112"/>
                <a:gd name="T16" fmla="*/ 0 w 128"/>
                <a:gd name="T17" fmla="*/ 96 h 112"/>
                <a:gd name="T18" fmla="*/ 16 w 128"/>
                <a:gd name="T19" fmla="*/ 112 h 112"/>
                <a:gd name="T20" fmla="*/ 112 w 128"/>
                <a:gd name="T21" fmla="*/ 112 h 112"/>
                <a:gd name="T22" fmla="*/ 128 w 128"/>
                <a:gd name="T23" fmla="*/ 96 h 112"/>
                <a:gd name="T24" fmla="*/ 128 w 128"/>
                <a:gd name="T25" fmla="*/ 68 h 112"/>
                <a:gd name="T26" fmla="*/ 128 w 128"/>
                <a:gd name="T27" fmla="*/ 66 h 112"/>
                <a:gd name="T28" fmla="*/ 120 w 128"/>
                <a:gd name="T29" fmla="*/ 96 h 112"/>
                <a:gd name="T30" fmla="*/ 112 w 128"/>
                <a:gd name="T31" fmla="*/ 104 h 112"/>
                <a:gd name="T32" fmla="*/ 16 w 128"/>
                <a:gd name="T33" fmla="*/ 104 h 112"/>
                <a:gd name="T34" fmla="*/ 8 w 128"/>
                <a:gd name="T35" fmla="*/ 96 h 112"/>
                <a:gd name="T36" fmla="*/ 8 w 128"/>
                <a:gd name="T37" fmla="*/ 68 h 112"/>
                <a:gd name="T38" fmla="*/ 24 w 128"/>
                <a:gd name="T39" fmla="*/ 8 h 112"/>
                <a:gd name="T40" fmla="*/ 104 w 128"/>
                <a:gd name="T41" fmla="*/ 8 h 112"/>
                <a:gd name="T42" fmla="*/ 120 w 128"/>
                <a:gd name="T43" fmla="*/ 68 h 112"/>
                <a:gd name="T44" fmla="*/ 120 w 128"/>
                <a:gd name="T45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8" h="112">
                  <a:moveTo>
                    <a:pt x="128" y="6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1" y="2"/>
                    <a:pt x="108" y="0"/>
                    <a:pt x="10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7" y="2"/>
                    <a:pt x="16" y="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0" y="67"/>
                    <a:pt x="0" y="6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5"/>
                    <a:pt x="7" y="112"/>
                    <a:pt x="16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21" y="112"/>
                    <a:pt x="128" y="105"/>
                    <a:pt x="128" y="96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7"/>
                    <a:pt x="128" y="67"/>
                    <a:pt x="128" y="66"/>
                  </a:cubicBezTo>
                  <a:close/>
                  <a:moveTo>
                    <a:pt x="120" y="96"/>
                  </a:moveTo>
                  <a:cubicBezTo>
                    <a:pt x="120" y="100"/>
                    <a:pt x="116" y="104"/>
                    <a:pt x="112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2" y="104"/>
                    <a:pt x="8" y="100"/>
                    <a:pt x="8" y="9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20" y="68"/>
                    <a:pt x="120" y="68"/>
                    <a:pt x="120" y="68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0" name="Freeform 8"/>
            <p:cNvSpPr>
              <a:spLocks noEditPoints="1"/>
            </p:cNvSpPr>
            <p:nvPr/>
          </p:nvSpPr>
          <p:spPr bwMode="auto">
            <a:xfrm>
              <a:off x="6394451" y="2814638"/>
              <a:ext cx="368300" cy="269875"/>
            </a:xfrm>
            <a:custGeom>
              <a:avLst/>
              <a:gdLst>
                <a:gd name="T0" fmla="*/ 80 w 98"/>
                <a:gd name="T1" fmla="*/ 0 h 72"/>
                <a:gd name="T2" fmla="*/ 18 w 98"/>
                <a:gd name="T3" fmla="*/ 0 h 72"/>
                <a:gd name="T4" fmla="*/ 14 w 98"/>
                <a:gd name="T5" fmla="*/ 3 h 72"/>
                <a:gd name="T6" fmla="*/ 0 w 98"/>
                <a:gd name="T7" fmla="*/ 51 h 72"/>
                <a:gd name="T8" fmla="*/ 1 w 98"/>
                <a:gd name="T9" fmla="*/ 54 h 72"/>
                <a:gd name="T10" fmla="*/ 4 w 98"/>
                <a:gd name="T11" fmla="*/ 56 h 72"/>
                <a:gd name="T12" fmla="*/ 16 w 98"/>
                <a:gd name="T13" fmla="*/ 56 h 72"/>
                <a:gd name="T14" fmla="*/ 20 w 98"/>
                <a:gd name="T15" fmla="*/ 56 h 72"/>
                <a:gd name="T16" fmla="*/ 23 w 98"/>
                <a:gd name="T17" fmla="*/ 56 h 72"/>
                <a:gd name="T18" fmla="*/ 28 w 98"/>
                <a:gd name="T19" fmla="*/ 68 h 72"/>
                <a:gd name="T20" fmla="*/ 35 w 98"/>
                <a:gd name="T21" fmla="*/ 72 h 72"/>
                <a:gd name="T22" fmla="*/ 63 w 98"/>
                <a:gd name="T23" fmla="*/ 72 h 72"/>
                <a:gd name="T24" fmla="*/ 70 w 98"/>
                <a:gd name="T25" fmla="*/ 68 h 72"/>
                <a:gd name="T26" fmla="*/ 75 w 98"/>
                <a:gd name="T27" fmla="*/ 56 h 72"/>
                <a:gd name="T28" fmla="*/ 78 w 98"/>
                <a:gd name="T29" fmla="*/ 56 h 72"/>
                <a:gd name="T30" fmla="*/ 82 w 98"/>
                <a:gd name="T31" fmla="*/ 56 h 72"/>
                <a:gd name="T32" fmla="*/ 94 w 98"/>
                <a:gd name="T33" fmla="*/ 56 h 72"/>
                <a:gd name="T34" fmla="*/ 97 w 98"/>
                <a:gd name="T35" fmla="*/ 54 h 72"/>
                <a:gd name="T36" fmla="*/ 98 w 98"/>
                <a:gd name="T37" fmla="*/ 51 h 72"/>
                <a:gd name="T38" fmla="*/ 84 w 98"/>
                <a:gd name="T39" fmla="*/ 3 h 72"/>
                <a:gd name="T40" fmla="*/ 80 w 98"/>
                <a:gd name="T41" fmla="*/ 0 h 72"/>
                <a:gd name="T42" fmla="*/ 82 w 98"/>
                <a:gd name="T43" fmla="*/ 48 h 72"/>
                <a:gd name="T44" fmla="*/ 75 w 98"/>
                <a:gd name="T45" fmla="*/ 48 h 72"/>
                <a:gd name="T46" fmla="*/ 68 w 98"/>
                <a:gd name="T47" fmla="*/ 52 h 72"/>
                <a:gd name="T48" fmla="*/ 63 w 98"/>
                <a:gd name="T49" fmla="*/ 64 h 72"/>
                <a:gd name="T50" fmla="*/ 35 w 98"/>
                <a:gd name="T51" fmla="*/ 64 h 72"/>
                <a:gd name="T52" fmla="*/ 30 w 98"/>
                <a:gd name="T53" fmla="*/ 52 h 72"/>
                <a:gd name="T54" fmla="*/ 23 w 98"/>
                <a:gd name="T55" fmla="*/ 48 h 72"/>
                <a:gd name="T56" fmla="*/ 16 w 98"/>
                <a:gd name="T57" fmla="*/ 48 h 72"/>
                <a:gd name="T58" fmla="*/ 6 w 98"/>
                <a:gd name="T59" fmla="*/ 48 h 72"/>
                <a:gd name="T60" fmla="*/ 18 w 98"/>
                <a:gd name="T61" fmla="*/ 4 h 72"/>
                <a:gd name="T62" fmla="*/ 80 w 98"/>
                <a:gd name="T63" fmla="*/ 4 h 72"/>
                <a:gd name="T64" fmla="*/ 92 w 98"/>
                <a:gd name="T65" fmla="*/ 48 h 72"/>
                <a:gd name="T66" fmla="*/ 82 w 98"/>
                <a:gd name="T67" fmla="*/ 4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8" h="72">
                  <a:moveTo>
                    <a:pt x="8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5" y="1"/>
                    <a:pt x="14" y="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1" y="54"/>
                  </a:cubicBezTo>
                  <a:cubicBezTo>
                    <a:pt x="2" y="55"/>
                    <a:pt x="3" y="56"/>
                    <a:pt x="4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30" y="70"/>
                    <a:pt x="32" y="72"/>
                    <a:pt x="35" y="7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6" y="72"/>
                    <a:pt x="68" y="70"/>
                    <a:pt x="70" y="68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5" y="56"/>
                    <a:pt x="96" y="55"/>
                    <a:pt x="97" y="54"/>
                  </a:cubicBezTo>
                  <a:cubicBezTo>
                    <a:pt x="98" y="53"/>
                    <a:pt x="98" y="52"/>
                    <a:pt x="98" y="51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3" y="1"/>
                    <a:pt x="82" y="0"/>
                    <a:pt x="80" y="0"/>
                  </a:cubicBezTo>
                  <a:close/>
                  <a:moveTo>
                    <a:pt x="82" y="48"/>
                  </a:moveTo>
                  <a:cubicBezTo>
                    <a:pt x="75" y="48"/>
                    <a:pt x="75" y="48"/>
                    <a:pt x="75" y="48"/>
                  </a:cubicBezTo>
                  <a:cubicBezTo>
                    <a:pt x="72" y="48"/>
                    <a:pt x="70" y="50"/>
                    <a:pt x="68" y="5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8" y="50"/>
                    <a:pt x="26" y="48"/>
                    <a:pt x="23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92" y="48"/>
                    <a:pt x="92" y="48"/>
                    <a:pt x="92" y="48"/>
                  </a:cubicBezTo>
                  <a:lnTo>
                    <a:pt x="8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61" name="Group 165"/>
          <p:cNvGrpSpPr/>
          <p:nvPr/>
        </p:nvGrpSpPr>
        <p:grpSpPr>
          <a:xfrm>
            <a:off x="7400302" y="3912511"/>
            <a:ext cx="228826" cy="303435"/>
            <a:chOff x="5437188" y="1762125"/>
            <a:chExt cx="360363" cy="481013"/>
          </a:xfrm>
          <a:solidFill>
            <a:srgbClr val="FFFFFF"/>
          </a:solidFill>
        </p:grpSpPr>
        <p:sp>
          <p:nvSpPr>
            <p:cNvPr id="162" name="Freeform 9"/>
            <p:cNvSpPr>
              <a:spLocks noEditPoints="1"/>
            </p:cNvSpPr>
            <p:nvPr/>
          </p:nvSpPr>
          <p:spPr bwMode="auto">
            <a:xfrm>
              <a:off x="5437188" y="1762125"/>
              <a:ext cx="360363" cy="481013"/>
            </a:xfrm>
            <a:custGeom>
              <a:avLst/>
              <a:gdLst>
                <a:gd name="T0" fmla="*/ 84 w 96"/>
                <a:gd name="T1" fmla="*/ 52 h 128"/>
                <a:gd name="T2" fmla="*/ 84 w 96"/>
                <a:gd name="T3" fmla="*/ 36 h 128"/>
                <a:gd name="T4" fmla="*/ 48 w 96"/>
                <a:gd name="T5" fmla="*/ 0 h 128"/>
                <a:gd name="T6" fmla="*/ 12 w 96"/>
                <a:gd name="T7" fmla="*/ 36 h 128"/>
                <a:gd name="T8" fmla="*/ 12 w 96"/>
                <a:gd name="T9" fmla="*/ 52 h 128"/>
                <a:gd name="T10" fmla="*/ 0 w 96"/>
                <a:gd name="T11" fmla="*/ 64 h 128"/>
                <a:gd name="T12" fmla="*/ 0 w 96"/>
                <a:gd name="T13" fmla="*/ 76 h 128"/>
                <a:gd name="T14" fmla="*/ 0 w 96"/>
                <a:gd name="T15" fmla="*/ 80 h 128"/>
                <a:gd name="T16" fmla="*/ 0 w 96"/>
                <a:gd name="T17" fmla="*/ 88 h 128"/>
                <a:gd name="T18" fmla="*/ 0 w 96"/>
                <a:gd name="T19" fmla="*/ 92 h 128"/>
                <a:gd name="T20" fmla="*/ 36 w 96"/>
                <a:gd name="T21" fmla="*/ 128 h 128"/>
                <a:gd name="T22" fmla="*/ 60 w 96"/>
                <a:gd name="T23" fmla="*/ 128 h 128"/>
                <a:gd name="T24" fmla="*/ 96 w 96"/>
                <a:gd name="T25" fmla="*/ 92 h 128"/>
                <a:gd name="T26" fmla="*/ 96 w 96"/>
                <a:gd name="T27" fmla="*/ 88 h 128"/>
                <a:gd name="T28" fmla="*/ 96 w 96"/>
                <a:gd name="T29" fmla="*/ 80 h 128"/>
                <a:gd name="T30" fmla="*/ 96 w 96"/>
                <a:gd name="T31" fmla="*/ 76 h 128"/>
                <a:gd name="T32" fmla="*/ 96 w 96"/>
                <a:gd name="T33" fmla="*/ 64 h 128"/>
                <a:gd name="T34" fmla="*/ 84 w 96"/>
                <a:gd name="T35" fmla="*/ 52 h 128"/>
                <a:gd name="T36" fmla="*/ 20 w 96"/>
                <a:gd name="T37" fmla="*/ 36 h 128"/>
                <a:gd name="T38" fmla="*/ 48 w 96"/>
                <a:gd name="T39" fmla="*/ 8 h 128"/>
                <a:gd name="T40" fmla="*/ 76 w 96"/>
                <a:gd name="T41" fmla="*/ 36 h 128"/>
                <a:gd name="T42" fmla="*/ 76 w 96"/>
                <a:gd name="T43" fmla="*/ 52 h 128"/>
                <a:gd name="T44" fmla="*/ 68 w 96"/>
                <a:gd name="T45" fmla="*/ 52 h 128"/>
                <a:gd name="T46" fmla="*/ 68 w 96"/>
                <a:gd name="T47" fmla="*/ 36 h 128"/>
                <a:gd name="T48" fmla="*/ 48 w 96"/>
                <a:gd name="T49" fmla="*/ 16 h 128"/>
                <a:gd name="T50" fmla="*/ 28 w 96"/>
                <a:gd name="T51" fmla="*/ 36 h 128"/>
                <a:gd name="T52" fmla="*/ 28 w 96"/>
                <a:gd name="T53" fmla="*/ 52 h 128"/>
                <a:gd name="T54" fmla="*/ 20 w 96"/>
                <a:gd name="T55" fmla="*/ 52 h 128"/>
                <a:gd name="T56" fmla="*/ 20 w 96"/>
                <a:gd name="T57" fmla="*/ 36 h 128"/>
                <a:gd name="T58" fmla="*/ 64 w 96"/>
                <a:gd name="T59" fmla="*/ 36 h 128"/>
                <a:gd name="T60" fmla="*/ 64 w 96"/>
                <a:gd name="T61" fmla="*/ 36 h 128"/>
                <a:gd name="T62" fmla="*/ 64 w 96"/>
                <a:gd name="T63" fmla="*/ 52 h 128"/>
                <a:gd name="T64" fmla="*/ 32 w 96"/>
                <a:gd name="T65" fmla="*/ 52 h 128"/>
                <a:gd name="T66" fmla="*/ 32 w 96"/>
                <a:gd name="T67" fmla="*/ 36 h 128"/>
                <a:gd name="T68" fmla="*/ 32 w 96"/>
                <a:gd name="T69" fmla="*/ 36 h 128"/>
                <a:gd name="T70" fmla="*/ 48 w 96"/>
                <a:gd name="T71" fmla="*/ 20 h 128"/>
                <a:gd name="T72" fmla="*/ 64 w 96"/>
                <a:gd name="T73" fmla="*/ 36 h 128"/>
                <a:gd name="T74" fmla="*/ 88 w 96"/>
                <a:gd name="T75" fmla="*/ 76 h 128"/>
                <a:gd name="T76" fmla="*/ 88 w 96"/>
                <a:gd name="T77" fmla="*/ 80 h 128"/>
                <a:gd name="T78" fmla="*/ 88 w 96"/>
                <a:gd name="T79" fmla="*/ 88 h 128"/>
                <a:gd name="T80" fmla="*/ 88 w 96"/>
                <a:gd name="T81" fmla="*/ 92 h 128"/>
                <a:gd name="T82" fmla="*/ 60 w 96"/>
                <a:gd name="T83" fmla="*/ 120 h 128"/>
                <a:gd name="T84" fmla="*/ 36 w 96"/>
                <a:gd name="T85" fmla="*/ 120 h 128"/>
                <a:gd name="T86" fmla="*/ 8 w 96"/>
                <a:gd name="T87" fmla="*/ 92 h 128"/>
                <a:gd name="T88" fmla="*/ 8 w 96"/>
                <a:gd name="T89" fmla="*/ 88 h 128"/>
                <a:gd name="T90" fmla="*/ 8 w 96"/>
                <a:gd name="T91" fmla="*/ 80 h 128"/>
                <a:gd name="T92" fmla="*/ 8 w 96"/>
                <a:gd name="T93" fmla="*/ 76 h 128"/>
                <a:gd name="T94" fmla="*/ 8 w 96"/>
                <a:gd name="T95" fmla="*/ 64 h 128"/>
                <a:gd name="T96" fmla="*/ 12 w 96"/>
                <a:gd name="T97" fmla="*/ 60 h 128"/>
                <a:gd name="T98" fmla="*/ 20 w 96"/>
                <a:gd name="T99" fmla="*/ 60 h 128"/>
                <a:gd name="T100" fmla="*/ 76 w 96"/>
                <a:gd name="T101" fmla="*/ 60 h 128"/>
                <a:gd name="T102" fmla="*/ 84 w 96"/>
                <a:gd name="T103" fmla="*/ 60 h 128"/>
                <a:gd name="T104" fmla="*/ 88 w 96"/>
                <a:gd name="T105" fmla="*/ 64 h 128"/>
                <a:gd name="T106" fmla="*/ 88 w 96"/>
                <a:gd name="T107" fmla="*/ 7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6" h="128">
                  <a:moveTo>
                    <a:pt x="84" y="52"/>
                  </a:moveTo>
                  <a:cubicBezTo>
                    <a:pt x="84" y="36"/>
                    <a:pt x="84" y="36"/>
                    <a:pt x="84" y="36"/>
                  </a:cubicBezTo>
                  <a:cubicBezTo>
                    <a:pt x="84" y="16"/>
                    <a:pt x="68" y="0"/>
                    <a:pt x="48" y="0"/>
                  </a:cubicBezTo>
                  <a:cubicBezTo>
                    <a:pt x="28" y="0"/>
                    <a:pt x="12" y="16"/>
                    <a:pt x="12" y="36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5" y="52"/>
                    <a:pt x="0" y="57"/>
                    <a:pt x="0" y="6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2"/>
                    <a:pt x="16" y="128"/>
                    <a:pt x="36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80" y="128"/>
                    <a:pt x="96" y="112"/>
                    <a:pt x="96" y="92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57"/>
                    <a:pt x="91" y="52"/>
                    <a:pt x="84" y="52"/>
                  </a:cubicBezTo>
                  <a:close/>
                  <a:moveTo>
                    <a:pt x="20" y="36"/>
                  </a:moveTo>
                  <a:cubicBezTo>
                    <a:pt x="20" y="21"/>
                    <a:pt x="33" y="8"/>
                    <a:pt x="48" y="8"/>
                  </a:cubicBezTo>
                  <a:cubicBezTo>
                    <a:pt x="63" y="8"/>
                    <a:pt x="76" y="21"/>
                    <a:pt x="76" y="3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25"/>
                    <a:pt x="59" y="16"/>
                    <a:pt x="48" y="16"/>
                  </a:cubicBezTo>
                  <a:cubicBezTo>
                    <a:pt x="37" y="16"/>
                    <a:pt x="28" y="25"/>
                    <a:pt x="28" y="36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0" y="52"/>
                    <a:pt x="20" y="52"/>
                    <a:pt x="20" y="52"/>
                  </a:cubicBezTo>
                  <a:lnTo>
                    <a:pt x="20" y="36"/>
                  </a:lnTo>
                  <a:close/>
                  <a:moveTo>
                    <a:pt x="64" y="36"/>
                  </a:moveTo>
                  <a:cubicBezTo>
                    <a:pt x="64" y="36"/>
                    <a:pt x="64" y="36"/>
                    <a:pt x="64" y="36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27"/>
                    <a:pt x="39" y="20"/>
                    <a:pt x="48" y="20"/>
                  </a:cubicBezTo>
                  <a:cubicBezTo>
                    <a:pt x="57" y="20"/>
                    <a:pt x="64" y="27"/>
                    <a:pt x="64" y="36"/>
                  </a:cubicBezTo>
                  <a:close/>
                  <a:moveTo>
                    <a:pt x="88" y="76"/>
                  </a:moveTo>
                  <a:cubicBezTo>
                    <a:pt x="88" y="80"/>
                    <a:pt x="88" y="80"/>
                    <a:pt x="88" y="80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8" y="107"/>
                    <a:pt x="75" y="120"/>
                    <a:pt x="60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21" y="120"/>
                    <a:pt x="8" y="107"/>
                    <a:pt x="8" y="92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2"/>
                    <a:pt x="10" y="60"/>
                    <a:pt x="12" y="60"/>
                  </a:cubicBezTo>
                  <a:cubicBezTo>
                    <a:pt x="15" y="60"/>
                    <a:pt x="17" y="60"/>
                    <a:pt x="20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9" y="60"/>
                    <a:pt x="81" y="60"/>
                    <a:pt x="84" y="60"/>
                  </a:cubicBezTo>
                  <a:cubicBezTo>
                    <a:pt x="86" y="60"/>
                    <a:pt x="88" y="62"/>
                    <a:pt x="88" y="64"/>
                  </a:cubicBezTo>
                  <a:lnTo>
                    <a:pt x="88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3" name="Freeform 10"/>
            <p:cNvSpPr>
              <a:spLocks/>
            </p:cNvSpPr>
            <p:nvPr/>
          </p:nvSpPr>
          <p:spPr bwMode="auto">
            <a:xfrm>
              <a:off x="5586413" y="2047875"/>
              <a:ext cx="60325" cy="90488"/>
            </a:xfrm>
            <a:custGeom>
              <a:avLst/>
              <a:gdLst>
                <a:gd name="T0" fmla="*/ 8 w 16"/>
                <a:gd name="T1" fmla="*/ 0 h 24"/>
                <a:gd name="T2" fmla="*/ 0 w 16"/>
                <a:gd name="T3" fmla="*/ 8 h 24"/>
                <a:gd name="T4" fmla="*/ 3 w 16"/>
                <a:gd name="T5" fmla="*/ 19 h 24"/>
                <a:gd name="T6" fmla="*/ 8 w 16"/>
                <a:gd name="T7" fmla="*/ 24 h 24"/>
                <a:gd name="T8" fmla="*/ 13 w 16"/>
                <a:gd name="T9" fmla="*/ 19 h 24"/>
                <a:gd name="T10" fmla="*/ 16 w 16"/>
                <a:gd name="T11" fmla="*/ 8 h 24"/>
                <a:gd name="T12" fmla="*/ 8 w 16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4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10"/>
                    <a:pt x="1" y="15"/>
                    <a:pt x="3" y="19"/>
                  </a:cubicBezTo>
                  <a:cubicBezTo>
                    <a:pt x="4" y="22"/>
                    <a:pt x="5" y="24"/>
                    <a:pt x="8" y="24"/>
                  </a:cubicBezTo>
                  <a:cubicBezTo>
                    <a:pt x="11" y="24"/>
                    <a:pt x="12" y="22"/>
                    <a:pt x="13" y="19"/>
                  </a:cubicBezTo>
                  <a:cubicBezTo>
                    <a:pt x="15" y="15"/>
                    <a:pt x="16" y="10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64" name="Group 166"/>
          <p:cNvGrpSpPr/>
          <p:nvPr/>
        </p:nvGrpSpPr>
        <p:grpSpPr>
          <a:xfrm rot="19800000">
            <a:off x="4938313" y="1335088"/>
            <a:ext cx="380974" cy="281687"/>
            <a:chOff x="3452813" y="1822450"/>
            <a:chExt cx="484188" cy="360363"/>
          </a:xfrm>
          <a:solidFill>
            <a:srgbClr val="FFFFFF"/>
          </a:solidFill>
        </p:grpSpPr>
        <p:sp>
          <p:nvSpPr>
            <p:cNvPr id="165" name="Freeform 11"/>
            <p:cNvSpPr>
              <a:spLocks noEditPoints="1"/>
            </p:cNvSpPr>
            <p:nvPr/>
          </p:nvSpPr>
          <p:spPr bwMode="auto">
            <a:xfrm>
              <a:off x="3452813" y="1822450"/>
              <a:ext cx="484188" cy="360363"/>
            </a:xfrm>
            <a:custGeom>
              <a:avLst/>
              <a:gdLst>
                <a:gd name="T0" fmla="*/ 126 w 129"/>
                <a:gd name="T1" fmla="*/ 40 h 96"/>
                <a:gd name="T2" fmla="*/ 106 w 129"/>
                <a:gd name="T3" fmla="*/ 8 h 96"/>
                <a:gd name="T4" fmla="*/ 92 w 129"/>
                <a:gd name="T5" fmla="*/ 0 h 96"/>
                <a:gd name="T6" fmla="*/ 16 w 129"/>
                <a:gd name="T7" fmla="*/ 0 h 96"/>
                <a:gd name="T8" fmla="*/ 0 w 129"/>
                <a:gd name="T9" fmla="*/ 16 h 96"/>
                <a:gd name="T10" fmla="*/ 0 w 129"/>
                <a:gd name="T11" fmla="*/ 80 h 96"/>
                <a:gd name="T12" fmla="*/ 16 w 129"/>
                <a:gd name="T13" fmla="*/ 96 h 96"/>
                <a:gd name="T14" fmla="*/ 92 w 129"/>
                <a:gd name="T15" fmla="*/ 96 h 96"/>
                <a:gd name="T16" fmla="*/ 106 w 129"/>
                <a:gd name="T17" fmla="*/ 88 h 96"/>
                <a:gd name="T18" fmla="*/ 126 w 129"/>
                <a:gd name="T19" fmla="*/ 56 h 96"/>
                <a:gd name="T20" fmla="*/ 126 w 129"/>
                <a:gd name="T21" fmla="*/ 40 h 96"/>
                <a:gd name="T22" fmla="*/ 119 w 129"/>
                <a:gd name="T23" fmla="*/ 52 h 96"/>
                <a:gd name="T24" fmla="*/ 99 w 129"/>
                <a:gd name="T25" fmla="*/ 84 h 96"/>
                <a:gd name="T26" fmla="*/ 92 w 129"/>
                <a:gd name="T27" fmla="*/ 88 h 96"/>
                <a:gd name="T28" fmla="*/ 16 w 129"/>
                <a:gd name="T29" fmla="*/ 88 h 96"/>
                <a:gd name="T30" fmla="*/ 8 w 129"/>
                <a:gd name="T31" fmla="*/ 80 h 96"/>
                <a:gd name="T32" fmla="*/ 8 w 129"/>
                <a:gd name="T33" fmla="*/ 16 h 96"/>
                <a:gd name="T34" fmla="*/ 16 w 129"/>
                <a:gd name="T35" fmla="*/ 8 h 96"/>
                <a:gd name="T36" fmla="*/ 92 w 129"/>
                <a:gd name="T37" fmla="*/ 8 h 96"/>
                <a:gd name="T38" fmla="*/ 99 w 129"/>
                <a:gd name="T39" fmla="*/ 12 h 96"/>
                <a:gd name="T40" fmla="*/ 119 w 129"/>
                <a:gd name="T41" fmla="*/ 44 h 96"/>
                <a:gd name="T42" fmla="*/ 119 w 129"/>
                <a:gd name="T43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9" h="96">
                  <a:moveTo>
                    <a:pt x="126" y="40"/>
                  </a:moveTo>
                  <a:cubicBezTo>
                    <a:pt x="106" y="8"/>
                    <a:pt x="106" y="8"/>
                    <a:pt x="106" y="8"/>
                  </a:cubicBezTo>
                  <a:cubicBezTo>
                    <a:pt x="103" y="3"/>
                    <a:pt x="98" y="0"/>
                    <a:pt x="92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9"/>
                    <a:pt x="7" y="96"/>
                    <a:pt x="16" y="96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98" y="96"/>
                    <a:pt x="103" y="93"/>
                    <a:pt x="106" y="88"/>
                  </a:cubicBezTo>
                  <a:cubicBezTo>
                    <a:pt x="126" y="56"/>
                    <a:pt x="126" y="56"/>
                    <a:pt x="126" y="56"/>
                  </a:cubicBezTo>
                  <a:cubicBezTo>
                    <a:pt x="129" y="51"/>
                    <a:pt x="129" y="45"/>
                    <a:pt x="126" y="40"/>
                  </a:cubicBezTo>
                  <a:close/>
                  <a:moveTo>
                    <a:pt x="119" y="52"/>
                  </a:moveTo>
                  <a:cubicBezTo>
                    <a:pt x="99" y="84"/>
                    <a:pt x="99" y="84"/>
                    <a:pt x="99" y="84"/>
                  </a:cubicBezTo>
                  <a:cubicBezTo>
                    <a:pt x="97" y="87"/>
                    <a:pt x="95" y="88"/>
                    <a:pt x="92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2" y="88"/>
                    <a:pt x="8" y="84"/>
                    <a:pt x="8" y="8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5" y="8"/>
                    <a:pt x="97" y="9"/>
                    <a:pt x="99" y="12"/>
                  </a:cubicBezTo>
                  <a:cubicBezTo>
                    <a:pt x="119" y="44"/>
                    <a:pt x="119" y="44"/>
                    <a:pt x="119" y="44"/>
                  </a:cubicBezTo>
                  <a:cubicBezTo>
                    <a:pt x="120" y="46"/>
                    <a:pt x="120" y="50"/>
                    <a:pt x="119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6" name="Freeform 12"/>
            <p:cNvSpPr>
              <a:spLocks noEditPoints="1"/>
            </p:cNvSpPr>
            <p:nvPr/>
          </p:nvSpPr>
          <p:spPr bwMode="auto">
            <a:xfrm>
              <a:off x="3752851" y="1957388"/>
              <a:ext cx="90488" cy="90488"/>
            </a:xfrm>
            <a:custGeom>
              <a:avLst/>
              <a:gdLst>
                <a:gd name="T0" fmla="*/ 12 w 24"/>
                <a:gd name="T1" fmla="*/ 0 h 24"/>
                <a:gd name="T2" fmla="*/ 0 w 24"/>
                <a:gd name="T3" fmla="*/ 12 h 24"/>
                <a:gd name="T4" fmla="*/ 12 w 24"/>
                <a:gd name="T5" fmla="*/ 24 h 24"/>
                <a:gd name="T6" fmla="*/ 24 w 24"/>
                <a:gd name="T7" fmla="*/ 12 h 24"/>
                <a:gd name="T8" fmla="*/ 12 w 24"/>
                <a:gd name="T9" fmla="*/ 0 h 24"/>
                <a:gd name="T10" fmla="*/ 12 w 24"/>
                <a:gd name="T11" fmla="*/ 20 h 24"/>
                <a:gd name="T12" fmla="*/ 4 w 24"/>
                <a:gd name="T13" fmla="*/ 12 h 24"/>
                <a:gd name="T14" fmla="*/ 12 w 24"/>
                <a:gd name="T15" fmla="*/ 4 h 24"/>
                <a:gd name="T16" fmla="*/ 20 w 24"/>
                <a:gd name="T17" fmla="*/ 12 h 24"/>
                <a:gd name="T18" fmla="*/ 12 w 24"/>
                <a:gd name="T1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0"/>
                  </a:move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lose/>
                  <a:moveTo>
                    <a:pt x="12" y="20"/>
                  </a:move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67" name="Group 162"/>
          <p:cNvGrpSpPr/>
          <p:nvPr/>
        </p:nvGrpSpPr>
        <p:grpSpPr>
          <a:xfrm>
            <a:off x="7638220" y="1567767"/>
            <a:ext cx="422386" cy="479788"/>
            <a:chOff x="3482976" y="800100"/>
            <a:chExt cx="420688" cy="481013"/>
          </a:xfrm>
          <a:solidFill>
            <a:srgbClr val="FFFFFF"/>
          </a:solidFill>
        </p:grpSpPr>
        <p:sp>
          <p:nvSpPr>
            <p:cNvPr id="168" name="Freeform 13"/>
            <p:cNvSpPr>
              <a:spLocks noEditPoints="1"/>
            </p:cNvSpPr>
            <p:nvPr/>
          </p:nvSpPr>
          <p:spPr bwMode="auto">
            <a:xfrm>
              <a:off x="3482976" y="800100"/>
              <a:ext cx="420688" cy="481013"/>
            </a:xfrm>
            <a:custGeom>
              <a:avLst/>
              <a:gdLst>
                <a:gd name="T0" fmla="*/ 112 w 112"/>
                <a:gd name="T1" fmla="*/ 27 h 128"/>
                <a:gd name="T2" fmla="*/ 100 w 112"/>
                <a:gd name="T3" fmla="*/ 16 h 128"/>
                <a:gd name="T4" fmla="*/ 88 w 112"/>
                <a:gd name="T5" fmla="*/ 16 h 128"/>
                <a:gd name="T6" fmla="*/ 88 w 112"/>
                <a:gd name="T7" fmla="*/ 12 h 128"/>
                <a:gd name="T8" fmla="*/ 88 w 112"/>
                <a:gd name="T9" fmla="*/ 12 h 128"/>
                <a:gd name="T10" fmla="*/ 76 w 112"/>
                <a:gd name="T11" fmla="*/ 0 h 128"/>
                <a:gd name="T12" fmla="*/ 36 w 112"/>
                <a:gd name="T13" fmla="*/ 0 h 128"/>
                <a:gd name="T14" fmla="*/ 24 w 112"/>
                <a:gd name="T15" fmla="*/ 12 h 128"/>
                <a:gd name="T16" fmla="*/ 24 w 112"/>
                <a:gd name="T17" fmla="*/ 12 h 128"/>
                <a:gd name="T18" fmla="*/ 24 w 112"/>
                <a:gd name="T19" fmla="*/ 16 h 128"/>
                <a:gd name="T20" fmla="*/ 12 w 112"/>
                <a:gd name="T21" fmla="*/ 16 h 128"/>
                <a:gd name="T22" fmla="*/ 0 w 112"/>
                <a:gd name="T23" fmla="*/ 27 h 128"/>
                <a:gd name="T24" fmla="*/ 0 w 112"/>
                <a:gd name="T25" fmla="*/ 27 h 128"/>
                <a:gd name="T26" fmla="*/ 0 w 112"/>
                <a:gd name="T27" fmla="*/ 32 h 128"/>
                <a:gd name="T28" fmla="*/ 0 w 112"/>
                <a:gd name="T29" fmla="*/ 36 h 128"/>
                <a:gd name="T30" fmla="*/ 8 w 112"/>
                <a:gd name="T31" fmla="*/ 44 h 128"/>
                <a:gd name="T32" fmla="*/ 8 w 112"/>
                <a:gd name="T33" fmla="*/ 44 h 128"/>
                <a:gd name="T34" fmla="*/ 8 w 112"/>
                <a:gd name="T35" fmla="*/ 112 h 128"/>
                <a:gd name="T36" fmla="*/ 24 w 112"/>
                <a:gd name="T37" fmla="*/ 128 h 128"/>
                <a:gd name="T38" fmla="*/ 88 w 112"/>
                <a:gd name="T39" fmla="*/ 128 h 128"/>
                <a:gd name="T40" fmla="*/ 104 w 112"/>
                <a:gd name="T41" fmla="*/ 112 h 128"/>
                <a:gd name="T42" fmla="*/ 104 w 112"/>
                <a:gd name="T43" fmla="*/ 44 h 128"/>
                <a:gd name="T44" fmla="*/ 104 w 112"/>
                <a:gd name="T45" fmla="*/ 44 h 128"/>
                <a:gd name="T46" fmla="*/ 112 w 112"/>
                <a:gd name="T47" fmla="*/ 36 h 128"/>
                <a:gd name="T48" fmla="*/ 112 w 112"/>
                <a:gd name="T49" fmla="*/ 32 h 128"/>
                <a:gd name="T50" fmla="*/ 112 w 112"/>
                <a:gd name="T51" fmla="*/ 27 h 128"/>
                <a:gd name="T52" fmla="*/ 32 w 112"/>
                <a:gd name="T53" fmla="*/ 12 h 128"/>
                <a:gd name="T54" fmla="*/ 36 w 112"/>
                <a:gd name="T55" fmla="*/ 8 h 128"/>
                <a:gd name="T56" fmla="*/ 76 w 112"/>
                <a:gd name="T57" fmla="*/ 8 h 128"/>
                <a:gd name="T58" fmla="*/ 80 w 112"/>
                <a:gd name="T59" fmla="*/ 12 h 128"/>
                <a:gd name="T60" fmla="*/ 80 w 112"/>
                <a:gd name="T61" fmla="*/ 16 h 128"/>
                <a:gd name="T62" fmla="*/ 32 w 112"/>
                <a:gd name="T63" fmla="*/ 16 h 128"/>
                <a:gd name="T64" fmla="*/ 32 w 112"/>
                <a:gd name="T65" fmla="*/ 12 h 128"/>
                <a:gd name="T66" fmla="*/ 96 w 112"/>
                <a:gd name="T67" fmla="*/ 112 h 128"/>
                <a:gd name="T68" fmla="*/ 88 w 112"/>
                <a:gd name="T69" fmla="*/ 120 h 128"/>
                <a:gd name="T70" fmla="*/ 24 w 112"/>
                <a:gd name="T71" fmla="*/ 120 h 128"/>
                <a:gd name="T72" fmla="*/ 16 w 112"/>
                <a:gd name="T73" fmla="*/ 112 h 128"/>
                <a:gd name="T74" fmla="*/ 16 w 112"/>
                <a:gd name="T75" fmla="*/ 44 h 128"/>
                <a:gd name="T76" fmla="*/ 96 w 112"/>
                <a:gd name="T77" fmla="*/ 44 h 128"/>
                <a:gd name="T78" fmla="*/ 96 w 112"/>
                <a:gd name="T79" fmla="*/ 112 h 128"/>
                <a:gd name="T80" fmla="*/ 104 w 112"/>
                <a:gd name="T81" fmla="*/ 32 h 128"/>
                <a:gd name="T82" fmla="*/ 104 w 112"/>
                <a:gd name="T83" fmla="*/ 36 h 128"/>
                <a:gd name="T84" fmla="*/ 8 w 112"/>
                <a:gd name="T85" fmla="*/ 36 h 128"/>
                <a:gd name="T86" fmla="*/ 8 w 112"/>
                <a:gd name="T87" fmla="*/ 32 h 128"/>
                <a:gd name="T88" fmla="*/ 8 w 112"/>
                <a:gd name="T89" fmla="*/ 28 h 128"/>
                <a:gd name="T90" fmla="*/ 12 w 112"/>
                <a:gd name="T91" fmla="*/ 24 h 128"/>
                <a:gd name="T92" fmla="*/ 100 w 112"/>
                <a:gd name="T93" fmla="*/ 24 h 128"/>
                <a:gd name="T94" fmla="*/ 104 w 112"/>
                <a:gd name="T95" fmla="*/ 28 h 128"/>
                <a:gd name="T96" fmla="*/ 104 w 112"/>
                <a:gd name="T97" fmla="*/ 3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" h="128">
                  <a:moveTo>
                    <a:pt x="112" y="27"/>
                  </a:moveTo>
                  <a:cubicBezTo>
                    <a:pt x="112" y="21"/>
                    <a:pt x="106" y="16"/>
                    <a:pt x="10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6" y="16"/>
                    <a:pt x="0" y="21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21"/>
                    <a:pt x="15" y="128"/>
                    <a:pt x="24" y="128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97" y="128"/>
                    <a:pt x="104" y="121"/>
                    <a:pt x="104" y="112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8" y="44"/>
                    <a:pt x="112" y="40"/>
                    <a:pt x="112" y="36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32" y="12"/>
                  </a:moveTo>
                  <a:cubicBezTo>
                    <a:pt x="32" y="10"/>
                    <a:pt x="34" y="8"/>
                    <a:pt x="3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8"/>
                    <a:pt x="80" y="10"/>
                    <a:pt x="80" y="12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96" y="112"/>
                  </a:moveTo>
                  <a:cubicBezTo>
                    <a:pt x="96" y="116"/>
                    <a:pt x="92" y="120"/>
                    <a:pt x="88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0" y="120"/>
                    <a:pt x="16" y="116"/>
                    <a:pt x="16" y="112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6" y="44"/>
                    <a:pt x="96" y="44"/>
                    <a:pt x="96" y="44"/>
                  </a:cubicBezTo>
                  <a:lnTo>
                    <a:pt x="96" y="112"/>
                  </a:lnTo>
                  <a:close/>
                  <a:moveTo>
                    <a:pt x="104" y="32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10" y="24"/>
                    <a:pt x="12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24"/>
                    <a:pt x="104" y="26"/>
                    <a:pt x="104" y="28"/>
                  </a:cubicBezTo>
                  <a:lnTo>
                    <a:pt x="104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9" name="Freeform 14"/>
            <p:cNvSpPr>
              <a:spLocks noEditPoints="1"/>
            </p:cNvSpPr>
            <p:nvPr/>
          </p:nvSpPr>
          <p:spPr bwMode="auto">
            <a:xfrm>
              <a:off x="3573463" y="995363"/>
              <a:ext cx="60325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0" name="Freeform 15"/>
            <p:cNvSpPr>
              <a:spLocks noEditPoints="1"/>
            </p:cNvSpPr>
            <p:nvPr/>
          </p:nvSpPr>
          <p:spPr bwMode="auto">
            <a:xfrm>
              <a:off x="3663951" y="995363"/>
              <a:ext cx="58738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1" name="Freeform 16"/>
            <p:cNvSpPr>
              <a:spLocks noEditPoints="1"/>
            </p:cNvSpPr>
            <p:nvPr/>
          </p:nvSpPr>
          <p:spPr bwMode="auto">
            <a:xfrm>
              <a:off x="3752851" y="995363"/>
              <a:ext cx="60325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72" name="Freeform 20"/>
          <p:cNvSpPr>
            <a:spLocks noEditPoints="1"/>
          </p:cNvSpPr>
          <p:nvPr/>
        </p:nvSpPr>
        <p:spPr bwMode="auto">
          <a:xfrm>
            <a:off x="4055305" y="2322310"/>
            <a:ext cx="280305" cy="686833"/>
          </a:xfrm>
          <a:custGeom>
            <a:avLst/>
            <a:gdLst>
              <a:gd name="T0" fmla="*/ 294 w 358"/>
              <a:gd name="T1" fmla="*/ 57 h 883"/>
              <a:gd name="T2" fmla="*/ 263 w 358"/>
              <a:gd name="T3" fmla="*/ 0 h 883"/>
              <a:gd name="T4" fmla="*/ 97 w 358"/>
              <a:gd name="T5" fmla="*/ 0 h 883"/>
              <a:gd name="T6" fmla="*/ 64 w 358"/>
              <a:gd name="T7" fmla="*/ 54 h 883"/>
              <a:gd name="T8" fmla="*/ 102 w 358"/>
              <a:gd name="T9" fmla="*/ 181 h 883"/>
              <a:gd name="T10" fmla="*/ 0 w 358"/>
              <a:gd name="T11" fmla="*/ 687 h 883"/>
              <a:gd name="T12" fmla="*/ 180 w 358"/>
              <a:gd name="T13" fmla="*/ 883 h 883"/>
              <a:gd name="T14" fmla="*/ 358 w 358"/>
              <a:gd name="T15" fmla="*/ 687 h 883"/>
              <a:gd name="T16" fmla="*/ 256 w 358"/>
              <a:gd name="T17" fmla="*/ 181 h 883"/>
              <a:gd name="T18" fmla="*/ 294 w 358"/>
              <a:gd name="T19" fmla="*/ 57 h 883"/>
              <a:gd name="T20" fmla="*/ 121 w 358"/>
              <a:gd name="T21" fmla="*/ 45 h 883"/>
              <a:gd name="T22" fmla="*/ 237 w 358"/>
              <a:gd name="T23" fmla="*/ 45 h 883"/>
              <a:gd name="T24" fmla="*/ 247 w 358"/>
              <a:gd name="T25" fmla="*/ 62 h 883"/>
              <a:gd name="T26" fmla="*/ 216 w 358"/>
              <a:gd name="T27" fmla="*/ 157 h 883"/>
              <a:gd name="T28" fmla="*/ 142 w 358"/>
              <a:gd name="T29" fmla="*/ 157 h 883"/>
              <a:gd name="T30" fmla="*/ 111 w 358"/>
              <a:gd name="T31" fmla="*/ 62 h 883"/>
              <a:gd name="T32" fmla="*/ 121 w 358"/>
              <a:gd name="T33" fmla="*/ 45 h 883"/>
              <a:gd name="T34" fmla="*/ 78 w 358"/>
              <a:gd name="T35" fmla="*/ 523 h 883"/>
              <a:gd name="T36" fmla="*/ 268 w 358"/>
              <a:gd name="T37" fmla="*/ 721 h 883"/>
              <a:gd name="T38" fmla="*/ 232 w 358"/>
              <a:gd name="T39" fmla="*/ 759 h 883"/>
              <a:gd name="T40" fmla="*/ 64 w 358"/>
              <a:gd name="T41" fmla="*/ 592 h 883"/>
              <a:gd name="T42" fmla="*/ 78 w 358"/>
              <a:gd name="T43" fmla="*/ 523 h 883"/>
              <a:gd name="T44" fmla="*/ 83 w 358"/>
              <a:gd name="T45" fmla="*/ 497 h 883"/>
              <a:gd name="T46" fmla="*/ 97 w 358"/>
              <a:gd name="T47" fmla="*/ 428 h 883"/>
              <a:gd name="T48" fmla="*/ 303 w 358"/>
              <a:gd name="T49" fmla="*/ 645 h 883"/>
              <a:gd name="T50" fmla="*/ 311 w 358"/>
              <a:gd name="T51" fmla="*/ 673 h 883"/>
              <a:gd name="T52" fmla="*/ 282 w 358"/>
              <a:gd name="T53" fmla="*/ 704 h 883"/>
              <a:gd name="T54" fmla="*/ 83 w 358"/>
              <a:gd name="T55" fmla="*/ 497 h 883"/>
              <a:gd name="T56" fmla="*/ 102 w 358"/>
              <a:gd name="T57" fmla="*/ 402 h 883"/>
              <a:gd name="T58" fmla="*/ 116 w 358"/>
              <a:gd name="T59" fmla="*/ 338 h 883"/>
              <a:gd name="T60" fmla="*/ 275 w 358"/>
              <a:gd name="T61" fmla="*/ 497 h 883"/>
              <a:gd name="T62" fmla="*/ 296 w 358"/>
              <a:gd name="T63" fmla="*/ 604 h 883"/>
              <a:gd name="T64" fmla="*/ 102 w 358"/>
              <a:gd name="T65" fmla="*/ 402 h 883"/>
              <a:gd name="T66" fmla="*/ 121 w 358"/>
              <a:gd name="T67" fmla="*/ 311 h 883"/>
              <a:gd name="T68" fmla="*/ 135 w 358"/>
              <a:gd name="T69" fmla="*/ 240 h 883"/>
              <a:gd name="T70" fmla="*/ 247 w 358"/>
              <a:gd name="T71" fmla="*/ 359 h 883"/>
              <a:gd name="T72" fmla="*/ 266 w 358"/>
              <a:gd name="T73" fmla="*/ 457 h 883"/>
              <a:gd name="T74" fmla="*/ 121 w 358"/>
              <a:gd name="T75" fmla="*/ 311 h 883"/>
              <a:gd name="T76" fmla="*/ 59 w 358"/>
              <a:gd name="T77" fmla="*/ 618 h 883"/>
              <a:gd name="T78" fmla="*/ 218 w 358"/>
              <a:gd name="T79" fmla="*/ 776 h 883"/>
              <a:gd name="T80" fmla="*/ 180 w 358"/>
              <a:gd name="T81" fmla="*/ 816 h 883"/>
              <a:gd name="T82" fmla="*/ 47 w 358"/>
              <a:gd name="T83" fmla="*/ 673 h 883"/>
              <a:gd name="T84" fmla="*/ 59 w 358"/>
              <a:gd name="T85" fmla="*/ 618 h 883"/>
              <a:gd name="T86" fmla="*/ 216 w 358"/>
              <a:gd name="T87" fmla="*/ 202 h 883"/>
              <a:gd name="T88" fmla="*/ 239 w 358"/>
              <a:gd name="T89" fmla="*/ 316 h 883"/>
              <a:gd name="T90" fmla="*/ 140 w 358"/>
              <a:gd name="T91" fmla="*/ 214 h 883"/>
              <a:gd name="T92" fmla="*/ 142 w 358"/>
              <a:gd name="T93" fmla="*/ 202 h 883"/>
              <a:gd name="T94" fmla="*/ 216 w 358"/>
              <a:gd name="T95" fmla="*/ 202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58" h="883">
                <a:moveTo>
                  <a:pt x="294" y="57"/>
                </a:moveTo>
                <a:lnTo>
                  <a:pt x="263" y="0"/>
                </a:lnTo>
                <a:lnTo>
                  <a:pt x="97" y="0"/>
                </a:lnTo>
                <a:lnTo>
                  <a:pt x="64" y="54"/>
                </a:lnTo>
                <a:lnTo>
                  <a:pt x="102" y="181"/>
                </a:lnTo>
                <a:lnTo>
                  <a:pt x="0" y="687"/>
                </a:lnTo>
                <a:lnTo>
                  <a:pt x="180" y="883"/>
                </a:lnTo>
                <a:lnTo>
                  <a:pt x="358" y="687"/>
                </a:lnTo>
                <a:lnTo>
                  <a:pt x="256" y="181"/>
                </a:lnTo>
                <a:lnTo>
                  <a:pt x="294" y="57"/>
                </a:lnTo>
                <a:close/>
                <a:moveTo>
                  <a:pt x="121" y="45"/>
                </a:moveTo>
                <a:lnTo>
                  <a:pt x="237" y="45"/>
                </a:lnTo>
                <a:lnTo>
                  <a:pt x="247" y="62"/>
                </a:lnTo>
                <a:lnTo>
                  <a:pt x="216" y="157"/>
                </a:lnTo>
                <a:lnTo>
                  <a:pt x="142" y="157"/>
                </a:lnTo>
                <a:lnTo>
                  <a:pt x="111" y="62"/>
                </a:lnTo>
                <a:lnTo>
                  <a:pt x="121" y="45"/>
                </a:lnTo>
                <a:close/>
                <a:moveTo>
                  <a:pt x="78" y="523"/>
                </a:moveTo>
                <a:lnTo>
                  <a:pt x="268" y="721"/>
                </a:lnTo>
                <a:lnTo>
                  <a:pt x="232" y="759"/>
                </a:lnTo>
                <a:lnTo>
                  <a:pt x="64" y="592"/>
                </a:lnTo>
                <a:lnTo>
                  <a:pt x="78" y="523"/>
                </a:lnTo>
                <a:close/>
                <a:moveTo>
                  <a:pt x="83" y="497"/>
                </a:moveTo>
                <a:lnTo>
                  <a:pt x="97" y="428"/>
                </a:lnTo>
                <a:lnTo>
                  <a:pt x="303" y="645"/>
                </a:lnTo>
                <a:lnTo>
                  <a:pt x="311" y="673"/>
                </a:lnTo>
                <a:lnTo>
                  <a:pt x="282" y="704"/>
                </a:lnTo>
                <a:lnTo>
                  <a:pt x="83" y="497"/>
                </a:lnTo>
                <a:close/>
                <a:moveTo>
                  <a:pt x="102" y="402"/>
                </a:moveTo>
                <a:lnTo>
                  <a:pt x="116" y="338"/>
                </a:lnTo>
                <a:lnTo>
                  <a:pt x="275" y="497"/>
                </a:lnTo>
                <a:lnTo>
                  <a:pt x="296" y="604"/>
                </a:lnTo>
                <a:lnTo>
                  <a:pt x="102" y="402"/>
                </a:lnTo>
                <a:close/>
                <a:moveTo>
                  <a:pt x="121" y="311"/>
                </a:moveTo>
                <a:lnTo>
                  <a:pt x="135" y="240"/>
                </a:lnTo>
                <a:lnTo>
                  <a:pt x="247" y="359"/>
                </a:lnTo>
                <a:lnTo>
                  <a:pt x="266" y="457"/>
                </a:lnTo>
                <a:lnTo>
                  <a:pt x="121" y="311"/>
                </a:lnTo>
                <a:close/>
                <a:moveTo>
                  <a:pt x="59" y="618"/>
                </a:moveTo>
                <a:lnTo>
                  <a:pt x="218" y="776"/>
                </a:lnTo>
                <a:lnTo>
                  <a:pt x="180" y="816"/>
                </a:lnTo>
                <a:lnTo>
                  <a:pt x="47" y="673"/>
                </a:lnTo>
                <a:lnTo>
                  <a:pt x="59" y="618"/>
                </a:lnTo>
                <a:close/>
                <a:moveTo>
                  <a:pt x="216" y="202"/>
                </a:moveTo>
                <a:lnTo>
                  <a:pt x="239" y="316"/>
                </a:lnTo>
                <a:lnTo>
                  <a:pt x="140" y="214"/>
                </a:lnTo>
                <a:lnTo>
                  <a:pt x="142" y="202"/>
                </a:lnTo>
                <a:lnTo>
                  <a:pt x="216" y="20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73" name="Group 216"/>
          <p:cNvGrpSpPr/>
          <p:nvPr/>
        </p:nvGrpSpPr>
        <p:grpSpPr>
          <a:xfrm>
            <a:off x="4984499" y="3393462"/>
            <a:ext cx="515158" cy="594896"/>
            <a:chOff x="4038601" y="946150"/>
            <a:chExt cx="1055688" cy="1227138"/>
          </a:xfrm>
          <a:solidFill>
            <a:srgbClr val="FFFFFF"/>
          </a:solidFill>
        </p:grpSpPr>
        <p:sp>
          <p:nvSpPr>
            <p:cNvPr id="174" name="Freeform 21"/>
            <p:cNvSpPr>
              <a:spLocks noEditPoints="1"/>
            </p:cNvSpPr>
            <p:nvPr/>
          </p:nvSpPr>
          <p:spPr bwMode="auto">
            <a:xfrm>
              <a:off x="4038601" y="946150"/>
              <a:ext cx="1055688" cy="1227138"/>
            </a:xfrm>
            <a:custGeom>
              <a:avLst/>
              <a:gdLst>
                <a:gd name="T0" fmla="*/ 27 w 280"/>
                <a:gd name="T1" fmla="*/ 325 h 325"/>
                <a:gd name="T2" fmla="*/ 253 w 280"/>
                <a:gd name="T3" fmla="*/ 325 h 325"/>
                <a:gd name="T4" fmla="*/ 280 w 280"/>
                <a:gd name="T5" fmla="*/ 298 h 325"/>
                <a:gd name="T6" fmla="*/ 280 w 280"/>
                <a:gd name="T7" fmla="*/ 27 h 325"/>
                <a:gd name="T8" fmla="*/ 253 w 280"/>
                <a:gd name="T9" fmla="*/ 0 h 325"/>
                <a:gd name="T10" fmla="*/ 27 w 280"/>
                <a:gd name="T11" fmla="*/ 0 h 325"/>
                <a:gd name="T12" fmla="*/ 0 w 280"/>
                <a:gd name="T13" fmla="*/ 27 h 325"/>
                <a:gd name="T14" fmla="*/ 0 w 280"/>
                <a:gd name="T15" fmla="*/ 298 h 325"/>
                <a:gd name="T16" fmla="*/ 27 w 280"/>
                <a:gd name="T17" fmla="*/ 325 h 325"/>
                <a:gd name="T18" fmla="*/ 19 w 280"/>
                <a:gd name="T19" fmla="*/ 27 h 325"/>
                <a:gd name="T20" fmla="*/ 27 w 280"/>
                <a:gd name="T21" fmla="*/ 19 h 325"/>
                <a:gd name="T22" fmla="*/ 253 w 280"/>
                <a:gd name="T23" fmla="*/ 19 h 325"/>
                <a:gd name="T24" fmla="*/ 261 w 280"/>
                <a:gd name="T25" fmla="*/ 27 h 325"/>
                <a:gd name="T26" fmla="*/ 261 w 280"/>
                <a:gd name="T27" fmla="*/ 298 h 325"/>
                <a:gd name="T28" fmla="*/ 253 w 280"/>
                <a:gd name="T29" fmla="*/ 306 h 325"/>
                <a:gd name="T30" fmla="*/ 27 w 280"/>
                <a:gd name="T31" fmla="*/ 306 h 325"/>
                <a:gd name="T32" fmla="*/ 19 w 280"/>
                <a:gd name="T33" fmla="*/ 298 h 325"/>
                <a:gd name="T34" fmla="*/ 19 w 280"/>
                <a:gd name="T35" fmla="*/ 2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0" h="325">
                  <a:moveTo>
                    <a:pt x="27" y="325"/>
                  </a:moveTo>
                  <a:cubicBezTo>
                    <a:pt x="253" y="325"/>
                    <a:pt x="253" y="325"/>
                    <a:pt x="253" y="325"/>
                  </a:cubicBezTo>
                  <a:cubicBezTo>
                    <a:pt x="268" y="325"/>
                    <a:pt x="280" y="313"/>
                    <a:pt x="280" y="298"/>
                  </a:cubicBezTo>
                  <a:cubicBezTo>
                    <a:pt x="280" y="27"/>
                    <a:pt x="280" y="27"/>
                    <a:pt x="280" y="27"/>
                  </a:cubicBezTo>
                  <a:cubicBezTo>
                    <a:pt x="280" y="12"/>
                    <a:pt x="268" y="0"/>
                    <a:pt x="25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13"/>
                    <a:pt x="12" y="325"/>
                    <a:pt x="27" y="325"/>
                  </a:cubicBezTo>
                  <a:close/>
                  <a:moveTo>
                    <a:pt x="19" y="27"/>
                  </a:moveTo>
                  <a:cubicBezTo>
                    <a:pt x="19" y="23"/>
                    <a:pt x="22" y="19"/>
                    <a:pt x="27" y="19"/>
                  </a:cubicBezTo>
                  <a:cubicBezTo>
                    <a:pt x="253" y="19"/>
                    <a:pt x="253" y="19"/>
                    <a:pt x="253" y="19"/>
                  </a:cubicBezTo>
                  <a:cubicBezTo>
                    <a:pt x="257" y="19"/>
                    <a:pt x="261" y="23"/>
                    <a:pt x="261" y="27"/>
                  </a:cubicBezTo>
                  <a:cubicBezTo>
                    <a:pt x="261" y="298"/>
                    <a:pt x="261" y="298"/>
                    <a:pt x="261" y="298"/>
                  </a:cubicBezTo>
                  <a:cubicBezTo>
                    <a:pt x="261" y="303"/>
                    <a:pt x="257" y="306"/>
                    <a:pt x="253" y="306"/>
                  </a:cubicBezTo>
                  <a:cubicBezTo>
                    <a:pt x="27" y="306"/>
                    <a:pt x="27" y="306"/>
                    <a:pt x="27" y="306"/>
                  </a:cubicBezTo>
                  <a:cubicBezTo>
                    <a:pt x="22" y="306"/>
                    <a:pt x="19" y="303"/>
                    <a:pt x="19" y="298"/>
                  </a:cubicBezTo>
                  <a:lnTo>
                    <a:pt x="1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5" name="Freeform 22"/>
            <p:cNvSpPr>
              <a:spLocks noEditPoints="1"/>
            </p:cNvSpPr>
            <p:nvPr/>
          </p:nvSpPr>
          <p:spPr bwMode="auto">
            <a:xfrm>
              <a:off x="4140201" y="1055688"/>
              <a:ext cx="852488" cy="265113"/>
            </a:xfrm>
            <a:custGeom>
              <a:avLst/>
              <a:gdLst>
                <a:gd name="T0" fmla="*/ 15 w 226"/>
                <a:gd name="T1" fmla="*/ 70 h 70"/>
                <a:gd name="T2" fmla="*/ 211 w 226"/>
                <a:gd name="T3" fmla="*/ 70 h 70"/>
                <a:gd name="T4" fmla="*/ 226 w 226"/>
                <a:gd name="T5" fmla="*/ 55 h 70"/>
                <a:gd name="T6" fmla="*/ 226 w 226"/>
                <a:gd name="T7" fmla="*/ 15 h 70"/>
                <a:gd name="T8" fmla="*/ 211 w 226"/>
                <a:gd name="T9" fmla="*/ 0 h 70"/>
                <a:gd name="T10" fmla="*/ 15 w 226"/>
                <a:gd name="T11" fmla="*/ 0 h 70"/>
                <a:gd name="T12" fmla="*/ 0 w 226"/>
                <a:gd name="T13" fmla="*/ 15 h 70"/>
                <a:gd name="T14" fmla="*/ 0 w 226"/>
                <a:gd name="T15" fmla="*/ 55 h 70"/>
                <a:gd name="T16" fmla="*/ 15 w 226"/>
                <a:gd name="T17" fmla="*/ 70 h 70"/>
                <a:gd name="T18" fmla="*/ 9 w 226"/>
                <a:gd name="T19" fmla="*/ 15 h 70"/>
                <a:gd name="T20" fmla="*/ 15 w 226"/>
                <a:gd name="T21" fmla="*/ 9 h 70"/>
                <a:gd name="T22" fmla="*/ 211 w 226"/>
                <a:gd name="T23" fmla="*/ 9 h 70"/>
                <a:gd name="T24" fmla="*/ 216 w 226"/>
                <a:gd name="T25" fmla="*/ 15 h 70"/>
                <a:gd name="T26" fmla="*/ 216 w 226"/>
                <a:gd name="T27" fmla="*/ 55 h 70"/>
                <a:gd name="T28" fmla="*/ 211 w 226"/>
                <a:gd name="T29" fmla="*/ 61 h 70"/>
                <a:gd name="T30" fmla="*/ 15 w 226"/>
                <a:gd name="T31" fmla="*/ 61 h 70"/>
                <a:gd name="T32" fmla="*/ 9 w 226"/>
                <a:gd name="T33" fmla="*/ 55 h 70"/>
                <a:gd name="T34" fmla="*/ 9 w 226"/>
                <a:gd name="T35" fmla="*/ 1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6" h="70">
                  <a:moveTo>
                    <a:pt x="15" y="70"/>
                  </a:moveTo>
                  <a:cubicBezTo>
                    <a:pt x="211" y="70"/>
                    <a:pt x="211" y="70"/>
                    <a:pt x="211" y="70"/>
                  </a:cubicBezTo>
                  <a:cubicBezTo>
                    <a:pt x="219" y="70"/>
                    <a:pt x="226" y="64"/>
                    <a:pt x="226" y="55"/>
                  </a:cubicBezTo>
                  <a:cubicBezTo>
                    <a:pt x="226" y="15"/>
                    <a:pt x="226" y="15"/>
                    <a:pt x="226" y="15"/>
                  </a:cubicBezTo>
                  <a:cubicBezTo>
                    <a:pt x="226" y="6"/>
                    <a:pt x="219" y="0"/>
                    <a:pt x="21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4"/>
                    <a:pt x="7" y="70"/>
                    <a:pt x="15" y="70"/>
                  </a:cubicBezTo>
                  <a:close/>
                  <a:moveTo>
                    <a:pt x="9" y="15"/>
                  </a:moveTo>
                  <a:cubicBezTo>
                    <a:pt x="9" y="11"/>
                    <a:pt x="12" y="9"/>
                    <a:pt x="15" y="9"/>
                  </a:cubicBezTo>
                  <a:cubicBezTo>
                    <a:pt x="211" y="9"/>
                    <a:pt x="211" y="9"/>
                    <a:pt x="211" y="9"/>
                  </a:cubicBezTo>
                  <a:cubicBezTo>
                    <a:pt x="214" y="9"/>
                    <a:pt x="216" y="11"/>
                    <a:pt x="216" y="15"/>
                  </a:cubicBezTo>
                  <a:cubicBezTo>
                    <a:pt x="216" y="55"/>
                    <a:pt x="216" y="55"/>
                    <a:pt x="216" y="55"/>
                  </a:cubicBezTo>
                  <a:cubicBezTo>
                    <a:pt x="216" y="59"/>
                    <a:pt x="214" y="61"/>
                    <a:pt x="211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2" y="61"/>
                    <a:pt x="9" y="59"/>
                    <a:pt x="9" y="55"/>
                  </a:cubicBezTo>
                  <a:lnTo>
                    <a:pt x="9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6" name="Rectangle 23"/>
            <p:cNvSpPr>
              <a:spLocks noChangeArrowheads="1"/>
            </p:cNvSpPr>
            <p:nvPr/>
          </p:nvSpPr>
          <p:spPr bwMode="auto">
            <a:xfrm>
              <a:off x="4537076" y="1127125"/>
              <a:ext cx="47625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7" name="Rectangle 24"/>
            <p:cNvSpPr>
              <a:spLocks noChangeArrowheads="1"/>
            </p:cNvSpPr>
            <p:nvPr/>
          </p:nvSpPr>
          <p:spPr bwMode="auto">
            <a:xfrm>
              <a:off x="4622801" y="1127125"/>
              <a:ext cx="49213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8" name="Rectangle 25"/>
            <p:cNvSpPr>
              <a:spLocks noChangeArrowheads="1"/>
            </p:cNvSpPr>
            <p:nvPr/>
          </p:nvSpPr>
          <p:spPr bwMode="auto">
            <a:xfrm>
              <a:off x="4705351" y="1127125"/>
              <a:ext cx="49213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9" name="Rectangle 26"/>
            <p:cNvSpPr>
              <a:spLocks noChangeArrowheads="1"/>
            </p:cNvSpPr>
            <p:nvPr/>
          </p:nvSpPr>
          <p:spPr bwMode="auto">
            <a:xfrm>
              <a:off x="4789488" y="1127125"/>
              <a:ext cx="49213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0" name="Rectangle 27"/>
            <p:cNvSpPr>
              <a:spLocks noChangeArrowheads="1"/>
            </p:cNvSpPr>
            <p:nvPr/>
          </p:nvSpPr>
          <p:spPr bwMode="auto">
            <a:xfrm>
              <a:off x="4875213" y="1127125"/>
              <a:ext cx="49213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1" name="Freeform 28"/>
            <p:cNvSpPr>
              <a:spLocks noEditPoints="1"/>
            </p:cNvSpPr>
            <p:nvPr/>
          </p:nvSpPr>
          <p:spPr bwMode="auto">
            <a:xfrm>
              <a:off x="4175126" y="1419225"/>
              <a:ext cx="157163" cy="157163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2" name="Freeform 29"/>
            <p:cNvSpPr>
              <a:spLocks noEditPoints="1"/>
            </p:cNvSpPr>
            <p:nvPr/>
          </p:nvSpPr>
          <p:spPr bwMode="auto">
            <a:xfrm>
              <a:off x="4381501" y="1419225"/>
              <a:ext cx="158750" cy="157163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3" name="Freeform 30"/>
            <p:cNvSpPr>
              <a:spLocks noEditPoints="1"/>
            </p:cNvSpPr>
            <p:nvPr/>
          </p:nvSpPr>
          <p:spPr bwMode="auto">
            <a:xfrm>
              <a:off x="4589463" y="1419225"/>
              <a:ext cx="158750" cy="157163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4" name="Freeform 31"/>
            <p:cNvSpPr>
              <a:spLocks noEditPoints="1"/>
            </p:cNvSpPr>
            <p:nvPr/>
          </p:nvSpPr>
          <p:spPr bwMode="auto">
            <a:xfrm>
              <a:off x="4795838" y="1419225"/>
              <a:ext cx="158750" cy="157163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5" name="Freeform 32"/>
            <p:cNvSpPr>
              <a:spLocks noEditPoints="1"/>
            </p:cNvSpPr>
            <p:nvPr/>
          </p:nvSpPr>
          <p:spPr bwMode="auto">
            <a:xfrm>
              <a:off x="4381501" y="1625600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6" name="Freeform 33"/>
            <p:cNvSpPr>
              <a:spLocks noEditPoints="1"/>
            </p:cNvSpPr>
            <p:nvPr/>
          </p:nvSpPr>
          <p:spPr bwMode="auto">
            <a:xfrm>
              <a:off x="4589463" y="1625600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7" name="Freeform 34"/>
            <p:cNvSpPr>
              <a:spLocks noEditPoints="1"/>
            </p:cNvSpPr>
            <p:nvPr/>
          </p:nvSpPr>
          <p:spPr bwMode="auto">
            <a:xfrm>
              <a:off x="4795838" y="1625600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8" name="Freeform 35"/>
            <p:cNvSpPr>
              <a:spLocks noEditPoints="1"/>
            </p:cNvSpPr>
            <p:nvPr/>
          </p:nvSpPr>
          <p:spPr bwMode="auto">
            <a:xfrm>
              <a:off x="4175126" y="1625600"/>
              <a:ext cx="157163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9" name="Freeform 36"/>
            <p:cNvSpPr>
              <a:spLocks noEditPoints="1"/>
            </p:cNvSpPr>
            <p:nvPr/>
          </p:nvSpPr>
          <p:spPr bwMode="auto">
            <a:xfrm>
              <a:off x="4381501" y="1833563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0" name="Freeform 37"/>
            <p:cNvSpPr>
              <a:spLocks noEditPoints="1"/>
            </p:cNvSpPr>
            <p:nvPr/>
          </p:nvSpPr>
          <p:spPr bwMode="auto">
            <a:xfrm>
              <a:off x="4589463" y="1833563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1" name="Freeform 38"/>
            <p:cNvSpPr>
              <a:spLocks noEditPoints="1"/>
            </p:cNvSpPr>
            <p:nvPr/>
          </p:nvSpPr>
          <p:spPr bwMode="auto">
            <a:xfrm>
              <a:off x="4795838" y="1833563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2" name="Freeform 39"/>
            <p:cNvSpPr>
              <a:spLocks noEditPoints="1"/>
            </p:cNvSpPr>
            <p:nvPr/>
          </p:nvSpPr>
          <p:spPr bwMode="auto">
            <a:xfrm>
              <a:off x="4175126" y="1833563"/>
              <a:ext cx="157163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93" name="Freeform 43"/>
          <p:cNvSpPr>
            <a:spLocks noEditPoints="1"/>
          </p:cNvSpPr>
          <p:nvPr/>
        </p:nvSpPr>
        <p:spPr bwMode="auto">
          <a:xfrm>
            <a:off x="4992808" y="1914836"/>
            <a:ext cx="353979" cy="351658"/>
          </a:xfrm>
          <a:custGeom>
            <a:avLst/>
            <a:gdLst>
              <a:gd name="T0" fmla="*/ 55 w 64"/>
              <a:gd name="T1" fmla="*/ 26 h 64"/>
              <a:gd name="T2" fmla="*/ 36 w 64"/>
              <a:gd name="T3" fmla="*/ 46 h 64"/>
              <a:gd name="T4" fmla="*/ 18 w 64"/>
              <a:gd name="T5" fmla="*/ 46 h 64"/>
              <a:gd name="T6" fmla="*/ 18 w 64"/>
              <a:gd name="T7" fmla="*/ 28 h 64"/>
              <a:gd name="T8" fmla="*/ 38 w 64"/>
              <a:gd name="T9" fmla="*/ 9 h 64"/>
              <a:gd name="T10" fmla="*/ 29 w 64"/>
              <a:gd name="T11" fmla="*/ 0 h 64"/>
              <a:gd name="T12" fmla="*/ 10 w 64"/>
              <a:gd name="T13" fmla="*/ 20 h 64"/>
              <a:gd name="T14" fmla="*/ 10 w 64"/>
              <a:gd name="T15" fmla="*/ 54 h 64"/>
              <a:gd name="T16" fmla="*/ 44 w 64"/>
              <a:gd name="T17" fmla="*/ 54 h 64"/>
              <a:gd name="T18" fmla="*/ 64 w 64"/>
              <a:gd name="T19" fmla="*/ 35 h 64"/>
              <a:gd name="T20" fmla="*/ 55 w 64"/>
              <a:gd name="T21" fmla="*/ 26 h 64"/>
              <a:gd name="T22" fmla="*/ 29 w 64"/>
              <a:gd name="T23" fmla="*/ 4 h 64"/>
              <a:gd name="T24" fmla="*/ 33 w 64"/>
              <a:gd name="T25" fmla="*/ 9 h 64"/>
              <a:gd name="T26" fmla="*/ 27 w 64"/>
              <a:gd name="T27" fmla="*/ 15 h 64"/>
              <a:gd name="T28" fmla="*/ 23 w 64"/>
              <a:gd name="T29" fmla="*/ 11 h 64"/>
              <a:gd name="T30" fmla="*/ 29 w 64"/>
              <a:gd name="T31" fmla="*/ 4 h 64"/>
              <a:gd name="T32" fmla="*/ 49 w 64"/>
              <a:gd name="T33" fmla="*/ 37 h 64"/>
              <a:gd name="T34" fmla="*/ 55 w 64"/>
              <a:gd name="T35" fmla="*/ 31 h 64"/>
              <a:gd name="T36" fmla="*/ 60 w 64"/>
              <a:gd name="T37" fmla="*/ 35 h 64"/>
              <a:gd name="T38" fmla="*/ 53 w 64"/>
              <a:gd name="T39" fmla="*/ 41 h 64"/>
              <a:gd name="T40" fmla="*/ 49 w 64"/>
              <a:gd name="T41" fmla="*/ 3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4" h="64">
                <a:moveTo>
                  <a:pt x="55" y="26"/>
                </a:moveTo>
                <a:cubicBezTo>
                  <a:pt x="36" y="46"/>
                  <a:pt x="36" y="46"/>
                  <a:pt x="36" y="46"/>
                </a:cubicBezTo>
                <a:cubicBezTo>
                  <a:pt x="31" y="51"/>
                  <a:pt x="23" y="51"/>
                  <a:pt x="18" y="46"/>
                </a:cubicBezTo>
                <a:cubicBezTo>
                  <a:pt x="13" y="41"/>
                  <a:pt x="13" y="33"/>
                  <a:pt x="18" y="28"/>
                </a:cubicBezTo>
                <a:cubicBezTo>
                  <a:pt x="38" y="9"/>
                  <a:pt x="38" y="9"/>
                  <a:pt x="38" y="9"/>
                </a:cubicBezTo>
                <a:cubicBezTo>
                  <a:pt x="29" y="0"/>
                  <a:pt x="29" y="0"/>
                  <a:pt x="29" y="0"/>
                </a:cubicBezTo>
                <a:cubicBezTo>
                  <a:pt x="10" y="20"/>
                  <a:pt x="10" y="20"/>
                  <a:pt x="10" y="20"/>
                </a:cubicBezTo>
                <a:cubicBezTo>
                  <a:pt x="0" y="29"/>
                  <a:pt x="0" y="45"/>
                  <a:pt x="10" y="54"/>
                </a:cubicBezTo>
                <a:cubicBezTo>
                  <a:pt x="19" y="64"/>
                  <a:pt x="35" y="64"/>
                  <a:pt x="44" y="54"/>
                </a:cubicBezTo>
                <a:cubicBezTo>
                  <a:pt x="64" y="35"/>
                  <a:pt x="64" y="35"/>
                  <a:pt x="64" y="35"/>
                </a:cubicBezTo>
                <a:lnTo>
                  <a:pt x="55" y="26"/>
                </a:lnTo>
                <a:close/>
                <a:moveTo>
                  <a:pt x="29" y="4"/>
                </a:moveTo>
                <a:cubicBezTo>
                  <a:pt x="33" y="9"/>
                  <a:pt x="33" y="9"/>
                  <a:pt x="33" y="9"/>
                </a:cubicBezTo>
                <a:cubicBezTo>
                  <a:pt x="27" y="15"/>
                  <a:pt x="27" y="15"/>
                  <a:pt x="27" y="15"/>
                </a:cubicBezTo>
                <a:cubicBezTo>
                  <a:pt x="23" y="11"/>
                  <a:pt x="23" y="11"/>
                  <a:pt x="23" y="11"/>
                </a:cubicBezTo>
                <a:lnTo>
                  <a:pt x="29" y="4"/>
                </a:lnTo>
                <a:close/>
                <a:moveTo>
                  <a:pt x="49" y="37"/>
                </a:moveTo>
                <a:cubicBezTo>
                  <a:pt x="55" y="31"/>
                  <a:pt x="55" y="31"/>
                  <a:pt x="55" y="31"/>
                </a:cubicBezTo>
                <a:cubicBezTo>
                  <a:pt x="60" y="35"/>
                  <a:pt x="60" y="35"/>
                  <a:pt x="60" y="35"/>
                </a:cubicBezTo>
                <a:cubicBezTo>
                  <a:pt x="53" y="41"/>
                  <a:pt x="53" y="41"/>
                  <a:pt x="53" y="41"/>
                </a:cubicBezTo>
                <a:lnTo>
                  <a:pt x="49" y="3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94" name="Group 226"/>
          <p:cNvGrpSpPr/>
          <p:nvPr/>
        </p:nvGrpSpPr>
        <p:grpSpPr>
          <a:xfrm>
            <a:off x="4866641" y="2451719"/>
            <a:ext cx="273649" cy="255759"/>
            <a:chOff x="4265613" y="985838"/>
            <a:chExt cx="241300" cy="227013"/>
          </a:xfrm>
          <a:solidFill>
            <a:srgbClr val="FFFFFF"/>
          </a:solidFill>
        </p:grpSpPr>
        <p:sp>
          <p:nvSpPr>
            <p:cNvPr id="195" name="Freeform 44"/>
            <p:cNvSpPr>
              <a:spLocks/>
            </p:cNvSpPr>
            <p:nvPr/>
          </p:nvSpPr>
          <p:spPr bwMode="auto">
            <a:xfrm>
              <a:off x="4265613" y="985838"/>
              <a:ext cx="241300" cy="90488"/>
            </a:xfrm>
            <a:custGeom>
              <a:avLst/>
              <a:gdLst>
                <a:gd name="T0" fmla="*/ 59 w 64"/>
                <a:gd name="T1" fmla="*/ 8 h 24"/>
                <a:gd name="T2" fmla="*/ 32 w 64"/>
                <a:gd name="T3" fmla="*/ 0 h 24"/>
                <a:gd name="T4" fmla="*/ 5 w 64"/>
                <a:gd name="T5" fmla="*/ 8 h 24"/>
                <a:gd name="T6" fmla="*/ 0 w 64"/>
                <a:gd name="T7" fmla="*/ 16 h 24"/>
                <a:gd name="T8" fmla="*/ 0 w 64"/>
                <a:gd name="T9" fmla="*/ 20 h 24"/>
                <a:gd name="T10" fmla="*/ 4 w 64"/>
                <a:gd name="T11" fmla="*/ 24 h 24"/>
                <a:gd name="T12" fmla="*/ 12 w 64"/>
                <a:gd name="T13" fmla="*/ 24 h 24"/>
                <a:gd name="T14" fmla="*/ 16 w 64"/>
                <a:gd name="T15" fmla="*/ 20 h 24"/>
                <a:gd name="T16" fmla="*/ 18 w 64"/>
                <a:gd name="T17" fmla="*/ 13 h 24"/>
                <a:gd name="T18" fmla="*/ 32 w 64"/>
                <a:gd name="T19" fmla="*/ 8 h 24"/>
                <a:gd name="T20" fmla="*/ 46 w 64"/>
                <a:gd name="T21" fmla="*/ 13 h 24"/>
                <a:gd name="T22" fmla="*/ 48 w 64"/>
                <a:gd name="T23" fmla="*/ 20 h 24"/>
                <a:gd name="T24" fmla="*/ 52 w 64"/>
                <a:gd name="T25" fmla="*/ 24 h 24"/>
                <a:gd name="T26" fmla="*/ 60 w 64"/>
                <a:gd name="T27" fmla="*/ 24 h 24"/>
                <a:gd name="T28" fmla="*/ 64 w 64"/>
                <a:gd name="T29" fmla="*/ 20 h 24"/>
                <a:gd name="T30" fmla="*/ 64 w 64"/>
                <a:gd name="T31" fmla="*/ 16 h 24"/>
                <a:gd name="T32" fmla="*/ 59 w 64"/>
                <a:gd name="T33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24">
                  <a:moveTo>
                    <a:pt x="59" y="8"/>
                  </a:moveTo>
                  <a:cubicBezTo>
                    <a:pt x="55" y="4"/>
                    <a:pt x="48" y="0"/>
                    <a:pt x="32" y="0"/>
                  </a:cubicBezTo>
                  <a:cubicBezTo>
                    <a:pt x="16" y="0"/>
                    <a:pt x="10" y="4"/>
                    <a:pt x="5" y="8"/>
                  </a:cubicBezTo>
                  <a:cubicBezTo>
                    <a:pt x="2" y="11"/>
                    <a:pt x="0" y="12"/>
                    <a:pt x="0" y="1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2"/>
                    <a:pt x="2" y="24"/>
                    <a:pt x="4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6" y="22"/>
                    <a:pt x="16" y="20"/>
                  </a:cubicBezTo>
                  <a:cubicBezTo>
                    <a:pt x="16" y="18"/>
                    <a:pt x="16" y="16"/>
                    <a:pt x="18" y="13"/>
                  </a:cubicBezTo>
                  <a:cubicBezTo>
                    <a:pt x="20" y="11"/>
                    <a:pt x="24" y="8"/>
                    <a:pt x="32" y="8"/>
                  </a:cubicBezTo>
                  <a:cubicBezTo>
                    <a:pt x="40" y="8"/>
                    <a:pt x="44" y="11"/>
                    <a:pt x="46" y="13"/>
                  </a:cubicBezTo>
                  <a:cubicBezTo>
                    <a:pt x="48" y="16"/>
                    <a:pt x="48" y="18"/>
                    <a:pt x="48" y="20"/>
                  </a:cubicBezTo>
                  <a:cubicBezTo>
                    <a:pt x="48" y="22"/>
                    <a:pt x="50" y="24"/>
                    <a:pt x="52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2" y="24"/>
                    <a:pt x="64" y="22"/>
                    <a:pt x="64" y="20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2"/>
                    <a:pt x="62" y="11"/>
                    <a:pt x="5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6" name="Oval 45"/>
            <p:cNvSpPr>
              <a:spLocks noChangeArrowheads="1"/>
            </p:cNvSpPr>
            <p:nvPr/>
          </p:nvSpPr>
          <p:spPr bwMode="auto">
            <a:xfrm>
              <a:off x="4356100" y="1122363"/>
              <a:ext cx="60325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7" name="Freeform 46"/>
            <p:cNvSpPr>
              <a:spLocks noEditPoints="1"/>
            </p:cNvSpPr>
            <p:nvPr/>
          </p:nvSpPr>
          <p:spPr bwMode="auto">
            <a:xfrm>
              <a:off x="4281488" y="1046163"/>
              <a:ext cx="211138" cy="166688"/>
            </a:xfrm>
            <a:custGeom>
              <a:avLst/>
              <a:gdLst>
                <a:gd name="T0" fmla="*/ 42 w 56"/>
                <a:gd name="T1" fmla="*/ 8 h 44"/>
                <a:gd name="T2" fmla="*/ 40 w 56"/>
                <a:gd name="T3" fmla="*/ 8 h 44"/>
                <a:gd name="T4" fmla="*/ 40 w 56"/>
                <a:gd name="T5" fmla="*/ 3 h 44"/>
                <a:gd name="T6" fmla="*/ 36 w 56"/>
                <a:gd name="T7" fmla="*/ 0 h 44"/>
                <a:gd name="T8" fmla="*/ 32 w 56"/>
                <a:gd name="T9" fmla="*/ 3 h 44"/>
                <a:gd name="T10" fmla="*/ 32 w 56"/>
                <a:gd name="T11" fmla="*/ 8 h 44"/>
                <a:gd name="T12" fmla="*/ 24 w 56"/>
                <a:gd name="T13" fmla="*/ 8 h 44"/>
                <a:gd name="T14" fmla="*/ 24 w 56"/>
                <a:gd name="T15" fmla="*/ 3 h 44"/>
                <a:gd name="T16" fmla="*/ 20 w 56"/>
                <a:gd name="T17" fmla="*/ 0 h 44"/>
                <a:gd name="T18" fmla="*/ 16 w 56"/>
                <a:gd name="T19" fmla="*/ 3 h 44"/>
                <a:gd name="T20" fmla="*/ 16 w 56"/>
                <a:gd name="T21" fmla="*/ 8 h 44"/>
                <a:gd name="T22" fmla="*/ 14 w 56"/>
                <a:gd name="T23" fmla="*/ 8 h 44"/>
                <a:gd name="T24" fmla="*/ 11 w 56"/>
                <a:gd name="T25" fmla="*/ 10 h 44"/>
                <a:gd name="T26" fmla="*/ 0 w 56"/>
                <a:gd name="T27" fmla="*/ 32 h 44"/>
                <a:gd name="T28" fmla="*/ 0 w 56"/>
                <a:gd name="T29" fmla="*/ 40 h 44"/>
                <a:gd name="T30" fmla="*/ 4 w 56"/>
                <a:gd name="T31" fmla="*/ 44 h 44"/>
                <a:gd name="T32" fmla="*/ 52 w 56"/>
                <a:gd name="T33" fmla="*/ 44 h 44"/>
                <a:gd name="T34" fmla="*/ 56 w 56"/>
                <a:gd name="T35" fmla="*/ 40 h 44"/>
                <a:gd name="T36" fmla="*/ 56 w 56"/>
                <a:gd name="T37" fmla="*/ 32 h 44"/>
                <a:gd name="T38" fmla="*/ 45 w 56"/>
                <a:gd name="T39" fmla="*/ 10 h 44"/>
                <a:gd name="T40" fmla="*/ 42 w 56"/>
                <a:gd name="T41" fmla="*/ 8 h 44"/>
                <a:gd name="T42" fmla="*/ 28 w 56"/>
                <a:gd name="T43" fmla="*/ 40 h 44"/>
                <a:gd name="T44" fmla="*/ 16 w 56"/>
                <a:gd name="T45" fmla="*/ 28 h 44"/>
                <a:gd name="T46" fmla="*/ 28 w 56"/>
                <a:gd name="T47" fmla="*/ 16 h 44"/>
                <a:gd name="T48" fmla="*/ 40 w 56"/>
                <a:gd name="T49" fmla="*/ 28 h 44"/>
                <a:gd name="T50" fmla="*/ 28 w 56"/>
                <a:gd name="T51" fmla="*/ 4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6" h="44">
                  <a:moveTo>
                    <a:pt x="42" y="8"/>
                  </a:moveTo>
                  <a:cubicBezTo>
                    <a:pt x="40" y="8"/>
                    <a:pt x="40" y="8"/>
                    <a:pt x="40" y="8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1"/>
                    <a:pt x="38" y="0"/>
                    <a:pt x="36" y="0"/>
                  </a:cubicBezTo>
                  <a:cubicBezTo>
                    <a:pt x="34" y="0"/>
                    <a:pt x="32" y="1"/>
                    <a:pt x="32" y="3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1"/>
                    <a:pt x="22" y="0"/>
                    <a:pt x="20" y="0"/>
                  </a:cubicBezTo>
                  <a:cubicBezTo>
                    <a:pt x="18" y="0"/>
                    <a:pt x="16" y="1"/>
                    <a:pt x="16" y="3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2" y="9"/>
                    <a:pt x="11" y="10"/>
                  </a:cubicBezTo>
                  <a:cubicBezTo>
                    <a:pt x="8" y="14"/>
                    <a:pt x="0" y="27"/>
                    <a:pt x="0" y="3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4" y="44"/>
                    <a:pt x="56" y="42"/>
                    <a:pt x="56" y="40"/>
                  </a:cubicBezTo>
                  <a:cubicBezTo>
                    <a:pt x="56" y="37"/>
                    <a:pt x="56" y="32"/>
                    <a:pt x="56" y="32"/>
                  </a:cubicBezTo>
                  <a:cubicBezTo>
                    <a:pt x="56" y="25"/>
                    <a:pt x="48" y="14"/>
                    <a:pt x="45" y="10"/>
                  </a:cubicBezTo>
                  <a:cubicBezTo>
                    <a:pt x="44" y="9"/>
                    <a:pt x="43" y="8"/>
                    <a:pt x="42" y="8"/>
                  </a:cubicBezTo>
                  <a:close/>
                  <a:moveTo>
                    <a:pt x="28" y="40"/>
                  </a:moveTo>
                  <a:cubicBezTo>
                    <a:pt x="21" y="40"/>
                    <a:pt x="16" y="35"/>
                    <a:pt x="16" y="28"/>
                  </a:cubicBezTo>
                  <a:cubicBezTo>
                    <a:pt x="16" y="21"/>
                    <a:pt x="21" y="16"/>
                    <a:pt x="28" y="16"/>
                  </a:cubicBezTo>
                  <a:cubicBezTo>
                    <a:pt x="35" y="16"/>
                    <a:pt x="40" y="21"/>
                    <a:pt x="40" y="28"/>
                  </a:cubicBezTo>
                  <a:cubicBezTo>
                    <a:pt x="40" y="35"/>
                    <a:pt x="35" y="40"/>
                    <a:pt x="2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98" name="Group 227"/>
          <p:cNvGrpSpPr/>
          <p:nvPr/>
        </p:nvGrpSpPr>
        <p:grpSpPr>
          <a:xfrm>
            <a:off x="8372789" y="1829425"/>
            <a:ext cx="363739" cy="381568"/>
            <a:chOff x="2349500" y="1939926"/>
            <a:chExt cx="227013" cy="239712"/>
          </a:xfrm>
          <a:solidFill>
            <a:srgbClr val="FFFFFF"/>
          </a:solidFill>
        </p:grpSpPr>
        <p:sp>
          <p:nvSpPr>
            <p:cNvPr id="199" name="Freeform 47"/>
            <p:cNvSpPr>
              <a:spLocks/>
            </p:cNvSpPr>
            <p:nvPr/>
          </p:nvSpPr>
          <p:spPr bwMode="auto">
            <a:xfrm>
              <a:off x="2384425" y="1939926"/>
              <a:ext cx="192088" cy="166688"/>
            </a:xfrm>
            <a:custGeom>
              <a:avLst/>
              <a:gdLst>
                <a:gd name="T0" fmla="*/ 47 w 51"/>
                <a:gd name="T1" fmla="*/ 0 h 44"/>
                <a:gd name="T2" fmla="*/ 0 w 51"/>
                <a:gd name="T3" fmla="*/ 0 h 44"/>
                <a:gd name="T4" fmla="*/ 16 w 51"/>
                <a:gd name="T5" fmla="*/ 8 h 44"/>
                <a:gd name="T6" fmla="*/ 43 w 51"/>
                <a:gd name="T7" fmla="*/ 8 h 44"/>
                <a:gd name="T8" fmla="*/ 43 w 51"/>
                <a:gd name="T9" fmla="*/ 12 h 44"/>
                <a:gd name="T10" fmla="*/ 24 w 51"/>
                <a:gd name="T11" fmla="*/ 12 h 44"/>
                <a:gd name="T12" fmla="*/ 29 w 51"/>
                <a:gd name="T13" fmla="*/ 15 h 44"/>
                <a:gd name="T14" fmla="*/ 34 w 51"/>
                <a:gd name="T15" fmla="*/ 20 h 44"/>
                <a:gd name="T16" fmla="*/ 43 w 51"/>
                <a:gd name="T17" fmla="*/ 20 h 44"/>
                <a:gd name="T18" fmla="*/ 43 w 51"/>
                <a:gd name="T19" fmla="*/ 24 h 44"/>
                <a:gd name="T20" fmla="*/ 35 w 51"/>
                <a:gd name="T21" fmla="*/ 24 h 44"/>
                <a:gd name="T22" fmla="*/ 35 w 51"/>
                <a:gd name="T23" fmla="*/ 44 h 44"/>
                <a:gd name="T24" fmla="*/ 47 w 51"/>
                <a:gd name="T25" fmla="*/ 44 h 44"/>
                <a:gd name="T26" fmla="*/ 51 w 51"/>
                <a:gd name="T27" fmla="*/ 40 h 44"/>
                <a:gd name="T28" fmla="*/ 51 w 51"/>
                <a:gd name="T29" fmla="*/ 4 h 44"/>
                <a:gd name="T30" fmla="*/ 47 w 51"/>
                <a:gd name="T3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" h="44">
                  <a:moveTo>
                    <a:pt x="4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1" y="16"/>
                    <a:pt x="33" y="18"/>
                    <a:pt x="3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9" y="44"/>
                    <a:pt x="51" y="42"/>
                    <a:pt x="51" y="40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2"/>
                    <a:pt x="49" y="0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0" name="Freeform 48"/>
            <p:cNvSpPr>
              <a:spLocks noEditPoints="1"/>
            </p:cNvSpPr>
            <p:nvPr/>
          </p:nvSpPr>
          <p:spPr bwMode="auto">
            <a:xfrm>
              <a:off x="2349500" y="1944688"/>
              <a:ext cx="150813" cy="234950"/>
            </a:xfrm>
            <a:custGeom>
              <a:avLst/>
              <a:gdLst>
                <a:gd name="T0" fmla="*/ 36 w 40"/>
                <a:gd name="T1" fmla="*/ 17 h 62"/>
                <a:gd name="T2" fmla="*/ 4 w 40"/>
                <a:gd name="T3" fmla="*/ 1 h 62"/>
                <a:gd name="T4" fmla="*/ 2 w 40"/>
                <a:gd name="T5" fmla="*/ 0 h 62"/>
                <a:gd name="T6" fmla="*/ 0 w 40"/>
                <a:gd name="T7" fmla="*/ 3 h 62"/>
                <a:gd name="T8" fmla="*/ 0 w 40"/>
                <a:gd name="T9" fmla="*/ 39 h 62"/>
                <a:gd name="T10" fmla="*/ 4 w 40"/>
                <a:gd name="T11" fmla="*/ 45 h 62"/>
                <a:gd name="T12" fmla="*/ 36 w 40"/>
                <a:gd name="T13" fmla="*/ 61 h 62"/>
                <a:gd name="T14" fmla="*/ 38 w 40"/>
                <a:gd name="T15" fmla="*/ 62 h 62"/>
                <a:gd name="T16" fmla="*/ 40 w 40"/>
                <a:gd name="T17" fmla="*/ 59 h 62"/>
                <a:gd name="T18" fmla="*/ 40 w 40"/>
                <a:gd name="T19" fmla="*/ 23 h 62"/>
                <a:gd name="T20" fmla="*/ 36 w 40"/>
                <a:gd name="T21" fmla="*/ 17 h 62"/>
                <a:gd name="T22" fmla="*/ 28 w 40"/>
                <a:gd name="T23" fmla="*/ 43 h 62"/>
                <a:gd name="T24" fmla="*/ 24 w 40"/>
                <a:gd name="T25" fmla="*/ 37 h 62"/>
                <a:gd name="T26" fmla="*/ 28 w 40"/>
                <a:gd name="T27" fmla="*/ 31 h 62"/>
                <a:gd name="T28" fmla="*/ 32 w 40"/>
                <a:gd name="T29" fmla="*/ 37 h 62"/>
                <a:gd name="T30" fmla="*/ 28 w 40"/>
                <a:gd name="T31" fmla="*/ 4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62">
                  <a:moveTo>
                    <a:pt x="36" y="17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2" y="44"/>
                    <a:pt x="4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1"/>
                    <a:pt x="37" y="62"/>
                    <a:pt x="38" y="62"/>
                  </a:cubicBezTo>
                  <a:cubicBezTo>
                    <a:pt x="39" y="62"/>
                    <a:pt x="40" y="61"/>
                    <a:pt x="40" y="59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1"/>
                    <a:pt x="38" y="18"/>
                    <a:pt x="36" y="17"/>
                  </a:cubicBezTo>
                  <a:close/>
                  <a:moveTo>
                    <a:pt x="28" y="43"/>
                  </a:moveTo>
                  <a:cubicBezTo>
                    <a:pt x="26" y="43"/>
                    <a:pt x="24" y="40"/>
                    <a:pt x="24" y="37"/>
                  </a:cubicBezTo>
                  <a:cubicBezTo>
                    <a:pt x="24" y="34"/>
                    <a:pt x="26" y="31"/>
                    <a:pt x="28" y="31"/>
                  </a:cubicBezTo>
                  <a:cubicBezTo>
                    <a:pt x="30" y="31"/>
                    <a:pt x="32" y="34"/>
                    <a:pt x="32" y="37"/>
                  </a:cubicBezTo>
                  <a:cubicBezTo>
                    <a:pt x="32" y="40"/>
                    <a:pt x="30" y="43"/>
                    <a:pt x="28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01" name="Group 238"/>
          <p:cNvGrpSpPr/>
          <p:nvPr/>
        </p:nvGrpSpPr>
        <p:grpSpPr>
          <a:xfrm>
            <a:off x="8525099" y="3020245"/>
            <a:ext cx="442663" cy="428556"/>
            <a:chOff x="8535988" y="-15875"/>
            <a:chExt cx="249238" cy="242888"/>
          </a:xfrm>
          <a:solidFill>
            <a:srgbClr val="FFFFFF"/>
          </a:solidFill>
        </p:grpSpPr>
        <p:sp>
          <p:nvSpPr>
            <p:cNvPr id="202" name="Freeform 52"/>
            <p:cNvSpPr>
              <a:spLocks/>
            </p:cNvSpPr>
            <p:nvPr/>
          </p:nvSpPr>
          <p:spPr bwMode="auto">
            <a:xfrm>
              <a:off x="8613775" y="79375"/>
              <a:ext cx="101600" cy="98425"/>
            </a:xfrm>
            <a:custGeom>
              <a:avLst/>
              <a:gdLst>
                <a:gd name="T0" fmla="*/ 4 w 26"/>
                <a:gd name="T1" fmla="*/ 25 h 26"/>
                <a:gd name="T2" fmla="*/ 24 w 26"/>
                <a:gd name="T3" fmla="*/ 15 h 26"/>
                <a:gd name="T4" fmla="*/ 24 w 26"/>
                <a:gd name="T5" fmla="*/ 11 h 26"/>
                <a:gd name="T6" fmla="*/ 4 w 26"/>
                <a:gd name="T7" fmla="*/ 1 h 26"/>
                <a:gd name="T8" fmla="*/ 0 w 26"/>
                <a:gd name="T9" fmla="*/ 3 h 26"/>
                <a:gd name="T10" fmla="*/ 0 w 26"/>
                <a:gd name="T11" fmla="*/ 23 h 26"/>
                <a:gd name="T12" fmla="*/ 4 w 26"/>
                <a:gd name="T13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4" y="25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6" y="14"/>
                    <a:pt x="26" y="12"/>
                    <a:pt x="24" y="1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6"/>
                    <a:pt x="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3" name="Freeform 53"/>
            <p:cNvSpPr>
              <a:spLocks noEditPoints="1"/>
            </p:cNvSpPr>
            <p:nvPr/>
          </p:nvSpPr>
          <p:spPr bwMode="auto">
            <a:xfrm>
              <a:off x="8535988" y="-15875"/>
              <a:ext cx="249238" cy="242888"/>
            </a:xfrm>
            <a:custGeom>
              <a:avLst/>
              <a:gdLst>
                <a:gd name="T0" fmla="*/ 58 w 64"/>
                <a:gd name="T1" fmla="*/ 0 h 64"/>
                <a:gd name="T2" fmla="*/ 6 w 64"/>
                <a:gd name="T3" fmla="*/ 0 h 64"/>
                <a:gd name="T4" fmla="*/ 0 w 64"/>
                <a:gd name="T5" fmla="*/ 6 h 64"/>
                <a:gd name="T6" fmla="*/ 0 w 64"/>
                <a:gd name="T7" fmla="*/ 58 h 64"/>
                <a:gd name="T8" fmla="*/ 6 w 64"/>
                <a:gd name="T9" fmla="*/ 64 h 64"/>
                <a:gd name="T10" fmla="*/ 58 w 64"/>
                <a:gd name="T11" fmla="*/ 64 h 64"/>
                <a:gd name="T12" fmla="*/ 64 w 64"/>
                <a:gd name="T13" fmla="*/ 58 h 64"/>
                <a:gd name="T14" fmla="*/ 64 w 64"/>
                <a:gd name="T15" fmla="*/ 6 h 64"/>
                <a:gd name="T16" fmla="*/ 58 w 64"/>
                <a:gd name="T17" fmla="*/ 0 h 64"/>
                <a:gd name="T18" fmla="*/ 40 w 64"/>
                <a:gd name="T19" fmla="*/ 4 h 64"/>
                <a:gd name="T20" fmla="*/ 44 w 64"/>
                <a:gd name="T21" fmla="*/ 12 h 64"/>
                <a:gd name="T22" fmla="*/ 36 w 64"/>
                <a:gd name="T23" fmla="*/ 12 h 64"/>
                <a:gd name="T24" fmla="*/ 32 w 64"/>
                <a:gd name="T25" fmla="*/ 4 h 64"/>
                <a:gd name="T26" fmla="*/ 40 w 64"/>
                <a:gd name="T27" fmla="*/ 4 h 64"/>
                <a:gd name="T28" fmla="*/ 24 w 64"/>
                <a:gd name="T29" fmla="*/ 4 h 64"/>
                <a:gd name="T30" fmla="*/ 28 w 64"/>
                <a:gd name="T31" fmla="*/ 12 h 64"/>
                <a:gd name="T32" fmla="*/ 20 w 64"/>
                <a:gd name="T33" fmla="*/ 12 h 64"/>
                <a:gd name="T34" fmla="*/ 16 w 64"/>
                <a:gd name="T35" fmla="*/ 4 h 64"/>
                <a:gd name="T36" fmla="*/ 24 w 64"/>
                <a:gd name="T37" fmla="*/ 4 h 64"/>
                <a:gd name="T38" fmla="*/ 4 w 64"/>
                <a:gd name="T39" fmla="*/ 6 h 64"/>
                <a:gd name="T40" fmla="*/ 6 w 64"/>
                <a:gd name="T41" fmla="*/ 4 h 64"/>
                <a:gd name="T42" fmla="*/ 8 w 64"/>
                <a:gd name="T43" fmla="*/ 4 h 64"/>
                <a:gd name="T44" fmla="*/ 12 w 64"/>
                <a:gd name="T45" fmla="*/ 12 h 64"/>
                <a:gd name="T46" fmla="*/ 4 w 64"/>
                <a:gd name="T47" fmla="*/ 12 h 64"/>
                <a:gd name="T48" fmla="*/ 4 w 64"/>
                <a:gd name="T49" fmla="*/ 6 h 64"/>
                <a:gd name="T50" fmla="*/ 60 w 64"/>
                <a:gd name="T51" fmla="*/ 58 h 64"/>
                <a:gd name="T52" fmla="*/ 58 w 64"/>
                <a:gd name="T53" fmla="*/ 60 h 64"/>
                <a:gd name="T54" fmla="*/ 6 w 64"/>
                <a:gd name="T55" fmla="*/ 60 h 64"/>
                <a:gd name="T56" fmla="*/ 4 w 64"/>
                <a:gd name="T57" fmla="*/ 58 h 64"/>
                <a:gd name="T58" fmla="*/ 4 w 64"/>
                <a:gd name="T59" fmla="*/ 16 h 64"/>
                <a:gd name="T60" fmla="*/ 60 w 64"/>
                <a:gd name="T61" fmla="*/ 16 h 64"/>
                <a:gd name="T62" fmla="*/ 60 w 64"/>
                <a:gd name="T63" fmla="*/ 58 h 64"/>
                <a:gd name="T64" fmla="*/ 52 w 64"/>
                <a:gd name="T65" fmla="*/ 12 h 64"/>
                <a:gd name="T66" fmla="*/ 48 w 64"/>
                <a:gd name="T67" fmla="*/ 4 h 64"/>
                <a:gd name="T68" fmla="*/ 56 w 64"/>
                <a:gd name="T69" fmla="*/ 4 h 64"/>
                <a:gd name="T70" fmla="*/ 60 w 64"/>
                <a:gd name="T71" fmla="*/ 12 h 64"/>
                <a:gd name="T72" fmla="*/ 52 w 64"/>
                <a:gd name="T73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" h="64">
                  <a:moveTo>
                    <a:pt x="5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4"/>
                    <a:pt x="6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1" y="64"/>
                    <a:pt x="64" y="61"/>
                    <a:pt x="64" y="58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3"/>
                    <a:pt x="61" y="0"/>
                    <a:pt x="58" y="0"/>
                  </a:cubicBezTo>
                  <a:close/>
                  <a:moveTo>
                    <a:pt x="40" y="4"/>
                  </a:moveTo>
                  <a:cubicBezTo>
                    <a:pt x="44" y="12"/>
                    <a:pt x="44" y="12"/>
                    <a:pt x="44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2" y="4"/>
                    <a:pt x="32" y="4"/>
                    <a:pt x="32" y="4"/>
                  </a:cubicBezTo>
                  <a:lnTo>
                    <a:pt x="40" y="4"/>
                  </a:lnTo>
                  <a:close/>
                  <a:moveTo>
                    <a:pt x="24" y="4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24" y="4"/>
                  </a:lnTo>
                  <a:close/>
                  <a:moveTo>
                    <a:pt x="4" y="6"/>
                  </a:moveTo>
                  <a:cubicBezTo>
                    <a:pt x="4" y="5"/>
                    <a:pt x="5" y="4"/>
                    <a:pt x="6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4" y="12"/>
                    <a:pt x="4" y="12"/>
                    <a:pt x="4" y="12"/>
                  </a:cubicBezTo>
                  <a:lnTo>
                    <a:pt x="4" y="6"/>
                  </a:lnTo>
                  <a:close/>
                  <a:moveTo>
                    <a:pt x="60" y="58"/>
                  </a:moveTo>
                  <a:cubicBezTo>
                    <a:pt x="60" y="59"/>
                    <a:pt x="59" y="60"/>
                    <a:pt x="58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5" y="60"/>
                    <a:pt x="4" y="59"/>
                    <a:pt x="4" y="5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60" y="16"/>
                    <a:pt x="60" y="16"/>
                    <a:pt x="60" y="16"/>
                  </a:cubicBezTo>
                  <a:lnTo>
                    <a:pt x="60" y="58"/>
                  </a:lnTo>
                  <a:close/>
                  <a:moveTo>
                    <a:pt x="52" y="12"/>
                  </a:moveTo>
                  <a:cubicBezTo>
                    <a:pt x="48" y="4"/>
                    <a:pt x="48" y="4"/>
                    <a:pt x="48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60" y="12"/>
                    <a:pt x="60" y="12"/>
                    <a:pt x="60" y="12"/>
                  </a:cubicBezTo>
                  <a:lnTo>
                    <a:pt x="5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04" name="Group 237"/>
          <p:cNvGrpSpPr/>
          <p:nvPr/>
        </p:nvGrpSpPr>
        <p:grpSpPr>
          <a:xfrm>
            <a:off x="4161208" y="3232192"/>
            <a:ext cx="300072" cy="290508"/>
            <a:chOff x="8535988" y="952500"/>
            <a:chExt cx="249238" cy="242888"/>
          </a:xfrm>
          <a:solidFill>
            <a:srgbClr val="FFFFFF"/>
          </a:solidFill>
        </p:grpSpPr>
        <p:sp>
          <p:nvSpPr>
            <p:cNvPr id="205" name="Freeform 54"/>
            <p:cNvSpPr>
              <a:spLocks/>
            </p:cNvSpPr>
            <p:nvPr/>
          </p:nvSpPr>
          <p:spPr bwMode="auto">
            <a:xfrm>
              <a:off x="8535988" y="1089025"/>
              <a:ext cx="109538" cy="44450"/>
            </a:xfrm>
            <a:custGeom>
              <a:avLst/>
              <a:gdLst>
                <a:gd name="T0" fmla="*/ 3 w 28"/>
                <a:gd name="T1" fmla="*/ 10 h 12"/>
                <a:gd name="T2" fmla="*/ 10 w 28"/>
                <a:gd name="T3" fmla="*/ 12 h 12"/>
                <a:gd name="T4" fmla="*/ 28 w 28"/>
                <a:gd name="T5" fmla="*/ 8 h 12"/>
                <a:gd name="T6" fmla="*/ 5 w 28"/>
                <a:gd name="T7" fmla="*/ 1 h 12"/>
                <a:gd name="T8" fmla="*/ 2 w 28"/>
                <a:gd name="T9" fmla="*/ 1 h 12"/>
                <a:gd name="T10" fmla="*/ 0 w 28"/>
                <a:gd name="T11" fmla="*/ 5 h 12"/>
                <a:gd name="T12" fmla="*/ 0 w 28"/>
                <a:gd name="T13" fmla="*/ 6 h 12"/>
                <a:gd name="T14" fmla="*/ 3 w 28"/>
                <a:gd name="T1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2">
                  <a:moveTo>
                    <a:pt x="3" y="10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1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6" name="Freeform 55"/>
            <p:cNvSpPr>
              <a:spLocks/>
            </p:cNvSpPr>
            <p:nvPr/>
          </p:nvSpPr>
          <p:spPr bwMode="auto">
            <a:xfrm>
              <a:off x="8704263" y="1157288"/>
              <a:ext cx="80963" cy="38100"/>
            </a:xfrm>
            <a:custGeom>
              <a:avLst/>
              <a:gdLst>
                <a:gd name="T0" fmla="*/ 18 w 21"/>
                <a:gd name="T1" fmla="*/ 0 h 10"/>
                <a:gd name="T2" fmla="*/ 18 w 21"/>
                <a:gd name="T3" fmla="*/ 0 h 10"/>
                <a:gd name="T4" fmla="*/ 0 w 21"/>
                <a:gd name="T5" fmla="*/ 5 h 10"/>
                <a:gd name="T6" fmla="*/ 16 w 21"/>
                <a:gd name="T7" fmla="*/ 10 h 10"/>
                <a:gd name="T8" fmla="*/ 19 w 21"/>
                <a:gd name="T9" fmla="*/ 9 h 10"/>
                <a:gd name="T10" fmla="*/ 21 w 21"/>
                <a:gd name="T11" fmla="*/ 6 h 10"/>
                <a:gd name="T12" fmla="*/ 21 w 21"/>
                <a:gd name="T13" fmla="*/ 4 h 10"/>
                <a:gd name="T14" fmla="*/ 18 w 21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8" y="10"/>
                    <a:pt x="19" y="9"/>
                  </a:cubicBezTo>
                  <a:cubicBezTo>
                    <a:pt x="20" y="8"/>
                    <a:pt x="21" y="7"/>
                    <a:pt x="21" y="6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2"/>
                    <a:pt x="20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7" name="Freeform 56"/>
            <p:cNvSpPr>
              <a:spLocks/>
            </p:cNvSpPr>
            <p:nvPr/>
          </p:nvSpPr>
          <p:spPr bwMode="auto">
            <a:xfrm>
              <a:off x="8535988" y="1103313"/>
              <a:ext cx="249238" cy="92075"/>
            </a:xfrm>
            <a:custGeom>
              <a:avLst/>
              <a:gdLst>
                <a:gd name="T0" fmla="*/ 62 w 64"/>
                <a:gd name="T1" fmla="*/ 1 h 24"/>
                <a:gd name="T2" fmla="*/ 60 w 64"/>
                <a:gd name="T3" fmla="*/ 0 h 24"/>
                <a:gd name="T4" fmla="*/ 59 w 64"/>
                <a:gd name="T5" fmla="*/ 0 h 24"/>
                <a:gd name="T6" fmla="*/ 3 w 64"/>
                <a:gd name="T7" fmla="*/ 14 h 24"/>
                <a:gd name="T8" fmla="*/ 0 w 64"/>
                <a:gd name="T9" fmla="*/ 18 h 24"/>
                <a:gd name="T10" fmla="*/ 0 w 64"/>
                <a:gd name="T11" fmla="*/ 20 h 24"/>
                <a:gd name="T12" fmla="*/ 2 w 64"/>
                <a:gd name="T13" fmla="*/ 23 h 24"/>
                <a:gd name="T14" fmla="*/ 4 w 64"/>
                <a:gd name="T15" fmla="*/ 24 h 24"/>
                <a:gd name="T16" fmla="*/ 5 w 64"/>
                <a:gd name="T17" fmla="*/ 24 h 24"/>
                <a:gd name="T18" fmla="*/ 61 w 64"/>
                <a:gd name="T19" fmla="*/ 10 h 24"/>
                <a:gd name="T20" fmla="*/ 64 w 64"/>
                <a:gd name="T21" fmla="*/ 6 h 24"/>
                <a:gd name="T22" fmla="*/ 64 w 64"/>
                <a:gd name="T23" fmla="*/ 4 h 24"/>
                <a:gd name="T24" fmla="*/ 62 w 64"/>
                <a:gd name="T25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24">
                  <a:moveTo>
                    <a:pt x="62" y="1"/>
                  </a:moveTo>
                  <a:cubicBezTo>
                    <a:pt x="62" y="1"/>
                    <a:pt x="61" y="0"/>
                    <a:pt x="6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2"/>
                    <a:pt x="2" y="23"/>
                  </a:cubicBezTo>
                  <a:cubicBezTo>
                    <a:pt x="2" y="24"/>
                    <a:pt x="3" y="24"/>
                    <a:pt x="4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3" y="9"/>
                    <a:pt x="64" y="8"/>
                    <a:pt x="6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3"/>
                    <a:pt x="63" y="2"/>
                    <a:pt x="6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8" name="Freeform 57"/>
            <p:cNvSpPr>
              <a:spLocks noEditPoints="1"/>
            </p:cNvSpPr>
            <p:nvPr/>
          </p:nvSpPr>
          <p:spPr bwMode="auto">
            <a:xfrm>
              <a:off x="8589963" y="952500"/>
              <a:ext cx="144463" cy="166688"/>
            </a:xfrm>
            <a:custGeom>
              <a:avLst/>
              <a:gdLst>
                <a:gd name="T0" fmla="*/ 8 w 37"/>
                <a:gd name="T1" fmla="*/ 32 h 44"/>
                <a:gd name="T2" fmla="*/ 31 w 37"/>
                <a:gd name="T3" fmla="*/ 35 h 44"/>
                <a:gd name="T4" fmla="*/ 20 w 37"/>
                <a:gd name="T5" fmla="*/ 0 h 44"/>
                <a:gd name="T6" fmla="*/ 8 w 37"/>
                <a:gd name="T7" fmla="*/ 32 h 44"/>
                <a:gd name="T8" fmla="*/ 15 w 37"/>
                <a:gd name="T9" fmla="*/ 28 h 44"/>
                <a:gd name="T10" fmla="*/ 21 w 37"/>
                <a:gd name="T11" fmla="*/ 16 h 44"/>
                <a:gd name="T12" fmla="*/ 20 w 37"/>
                <a:gd name="T13" fmla="*/ 36 h 44"/>
                <a:gd name="T14" fmla="*/ 15 w 37"/>
                <a:gd name="T15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44">
                  <a:moveTo>
                    <a:pt x="8" y="32"/>
                  </a:moveTo>
                  <a:cubicBezTo>
                    <a:pt x="11" y="40"/>
                    <a:pt x="24" y="44"/>
                    <a:pt x="31" y="35"/>
                  </a:cubicBezTo>
                  <a:cubicBezTo>
                    <a:pt x="37" y="25"/>
                    <a:pt x="31" y="10"/>
                    <a:pt x="20" y="0"/>
                  </a:cubicBezTo>
                  <a:cubicBezTo>
                    <a:pt x="22" y="11"/>
                    <a:pt x="0" y="15"/>
                    <a:pt x="8" y="32"/>
                  </a:cubicBezTo>
                  <a:close/>
                  <a:moveTo>
                    <a:pt x="15" y="28"/>
                  </a:moveTo>
                  <a:cubicBezTo>
                    <a:pt x="17" y="26"/>
                    <a:pt x="21" y="24"/>
                    <a:pt x="21" y="16"/>
                  </a:cubicBezTo>
                  <a:cubicBezTo>
                    <a:pt x="31" y="22"/>
                    <a:pt x="27" y="38"/>
                    <a:pt x="20" y="36"/>
                  </a:cubicBezTo>
                  <a:cubicBezTo>
                    <a:pt x="13" y="35"/>
                    <a:pt x="13" y="30"/>
                    <a:pt x="15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09" name="Group 245"/>
          <p:cNvGrpSpPr/>
          <p:nvPr/>
        </p:nvGrpSpPr>
        <p:grpSpPr>
          <a:xfrm>
            <a:off x="4199637" y="1674338"/>
            <a:ext cx="221554" cy="250185"/>
            <a:chOff x="4854575" y="2103438"/>
            <a:chExt cx="220663" cy="250825"/>
          </a:xfrm>
          <a:solidFill>
            <a:srgbClr val="FFFFFF"/>
          </a:solidFill>
        </p:grpSpPr>
        <p:sp>
          <p:nvSpPr>
            <p:cNvPr id="210" name="Freeform 61"/>
            <p:cNvSpPr>
              <a:spLocks noEditPoints="1"/>
            </p:cNvSpPr>
            <p:nvPr/>
          </p:nvSpPr>
          <p:spPr bwMode="auto">
            <a:xfrm>
              <a:off x="4854575" y="2149475"/>
              <a:ext cx="220663" cy="204788"/>
            </a:xfrm>
            <a:custGeom>
              <a:avLst/>
              <a:gdLst>
                <a:gd name="T0" fmla="*/ 28 w 56"/>
                <a:gd name="T1" fmla="*/ 8 h 52"/>
                <a:gd name="T2" fmla="*/ 0 w 56"/>
                <a:gd name="T3" fmla="*/ 24 h 52"/>
                <a:gd name="T4" fmla="*/ 20 w 56"/>
                <a:gd name="T5" fmla="*/ 52 h 52"/>
                <a:gd name="T6" fmla="*/ 28 w 56"/>
                <a:gd name="T7" fmla="*/ 48 h 52"/>
                <a:gd name="T8" fmla="*/ 36 w 56"/>
                <a:gd name="T9" fmla="*/ 52 h 52"/>
                <a:gd name="T10" fmla="*/ 56 w 56"/>
                <a:gd name="T11" fmla="*/ 24 h 52"/>
                <a:gd name="T12" fmla="*/ 28 w 56"/>
                <a:gd name="T13" fmla="*/ 8 h 52"/>
                <a:gd name="T14" fmla="*/ 12 w 56"/>
                <a:gd name="T15" fmla="*/ 40 h 52"/>
                <a:gd name="T16" fmla="*/ 12 w 56"/>
                <a:gd name="T17" fmla="*/ 12 h 52"/>
                <a:gd name="T18" fmla="*/ 20 w 56"/>
                <a:gd name="T19" fmla="*/ 12 h 52"/>
                <a:gd name="T20" fmla="*/ 12 w 56"/>
                <a:gd name="T21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52">
                  <a:moveTo>
                    <a:pt x="28" y="8"/>
                  </a:moveTo>
                  <a:cubicBezTo>
                    <a:pt x="7" y="0"/>
                    <a:pt x="0" y="12"/>
                    <a:pt x="0" y="24"/>
                  </a:cubicBezTo>
                  <a:cubicBezTo>
                    <a:pt x="0" y="36"/>
                    <a:pt x="14" y="52"/>
                    <a:pt x="20" y="52"/>
                  </a:cubicBezTo>
                  <a:cubicBezTo>
                    <a:pt x="28" y="52"/>
                    <a:pt x="28" y="48"/>
                    <a:pt x="28" y="48"/>
                  </a:cubicBezTo>
                  <a:cubicBezTo>
                    <a:pt x="28" y="48"/>
                    <a:pt x="28" y="52"/>
                    <a:pt x="36" y="52"/>
                  </a:cubicBezTo>
                  <a:cubicBezTo>
                    <a:pt x="42" y="52"/>
                    <a:pt x="56" y="36"/>
                    <a:pt x="56" y="24"/>
                  </a:cubicBezTo>
                  <a:cubicBezTo>
                    <a:pt x="56" y="12"/>
                    <a:pt x="49" y="0"/>
                    <a:pt x="28" y="8"/>
                  </a:cubicBezTo>
                  <a:close/>
                  <a:moveTo>
                    <a:pt x="12" y="40"/>
                  </a:moveTo>
                  <a:cubicBezTo>
                    <a:pt x="0" y="24"/>
                    <a:pt x="12" y="12"/>
                    <a:pt x="12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2" y="20"/>
                    <a:pt x="12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1" name="Freeform 62"/>
            <p:cNvSpPr>
              <a:spLocks/>
            </p:cNvSpPr>
            <p:nvPr/>
          </p:nvSpPr>
          <p:spPr bwMode="auto">
            <a:xfrm>
              <a:off x="4902200" y="2103438"/>
              <a:ext cx="63500" cy="61913"/>
            </a:xfrm>
            <a:custGeom>
              <a:avLst/>
              <a:gdLst>
                <a:gd name="T0" fmla="*/ 16 w 16"/>
                <a:gd name="T1" fmla="*/ 16 h 16"/>
                <a:gd name="T2" fmla="*/ 8 w 16"/>
                <a:gd name="T3" fmla="*/ 0 h 16"/>
                <a:gd name="T4" fmla="*/ 0 w 16"/>
                <a:gd name="T5" fmla="*/ 0 h 16"/>
                <a:gd name="T6" fmla="*/ 12 w 16"/>
                <a:gd name="T7" fmla="*/ 16 h 16"/>
                <a:gd name="T8" fmla="*/ 16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6" y="16"/>
                  </a:moveTo>
                  <a:cubicBezTo>
                    <a:pt x="12" y="8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16"/>
                    <a:pt x="12" y="16"/>
                    <a:pt x="12" y="16"/>
                  </a:cubicBezTo>
                  <a:lnTo>
                    <a:pt x="1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auto">
            <a:xfrm>
              <a:off x="4965700" y="2103438"/>
              <a:ext cx="79375" cy="61913"/>
            </a:xfrm>
            <a:custGeom>
              <a:avLst/>
              <a:gdLst>
                <a:gd name="T0" fmla="*/ 20 w 20"/>
                <a:gd name="T1" fmla="*/ 0 h 16"/>
                <a:gd name="T2" fmla="*/ 0 w 20"/>
                <a:gd name="T3" fmla="*/ 16 h 16"/>
                <a:gd name="T4" fmla="*/ 20 w 20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6">
                  <a:moveTo>
                    <a:pt x="20" y="0"/>
                  </a:moveTo>
                  <a:cubicBezTo>
                    <a:pt x="20" y="0"/>
                    <a:pt x="0" y="0"/>
                    <a:pt x="0" y="16"/>
                  </a:cubicBezTo>
                  <a:cubicBezTo>
                    <a:pt x="0" y="16"/>
                    <a:pt x="20" y="16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13" name="Group 254"/>
          <p:cNvGrpSpPr/>
          <p:nvPr/>
        </p:nvGrpSpPr>
        <p:grpSpPr>
          <a:xfrm>
            <a:off x="5805577" y="1240190"/>
            <a:ext cx="845027" cy="786651"/>
            <a:chOff x="9337676" y="650875"/>
            <a:chExt cx="227013" cy="212725"/>
          </a:xfrm>
          <a:solidFill>
            <a:srgbClr val="FFFFFF"/>
          </a:solidFill>
        </p:grpSpPr>
        <p:sp>
          <p:nvSpPr>
            <p:cNvPr id="214" name="Freeform 67"/>
            <p:cNvSpPr>
              <a:spLocks/>
            </p:cNvSpPr>
            <p:nvPr/>
          </p:nvSpPr>
          <p:spPr bwMode="auto">
            <a:xfrm>
              <a:off x="9367838" y="833438"/>
              <a:ext cx="166688" cy="30162"/>
            </a:xfrm>
            <a:custGeom>
              <a:avLst/>
              <a:gdLst>
                <a:gd name="T0" fmla="*/ 43 w 44"/>
                <a:gd name="T1" fmla="*/ 0 h 8"/>
                <a:gd name="T2" fmla="*/ 1 w 44"/>
                <a:gd name="T3" fmla="*/ 0 h 8"/>
                <a:gd name="T4" fmla="*/ 0 w 44"/>
                <a:gd name="T5" fmla="*/ 1 h 8"/>
                <a:gd name="T6" fmla="*/ 0 w 44"/>
                <a:gd name="T7" fmla="*/ 7 h 8"/>
                <a:gd name="T8" fmla="*/ 1 w 44"/>
                <a:gd name="T9" fmla="*/ 8 h 8"/>
                <a:gd name="T10" fmla="*/ 43 w 44"/>
                <a:gd name="T11" fmla="*/ 8 h 8"/>
                <a:gd name="T12" fmla="*/ 44 w 44"/>
                <a:gd name="T13" fmla="*/ 7 h 8"/>
                <a:gd name="T14" fmla="*/ 44 w 44"/>
                <a:gd name="T15" fmla="*/ 1 h 8"/>
                <a:gd name="T16" fmla="*/ 43 w 44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8">
                  <a:moveTo>
                    <a:pt x="4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4" y="8"/>
                    <a:pt x="44" y="8"/>
                    <a:pt x="44" y="7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0"/>
                    <a:pt x="44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auto">
            <a:xfrm>
              <a:off x="9337676" y="650875"/>
              <a:ext cx="227013" cy="166687"/>
            </a:xfrm>
            <a:custGeom>
              <a:avLst/>
              <a:gdLst>
                <a:gd name="T0" fmla="*/ 60 w 60"/>
                <a:gd name="T1" fmla="*/ 6 h 44"/>
                <a:gd name="T2" fmla="*/ 54 w 60"/>
                <a:gd name="T3" fmla="*/ 0 h 44"/>
                <a:gd name="T4" fmla="*/ 48 w 60"/>
                <a:gd name="T5" fmla="*/ 6 h 44"/>
                <a:gd name="T6" fmla="*/ 51 w 60"/>
                <a:gd name="T7" fmla="*/ 11 h 44"/>
                <a:gd name="T8" fmla="*/ 40 w 60"/>
                <a:gd name="T9" fmla="*/ 32 h 44"/>
                <a:gd name="T10" fmla="*/ 33 w 60"/>
                <a:gd name="T11" fmla="*/ 11 h 44"/>
                <a:gd name="T12" fmla="*/ 36 w 60"/>
                <a:gd name="T13" fmla="*/ 6 h 44"/>
                <a:gd name="T14" fmla="*/ 30 w 60"/>
                <a:gd name="T15" fmla="*/ 0 h 44"/>
                <a:gd name="T16" fmla="*/ 24 w 60"/>
                <a:gd name="T17" fmla="*/ 6 h 44"/>
                <a:gd name="T18" fmla="*/ 27 w 60"/>
                <a:gd name="T19" fmla="*/ 11 h 44"/>
                <a:gd name="T20" fmla="*/ 20 w 60"/>
                <a:gd name="T21" fmla="*/ 32 h 44"/>
                <a:gd name="T22" fmla="*/ 9 w 60"/>
                <a:gd name="T23" fmla="*/ 11 h 44"/>
                <a:gd name="T24" fmla="*/ 12 w 60"/>
                <a:gd name="T25" fmla="*/ 6 h 44"/>
                <a:gd name="T26" fmla="*/ 6 w 60"/>
                <a:gd name="T27" fmla="*/ 0 h 44"/>
                <a:gd name="T28" fmla="*/ 0 w 60"/>
                <a:gd name="T29" fmla="*/ 6 h 44"/>
                <a:gd name="T30" fmla="*/ 4 w 60"/>
                <a:gd name="T31" fmla="*/ 12 h 44"/>
                <a:gd name="T32" fmla="*/ 8 w 60"/>
                <a:gd name="T33" fmla="*/ 44 h 44"/>
                <a:gd name="T34" fmla="*/ 52 w 60"/>
                <a:gd name="T35" fmla="*/ 44 h 44"/>
                <a:gd name="T36" fmla="*/ 56 w 60"/>
                <a:gd name="T37" fmla="*/ 12 h 44"/>
                <a:gd name="T38" fmla="*/ 60 w 60"/>
                <a:gd name="T39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44">
                  <a:moveTo>
                    <a:pt x="60" y="6"/>
                  </a:moveTo>
                  <a:cubicBezTo>
                    <a:pt x="60" y="3"/>
                    <a:pt x="57" y="0"/>
                    <a:pt x="54" y="0"/>
                  </a:cubicBezTo>
                  <a:cubicBezTo>
                    <a:pt x="51" y="0"/>
                    <a:pt x="48" y="3"/>
                    <a:pt x="48" y="6"/>
                  </a:cubicBezTo>
                  <a:cubicBezTo>
                    <a:pt x="48" y="8"/>
                    <a:pt x="49" y="10"/>
                    <a:pt x="51" y="1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5" y="10"/>
                    <a:pt x="36" y="8"/>
                    <a:pt x="36" y="6"/>
                  </a:cubicBezTo>
                  <a:cubicBezTo>
                    <a:pt x="36" y="3"/>
                    <a:pt x="33" y="0"/>
                    <a:pt x="30" y="0"/>
                  </a:cubicBezTo>
                  <a:cubicBezTo>
                    <a:pt x="27" y="0"/>
                    <a:pt x="24" y="3"/>
                    <a:pt x="24" y="6"/>
                  </a:cubicBezTo>
                  <a:cubicBezTo>
                    <a:pt x="24" y="8"/>
                    <a:pt x="25" y="10"/>
                    <a:pt x="27" y="1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1" y="10"/>
                    <a:pt x="12" y="8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2" y="11"/>
                    <a:pt x="4" y="12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8" y="11"/>
                    <a:pt x="60" y="9"/>
                    <a:pt x="6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16" name="Group 253"/>
          <p:cNvGrpSpPr/>
          <p:nvPr/>
        </p:nvGrpSpPr>
        <p:grpSpPr>
          <a:xfrm>
            <a:off x="6675094" y="2345448"/>
            <a:ext cx="326861" cy="375989"/>
            <a:chOff x="8355013" y="1108075"/>
            <a:chExt cx="211138" cy="244475"/>
          </a:xfrm>
          <a:solidFill>
            <a:srgbClr val="FFFFFF"/>
          </a:solidFill>
        </p:grpSpPr>
        <p:sp>
          <p:nvSpPr>
            <p:cNvPr id="217" name="Freeform 69"/>
            <p:cNvSpPr>
              <a:spLocks noEditPoints="1"/>
            </p:cNvSpPr>
            <p:nvPr/>
          </p:nvSpPr>
          <p:spPr bwMode="auto">
            <a:xfrm>
              <a:off x="8355013" y="1108075"/>
              <a:ext cx="211138" cy="122237"/>
            </a:xfrm>
            <a:custGeom>
              <a:avLst/>
              <a:gdLst>
                <a:gd name="T0" fmla="*/ 4 w 56"/>
                <a:gd name="T1" fmla="*/ 32 h 32"/>
                <a:gd name="T2" fmla="*/ 52 w 56"/>
                <a:gd name="T3" fmla="*/ 32 h 32"/>
                <a:gd name="T4" fmla="*/ 56 w 56"/>
                <a:gd name="T5" fmla="*/ 28 h 32"/>
                <a:gd name="T6" fmla="*/ 52 w 56"/>
                <a:gd name="T7" fmla="*/ 24 h 32"/>
                <a:gd name="T8" fmla="*/ 40 w 56"/>
                <a:gd name="T9" fmla="*/ 24 h 32"/>
                <a:gd name="T10" fmla="*/ 36 w 56"/>
                <a:gd name="T11" fmla="*/ 20 h 32"/>
                <a:gd name="T12" fmla="*/ 36 w 56"/>
                <a:gd name="T13" fmla="*/ 4 h 32"/>
                <a:gd name="T14" fmla="*/ 32 w 56"/>
                <a:gd name="T15" fmla="*/ 0 h 32"/>
                <a:gd name="T16" fmla="*/ 24 w 56"/>
                <a:gd name="T17" fmla="*/ 0 h 32"/>
                <a:gd name="T18" fmla="*/ 20 w 56"/>
                <a:gd name="T19" fmla="*/ 4 h 32"/>
                <a:gd name="T20" fmla="*/ 20 w 56"/>
                <a:gd name="T21" fmla="*/ 20 h 32"/>
                <a:gd name="T22" fmla="*/ 16 w 56"/>
                <a:gd name="T23" fmla="*/ 24 h 32"/>
                <a:gd name="T24" fmla="*/ 4 w 56"/>
                <a:gd name="T25" fmla="*/ 24 h 32"/>
                <a:gd name="T26" fmla="*/ 0 w 56"/>
                <a:gd name="T27" fmla="*/ 28 h 32"/>
                <a:gd name="T28" fmla="*/ 4 w 56"/>
                <a:gd name="T29" fmla="*/ 32 h 32"/>
                <a:gd name="T30" fmla="*/ 26 w 56"/>
                <a:gd name="T31" fmla="*/ 4 h 32"/>
                <a:gd name="T32" fmla="*/ 30 w 56"/>
                <a:gd name="T33" fmla="*/ 4 h 32"/>
                <a:gd name="T34" fmla="*/ 32 w 56"/>
                <a:gd name="T35" fmla="*/ 6 h 32"/>
                <a:gd name="T36" fmla="*/ 30 w 56"/>
                <a:gd name="T37" fmla="*/ 8 h 32"/>
                <a:gd name="T38" fmla="*/ 26 w 56"/>
                <a:gd name="T39" fmla="*/ 8 h 32"/>
                <a:gd name="T40" fmla="*/ 24 w 56"/>
                <a:gd name="T41" fmla="*/ 6 h 32"/>
                <a:gd name="T42" fmla="*/ 26 w 56"/>
                <a:gd name="T43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32">
                  <a:moveTo>
                    <a:pt x="4" y="32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4" y="32"/>
                    <a:pt x="56" y="30"/>
                    <a:pt x="56" y="28"/>
                  </a:cubicBezTo>
                  <a:cubicBezTo>
                    <a:pt x="56" y="26"/>
                    <a:pt x="54" y="24"/>
                    <a:pt x="52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8" y="24"/>
                    <a:pt x="36" y="22"/>
                    <a:pt x="36" y="20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2"/>
                    <a:pt x="18" y="24"/>
                    <a:pt x="16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6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lose/>
                  <a:moveTo>
                    <a:pt x="26" y="4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1" y="4"/>
                    <a:pt x="32" y="5"/>
                    <a:pt x="32" y="6"/>
                  </a:cubicBezTo>
                  <a:cubicBezTo>
                    <a:pt x="32" y="7"/>
                    <a:pt x="31" y="8"/>
                    <a:pt x="30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4" y="7"/>
                    <a:pt x="24" y="6"/>
                  </a:cubicBezTo>
                  <a:cubicBezTo>
                    <a:pt x="24" y="5"/>
                    <a:pt x="25" y="4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8" name="Freeform 70"/>
            <p:cNvSpPr>
              <a:spLocks/>
            </p:cNvSpPr>
            <p:nvPr/>
          </p:nvSpPr>
          <p:spPr bwMode="auto">
            <a:xfrm>
              <a:off x="8355013" y="1244600"/>
              <a:ext cx="211138" cy="107950"/>
            </a:xfrm>
            <a:custGeom>
              <a:avLst/>
              <a:gdLst>
                <a:gd name="T0" fmla="*/ 50 w 56"/>
                <a:gd name="T1" fmla="*/ 0 h 28"/>
                <a:gd name="T2" fmla="*/ 6 w 56"/>
                <a:gd name="T3" fmla="*/ 0 h 28"/>
                <a:gd name="T4" fmla="*/ 4 w 56"/>
                <a:gd name="T5" fmla="*/ 2 h 28"/>
                <a:gd name="T6" fmla="*/ 0 w 56"/>
                <a:gd name="T7" fmla="*/ 28 h 28"/>
                <a:gd name="T8" fmla="*/ 12 w 56"/>
                <a:gd name="T9" fmla="*/ 28 h 28"/>
                <a:gd name="T10" fmla="*/ 16 w 56"/>
                <a:gd name="T11" fmla="*/ 16 h 28"/>
                <a:gd name="T12" fmla="*/ 16 w 56"/>
                <a:gd name="T13" fmla="*/ 28 h 28"/>
                <a:gd name="T14" fmla="*/ 40 w 56"/>
                <a:gd name="T15" fmla="*/ 28 h 28"/>
                <a:gd name="T16" fmla="*/ 40 w 56"/>
                <a:gd name="T17" fmla="*/ 16 h 28"/>
                <a:gd name="T18" fmla="*/ 44 w 56"/>
                <a:gd name="T19" fmla="*/ 28 h 28"/>
                <a:gd name="T20" fmla="*/ 56 w 56"/>
                <a:gd name="T21" fmla="*/ 28 h 28"/>
                <a:gd name="T22" fmla="*/ 52 w 56"/>
                <a:gd name="T23" fmla="*/ 2 h 28"/>
                <a:gd name="T24" fmla="*/ 50 w 56"/>
                <a:gd name="T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28">
                  <a:moveTo>
                    <a:pt x="5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4" y="1"/>
                    <a:pt x="4" y="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1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21" name="TextBox 34"/>
          <p:cNvSpPr txBox="1"/>
          <p:nvPr/>
        </p:nvSpPr>
        <p:spPr>
          <a:xfrm>
            <a:off x="349192" y="3931759"/>
            <a:ext cx="4007986" cy="1169688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字，据统计每页幻灯片的最好控制在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分钟之内。此处添加详细文本描述，建议与标题相关并符合整体语言风格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222" name="Straight Connector 323"/>
          <p:cNvCxnSpPr/>
          <p:nvPr/>
        </p:nvCxnSpPr>
        <p:spPr>
          <a:xfrm>
            <a:off x="950050" y="3712829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/>
            </a:solidFill>
            <a:prstDash val="solid"/>
            <a:miter lim="800000"/>
          </a:ln>
          <a:effectLst/>
        </p:spPr>
      </p:cxnSp>
      <p:grpSp>
        <p:nvGrpSpPr>
          <p:cNvPr id="223" name="Group 340"/>
          <p:cNvGrpSpPr/>
          <p:nvPr/>
        </p:nvGrpSpPr>
        <p:grpSpPr>
          <a:xfrm>
            <a:off x="287030" y="3378702"/>
            <a:ext cx="492518" cy="489289"/>
            <a:chOff x="1670050" y="2947988"/>
            <a:chExt cx="490538" cy="490538"/>
          </a:xfrm>
          <a:solidFill>
            <a:schemeClr val="accent2"/>
          </a:solidFill>
        </p:grpSpPr>
        <p:sp>
          <p:nvSpPr>
            <p:cNvPr id="224" name="Freeform 79"/>
            <p:cNvSpPr>
              <a:spLocks noEditPoints="1"/>
            </p:cNvSpPr>
            <p:nvPr/>
          </p:nvSpPr>
          <p:spPr bwMode="auto">
            <a:xfrm>
              <a:off x="1670050" y="2947988"/>
              <a:ext cx="490538" cy="490538"/>
            </a:xfrm>
            <a:custGeom>
              <a:avLst/>
              <a:gdLst>
                <a:gd name="T0" fmla="*/ 116 w 128"/>
                <a:gd name="T1" fmla="*/ 0 h 128"/>
                <a:gd name="T2" fmla="*/ 28 w 128"/>
                <a:gd name="T3" fmla="*/ 0 h 128"/>
                <a:gd name="T4" fmla="*/ 16 w 128"/>
                <a:gd name="T5" fmla="*/ 12 h 128"/>
                <a:gd name="T6" fmla="*/ 16 w 128"/>
                <a:gd name="T7" fmla="*/ 20 h 128"/>
                <a:gd name="T8" fmla="*/ 12 w 128"/>
                <a:gd name="T9" fmla="*/ 20 h 128"/>
                <a:gd name="T10" fmla="*/ 0 w 128"/>
                <a:gd name="T11" fmla="*/ 32 h 128"/>
                <a:gd name="T12" fmla="*/ 0 w 128"/>
                <a:gd name="T13" fmla="*/ 112 h 128"/>
                <a:gd name="T14" fmla="*/ 16 w 128"/>
                <a:gd name="T15" fmla="*/ 128 h 128"/>
                <a:gd name="T16" fmla="*/ 112 w 128"/>
                <a:gd name="T17" fmla="*/ 128 h 128"/>
                <a:gd name="T18" fmla="*/ 128 w 128"/>
                <a:gd name="T19" fmla="*/ 112 h 128"/>
                <a:gd name="T20" fmla="*/ 128 w 128"/>
                <a:gd name="T21" fmla="*/ 12 h 128"/>
                <a:gd name="T22" fmla="*/ 116 w 128"/>
                <a:gd name="T23" fmla="*/ 0 h 128"/>
                <a:gd name="T24" fmla="*/ 120 w 128"/>
                <a:gd name="T25" fmla="*/ 112 h 128"/>
                <a:gd name="T26" fmla="*/ 112 w 128"/>
                <a:gd name="T27" fmla="*/ 120 h 128"/>
                <a:gd name="T28" fmla="*/ 16 w 128"/>
                <a:gd name="T29" fmla="*/ 120 h 128"/>
                <a:gd name="T30" fmla="*/ 8 w 128"/>
                <a:gd name="T31" fmla="*/ 112 h 128"/>
                <a:gd name="T32" fmla="*/ 8 w 128"/>
                <a:gd name="T33" fmla="*/ 32 h 128"/>
                <a:gd name="T34" fmla="*/ 12 w 128"/>
                <a:gd name="T35" fmla="*/ 28 h 128"/>
                <a:gd name="T36" fmla="*/ 16 w 128"/>
                <a:gd name="T37" fmla="*/ 28 h 128"/>
                <a:gd name="T38" fmla="*/ 16 w 128"/>
                <a:gd name="T39" fmla="*/ 108 h 128"/>
                <a:gd name="T40" fmla="*/ 20 w 128"/>
                <a:gd name="T41" fmla="*/ 112 h 128"/>
                <a:gd name="T42" fmla="*/ 24 w 128"/>
                <a:gd name="T43" fmla="*/ 108 h 128"/>
                <a:gd name="T44" fmla="*/ 24 w 128"/>
                <a:gd name="T45" fmla="*/ 12 h 128"/>
                <a:gd name="T46" fmla="*/ 28 w 128"/>
                <a:gd name="T47" fmla="*/ 8 h 128"/>
                <a:gd name="T48" fmla="*/ 116 w 128"/>
                <a:gd name="T49" fmla="*/ 8 h 128"/>
                <a:gd name="T50" fmla="*/ 120 w 128"/>
                <a:gd name="T51" fmla="*/ 12 h 128"/>
                <a:gd name="T52" fmla="*/ 120 w 128"/>
                <a:gd name="T53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auto">
            <a:xfrm>
              <a:off x="1960563" y="3132138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auto">
            <a:xfrm>
              <a:off x="1960563" y="3086100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auto">
            <a:xfrm>
              <a:off x="1960563" y="3040063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auto">
            <a:xfrm>
              <a:off x="1792288" y="3362325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auto">
            <a:xfrm>
              <a:off x="1792288" y="3316288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auto">
            <a:xfrm>
              <a:off x="1792288" y="327025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1" name="Freeform 86"/>
            <p:cNvSpPr>
              <a:spLocks/>
            </p:cNvSpPr>
            <p:nvPr/>
          </p:nvSpPr>
          <p:spPr bwMode="auto">
            <a:xfrm>
              <a:off x="1960563" y="3362325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2" name="Freeform 87"/>
            <p:cNvSpPr>
              <a:spLocks/>
            </p:cNvSpPr>
            <p:nvPr/>
          </p:nvSpPr>
          <p:spPr bwMode="auto">
            <a:xfrm>
              <a:off x="1960563" y="3316288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3" name="Freeform 88"/>
            <p:cNvSpPr>
              <a:spLocks/>
            </p:cNvSpPr>
            <p:nvPr/>
          </p:nvSpPr>
          <p:spPr bwMode="auto">
            <a:xfrm>
              <a:off x="1960563" y="327025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4" name="Freeform 89"/>
            <p:cNvSpPr>
              <a:spLocks/>
            </p:cNvSpPr>
            <p:nvPr/>
          </p:nvSpPr>
          <p:spPr bwMode="auto">
            <a:xfrm>
              <a:off x="1792288" y="3178175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5" name="Freeform 90"/>
            <p:cNvSpPr>
              <a:spLocks/>
            </p:cNvSpPr>
            <p:nvPr/>
          </p:nvSpPr>
          <p:spPr bwMode="auto">
            <a:xfrm>
              <a:off x="1792288" y="3224213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6" name="Freeform 91"/>
            <p:cNvSpPr>
              <a:spLocks noEditPoints="1"/>
            </p:cNvSpPr>
            <p:nvPr/>
          </p:nvSpPr>
          <p:spPr bwMode="auto">
            <a:xfrm>
              <a:off x="1792288" y="3008313"/>
              <a:ext cx="138113" cy="138113"/>
            </a:xfrm>
            <a:custGeom>
              <a:avLst/>
              <a:gdLst>
                <a:gd name="T0" fmla="*/ 4 w 36"/>
                <a:gd name="T1" fmla="*/ 36 h 36"/>
                <a:gd name="T2" fmla="*/ 32 w 36"/>
                <a:gd name="T3" fmla="*/ 36 h 36"/>
                <a:gd name="T4" fmla="*/ 36 w 36"/>
                <a:gd name="T5" fmla="*/ 32 h 36"/>
                <a:gd name="T6" fmla="*/ 36 w 36"/>
                <a:gd name="T7" fmla="*/ 4 h 36"/>
                <a:gd name="T8" fmla="*/ 32 w 36"/>
                <a:gd name="T9" fmla="*/ 0 h 36"/>
                <a:gd name="T10" fmla="*/ 4 w 36"/>
                <a:gd name="T11" fmla="*/ 0 h 36"/>
                <a:gd name="T12" fmla="*/ 0 w 36"/>
                <a:gd name="T13" fmla="*/ 4 h 36"/>
                <a:gd name="T14" fmla="*/ 0 w 36"/>
                <a:gd name="T15" fmla="*/ 32 h 36"/>
                <a:gd name="T16" fmla="*/ 4 w 36"/>
                <a:gd name="T17" fmla="*/ 36 h 36"/>
                <a:gd name="T18" fmla="*/ 8 w 36"/>
                <a:gd name="T19" fmla="*/ 8 h 36"/>
                <a:gd name="T20" fmla="*/ 28 w 36"/>
                <a:gd name="T21" fmla="*/ 8 h 36"/>
                <a:gd name="T22" fmla="*/ 28 w 36"/>
                <a:gd name="T23" fmla="*/ 28 h 36"/>
                <a:gd name="T24" fmla="*/ 8 w 36"/>
                <a:gd name="T25" fmla="*/ 28 h 36"/>
                <a:gd name="T26" fmla="*/ 8 w 36"/>
                <a:gd name="T27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39" name="TextBox 238"/>
          <p:cNvSpPr txBox="1"/>
          <p:nvPr/>
        </p:nvSpPr>
        <p:spPr>
          <a:xfrm>
            <a:off x="779548" y="3169950"/>
            <a:ext cx="1781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8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0" name="Title 1"/>
          <p:cNvSpPr txBox="1">
            <a:spLocks/>
          </p:cNvSpPr>
          <p:nvPr/>
        </p:nvSpPr>
        <p:spPr>
          <a:xfrm>
            <a:off x="842149" y="179059"/>
            <a:ext cx="2605584" cy="592018"/>
          </a:xfrm>
          <a:prstGeom prst="homePlate">
            <a:avLst/>
          </a:prstGeom>
          <a:solidFill>
            <a:srgbClr val="FFC000"/>
          </a:solidFill>
        </p:spPr>
        <p:txBody>
          <a:bodyPr vert="horz" lIns="91457" tIns="45728" rIns="91457" bIns="45728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572">
              <a:defRPr/>
            </a:pPr>
            <a:r>
              <a:rPr lang="zh-CN" altLang="en-US" sz="32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大黑简体" pitchFamily="2" charset="-122"/>
                <a:ea typeface="方正大黑简体" pitchFamily="2" charset="-122"/>
              </a:rPr>
              <a:t>兴趣爱好</a:t>
            </a:r>
            <a:endParaRPr lang="en-US" sz="32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大黑简体" pitchFamily="2" charset="-122"/>
              <a:ea typeface="方正大黑简体" pitchFamily="2" charset="-122"/>
            </a:endParaRPr>
          </a:p>
        </p:txBody>
      </p:sp>
      <p:sp>
        <p:nvSpPr>
          <p:cNvPr id="241" name="矩形 240"/>
          <p:cNvSpPr/>
          <p:nvPr/>
        </p:nvSpPr>
        <p:spPr>
          <a:xfrm>
            <a:off x="0" y="5307362"/>
            <a:ext cx="2440031" cy="113400"/>
          </a:xfrm>
          <a:prstGeom prst="rect">
            <a:avLst/>
          </a:prstGeom>
          <a:solidFill>
            <a:srgbClr val="E5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242" name="矩形 241"/>
          <p:cNvSpPr/>
          <p:nvPr/>
        </p:nvSpPr>
        <p:spPr>
          <a:xfrm>
            <a:off x="2446411" y="5307362"/>
            <a:ext cx="2440031" cy="113400"/>
          </a:xfrm>
          <a:prstGeom prst="rect">
            <a:avLst/>
          </a:prstGeom>
          <a:solidFill>
            <a:srgbClr val="FCA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243" name="矩形 242"/>
          <p:cNvSpPr/>
          <p:nvPr/>
        </p:nvSpPr>
        <p:spPr>
          <a:xfrm>
            <a:off x="4892821" y="5307362"/>
            <a:ext cx="2440031" cy="113400"/>
          </a:xfrm>
          <a:prstGeom prst="rect">
            <a:avLst/>
          </a:prstGeom>
          <a:solidFill>
            <a:srgbClr val="FA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7339231" y="5307362"/>
            <a:ext cx="2440031" cy="113400"/>
          </a:xfrm>
          <a:prstGeom prst="rect">
            <a:avLst/>
          </a:prstGeom>
          <a:solidFill>
            <a:srgbClr val="CCD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grpSp>
        <p:nvGrpSpPr>
          <p:cNvPr id="245" name="组合 244"/>
          <p:cNvGrpSpPr/>
          <p:nvPr/>
        </p:nvGrpSpPr>
        <p:grpSpPr>
          <a:xfrm>
            <a:off x="58094" y="179059"/>
            <a:ext cx="736084" cy="592019"/>
            <a:chOff x="-49754" y="1197154"/>
            <a:chExt cx="6731157" cy="4492375"/>
          </a:xfrm>
        </p:grpSpPr>
        <p:sp>
          <p:nvSpPr>
            <p:cNvPr id="246" name="内容占位符 2"/>
            <p:cNvSpPr txBox="1">
              <a:spLocks/>
            </p:cNvSpPr>
            <p:nvPr/>
          </p:nvSpPr>
          <p:spPr>
            <a:xfrm>
              <a:off x="-49754" y="1197154"/>
              <a:ext cx="1548000" cy="4492375"/>
            </a:xfrm>
            <a:prstGeom prst="homePlate">
              <a:avLst/>
            </a:prstGeom>
            <a:solidFill>
              <a:srgbClr val="CCDB69"/>
            </a:solidFill>
            <a:ln w="6350" cap="flat" cmpd="sng" algn="ctr">
              <a:noFill/>
              <a:prstDash val="solid"/>
              <a:miter lim="800000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247" name="内容占位符 2"/>
            <p:cNvSpPr txBox="1">
              <a:spLocks/>
            </p:cNvSpPr>
            <p:nvPr/>
          </p:nvSpPr>
          <p:spPr>
            <a:xfrm>
              <a:off x="5133403" y="1197154"/>
              <a:ext cx="1548000" cy="4492375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8" name="内容占位符 2"/>
            <p:cNvSpPr txBox="1">
              <a:spLocks/>
            </p:cNvSpPr>
            <p:nvPr/>
          </p:nvSpPr>
          <p:spPr>
            <a:xfrm>
              <a:off x="1677965" y="1197154"/>
              <a:ext cx="1548000" cy="4492375"/>
            </a:xfrm>
            <a:prstGeom prst="homePlate">
              <a:avLst/>
            </a:prstGeom>
            <a:solidFill>
              <a:srgbClr val="FCAC8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9" name="内容占位符 2"/>
            <p:cNvSpPr txBox="1">
              <a:spLocks/>
            </p:cNvSpPr>
            <p:nvPr/>
          </p:nvSpPr>
          <p:spPr>
            <a:xfrm>
              <a:off x="3405684" y="1197154"/>
              <a:ext cx="1548000" cy="4492375"/>
            </a:xfrm>
            <a:prstGeom prst="homePlate">
              <a:avLst/>
            </a:prstGeom>
            <a:solidFill>
              <a:srgbClr val="FA784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50" name="图片 2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63" y="1371803"/>
            <a:ext cx="2579391" cy="145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98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1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400"/>
                            </p:stCondLst>
                            <p:childTnLst>
                              <p:par>
                                <p:cTn id="1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70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2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3000"/>
                            </p:stCondLst>
                            <p:childTnLst>
                              <p:par>
                                <p:cTn id="2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8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1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3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8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8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3300"/>
                            </p:stCondLst>
                            <p:childTnLst>
                              <p:par>
                                <p:cTn id="3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4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9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4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7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9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2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4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7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9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2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4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7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9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2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4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2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4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7" dur="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9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0" fill="hold">
                            <p:stCondLst>
                              <p:cond delay="3600"/>
                            </p:stCondLst>
                            <p:childTnLst>
                              <p:par>
                                <p:cTn id="3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3" dur="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5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8" dur="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0" dur="3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5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8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0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8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0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3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5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8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0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3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5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8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0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5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8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0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3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5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8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0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3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5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8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0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3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5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8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0" dur="3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1" fill="hold">
                            <p:stCondLst>
                              <p:cond delay="3900"/>
                            </p:stCondLst>
                            <p:childTnLst>
                              <p:par>
                                <p:cTn id="4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4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6" dur="3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9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1" dur="3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4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6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9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0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1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4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6"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1" dur="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4" dur="3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5" dur="3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6" dur="3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9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0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1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4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5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6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9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0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1" dur="3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4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6" dur="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9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1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4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6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9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1" dur="3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4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5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6" dur="3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7" fill="hold">
                            <p:stCondLst>
                              <p:cond delay="4200"/>
                            </p:stCondLst>
                            <p:childTnLst>
                              <p:par>
                                <p:cTn id="5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0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1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2" dur="3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5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7" dur="3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0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1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2" dur="3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5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6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7" dur="3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0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1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2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5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6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7"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0" dur="3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1" dur="3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2" dur="3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5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6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7" dur="3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0" dur="3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" dur="3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2"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5" dur="3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" dur="3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7" dur="3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0" dur="3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1" dur="3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2" dur="3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5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6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7" dur="3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0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1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2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5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6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7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0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2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5" dur="3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6" dur="3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7" dur="3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8" fill="hold">
                            <p:stCondLst>
                              <p:cond delay="4500"/>
                            </p:stCondLst>
                            <p:childTnLst>
                              <p:par>
                                <p:cTn id="6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1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2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3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6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7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8" dur="3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1" dur="3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2" dur="3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3" dur="3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6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7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8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1" dur="3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" dur="3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3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6" dur="3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7" dur="3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8" dur="3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1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2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3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6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7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8" dur="3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1" dur="3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2" dur="3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3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6" dur="3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7" dur="3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8" dur="3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1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2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3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6" dur="3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3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8" dur="3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1" dur="3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2" dur="3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3" dur="3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4" fill="hold">
                            <p:stCondLst>
                              <p:cond delay="4800"/>
                            </p:stCondLst>
                            <p:childTnLst>
                              <p:par>
                                <p:cTn id="7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7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8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9" dur="3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2" dur="3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3" dur="3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4" dur="3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7" dur="3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8" dur="3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9" dur="3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2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3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4" dur="3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7" dur="3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8" dur="3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9" dur="3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2" dur="3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3" dur="3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4" dur="3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7" dur="3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8" dur="3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9" dur="3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2" dur="3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3" dur="3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4" dur="3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7" dur="3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8" dur="3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9" dur="3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2" dur="3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3" dur="3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4" dur="3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7" dur="3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8" dur="3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9" dur="3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0" fill="hold">
                            <p:stCondLst>
                              <p:cond delay="5100"/>
                            </p:stCondLst>
                            <p:childTnLst>
                              <p:par>
                                <p:cTn id="7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3" dur="3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4" dur="3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5" dur="3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8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9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0" dur="3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3" dur="3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4" dur="3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5" dur="3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8" dur="3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9" dur="3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0" dur="3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3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4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5" dur="3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8" dur="3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9" dur="3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0" dur="3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3" dur="3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4" dur="3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5" dur="3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8" dur="3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9" dur="3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0" dur="3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3" dur="3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4" dur="3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5" dur="3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8" dur="3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9" dur="3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0" dur="3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3" dur="3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4" dur="3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5" dur="3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6" fill="hold">
                            <p:stCondLst>
                              <p:cond delay="5400"/>
                            </p:stCondLst>
                            <p:childTnLst>
                              <p:par>
                                <p:cTn id="8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9" dur="3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0" dur="3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1" dur="3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4" dur="3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5" dur="3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6" dur="3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9" dur="3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0" dur="3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1" dur="3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4" dur="3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5" dur="3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6" dur="3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9" dur="3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0" dur="3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1" dur="3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4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5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6" dur="3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9" dur="3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0" dur="3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1" dur="3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4" dur="3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5" dur="3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6" dur="3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9" dur="3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0" dur="3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1" dur="3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4" dur="3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5" dur="3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6" dur="3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9" dur="3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2" dur="3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3" dur="3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4" dur="3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7" dur="3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1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2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72" grpId="0" animBg="1"/>
      <p:bldP spid="193" grpId="0" animBg="1"/>
      <p:bldP spid="221" grpId="0"/>
      <p:bldP spid="239" grpId="0"/>
      <p:bldP spid="24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3"/>
          <p:cNvGrpSpPr/>
          <p:nvPr/>
        </p:nvGrpSpPr>
        <p:grpSpPr>
          <a:xfrm>
            <a:off x="5373523" y="775035"/>
            <a:ext cx="4475710" cy="3875217"/>
            <a:chOff x="4517221" y="2682505"/>
            <a:chExt cx="7100888" cy="5891212"/>
          </a:xfrm>
        </p:grpSpPr>
        <p:sp>
          <p:nvSpPr>
            <p:cNvPr id="49" name="Freeform 17"/>
            <p:cNvSpPr>
              <a:spLocks/>
            </p:cNvSpPr>
            <p:nvPr/>
          </p:nvSpPr>
          <p:spPr bwMode="auto">
            <a:xfrm>
              <a:off x="4679146" y="2884117"/>
              <a:ext cx="6938963" cy="568960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7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9" y="0"/>
                    <a:pt x="1127" y="0"/>
                  </a:cubicBezTo>
                  <a:cubicBezTo>
                    <a:pt x="1575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0" name="Freeform 18"/>
            <p:cNvSpPr>
              <a:spLocks/>
            </p:cNvSpPr>
            <p:nvPr/>
          </p:nvSpPr>
          <p:spPr bwMode="auto">
            <a:xfrm>
              <a:off x="4607708" y="2795217"/>
              <a:ext cx="6938963" cy="568960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878787">
                <a:lumMod val="75000"/>
              </a:srgbClr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1" name="Freeform 19"/>
            <p:cNvSpPr>
              <a:spLocks/>
            </p:cNvSpPr>
            <p:nvPr/>
          </p:nvSpPr>
          <p:spPr bwMode="auto">
            <a:xfrm>
              <a:off x="4517221" y="2682505"/>
              <a:ext cx="6938963" cy="568960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2" name="Freeform 20"/>
            <p:cNvSpPr>
              <a:spLocks/>
            </p:cNvSpPr>
            <p:nvPr/>
          </p:nvSpPr>
          <p:spPr bwMode="auto">
            <a:xfrm>
              <a:off x="5174446" y="3222255"/>
              <a:ext cx="5624513" cy="4611687"/>
            </a:xfrm>
            <a:custGeom>
              <a:avLst/>
              <a:gdLst>
                <a:gd name="T0" fmla="*/ 1406 w 1497"/>
                <a:gd name="T1" fmla="*/ 613 h 1227"/>
                <a:gd name="T2" fmla="*/ 584 w 1497"/>
                <a:gd name="T3" fmla="*/ 1227 h 1227"/>
                <a:gd name="T4" fmla="*/ 91 w 1497"/>
                <a:gd name="T5" fmla="*/ 613 h 1227"/>
                <a:gd name="T6" fmla="*/ 913 w 1497"/>
                <a:gd name="T7" fmla="*/ 0 h 1227"/>
                <a:gd name="T8" fmla="*/ 1406 w 1497"/>
                <a:gd name="T9" fmla="*/ 613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7" h="1227">
                  <a:moveTo>
                    <a:pt x="1406" y="613"/>
                  </a:moveTo>
                  <a:cubicBezTo>
                    <a:pt x="1315" y="952"/>
                    <a:pt x="947" y="1227"/>
                    <a:pt x="584" y="1227"/>
                  </a:cubicBezTo>
                  <a:cubicBezTo>
                    <a:pt x="221" y="1227"/>
                    <a:pt x="0" y="952"/>
                    <a:pt x="91" y="613"/>
                  </a:cubicBezTo>
                  <a:cubicBezTo>
                    <a:pt x="182" y="274"/>
                    <a:pt x="550" y="0"/>
                    <a:pt x="913" y="0"/>
                  </a:cubicBezTo>
                  <a:cubicBezTo>
                    <a:pt x="1276" y="0"/>
                    <a:pt x="1497" y="274"/>
                    <a:pt x="1406" y="613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3" name="Freeform 21"/>
            <p:cNvSpPr>
              <a:spLocks/>
            </p:cNvSpPr>
            <p:nvPr/>
          </p:nvSpPr>
          <p:spPr bwMode="auto">
            <a:xfrm>
              <a:off x="5542746" y="3523880"/>
              <a:ext cx="4887913" cy="4005262"/>
            </a:xfrm>
            <a:custGeom>
              <a:avLst/>
              <a:gdLst>
                <a:gd name="T0" fmla="*/ 1222 w 1301"/>
                <a:gd name="T1" fmla="*/ 533 h 1066"/>
                <a:gd name="T2" fmla="*/ 508 w 1301"/>
                <a:gd name="T3" fmla="*/ 1066 h 1066"/>
                <a:gd name="T4" fmla="*/ 79 w 1301"/>
                <a:gd name="T5" fmla="*/ 533 h 1066"/>
                <a:gd name="T6" fmla="*/ 793 w 1301"/>
                <a:gd name="T7" fmla="*/ 0 h 1066"/>
                <a:gd name="T8" fmla="*/ 1222 w 1301"/>
                <a:gd name="T9" fmla="*/ 533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1" h="1066">
                  <a:moveTo>
                    <a:pt x="1222" y="533"/>
                  </a:moveTo>
                  <a:cubicBezTo>
                    <a:pt x="1143" y="828"/>
                    <a:pt x="823" y="1066"/>
                    <a:pt x="508" y="1066"/>
                  </a:cubicBezTo>
                  <a:cubicBezTo>
                    <a:pt x="192" y="1066"/>
                    <a:pt x="0" y="828"/>
                    <a:pt x="79" y="533"/>
                  </a:cubicBezTo>
                  <a:cubicBezTo>
                    <a:pt x="158" y="239"/>
                    <a:pt x="478" y="0"/>
                    <a:pt x="793" y="0"/>
                  </a:cubicBezTo>
                  <a:cubicBezTo>
                    <a:pt x="1109" y="0"/>
                    <a:pt x="1301" y="239"/>
                    <a:pt x="1222" y="533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4" name="Freeform 22"/>
            <p:cNvSpPr>
              <a:spLocks/>
            </p:cNvSpPr>
            <p:nvPr/>
          </p:nvSpPr>
          <p:spPr bwMode="auto">
            <a:xfrm>
              <a:off x="6049159" y="3933455"/>
              <a:ext cx="3873500" cy="3186112"/>
            </a:xfrm>
            <a:custGeom>
              <a:avLst/>
              <a:gdLst>
                <a:gd name="T0" fmla="*/ 968 w 1031"/>
                <a:gd name="T1" fmla="*/ 424 h 848"/>
                <a:gd name="T2" fmla="*/ 402 w 1031"/>
                <a:gd name="T3" fmla="*/ 848 h 848"/>
                <a:gd name="T4" fmla="*/ 63 w 1031"/>
                <a:gd name="T5" fmla="*/ 424 h 848"/>
                <a:gd name="T6" fmla="*/ 629 w 1031"/>
                <a:gd name="T7" fmla="*/ 0 h 848"/>
                <a:gd name="T8" fmla="*/ 968 w 1031"/>
                <a:gd name="T9" fmla="*/ 42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1" h="848">
                  <a:moveTo>
                    <a:pt x="968" y="424"/>
                  </a:moveTo>
                  <a:cubicBezTo>
                    <a:pt x="905" y="658"/>
                    <a:pt x="652" y="848"/>
                    <a:pt x="402" y="848"/>
                  </a:cubicBezTo>
                  <a:cubicBezTo>
                    <a:pt x="152" y="848"/>
                    <a:pt x="0" y="658"/>
                    <a:pt x="63" y="424"/>
                  </a:cubicBezTo>
                  <a:cubicBezTo>
                    <a:pt x="126" y="190"/>
                    <a:pt x="379" y="0"/>
                    <a:pt x="629" y="0"/>
                  </a:cubicBezTo>
                  <a:cubicBezTo>
                    <a:pt x="879" y="0"/>
                    <a:pt x="1031" y="190"/>
                    <a:pt x="968" y="424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5" name="Freeform 23"/>
            <p:cNvSpPr>
              <a:spLocks/>
            </p:cNvSpPr>
            <p:nvPr/>
          </p:nvSpPr>
          <p:spPr bwMode="auto">
            <a:xfrm>
              <a:off x="6466671" y="4268417"/>
              <a:ext cx="3040063" cy="2517775"/>
            </a:xfrm>
            <a:custGeom>
              <a:avLst/>
              <a:gdLst>
                <a:gd name="T0" fmla="*/ 759 w 809"/>
                <a:gd name="T1" fmla="*/ 335 h 670"/>
                <a:gd name="T2" fmla="*/ 315 w 809"/>
                <a:gd name="T3" fmla="*/ 670 h 670"/>
                <a:gd name="T4" fmla="*/ 50 w 809"/>
                <a:gd name="T5" fmla="*/ 335 h 670"/>
                <a:gd name="T6" fmla="*/ 494 w 809"/>
                <a:gd name="T7" fmla="*/ 0 h 670"/>
                <a:gd name="T8" fmla="*/ 759 w 809"/>
                <a:gd name="T9" fmla="*/ 335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9" h="670">
                  <a:moveTo>
                    <a:pt x="759" y="335"/>
                  </a:moveTo>
                  <a:cubicBezTo>
                    <a:pt x="710" y="520"/>
                    <a:pt x="511" y="670"/>
                    <a:pt x="315" y="670"/>
                  </a:cubicBezTo>
                  <a:cubicBezTo>
                    <a:pt x="119" y="670"/>
                    <a:pt x="0" y="520"/>
                    <a:pt x="50" y="335"/>
                  </a:cubicBezTo>
                  <a:cubicBezTo>
                    <a:pt x="99" y="150"/>
                    <a:pt x="298" y="0"/>
                    <a:pt x="494" y="0"/>
                  </a:cubicBezTo>
                  <a:cubicBezTo>
                    <a:pt x="690" y="0"/>
                    <a:pt x="809" y="150"/>
                    <a:pt x="759" y="335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6" name="Freeform 24"/>
            <p:cNvSpPr>
              <a:spLocks/>
            </p:cNvSpPr>
            <p:nvPr/>
          </p:nvSpPr>
          <p:spPr bwMode="auto">
            <a:xfrm>
              <a:off x="6876246" y="4595442"/>
              <a:ext cx="2220913" cy="1863725"/>
            </a:xfrm>
            <a:custGeom>
              <a:avLst/>
              <a:gdLst>
                <a:gd name="T0" fmla="*/ 555 w 591"/>
                <a:gd name="T1" fmla="*/ 248 h 496"/>
                <a:gd name="T2" fmla="*/ 229 w 591"/>
                <a:gd name="T3" fmla="*/ 496 h 496"/>
                <a:gd name="T4" fmla="*/ 36 w 591"/>
                <a:gd name="T5" fmla="*/ 248 h 496"/>
                <a:gd name="T6" fmla="*/ 362 w 591"/>
                <a:gd name="T7" fmla="*/ 0 h 496"/>
                <a:gd name="T8" fmla="*/ 555 w 591"/>
                <a:gd name="T9" fmla="*/ 24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496">
                  <a:moveTo>
                    <a:pt x="555" y="248"/>
                  </a:moveTo>
                  <a:cubicBezTo>
                    <a:pt x="518" y="385"/>
                    <a:pt x="372" y="496"/>
                    <a:pt x="229" y="496"/>
                  </a:cubicBezTo>
                  <a:cubicBezTo>
                    <a:pt x="86" y="496"/>
                    <a:pt x="0" y="385"/>
                    <a:pt x="36" y="248"/>
                  </a:cubicBezTo>
                  <a:cubicBezTo>
                    <a:pt x="73" y="111"/>
                    <a:pt x="219" y="0"/>
                    <a:pt x="362" y="0"/>
                  </a:cubicBezTo>
                  <a:cubicBezTo>
                    <a:pt x="505" y="0"/>
                    <a:pt x="591" y="111"/>
                    <a:pt x="555" y="248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7" name="Freeform 25"/>
            <p:cNvSpPr>
              <a:spLocks/>
            </p:cNvSpPr>
            <p:nvPr/>
          </p:nvSpPr>
          <p:spPr bwMode="auto">
            <a:xfrm>
              <a:off x="7454096" y="5090742"/>
              <a:ext cx="1068388" cy="876300"/>
            </a:xfrm>
            <a:custGeom>
              <a:avLst/>
              <a:gdLst>
                <a:gd name="T0" fmla="*/ 266 w 284"/>
                <a:gd name="T1" fmla="*/ 116 h 233"/>
                <a:gd name="T2" fmla="*/ 110 w 284"/>
                <a:gd name="T3" fmla="*/ 233 h 233"/>
                <a:gd name="T4" fmla="*/ 17 w 284"/>
                <a:gd name="T5" fmla="*/ 116 h 233"/>
                <a:gd name="T6" fmla="*/ 173 w 284"/>
                <a:gd name="T7" fmla="*/ 0 h 233"/>
                <a:gd name="T8" fmla="*/ 266 w 284"/>
                <a:gd name="T9" fmla="*/ 11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233">
                  <a:moveTo>
                    <a:pt x="266" y="116"/>
                  </a:moveTo>
                  <a:cubicBezTo>
                    <a:pt x="249" y="180"/>
                    <a:pt x="179" y="233"/>
                    <a:pt x="110" y="233"/>
                  </a:cubicBezTo>
                  <a:cubicBezTo>
                    <a:pt x="41" y="233"/>
                    <a:pt x="0" y="180"/>
                    <a:pt x="17" y="116"/>
                  </a:cubicBezTo>
                  <a:cubicBezTo>
                    <a:pt x="34" y="52"/>
                    <a:pt x="104" y="0"/>
                    <a:pt x="173" y="0"/>
                  </a:cubicBezTo>
                  <a:cubicBezTo>
                    <a:pt x="242" y="0"/>
                    <a:pt x="284" y="52"/>
                    <a:pt x="266" y="116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58" name="Group 13"/>
          <p:cNvGrpSpPr/>
          <p:nvPr/>
        </p:nvGrpSpPr>
        <p:grpSpPr>
          <a:xfrm>
            <a:off x="6546934" y="219706"/>
            <a:ext cx="1590354" cy="1553236"/>
            <a:chOff x="6076950" y="2555876"/>
            <a:chExt cx="3076576" cy="3143249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59" name="Freeform 21"/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0" name="Freeform 22"/>
            <p:cNvSpPr>
              <a:spLocks/>
            </p:cNvSpPr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1" name="Freeform 23"/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2" name="Freeform 24"/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3" name="Freeform 25"/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4" name="Freeform 26"/>
            <p:cNvSpPr>
              <a:spLocks/>
            </p:cNvSpPr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878787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5" name="Freeform 27"/>
            <p:cNvSpPr>
              <a:spLocks/>
            </p:cNvSpPr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878787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6" name="Freeform 28"/>
            <p:cNvSpPr>
              <a:spLocks/>
            </p:cNvSpPr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67" name="Group 22"/>
          <p:cNvGrpSpPr/>
          <p:nvPr/>
        </p:nvGrpSpPr>
        <p:grpSpPr>
          <a:xfrm>
            <a:off x="5505541" y="1055486"/>
            <a:ext cx="1883361" cy="1839404"/>
            <a:chOff x="5920323" y="2302554"/>
            <a:chExt cx="2180669" cy="2227927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68" name="Freeform 21"/>
            <p:cNvSpPr>
              <a:spLocks/>
            </p:cNvSpPr>
            <p:nvPr/>
          </p:nvSpPr>
          <p:spPr bwMode="auto">
            <a:xfrm>
              <a:off x="7879324" y="4300937"/>
              <a:ext cx="221668" cy="229544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9" name="Freeform 22"/>
            <p:cNvSpPr>
              <a:spLocks/>
            </p:cNvSpPr>
            <p:nvPr/>
          </p:nvSpPr>
          <p:spPr bwMode="auto">
            <a:xfrm>
              <a:off x="7375227" y="3756332"/>
              <a:ext cx="554732" cy="64024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70" name="Freeform 23"/>
            <p:cNvSpPr>
              <a:spLocks/>
            </p:cNvSpPr>
            <p:nvPr/>
          </p:nvSpPr>
          <p:spPr bwMode="auto">
            <a:xfrm>
              <a:off x="7363975" y="3746206"/>
              <a:ext cx="155280" cy="247548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71" name="Freeform 24"/>
            <p:cNvSpPr>
              <a:spLocks/>
            </p:cNvSpPr>
            <p:nvPr/>
          </p:nvSpPr>
          <p:spPr bwMode="auto">
            <a:xfrm>
              <a:off x="5920323" y="2783021"/>
              <a:ext cx="534478" cy="459088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72" name="Freeform 25"/>
            <p:cNvSpPr>
              <a:spLocks/>
            </p:cNvSpPr>
            <p:nvPr/>
          </p:nvSpPr>
          <p:spPr bwMode="auto">
            <a:xfrm>
              <a:off x="6315274" y="2361065"/>
              <a:ext cx="198038" cy="517599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73" name="Freeform 26"/>
            <p:cNvSpPr>
              <a:spLocks/>
            </p:cNvSpPr>
            <p:nvPr/>
          </p:nvSpPr>
          <p:spPr bwMode="auto">
            <a:xfrm>
              <a:off x="6072227" y="2841532"/>
              <a:ext cx="569359" cy="690883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74" name="Freeform 27"/>
            <p:cNvSpPr>
              <a:spLocks/>
            </p:cNvSpPr>
            <p:nvPr/>
          </p:nvSpPr>
          <p:spPr bwMode="auto">
            <a:xfrm>
              <a:off x="6363658" y="2302554"/>
              <a:ext cx="541229" cy="755020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75" name="Freeform 28"/>
            <p:cNvSpPr>
              <a:spLocks/>
            </p:cNvSpPr>
            <p:nvPr/>
          </p:nvSpPr>
          <p:spPr bwMode="auto">
            <a:xfrm>
              <a:off x="6451425" y="2878664"/>
              <a:ext cx="1019446" cy="1046451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76" name="Group 31"/>
          <p:cNvGrpSpPr/>
          <p:nvPr/>
        </p:nvGrpSpPr>
        <p:grpSpPr>
          <a:xfrm>
            <a:off x="6425435" y="1024559"/>
            <a:ext cx="2326465" cy="2264847"/>
            <a:chOff x="6076950" y="2566001"/>
            <a:chExt cx="3076576" cy="3133124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77" name="Freeform 21"/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78" name="Freeform 22"/>
            <p:cNvSpPr>
              <a:spLocks/>
            </p:cNvSpPr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79" name="Freeform 23"/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80" name="Freeform 24"/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81" name="Freeform 25"/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82" name="Freeform 26"/>
            <p:cNvSpPr>
              <a:spLocks/>
            </p:cNvSpPr>
            <p:nvPr/>
          </p:nvSpPr>
          <p:spPr bwMode="auto">
            <a:xfrm>
              <a:off x="6291263" y="3296039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83" name="Freeform 27"/>
            <p:cNvSpPr>
              <a:spLocks/>
            </p:cNvSpPr>
            <p:nvPr/>
          </p:nvSpPr>
          <p:spPr bwMode="auto">
            <a:xfrm>
              <a:off x="6692301" y="2566001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84" name="Freeform 28"/>
            <p:cNvSpPr>
              <a:spLocks/>
            </p:cNvSpPr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85" name="Rectangle 89"/>
          <p:cNvSpPr/>
          <p:nvPr/>
        </p:nvSpPr>
        <p:spPr>
          <a:xfrm>
            <a:off x="896419" y="1462281"/>
            <a:ext cx="196153" cy="187512"/>
          </a:xfrm>
          <a:prstGeom prst="rect">
            <a:avLst/>
          </a:prstGeom>
          <a:solidFill>
            <a:srgbClr val="294F7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6" name="Rectangle 90"/>
          <p:cNvSpPr/>
          <p:nvPr/>
        </p:nvSpPr>
        <p:spPr>
          <a:xfrm>
            <a:off x="896419" y="2525132"/>
            <a:ext cx="196153" cy="187512"/>
          </a:xfrm>
          <a:prstGeom prst="rect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7" name="Rectangle 91"/>
          <p:cNvSpPr/>
          <p:nvPr/>
        </p:nvSpPr>
        <p:spPr>
          <a:xfrm>
            <a:off x="896419" y="3578979"/>
            <a:ext cx="196153" cy="187512"/>
          </a:xfrm>
          <a:prstGeom prst="rect">
            <a:avLst/>
          </a:prstGeom>
          <a:solidFill>
            <a:srgbClr val="427FC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807504" y="1258371"/>
            <a:ext cx="1127843" cy="302697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创意创新</a:t>
            </a:r>
            <a:endParaRPr lang="id-ID" b="1" dirty="0">
              <a:latin typeface="+mn-ea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807505" y="1525664"/>
            <a:ext cx="2832717" cy="779751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807504" y="2234311"/>
            <a:ext cx="1127843" cy="302697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积极向上</a:t>
            </a:r>
            <a:endParaRPr lang="id-ID" b="1" dirty="0">
              <a:latin typeface="+mn-ea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807505" y="2519988"/>
            <a:ext cx="2832717" cy="779751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807504" y="3306294"/>
            <a:ext cx="1127843" cy="302697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客户关怀</a:t>
            </a:r>
            <a:endParaRPr lang="id-ID" b="1" dirty="0">
              <a:latin typeface="+mn-ea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807505" y="3591970"/>
            <a:ext cx="2832717" cy="779751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94" name="Group 112"/>
          <p:cNvGrpSpPr/>
          <p:nvPr/>
        </p:nvGrpSpPr>
        <p:grpSpPr>
          <a:xfrm>
            <a:off x="1343419" y="1342252"/>
            <a:ext cx="282630" cy="388302"/>
            <a:chOff x="-3175" y="-3175"/>
            <a:chExt cx="341313" cy="490538"/>
          </a:xfrm>
          <a:solidFill>
            <a:srgbClr val="294F7F"/>
          </a:solidFill>
        </p:grpSpPr>
        <p:sp>
          <p:nvSpPr>
            <p:cNvPr id="95" name="Freeform 16"/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96" name="Freeform 17"/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97" name="Freeform 9"/>
          <p:cNvSpPr>
            <a:spLocks noEditPoints="1"/>
          </p:cNvSpPr>
          <p:nvPr/>
        </p:nvSpPr>
        <p:spPr bwMode="auto">
          <a:xfrm>
            <a:off x="1254231" y="2389654"/>
            <a:ext cx="431178" cy="412182"/>
          </a:xfrm>
          <a:custGeom>
            <a:avLst/>
            <a:gdLst>
              <a:gd name="T0" fmla="*/ 111 w 112"/>
              <a:gd name="T1" fmla="*/ 45 h 112"/>
              <a:gd name="T2" fmla="*/ 109 w 112"/>
              <a:gd name="T3" fmla="*/ 38 h 112"/>
              <a:gd name="T4" fmla="*/ 104 w 112"/>
              <a:gd name="T5" fmla="*/ 35 h 112"/>
              <a:gd name="T6" fmla="*/ 104 w 112"/>
              <a:gd name="T7" fmla="*/ 35 h 112"/>
              <a:gd name="T8" fmla="*/ 56 w 112"/>
              <a:gd name="T9" fmla="*/ 4 h 112"/>
              <a:gd name="T10" fmla="*/ 50 w 112"/>
              <a:gd name="T11" fmla="*/ 4 h 112"/>
              <a:gd name="T12" fmla="*/ 50 w 112"/>
              <a:gd name="T13" fmla="*/ 3 h 112"/>
              <a:gd name="T14" fmla="*/ 45 w 112"/>
              <a:gd name="T15" fmla="*/ 1 h 112"/>
              <a:gd name="T16" fmla="*/ 38 w 112"/>
              <a:gd name="T17" fmla="*/ 3 h 112"/>
              <a:gd name="T18" fmla="*/ 35 w 112"/>
              <a:gd name="T19" fmla="*/ 8 h 112"/>
              <a:gd name="T20" fmla="*/ 35 w 112"/>
              <a:gd name="T21" fmla="*/ 8 h 112"/>
              <a:gd name="T22" fmla="*/ 4 w 112"/>
              <a:gd name="T23" fmla="*/ 56 h 112"/>
              <a:gd name="T24" fmla="*/ 4 w 112"/>
              <a:gd name="T25" fmla="*/ 62 h 112"/>
              <a:gd name="T26" fmla="*/ 3 w 112"/>
              <a:gd name="T27" fmla="*/ 62 h 112"/>
              <a:gd name="T28" fmla="*/ 1 w 112"/>
              <a:gd name="T29" fmla="*/ 67 h 112"/>
              <a:gd name="T30" fmla="*/ 3 w 112"/>
              <a:gd name="T31" fmla="*/ 74 h 112"/>
              <a:gd name="T32" fmla="*/ 8 w 112"/>
              <a:gd name="T33" fmla="*/ 77 h 112"/>
              <a:gd name="T34" fmla="*/ 8 w 112"/>
              <a:gd name="T35" fmla="*/ 77 h 112"/>
              <a:gd name="T36" fmla="*/ 56 w 112"/>
              <a:gd name="T37" fmla="*/ 108 h 112"/>
              <a:gd name="T38" fmla="*/ 62 w 112"/>
              <a:gd name="T39" fmla="*/ 108 h 112"/>
              <a:gd name="T40" fmla="*/ 62 w 112"/>
              <a:gd name="T41" fmla="*/ 109 h 112"/>
              <a:gd name="T42" fmla="*/ 67 w 112"/>
              <a:gd name="T43" fmla="*/ 111 h 112"/>
              <a:gd name="T44" fmla="*/ 74 w 112"/>
              <a:gd name="T45" fmla="*/ 109 h 112"/>
              <a:gd name="T46" fmla="*/ 77 w 112"/>
              <a:gd name="T47" fmla="*/ 104 h 112"/>
              <a:gd name="T48" fmla="*/ 77 w 112"/>
              <a:gd name="T49" fmla="*/ 104 h 112"/>
              <a:gd name="T50" fmla="*/ 108 w 112"/>
              <a:gd name="T51" fmla="*/ 56 h 112"/>
              <a:gd name="T52" fmla="*/ 108 w 112"/>
              <a:gd name="T53" fmla="*/ 50 h 112"/>
              <a:gd name="T54" fmla="*/ 109 w 112"/>
              <a:gd name="T55" fmla="*/ 50 h 112"/>
              <a:gd name="T56" fmla="*/ 111 w 112"/>
              <a:gd name="T57" fmla="*/ 45 h 112"/>
              <a:gd name="T58" fmla="*/ 56 w 112"/>
              <a:gd name="T59" fmla="*/ 12 h 112"/>
              <a:gd name="T60" fmla="*/ 96 w 112"/>
              <a:gd name="T61" fmla="*/ 37 h 112"/>
              <a:gd name="T62" fmla="*/ 76 w 112"/>
              <a:gd name="T63" fmla="*/ 42 h 112"/>
              <a:gd name="T64" fmla="*/ 58 w 112"/>
              <a:gd name="T65" fmla="*/ 32 h 112"/>
              <a:gd name="T66" fmla="*/ 53 w 112"/>
              <a:gd name="T67" fmla="*/ 12 h 112"/>
              <a:gd name="T68" fmla="*/ 56 w 112"/>
              <a:gd name="T69" fmla="*/ 12 h 112"/>
              <a:gd name="T70" fmla="*/ 72 w 112"/>
              <a:gd name="T71" fmla="*/ 56 h 112"/>
              <a:gd name="T72" fmla="*/ 56 w 112"/>
              <a:gd name="T73" fmla="*/ 72 h 112"/>
              <a:gd name="T74" fmla="*/ 40 w 112"/>
              <a:gd name="T75" fmla="*/ 56 h 112"/>
              <a:gd name="T76" fmla="*/ 52 w 112"/>
              <a:gd name="T77" fmla="*/ 40 h 112"/>
              <a:gd name="T78" fmla="*/ 53 w 112"/>
              <a:gd name="T79" fmla="*/ 40 h 112"/>
              <a:gd name="T80" fmla="*/ 56 w 112"/>
              <a:gd name="T81" fmla="*/ 40 h 112"/>
              <a:gd name="T82" fmla="*/ 72 w 112"/>
              <a:gd name="T83" fmla="*/ 53 h 112"/>
              <a:gd name="T84" fmla="*/ 72 w 112"/>
              <a:gd name="T85" fmla="*/ 53 h 112"/>
              <a:gd name="T86" fmla="*/ 72 w 112"/>
              <a:gd name="T87" fmla="*/ 56 h 112"/>
              <a:gd name="T88" fmla="*/ 12 w 112"/>
              <a:gd name="T89" fmla="*/ 56 h 112"/>
              <a:gd name="T90" fmla="*/ 37 w 112"/>
              <a:gd name="T91" fmla="*/ 16 h 112"/>
              <a:gd name="T92" fmla="*/ 42 w 112"/>
              <a:gd name="T93" fmla="*/ 36 h 112"/>
              <a:gd name="T94" fmla="*/ 32 w 112"/>
              <a:gd name="T95" fmla="*/ 54 h 112"/>
              <a:gd name="T96" fmla="*/ 12 w 112"/>
              <a:gd name="T97" fmla="*/ 60 h 112"/>
              <a:gd name="T98" fmla="*/ 12 w 112"/>
              <a:gd name="T99" fmla="*/ 56 h 112"/>
              <a:gd name="T100" fmla="*/ 56 w 112"/>
              <a:gd name="T101" fmla="*/ 100 h 112"/>
              <a:gd name="T102" fmla="*/ 16 w 112"/>
              <a:gd name="T103" fmla="*/ 75 h 112"/>
              <a:gd name="T104" fmla="*/ 36 w 112"/>
              <a:gd name="T105" fmla="*/ 70 h 112"/>
              <a:gd name="T106" fmla="*/ 54 w 112"/>
              <a:gd name="T107" fmla="*/ 80 h 112"/>
              <a:gd name="T108" fmla="*/ 60 w 112"/>
              <a:gd name="T109" fmla="*/ 100 h 112"/>
              <a:gd name="T110" fmla="*/ 56 w 112"/>
              <a:gd name="T111" fmla="*/ 100 h 112"/>
              <a:gd name="T112" fmla="*/ 100 w 112"/>
              <a:gd name="T113" fmla="*/ 56 h 112"/>
              <a:gd name="T114" fmla="*/ 75 w 112"/>
              <a:gd name="T115" fmla="*/ 96 h 112"/>
              <a:gd name="T116" fmla="*/ 70 w 112"/>
              <a:gd name="T117" fmla="*/ 76 h 112"/>
              <a:gd name="T118" fmla="*/ 80 w 112"/>
              <a:gd name="T119" fmla="*/ 58 h 112"/>
              <a:gd name="T120" fmla="*/ 100 w 112"/>
              <a:gd name="T121" fmla="*/ 53 h 112"/>
              <a:gd name="T122" fmla="*/ 100 w 112"/>
              <a:gd name="T123" fmla="*/ 5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2" h="112">
                <a:moveTo>
                  <a:pt x="111" y="45"/>
                </a:moveTo>
                <a:cubicBezTo>
                  <a:pt x="109" y="38"/>
                  <a:pt x="109" y="38"/>
                  <a:pt x="109" y="38"/>
                </a:cubicBezTo>
                <a:cubicBezTo>
                  <a:pt x="109" y="36"/>
                  <a:pt x="106" y="34"/>
                  <a:pt x="104" y="35"/>
                </a:cubicBezTo>
                <a:cubicBezTo>
                  <a:pt x="104" y="35"/>
                  <a:pt x="104" y="35"/>
                  <a:pt x="104" y="35"/>
                </a:cubicBezTo>
                <a:cubicBezTo>
                  <a:pt x="95" y="17"/>
                  <a:pt x="77" y="4"/>
                  <a:pt x="56" y="4"/>
                </a:cubicBezTo>
                <a:cubicBezTo>
                  <a:pt x="54" y="4"/>
                  <a:pt x="52" y="4"/>
                  <a:pt x="50" y="4"/>
                </a:cubicBezTo>
                <a:cubicBezTo>
                  <a:pt x="50" y="3"/>
                  <a:pt x="50" y="3"/>
                  <a:pt x="50" y="3"/>
                </a:cubicBezTo>
                <a:cubicBezTo>
                  <a:pt x="50" y="1"/>
                  <a:pt x="48" y="0"/>
                  <a:pt x="45" y="1"/>
                </a:cubicBezTo>
                <a:cubicBezTo>
                  <a:pt x="38" y="3"/>
                  <a:pt x="38" y="3"/>
                  <a:pt x="38" y="3"/>
                </a:cubicBezTo>
                <a:cubicBezTo>
                  <a:pt x="36" y="3"/>
                  <a:pt x="34" y="6"/>
                  <a:pt x="35" y="8"/>
                </a:cubicBezTo>
                <a:cubicBezTo>
                  <a:pt x="35" y="8"/>
                  <a:pt x="35" y="8"/>
                  <a:pt x="35" y="8"/>
                </a:cubicBezTo>
                <a:cubicBezTo>
                  <a:pt x="17" y="17"/>
                  <a:pt x="4" y="35"/>
                  <a:pt x="4" y="56"/>
                </a:cubicBezTo>
                <a:cubicBezTo>
                  <a:pt x="4" y="58"/>
                  <a:pt x="4" y="60"/>
                  <a:pt x="4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5"/>
                  <a:pt x="1" y="67"/>
                </a:cubicBezTo>
                <a:cubicBezTo>
                  <a:pt x="3" y="74"/>
                  <a:pt x="3" y="74"/>
                  <a:pt x="3" y="74"/>
                </a:cubicBezTo>
                <a:cubicBezTo>
                  <a:pt x="3" y="76"/>
                  <a:pt x="6" y="78"/>
                  <a:pt x="8" y="77"/>
                </a:cubicBezTo>
                <a:cubicBezTo>
                  <a:pt x="8" y="77"/>
                  <a:pt x="8" y="77"/>
                  <a:pt x="8" y="77"/>
                </a:cubicBezTo>
                <a:cubicBezTo>
                  <a:pt x="17" y="95"/>
                  <a:pt x="35" y="108"/>
                  <a:pt x="56" y="108"/>
                </a:cubicBezTo>
                <a:cubicBezTo>
                  <a:pt x="58" y="108"/>
                  <a:pt x="60" y="108"/>
                  <a:pt x="62" y="108"/>
                </a:cubicBezTo>
                <a:cubicBezTo>
                  <a:pt x="62" y="109"/>
                  <a:pt x="62" y="109"/>
                  <a:pt x="62" y="109"/>
                </a:cubicBezTo>
                <a:cubicBezTo>
                  <a:pt x="62" y="111"/>
                  <a:pt x="65" y="112"/>
                  <a:pt x="67" y="111"/>
                </a:cubicBezTo>
                <a:cubicBezTo>
                  <a:pt x="74" y="109"/>
                  <a:pt x="74" y="109"/>
                  <a:pt x="74" y="109"/>
                </a:cubicBezTo>
                <a:cubicBezTo>
                  <a:pt x="77" y="109"/>
                  <a:pt x="78" y="106"/>
                  <a:pt x="77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95" y="95"/>
                  <a:pt x="108" y="77"/>
                  <a:pt x="108" y="56"/>
                </a:cubicBezTo>
                <a:cubicBezTo>
                  <a:pt x="108" y="54"/>
                  <a:pt x="108" y="52"/>
                  <a:pt x="108" y="5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11" y="50"/>
                  <a:pt x="112" y="48"/>
                  <a:pt x="111" y="45"/>
                </a:cubicBezTo>
                <a:close/>
                <a:moveTo>
                  <a:pt x="56" y="12"/>
                </a:moveTo>
                <a:cubicBezTo>
                  <a:pt x="74" y="12"/>
                  <a:pt x="89" y="22"/>
                  <a:pt x="96" y="37"/>
                </a:cubicBezTo>
                <a:cubicBezTo>
                  <a:pt x="76" y="42"/>
                  <a:pt x="76" y="42"/>
                  <a:pt x="76" y="42"/>
                </a:cubicBezTo>
                <a:cubicBezTo>
                  <a:pt x="72" y="37"/>
                  <a:pt x="65" y="33"/>
                  <a:pt x="58" y="32"/>
                </a:cubicBezTo>
                <a:cubicBezTo>
                  <a:pt x="53" y="12"/>
                  <a:pt x="53" y="12"/>
                  <a:pt x="53" y="12"/>
                </a:cubicBezTo>
                <a:cubicBezTo>
                  <a:pt x="54" y="12"/>
                  <a:pt x="55" y="12"/>
                  <a:pt x="56" y="12"/>
                </a:cubicBezTo>
                <a:close/>
                <a:moveTo>
                  <a:pt x="72" y="56"/>
                </a:moveTo>
                <a:cubicBezTo>
                  <a:pt x="72" y="65"/>
                  <a:pt x="65" y="72"/>
                  <a:pt x="56" y="72"/>
                </a:cubicBezTo>
                <a:cubicBezTo>
                  <a:pt x="47" y="72"/>
                  <a:pt x="40" y="65"/>
                  <a:pt x="40" y="56"/>
                </a:cubicBezTo>
                <a:cubicBezTo>
                  <a:pt x="40" y="48"/>
                  <a:pt x="45" y="42"/>
                  <a:pt x="52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4" y="40"/>
                  <a:pt x="55" y="40"/>
                  <a:pt x="56" y="40"/>
                </a:cubicBezTo>
                <a:cubicBezTo>
                  <a:pt x="64" y="40"/>
                  <a:pt x="70" y="45"/>
                  <a:pt x="7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2" y="55"/>
                  <a:pt x="72" y="56"/>
                </a:cubicBezTo>
                <a:close/>
                <a:moveTo>
                  <a:pt x="12" y="56"/>
                </a:moveTo>
                <a:cubicBezTo>
                  <a:pt x="12" y="38"/>
                  <a:pt x="22" y="23"/>
                  <a:pt x="37" y="16"/>
                </a:cubicBezTo>
                <a:cubicBezTo>
                  <a:pt x="42" y="36"/>
                  <a:pt x="42" y="36"/>
                  <a:pt x="42" y="36"/>
                </a:cubicBezTo>
                <a:cubicBezTo>
                  <a:pt x="37" y="40"/>
                  <a:pt x="33" y="47"/>
                  <a:pt x="32" y="54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58"/>
                  <a:pt x="12" y="57"/>
                  <a:pt x="12" y="56"/>
                </a:cubicBezTo>
                <a:close/>
                <a:moveTo>
                  <a:pt x="56" y="100"/>
                </a:moveTo>
                <a:cubicBezTo>
                  <a:pt x="38" y="100"/>
                  <a:pt x="23" y="90"/>
                  <a:pt x="16" y="75"/>
                </a:cubicBezTo>
                <a:cubicBezTo>
                  <a:pt x="36" y="70"/>
                  <a:pt x="36" y="70"/>
                  <a:pt x="36" y="70"/>
                </a:cubicBezTo>
                <a:cubicBezTo>
                  <a:pt x="40" y="75"/>
                  <a:pt x="47" y="79"/>
                  <a:pt x="54" y="8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8" y="100"/>
                  <a:pt x="57" y="100"/>
                  <a:pt x="56" y="100"/>
                </a:cubicBezTo>
                <a:close/>
                <a:moveTo>
                  <a:pt x="100" y="56"/>
                </a:moveTo>
                <a:cubicBezTo>
                  <a:pt x="100" y="74"/>
                  <a:pt x="90" y="89"/>
                  <a:pt x="75" y="96"/>
                </a:cubicBezTo>
                <a:cubicBezTo>
                  <a:pt x="70" y="76"/>
                  <a:pt x="70" y="76"/>
                  <a:pt x="70" y="76"/>
                </a:cubicBezTo>
                <a:cubicBezTo>
                  <a:pt x="75" y="72"/>
                  <a:pt x="79" y="65"/>
                  <a:pt x="80" y="58"/>
                </a:cubicBezTo>
                <a:cubicBezTo>
                  <a:pt x="100" y="53"/>
                  <a:pt x="100" y="53"/>
                  <a:pt x="100" y="53"/>
                </a:cubicBezTo>
                <a:cubicBezTo>
                  <a:pt x="100" y="54"/>
                  <a:pt x="100" y="55"/>
                  <a:pt x="100" y="56"/>
                </a:cubicBezTo>
                <a:close/>
              </a:path>
            </a:pathLst>
          </a:custGeom>
          <a:solidFill>
            <a:srgbClr val="878787"/>
          </a:solidFill>
          <a:ln>
            <a:noFill/>
          </a:ln>
        </p:spPr>
        <p:txBody>
          <a:bodyPr vert="horz" wrap="square" lIns="86411" tIns="43205" rIns="86411" bIns="43205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98" name="Group 116"/>
          <p:cNvGrpSpPr/>
          <p:nvPr/>
        </p:nvGrpSpPr>
        <p:grpSpPr>
          <a:xfrm>
            <a:off x="1251816" y="3497142"/>
            <a:ext cx="435198" cy="381796"/>
            <a:chOff x="9780588" y="2543175"/>
            <a:chExt cx="752475" cy="690563"/>
          </a:xfrm>
          <a:solidFill>
            <a:srgbClr val="427FCC"/>
          </a:solidFill>
        </p:grpSpPr>
        <p:sp>
          <p:nvSpPr>
            <p:cNvPr id="99" name="Freeform 22"/>
            <p:cNvSpPr>
              <a:spLocks/>
            </p:cNvSpPr>
            <p:nvPr/>
          </p:nvSpPr>
          <p:spPr bwMode="auto">
            <a:xfrm>
              <a:off x="9874251" y="2643188"/>
              <a:ext cx="179388" cy="254000"/>
            </a:xfrm>
            <a:custGeom>
              <a:avLst/>
              <a:gdLst>
                <a:gd name="T0" fmla="*/ 13 w 29"/>
                <a:gd name="T1" fmla="*/ 41 h 41"/>
                <a:gd name="T2" fmla="*/ 12 w 29"/>
                <a:gd name="T3" fmla="*/ 41 h 41"/>
                <a:gd name="T4" fmla="*/ 0 w 29"/>
                <a:gd name="T5" fmla="*/ 22 h 41"/>
                <a:gd name="T6" fmla="*/ 21 w 29"/>
                <a:gd name="T7" fmla="*/ 0 h 41"/>
                <a:gd name="T8" fmla="*/ 28 w 29"/>
                <a:gd name="T9" fmla="*/ 1 h 41"/>
                <a:gd name="T10" fmla="*/ 29 w 29"/>
                <a:gd name="T11" fmla="*/ 3 h 41"/>
                <a:gd name="T12" fmla="*/ 26 w 29"/>
                <a:gd name="T13" fmla="*/ 5 h 41"/>
                <a:gd name="T14" fmla="*/ 21 w 29"/>
                <a:gd name="T15" fmla="*/ 4 h 41"/>
                <a:gd name="T16" fmla="*/ 4 w 29"/>
                <a:gd name="T17" fmla="*/ 22 h 41"/>
                <a:gd name="T18" fmla="*/ 14 w 29"/>
                <a:gd name="T19" fmla="*/ 37 h 41"/>
                <a:gd name="T20" fmla="*/ 14 w 29"/>
                <a:gd name="T21" fmla="*/ 40 h 41"/>
                <a:gd name="T22" fmla="*/ 13 w 29"/>
                <a:gd name="T2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41">
                  <a:moveTo>
                    <a:pt x="13" y="41"/>
                  </a:moveTo>
                  <a:cubicBezTo>
                    <a:pt x="12" y="41"/>
                    <a:pt x="12" y="41"/>
                    <a:pt x="12" y="41"/>
                  </a:cubicBezTo>
                  <a:cubicBezTo>
                    <a:pt x="4" y="37"/>
                    <a:pt x="0" y="30"/>
                    <a:pt x="0" y="22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23" y="0"/>
                    <a:pt x="25" y="0"/>
                    <a:pt x="28" y="1"/>
                  </a:cubicBezTo>
                  <a:cubicBezTo>
                    <a:pt x="29" y="1"/>
                    <a:pt x="29" y="2"/>
                    <a:pt x="29" y="3"/>
                  </a:cubicBezTo>
                  <a:cubicBezTo>
                    <a:pt x="29" y="4"/>
                    <a:pt x="27" y="5"/>
                    <a:pt x="26" y="5"/>
                  </a:cubicBezTo>
                  <a:cubicBezTo>
                    <a:pt x="25" y="4"/>
                    <a:pt x="23" y="4"/>
                    <a:pt x="21" y="4"/>
                  </a:cubicBezTo>
                  <a:cubicBezTo>
                    <a:pt x="12" y="4"/>
                    <a:pt x="4" y="12"/>
                    <a:pt x="4" y="22"/>
                  </a:cubicBezTo>
                  <a:cubicBezTo>
                    <a:pt x="4" y="28"/>
                    <a:pt x="8" y="34"/>
                    <a:pt x="14" y="37"/>
                  </a:cubicBezTo>
                  <a:cubicBezTo>
                    <a:pt x="14" y="38"/>
                    <a:pt x="15" y="39"/>
                    <a:pt x="14" y="40"/>
                  </a:cubicBezTo>
                  <a:cubicBezTo>
                    <a:pt x="14" y="41"/>
                    <a:pt x="13" y="41"/>
                    <a:pt x="1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00" name="Freeform 23"/>
            <p:cNvSpPr>
              <a:spLocks noEditPoints="1"/>
            </p:cNvSpPr>
            <p:nvPr/>
          </p:nvSpPr>
          <p:spPr bwMode="auto">
            <a:xfrm>
              <a:off x="9780588" y="2543175"/>
              <a:ext cx="752475" cy="690563"/>
            </a:xfrm>
            <a:custGeom>
              <a:avLst/>
              <a:gdLst>
                <a:gd name="T0" fmla="*/ 85 w 121"/>
                <a:gd name="T1" fmla="*/ 0 h 111"/>
                <a:gd name="T2" fmla="*/ 61 w 121"/>
                <a:gd name="T3" fmla="*/ 11 h 111"/>
                <a:gd name="T4" fmla="*/ 37 w 121"/>
                <a:gd name="T5" fmla="*/ 0 h 111"/>
                <a:gd name="T6" fmla="*/ 0 w 121"/>
                <a:gd name="T7" fmla="*/ 37 h 111"/>
                <a:gd name="T8" fmla="*/ 10 w 121"/>
                <a:gd name="T9" fmla="*/ 62 h 111"/>
                <a:gd name="T10" fmla="*/ 58 w 121"/>
                <a:gd name="T11" fmla="*/ 109 h 111"/>
                <a:gd name="T12" fmla="*/ 61 w 121"/>
                <a:gd name="T13" fmla="*/ 111 h 111"/>
                <a:gd name="T14" fmla="*/ 63 w 121"/>
                <a:gd name="T15" fmla="*/ 109 h 111"/>
                <a:gd name="T16" fmla="*/ 112 w 121"/>
                <a:gd name="T17" fmla="*/ 62 h 111"/>
                <a:gd name="T18" fmla="*/ 121 w 121"/>
                <a:gd name="T19" fmla="*/ 37 h 111"/>
                <a:gd name="T20" fmla="*/ 85 w 121"/>
                <a:gd name="T21" fmla="*/ 0 h 111"/>
                <a:gd name="T22" fmla="*/ 106 w 121"/>
                <a:gd name="T23" fmla="*/ 57 h 111"/>
                <a:gd name="T24" fmla="*/ 61 w 121"/>
                <a:gd name="T25" fmla="*/ 101 h 111"/>
                <a:gd name="T26" fmla="*/ 16 w 121"/>
                <a:gd name="T27" fmla="*/ 57 h 111"/>
                <a:gd name="T28" fmla="*/ 8 w 121"/>
                <a:gd name="T29" fmla="*/ 37 h 111"/>
                <a:gd name="T30" fmla="*/ 37 w 121"/>
                <a:gd name="T31" fmla="*/ 8 h 111"/>
                <a:gd name="T32" fmla="*/ 58 w 121"/>
                <a:gd name="T33" fmla="*/ 19 h 111"/>
                <a:gd name="T34" fmla="*/ 61 w 121"/>
                <a:gd name="T35" fmla="*/ 21 h 111"/>
                <a:gd name="T36" fmla="*/ 64 w 121"/>
                <a:gd name="T37" fmla="*/ 19 h 111"/>
                <a:gd name="T38" fmla="*/ 85 w 121"/>
                <a:gd name="T39" fmla="*/ 8 h 111"/>
                <a:gd name="T40" fmla="*/ 113 w 121"/>
                <a:gd name="T41" fmla="*/ 37 h 111"/>
                <a:gd name="T42" fmla="*/ 106 w 121"/>
                <a:gd name="T43" fmla="*/ 5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1" h="111">
                  <a:moveTo>
                    <a:pt x="85" y="0"/>
                  </a:moveTo>
                  <a:cubicBezTo>
                    <a:pt x="75" y="0"/>
                    <a:pt x="67" y="5"/>
                    <a:pt x="61" y="11"/>
                  </a:cubicBezTo>
                  <a:cubicBezTo>
                    <a:pt x="55" y="5"/>
                    <a:pt x="47" y="0"/>
                    <a:pt x="37" y="0"/>
                  </a:cubicBezTo>
                  <a:cubicBezTo>
                    <a:pt x="17" y="0"/>
                    <a:pt x="0" y="16"/>
                    <a:pt x="0" y="37"/>
                  </a:cubicBezTo>
                  <a:cubicBezTo>
                    <a:pt x="0" y="46"/>
                    <a:pt x="4" y="55"/>
                    <a:pt x="10" y="62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9" y="110"/>
                    <a:pt x="60" y="111"/>
                    <a:pt x="61" y="111"/>
                  </a:cubicBezTo>
                  <a:cubicBezTo>
                    <a:pt x="62" y="111"/>
                    <a:pt x="63" y="110"/>
                    <a:pt x="63" y="109"/>
                  </a:cubicBezTo>
                  <a:cubicBezTo>
                    <a:pt x="112" y="62"/>
                    <a:pt x="112" y="62"/>
                    <a:pt x="112" y="62"/>
                  </a:cubicBezTo>
                  <a:cubicBezTo>
                    <a:pt x="118" y="55"/>
                    <a:pt x="121" y="46"/>
                    <a:pt x="121" y="37"/>
                  </a:cubicBezTo>
                  <a:cubicBezTo>
                    <a:pt x="121" y="16"/>
                    <a:pt x="105" y="0"/>
                    <a:pt x="85" y="0"/>
                  </a:cubicBezTo>
                  <a:close/>
                  <a:moveTo>
                    <a:pt x="106" y="57"/>
                  </a:moveTo>
                  <a:cubicBezTo>
                    <a:pt x="61" y="101"/>
                    <a:pt x="61" y="101"/>
                    <a:pt x="61" y="101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1" y="51"/>
                    <a:pt x="8" y="44"/>
                    <a:pt x="8" y="37"/>
                  </a:cubicBezTo>
                  <a:cubicBezTo>
                    <a:pt x="8" y="21"/>
                    <a:pt x="21" y="8"/>
                    <a:pt x="37" y="8"/>
                  </a:cubicBezTo>
                  <a:cubicBezTo>
                    <a:pt x="46" y="8"/>
                    <a:pt x="54" y="15"/>
                    <a:pt x="58" y="19"/>
                  </a:cubicBezTo>
                  <a:cubicBezTo>
                    <a:pt x="59" y="20"/>
                    <a:pt x="60" y="21"/>
                    <a:pt x="61" y="21"/>
                  </a:cubicBezTo>
                  <a:cubicBezTo>
                    <a:pt x="62" y="21"/>
                    <a:pt x="63" y="20"/>
                    <a:pt x="64" y="19"/>
                  </a:cubicBezTo>
                  <a:cubicBezTo>
                    <a:pt x="68" y="15"/>
                    <a:pt x="76" y="8"/>
                    <a:pt x="85" y="8"/>
                  </a:cubicBezTo>
                  <a:cubicBezTo>
                    <a:pt x="101" y="8"/>
                    <a:pt x="113" y="21"/>
                    <a:pt x="113" y="37"/>
                  </a:cubicBezTo>
                  <a:cubicBezTo>
                    <a:pt x="113" y="44"/>
                    <a:pt x="111" y="51"/>
                    <a:pt x="106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01" name="Title 1"/>
          <p:cNvSpPr txBox="1">
            <a:spLocks/>
          </p:cNvSpPr>
          <p:nvPr/>
        </p:nvSpPr>
        <p:spPr>
          <a:xfrm>
            <a:off x="842149" y="179059"/>
            <a:ext cx="2605584" cy="592018"/>
          </a:xfrm>
          <a:prstGeom prst="homePlate">
            <a:avLst/>
          </a:prstGeom>
          <a:solidFill>
            <a:srgbClr val="FFC000"/>
          </a:solidFill>
        </p:spPr>
        <p:txBody>
          <a:bodyPr vert="horz" lIns="91457" tIns="45728" rIns="91457" bIns="45728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572">
              <a:defRPr/>
            </a:pPr>
            <a:r>
              <a:rPr lang="zh-CN" altLang="en-US" sz="32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大黑简体" pitchFamily="2" charset="-122"/>
                <a:ea typeface="方正大黑简体" pitchFamily="2" charset="-122"/>
              </a:rPr>
              <a:t>自我评价</a:t>
            </a:r>
            <a:endParaRPr lang="en-US" sz="32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大黑简体" pitchFamily="2" charset="-122"/>
              <a:ea typeface="方正大黑简体" pitchFamily="2" charset="-122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0" y="5307362"/>
            <a:ext cx="2440031" cy="113400"/>
          </a:xfrm>
          <a:prstGeom prst="rect">
            <a:avLst/>
          </a:prstGeom>
          <a:solidFill>
            <a:srgbClr val="E5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2446411" y="5307362"/>
            <a:ext cx="2440031" cy="113400"/>
          </a:xfrm>
          <a:prstGeom prst="rect">
            <a:avLst/>
          </a:prstGeom>
          <a:solidFill>
            <a:srgbClr val="FCA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4892821" y="5307362"/>
            <a:ext cx="2440031" cy="113400"/>
          </a:xfrm>
          <a:prstGeom prst="rect">
            <a:avLst/>
          </a:prstGeom>
          <a:solidFill>
            <a:srgbClr val="FA7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sp>
        <p:nvSpPr>
          <p:cNvPr id="105" name="矩形 104"/>
          <p:cNvSpPr/>
          <p:nvPr/>
        </p:nvSpPr>
        <p:spPr>
          <a:xfrm>
            <a:off x="7339231" y="5307362"/>
            <a:ext cx="2440031" cy="113400"/>
          </a:xfrm>
          <a:prstGeom prst="rect">
            <a:avLst/>
          </a:prstGeom>
          <a:solidFill>
            <a:srgbClr val="CCD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5" tIns="36293" rIns="72585" bIns="36293" rtlCol="0" anchor="ctr"/>
          <a:lstStyle/>
          <a:p>
            <a:pPr algn="ctr"/>
            <a:endParaRPr lang="zh-CN" altLang="en-US"/>
          </a:p>
        </p:txBody>
      </p:sp>
      <p:grpSp>
        <p:nvGrpSpPr>
          <p:cNvPr id="106" name="组合 105"/>
          <p:cNvGrpSpPr/>
          <p:nvPr/>
        </p:nvGrpSpPr>
        <p:grpSpPr>
          <a:xfrm>
            <a:off x="58094" y="179059"/>
            <a:ext cx="736084" cy="592019"/>
            <a:chOff x="-49754" y="1197154"/>
            <a:chExt cx="6731157" cy="4492375"/>
          </a:xfrm>
        </p:grpSpPr>
        <p:sp>
          <p:nvSpPr>
            <p:cNvPr id="107" name="内容占位符 2"/>
            <p:cNvSpPr txBox="1">
              <a:spLocks/>
            </p:cNvSpPr>
            <p:nvPr/>
          </p:nvSpPr>
          <p:spPr>
            <a:xfrm>
              <a:off x="-49754" y="1197154"/>
              <a:ext cx="1548000" cy="4492375"/>
            </a:xfrm>
            <a:prstGeom prst="homePlate">
              <a:avLst/>
            </a:prstGeom>
            <a:solidFill>
              <a:srgbClr val="CCDB69"/>
            </a:solidFill>
            <a:ln w="6350" cap="flat" cmpd="sng" algn="ctr">
              <a:noFill/>
              <a:prstDash val="solid"/>
              <a:miter lim="800000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</a:endParaRPr>
            </a:p>
          </p:txBody>
        </p:sp>
        <p:sp>
          <p:nvSpPr>
            <p:cNvPr id="108" name="内容占位符 2"/>
            <p:cNvSpPr txBox="1">
              <a:spLocks/>
            </p:cNvSpPr>
            <p:nvPr/>
          </p:nvSpPr>
          <p:spPr>
            <a:xfrm>
              <a:off x="5133403" y="1197154"/>
              <a:ext cx="1548000" cy="4492375"/>
            </a:xfrm>
            <a:prstGeom prst="homePlate">
              <a:avLst/>
            </a:prstGeom>
            <a:solidFill>
              <a:srgbClr val="EE7158"/>
            </a:soli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内容占位符 2"/>
            <p:cNvSpPr txBox="1">
              <a:spLocks/>
            </p:cNvSpPr>
            <p:nvPr/>
          </p:nvSpPr>
          <p:spPr>
            <a:xfrm>
              <a:off x="1677965" y="1197154"/>
              <a:ext cx="1548000" cy="4492375"/>
            </a:xfrm>
            <a:prstGeom prst="homePlate">
              <a:avLst/>
            </a:prstGeom>
            <a:solidFill>
              <a:srgbClr val="FCAC8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内容占位符 2"/>
            <p:cNvSpPr txBox="1">
              <a:spLocks/>
            </p:cNvSpPr>
            <p:nvPr/>
          </p:nvSpPr>
          <p:spPr>
            <a:xfrm>
              <a:off x="3405684" y="1197154"/>
              <a:ext cx="1548000" cy="4492375"/>
            </a:xfrm>
            <a:prstGeom prst="homePlate">
              <a:avLst/>
            </a:prstGeom>
            <a:solidFill>
              <a:srgbClr val="FA784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6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zh-CN" altLang="en-US" sz="7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9908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"/>
                            </p:stCondLst>
                            <p:childTnLst>
                              <p:par>
                                <p:cTn id="2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"/>
                            </p:stCondLst>
                            <p:childTnLst>
                              <p:par>
                                <p:cTn id="2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1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4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7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700"/>
                            </p:stCondLst>
                            <p:childTnLst>
                              <p:par>
                                <p:cTn id="96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6" grpId="0" animBg="1"/>
      <p:bldP spid="87" grpId="0" animBg="1"/>
      <p:bldP spid="88" grpId="0"/>
      <p:bldP spid="89" grpId="0"/>
      <p:bldP spid="90" grpId="0"/>
      <p:bldP spid="91" grpId="0"/>
      <p:bldP spid="92" grpId="0"/>
      <p:bldP spid="93" grpId="0"/>
      <p:bldP spid="97" grpId="0" animBg="1"/>
      <p:bldP spid="10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43" y="-1"/>
            <a:ext cx="9909488" cy="5400676"/>
          </a:xfrm>
          <a:prstGeom prst="rect">
            <a:avLst/>
          </a:prstGeom>
        </p:spPr>
      </p:pic>
      <p:pic>
        <p:nvPicPr>
          <p:cNvPr id="9" name="纯音乐 吉他 一首轻快的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44412" y="-907516"/>
            <a:ext cx="486093" cy="48006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167" y="557507"/>
            <a:ext cx="4140873" cy="319296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92332" y="2017348"/>
            <a:ext cx="3615903" cy="584913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rPr>
              <a:t>此处添加详细文本描述，建议与标题相关并符合整体语言风格</a:t>
            </a:r>
          </a:p>
        </p:txBody>
      </p:sp>
      <p:grpSp>
        <p:nvGrpSpPr>
          <p:cNvPr id="23" name="Group 26"/>
          <p:cNvGrpSpPr/>
          <p:nvPr/>
        </p:nvGrpSpPr>
        <p:grpSpPr>
          <a:xfrm>
            <a:off x="402927" y="3053522"/>
            <a:ext cx="2347999" cy="326405"/>
            <a:chOff x="4403845" y="5861944"/>
            <a:chExt cx="2338558" cy="327238"/>
          </a:xfrm>
        </p:grpSpPr>
        <p:sp>
          <p:nvSpPr>
            <p:cNvPr id="24" name="Freeform 5"/>
            <p:cNvSpPr>
              <a:spLocks noEditPoints="1"/>
            </p:cNvSpPr>
            <p:nvPr/>
          </p:nvSpPr>
          <p:spPr bwMode="auto">
            <a:xfrm>
              <a:off x="4403845" y="5861944"/>
              <a:ext cx="162535" cy="327238"/>
            </a:xfrm>
            <a:custGeom>
              <a:avLst/>
              <a:gdLst>
                <a:gd name="T0" fmla="*/ 55 w 63"/>
                <a:gd name="T1" fmla="*/ 0 h 127"/>
                <a:gd name="T2" fmla="*/ 8 w 63"/>
                <a:gd name="T3" fmla="*/ 0 h 127"/>
                <a:gd name="T4" fmla="*/ 0 w 63"/>
                <a:gd name="T5" fmla="*/ 8 h 127"/>
                <a:gd name="T6" fmla="*/ 0 w 63"/>
                <a:gd name="T7" fmla="*/ 119 h 127"/>
                <a:gd name="T8" fmla="*/ 8 w 63"/>
                <a:gd name="T9" fmla="*/ 127 h 127"/>
                <a:gd name="T10" fmla="*/ 55 w 63"/>
                <a:gd name="T11" fmla="*/ 127 h 127"/>
                <a:gd name="T12" fmla="*/ 63 w 63"/>
                <a:gd name="T13" fmla="*/ 119 h 127"/>
                <a:gd name="T14" fmla="*/ 63 w 63"/>
                <a:gd name="T15" fmla="*/ 8 h 127"/>
                <a:gd name="T16" fmla="*/ 55 w 63"/>
                <a:gd name="T17" fmla="*/ 0 h 127"/>
                <a:gd name="T18" fmla="*/ 26 w 63"/>
                <a:gd name="T19" fmla="*/ 7 h 127"/>
                <a:gd name="T20" fmla="*/ 37 w 63"/>
                <a:gd name="T21" fmla="*/ 7 h 127"/>
                <a:gd name="T22" fmla="*/ 39 w 63"/>
                <a:gd name="T23" fmla="*/ 9 h 127"/>
                <a:gd name="T24" fmla="*/ 37 w 63"/>
                <a:gd name="T25" fmla="*/ 11 h 127"/>
                <a:gd name="T26" fmla="*/ 26 w 63"/>
                <a:gd name="T27" fmla="*/ 11 h 127"/>
                <a:gd name="T28" fmla="*/ 23 w 63"/>
                <a:gd name="T29" fmla="*/ 9 h 127"/>
                <a:gd name="T30" fmla="*/ 26 w 63"/>
                <a:gd name="T31" fmla="*/ 7 h 127"/>
                <a:gd name="T32" fmla="*/ 31 w 63"/>
                <a:gd name="T33" fmla="*/ 123 h 127"/>
                <a:gd name="T34" fmla="*/ 27 w 63"/>
                <a:gd name="T35" fmla="*/ 119 h 127"/>
                <a:gd name="T36" fmla="*/ 31 w 63"/>
                <a:gd name="T37" fmla="*/ 115 h 127"/>
                <a:gd name="T38" fmla="*/ 35 w 63"/>
                <a:gd name="T39" fmla="*/ 119 h 127"/>
                <a:gd name="T40" fmla="*/ 31 w 63"/>
                <a:gd name="T41" fmla="*/ 123 h 127"/>
                <a:gd name="T42" fmla="*/ 56 w 63"/>
                <a:gd name="T43" fmla="*/ 110 h 127"/>
                <a:gd name="T44" fmla="*/ 7 w 63"/>
                <a:gd name="T45" fmla="*/ 110 h 127"/>
                <a:gd name="T46" fmla="*/ 7 w 63"/>
                <a:gd name="T47" fmla="*/ 18 h 127"/>
                <a:gd name="T48" fmla="*/ 56 w 63"/>
                <a:gd name="T49" fmla="*/ 18 h 127"/>
                <a:gd name="T50" fmla="*/ 56 w 63"/>
                <a:gd name="T51" fmla="*/ 11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3" h="127">
                  <a:moveTo>
                    <a:pt x="5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3" y="127"/>
                    <a:pt x="8" y="127"/>
                  </a:cubicBezTo>
                  <a:cubicBezTo>
                    <a:pt x="55" y="127"/>
                    <a:pt x="55" y="127"/>
                    <a:pt x="55" y="127"/>
                  </a:cubicBezTo>
                  <a:cubicBezTo>
                    <a:pt x="60" y="127"/>
                    <a:pt x="63" y="124"/>
                    <a:pt x="63" y="11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60" y="0"/>
                    <a:pt x="55" y="0"/>
                  </a:cubicBezTo>
                  <a:close/>
                  <a:moveTo>
                    <a:pt x="26" y="7"/>
                  </a:move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9" y="8"/>
                    <a:pt x="39" y="9"/>
                  </a:cubicBezTo>
                  <a:cubicBezTo>
                    <a:pt x="39" y="10"/>
                    <a:pt x="38" y="11"/>
                    <a:pt x="37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11"/>
                    <a:pt x="23" y="10"/>
                    <a:pt x="23" y="9"/>
                  </a:cubicBezTo>
                  <a:cubicBezTo>
                    <a:pt x="23" y="8"/>
                    <a:pt x="25" y="7"/>
                    <a:pt x="26" y="7"/>
                  </a:cubicBezTo>
                  <a:close/>
                  <a:moveTo>
                    <a:pt x="31" y="123"/>
                  </a:moveTo>
                  <a:cubicBezTo>
                    <a:pt x="29" y="123"/>
                    <a:pt x="27" y="121"/>
                    <a:pt x="27" y="119"/>
                  </a:cubicBezTo>
                  <a:cubicBezTo>
                    <a:pt x="27" y="116"/>
                    <a:pt x="29" y="115"/>
                    <a:pt x="31" y="115"/>
                  </a:cubicBezTo>
                  <a:cubicBezTo>
                    <a:pt x="34" y="115"/>
                    <a:pt x="35" y="116"/>
                    <a:pt x="35" y="119"/>
                  </a:cubicBezTo>
                  <a:cubicBezTo>
                    <a:pt x="35" y="121"/>
                    <a:pt x="34" y="123"/>
                    <a:pt x="31" y="123"/>
                  </a:cubicBezTo>
                  <a:close/>
                  <a:moveTo>
                    <a:pt x="56" y="110"/>
                  </a:moveTo>
                  <a:cubicBezTo>
                    <a:pt x="7" y="110"/>
                    <a:pt x="7" y="110"/>
                    <a:pt x="7" y="110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56" y="18"/>
                    <a:pt x="56" y="18"/>
                    <a:pt x="56" y="18"/>
                  </a:cubicBezTo>
                  <a:lnTo>
                    <a:pt x="56" y="110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641756" y="5867212"/>
              <a:ext cx="2100647" cy="308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cs typeface="Arial" pitchFamily="34" charset="0"/>
                </a:rPr>
                <a:t>123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-123-123</a:t>
              </a:r>
              <a:endParaRPr kumimoji="0" lang="en-JM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26" name="Group 29"/>
          <p:cNvGrpSpPr/>
          <p:nvPr/>
        </p:nvGrpSpPr>
        <p:grpSpPr>
          <a:xfrm>
            <a:off x="358767" y="2636166"/>
            <a:ext cx="2392160" cy="307777"/>
            <a:chOff x="4359860" y="5462764"/>
            <a:chExt cx="2382543" cy="308562"/>
          </a:xfrm>
        </p:grpSpPr>
        <p:sp>
          <p:nvSpPr>
            <p:cNvPr id="28" name="TextBox 27"/>
            <p:cNvSpPr txBox="1"/>
            <p:nvPr/>
          </p:nvSpPr>
          <p:spPr>
            <a:xfrm>
              <a:off x="4641755" y="5462764"/>
              <a:ext cx="2100648" cy="308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邮箱地址</a:t>
              </a:r>
            </a:p>
          </p:txBody>
        </p:sp>
        <p:sp>
          <p:nvSpPr>
            <p:cNvPr id="29" name="Freeform 27"/>
            <p:cNvSpPr>
              <a:spLocks noEditPoints="1"/>
            </p:cNvSpPr>
            <p:nvPr/>
          </p:nvSpPr>
          <p:spPr bwMode="auto">
            <a:xfrm>
              <a:off x="4359860" y="5557074"/>
              <a:ext cx="250505" cy="149866"/>
            </a:xfrm>
            <a:custGeom>
              <a:avLst/>
              <a:gdLst>
                <a:gd name="T0" fmla="*/ 0 w 229"/>
                <a:gd name="T1" fmla="*/ 0 h 137"/>
                <a:gd name="T2" fmla="*/ 0 w 229"/>
                <a:gd name="T3" fmla="*/ 3 h 137"/>
                <a:gd name="T4" fmla="*/ 0 w 229"/>
                <a:gd name="T5" fmla="*/ 134 h 137"/>
                <a:gd name="T6" fmla="*/ 0 w 229"/>
                <a:gd name="T7" fmla="*/ 137 h 137"/>
                <a:gd name="T8" fmla="*/ 229 w 229"/>
                <a:gd name="T9" fmla="*/ 137 h 137"/>
                <a:gd name="T10" fmla="*/ 229 w 229"/>
                <a:gd name="T11" fmla="*/ 134 h 137"/>
                <a:gd name="T12" fmla="*/ 229 w 229"/>
                <a:gd name="T13" fmla="*/ 3 h 137"/>
                <a:gd name="T14" fmla="*/ 229 w 229"/>
                <a:gd name="T15" fmla="*/ 0 h 137"/>
                <a:gd name="T16" fmla="*/ 0 w 229"/>
                <a:gd name="T17" fmla="*/ 0 h 137"/>
                <a:gd name="T18" fmla="*/ 209 w 229"/>
                <a:gd name="T19" fmla="*/ 121 h 137"/>
                <a:gd name="T20" fmla="*/ 153 w 229"/>
                <a:gd name="T21" fmla="*/ 69 h 137"/>
                <a:gd name="T22" fmla="*/ 209 w 229"/>
                <a:gd name="T23" fmla="*/ 16 h 137"/>
                <a:gd name="T24" fmla="*/ 209 w 229"/>
                <a:gd name="T25" fmla="*/ 121 h 137"/>
                <a:gd name="T26" fmla="*/ 16 w 229"/>
                <a:gd name="T27" fmla="*/ 16 h 137"/>
                <a:gd name="T28" fmla="*/ 72 w 229"/>
                <a:gd name="T29" fmla="*/ 69 h 137"/>
                <a:gd name="T30" fmla="*/ 16 w 229"/>
                <a:gd name="T31" fmla="*/ 121 h 137"/>
                <a:gd name="T32" fmla="*/ 16 w 229"/>
                <a:gd name="T33" fmla="*/ 16 h 137"/>
                <a:gd name="T34" fmla="*/ 42 w 229"/>
                <a:gd name="T35" fmla="*/ 121 h 137"/>
                <a:gd name="T36" fmla="*/ 88 w 229"/>
                <a:gd name="T37" fmla="*/ 78 h 137"/>
                <a:gd name="T38" fmla="*/ 117 w 229"/>
                <a:gd name="T39" fmla="*/ 108 h 137"/>
                <a:gd name="T40" fmla="*/ 144 w 229"/>
                <a:gd name="T41" fmla="*/ 78 h 137"/>
                <a:gd name="T42" fmla="*/ 190 w 229"/>
                <a:gd name="T43" fmla="*/ 121 h 137"/>
                <a:gd name="T44" fmla="*/ 42 w 229"/>
                <a:gd name="T45" fmla="*/ 121 h 137"/>
                <a:gd name="T46" fmla="*/ 134 w 229"/>
                <a:gd name="T47" fmla="*/ 69 h 137"/>
                <a:gd name="T48" fmla="*/ 117 w 229"/>
                <a:gd name="T49" fmla="*/ 85 h 137"/>
                <a:gd name="T50" fmla="*/ 101 w 229"/>
                <a:gd name="T51" fmla="*/ 69 h 137"/>
                <a:gd name="T52" fmla="*/ 88 w 229"/>
                <a:gd name="T53" fmla="*/ 59 h 137"/>
                <a:gd name="T54" fmla="*/ 42 w 229"/>
                <a:gd name="T55" fmla="*/ 16 h 137"/>
                <a:gd name="T56" fmla="*/ 190 w 229"/>
                <a:gd name="T57" fmla="*/ 16 h 137"/>
                <a:gd name="T58" fmla="*/ 144 w 229"/>
                <a:gd name="T59" fmla="*/ 59 h 137"/>
                <a:gd name="T60" fmla="*/ 134 w 229"/>
                <a:gd name="T61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9" h="137">
                  <a:moveTo>
                    <a:pt x="0" y="0"/>
                  </a:moveTo>
                  <a:lnTo>
                    <a:pt x="0" y="3"/>
                  </a:lnTo>
                  <a:lnTo>
                    <a:pt x="0" y="134"/>
                  </a:lnTo>
                  <a:lnTo>
                    <a:pt x="0" y="137"/>
                  </a:lnTo>
                  <a:lnTo>
                    <a:pt x="229" y="137"/>
                  </a:lnTo>
                  <a:lnTo>
                    <a:pt x="229" y="134"/>
                  </a:lnTo>
                  <a:lnTo>
                    <a:pt x="229" y="3"/>
                  </a:lnTo>
                  <a:lnTo>
                    <a:pt x="229" y="0"/>
                  </a:lnTo>
                  <a:lnTo>
                    <a:pt x="0" y="0"/>
                  </a:lnTo>
                  <a:close/>
                  <a:moveTo>
                    <a:pt x="209" y="121"/>
                  </a:moveTo>
                  <a:lnTo>
                    <a:pt x="153" y="69"/>
                  </a:lnTo>
                  <a:lnTo>
                    <a:pt x="209" y="16"/>
                  </a:lnTo>
                  <a:lnTo>
                    <a:pt x="209" y="121"/>
                  </a:lnTo>
                  <a:close/>
                  <a:moveTo>
                    <a:pt x="16" y="16"/>
                  </a:moveTo>
                  <a:lnTo>
                    <a:pt x="72" y="69"/>
                  </a:lnTo>
                  <a:lnTo>
                    <a:pt x="16" y="121"/>
                  </a:lnTo>
                  <a:lnTo>
                    <a:pt x="16" y="16"/>
                  </a:lnTo>
                  <a:close/>
                  <a:moveTo>
                    <a:pt x="42" y="121"/>
                  </a:moveTo>
                  <a:lnTo>
                    <a:pt x="88" y="78"/>
                  </a:lnTo>
                  <a:lnTo>
                    <a:pt x="117" y="108"/>
                  </a:lnTo>
                  <a:lnTo>
                    <a:pt x="144" y="78"/>
                  </a:lnTo>
                  <a:lnTo>
                    <a:pt x="190" y="121"/>
                  </a:lnTo>
                  <a:lnTo>
                    <a:pt x="42" y="121"/>
                  </a:lnTo>
                  <a:close/>
                  <a:moveTo>
                    <a:pt x="134" y="69"/>
                  </a:moveTo>
                  <a:lnTo>
                    <a:pt x="117" y="85"/>
                  </a:lnTo>
                  <a:lnTo>
                    <a:pt x="101" y="69"/>
                  </a:lnTo>
                  <a:lnTo>
                    <a:pt x="88" y="59"/>
                  </a:lnTo>
                  <a:lnTo>
                    <a:pt x="42" y="16"/>
                  </a:lnTo>
                  <a:lnTo>
                    <a:pt x="190" y="16"/>
                  </a:lnTo>
                  <a:lnTo>
                    <a:pt x="144" y="59"/>
                  </a:lnTo>
                  <a:lnTo>
                    <a:pt x="134" y="6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30" name="Group 32"/>
          <p:cNvGrpSpPr/>
          <p:nvPr/>
        </p:nvGrpSpPr>
        <p:grpSpPr>
          <a:xfrm>
            <a:off x="341168" y="3500653"/>
            <a:ext cx="2759476" cy="315110"/>
            <a:chOff x="4342335" y="6281339"/>
            <a:chExt cx="2748382" cy="315915"/>
          </a:xfrm>
        </p:grpSpPr>
        <p:sp>
          <p:nvSpPr>
            <p:cNvPr id="31" name="Freeform 130"/>
            <p:cNvSpPr>
              <a:spLocks noEditPoints="1"/>
            </p:cNvSpPr>
            <p:nvPr/>
          </p:nvSpPr>
          <p:spPr bwMode="auto">
            <a:xfrm>
              <a:off x="4342335" y="6311700"/>
              <a:ext cx="285554" cy="285554"/>
            </a:xfrm>
            <a:custGeom>
              <a:avLst/>
              <a:gdLst>
                <a:gd name="T0" fmla="*/ 0 w 67"/>
                <a:gd name="T1" fmla="*/ 34 h 67"/>
                <a:gd name="T2" fmla="*/ 67 w 67"/>
                <a:gd name="T3" fmla="*/ 34 h 67"/>
                <a:gd name="T4" fmla="*/ 34 w 67"/>
                <a:gd name="T5" fmla="*/ 63 h 67"/>
                <a:gd name="T6" fmla="*/ 34 w 67"/>
                <a:gd name="T7" fmla="*/ 49 h 67"/>
                <a:gd name="T8" fmla="*/ 35 w 67"/>
                <a:gd name="T9" fmla="*/ 63 h 67"/>
                <a:gd name="T10" fmla="*/ 26 w 67"/>
                <a:gd name="T11" fmla="*/ 62 h 67"/>
                <a:gd name="T12" fmla="*/ 19 w 67"/>
                <a:gd name="T13" fmla="*/ 53 h 67"/>
                <a:gd name="T14" fmla="*/ 4 w 67"/>
                <a:gd name="T15" fmla="*/ 32 h 67"/>
                <a:gd name="T16" fmla="*/ 17 w 67"/>
                <a:gd name="T17" fmla="*/ 19 h 67"/>
                <a:gd name="T18" fmla="*/ 4 w 67"/>
                <a:gd name="T19" fmla="*/ 32 h 67"/>
                <a:gd name="T20" fmla="*/ 46 w 67"/>
                <a:gd name="T21" fmla="*/ 17 h 67"/>
                <a:gd name="T22" fmla="*/ 22 w 67"/>
                <a:gd name="T23" fmla="*/ 17 h 67"/>
                <a:gd name="T24" fmla="*/ 35 w 67"/>
                <a:gd name="T25" fmla="*/ 4 h 67"/>
                <a:gd name="T26" fmla="*/ 54 w 67"/>
                <a:gd name="T27" fmla="*/ 12 h 67"/>
                <a:gd name="T28" fmla="*/ 43 w 67"/>
                <a:gd name="T29" fmla="*/ 5 h 67"/>
                <a:gd name="T30" fmla="*/ 13 w 67"/>
                <a:gd name="T31" fmla="*/ 12 h 67"/>
                <a:gd name="T32" fmla="*/ 18 w 67"/>
                <a:gd name="T33" fmla="*/ 15 h 67"/>
                <a:gd name="T34" fmla="*/ 34 w 67"/>
                <a:gd name="T35" fmla="*/ 23 h 67"/>
                <a:gd name="T36" fmla="*/ 50 w 67"/>
                <a:gd name="T37" fmla="*/ 32 h 67"/>
                <a:gd name="T38" fmla="*/ 20 w 67"/>
                <a:gd name="T39" fmla="*/ 20 h 67"/>
                <a:gd name="T40" fmla="*/ 48 w 67"/>
                <a:gd name="T41" fmla="*/ 47 h 67"/>
                <a:gd name="T42" fmla="*/ 21 w 67"/>
                <a:gd name="T43" fmla="*/ 47 h 67"/>
                <a:gd name="T44" fmla="*/ 50 w 67"/>
                <a:gd name="T45" fmla="*/ 36 h 67"/>
                <a:gd name="T46" fmla="*/ 54 w 67"/>
                <a:gd name="T47" fmla="*/ 55 h 67"/>
                <a:gd name="T48" fmla="*/ 50 w 67"/>
                <a:gd name="T49" fmla="*/ 53 h 67"/>
                <a:gd name="T50" fmla="*/ 54 w 67"/>
                <a:gd name="T51" fmla="*/ 36 h 67"/>
                <a:gd name="T52" fmla="*/ 57 w 67"/>
                <a:gd name="T53" fmla="*/ 52 h 67"/>
                <a:gd name="T54" fmla="*/ 54 w 67"/>
                <a:gd name="T55" fmla="*/ 32 h 67"/>
                <a:gd name="T56" fmla="*/ 57 w 67"/>
                <a:gd name="T57" fmla="*/ 15 h 67"/>
                <a:gd name="T58" fmla="*/ 54 w 67"/>
                <a:gd name="T59" fmla="*/ 32 h 67"/>
                <a:gd name="T60" fmla="*/ 14 w 67"/>
                <a:gd name="T61" fmla="*/ 36 h 67"/>
                <a:gd name="T62" fmla="*/ 11 w 67"/>
                <a:gd name="T63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7" h="67">
                  <a:moveTo>
                    <a:pt x="34" y="0"/>
                  </a:moveTo>
                  <a:cubicBezTo>
                    <a:pt x="15" y="0"/>
                    <a:pt x="0" y="15"/>
                    <a:pt x="0" y="34"/>
                  </a:cubicBezTo>
                  <a:cubicBezTo>
                    <a:pt x="0" y="52"/>
                    <a:pt x="15" y="67"/>
                    <a:pt x="34" y="67"/>
                  </a:cubicBezTo>
                  <a:cubicBezTo>
                    <a:pt x="52" y="67"/>
                    <a:pt x="67" y="52"/>
                    <a:pt x="67" y="34"/>
                  </a:cubicBezTo>
                  <a:cubicBezTo>
                    <a:pt x="67" y="15"/>
                    <a:pt x="52" y="0"/>
                    <a:pt x="34" y="0"/>
                  </a:cubicBezTo>
                  <a:close/>
                  <a:moveTo>
                    <a:pt x="34" y="63"/>
                  </a:moveTo>
                  <a:cubicBezTo>
                    <a:pt x="29" y="60"/>
                    <a:pt x="25" y="56"/>
                    <a:pt x="22" y="51"/>
                  </a:cubicBezTo>
                  <a:cubicBezTo>
                    <a:pt x="26" y="50"/>
                    <a:pt x="30" y="49"/>
                    <a:pt x="34" y="49"/>
                  </a:cubicBezTo>
                  <a:cubicBezTo>
                    <a:pt x="38" y="49"/>
                    <a:pt x="42" y="50"/>
                    <a:pt x="46" y="51"/>
                  </a:cubicBezTo>
                  <a:cubicBezTo>
                    <a:pt x="43" y="56"/>
                    <a:pt x="40" y="60"/>
                    <a:pt x="35" y="63"/>
                  </a:cubicBezTo>
                  <a:cubicBezTo>
                    <a:pt x="35" y="63"/>
                    <a:pt x="34" y="63"/>
                    <a:pt x="34" y="63"/>
                  </a:cubicBezTo>
                  <a:close/>
                  <a:moveTo>
                    <a:pt x="26" y="62"/>
                  </a:moveTo>
                  <a:cubicBezTo>
                    <a:pt x="21" y="61"/>
                    <a:pt x="17" y="59"/>
                    <a:pt x="13" y="55"/>
                  </a:cubicBezTo>
                  <a:cubicBezTo>
                    <a:pt x="15" y="54"/>
                    <a:pt x="17" y="53"/>
                    <a:pt x="19" y="53"/>
                  </a:cubicBezTo>
                  <a:cubicBezTo>
                    <a:pt x="21" y="56"/>
                    <a:pt x="23" y="60"/>
                    <a:pt x="26" y="62"/>
                  </a:cubicBezTo>
                  <a:close/>
                  <a:moveTo>
                    <a:pt x="4" y="32"/>
                  </a:moveTo>
                  <a:cubicBezTo>
                    <a:pt x="4" y="25"/>
                    <a:pt x="7" y="19"/>
                    <a:pt x="10" y="15"/>
                  </a:cubicBezTo>
                  <a:cubicBezTo>
                    <a:pt x="12" y="16"/>
                    <a:pt x="14" y="18"/>
                    <a:pt x="17" y="19"/>
                  </a:cubicBezTo>
                  <a:cubicBezTo>
                    <a:pt x="15" y="23"/>
                    <a:pt x="14" y="27"/>
                    <a:pt x="14" y="32"/>
                  </a:cubicBezTo>
                  <a:lnTo>
                    <a:pt x="4" y="32"/>
                  </a:lnTo>
                  <a:close/>
                  <a:moveTo>
                    <a:pt x="35" y="4"/>
                  </a:moveTo>
                  <a:cubicBezTo>
                    <a:pt x="40" y="7"/>
                    <a:pt x="44" y="12"/>
                    <a:pt x="46" y="17"/>
                  </a:cubicBezTo>
                  <a:cubicBezTo>
                    <a:pt x="42" y="18"/>
                    <a:pt x="38" y="19"/>
                    <a:pt x="34" y="19"/>
                  </a:cubicBezTo>
                  <a:cubicBezTo>
                    <a:pt x="30" y="19"/>
                    <a:pt x="26" y="18"/>
                    <a:pt x="22" y="17"/>
                  </a:cubicBezTo>
                  <a:cubicBezTo>
                    <a:pt x="25" y="11"/>
                    <a:pt x="29" y="7"/>
                    <a:pt x="34" y="4"/>
                  </a:cubicBezTo>
                  <a:cubicBezTo>
                    <a:pt x="34" y="4"/>
                    <a:pt x="35" y="4"/>
                    <a:pt x="35" y="4"/>
                  </a:cubicBezTo>
                  <a:close/>
                  <a:moveTo>
                    <a:pt x="43" y="5"/>
                  </a:moveTo>
                  <a:cubicBezTo>
                    <a:pt x="47" y="7"/>
                    <a:pt x="51" y="9"/>
                    <a:pt x="54" y="12"/>
                  </a:cubicBezTo>
                  <a:cubicBezTo>
                    <a:pt x="53" y="13"/>
                    <a:pt x="52" y="14"/>
                    <a:pt x="50" y="15"/>
                  </a:cubicBezTo>
                  <a:cubicBezTo>
                    <a:pt x="48" y="11"/>
                    <a:pt x="46" y="8"/>
                    <a:pt x="43" y="5"/>
                  </a:cubicBezTo>
                  <a:close/>
                  <a:moveTo>
                    <a:pt x="18" y="15"/>
                  </a:moveTo>
                  <a:cubicBezTo>
                    <a:pt x="16" y="14"/>
                    <a:pt x="15" y="13"/>
                    <a:pt x="13" y="12"/>
                  </a:cubicBezTo>
                  <a:cubicBezTo>
                    <a:pt x="17" y="8"/>
                    <a:pt x="21" y="6"/>
                    <a:pt x="26" y="5"/>
                  </a:cubicBezTo>
                  <a:cubicBezTo>
                    <a:pt x="23" y="8"/>
                    <a:pt x="20" y="11"/>
                    <a:pt x="18" y="15"/>
                  </a:cubicBezTo>
                  <a:close/>
                  <a:moveTo>
                    <a:pt x="20" y="20"/>
                  </a:moveTo>
                  <a:cubicBezTo>
                    <a:pt x="25" y="22"/>
                    <a:pt x="29" y="23"/>
                    <a:pt x="34" y="23"/>
                  </a:cubicBezTo>
                  <a:cubicBezTo>
                    <a:pt x="39" y="23"/>
                    <a:pt x="44" y="22"/>
                    <a:pt x="48" y="20"/>
                  </a:cubicBezTo>
                  <a:cubicBezTo>
                    <a:pt x="49" y="24"/>
                    <a:pt x="50" y="28"/>
                    <a:pt x="50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28"/>
                    <a:pt x="19" y="24"/>
                    <a:pt x="20" y="20"/>
                  </a:cubicBezTo>
                  <a:close/>
                  <a:moveTo>
                    <a:pt x="50" y="36"/>
                  </a:moveTo>
                  <a:cubicBezTo>
                    <a:pt x="50" y="40"/>
                    <a:pt x="49" y="44"/>
                    <a:pt x="48" y="47"/>
                  </a:cubicBezTo>
                  <a:cubicBezTo>
                    <a:pt x="43" y="46"/>
                    <a:pt x="39" y="45"/>
                    <a:pt x="34" y="45"/>
                  </a:cubicBezTo>
                  <a:cubicBezTo>
                    <a:pt x="29" y="45"/>
                    <a:pt x="25" y="46"/>
                    <a:pt x="21" y="47"/>
                  </a:cubicBezTo>
                  <a:cubicBezTo>
                    <a:pt x="19" y="44"/>
                    <a:pt x="18" y="40"/>
                    <a:pt x="18" y="36"/>
                  </a:cubicBezTo>
                  <a:lnTo>
                    <a:pt x="50" y="36"/>
                  </a:lnTo>
                  <a:close/>
                  <a:moveTo>
                    <a:pt x="50" y="53"/>
                  </a:moveTo>
                  <a:cubicBezTo>
                    <a:pt x="51" y="53"/>
                    <a:pt x="53" y="54"/>
                    <a:pt x="54" y="55"/>
                  </a:cubicBezTo>
                  <a:cubicBezTo>
                    <a:pt x="51" y="58"/>
                    <a:pt x="47" y="60"/>
                    <a:pt x="43" y="62"/>
                  </a:cubicBezTo>
                  <a:cubicBezTo>
                    <a:pt x="46" y="59"/>
                    <a:pt x="48" y="56"/>
                    <a:pt x="50" y="53"/>
                  </a:cubicBezTo>
                  <a:close/>
                  <a:moveTo>
                    <a:pt x="51" y="49"/>
                  </a:moveTo>
                  <a:cubicBezTo>
                    <a:pt x="53" y="45"/>
                    <a:pt x="54" y="40"/>
                    <a:pt x="54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3" y="42"/>
                    <a:pt x="61" y="48"/>
                    <a:pt x="57" y="52"/>
                  </a:cubicBezTo>
                  <a:cubicBezTo>
                    <a:pt x="55" y="51"/>
                    <a:pt x="53" y="50"/>
                    <a:pt x="51" y="49"/>
                  </a:cubicBezTo>
                  <a:close/>
                  <a:moveTo>
                    <a:pt x="54" y="32"/>
                  </a:moveTo>
                  <a:cubicBezTo>
                    <a:pt x="54" y="27"/>
                    <a:pt x="53" y="23"/>
                    <a:pt x="52" y="19"/>
                  </a:cubicBezTo>
                  <a:cubicBezTo>
                    <a:pt x="54" y="18"/>
                    <a:pt x="55" y="17"/>
                    <a:pt x="57" y="15"/>
                  </a:cubicBezTo>
                  <a:cubicBezTo>
                    <a:pt x="61" y="20"/>
                    <a:pt x="63" y="25"/>
                    <a:pt x="63" y="32"/>
                  </a:cubicBezTo>
                  <a:lnTo>
                    <a:pt x="54" y="32"/>
                  </a:lnTo>
                  <a:close/>
                  <a:moveTo>
                    <a:pt x="4" y="36"/>
                  </a:moveTo>
                  <a:cubicBezTo>
                    <a:pt x="14" y="36"/>
                    <a:pt x="14" y="36"/>
                    <a:pt x="14" y="36"/>
                  </a:cubicBezTo>
                  <a:cubicBezTo>
                    <a:pt x="14" y="40"/>
                    <a:pt x="15" y="45"/>
                    <a:pt x="17" y="49"/>
                  </a:cubicBezTo>
                  <a:cubicBezTo>
                    <a:pt x="15" y="50"/>
                    <a:pt x="13" y="51"/>
                    <a:pt x="11" y="53"/>
                  </a:cubicBezTo>
                  <a:cubicBezTo>
                    <a:pt x="7" y="48"/>
                    <a:pt x="4" y="42"/>
                    <a:pt x="4" y="36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641755" y="6281339"/>
              <a:ext cx="2448962" cy="30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cs typeface="Arial" pitchFamily="34" charset="0"/>
                </a:rPr>
                <a:t>www.</a:t>
              </a:r>
              <a:r>
                <a:rPr lang="en-US" kern="0">
                  <a:latin typeface="微软雅黑" pitchFamily="34" charset="-122"/>
                  <a:cs typeface="Arial" pitchFamily="34" charset="0"/>
                </a:rPr>
                <a:t>XXX</a:t>
              </a:r>
              <a:r>
                <a:rPr kumimoji="0" lang="en-US" altLang="zh-CN" sz="1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.</a:t>
              </a: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cs typeface="Arial" pitchFamily="34" charset="0"/>
                </a:rPr>
                <a:t>com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275960" y="884743"/>
            <a:ext cx="4624884" cy="99257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75000"/>
              </a:lnSpc>
            </a:pPr>
            <a:r>
              <a:rPr lang="en-US" altLang="zh-CN" sz="5400" b="1" dirty="0">
                <a:latin typeface="微软雅黑" pitchFamily="34" charset="-122"/>
                <a:ea typeface="微软雅黑" pitchFamily="34" charset="-122"/>
              </a:rPr>
              <a:t>Thanks…</a:t>
            </a:r>
          </a:p>
          <a:p>
            <a:pPr>
              <a:lnSpc>
                <a:spcPct val="75000"/>
              </a:lnSpc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期待加入贵公司团队</a:t>
            </a:r>
            <a:endParaRPr 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4" name="Straight Connector 84"/>
          <p:cNvCxnSpPr/>
          <p:nvPr/>
        </p:nvCxnSpPr>
        <p:spPr>
          <a:xfrm flipH="1" flipV="1">
            <a:off x="380451" y="1857249"/>
            <a:ext cx="3240360" cy="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图片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134" y="3828324"/>
            <a:ext cx="2388537" cy="169964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731" y="3561034"/>
            <a:ext cx="1947228" cy="1684293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040" y="2944246"/>
            <a:ext cx="1598456" cy="143557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888937" y="4350938"/>
            <a:ext cx="1121213" cy="658070"/>
          </a:xfrm>
          <a:prstGeom prst="rect">
            <a:avLst/>
          </a:prstGeom>
          <a:noFill/>
        </p:spPr>
        <p:txBody>
          <a:bodyPr wrap="none" lIns="72585" tIns="36293" rIns="72585" bIns="36293" rtlCol="0">
            <a:spAutoFit/>
          </a:bodyPr>
          <a:lstStyle/>
          <a:p>
            <a:r>
              <a:rPr lang="zh-CN" altLang="en-US" sz="3800" dirty="0">
                <a:solidFill>
                  <a:schemeClr val="accent5"/>
                </a:solidFill>
                <a:latin typeface="方正大黑简体" pitchFamily="2" charset="-122"/>
                <a:ea typeface="方正大黑简体" pitchFamily="2" charset="-122"/>
              </a:rPr>
              <a:t>合作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23462" y="4023734"/>
            <a:ext cx="1121213" cy="658070"/>
          </a:xfrm>
          <a:prstGeom prst="rect">
            <a:avLst/>
          </a:prstGeom>
          <a:noFill/>
        </p:spPr>
        <p:txBody>
          <a:bodyPr wrap="none" lIns="72585" tIns="36293" rIns="72585" bIns="36293" rtlCol="0">
            <a:spAutoFit/>
          </a:bodyPr>
          <a:lstStyle/>
          <a:p>
            <a:r>
              <a:rPr lang="zh-CN" altLang="en-US" sz="3800" dirty="0">
                <a:latin typeface="方正大黑简体" pitchFamily="2" charset="-122"/>
                <a:ea typeface="方正大黑简体" pitchFamily="2" charset="-122"/>
              </a:rPr>
              <a:t>团结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82319" y="3225758"/>
            <a:ext cx="1121213" cy="658070"/>
          </a:xfrm>
          <a:prstGeom prst="rect">
            <a:avLst/>
          </a:prstGeom>
          <a:noFill/>
        </p:spPr>
        <p:txBody>
          <a:bodyPr wrap="none" lIns="72585" tIns="36293" rIns="72585" bIns="36293" rtlCol="0">
            <a:spAutoFit/>
          </a:bodyPr>
          <a:lstStyle/>
          <a:p>
            <a:r>
              <a:rPr lang="zh-CN" altLang="en-US" sz="3800" dirty="0">
                <a:solidFill>
                  <a:srgbClr val="C00000"/>
                </a:solidFill>
                <a:latin typeface="方正大黑简体" pitchFamily="2" charset="-122"/>
                <a:ea typeface="方正大黑简体" pitchFamily="2" charset="-122"/>
              </a:rPr>
              <a:t>共赢</a:t>
            </a:r>
          </a:p>
        </p:txBody>
      </p:sp>
    </p:spTree>
    <p:extLst>
      <p:ext uri="{BB962C8B-B14F-4D97-AF65-F5344CB8AC3E}">
        <p14:creationId xmlns:p14="http://schemas.microsoft.com/office/powerpoint/2010/main" val="131419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4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95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45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4" grpId="0"/>
      <p:bldP spid="33" grpId="0"/>
      <p:bldP spid="39" grpId="0"/>
      <p:bldP spid="40" grpId="0"/>
      <p:bldP spid="41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40">
    <a:dk1>
      <a:sysClr val="windowText" lastClr="000000"/>
    </a:dk1>
    <a:lt1>
      <a:sysClr val="window" lastClr="FFFFFF"/>
    </a:lt1>
    <a:dk2>
      <a:srgbClr val="C00000"/>
    </a:dk2>
    <a:lt2>
      <a:srgbClr val="FF0000"/>
    </a:lt2>
    <a:accent1>
      <a:srgbClr val="FF6600"/>
    </a:accent1>
    <a:accent2>
      <a:srgbClr val="FFC000"/>
    </a:accent2>
    <a:accent3>
      <a:srgbClr val="92D050"/>
    </a:accent3>
    <a:accent4>
      <a:srgbClr val="00B0F0"/>
    </a:accent4>
    <a:accent5>
      <a:srgbClr val="7F7F7F"/>
    </a:accent5>
    <a:accent6>
      <a:srgbClr val="262626"/>
    </a:accent6>
    <a:hlink>
      <a:srgbClr val="262626"/>
    </a:hlink>
    <a:folHlink>
      <a:srgbClr val="7F7F7F"/>
    </a:folHlink>
  </a:clrScheme>
  <a:fontScheme name="自定义 1">
    <a:majorFont>
      <a:latin typeface="Arial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4430</TotalTime>
  <Words>1208</Words>
  <Application>Microsoft Office PowerPoint</Application>
  <PresentationFormat>自定义</PresentationFormat>
  <Paragraphs>239</Paragraphs>
  <Slides>18</Slides>
  <Notes>18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ArialUnicodeMS</vt:lpstr>
      <vt:lpstr>方正粗圆_GBK</vt:lpstr>
      <vt:lpstr>方正大黑简体</vt:lpstr>
      <vt:lpstr>华文行楷</vt:lpstr>
      <vt:lpstr>宋体</vt:lpstr>
      <vt:lpstr>微软雅黑</vt:lpstr>
      <vt:lpstr>Arial</vt:lpstr>
      <vt:lpstr>Calibri</vt:lpstr>
      <vt:lpstr>Calibri Light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求职21</dc:title>
  <dc:creator>wenfang tian</dc:creator>
  <cp:lastModifiedBy>Administrator</cp:lastModifiedBy>
  <cp:revision>335</cp:revision>
  <dcterms:created xsi:type="dcterms:W3CDTF">2015-03-02T00:21:05Z</dcterms:created>
  <dcterms:modified xsi:type="dcterms:W3CDTF">2020-02-17T08:13:13Z</dcterms:modified>
</cp:coreProperties>
</file>