
<file path=[Content_Types].xml><?xml version="1.0" encoding="utf-8"?>
<Types xmlns="http://schemas.openxmlformats.org/package/2006/content-types">
  <Default Extension="jpeg" ContentType="image/jpeg"/>
  <Default Extension="xlsx" ContentType="application/vnd.openxmlformats-officedocument.spreadsheetml.sheet"/>
  <Default Extension="png" ContentType="image/png"/>
  <Default Extension="emf" ContentType="image/x-e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harts/chart1.xml" ContentType="application/vnd.openxmlformats-officedocument.drawingml.chart+xml"/>
  <Override PartName="/ppt/charts/colors1.xml" ContentType="application/vnd.ms-office.chartcolorstyle+xml"/>
  <Override PartName="/ppt/charts/style1.xml" ContentType="application/vnd.ms-office.chartstyl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BF9E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showGuides="1">
      <p:cViewPr>
        <p:scale>
          <a:sx n="75" d="100"/>
          <a:sy n="75" d="100"/>
        </p:scale>
        <p:origin x="370" y="259"/>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7.xml"/><Relationship Id="rId8" Type="http://schemas.openxmlformats.org/officeDocument/2006/relationships/slide" Target="slides/slide6.xml"/><Relationship Id="rId7" Type="http://schemas.openxmlformats.org/officeDocument/2006/relationships/slide" Target="slides/slide5.xml"/><Relationship Id="rId6" Type="http://schemas.openxmlformats.org/officeDocument/2006/relationships/slide" Target="slides/slide4.xml"/><Relationship Id="rId5" Type="http://schemas.openxmlformats.org/officeDocument/2006/relationships/slide" Target="slides/slide3.xml"/><Relationship Id="rId4" Type="http://schemas.openxmlformats.org/officeDocument/2006/relationships/slide" Target="slides/slide2.xml"/><Relationship Id="rId30" Type="http://schemas.openxmlformats.org/officeDocument/2006/relationships/tableStyles" Target="tableStyles.xml"/><Relationship Id="rId3" Type="http://schemas.openxmlformats.org/officeDocument/2006/relationships/slide" Target="slides/slide1.xml"/><Relationship Id="rId29" Type="http://schemas.openxmlformats.org/officeDocument/2006/relationships/viewProps" Target="viewProps.xml"/><Relationship Id="rId28" Type="http://schemas.openxmlformats.org/officeDocument/2006/relationships/presProps" Target="presProps.xml"/><Relationship Id="rId27" Type="http://schemas.openxmlformats.org/officeDocument/2006/relationships/slide" Target="slides/slide25.xml"/><Relationship Id="rId26" Type="http://schemas.openxmlformats.org/officeDocument/2006/relationships/slide" Target="slides/slide24.xml"/><Relationship Id="rId25" Type="http://schemas.openxmlformats.org/officeDocument/2006/relationships/slide" Target="slides/slide23.xml"/><Relationship Id="rId24" Type="http://schemas.openxmlformats.org/officeDocument/2006/relationships/slide" Target="slides/slide22.xml"/><Relationship Id="rId23" Type="http://schemas.openxmlformats.org/officeDocument/2006/relationships/slide" Target="slides/slide21.xml"/><Relationship Id="rId22" Type="http://schemas.openxmlformats.org/officeDocument/2006/relationships/slide" Target="slides/slide20.xml"/><Relationship Id="rId21" Type="http://schemas.openxmlformats.org/officeDocument/2006/relationships/slide" Target="slides/slide19.xml"/><Relationship Id="rId20" Type="http://schemas.openxmlformats.org/officeDocument/2006/relationships/slide" Target="slides/slide18.xml"/><Relationship Id="rId2" Type="http://schemas.openxmlformats.org/officeDocument/2006/relationships/theme" Target="theme/theme1.xml"/><Relationship Id="rId19" Type="http://schemas.openxmlformats.org/officeDocument/2006/relationships/slide" Target="slides/slide17.xml"/><Relationship Id="rId18" Type="http://schemas.openxmlformats.org/officeDocument/2006/relationships/slide" Target="slides/slide16.xml"/><Relationship Id="rId17" Type="http://schemas.openxmlformats.org/officeDocument/2006/relationships/slide" Target="slides/slide15.xml"/><Relationship Id="rId16" Type="http://schemas.openxmlformats.org/officeDocument/2006/relationships/slide" Target="slides/slide14.xml"/><Relationship Id="rId15" Type="http://schemas.openxmlformats.org/officeDocument/2006/relationships/slide" Target="slides/slide13.xml"/><Relationship Id="rId14" Type="http://schemas.openxmlformats.org/officeDocument/2006/relationships/slide" Target="slides/slide12.xml"/><Relationship Id="rId13" Type="http://schemas.openxmlformats.org/officeDocument/2006/relationships/slide" Target="slides/slide11.xml"/><Relationship Id="rId12" Type="http://schemas.openxmlformats.org/officeDocument/2006/relationships/slide" Target="slides/slide10.xml"/><Relationship Id="rId11" Type="http://schemas.openxmlformats.org/officeDocument/2006/relationships/slide" Target="slides/slide9.xml"/><Relationship Id="rId10" Type="http://schemas.openxmlformats.org/officeDocument/2006/relationships/slide" Target="slides/slide8.xml"/><Relationship Id="rId1" Type="http://schemas.openxmlformats.org/officeDocument/2006/relationships/slideMaster" Target="slideMasters/slideMaster1.xml"/></Relationships>
</file>

<file path=ppt/charts/_rels/chart1.xml.rels><?xml version="1.0" encoding="UTF-8" standalone="yes"?>
<Relationships xmlns="http://schemas.openxmlformats.org/package/2006/relationships"><Relationship Id="rId4" Type="http://schemas.microsoft.com/office/2011/relationships/chartColorStyle" Target="colors1.xml"/><Relationship Id="rId3" Type="http://schemas.microsoft.com/office/2011/relationships/chartStyle" Target="style1.xml"/><Relationship Id="rId2" Type="http://schemas.openxmlformats.org/officeDocument/2006/relationships/image" Target="../media/image24.png"/><Relationship Id="rId1" Type="http://schemas.openxmlformats.org/officeDocument/2006/relationships/package" Target="../embeddings/Workbook1.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系列 1</c:v>
                </c:pt>
              </c:strCache>
            </c:strRef>
          </c:tx>
          <c:spPr>
            <a:blipFill dpi="0" rotWithShape="1">
              <a:blip xmlns:r="http://schemas.openxmlformats.org/officeDocument/2006/relationships" r:embed="rId2">
                <a:extLst>
                  <a:ext uri="{28A0092B-C50C-407E-A947-70E740481C1C}">
                    <a14:useLocalDpi xmlns:a14="http://schemas.microsoft.com/office/drawing/2010/main" val="0"/>
                  </a:ext>
                </a:extLst>
              </a:blip>
              <a:srcRect/>
              <a:stretch>
                <a:fillRect/>
              </a:stretch>
            </a:blipFill>
            <a:ln>
              <a:noFill/>
            </a:ln>
            <a:effectLst/>
          </c:spPr>
          <c:invertIfNegative val="0"/>
          <c:pictureOptions>
            <c:pictureFormat val="stack"/>
          </c:pictureOptions>
          <c:dLbls>
            <c:dLbl>
              <c:idx val="1"/>
              <c:layout>
                <c:manualLayout>
                  <c:x val="0.0154001274451492"/>
                  <c:y val="-0.00689079286981996"/>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017966815352674"/>
                  <c:y val="-0.00344539643490995"/>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3"/>
              <c:layout>
                <c:manualLayout>
                  <c:x val="0.0077000637225744"/>
                  <c:y val="-1.57912179051738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zh-CN" sz="2800" b="1" i="0" u="none" strike="noStrike" kern="1200" baseline="0">
                    <a:solidFill>
                      <a:schemeClr val="tx1"/>
                    </a:solidFill>
                    <a:latin typeface="禹卫书法行书简体" panose="02000603000000000000" pitchFamily="2" charset="-122"/>
                    <a:ea typeface="禹卫书法行书简体" panose="02000603000000000000" pitchFamily="2" charset="-122"/>
                    <a:cs typeface="+mn-cs"/>
                  </a:defRPr>
                </a:pPr>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15:leaderLines>
                  <c:spPr>
                    <a:ln w="9525" cap="flat" cmpd="sng" algn="ctr">
                      <a:solidFill>
                        <a:schemeClr val="tx1">
                          <a:lumMod val="35000"/>
                          <a:lumOff val="65000"/>
                        </a:schemeClr>
                      </a:solidFill>
                      <a:round/>
                    </a:ln>
                    <a:effectLst/>
                  </c:spPr>
                </c15:leaderLines>
              </c:ext>
            </c:extLst>
          </c:dLbls>
          <c:cat>
            <c:strRef>
              <c:f>Sheet1!$A$2:$A$5</c:f>
              <c:strCache>
                <c:ptCount val="4"/>
                <c:pt idx="0">
                  <c:v>类别1</c:v>
                </c:pt>
                <c:pt idx="1">
                  <c:v>类别2</c:v>
                </c:pt>
                <c:pt idx="2">
                  <c:v>类别3</c:v>
                </c:pt>
                <c:pt idx="3">
                  <c:v>类别4</c:v>
                </c:pt>
              </c:strCache>
            </c:strRef>
          </c:cat>
          <c:val>
            <c:numRef>
              <c:f>Sheet1!$B$2:$B$5</c:f>
              <c:numCache>
                <c:formatCode>General</c:formatCode>
                <c:ptCount val="4"/>
                <c:pt idx="0">
                  <c:v>4.3</c:v>
                </c:pt>
                <c:pt idx="1">
                  <c:v>2.5</c:v>
                </c:pt>
                <c:pt idx="2">
                  <c:v>3.5</c:v>
                </c:pt>
                <c:pt idx="3">
                  <c:v>4.5</c:v>
                </c:pt>
              </c:numCache>
            </c:numRef>
          </c:val>
        </c:ser>
        <c:dLbls>
          <c:showLegendKey val="0"/>
          <c:showVal val="0"/>
          <c:showCatName val="0"/>
          <c:showSerName val="0"/>
          <c:showPercent val="0"/>
          <c:showBubbleSize val="0"/>
        </c:dLbls>
        <c:gapWidth val="158"/>
        <c:axId val="892410720"/>
        <c:axId val="1228168288"/>
      </c:barChart>
      <c:catAx>
        <c:axId val="892410720"/>
        <c:scaling>
          <c:orientation val="minMax"/>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lang="zh-CN" sz="2800" b="0" i="0" u="none" strike="noStrike" kern="1200" baseline="0">
                <a:solidFill>
                  <a:schemeClr val="tx1"/>
                </a:solidFill>
                <a:latin typeface="禹卫书法行书简体" panose="02000603000000000000" pitchFamily="2" charset="-122"/>
                <a:ea typeface="禹卫书法行书简体" panose="02000603000000000000" pitchFamily="2" charset="-122"/>
                <a:cs typeface="+mn-cs"/>
              </a:defRPr>
            </a:pPr>
          </a:p>
        </c:txPr>
        <c:crossAx val="1228168288"/>
        <c:crosses val="autoZero"/>
        <c:auto val="1"/>
        <c:lblAlgn val="ctr"/>
        <c:lblOffset val="100"/>
        <c:noMultiLvlLbl val="0"/>
      </c:catAx>
      <c:valAx>
        <c:axId val="1228168288"/>
        <c:scaling>
          <c:orientation val="minMax"/>
        </c:scaling>
        <c:delete val="1"/>
        <c:axPos val="b"/>
        <c:numFmt formatCode="General" sourceLinked="1"/>
        <c:majorTickMark val="none"/>
        <c:minorTickMark val="none"/>
        <c:tickLblPos val="nextTo"/>
        <c:txPr>
          <a:bodyPr rot="-60000000" spcFirstLastPara="0" vertOverflow="ellipsis" vert="horz" wrap="square" anchor="ctr" anchorCtr="1"/>
          <a:lstStyle/>
          <a:p>
            <a:pPr>
              <a:defRPr lang="zh-CN" sz="1195" b="0" i="0" u="none" strike="noStrike" kern="1200" baseline="0">
                <a:solidFill>
                  <a:schemeClr val="tx1">
                    <a:lumMod val="65000"/>
                    <a:lumOff val="35000"/>
                  </a:schemeClr>
                </a:solidFill>
                <a:latin typeface="+mn-lt"/>
                <a:ea typeface="+mn-ea"/>
                <a:cs typeface="+mn-cs"/>
              </a:defRPr>
            </a:pPr>
          </a:p>
        </c:txPr>
        <c:crossAx val="892410720"/>
        <c:crosses val="autoZero"/>
        <c:crossBetween val="between"/>
      </c:valAx>
      <c:spPr>
        <a:noFill/>
        <a:ln>
          <a:noFill/>
        </a:ln>
        <a:effectLst/>
      </c:spPr>
    </c:plotArea>
    <c:plotVisOnly val="1"/>
    <c:dispBlanksAs val="gap"/>
    <c:showDLblsOverMax val="0"/>
  </c:chart>
  <c:spPr>
    <a:noFill/>
    <a:ln>
      <a:noFill/>
    </a:ln>
    <a:effectLst/>
  </c:spPr>
  <c:txPr>
    <a:bodyPr/>
    <a:lstStyle/>
    <a:p>
      <a:pPr>
        <a:defRPr lang="zh-CN"/>
      </a:pPr>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tx1"/>
    </cs:fontRef>
    <cs:spPr>
      <a:noFill/>
      <a:ln>
        <a:noFill/>
      </a:ln>
    </cs:spPr>
  </cs:wall>
</cs:chartStyle>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endParaRPr lang="zh-CN" altLang="en-US" smtClean="0"/>
          </a:p>
        </p:txBody>
      </p:sp>
      <p:sp>
        <p:nvSpPr>
          <p:cNvPr id="4" name="日期占位符 3"/>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9FA62AD7-ECB8-4AE0-A500-B301A640B2AD}"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B95A7C57-9AE9-40DE-A2DE-781C0079D1BD}" type="slidenum">
              <a:rPr lang="zh-CN" altLang="en-US" smtClean="0"/>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2"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FA62AD7-ECB8-4AE0-A500-B301A640B2AD}" type="datetimeFigureOut">
              <a:rPr lang="zh-CN" altLang="en-US" smtClean="0"/>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95A7C57-9AE9-40DE-A2DE-781C0079D1BD}"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tags" Target="../tags/tag1.xml"/><Relationship Id="rId4" Type="http://schemas.openxmlformats.org/officeDocument/2006/relationships/image" Target="../media/image4.emf"/><Relationship Id="rId3" Type="http://schemas.openxmlformats.org/officeDocument/2006/relationships/image" Target="../media/image3.png"/><Relationship Id="rId2" Type="http://schemas.openxmlformats.org/officeDocument/2006/relationships/image" Target="../media/image2.emf"/><Relationship Id="rId1" Type="http://schemas.openxmlformats.org/officeDocument/2006/relationships/image" Target="../media/image1.png"/></Relationships>
</file>

<file path=ppt/slides/_rels/slide2.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image" Target="../media/image5.png"/><Relationship Id="rId3" Type="http://schemas.openxmlformats.org/officeDocument/2006/relationships/image" Target="../media/image3.png"/><Relationship Id="rId2" Type="http://schemas.openxmlformats.org/officeDocument/2006/relationships/image" Target="../media/image2.emf"/><Relationship Id="rId1" Type="http://schemas.openxmlformats.org/officeDocument/2006/relationships/image" Target="../media/image1.png"/></Relationships>
</file>

<file path=ppt/slides/_rels/slide3.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image" Target="../media/image6.png"/><Relationship Id="rId3" Type="http://schemas.openxmlformats.org/officeDocument/2006/relationships/image" Target="../media/image3.png"/><Relationship Id="rId2" Type="http://schemas.openxmlformats.org/officeDocument/2006/relationships/image" Target="../media/image2.emf"/><Relationship Id="rId1" Type="http://schemas.openxmlformats.org/officeDocument/2006/relationships/image" Target="../media/image1.png"/></Relationships>
</file>

<file path=ppt/slides/_rels/slide4.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image" Target="../media/image3.png"/><Relationship Id="rId3" Type="http://schemas.openxmlformats.org/officeDocument/2006/relationships/image" Target="../media/image2.emf"/><Relationship Id="rId2" Type="http://schemas.openxmlformats.org/officeDocument/2006/relationships/image" Target="../media/image1.png"/><Relationship Id="rId1" Type="http://schemas.openxmlformats.org/officeDocument/2006/relationships/image" Target="../media/image6.png"/></Relationships>
</file>

<file path=ppt/slides/_rels/slide5.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image" Target="../media/image3.png"/><Relationship Id="rId3" Type="http://schemas.openxmlformats.org/officeDocument/2006/relationships/image" Target="../media/image2.emf"/><Relationship Id="rId2" Type="http://schemas.openxmlformats.org/officeDocument/2006/relationships/image" Target="../media/image1.png"/><Relationship Id="rId1" Type="http://schemas.openxmlformats.org/officeDocument/2006/relationships/image" Target="../media/image6.png"/></Relationships>
</file>

<file path=ppt/slides/_rels/slide6.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image" Target="../media/image3.png"/><Relationship Id="rId3" Type="http://schemas.openxmlformats.org/officeDocument/2006/relationships/image" Target="../media/image2.emf"/><Relationship Id="rId2" Type="http://schemas.openxmlformats.org/officeDocument/2006/relationships/image" Target="../media/image1.png"/><Relationship Id="rId1" Type="http://schemas.openxmlformats.org/officeDocument/2006/relationships/image" Target="../media/image6.png"/></Relationships>
</file>

<file path=ppt/slides/_rels/slide7.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image" Target="../media/image1.png"/></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9.png"/><Relationship Id="rId1" Type="http://schemas.openxmlformats.org/officeDocument/2006/relationships/image" Target="../media/image1.png"/></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10.png"/><Relationship Id="rId1" Type="http://schemas.openxmlformats.org/officeDocument/2006/relationships/image" Target="../media/image1.png"/></Relationships>
</file>

<file path=ppt/slides/_rels/slide10.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image" Target="../media/image14.png"/><Relationship Id="rId4" Type="http://schemas.openxmlformats.org/officeDocument/2006/relationships/image" Target="../media/image13.emf"/><Relationship Id="rId3" Type="http://schemas.openxmlformats.org/officeDocument/2006/relationships/image" Target="../media/image12.emf"/><Relationship Id="rId2" Type="http://schemas.openxmlformats.org/officeDocument/2006/relationships/image" Target="../media/image11.emf"/><Relationship Id="rId1" Type="http://schemas.openxmlformats.org/officeDocument/2006/relationships/image" Target="../media/image1.png"/></Relationships>
</file>

<file path=ppt/slides/_rels/slide11.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image" Target="../media/image16.png"/><Relationship Id="rId2" Type="http://schemas.openxmlformats.org/officeDocument/2006/relationships/image" Target="../media/image15.emf"/><Relationship Id="rId1" Type="http://schemas.openxmlformats.org/officeDocument/2006/relationships/image" Target="../media/image1.png"/></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17.png"/><Relationship Id="rId1" Type="http://schemas.openxmlformats.org/officeDocument/2006/relationships/image" Target="../media/image1.png"/></Relationships>
</file>

<file path=ppt/slides/_rels/slide13.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image" Target="../media/image2.emf"/><Relationship Id="rId2" Type="http://schemas.openxmlformats.org/officeDocument/2006/relationships/image" Target="../media/image18.png"/><Relationship Id="rId1" Type="http://schemas.openxmlformats.org/officeDocument/2006/relationships/image" Target="../media/image1.png"/></Relationships>
</file>

<file path=ppt/slides/_rels/slide14.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image" Target="../media/image21.emf"/><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image" Target="../media/image1.png"/></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22.png"/><Relationship Id="rId1" Type="http://schemas.openxmlformats.org/officeDocument/2006/relationships/image" Target="../media/image1.png"/></Relationships>
</file>

<file path=ppt/slides/_rels/slide16.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23.png"/><Relationship Id="rId1" Type="http://schemas.openxmlformats.org/officeDocument/2006/relationships/image" Target="../media/image1.png"/></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1.png"/><Relationship Id="rId1" Type="http://schemas.openxmlformats.org/officeDocument/2006/relationships/chart" Target="../charts/chart1.xml"/></Relationships>
</file>

<file path=ppt/slides/_rels/slide18.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image" Target="../media/image26.jpeg"/><Relationship Id="rId2" Type="http://schemas.openxmlformats.org/officeDocument/2006/relationships/image" Target="../media/image25.png"/><Relationship Id="rId1" Type="http://schemas.openxmlformats.org/officeDocument/2006/relationships/image" Target="../media/image1.png"/></Relationships>
</file>

<file path=ppt/slides/_rels/slide19.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27.png"/><Relationship Id="rId1" Type="http://schemas.openxmlformats.org/officeDocument/2006/relationships/image" Target="../media/image1.png"/></Relationships>
</file>

<file path=ppt/slides/_rels/slide20.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1.png"/></Relationships>
</file>

<file path=ppt/slides/_rels/slide2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30.png"/><Relationship Id="rId1" Type="http://schemas.openxmlformats.org/officeDocument/2006/relationships/image" Target="../media/image1.png"/></Relationships>
</file>

<file path=ppt/slides/_rels/slide22.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image" Target="../media/image32.png"/><Relationship Id="rId2" Type="http://schemas.openxmlformats.org/officeDocument/2006/relationships/image" Target="../media/image31.png"/><Relationship Id="rId1" Type="http://schemas.openxmlformats.org/officeDocument/2006/relationships/image" Target="../media/image1.png"/></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33.png"/><Relationship Id="rId1" Type="http://schemas.openxmlformats.org/officeDocument/2006/relationships/image" Target="../media/image1.png"/></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34.png"/><Relationship Id="rId1" Type="http://schemas.openxmlformats.org/officeDocument/2006/relationships/image" Target="../media/image1.png"/></Relationships>
</file>

<file path=ppt/slides/_rels/slide25.xml.rels><?xml version="1.0" encoding="UTF-8" standalone="yes"?>
<Relationships xmlns="http://schemas.openxmlformats.org/package/2006/relationships"><Relationship Id="rId5" Type="http://schemas.openxmlformats.org/officeDocument/2006/relationships/slideLayout" Target="../slideLayouts/slideLayout1.xml"/><Relationship Id="rId4" Type="http://schemas.openxmlformats.org/officeDocument/2006/relationships/image" Target="../media/image4.emf"/><Relationship Id="rId3" Type="http://schemas.openxmlformats.org/officeDocument/2006/relationships/image" Target="../media/image3.png"/><Relationship Id="rId2" Type="http://schemas.openxmlformats.org/officeDocument/2006/relationships/image" Target="../media/image2.emf"/><Relationship Id="rId1" Type="http://schemas.openxmlformats.org/officeDocument/2006/relationships/image" Target="../media/image1.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35" name="图片 34"/>
          <p:cNvPicPr>
            <a:picLocks noChangeAspect="1"/>
          </p:cNvPicPr>
          <p:nvPr/>
        </p:nvPicPr>
        <p:blipFill>
          <a:blip r:embed="rId2"/>
          <a:stretch>
            <a:fillRect/>
          </a:stretch>
        </p:blipFill>
        <p:spPr>
          <a:xfrm rot="574585">
            <a:off x="7564423" y="2752131"/>
            <a:ext cx="4950001" cy="3285000"/>
          </a:xfrm>
          <a:prstGeom prst="rect">
            <a:avLst/>
          </a:prstGeom>
        </p:spPr>
      </p:pic>
      <p:sp>
        <p:nvSpPr>
          <p:cNvPr id="36" name="文本框 35"/>
          <p:cNvSpPr txBox="1"/>
          <p:nvPr/>
        </p:nvSpPr>
        <p:spPr>
          <a:xfrm>
            <a:off x="5448413" y="1677530"/>
            <a:ext cx="1200329" cy="3764283"/>
          </a:xfrm>
          <a:prstGeom prst="rect">
            <a:avLst/>
          </a:prstGeom>
          <a:noFill/>
        </p:spPr>
        <p:txBody>
          <a:bodyPr vert="eaVert" wrap="square" rtlCol="0">
            <a:spAutoFit/>
          </a:bodyPr>
          <a:lstStyle/>
          <a:p>
            <a:r>
              <a:rPr lang="zh-CN" altLang="en-US" sz="6600" smtClean="0">
                <a:latin typeface="禹卫书法行书简体" panose="02000603000000000000" pitchFamily="2" charset="-122"/>
                <a:ea typeface="禹卫书法行书简体" panose="02000603000000000000" pitchFamily="2" charset="-122"/>
              </a:rPr>
              <a:t>年终汇报</a:t>
            </a:r>
            <a:endParaRPr lang="zh-CN" altLang="en-US" sz="6600">
              <a:latin typeface="禹卫书法行书简体" panose="02000603000000000000" pitchFamily="2" charset="-122"/>
              <a:ea typeface="禹卫书法行书简体" panose="02000603000000000000" pitchFamily="2" charset="-122"/>
            </a:endParaRPr>
          </a:p>
        </p:txBody>
      </p:sp>
      <p:pic>
        <p:nvPicPr>
          <p:cNvPr id="37" name="图片 3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0695"/>
            <a:ext cx="3722914" cy="5785609"/>
          </a:xfrm>
          <a:prstGeom prst="rect">
            <a:avLst/>
          </a:prstGeom>
        </p:spPr>
      </p:pic>
      <p:grpSp>
        <p:nvGrpSpPr>
          <p:cNvPr id="38" name="组合 37"/>
          <p:cNvGrpSpPr/>
          <p:nvPr/>
        </p:nvGrpSpPr>
        <p:grpSpPr>
          <a:xfrm>
            <a:off x="4951071" y="1558078"/>
            <a:ext cx="385763" cy="433388"/>
            <a:chOff x="10995392" y="1373240"/>
            <a:chExt cx="385763" cy="433388"/>
          </a:xfrm>
        </p:grpSpPr>
        <p:sp>
          <p:nvSpPr>
            <p:cNvPr id="39" name="Freeform 9"/>
            <p:cNvSpPr/>
            <p:nvPr/>
          </p:nvSpPr>
          <p:spPr bwMode="auto">
            <a:xfrm>
              <a:off x="11217642" y="1562153"/>
              <a:ext cx="163513" cy="136525"/>
            </a:xfrm>
            <a:custGeom>
              <a:avLst/>
              <a:gdLst>
                <a:gd name="T0" fmla="*/ 0 w 139"/>
                <a:gd name="T1" fmla="*/ 8 h 117"/>
                <a:gd name="T2" fmla="*/ 19 w 139"/>
                <a:gd name="T3" fmla="*/ 3 h 117"/>
                <a:gd name="T4" fmla="*/ 72 w 139"/>
                <a:gd name="T5" fmla="*/ 8 h 117"/>
                <a:gd name="T6" fmla="*/ 132 w 139"/>
                <a:gd name="T7" fmla="*/ 40 h 117"/>
                <a:gd name="T8" fmla="*/ 124 w 139"/>
                <a:gd name="T9" fmla="*/ 80 h 117"/>
                <a:gd name="T10" fmla="*/ 91 w 139"/>
                <a:gd name="T11" fmla="*/ 116 h 117"/>
                <a:gd name="T12" fmla="*/ 77 w 139"/>
                <a:gd name="T13" fmla="*/ 73 h 117"/>
                <a:gd name="T14" fmla="*/ 0 w 139"/>
                <a:gd name="T15" fmla="*/ 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117">
                  <a:moveTo>
                    <a:pt x="0" y="8"/>
                  </a:moveTo>
                  <a:cubicBezTo>
                    <a:pt x="0" y="8"/>
                    <a:pt x="11" y="0"/>
                    <a:pt x="19" y="3"/>
                  </a:cubicBezTo>
                  <a:cubicBezTo>
                    <a:pt x="26" y="7"/>
                    <a:pt x="55" y="8"/>
                    <a:pt x="72" y="8"/>
                  </a:cubicBezTo>
                  <a:cubicBezTo>
                    <a:pt x="89" y="7"/>
                    <a:pt x="124" y="17"/>
                    <a:pt x="132" y="40"/>
                  </a:cubicBezTo>
                  <a:cubicBezTo>
                    <a:pt x="139" y="63"/>
                    <a:pt x="136" y="69"/>
                    <a:pt x="124" y="80"/>
                  </a:cubicBezTo>
                  <a:cubicBezTo>
                    <a:pt x="113" y="91"/>
                    <a:pt x="91" y="115"/>
                    <a:pt x="91" y="116"/>
                  </a:cubicBezTo>
                  <a:cubicBezTo>
                    <a:pt x="91" y="117"/>
                    <a:pt x="89" y="90"/>
                    <a:pt x="77" y="73"/>
                  </a:cubicBezTo>
                  <a:cubicBezTo>
                    <a:pt x="65" y="56"/>
                    <a:pt x="6" y="12"/>
                    <a:pt x="0" y="8"/>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0" name="Freeform 10"/>
            <p:cNvSpPr/>
            <p:nvPr/>
          </p:nvSpPr>
          <p:spPr bwMode="auto">
            <a:xfrm>
              <a:off x="11292254" y="1624065"/>
              <a:ext cx="49213" cy="33338"/>
            </a:xfrm>
            <a:custGeom>
              <a:avLst/>
              <a:gdLst>
                <a:gd name="T0" fmla="*/ 31 w 31"/>
                <a:gd name="T1" fmla="*/ 11 h 21"/>
                <a:gd name="T2" fmla="*/ 18 w 31"/>
                <a:gd name="T3" fmla="*/ 0 h 21"/>
                <a:gd name="T4" fmla="*/ 0 w 31"/>
                <a:gd name="T5" fmla="*/ 9 h 21"/>
                <a:gd name="T6" fmla="*/ 14 w 31"/>
                <a:gd name="T7" fmla="*/ 21 h 21"/>
                <a:gd name="T8" fmla="*/ 31 w 31"/>
                <a:gd name="T9" fmla="*/ 11 h 21"/>
              </a:gdLst>
              <a:ahLst/>
              <a:cxnLst>
                <a:cxn ang="0">
                  <a:pos x="T0" y="T1"/>
                </a:cxn>
                <a:cxn ang="0">
                  <a:pos x="T2" y="T3"/>
                </a:cxn>
                <a:cxn ang="0">
                  <a:pos x="T4" y="T5"/>
                </a:cxn>
                <a:cxn ang="0">
                  <a:pos x="T6" y="T7"/>
                </a:cxn>
                <a:cxn ang="0">
                  <a:pos x="T8" y="T9"/>
                </a:cxn>
              </a:cxnLst>
              <a:rect l="0" t="0" r="r" b="b"/>
              <a:pathLst>
                <a:path w="31" h="21">
                  <a:moveTo>
                    <a:pt x="31" y="11"/>
                  </a:moveTo>
                  <a:lnTo>
                    <a:pt x="18" y="0"/>
                  </a:lnTo>
                  <a:lnTo>
                    <a:pt x="0" y="9"/>
                  </a:lnTo>
                  <a:lnTo>
                    <a:pt x="14" y="21"/>
                  </a:lnTo>
                  <a:lnTo>
                    <a:pt x="31" y="11"/>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1"/>
            <p:cNvSpPr/>
            <p:nvPr/>
          </p:nvSpPr>
          <p:spPr bwMode="auto">
            <a:xfrm>
              <a:off x="11133504" y="1570090"/>
              <a:ext cx="203200" cy="223838"/>
            </a:xfrm>
            <a:custGeom>
              <a:avLst/>
              <a:gdLst>
                <a:gd name="T0" fmla="*/ 67 w 174"/>
                <a:gd name="T1" fmla="*/ 4 h 191"/>
                <a:gd name="T2" fmla="*/ 75 w 174"/>
                <a:gd name="T3" fmla="*/ 2 h 191"/>
                <a:gd name="T4" fmla="*/ 82 w 174"/>
                <a:gd name="T5" fmla="*/ 2 h 191"/>
                <a:gd name="T6" fmla="*/ 166 w 174"/>
                <a:gd name="T7" fmla="*/ 78 h 191"/>
                <a:gd name="T8" fmla="*/ 144 w 174"/>
                <a:gd name="T9" fmla="*/ 142 h 191"/>
                <a:gd name="T10" fmla="*/ 45 w 174"/>
                <a:gd name="T11" fmla="*/ 186 h 191"/>
                <a:gd name="T12" fmla="*/ 6 w 174"/>
                <a:gd name="T13" fmla="*/ 138 h 191"/>
                <a:gd name="T14" fmla="*/ 38 w 174"/>
                <a:gd name="T15" fmla="*/ 55 h 191"/>
                <a:gd name="T16" fmla="*/ 67 w 174"/>
                <a:gd name="T17"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91">
                  <a:moveTo>
                    <a:pt x="67" y="4"/>
                  </a:moveTo>
                  <a:cubicBezTo>
                    <a:pt x="67" y="4"/>
                    <a:pt x="69" y="3"/>
                    <a:pt x="75" y="2"/>
                  </a:cubicBezTo>
                  <a:cubicBezTo>
                    <a:pt x="81" y="0"/>
                    <a:pt x="82" y="2"/>
                    <a:pt x="82" y="2"/>
                  </a:cubicBezTo>
                  <a:cubicBezTo>
                    <a:pt x="82" y="2"/>
                    <a:pt x="159" y="48"/>
                    <a:pt x="166" y="78"/>
                  </a:cubicBezTo>
                  <a:cubicBezTo>
                    <a:pt x="172" y="108"/>
                    <a:pt x="174" y="123"/>
                    <a:pt x="144" y="142"/>
                  </a:cubicBezTo>
                  <a:cubicBezTo>
                    <a:pt x="115" y="160"/>
                    <a:pt x="64" y="181"/>
                    <a:pt x="45" y="186"/>
                  </a:cubicBezTo>
                  <a:cubicBezTo>
                    <a:pt x="28" y="191"/>
                    <a:pt x="0" y="167"/>
                    <a:pt x="6" y="138"/>
                  </a:cubicBezTo>
                  <a:cubicBezTo>
                    <a:pt x="13" y="109"/>
                    <a:pt x="28" y="68"/>
                    <a:pt x="38" y="55"/>
                  </a:cubicBezTo>
                  <a:cubicBezTo>
                    <a:pt x="49" y="43"/>
                    <a:pt x="69" y="9"/>
                    <a:pt x="67" y="4"/>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2" name="Freeform 12"/>
            <p:cNvSpPr/>
            <p:nvPr/>
          </p:nvSpPr>
          <p:spPr bwMode="auto">
            <a:xfrm>
              <a:off x="11116042" y="1652640"/>
              <a:ext cx="158750" cy="153988"/>
            </a:xfrm>
            <a:custGeom>
              <a:avLst/>
              <a:gdLst>
                <a:gd name="T0" fmla="*/ 15 w 135"/>
                <a:gd name="T1" fmla="*/ 52 h 132"/>
                <a:gd name="T2" fmla="*/ 13 w 135"/>
                <a:gd name="T3" fmla="*/ 123 h 132"/>
                <a:gd name="T4" fmla="*/ 98 w 135"/>
                <a:gd name="T5" fmla="*/ 103 h 132"/>
                <a:gd name="T6" fmla="*/ 135 w 135"/>
                <a:gd name="T7" fmla="*/ 87 h 132"/>
                <a:gd name="T8" fmla="*/ 80 w 135"/>
                <a:gd name="T9" fmla="*/ 102 h 132"/>
                <a:gd name="T10" fmla="*/ 43 w 135"/>
                <a:gd name="T11" fmla="*/ 88 h 132"/>
                <a:gd name="T12" fmla="*/ 31 w 135"/>
                <a:gd name="T13" fmla="*/ 42 h 132"/>
                <a:gd name="T14" fmla="*/ 44 w 135"/>
                <a:gd name="T15" fmla="*/ 0 h 132"/>
                <a:gd name="T16" fmla="*/ 15 w 135"/>
                <a:gd name="T17" fmla="*/ 5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2">
                  <a:moveTo>
                    <a:pt x="15" y="52"/>
                  </a:moveTo>
                  <a:cubicBezTo>
                    <a:pt x="15" y="52"/>
                    <a:pt x="0" y="115"/>
                    <a:pt x="13" y="123"/>
                  </a:cubicBezTo>
                  <a:cubicBezTo>
                    <a:pt x="25" y="132"/>
                    <a:pt x="64" y="117"/>
                    <a:pt x="98" y="103"/>
                  </a:cubicBezTo>
                  <a:cubicBezTo>
                    <a:pt x="131" y="90"/>
                    <a:pt x="135" y="87"/>
                    <a:pt x="135" y="87"/>
                  </a:cubicBezTo>
                  <a:cubicBezTo>
                    <a:pt x="135" y="87"/>
                    <a:pt x="93" y="103"/>
                    <a:pt x="80" y="102"/>
                  </a:cubicBezTo>
                  <a:cubicBezTo>
                    <a:pt x="68" y="101"/>
                    <a:pt x="50" y="95"/>
                    <a:pt x="43" y="88"/>
                  </a:cubicBezTo>
                  <a:cubicBezTo>
                    <a:pt x="36" y="82"/>
                    <a:pt x="23" y="70"/>
                    <a:pt x="31" y="42"/>
                  </a:cubicBezTo>
                  <a:cubicBezTo>
                    <a:pt x="39" y="14"/>
                    <a:pt x="39" y="9"/>
                    <a:pt x="44" y="0"/>
                  </a:cubicBezTo>
                  <a:cubicBezTo>
                    <a:pt x="44" y="0"/>
                    <a:pt x="22" y="28"/>
                    <a:pt x="15" y="5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3"/>
            <p:cNvSpPr/>
            <p:nvPr/>
          </p:nvSpPr>
          <p:spPr bwMode="auto">
            <a:xfrm>
              <a:off x="11208117" y="1722490"/>
              <a:ext cx="26988" cy="33338"/>
            </a:xfrm>
            <a:custGeom>
              <a:avLst/>
              <a:gdLst>
                <a:gd name="T0" fmla="*/ 10 w 17"/>
                <a:gd name="T1" fmla="*/ 0 h 21"/>
                <a:gd name="T2" fmla="*/ 0 w 17"/>
                <a:gd name="T3" fmla="*/ 8 h 21"/>
                <a:gd name="T4" fmla="*/ 6 w 17"/>
                <a:gd name="T5" fmla="*/ 21 h 21"/>
                <a:gd name="T6" fmla="*/ 17 w 17"/>
                <a:gd name="T7" fmla="*/ 13 h 21"/>
                <a:gd name="T8" fmla="*/ 10 w 17"/>
                <a:gd name="T9" fmla="*/ 0 h 21"/>
              </a:gdLst>
              <a:ahLst/>
              <a:cxnLst>
                <a:cxn ang="0">
                  <a:pos x="T0" y="T1"/>
                </a:cxn>
                <a:cxn ang="0">
                  <a:pos x="T2" y="T3"/>
                </a:cxn>
                <a:cxn ang="0">
                  <a:pos x="T4" y="T5"/>
                </a:cxn>
                <a:cxn ang="0">
                  <a:pos x="T6" y="T7"/>
                </a:cxn>
                <a:cxn ang="0">
                  <a:pos x="T8" y="T9"/>
                </a:cxn>
              </a:cxnLst>
              <a:rect l="0" t="0" r="r" b="b"/>
              <a:pathLst>
                <a:path w="17" h="21">
                  <a:moveTo>
                    <a:pt x="10" y="0"/>
                  </a:moveTo>
                  <a:lnTo>
                    <a:pt x="0" y="8"/>
                  </a:lnTo>
                  <a:lnTo>
                    <a:pt x="6" y="21"/>
                  </a:lnTo>
                  <a:lnTo>
                    <a:pt x="17" y="13"/>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4"/>
            <p:cNvSpPr/>
            <p:nvPr/>
          </p:nvSpPr>
          <p:spPr bwMode="auto">
            <a:xfrm>
              <a:off x="11241454" y="1703440"/>
              <a:ext cx="26988" cy="31750"/>
            </a:xfrm>
            <a:custGeom>
              <a:avLst/>
              <a:gdLst>
                <a:gd name="T0" fmla="*/ 10 w 17"/>
                <a:gd name="T1" fmla="*/ 0 h 20"/>
                <a:gd name="T2" fmla="*/ 0 w 17"/>
                <a:gd name="T3" fmla="*/ 7 h 20"/>
                <a:gd name="T4" fmla="*/ 6 w 17"/>
                <a:gd name="T5" fmla="*/ 20 h 20"/>
                <a:gd name="T6" fmla="*/ 17 w 17"/>
                <a:gd name="T7" fmla="*/ 12 h 20"/>
                <a:gd name="T8" fmla="*/ 10 w 17"/>
                <a:gd name="T9" fmla="*/ 0 h 20"/>
              </a:gdLst>
              <a:ahLst/>
              <a:cxnLst>
                <a:cxn ang="0">
                  <a:pos x="T0" y="T1"/>
                </a:cxn>
                <a:cxn ang="0">
                  <a:pos x="T2" y="T3"/>
                </a:cxn>
                <a:cxn ang="0">
                  <a:pos x="T4" y="T5"/>
                </a:cxn>
                <a:cxn ang="0">
                  <a:pos x="T6" y="T7"/>
                </a:cxn>
                <a:cxn ang="0">
                  <a:pos x="T8" y="T9"/>
                </a:cxn>
              </a:cxnLst>
              <a:rect l="0" t="0" r="r" b="b"/>
              <a:pathLst>
                <a:path w="17" h="20">
                  <a:moveTo>
                    <a:pt x="10" y="0"/>
                  </a:moveTo>
                  <a:lnTo>
                    <a:pt x="0" y="7"/>
                  </a:lnTo>
                  <a:lnTo>
                    <a:pt x="6" y="20"/>
                  </a:lnTo>
                  <a:lnTo>
                    <a:pt x="17" y="12"/>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5"/>
            <p:cNvSpPr/>
            <p:nvPr/>
          </p:nvSpPr>
          <p:spPr bwMode="auto">
            <a:xfrm>
              <a:off x="11181129" y="1570090"/>
              <a:ext cx="76200" cy="74613"/>
            </a:xfrm>
            <a:custGeom>
              <a:avLst/>
              <a:gdLst>
                <a:gd name="T0" fmla="*/ 24 w 65"/>
                <a:gd name="T1" fmla="*/ 63 h 63"/>
                <a:gd name="T2" fmla="*/ 0 w 65"/>
                <a:gd name="T3" fmla="*/ 51 h 63"/>
                <a:gd name="T4" fmla="*/ 27 w 65"/>
                <a:gd name="T5" fmla="*/ 3 h 63"/>
                <a:gd name="T6" fmla="*/ 36 w 65"/>
                <a:gd name="T7" fmla="*/ 0 h 63"/>
                <a:gd name="T8" fmla="*/ 63 w 65"/>
                <a:gd name="T9" fmla="*/ 17 h 63"/>
                <a:gd name="T10" fmla="*/ 24 w 65"/>
                <a:gd name="T11" fmla="*/ 63 h 63"/>
              </a:gdLst>
              <a:ahLst/>
              <a:cxnLst>
                <a:cxn ang="0">
                  <a:pos x="T0" y="T1"/>
                </a:cxn>
                <a:cxn ang="0">
                  <a:pos x="T2" y="T3"/>
                </a:cxn>
                <a:cxn ang="0">
                  <a:pos x="T4" y="T5"/>
                </a:cxn>
                <a:cxn ang="0">
                  <a:pos x="T6" y="T7"/>
                </a:cxn>
                <a:cxn ang="0">
                  <a:pos x="T8" y="T9"/>
                </a:cxn>
                <a:cxn ang="0">
                  <a:pos x="T10" y="T11"/>
                </a:cxn>
              </a:cxnLst>
              <a:rect l="0" t="0" r="r" b="b"/>
              <a:pathLst>
                <a:path w="65" h="63">
                  <a:moveTo>
                    <a:pt x="24" y="63"/>
                  </a:moveTo>
                  <a:cubicBezTo>
                    <a:pt x="24" y="63"/>
                    <a:pt x="6" y="50"/>
                    <a:pt x="0" y="51"/>
                  </a:cubicBezTo>
                  <a:cubicBezTo>
                    <a:pt x="0" y="51"/>
                    <a:pt x="26" y="14"/>
                    <a:pt x="27" y="3"/>
                  </a:cubicBezTo>
                  <a:cubicBezTo>
                    <a:pt x="36" y="0"/>
                    <a:pt x="36" y="0"/>
                    <a:pt x="36" y="0"/>
                  </a:cubicBezTo>
                  <a:cubicBezTo>
                    <a:pt x="36" y="0"/>
                    <a:pt x="65" y="16"/>
                    <a:pt x="63" y="17"/>
                  </a:cubicBezTo>
                  <a:cubicBezTo>
                    <a:pt x="58" y="20"/>
                    <a:pt x="26" y="29"/>
                    <a:pt x="24" y="6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6"/>
            <p:cNvSpPr/>
            <p:nvPr/>
          </p:nvSpPr>
          <p:spPr bwMode="auto">
            <a:xfrm>
              <a:off x="11206529" y="1393878"/>
              <a:ext cx="109538" cy="165100"/>
            </a:xfrm>
            <a:custGeom>
              <a:avLst/>
              <a:gdLst>
                <a:gd name="T0" fmla="*/ 6 w 93"/>
                <a:gd name="T1" fmla="*/ 142 h 142"/>
                <a:gd name="T2" fmla="*/ 23 w 93"/>
                <a:gd name="T3" fmla="*/ 133 h 142"/>
                <a:gd name="T4" fmla="*/ 60 w 93"/>
                <a:gd name="T5" fmla="*/ 94 h 142"/>
                <a:gd name="T6" fmla="*/ 83 w 93"/>
                <a:gd name="T7" fmla="*/ 31 h 142"/>
                <a:gd name="T8" fmla="*/ 50 w 93"/>
                <a:gd name="T9" fmla="*/ 5 h 142"/>
                <a:gd name="T10" fmla="*/ 1 w 93"/>
                <a:gd name="T11" fmla="*/ 1 h 142"/>
                <a:gd name="T12" fmla="*/ 19 w 93"/>
                <a:gd name="T13" fmla="*/ 43 h 142"/>
                <a:gd name="T14" fmla="*/ 6 w 93"/>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2">
                  <a:moveTo>
                    <a:pt x="6" y="142"/>
                  </a:moveTo>
                  <a:cubicBezTo>
                    <a:pt x="6" y="142"/>
                    <a:pt x="19" y="141"/>
                    <a:pt x="23" y="133"/>
                  </a:cubicBezTo>
                  <a:cubicBezTo>
                    <a:pt x="26" y="126"/>
                    <a:pt x="47" y="105"/>
                    <a:pt x="60" y="94"/>
                  </a:cubicBezTo>
                  <a:cubicBezTo>
                    <a:pt x="73" y="84"/>
                    <a:pt x="93" y="53"/>
                    <a:pt x="83" y="31"/>
                  </a:cubicBezTo>
                  <a:cubicBezTo>
                    <a:pt x="73" y="8"/>
                    <a:pt x="66" y="6"/>
                    <a:pt x="50" y="5"/>
                  </a:cubicBezTo>
                  <a:cubicBezTo>
                    <a:pt x="35" y="4"/>
                    <a:pt x="2" y="1"/>
                    <a:pt x="1" y="1"/>
                  </a:cubicBezTo>
                  <a:cubicBezTo>
                    <a:pt x="0" y="0"/>
                    <a:pt x="17" y="22"/>
                    <a:pt x="19" y="43"/>
                  </a:cubicBezTo>
                  <a:cubicBezTo>
                    <a:pt x="22" y="63"/>
                    <a:pt x="8" y="135"/>
                    <a:pt x="6" y="142"/>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7" name="Freeform 17"/>
            <p:cNvSpPr/>
            <p:nvPr/>
          </p:nvSpPr>
          <p:spPr bwMode="auto">
            <a:xfrm>
              <a:off x="11223992" y="1425628"/>
              <a:ext cx="34925" cy="34925"/>
            </a:xfrm>
            <a:custGeom>
              <a:avLst/>
              <a:gdLst>
                <a:gd name="T0" fmla="*/ 22 w 22"/>
                <a:gd name="T1" fmla="*/ 0 h 22"/>
                <a:gd name="T2" fmla="*/ 19 w 22"/>
                <a:gd name="T3" fmla="*/ 17 h 22"/>
                <a:gd name="T4" fmla="*/ 0 w 22"/>
                <a:gd name="T5" fmla="*/ 22 h 22"/>
                <a:gd name="T6" fmla="*/ 3 w 22"/>
                <a:gd name="T7" fmla="*/ 3 h 22"/>
                <a:gd name="T8" fmla="*/ 22 w 22"/>
                <a:gd name="T9" fmla="*/ 0 h 22"/>
              </a:gdLst>
              <a:ahLst/>
              <a:cxnLst>
                <a:cxn ang="0">
                  <a:pos x="T0" y="T1"/>
                </a:cxn>
                <a:cxn ang="0">
                  <a:pos x="T2" y="T3"/>
                </a:cxn>
                <a:cxn ang="0">
                  <a:pos x="T4" y="T5"/>
                </a:cxn>
                <a:cxn ang="0">
                  <a:pos x="T6" y="T7"/>
                </a:cxn>
                <a:cxn ang="0">
                  <a:pos x="T8" y="T9"/>
                </a:cxn>
              </a:cxnLst>
              <a:rect l="0" t="0" r="r" b="b"/>
              <a:pathLst>
                <a:path w="22" h="22">
                  <a:moveTo>
                    <a:pt x="22" y="0"/>
                  </a:moveTo>
                  <a:lnTo>
                    <a:pt x="19" y="17"/>
                  </a:lnTo>
                  <a:lnTo>
                    <a:pt x="0" y="22"/>
                  </a:lnTo>
                  <a:lnTo>
                    <a:pt x="3" y="3"/>
                  </a:lnTo>
                  <a:lnTo>
                    <a:pt x="22"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8"/>
            <p:cNvSpPr/>
            <p:nvPr/>
          </p:nvSpPr>
          <p:spPr bwMode="auto">
            <a:xfrm>
              <a:off x="11020792" y="1373240"/>
              <a:ext cx="233363" cy="187325"/>
            </a:xfrm>
            <a:custGeom>
              <a:avLst/>
              <a:gdLst>
                <a:gd name="T0" fmla="*/ 159 w 199"/>
                <a:gd name="T1" fmla="*/ 160 h 160"/>
                <a:gd name="T2" fmla="*/ 167 w 199"/>
                <a:gd name="T3" fmla="*/ 157 h 160"/>
                <a:gd name="T4" fmla="*/ 171 w 199"/>
                <a:gd name="T5" fmla="*/ 152 h 160"/>
                <a:gd name="T6" fmla="*/ 183 w 199"/>
                <a:gd name="T7" fmla="*/ 39 h 160"/>
                <a:gd name="T8" fmla="*/ 125 w 199"/>
                <a:gd name="T9" fmla="*/ 6 h 160"/>
                <a:gd name="T10" fmla="*/ 21 w 199"/>
                <a:gd name="T11" fmla="*/ 39 h 160"/>
                <a:gd name="T12" fmla="*/ 25 w 199"/>
                <a:gd name="T13" fmla="*/ 101 h 160"/>
                <a:gd name="T14" fmla="*/ 104 w 199"/>
                <a:gd name="T15" fmla="*/ 141 h 160"/>
                <a:gd name="T16" fmla="*/ 159 w 199"/>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60">
                  <a:moveTo>
                    <a:pt x="159" y="160"/>
                  </a:moveTo>
                  <a:cubicBezTo>
                    <a:pt x="159" y="160"/>
                    <a:pt x="161" y="159"/>
                    <a:pt x="167" y="157"/>
                  </a:cubicBezTo>
                  <a:cubicBezTo>
                    <a:pt x="173" y="154"/>
                    <a:pt x="171" y="152"/>
                    <a:pt x="171" y="152"/>
                  </a:cubicBezTo>
                  <a:cubicBezTo>
                    <a:pt x="171" y="152"/>
                    <a:pt x="199" y="66"/>
                    <a:pt x="183" y="39"/>
                  </a:cubicBezTo>
                  <a:cubicBezTo>
                    <a:pt x="168" y="13"/>
                    <a:pt x="159" y="0"/>
                    <a:pt x="125" y="6"/>
                  </a:cubicBezTo>
                  <a:cubicBezTo>
                    <a:pt x="90" y="12"/>
                    <a:pt x="39" y="30"/>
                    <a:pt x="21" y="39"/>
                  </a:cubicBezTo>
                  <a:cubicBezTo>
                    <a:pt x="6" y="47"/>
                    <a:pt x="0" y="84"/>
                    <a:pt x="25" y="101"/>
                  </a:cubicBezTo>
                  <a:cubicBezTo>
                    <a:pt x="49" y="118"/>
                    <a:pt x="87" y="139"/>
                    <a:pt x="104" y="141"/>
                  </a:cubicBezTo>
                  <a:cubicBezTo>
                    <a:pt x="120" y="143"/>
                    <a:pt x="157" y="155"/>
                    <a:pt x="159" y="160"/>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9" name="Freeform 19"/>
            <p:cNvSpPr/>
            <p:nvPr/>
          </p:nvSpPr>
          <p:spPr bwMode="auto">
            <a:xfrm>
              <a:off x="10995392" y="1385940"/>
              <a:ext cx="138113" cy="147638"/>
            </a:xfrm>
            <a:custGeom>
              <a:avLst/>
              <a:gdLst>
                <a:gd name="T0" fmla="*/ 53 w 119"/>
                <a:gd name="T1" fmla="*/ 106 h 126"/>
                <a:gd name="T2" fmla="*/ 4 w 119"/>
                <a:gd name="T3" fmla="*/ 55 h 126"/>
                <a:gd name="T4" fmla="*/ 80 w 119"/>
                <a:gd name="T5" fmla="*/ 13 h 126"/>
                <a:gd name="T6" fmla="*/ 119 w 119"/>
                <a:gd name="T7" fmla="*/ 0 h 126"/>
                <a:gd name="T8" fmla="*/ 68 w 119"/>
                <a:gd name="T9" fmla="*/ 25 h 126"/>
                <a:gd name="T10" fmla="*/ 50 w 119"/>
                <a:gd name="T11" fmla="*/ 61 h 126"/>
                <a:gd name="T12" fmla="*/ 72 w 119"/>
                <a:gd name="T13" fmla="*/ 103 h 126"/>
                <a:gd name="T14" fmla="*/ 110 w 119"/>
                <a:gd name="T15" fmla="*/ 126 h 126"/>
                <a:gd name="T16" fmla="*/ 53 w 119"/>
                <a:gd name="T17" fmla="*/ 10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26">
                  <a:moveTo>
                    <a:pt x="53" y="106"/>
                  </a:moveTo>
                  <a:cubicBezTo>
                    <a:pt x="53" y="106"/>
                    <a:pt x="0" y="70"/>
                    <a:pt x="4" y="55"/>
                  </a:cubicBezTo>
                  <a:cubicBezTo>
                    <a:pt x="7" y="40"/>
                    <a:pt x="46" y="25"/>
                    <a:pt x="80" y="13"/>
                  </a:cubicBezTo>
                  <a:cubicBezTo>
                    <a:pt x="115" y="1"/>
                    <a:pt x="119" y="0"/>
                    <a:pt x="119" y="0"/>
                  </a:cubicBezTo>
                  <a:cubicBezTo>
                    <a:pt x="119" y="0"/>
                    <a:pt x="77" y="16"/>
                    <a:pt x="68" y="25"/>
                  </a:cubicBezTo>
                  <a:cubicBezTo>
                    <a:pt x="60" y="34"/>
                    <a:pt x="51" y="51"/>
                    <a:pt x="50" y="61"/>
                  </a:cubicBezTo>
                  <a:cubicBezTo>
                    <a:pt x="49" y="70"/>
                    <a:pt x="47" y="87"/>
                    <a:pt x="72" y="103"/>
                  </a:cubicBezTo>
                  <a:cubicBezTo>
                    <a:pt x="96" y="119"/>
                    <a:pt x="100" y="123"/>
                    <a:pt x="110" y="126"/>
                  </a:cubicBezTo>
                  <a:cubicBezTo>
                    <a:pt x="110" y="126"/>
                    <a:pt x="75" y="120"/>
                    <a:pt x="53" y="106"/>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20"/>
            <p:cNvSpPr/>
            <p:nvPr/>
          </p:nvSpPr>
          <p:spPr bwMode="auto">
            <a:xfrm>
              <a:off x="11090642" y="1420865"/>
              <a:ext cx="26988" cy="22225"/>
            </a:xfrm>
            <a:custGeom>
              <a:avLst/>
              <a:gdLst>
                <a:gd name="T0" fmla="*/ 17 w 17"/>
                <a:gd name="T1" fmla="*/ 14 h 14"/>
                <a:gd name="T2" fmla="*/ 4 w 17"/>
                <a:gd name="T3" fmla="*/ 14 h 14"/>
                <a:gd name="T4" fmla="*/ 0 w 17"/>
                <a:gd name="T5" fmla="*/ 0 h 14"/>
                <a:gd name="T6" fmla="*/ 13 w 17"/>
                <a:gd name="T7" fmla="*/ 0 h 14"/>
                <a:gd name="T8" fmla="*/ 17 w 17"/>
                <a:gd name="T9" fmla="*/ 14 h 14"/>
              </a:gdLst>
              <a:ahLst/>
              <a:cxnLst>
                <a:cxn ang="0">
                  <a:pos x="T0" y="T1"/>
                </a:cxn>
                <a:cxn ang="0">
                  <a:pos x="T2" y="T3"/>
                </a:cxn>
                <a:cxn ang="0">
                  <a:pos x="T4" y="T5"/>
                </a:cxn>
                <a:cxn ang="0">
                  <a:pos x="T6" y="T7"/>
                </a:cxn>
                <a:cxn ang="0">
                  <a:pos x="T8" y="T9"/>
                </a:cxn>
              </a:cxnLst>
              <a:rect l="0" t="0" r="r" b="b"/>
              <a:pathLst>
                <a:path w="17" h="14">
                  <a:moveTo>
                    <a:pt x="17" y="14"/>
                  </a:moveTo>
                  <a:lnTo>
                    <a:pt x="4" y="14"/>
                  </a:lnTo>
                  <a:lnTo>
                    <a:pt x="0" y="0"/>
                  </a:lnTo>
                  <a:lnTo>
                    <a:pt x="13"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21"/>
            <p:cNvSpPr/>
            <p:nvPr/>
          </p:nvSpPr>
          <p:spPr bwMode="auto">
            <a:xfrm>
              <a:off x="11128742" y="1412928"/>
              <a:ext cx="26988" cy="23813"/>
            </a:xfrm>
            <a:custGeom>
              <a:avLst/>
              <a:gdLst>
                <a:gd name="T0" fmla="*/ 17 w 17"/>
                <a:gd name="T1" fmla="*/ 14 h 15"/>
                <a:gd name="T2" fmla="*/ 5 w 17"/>
                <a:gd name="T3" fmla="*/ 15 h 15"/>
                <a:gd name="T4" fmla="*/ 0 w 17"/>
                <a:gd name="T5" fmla="*/ 2 h 15"/>
                <a:gd name="T6" fmla="*/ 14 w 17"/>
                <a:gd name="T7" fmla="*/ 0 h 15"/>
                <a:gd name="T8" fmla="*/ 17 w 17"/>
                <a:gd name="T9" fmla="*/ 14 h 15"/>
              </a:gdLst>
              <a:ahLst/>
              <a:cxnLst>
                <a:cxn ang="0">
                  <a:pos x="T0" y="T1"/>
                </a:cxn>
                <a:cxn ang="0">
                  <a:pos x="T2" y="T3"/>
                </a:cxn>
                <a:cxn ang="0">
                  <a:pos x="T4" y="T5"/>
                </a:cxn>
                <a:cxn ang="0">
                  <a:pos x="T6" y="T7"/>
                </a:cxn>
                <a:cxn ang="0">
                  <a:pos x="T8" y="T9"/>
                </a:cxn>
              </a:cxnLst>
              <a:rect l="0" t="0" r="r" b="b"/>
              <a:pathLst>
                <a:path w="17" h="15">
                  <a:moveTo>
                    <a:pt x="17" y="14"/>
                  </a:moveTo>
                  <a:lnTo>
                    <a:pt x="5" y="15"/>
                  </a:lnTo>
                  <a:lnTo>
                    <a:pt x="0" y="2"/>
                  </a:lnTo>
                  <a:lnTo>
                    <a:pt x="14"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2"/>
            <p:cNvSpPr/>
            <p:nvPr/>
          </p:nvSpPr>
          <p:spPr bwMode="auto">
            <a:xfrm>
              <a:off x="11147792" y="1511353"/>
              <a:ext cx="84138" cy="49213"/>
            </a:xfrm>
            <a:custGeom>
              <a:avLst/>
              <a:gdLst>
                <a:gd name="T0" fmla="*/ 10 w 72"/>
                <a:gd name="T1" fmla="*/ 0 h 42"/>
                <a:gd name="T2" fmla="*/ 0 w 72"/>
                <a:gd name="T3" fmla="*/ 25 h 42"/>
                <a:gd name="T4" fmla="*/ 52 w 72"/>
                <a:gd name="T5" fmla="*/ 42 h 42"/>
                <a:gd name="T6" fmla="*/ 61 w 72"/>
                <a:gd name="T7" fmla="*/ 38 h 42"/>
                <a:gd name="T8" fmla="*/ 70 w 72"/>
                <a:gd name="T9" fmla="*/ 8 h 42"/>
                <a:gd name="T10" fmla="*/ 10 w 72"/>
                <a:gd name="T11" fmla="*/ 0 h 42"/>
              </a:gdLst>
              <a:ahLst/>
              <a:cxnLst>
                <a:cxn ang="0">
                  <a:pos x="T0" y="T1"/>
                </a:cxn>
                <a:cxn ang="0">
                  <a:pos x="T2" y="T3"/>
                </a:cxn>
                <a:cxn ang="0">
                  <a:pos x="T4" y="T5"/>
                </a:cxn>
                <a:cxn ang="0">
                  <a:pos x="T6" y="T7"/>
                </a:cxn>
                <a:cxn ang="0">
                  <a:pos x="T8" y="T9"/>
                </a:cxn>
                <a:cxn ang="0">
                  <a:pos x="T10" y="T11"/>
                </a:cxn>
              </a:cxnLst>
              <a:rect l="0" t="0" r="r" b="b"/>
              <a:pathLst>
                <a:path w="72" h="42">
                  <a:moveTo>
                    <a:pt x="10" y="0"/>
                  </a:moveTo>
                  <a:cubicBezTo>
                    <a:pt x="10" y="0"/>
                    <a:pt x="5" y="21"/>
                    <a:pt x="0" y="25"/>
                  </a:cubicBezTo>
                  <a:cubicBezTo>
                    <a:pt x="0" y="25"/>
                    <a:pt x="45" y="35"/>
                    <a:pt x="52" y="42"/>
                  </a:cubicBezTo>
                  <a:cubicBezTo>
                    <a:pt x="61" y="38"/>
                    <a:pt x="61" y="38"/>
                    <a:pt x="61" y="38"/>
                  </a:cubicBezTo>
                  <a:cubicBezTo>
                    <a:pt x="61" y="38"/>
                    <a:pt x="72" y="7"/>
                    <a:pt x="70" y="8"/>
                  </a:cubicBezTo>
                  <a:cubicBezTo>
                    <a:pt x="64" y="9"/>
                    <a:pt x="35" y="24"/>
                    <a:pt x="10" y="0"/>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3"/>
            <p:cNvSpPr/>
            <p:nvPr/>
          </p:nvSpPr>
          <p:spPr bwMode="auto">
            <a:xfrm>
              <a:off x="11093817" y="1555803"/>
              <a:ext cx="88900" cy="93663"/>
            </a:xfrm>
            <a:custGeom>
              <a:avLst/>
              <a:gdLst>
                <a:gd name="T0" fmla="*/ 28 w 75"/>
                <a:gd name="T1" fmla="*/ 79 h 79"/>
                <a:gd name="T2" fmla="*/ 65 w 75"/>
                <a:gd name="T3" fmla="*/ 26 h 79"/>
                <a:gd name="T4" fmla="*/ 72 w 75"/>
                <a:gd name="T5" fmla="*/ 21 h 79"/>
                <a:gd name="T6" fmla="*/ 0 w 75"/>
                <a:gd name="T7" fmla="*/ 0 h 79"/>
              </a:gdLst>
              <a:ahLst/>
              <a:cxnLst>
                <a:cxn ang="0">
                  <a:pos x="T0" y="T1"/>
                </a:cxn>
                <a:cxn ang="0">
                  <a:pos x="T2" y="T3"/>
                </a:cxn>
                <a:cxn ang="0">
                  <a:pos x="T4" y="T5"/>
                </a:cxn>
                <a:cxn ang="0">
                  <a:pos x="T6" y="T7"/>
                </a:cxn>
              </a:cxnLst>
              <a:rect l="0" t="0" r="r" b="b"/>
              <a:pathLst>
                <a:path w="75" h="79">
                  <a:moveTo>
                    <a:pt x="28" y="79"/>
                  </a:moveTo>
                  <a:cubicBezTo>
                    <a:pt x="28" y="79"/>
                    <a:pt x="54" y="33"/>
                    <a:pt x="65" y="26"/>
                  </a:cubicBezTo>
                  <a:cubicBezTo>
                    <a:pt x="75" y="18"/>
                    <a:pt x="72" y="21"/>
                    <a:pt x="72" y="21"/>
                  </a:cubicBezTo>
                  <a:cubicBezTo>
                    <a:pt x="72" y="21"/>
                    <a:pt x="8" y="13"/>
                    <a:pt x="0" y="0"/>
                  </a:cubicBezTo>
                </a:path>
              </a:pathLst>
            </a:custGeom>
            <a:noFill/>
            <a:ln w="4763" cap="flat">
              <a:solidFill>
                <a:srgbClr val="443E2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54" name="Freeform 24"/>
            <p:cNvSpPr/>
            <p:nvPr/>
          </p:nvSpPr>
          <p:spPr bwMode="auto">
            <a:xfrm>
              <a:off x="11179542" y="1576440"/>
              <a:ext cx="15875" cy="14288"/>
            </a:xfrm>
            <a:custGeom>
              <a:avLst/>
              <a:gdLst>
                <a:gd name="T0" fmla="*/ 5 w 13"/>
                <a:gd name="T1" fmla="*/ 1 h 12"/>
                <a:gd name="T2" fmla="*/ 12 w 13"/>
                <a:gd name="T3" fmla="*/ 4 h 12"/>
                <a:gd name="T4" fmla="*/ 8 w 13"/>
                <a:gd name="T5" fmla="*/ 11 h 12"/>
                <a:gd name="T6" fmla="*/ 1 w 13"/>
                <a:gd name="T7" fmla="*/ 8 h 12"/>
                <a:gd name="T8" fmla="*/ 5 w 13"/>
                <a:gd name="T9" fmla="*/ 1 h 12"/>
              </a:gdLst>
              <a:ahLst/>
              <a:cxnLst>
                <a:cxn ang="0">
                  <a:pos x="T0" y="T1"/>
                </a:cxn>
                <a:cxn ang="0">
                  <a:pos x="T2" y="T3"/>
                </a:cxn>
                <a:cxn ang="0">
                  <a:pos x="T4" y="T5"/>
                </a:cxn>
                <a:cxn ang="0">
                  <a:pos x="T6" y="T7"/>
                </a:cxn>
                <a:cxn ang="0">
                  <a:pos x="T8" y="T9"/>
                </a:cxn>
              </a:cxnLst>
              <a:rect l="0" t="0" r="r" b="b"/>
              <a:pathLst>
                <a:path w="13" h="12">
                  <a:moveTo>
                    <a:pt x="5" y="1"/>
                  </a:moveTo>
                  <a:cubicBezTo>
                    <a:pt x="7" y="0"/>
                    <a:pt x="11" y="1"/>
                    <a:pt x="12" y="4"/>
                  </a:cubicBezTo>
                  <a:cubicBezTo>
                    <a:pt x="13" y="7"/>
                    <a:pt x="11" y="10"/>
                    <a:pt x="8" y="11"/>
                  </a:cubicBezTo>
                  <a:cubicBezTo>
                    <a:pt x="5" y="12"/>
                    <a:pt x="2" y="11"/>
                    <a:pt x="1" y="8"/>
                  </a:cubicBezTo>
                  <a:cubicBezTo>
                    <a:pt x="0" y="5"/>
                    <a:pt x="2" y="2"/>
                    <a:pt x="5" y="1"/>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5"/>
            <p:cNvSpPr/>
            <p:nvPr/>
          </p:nvSpPr>
          <p:spPr bwMode="auto">
            <a:xfrm>
              <a:off x="11174779" y="1563740"/>
              <a:ext cx="15875" cy="14288"/>
            </a:xfrm>
            <a:custGeom>
              <a:avLst/>
              <a:gdLst>
                <a:gd name="T0" fmla="*/ 4 w 13"/>
                <a:gd name="T1" fmla="*/ 2 h 12"/>
                <a:gd name="T2" fmla="*/ 12 w 13"/>
                <a:gd name="T3" fmla="*/ 4 h 12"/>
                <a:gd name="T4" fmla="*/ 8 w 13"/>
                <a:gd name="T5" fmla="*/ 11 h 12"/>
                <a:gd name="T6" fmla="*/ 1 w 13"/>
                <a:gd name="T7" fmla="*/ 8 h 12"/>
                <a:gd name="T8" fmla="*/ 4 w 13"/>
                <a:gd name="T9" fmla="*/ 2 h 12"/>
              </a:gdLst>
              <a:ahLst/>
              <a:cxnLst>
                <a:cxn ang="0">
                  <a:pos x="T0" y="T1"/>
                </a:cxn>
                <a:cxn ang="0">
                  <a:pos x="T2" y="T3"/>
                </a:cxn>
                <a:cxn ang="0">
                  <a:pos x="T4" y="T5"/>
                </a:cxn>
                <a:cxn ang="0">
                  <a:pos x="T6" y="T7"/>
                </a:cxn>
                <a:cxn ang="0">
                  <a:pos x="T8" y="T9"/>
                </a:cxn>
              </a:cxnLst>
              <a:rect l="0" t="0" r="r" b="b"/>
              <a:pathLst>
                <a:path w="13" h="12">
                  <a:moveTo>
                    <a:pt x="4" y="2"/>
                  </a:moveTo>
                  <a:cubicBezTo>
                    <a:pt x="7" y="0"/>
                    <a:pt x="11" y="2"/>
                    <a:pt x="12" y="4"/>
                  </a:cubicBezTo>
                  <a:cubicBezTo>
                    <a:pt x="13" y="7"/>
                    <a:pt x="11" y="10"/>
                    <a:pt x="8" y="11"/>
                  </a:cubicBezTo>
                  <a:cubicBezTo>
                    <a:pt x="5" y="12"/>
                    <a:pt x="2" y="11"/>
                    <a:pt x="1" y="8"/>
                  </a:cubicBezTo>
                  <a:cubicBezTo>
                    <a:pt x="0" y="6"/>
                    <a:pt x="2" y="3"/>
                    <a:pt x="4" y="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6"/>
            <p:cNvSpPr/>
            <p:nvPr/>
          </p:nvSpPr>
          <p:spPr bwMode="auto">
            <a:xfrm>
              <a:off x="11189067" y="1557390"/>
              <a:ext cx="39688" cy="22225"/>
            </a:xfrm>
            <a:custGeom>
              <a:avLst/>
              <a:gdLst>
                <a:gd name="T0" fmla="*/ 14 w 33"/>
                <a:gd name="T1" fmla="*/ 3 h 19"/>
                <a:gd name="T2" fmla="*/ 31 w 33"/>
                <a:gd name="T3" fmla="*/ 4 h 19"/>
                <a:gd name="T4" fmla="*/ 19 w 33"/>
                <a:gd name="T5" fmla="*/ 16 h 19"/>
                <a:gd name="T6" fmla="*/ 1 w 33"/>
                <a:gd name="T7" fmla="*/ 15 h 19"/>
                <a:gd name="T8" fmla="*/ 14 w 33"/>
                <a:gd name="T9" fmla="*/ 3 h 19"/>
              </a:gdLst>
              <a:ahLst/>
              <a:cxnLst>
                <a:cxn ang="0">
                  <a:pos x="T0" y="T1"/>
                </a:cxn>
                <a:cxn ang="0">
                  <a:pos x="T2" y="T3"/>
                </a:cxn>
                <a:cxn ang="0">
                  <a:pos x="T4" y="T5"/>
                </a:cxn>
                <a:cxn ang="0">
                  <a:pos x="T6" y="T7"/>
                </a:cxn>
                <a:cxn ang="0">
                  <a:pos x="T8" y="T9"/>
                </a:cxn>
              </a:cxnLst>
              <a:rect l="0" t="0" r="r" b="b"/>
              <a:pathLst>
                <a:path w="33" h="19">
                  <a:moveTo>
                    <a:pt x="14" y="3"/>
                  </a:moveTo>
                  <a:cubicBezTo>
                    <a:pt x="22" y="0"/>
                    <a:pt x="30" y="0"/>
                    <a:pt x="31" y="4"/>
                  </a:cubicBezTo>
                  <a:cubicBezTo>
                    <a:pt x="33" y="7"/>
                    <a:pt x="27" y="12"/>
                    <a:pt x="19" y="16"/>
                  </a:cubicBezTo>
                  <a:cubicBezTo>
                    <a:pt x="10" y="19"/>
                    <a:pt x="2" y="19"/>
                    <a:pt x="1" y="15"/>
                  </a:cubicBezTo>
                  <a:cubicBezTo>
                    <a:pt x="0" y="12"/>
                    <a:pt x="6" y="6"/>
                    <a:pt x="14" y="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7"/>
            <p:cNvSpPr/>
            <p:nvPr/>
          </p:nvSpPr>
          <p:spPr bwMode="auto">
            <a:xfrm>
              <a:off x="11223992" y="1538340"/>
              <a:ext cx="55563" cy="30163"/>
            </a:xfrm>
            <a:custGeom>
              <a:avLst/>
              <a:gdLst>
                <a:gd name="T0" fmla="*/ 21 w 48"/>
                <a:gd name="T1" fmla="*/ 5 h 25"/>
                <a:gd name="T2" fmla="*/ 47 w 48"/>
                <a:gd name="T3" fmla="*/ 4 h 25"/>
                <a:gd name="T4" fmla="*/ 27 w 48"/>
                <a:gd name="T5" fmla="*/ 19 h 25"/>
                <a:gd name="T6" fmla="*/ 1 w 48"/>
                <a:gd name="T7" fmla="*/ 21 h 25"/>
                <a:gd name="T8" fmla="*/ 21 w 48"/>
                <a:gd name="T9" fmla="*/ 5 h 25"/>
              </a:gdLst>
              <a:ahLst/>
              <a:cxnLst>
                <a:cxn ang="0">
                  <a:pos x="T0" y="T1"/>
                </a:cxn>
                <a:cxn ang="0">
                  <a:pos x="T2" y="T3"/>
                </a:cxn>
                <a:cxn ang="0">
                  <a:pos x="T4" y="T5"/>
                </a:cxn>
                <a:cxn ang="0">
                  <a:pos x="T6" y="T7"/>
                </a:cxn>
                <a:cxn ang="0">
                  <a:pos x="T8" y="T9"/>
                </a:cxn>
              </a:cxnLst>
              <a:rect l="0" t="0" r="r" b="b"/>
              <a:pathLst>
                <a:path w="48" h="25">
                  <a:moveTo>
                    <a:pt x="21" y="5"/>
                  </a:moveTo>
                  <a:cubicBezTo>
                    <a:pt x="34" y="0"/>
                    <a:pt x="45" y="0"/>
                    <a:pt x="47" y="4"/>
                  </a:cubicBezTo>
                  <a:cubicBezTo>
                    <a:pt x="48" y="7"/>
                    <a:pt x="39" y="14"/>
                    <a:pt x="27" y="19"/>
                  </a:cubicBezTo>
                  <a:cubicBezTo>
                    <a:pt x="14" y="24"/>
                    <a:pt x="3" y="25"/>
                    <a:pt x="1" y="21"/>
                  </a:cubicBezTo>
                  <a:cubicBezTo>
                    <a:pt x="0" y="17"/>
                    <a:pt x="9" y="10"/>
                    <a:pt x="21" y="5"/>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58" name="组合 57"/>
          <p:cNvGrpSpPr/>
          <p:nvPr/>
        </p:nvGrpSpPr>
        <p:grpSpPr>
          <a:xfrm>
            <a:off x="6760321" y="4754189"/>
            <a:ext cx="435384" cy="786475"/>
            <a:chOff x="5098021" y="3686866"/>
            <a:chExt cx="239151" cy="432000"/>
          </a:xfrm>
        </p:grpSpPr>
        <p:pic>
          <p:nvPicPr>
            <p:cNvPr id="59" name="图片 58"/>
            <p:cNvPicPr>
              <a:picLocks noChangeAspect="1"/>
            </p:cNvPicPr>
            <p:nvPr/>
          </p:nvPicPr>
          <p:blipFill>
            <a:blip r:embed="rId4"/>
            <a:stretch>
              <a:fillRect/>
            </a:stretch>
          </p:blipFill>
          <p:spPr>
            <a:xfrm>
              <a:off x="5103902" y="3686866"/>
              <a:ext cx="193842" cy="432000"/>
            </a:xfrm>
            <a:prstGeom prst="rect">
              <a:avLst/>
            </a:prstGeom>
          </p:spPr>
        </p:pic>
        <p:sp>
          <p:nvSpPr>
            <p:cNvPr id="60" name="文本框 59"/>
            <p:cNvSpPr txBox="1"/>
            <p:nvPr/>
          </p:nvSpPr>
          <p:spPr>
            <a:xfrm>
              <a:off x="5098021" y="3701300"/>
              <a:ext cx="239151" cy="409836"/>
            </a:xfrm>
            <a:prstGeom prst="rect">
              <a:avLst/>
            </a:prstGeom>
            <a:noFill/>
          </p:spPr>
          <p:txBody>
            <a:bodyPr wrap="square" rtlCol="0">
              <a:spAutoFit/>
            </a:bodyPr>
            <a:lstStyle/>
            <a:p>
              <a:r>
                <a:rPr lang="zh-CN" altLang="zh-CN" sz="1400" dirty="0">
                  <a:solidFill>
                    <a:schemeClr val="bg1"/>
                  </a:solidFill>
                  <a:latin typeface="华文行楷" panose="02010800040101010101" pitchFamily="2" charset="-122"/>
                  <a:ea typeface="华文行楷" panose="02010800040101010101" pitchFamily="2" charset="-122"/>
                </a:rPr>
                <a:t>中国风</a:t>
              </a:r>
              <a:endParaRPr lang="zh-CN" altLang="zh-CN" sz="1400" dirty="0">
                <a:solidFill>
                  <a:schemeClr val="bg1"/>
                </a:solidFill>
                <a:latin typeface="华文行楷" panose="02010800040101010101" pitchFamily="2" charset="-122"/>
                <a:ea typeface="华文行楷" panose="02010800040101010101" pitchFamily="2" charset="-122"/>
              </a:endParaRPr>
            </a:p>
          </p:txBody>
        </p:sp>
      </p:grpSp>
    </p:spTree>
    <p:custDataLst>
      <p:tags r:id="rId5"/>
    </p:custData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35" name="图片 34"/>
          <p:cNvPicPr>
            <a:picLocks noChangeAspect="1"/>
          </p:cNvPicPr>
          <p:nvPr/>
        </p:nvPicPr>
        <p:blipFill>
          <a:blip r:embed="rId2"/>
          <a:stretch>
            <a:fillRect/>
          </a:stretch>
        </p:blipFill>
        <p:spPr>
          <a:xfrm rot="574585">
            <a:off x="9626789" y="4384275"/>
            <a:ext cx="2750918" cy="1825609"/>
          </a:xfrm>
          <a:prstGeom prst="rect">
            <a:avLst/>
          </a:prstGeom>
        </p:spPr>
      </p:pic>
      <p:sp>
        <p:nvSpPr>
          <p:cNvPr id="36" name="文本框 35"/>
          <p:cNvSpPr txBox="1"/>
          <p:nvPr/>
        </p:nvSpPr>
        <p:spPr>
          <a:xfrm>
            <a:off x="9710874" y="1696191"/>
            <a:ext cx="1200329" cy="1905425"/>
          </a:xfrm>
          <a:prstGeom prst="rect">
            <a:avLst/>
          </a:prstGeom>
          <a:noFill/>
        </p:spPr>
        <p:txBody>
          <a:bodyPr vert="eaVert" wrap="square" rtlCol="0">
            <a:spAutoFit/>
          </a:bodyPr>
          <a:lstStyle/>
          <a:p>
            <a:r>
              <a:rPr lang="zh-CN" altLang="en-US" sz="6600">
                <a:latin typeface="禹卫书法行书简体" panose="02000603000000000000" pitchFamily="2" charset="-122"/>
                <a:ea typeface="禹卫书法行书简体" panose="02000603000000000000" pitchFamily="2" charset="-122"/>
              </a:rPr>
              <a:t>目录</a:t>
            </a:r>
            <a:endParaRPr lang="zh-CN" altLang="en-US" sz="6600">
              <a:latin typeface="禹卫书法行书简体" panose="02000603000000000000" pitchFamily="2" charset="-122"/>
              <a:ea typeface="禹卫书法行书简体" panose="02000603000000000000" pitchFamily="2" charset="-122"/>
            </a:endParaRPr>
          </a:p>
        </p:txBody>
      </p:sp>
      <p:pic>
        <p:nvPicPr>
          <p:cNvPr id="37" name="图片 3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978701"/>
            <a:ext cx="3498980" cy="5437603"/>
          </a:xfrm>
          <a:prstGeom prst="rect">
            <a:avLst/>
          </a:prstGeom>
        </p:spPr>
      </p:pic>
      <p:grpSp>
        <p:nvGrpSpPr>
          <p:cNvPr id="38" name="组合 37"/>
          <p:cNvGrpSpPr/>
          <p:nvPr/>
        </p:nvGrpSpPr>
        <p:grpSpPr>
          <a:xfrm>
            <a:off x="10718321" y="1405595"/>
            <a:ext cx="385763" cy="433388"/>
            <a:chOff x="10995392" y="1373240"/>
            <a:chExt cx="385763" cy="433388"/>
          </a:xfrm>
        </p:grpSpPr>
        <p:sp>
          <p:nvSpPr>
            <p:cNvPr id="39" name="Freeform 9"/>
            <p:cNvSpPr/>
            <p:nvPr/>
          </p:nvSpPr>
          <p:spPr bwMode="auto">
            <a:xfrm>
              <a:off x="11217642" y="1562153"/>
              <a:ext cx="163513" cy="136525"/>
            </a:xfrm>
            <a:custGeom>
              <a:avLst/>
              <a:gdLst>
                <a:gd name="T0" fmla="*/ 0 w 139"/>
                <a:gd name="T1" fmla="*/ 8 h 117"/>
                <a:gd name="T2" fmla="*/ 19 w 139"/>
                <a:gd name="T3" fmla="*/ 3 h 117"/>
                <a:gd name="T4" fmla="*/ 72 w 139"/>
                <a:gd name="T5" fmla="*/ 8 h 117"/>
                <a:gd name="T6" fmla="*/ 132 w 139"/>
                <a:gd name="T7" fmla="*/ 40 h 117"/>
                <a:gd name="T8" fmla="*/ 124 w 139"/>
                <a:gd name="T9" fmla="*/ 80 h 117"/>
                <a:gd name="T10" fmla="*/ 91 w 139"/>
                <a:gd name="T11" fmla="*/ 116 h 117"/>
                <a:gd name="T12" fmla="*/ 77 w 139"/>
                <a:gd name="T13" fmla="*/ 73 h 117"/>
                <a:gd name="T14" fmla="*/ 0 w 139"/>
                <a:gd name="T15" fmla="*/ 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117">
                  <a:moveTo>
                    <a:pt x="0" y="8"/>
                  </a:moveTo>
                  <a:cubicBezTo>
                    <a:pt x="0" y="8"/>
                    <a:pt x="11" y="0"/>
                    <a:pt x="19" y="3"/>
                  </a:cubicBezTo>
                  <a:cubicBezTo>
                    <a:pt x="26" y="7"/>
                    <a:pt x="55" y="8"/>
                    <a:pt x="72" y="8"/>
                  </a:cubicBezTo>
                  <a:cubicBezTo>
                    <a:pt x="89" y="7"/>
                    <a:pt x="124" y="17"/>
                    <a:pt x="132" y="40"/>
                  </a:cubicBezTo>
                  <a:cubicBezTo>
                    <a:pt x="139" y="63"/>
                    <a:pt x="136" y="69"/>
                    <a:pt x="124" y="80"/>
                  </a:cubicBezTo>
                  <a:cubicBezTo>
                    <a:pt x="113" y="91"/>
                    <a:pt x="91" y="115"/>
                    <a:pt x="91" y="116"/>
                  </a:cubicBezTo>
                  <a:cubicBezTo>
                    <a:pt x="91" y="117"/>
                    <a:pt x="89" y="90"/>
                    <a:pt x="77" y="73"/>
                  </a:cubicBezTo>
                  <a:cubicBezTo>
                    <a:pt x="65" y="56"/>
                    <a:pt x="6" y="12"/>
                    <a:pt x="0" y="8"/>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0" name="Freeform 10"/>
            <p:cNvSpPr/>
            <p:nvPr/>
          </p:nvSpPr>
          <p:spPr bwMode="auto">
            <a:xfrm>
              <a:off x="11292254" y="1624065"/>
              <a:ext cx="49213" cy="33338"/>
            </a:xfrm>
            <a:custGeom>
              <a:avLst/>
              <a:gdLst>
                <a:gd name="T0" fmla="*/ 31 w 31"/>
                <a:gd name="T1" fmla="*/ 11 h 21"/>
                <a:gd name="T2" fmla="*/ 18 w 31"/>
                <a:gd name="T3" fmla="*/ 0 h 21"/>
                <a:gd name="T4" fmla="*/ 0 w 31"/>
                <a:gd name="T5" fmla="*/ 9 h 21"/>
                <a:gd name="T6" fmla="*/ 14 w 31"/>
                <a:gd name="T7" fmla="*/ 21 h 21"/>
                <a:gd name="T8" fmla="*/ 31 w 31"/>
                <a:gd name="T9" fmla="*/ 11 h 21"/>
              </a:gdLst>
              <a:ahLst/>
              <a:cxnLst>
                <a:cxn ang="0">
                  <a:pos x="T0" y="T1"/>
                </a:cxn>
                <a:cxn ang="0">
                  <a:pos x="T2" y="T3"/>
                </a:cxn>
                <a:cxn ang="0">
                  <a:pos x="T4" y="T5"/>
                </a:cxn>
                <a:cxn ang="0">
                  <a:pos x="T6" y="T7"/>
                </a:cxn>
                <a:cxn ang="0">
                  <a:pos x="T8" y="T9"/>
                </a:cxn>
              </a:cxnLst>
              <a:rect l="0" t="0" r="r" b="b"/>
              <a:pathLst>
                <a:path w="31" h="21">
                  <a:moveTo>
                    <a:pt x="31" y="11"/>
                  </a:moveTo>
                  <a:lnTo>
                    <a:pt x="18" y="0"/>
                  </a:lnTo>
                  <a:lnTo>
                    <a:pt x="0" y="9"/>
                  </a:lnTo>
                  <a:lnTo>
                    <a:pt x="14" y="21"/>
                  </a:lnTo>
                  <a:lnTo>
                    <a:pt x="31" y="11"/>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1"/>
            <p:cNvSpPr/>
            <p:nvPr/>
          </p:nvSpPr>
          <p:spPr bwMode="auto">
            <a:xfrm>
              <a:off x="11133504" y="1570090"/>
              <a:ext cx="203200" cy="223838"/>
            </a:xfrm>
            <a:custGeom>
              <a:avLst/>
              <a:gdLst>
                <a:gd name="T0" fmla="*/ 67 w 174"/>
                <a:gd name="T1" fmla="*/ 4 h 191"/>
                <a:gd name="T2" fmla="*/ 75 w 174"/>
                <a:gd name="T3" fmla="*/ 2 h 191"/>
                <a:gd name="T4" fmla="*/ 82 w 174"/>
                <a:gd name="T5" fmla="*/ 2 h 191"/>
                <a:gd name="T6" fmla="*/ 166 w 174"/>
                <a:gd name="T7" fmla="*/ 78 h 191"/>
                <a:gd name="T8" fmla="*/ 144 w 174"/>
                <a:gd name="T9" fmla="*/ 142 h 191"/>
                <a:gd name="T10" fmla="*/ 45 w 174"/>
                <a:gd name="T11" fmla="*/ 186 h 191"/>
                <a:gd name="T12" fmla="*/ 6 w 174"/>
                <a:gd name="T13" fmla="*/ 138 h 191"/>
                <a:gd name="T14" fmla="*/ 38 w 174"/>
                <a:gd name="T15" fmla="*/ 55 h 191"/>
                <a:gd name="T16" fmla="*/ 67 w 174"/>
                <a:gd name="T17"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91">
                  <a:moveTo>
                    <a:pt x="67" y="4"/>
                  </a:moveTo>
                  <a:cubicBezTo>
                    <a:pt x="67" y="4"/>
                    <a:pt x="69" y="3"/>
                    <a:pt x="75" y="2"/>
                  </a:cubicBezTo>
                  <a:cubicBezTo>
                    <a:pt x="81" y="0"/>
                    <a:pt x="82" y="2"/>
                    <a:pt x="82" y="2"/>
                  </a:cubicBezTo>
                  <a:cubicBezTo>
                    <a:pt x="82" y="2"/>
                    <a:pt x="159" y="48"/>
                    <a:pt x="166" y="78"/>
                  </a:cubicBezTo>
                  <a:cubicBezTo>
                    <a:pt x="172" y="108"/>
                    <a:pt x="174" y="123"/>
                    <a:pt x="144" y="142"/>
                  </a:cubicBezTo>
                  <a:cubicBezTo>
                    <a:pt x="115" y="160"/>
                    <a:pt x="64" y="181"/>
                    <a:pt x="45" y="186"/>
                  </a:cubicBezTo>
                  <a:cubicBezTo>
                    <a:pt x="28" y="191"/>
                    <a:pt x="0" y="167"/>
                    <a:pt x="6" y="138"/>
                  </a:cubicBezTo>
                  <a:cubicBezTo>
                    <a:pt x="13" y="109"/>
                    <a:pt x="28" y="68"/>
                    <a:pt x="38" y="55"/>
                  </a:cubicBezTo>
                  <a:cubicBezTo>
                    <a:pt x="49" y="43"/>
                    <a:pt x="69" y="9"/>
                    <a:pt x="67" y="4"/>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2" name="Freeform 12"/>
            <p:cNvSpPr/>
            <p:nvPr/>
          </p:nvSpPr>
          <p:spPr bwMode="auto">
            <a:xfrm>
              <a:off x="11116042" y="1652640"/>
              <a:ext cx="158750" cy="153988"/>
            </a:xfrm>
            <a:custGeom>
              <a:avLst/>
              <a:gdLst>
                <a:gd name="T0" fmla="*/ 15 w 135"/>
                <a:gd name="T1" fmla="*/ 52 h 132"/>
                <a:gd name="T2" fmla="*/ 13 w 135"/>
                <a:gd name="T3" fmla="*/ 123 h 132"/>
                <a:gd name="T4" fmla="*/ 98 w 135"/>
                <a:gd name="T5" fmla="*/ 103 h 132"/>
                <a:gd name="T6" fmla="*/ 135 w 135"/>
                <a:gd name="T7" fmla="*/ 87 h 132"/>
                <a:gd name="T8" fmla="*/ 80 w 135"/>
                <a:gd name="T9" fmla="*/ 102 h 132"/>
                <a:gd name="T10" fmla="*/ 43 w 135"/>
                <a:gd name="T11" fmla="*/ 88 h 132"/>
                <a:gd name="T12" fmla="*/ 31 w 135"/>
                <a:gd name="T13" fmla="*/ 42 h 132"/>
                <a:gd name="T14" fmla="*/ 44 w 135"/>
                <a:gd name="T15" fmla="*/ 0 h 132"/>
                <a:gd name="T16" fmla="*/ 15 w 135"/>
                <a:gd name="T17" fmla="*/ 5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2">
                  <a:moveTo>
                    <a:pt x="15" y="52"/>
                  </a:moveTo>
                  <a:cubicBezTo>
                    <a:pt x="15" y="52"/>
                    <a:pt x="0" y="115"/>
                    <a:pt x="13" y="123"/>
                  </a:cubicBezTo>
                  <a:cubicBezTo>
                    <a:pt x="25" y="132"/>
                    <a:pt x="64" y="117"/>
                    <a:pt x="98" y="103"/>
                  </a:cubicBezTo>
                  <a:cubicBezTo>
                    <a:pt x="131" y="90"/>
                    <a:pt x="135" y="87"/>
                    <a:pt x="135" y="87"/>
                  </a:cubicBezTo>
                  <a:cubicBezTo>
                    <a:pt x="135" y="87"/>
                    <a:pt x="93" y="103"/>
                    <a:pt x="80" y="102"/>
                  </a:cubicBezTo>
                  <a:cubicBezTo>
                    <a:pt x="68" y="101"/>
                    <a:pt x="50" y="95"/>
                    <a:pt x="43" y="88"/>
                  </a:cubicBezTo>
                  <a:cubicBezTo>
                    <a:pt x="36" y="82"/>
                    <a:pt x="23" y="70"/>
                    <a:pt x="31" y="42"/>
                  </a:cubicBezTo>
                  <a:cubicBezTo>
                    <a:pt x="39" y="14"/>
                    <a:pt x="39" y="9"/>
                    <a:pt x="44" y="0"/>
                  </a:cubicBezTo>
                  <a:cubicBezTo>
                    <a:pt x="44" y="0"/>
                    <a:pt x="22" y="28"/>
                    <a:pt x="15" y="5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3"/>
            <p:cNvSpPr/>
            <p:nvPr/>
          </p:nvSpPr>
          <p:spPr bwMode="auto">
            <a:xfrm>
              <a:off x="11208117" y="1722490"/>
              <a:ext cx="26988" cy="33338"/>
            </a:xfrm>
            <a:custGeom>
              <a:avLst/>
              <a:gdLst>
                <a:gd name="T0" fmla="*/ 10 w 17"/>
                <a:gd name="T1" fmla="*/ 0 h 21"/>
                <a:gd name="T2" fmla="*/ 0 w 17"/>
                <a:gd name="T3" fmla="*/ 8 h 21"/>
                <a:gd name="T4" fmla="*/ 6 w 17"/>
                <a:gd name="T5" fmla="*/ 21 h 21"/>
                <a:gd name="T6" fmla="*/ 17 w 17"/>
                <a:gd name="T7" fmla="*/ 13 h 21"/>
                <a:gd name="T8" fmla="*/ 10 w 17"/>
                <a:gd name="T9" fmla="*/ 0 h 21"/>
              </a:gdLst>
              <a:ahLst/>
              <a:cxnLst>
                <a:cxn ang="0">
                  <a:pos x="T0" y="T1"/>
                </a:cxn>
                <a:cxn ang="0">
                  <a:pos x="T2" y="T3"/>
                </a:cxn>
                <a:cxn ang="0">
                  <a:pos x="T4" y="T5"/>
                </a:cxn>
                <a:cxn ang="0">
                  <a:pos x="T6" y="T7"/>
                </a:cxn>
                <a:cxn ang="0">
                  <a:pos x="T8" y="T9"/>
                </a:cxn>
              </a:cxnLst>
              <a:rect l="0" t="0" r="r" b="b"/>
              <a:pathLst>
                <a:path w="17" h="21">
                  <a:moveTo>
                    <a:pt x="10" y="0"/>
                  </a:moveTo>
                  <a:lnTo>
                    <a:pt x="0" y="8"/>
                  </a:lnTo>
                  <a:lnTo>
                    <a:pt x="6" y="21"/>
                  </a:lnTo>
                  <a:lnTo>
                    <a:pt x="17" y="13"/>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4"/>
            <p:cNvSpPr/>
            <p:nvPr/>
          </p:nvSpPr>
          <p:spPr bwMode="auto">
            <a:xfrm>
              <a:off x="11241454" y="1703440"/>
              <a:ext cx="26988" cy="31750"/>
            </a:xfrm>
            <a:custGeom>
              <a:avLst/>
              <a:gdLst>
                <a:gd name="T0" fmla="*/ 10 w 17"/>
                <a:gd name="T1" fmla="*/ 0 h 20"/>
                <a:gd name="T2" fmla="*/ 0 w 17"/>
                <a:gd name="T3" fmla="*/ 7 h 20"/>
                <a:gd name="T4" fmla="*/ 6 w 17"/>
                <a:gd name="T5" fmla="*/ 20 h 20"/>
                <a:gd name="T6" fmla="*/ 17 w 17"/>
                <a:gd name="T7" fmla="*/ 12 h 20"/>
                <a:gd name="T8" fmla="*/ 10 w 17"/>
                <a:gd name="T9" fmla="*/ 0 h 20"/>
              </a:gdLst>
              <a:ahLst/>
              <a:cxnLst>
                <a:cxn ang="0">
                  <a:pos x="T0" y="T1"/>
                </a:cxn>
                <a:cxn ang="0">
                  <a:pos x="T2" y="T3"/>
                </a:cxn>
                <a:cxn ang="0">
                  <a:pos x="T4" y="T5"/>
                </a:cxn>
                <a:cxn ang="0">
                  <a:pos x="T6" y="T7"/>
                </a:cxn>
                <a:cxn ang="0">
                  <a:pos x="T8" y="T9"/>
                </a:cxn>
              </a:cxnLst>
              <a:rect l="0" t="0" r="r" b="b"/>
              <a:pathLst>
                <a:path w="17" h="20">
                  <a:moveTo>
                    <a:pt x="10" y="0"/>
                  </a:moveTo>
                  <a:lnTo>
                    <a:pt x="0" y="7"/>
                  </a:lnTo>
                  <a:lnTo>
                    <a:pt x="6" y="20"/>
                  </a:lnTo>
                  <a:lnTo>
                    <a:pt x="17" y="12"/>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5"/>
            <p:cNvSpPr/>
            <p:nvPr/>
          </p:nvSpPr>
          <p:spPr bwMode="auto">
            <a:xfrm>
              <a:off x="11181129" y="1570090"/>
              <a:ext cx="76200" cy="74613"/>
            </a:xfrm>
            <a:custGeom>
              <a:avLst/>
              <a:gdLst>
                <a:gd name="T0" fmla="*/ 24 w 65"/>
                <a:gd name="T1" fmla="*/ 63 h 63"/>
                <a:gd name="T2" fmla="*/ 0 w 65"/>
                <a:gd name="T3" fmla="*/ 51 h 63"/>
                <a:gd name="T4" fmla="*/ 27 w 65"/>
                <a:gd name="T5" fmla="*/ 3 h 63"/>
                <a:gd name="T6" fmla="*/ 36 w 65"/>
                <a:gd name="T7" fmla="*/ 0 h 63"/>
                <a:gd name="T8" fmla="*/ 63 w 65"/>
                <a:gd name="T9" fmla="*/ 17 h 63"/>
                <a:gd name="T10" fmla="*/ 24 w 65"/>
                <a:gd name="T11" fmla="*/ 63 h 63"/>
              </a:gdLst>
              <a:ahLst/>
              <a:cxnLst>
                <a:cxn ang="0">
                  <a:pos x="T0" y="T1"/>
                </a:cxn>
                <a:cxn ang="0">
                  <a:pos x="T2" y="T3"/>
                </a:cxn>
                <a:cxn ang="0">
                  <a:pos x="T4" y="T5"/>
                </a:cxn>
                <a:cxn ang="0">
                  <a:pos x="T6" y="T7"/>
                </a:cxn>
                <a:cxn ang="0">
                  <a:pos x="T8" y="T9"/>
                </a:cxn>
                <a:cxn ang="0">
                  <a:pos x="T10" y="T11"/>
                </a:cxn>
              </a:cxnLst>
              <a:rect l="0" t="0" r="r" b="b"/>
              <a:pathLst>
                <a:path w="65" h="63">
                  <a:moveTo>
                    <a:pt x="24" y="63"/>
                  </a:moveTo>
                  <a:cubicBezTo>
                    <a:pt x="24" y="63"/>
                    <a:pt x="6" y="50"/>
                    <a:pt x="0" y="51"/>
                  </a:cubicBezTo>
                  <a:cubicBezTo>
                    <a:pt x="0" y="51"/>
                    <a:pt x="26" y="14"/>
                    <a:pt x="27" y="3"/>
                  </a:cubicBezTo>
                  <a:cubicBezTo>
                    <a:pt x="36" y="0"/>
                    <a:pt x="36" y="0"/>
                    <a:pt x="36" y="0"/>
                  </a:cubicBezTo>
                  <a:cubicBezTo>
                    <a:pt x="36" y="0"/>
                    <a:pt x="65" y="16"/>
                    <a:pt x="63" y="17"/>
                  </a:cubicBezTo>
                  <a:cubicBezTo>
                    <a:pt x="58" y="20"/>
                    <a:pt x="26" y="29"/>
                    <a:pt x="24" y="6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6"/>
            <p:cNvSpPr/>
            <p:nvPr/>
          </p:nvSpPr>
          <p:spPr bwMode="auto">
            <a:xfrm>
              <a:off x="11206529" y="1393878"/>
              <a:ext cx="109538" cy="165100"/>
            </a:xfrm>
            <a:custGeom>
              <a:avLst/>
              <a:gdLst>
                <a:gd name="T0" fmla="*/ 6 w 93"/>
                <a:gd name="T1" fmla="*/ 142 h 142"/>
                <a:gd name="T2" fmla="*/ 23 w 93"/>
                <a:gd name="T3" fmla="*/ 133 h 142"/>
                <a:gd name="T4" fmla="*/ 60 w 93"/>
                <a:gd name="T5" fmla="*/ 94 h 142"/>
                <a:gd name="T6" fmla="*/ 83 w 93"/>
                <a:gd name="T7" fmla="*/ 31 h 142"/>
                <a:gd name="T8" fmla="*/ 50 w 93"/>
                <a:gd name="T9" fmla="*/ 5 h 142"/>
                <a:gd name="T10" fmla="*/ 1 w 93"/>
                <a:gd name="T11" fmla="*/ 1 h 142"/>
                <a:gd name="T12" fmla="*/ 19 w 93"/>
                <a:gd name="T13" fmla="*/ 43 h 142"/>
                <a:gd name="T14" fmla="*/ 6 w 93"/>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2">
                  <a:moveTo>
                    <a:pt x="6" y="142"/>
                  </a:moveTo>
                  <a:cubicBezTo>
                    <a:pt x="6" y="142"/>
                    <a:pt x="19" y="141"/>
                    <a:pt x="23" y="133"/>
                  </a:cubicBezTo>
                  <a:cubicBezTo>
                    <a:pt x="26" y="126"/>
                    <a:pt x="47" y="105"/>
                    <a:pt x="60" y="94"/>
                  </a:cubicBezTo>
                  <a:cubicBezTo>
                    <a:pt x="73" y="84"/>
                    <a:pt x="93" y="53"/>
                    <a:pt x="83" y="31"/>
                  </a:cubicBezTo>
                  <a:cubicBezTo>
                    <a:pt x="73" y="8"/>
                    <a:pt x="66" y="6"/>
                    <a:pt x="50" y="5"/>
                  </a:cubicBezTo>
                  <a:cubicBezTo>
                    <a:pt x="35" y="4"/>
                    <a:pt x="2" y="1"/>
                    <a:pt x="1" y="1"/>
                  </a:cubicBezTo>
                  <a:cubicBezTo>
                    <a:pt x="0" y="0"/>
                    <a:pt x="17" y="22"/>
                    <a:pt x="19" y="43"/>
                  </a:cubicBezTo>
                  <a:cubicBezTo>
                    <a:pt x="22" y="63"/>
                    <a:pt x="8" y="135"/>
                    <a:pt x="6" y="142"/>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7" name="Freeform 17"/>
            <p:cNvSpPr/>
            <p:nvPr/>
          </p:nvSpPr>
          <p:spPr bwMode="auto">
            <a:xfrm>
              <a:off x="11223992" y="1425628"/>
              <a:ext cx="34925" cy="34925"/>
            </a:xfrm>
            <a:custGeom>
              <a:avLst/>
              <a:gdLst>
                <a:gd name="T0" fmla="*/ 22 w 22"/>
                <a:gd name="T1" fmla="*/ 0 h 22"/>
                <a:gd name="T2" fmla="*/ 19 w 22"/>
                <a:gd name="T3" fmla="*/ 17 h 22"/>
                <a:gd name="T4" fmla="*/ 0 w 22"/>
                <a:gd name="T5" fmla="*/ 22 h 22"/>
                <a:gd name="T6" fmla="*/ 3 w 22"/>
                <a:gd name="T7" fmla="*/ 3 h 22"/>
                <a:gd name="T8" fmla="*/ 22 w 22"/>
                <a:gd name="T9" fmla="*/ 0 h 22"/>
              </a:gdLst>
              <a:ahLst/>
              <a:cxnLst>
                <a:cxn ang="0">
                  <a:pos x="T0" y="T1"/>
                </a:cxn>
                <a:cxn ang="0">
                  <a:pos x="T2" y="T3"/>
                </a:cxn>
                <a:cxn ang="0">
                  <a:pos x="T4" y="T5"/>
                </a:cxn>
                <a:cxn ang="0">
                  <a:pos x="T6" y="T7"/>
                </a:cxn>
                <a:cxn ang="0">
                  <a:pos x="T8" y="T9"/>
                </a:cxn>
              </a:cxnLst>
              <a:rect l="0" t="0" r="r" b="b"/>
              <a:pathLst>
                <a:path w="22" h="22">
                  <a:moveTo>
                    <a:pt x="22" y="0"/>
                  </a:moveTo>
                  <a:lnTo>
                    <a:pt x="19" y="17"/>
                  </a:lnTo>
                  <a:lnTo>
                    <a:pt x="0" y="22"/>
                  </a:lnTo>
                  <a:lnTo>
                    <a:pt x="3" y="3"/>
                  </a:lnTo>
                  <a:lnTo>
                    <a:pt x="22"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8"/>
            <p:cNvSpPr/>
            <p:nvPr/>
          </p:nvSpPr>
          <p:spPr bwMode="auto">
            <a:xfrm>
              <a:off x="11020792" y="1373240"/>
              <a:ext cx="233363" cy="187325"/>
            </a:xfrm>
            <a:custGeom>
              <a:avLst/>
              <a:gdLst>
                <a:gd name="T0" fmla="*/ 159 w 199"/>
                <a:gd name="T1" fmla="*/ 160 h 160"/>
                <a:gd name="T2" fmla="*/ 167 w 199"/>
                <a:gd name="T3" fmla="*/ 157 h 160"/>
                <a:gd name="T4" fmla="*/ 171 w 199"/>
                <a:gd name="T5" fmla="*/ 152 h 160"/>
                <a:gd name="T6" fmla="*/ 183 w 199"/>
                <a:gd name="T7" fmla="*/ 39 h 160"/>
                <a:gd name="T8" fmla="*/ 125 w 199"/>
                <a:gd name="T9" fmla="*/ 6 h 160"/>
                <a:gd name="T10" fmla="*/ 21 w 199"/>
                <a:gd name="T11" fmla="*/ 39 h 160"/>
                <a:gd name="T12" fmla="*/ 25 w 199"/>
                <a:gd name="T13" fmla="*/ 101 h 160"/>
                <a:gd name="T14" fmla="*/ 104 w 199"/>
                <a:gd name="T15" fmla="*/ 141 h 160"/>
                <a:gd name="T16" fmla="*/ 159 w 199"/>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60">
                  <a:moveTo>
                    <a:pt x="159" y="160"/>
                  </a:moveTo>
                  <a:cubicBezTo>
                    <a:pt x="159" y="160"/>
                    <a:pt x="161" y="159"/>
                    <a:pt x="167" y="157"/>
                  </a:cubicBezTo>
                  <a:cubicBezTo>
                    <a:pt x="173" y="154"/>
                    <a:pt x="171" y="152"/>
                    <a:pt x="171" y="152"/>
                  </a:cubicBezTo>
                  <a:cubicBezTo>
                    <a:pt x="171" y="152"/>
                    <a:pt x="199" y="66"/>
                    <a:pt x="183" y="39"/>
                  </a:cubicBezTo>
                  <a:cubicBezTo>
                    <a:pt x="168" y="13"/>
                    <a:pt x="159" y="0"/>
                    <a:pt x="125" y="6"/>
                  </a:cubicBezTo>
                  <a:cubicBezTo>
                    <a:pt x="90" y="12"/>
                    <a:pt x="39" y="30"/>
                    <a:pt x="21" y="39"/>
                  </a:cubicBezTo>
                  <a:cubicBezTo>
                    <a:pt x="6" y="47"/>
                    <a:pt x="0" y="84"/>
                    <a:pt x="25" y="101"/>
                  </a:cubicBezTo>
                  <a:cubicBezTo>
                    <a:pt x="49" y="118"/>
                    <a:pt x="87" y="139"/>
                    <a:pt x="104" y="141"/>
                  </a:cubicBezTo>
                  <a:cubicBezTo>
                    <a:pt x="120" y="143"/>
                    <a:pt x="157" y="155"/>
                    <a:pt x="159" y="160"/>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9" name="Freeform 19"/>
            <p:cNvSpPr/>
            <p:nvPr/>
          </p:nvSpPr>
          <p:spPr bwMode="auto">
            <a:xfrm>
              <a:off x="10995392" y="1385940"/>
              <a:ext cx="138113" cy="147638"/>
            </a:xfrm>
            <a:custGeom>
              <a:avLst/>
              <a:gdLst>
                <a:gd name="T0" fmla="*/ 53 w 119"/>
                <a:gd name="T1" fmla="*/ 106 h 126"/>
                <a:gd name="T2" fmla="*/ 4 w 119"/>
                <a:gd name="T3" fmla="*/ 55 h 126"/>
                <a:gd name="T4" fmla="*/ 80 w 119"/>
                <a:gd name="T5" fmla="*/ 13 h 126"/>
                <a:gd name="T6" fmla="*/ 119 w 119"/>
                <a:gd name="T7" fmla="*/ 0 h 126"/>
                <a:gd name="T8" fmla="*/ 68 w 119"/>
                <a:gd name="T9" fmla="*/ 25 h 126"/>
                <a:gd name="T10" fmla="*/ 50 w 119"/>
                <a:gd name="T11" fmla="*/ 61 h 126"/>
                <a:gd name="T12" fmla="*/ 72 w 119"/>
                <a:gd name="T13" fmla="*/ 103 h 126"/>
                <a:gd name="T14" fmla="*/ 110 w 119"/>
                <a:gd name="T15" fmla="*/ 126 h 126"/>
                <a:gd name="T16" fmla="*/ 53 w 119"/>
                <a:gd name="T17" fmla="*/ 10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26">
                  <a:moveTo>
                    <a:pt x="53" y="106"/>
                  </a:moveTo>
                  <a:cubicBezTo>
                    <a:pt x="53" y="106"/>
                    <a:pt x="0" y="70"/>
                    <a:pt x="4" y="55"/>
                  </a:cubicBezTo>
                  <a:cubicBezTo>
                    <a:pt x="7" y="40"/>
                    <a:pt x="46" y="25"/>
                    <a:pt x="80" y="13"/>
                  </a:cubicBezTo>
                  <a:cubicBezTo>
                    <a:pt x="115" y="1"/>
                    <a:pt x="119" y="0"/>
                    <a:pt x="119" y="0"/>
                  </a:cubicBezTo>
                  <a:cubicBezTo>
                    <a:pt x="119" y="0"/>
                    <a:pt x="77" y="16"/>
                    <a:pt x="68" y="25"/>
                  </a:cubicBezTo>
                  <a:cubicBezTo>
                    <a:pt x="60" y="34"/>
                    <a:pt x="51" y="51"/>
                    <a:pt x="50" y="61"/>
                  </a:cubicBezTo>
                  <a:cubicBezTo>
                    <a:pt x="49" y="70"/>
                    <a:pt x="47" y="87"/>
                    <a:pt x="72" y="103"/>
                  </a:cubicBezTo>
                  <a:cubicBezTo>
                    <a:pt x="96" y="119"/>
                    <a:pt x="100" y="123"/>
                    <a:pt x="110" y="126"/>
                  </a:cubicBezTo>
                  <a:cubicBezTo>
                    <a:pt x="110" y="126"/>
                    <a:pt x="75" y="120"/>
                    <a:pt x="53" y="106"/>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20"/>
            <p:cNvSpPr/>
            <p:nvPr/>
          </p:nvSpPr>
          <p:spPr bwMode="auto">
            <a:xfrm>
              <a:off x="11090642" y="1420865"/>
              <a:ext cx="26988" cy="22225"/>
            </a:xfrm>
            <a:custGeom>
              <a:avLst/>
              <a:gdLst>
                <a:gd name="T0" fmla="*/ 17 w 17"/>
                <a:gd name="T1" fmla="*/ 14 h 14"/>
                <a:gd name="T2" fmla="*/ 4 w 17"/>
                <a:gd name="T3" fmla="*/ 14 h 14"/>
                <a:gd name="T4" fmla="*/ 0 w 17"/>
                <a:gd name="T5" fmla="*/ 0 h 14"/>
                <a:gd name="T6" fmla="*/ 13 w 17"/>
                <a:gd name="T7" fmla="*/ 0 h 14"/>
                <a:gd name="T8" fmla="*/ 17 w 17"/>
                <a:gd name="T9" fmla="*/ 14 h 14"/>
              </a:gdLst>
              <a:ahLst/>
              <a:cxnLst>
                <a:cxn ang="0">
                  <a:pos x="T0" y="T1"/>
                </a:cxn>
                <a:cxn ang="0">
                  <a:pos x="T2" y="T3"/>
                </a:cxn>
                <a:cxn ang="0">
                  <a:pos x="T4" y="T5"/>
                </a:cxn>
                <a:cxn ang="0">
                  <a:pos x="T6" y="T7"/>
                </a:cxn>
                <a:cxn ang="0">
                  <a:pos x="T8" y="T9"/>
                </a:cxn>
              </a:cxnLst>
              <a:rect l="0" t="0" r="r" b="b"/>
              <a:pathLst>
                <a:path w="17" h="14">
                  <a:moveTo>
                    <a:pt x="17" y="14"/>
                  </a:moveTo>
                  <a:lnTo>
                    <a:pt x="4" y="14"/>
                  </a:lnTo>
                  <a:lnTo>
                    <a:pt x="0" y="0"/>
                  </a:lnTo>
                  <a:lnTo>
                    <a:pt x="13"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21"/>
            <p:cNvSpPr/>
            <p:nvPr/>
          </p:nvSpPr>
          <p:spPr bwMode="auto">
            <a:xfrm>
              <a:off x="11128742" y="1412928"/>
              <a:ext cx="26988" cy="23813"/>
            </a:xfrm>
            <a:custGeom>
              <a:avLst/>
              <a:gdLst>
                <a:gd name="T0" fmla="*/ 17 w 17"/>
                <a:gd name="T1" fmla="*/ 14 h 15"/>
                <a:gd name="T2" fmla="*/ 5 w 17"/>
                <a:gd name="T3" fmla="*/ 15 h 15"/>
                <a:gd name="T4" fmla="*/ 0 w 17"/>
                <a:gd name="T5" fmla="*/ 2 h 15"/>
                <a:gd name="T6" fmla="*/ 14 w 17"/>
                <a:gd name="T7" fmla="*/ 0 h 15"/>
                <a:gd name="T8" fmla="*/ 17 w 17"/>
                <a:gd name="T9" fmla="*/ 14 h 15"/>
              </a:gdLst>
              <a:ahLst/>
              <a:cxnLst>
                <a:cxn ang="0">
                  <a:pos x="T0" y="T1"/>
                </a:cxn>
                <a:cxn ang="0">
                  <a:pos x="T2" y="T3"/>
                </a:cxn>
                <a:cxn ang="0">
                  <a:pos x="T4" y="T5"/>
                </a:cxn>
                <a:cxn ang="0">
                  <a:pos x="T6" y="T7"/>
                </a:cxn>
                <a:cxn ang="0">
                  <a:pos x="T8" y="T9"/>
                </a:cxn>
              </a:cxnLst>
              <a:rect l="0" t="0" r="r" b="b"/>
              <a:pathLst>
                <a:path w="17" h="15">
                  <a:moveTo>
                    <a:pt x="17" y="14"/>
                  </a:moveTo>
                  <a:lnTo>
                    <a:pt x="5" y="15"/>
                  </a:lnTo>
                  <a:lnTo>
                    <a:pt x="0" y="2"/>
                  </a:lnTo>
                  <a:lnTo>
                    <a:pt x="14"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2"/>
            <p:cNvSpPr/>
            <p:nvPr/>
          </p:nvSpPr>
          <p:spPr bwMode="auto">
            <a:xfrm>
              <a:off x="11147792" y="1511353"/>
              <a:ext cx="84138" cy="49213"/>
            </a:xfrm>
            <a:custGeom>
              <a:avLst/>
              <a:gdLst>
                <a:gd name="T0" fmla="*/ 10 w 72"/>
                <a:gd name="T1" fmla="*/ 0 h 42"/>
                <a:gd name="T2" fmla="*/ 0 w 72"/>
                <a:gd name="T3" fmla="*/ 25 h 42"/>
                <a:gd name="T4" fmla="*/ 52 w 72"/>
                <a:gd name="T5" fmla="*/ 42 h 42"/>
                <a:gd name="T6" fmla="*/ 61 w 72"/>
                <a:gd name="T7" fmla="*/ 38 h 42"/>
                <a:gd name="T8" fmla="*/ 70 w 72"/>
                <a:gd name="T9" fmla="*/ 8 h 42"/>
                <a:gd name="T10" fmla="*/ 10 w 72"/>
                <a:gd name="T11" fmla="*/ 0 h 42"/>
              </a:gdLst>
              <a:ahLst/>
              <a:cxnLst>
                <a:cxn ang="0">
                  <a:pos x="T0" y="T1"/>
                </a:cxn>
                <a:cxn ang="0">
                  <a:pos x="T2" y="T3"/>
                </a:cxn>
                <a:cxn ang="0">
                  <a:pos x="T4" y="T5"/>
                </a:cxn>
                <a:cxn ang="0">
                  <a:pos x="T6" y="T7"/>
                </a:cxn>
                <a:cxn ang="0">
                  <a:pos x="T8" y="T9"/>
                </a:cxn>
                <a:cxn ang="0">
                  <a:pos x="T10" y="T11"/>
                </a:cxn>
              </a:cxnLst>
              <a:rect l="0" t="0" r="r" b="b"/>
              <a:pathLst>
                <a:path w="72" h="42">
                  <a:moveTo>
                    <a:pt x="10" y="0"/>
                  </a:moveTo>
                  <a:cubicBezTo>
                    <a:pt x="10" y="0"/>
                    <a:pt x="5" y="21"/>
                    <a:pt x="0" y="25"/>
                  </a:cubicBezTo>
                  <a:cubicBezTo>
                    <a:pt x="0" y="25"/>
                    <a:pt x="45" y="35"/>
                    <a:pt x="52" y="42"/>
                  </a:cubicBezTo>
                  <a:cubicBezTo>
                    <a:pt x="61" y="38"/>
                    <a:pt x="61" y="38"/>
                    <a:pt x="61" y="38"/>
                  </a:cubicBezTo>
                  <a:cubicBezTo>
                    <a:pt x="61" y="38"/>
                    <a:pt x="72" y="7"/>
                    <a:pt x="70" y="8"/>
                  </a:cubicBezTo>
                  <a:cubicBezTo>
                    <a:pt x="64" y="9"/>
                    <a:pt x="35" y="24"/>
                    <a:pt x="10" y="0"/>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3"/>
            <p:cNvSpPr/>
            <p:nvPr/>
          </p:nvSpPr>
          <p:spPr bwMode="auto">
            <a:xfrm>
              <a:off x="11093817" y="1555803"/>
              <a:ext cx="88900" cy="93663"/>
            </a:xfrm>
            <a:custGeom>
              <a:avLst/>
              <a:gdLst>
                <a:gd name="T0" fmla="*/ 28 w 75"/>
                <a:gd name="T1" fmla="*/ 79 h 79"/>
                <a:gd name="T2" fmla="*/ 65 w 75"/>
                <a:gd name="T3" fmla="*/ 26 h 79"/>
                <a:gd name="T4" fmla="*/ 72 w 75"/>
                <a:gd name="T5" fmla="*/ 21 h 79"/>
                <a:gd name="T6" fmla="*/ 0 w 75"/>
                <a:gd name="T7" fmla="*/ 0 h 79"/>
              </a:gdLst>
              <a:ahLst/>
              <a:cxnLst>
                <a:cxn ang="0">
                  <a:pos x="T0" y="T1"/>
                </a:cxn>
                <a:cxn ang="0">
                  <a:pos x="T2" y="T3"/>
                </a:cxn>
                <a:cxn ang="0">
                  <a:pos x="T4" y="T5"/>
                </a:cxn>
                <a:cxn ang="0">
                  <a:pos x="T6" y="T7"/>
                </a:cxn>
              </a:cxnLst>
              <a:rect l="0" t="0" r="r" b="b"/>
              <a:pathLst>
                <a:path w="75" h="79">
                  <a:moveTo>
                    <a:pt x="28" y="79"/>
                  </a:moveTo>
                  <a:cubicBezTo>
                    <a:pt x="28" y="79"/>
                    <a:pt x="54" y="33"/>
                    <a:pt x="65" y="26"/>
                  </a:cubicBezTo>
                  <a:cubicBezTo>
                    <a:pt x="75" y="18"/>
                    <a:pt x="72" y="21"/>
                    <a:pt x="72" y="21"/>
                  </a:cubicBezTo>
                  <a:cubicBezTo>
                    <a:pt x="72" y="21"/>
                    <a:pt x="8" y="13"/>
                    <a:pt x="0" y="0"/>
                  </a:cubicBezTo>
                </a:path>
              </a:pathLst>
            </a:custGeom>
            <a:noFill/>
            <a:ln w="4763" cap="flat">
              <a:solidFill>
                <a:srgbClr val="443E2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54" name="Freeform 24"/>
            <p:cNvSpPr/>
            <p:nvPr/>
          </p:nvSpPr>
          <p:spPr bwMode="auto">
            <a:xfrm>
              <a:off x="11179542" y="1576440"/>
              <a:ext cx="15875" cy="14288"/>
            </a:xfrm>
            <a:custGeom>
              <a:avLst/>
              <a:gdLst>
                <a:gd name="T0" fmla="*/ 5 w 13"/>
                <a:gd name="T1" fmla="*/ 1 h 12"/>
                <a:gd name="T2" fmla="*/ 12 w 13"/>
                <a:gd name="T3" fmla="*/ 4 h 12"/>
                <a:gd name="T4" fmla="*/ 8 w 13"/>
                <a:gd name="T5" fmla="*/ 11 h 12"/>
                <a:gd name="T6" fmla="*/ 1 w 13"/>
                <a:gd name="T7" fmla="*/ 8 h 12"/>
                <a:gd name="T8" fmla="*/ 5 w 13"/>
                <a:gd name="T9" fmla="*/ 1 h 12"/>
              </a:gdLst>
              <a:ahLst/>
              <a:cxnLst>
                <a:cxn ang="0">
                  <a:pos x="T0" y="T1"/>
                </a:cxn>
                <a:cxn ang="0">
                  <a:pos x="T2" y="T3"/>
                </a:cxn>
                <a:cxn ang="0">
                  <a:pos x="T4" y="T5"/>
                </a:cxn>
                <a:cxn ang="0">
                  <a:pos x="T6" y="T7"/>
                </a:cxn>
                <a:cxn ang="0">
                  <a:pos x="T8" y="T9"/>
                </a:cxn>
              </a:cxnLst>
              <a:rect l="0" t="0" r="r" b="b"/>
              <a:pathLst>
                <a:path w="13" h="12">
                  <a:moveTo>
                    <a:pt x="5" y="1"/>
                  </a:moveTo>
                  <a:cubicBezTo>
                    <a:pt x="7" y="0"/>
                    <a:pt x="11" y="1"/>
                    <a:pt x="12" y="4"/>
                  </a:cubicBezTo>
                  <a:cubicBezTo>
                    <a:pt x="13" y="7"/>
                    <a:pt x="11" y="10"/>
                    <a:pt x="8" y="11"/>
                  </a:cubicBezTo>
                  <a:cubicBezTo>
                    <a:pt x="5" y="12"/>
                    <a:pt x="2" y="11"/>
                    <a:pt x="1" y="8"/>
                  </a:cubicBezTo>
                  <a:cubicBezTo>
                    <a:pt x="0" y="5"/>
                    <a:pt x="2" y="2"/>
                    <a:pt x="5" y="1"/>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5"/>
            <p:cNvSpPr/>
            <p:nvPr/>
          </p:nvSpPr>
          <p:spPr bwMode="auto">
            <a:xfrm>
              <a:off x="11174779" y="1563740"/>
              <a:ext cx="15875" cy="14288"/>
            </a:xfrm>
            <a:custGeom>
              <a:avLst/>
              <a:gdLst>
                <a:gd name="T0" fmla="*/ 4 w 13"/>
                <a:gd name="T1" fmla="*/ 2 h 12"/>
                <a:gd name="T2" fmla="*/ 12 w 13"/>
                <a:gd name="T3" fmla="*/ 4 h 12"/>
                <a:gd name="T4" fmla="*/ 8 w 13"/>
                <a:gd name="T5" fmla="*/ 11 h 12"/>
                <a:gd name="T6" fmla="*/ 1 w 13"/>
                <a:gd name="T7" fmla="*/ 8 h 12"/>
                <a:gd name="T8" fmla="*/ 4 w 13"/>
                <a:gd name="T9" fmla="*/ 2 h 12"/>
              </a:gdLst>
              <a:ahLst/>
              <a:cxnLst>
                <a:cxn ang="0">
                  <a:pos x="T0" y="T1"/>
                </a:cxn>
                <a:cxn ang="0">
                  <a:pos x="T2" y="T3"/>
                </a:cxn>
                <a:cxn ang="0">
                  <a:pos x="T4" y="T5"/>
                </a:cxn>
                <a:cxn ang="0">
                  <a:pos x="T6" y="T7"/>
                </a:cxn>
                <a:cxn ang="0">
                  <a:pos x="T8" y="T9"/>
                </a:cxn>
              </a:cxnLst>
              <a:rect l="0" t="0" r="r" b="b"/>
              <a:pathLst>
                <a:path w="13" h="12">
                  <a:moveTo>
                    <a:pt x="4" y="2"/>
                  </a:moveTo>
                  <a:cubicBezTo>
                    <a:pt x="7" y="0"/>
                    <a:pt x="11" y="2"/>
                    <a:pt x="12" y="4"/>
                  </a:cubicBezTo>
                  <a:cubicBezTo>
                    <a:pt x="13" y="7"/>
                    <a:pt x="11" y="10"/>
                    <a:pt x="8" y="11"/>
                  </a:cubicBezTo>
                  <a:cubicBezTo>
                    <a:pt x="5" y="12"/>
                    <a:pt x="2" y="11"/>
                    <a:pt x="1" y="8"/>
                  </a:cubicBezTo>
                  <a:cubicBezTo>
                    <a:pt x="0" y="6"/>
                    <a:pt x="2" y="3"/>
                    <a:pt x="4" y="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6"/>
            <p:cNvSpPr/>
            <p:nvPr/>
          </p:nvSpPr>
          <p:spPr bwMode="auto">
            <a:xfrm>
              <a:off x="11189067" y="1557390"/>
              <a:ext cx="39688" cy="22225"/>
            </a:xfrm>
            <a:custGeom>
              <a:avLst/>
              <a:gdLst>
                <a:gd name="T0" fmla="*/ 14 w 33"/>
                <a:gd name="T1" fmla="*/ 3 h 19"/>
                <a:gd name="T2" fmla="*/ 31 w 33"/>
                <a:gd name="T3" fmla="*/ 4 h 19"/>
                <a:gd name="T4" fmla="*/ 19 w 33"/>
                <a:gd name="T5" fmla="*/ 16 h 19"/>
                <a:gd name="T6" fmla="*/ 1 w 33"/>
                <a:gd name="T7" fmla="*/ 15 h 19"/>
                <a:gd name="T8" fmla="*/ 14 w 33"/>
                <a:gd name="T9" fmla="*/ 3 h 19"/>
              </a:gdLst>
              <a:ahLst/>
              <a:cxnLst>
                <a:cxn ang="0">
                  <a:pos x="T0" y="T1"/>
                </a:cxn>
                <a:cxn ang="0">
                  <a:pos x="T2" y="T3"/>
                </a:cxn>
                <a:cxn ang="0">
                  <a:pos x="T4" y="T5"/>
                </a:cxn>
                <a:cxn ang="0">
                  <a:pos x="T6" y="T7"/>
                </a:cxn>
                <a:cxn ang="0">
                  <a:pos x="T8" y="T9"/>
                </a:cxn>
              </a:cxnLst>
              <a:rect l="0" t="0" r="r" b="b"/>
              <a:pathLst>
                <a:path w="33" h="19">
                  <a:moveTo>
                    <a:pt x="14" y="3"/>
                  </a:moveTo>
                  <a:cubicBezTo>
                    <a:pt x="22" y="0"/>
                    <a:pt x="30" y="0"/>
                    <a:pt x="31" y="4"/>
                  </a:cubicBezTo>
                  <a:cubicBezTo>
                    <a:pt x="33" y="7"/>
                    <a:pt x="27" y="12"/>
                    <a:pt x="19" y="16"/>
                  </a:cubicBezTo>
                  <a:cubicBezTo>
                    <a:pt x="10" y="19"/>
                    <a:pt x="2" y="19"/>
                    <a:pt x="1" y="15"/>
                  </a:cubicBezTo>
                  <a:cubicBezTo>
                    <a:pt x="0" y="12"/>
                    <a:pt x="6" y="6"/>
                    <a:pt x="14" y="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7"/>
            <p:cNvSpPr/>
            <p:nvPr/>
          </p:nvSpPr>
          <p:spPr bwMode="auto">
            <a:xfrm>
              <a:off x="11223992" y="1538340"/>
              <a:ext cx="55563" cy="30163"/>
            </a:xfrm>
            <a:custGeom>
              <a:avLst/>
              <a:gdLst>
                <a:gd name="T0" fmla="*/ 21 w 48"/>
                <a:gd name="T1" fmla="*/ 5 h 25"/>
                <a:gd name="T2" fmla="*/ 47 w 48"/>
                <a:gd name="T3" fmla="*/ 4 h 25"/>
                <a:gd name="T4" fmla="*/ 27 w 48"/>
                <a:gd name="T5" fmla="*/ 19 h 25"/>
                <a:gd name="T6" fmla="*/ 1 w 48"/>
                <a:gd name="T7" fmla="*/ 21 h 25"/>
                <a:gd name="T8" fmla="*/ 21 w 48"/>
                <a:gd name="T9" fmla="*/ 5 h 25"/>
              </a:gdLst>
              <a:ahLst/>
              <a:cxnLst>
                <a:cxn ang="0">
                  <a:pos x="T0" y="T1"/>
                </a:cxn>
                <a:cxn ang="0">
                  <a:pos x="T2" y="T3"/>
                </a:cxn>
                <a:cxn ang="0">
                  <a:pos x="T4" y="T5"/>
                </a:cxn>
                <a:cxn ang="0">
                  <a:pos x="T6" y="T7"/>
                </a:cxn>
                <a:cxn ang="0">
                  <a:pos x="T8" y="T9"/>
                </a:cxn>
              </a:cxnLst>
              <a:rect l="0" t="0" r="r" b="b"/>
              <a:pathLst>
                <a:path w="48" h="25">
                  <a:moveTo>
                    <a:pt x="21" y="5"/>
                  </a:moveTo>
                  <a:cubicBezTo>
                    <a:pt x="34" y="0"/>
                    <a:pt x="45" y="0"/>
                    <a:pt x="47" y="4"/>
                  </a:cubicBezTo>
                  <a:cubicBezTo>
                    <a:pt x="48" y="7"/>
                    <a:pt x="39" y="14"/>
                    <a:pt x="27" y="19"/>
                  </a:cubicBezTo>
                  <a:cubicBezTo>
                    <a:pt x="14" y="24"/>
                    <a:pt x="3" y="25"/>
                    <a:pt x="1" y="21"/>
                  </a:cubicBezTo>
                  <a:cubicBezTo>
                    <a:pt x="0" y="17"/>
                    <a:pt x="9" y="10"/>
                    <a:pt x="21" y="5"/>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61" name="图片 60"/>
          <p:cNvPicPr>
            <a:picLocks noChangeAspect="1"/>
          </p:cNvPicPr>
          <p:nvPr/>
        </p:nvPicPr>
        <p:blipFill rotWithShape="1">
          <a:blip r:embed="rId4" cstate="print">
            <a:extLst>
              <a:ext uri="{28A0092B-C50C-407E-A947-70E740481C1C}">
                <a14:useLocalDpi xmlns:a14="http://schemas.microsoft.com/office/drawing/2010/main" val="0"/>
              </a:ext>
            </a:extLst>
          </a:blip>
          <a:srcRect/>
          <a:stretch>
            <a:fillRect/>
          </a:stretch>
        </p:blipFill>
        <p:spPr>
          <a:xfrm>
            <a:off x="3169204" y="1645731"/>
            <a:ext cx="1117812" cy="1091198"/>
          </a:xfrm>
          <a:prstGeom prst="rect">
            <a:avLst/>
          </a:prstGeom>
        </p:spPr>
      </p:pic>
      <p:sp>
        <p:nvSpPr>
          <p:cNvPr id="62" name="文本框 61"/>
          <p:cNvSpPr txBox="1"/>
          <p:nvPr/>
        </p:nvSpPr>
        <p:spPr>
          <a:xfrm>
            <a:off x="3411562" y="1761903"/>
            <a:ext cx="689082" cy="707886"/>
          </a:xfrm>
          <a:prstGeom prst="rect">
            <a:avLst/>
          </a:prstGeom>
          <a:noFill/>
        </p:spPr>
        <p:txBody>
          <a:bodyPr wrap="square" rtlCol="0">
            <a:spAutoFit/>
          </a:bodyPr>
          <a:lstStyle/>
          <a:p>
            <a:r>
              <a:rPr lang="zh-CN" altLang="en-US" sz="4000" dirty="0" smtClean="0">
                <a:latin typeface="禹卫书法行书简体" panose="02000603000000000000" pitchFamily="2" charset="-122"/>
                <a:ea typeface="禹卫书法行书简体" panose="02000603000000000000" pitchFamily="2" charset="-122"/>
              </a:rPr>
              <a:t>壹</a:t>
            </a:r>
            <a:endParaRPr lang="zh-CN" altLang="en-US" sz="4000" dirty="0">
              <a:latin typeface="禹卫书法行书简体" panose="02000603000000000000" pitchFamily="2" charset="-122"/>
              <a:ea typeface="禹卫书法行书简体" panose="02000603000000000000" pitchFamily="2" charset="-122"/>
            </a:endParaRPr>
          </a:p>
        </p:txBody>
      </p:sp>
      <p:pic>
        <p:nvPicPr>
          <p:cNvPr id="63" name="图片 62"/>
          <p:cNvPicPr>
            <a:picLocks noChangeAspect="1"/>
          </p:cNvPicPr>
          <p:nvPr/>
        </p:nvPicPr>
        <p:blipFill rotWithShape="1">
          <a:blip r:embed="rId4" cstate="print">
            <a:extLst>
              <a:ext uri="{28A0092B-C50C-407E-A947-70E740481C1C}">
                <a14:useLocalDpi xmlns:a14="http://schemas.microsoft.com/office/drawing/2010/main" val="0"/>
              </a:ext>
            </a:extLst>
          </a:blip>
          <a:srcRect/>
          <a:stretch>
            <a:fillRect/>
          </a:stretch>
        </p:blipFill>
        <p:spPr>
          <a:xfrm>
            <a:off x="4672062" y="1645731"/>
            <a:ext cx="1117812" cy="1091198"/>
          </a:xfrm>
          <a:prstGeom prst="rect">
            <a:avLst/>
          </a:prstGeom>
        </p:spPr>
      </p:pic>
      <p:sp>
        <p:nvSpPr>
          <p:cNvPr id="64" name="文本框 63"/>
          <p:cNvSpPr txBox="1"/>
          <p:nvPr/>
        </p:nvSpPr>
        <p:spPr>
          <a:xfrm>
            <a:off x="4914420" y="1761903"/>
            <a:ext cx="689082" cy="707886"/>
          </a:xfrm>
          <a:prstGeom prst="rect">
            <a:avLst/>
          </a:prstGeom>
          <a:noFill/>
        </p:spPr>
        <p:txBody>
          <a:bodyPr wrap="square" rtlCol="0">
            <a:spAutoFit/>
          </a:bodyPr>
          <a:lstStyle/>
          <a:p>
            <a:r>
              <a:rPr lang="zh-CN" altLang="en-US" sz="4000" dirty="0" smtClean="0">
                <a:latin typeface="禹卫书法行书简体" panose="02000603000000000000" pitchFamily="2" charset="-122"/>
                <a:ea typeface="禹卫书法行书简体" panose="02000603000000000000" pitchFamily="2" charset="-122"/>
              </a:rPr>
              <a:t>贰</a:t>
            </a:r>
            <a:endParaRPr lang="zh-CN" altLang="en-US" sz="4000" dirty="0">
              <a:latin typeface="禹卫书法行书简体" panose="02000603000000000000" pitchFamily="2" charset="-122"/>
              <a:ea typeface="禹卫书法行书简体" panose="02000603000000000000" pitchFamily="2" charset="-122"/>
            </a:endParaRPr>
          </a:p>
        </p:txBody>
      </p:sp>
      <p:pic>
        <p:nvPicPr>
          <p:cNvPr id="65" name="图片 64"/>
          <p:cNvPicPr>
            <a:picLocks noChangeAspect="1"/>
          </p:cNvPicPr>
          <p:nvPr/>
        </p:nvPicPr>
        <p:blipFill rotWithShape="1">
          <a:blip r:embed="rId4" cstate="print">
            <a:extLst>
              <a:ext uri="{28A0092B-C50C-407E-A947-70E740481C1C}">
                <a14:useLocalDpi xmlns:a14="http://schemas.microsoft.com/office/drawing/2010/main" val="0"/>
              </a:ext>
            </a:extLst>
          </a:blip>
          <a:srcRect/>
          <a:stretch>
            <a:fillRect/>
          </a:stretch>
        </p:blipFill>
        <p:spPr>
          <a:xfrm>
            <a:off x="6174920" y="1645731"/>
            <a:ext cx="1117812" cy="1091198"/>
          </a:xfrm>
          <a:prstGeom prst="rect">
            <a:avLst/>
          </a:prstGeom>
        </p:spPr>
      </p:pic>
      <p:sp>
        <p:nvSpPr>
          <p:cNvPr id="66" name="文本框 65"/>
          <p:cNvSpPr txBox="1"/>
          <p:nvPr/>
        </p:nvSpPr>
        <p:spPr>
          <a:xfrm>
            <a:off x="6417278" y="1761903"/>
            <a:ext cx="689082" cy="707886"/>
          </a:xfrm>
          <a:prstGeom prst="rect">
            <a:avLst/>
          </a:prstGeom>
          <a:noFill/>
        </p:spPr>
        <p:txBody>
          <a:bodyPr wrap="square" rtlCol="0">
            <a:spAutoFit/>
          </a:bodyPr>
          <a:lstStyle/>
          <a:p>
            <a:r>
              <a:rPr lang="zh-CN" altLang="en-US" sz="4000" dirty="0" smtClean="0">
                <a:latin typeface="禹卫书法行书简体" panose="02000603000000000000" pitchFamily="2" charset="-122"/>
                <a:ea typeface="禹卫书法行书简体" panose="02000603000000000000" pitchFamily="2" charset="-122"/>
              </a:rPr>
              <a:t>叁</a:t>
            </a:r>
            <a:endParaRPr lang="zh-CN" altLang="en-US" sz="4000" dirty="0">
              <a:latin typeface="禹卫书法行书简体" panose="02000603000000000000" pitchFamily="2" charset="-122"/>
              <a:ea typeface="禹卫书法行书简体" panose="02000603000000000000" pitchFamily="2" charset="-122"/>
            </a:endParaRPr>
          </a:p>
        </p:txBody>
      </p:sp>
      <p:pic>
        <p:nvPicPr>
          <p:cNvPr id="67" name="图片 66"/>
          <p:cNvPicPr>
            <a:picLocks noChangeAspect="1"/>
          </p:cNvPicPr>
          <p:nvPr/>
        </p:nvPicPr>
        <p:blipFill rotWithShape="1">
          <a:blip r:embed="rId4" cstate="print">
            <a:extLst>
              <a:ext uri="{28A0092B-C50C-407E-A947-70E740481C1C}">
                <a14:useLocalDpi xmlns:a14="http://schemas.microsoft.com/office/drawing/2010/main" val="0"/>
              </a:ext>
            </a:extLst>
          </a:blip>
          <a:srcRect/>
          <a:stretch>
            <a:fillRect/>
          </a:stretch>
        </p:blipFill>
        <p:spPr>
          <a:xfrm>
            <a:off x="7677777" y="1645731"/>
            <a:ext cx="1117812" cy="1091198"/>
          </a:xfrm>
          <a:prstGeom prst="rect">
            <a:avLst/>
          </a:prstGeom>
        </p:spPr>
      </p:pic>
      <p:sp>
        <p:nvSpPr>
          <p:cNvPr id="68" name="文本框 67"/>
          <p:cNvSpPr txBox="1"/>
          <p:nvPr/>
        </p:nvSpPr>
        <p:spPr>
          <a:xfrm>
            <a:off x="7920135" y="1761903"/>
            <a:ext cx="689082" cy="707886"/>
          </a:xfrm>
          <a:prstGeom prst="rect">
            <a:avLst/>
          </a:prstGeom>
          <a:noFill/>
        </p:spPr>
        <p:txBody>
          <a:bodyPr wrap="square" rtlCol="0">
            <a:spAutoFit/>
          </a:bodyPr>
          <a:lstStyle/>
          <a:p>
            <a:r>
              <a:rPr lang="zh-CN" altLang="en-US" sz="4000" dirty="0" smtClean="0">
                <a:latin typeface="禹卫书法行书简体" panose="02000603000000000000" pitchFamily="2" charset="-122"/>
                <a:ea typeface="禹卫书法行书简体" panose="02000603000000000000" pitchFamily="2" charset="-122"/>
              </a:rPr>
              <a:t>肆</a:t>
            </a:r>
            <a:endParaRPr lang="zh-CN" altLang="en-US" sz="4000" dirty="0">
              <a:latin typeface="禹卫书法行书简体" panose="02000603000000000000" pitchFamily="2" charset="-122"/>
              <a:ea typeface="禹卫书法行书简体" panose="02000603000000000000" pitchFamily="2" charset="-122"/>
            </a:endParaRPr>
          </a:p>
        </p:txBody>
      </p:sp>
      <p:sp>
        <p:nvSpPr>
          <p:cNvPr id="69" name="文本框 68"/>
          <p:cNvSpPr txBox="1"/>
          <p:nvPr/>
        </p:nvSpPr>
        <p:spPr>
          <a:xfrm>
            <a:off x="3445051" y="2991693"/>
            <a:ext cx="744819" cy="2579650"/>
          </a:xfrm>
          <a:prstGeom prst="rect">
            <a:avLst/>
          </a:prstGeom>
          <a:noFill/>
        </p:spPr>
        <p:txBody>
          <a:bodyPr vert="eaVert" wrap="square" rtlCol="0">
            <a:spAutoFit/>
          </a:bodyPr>
          <a:lstStyle/>
          <a:p>
            <a:pPr algn="dist">
              <a:lnSpc>
                <a:spcPct val="130000"/>
              </a:lnSpc>
            </a:pPr>
            <a:r>
              <a:rPr lang="zh-CN" altLang="en-US" sz="2800" dirty="0">
                <a:latin typeface="禹卫书法行书简体" panose="02000603000000000000" pitchFamily="2" charset="-122"/>
                <a:ea typeface="禹卫书法行书简体" panose="02000603000000000000" pitchFamily="2" charset="-122"/>
              </a:rPr>
              <a:t>请</a:t>
            </a:r>
            <a:r>
              <a:rPr lang="zh-CN" altLang="en-US" sz="2800" dirty="0" smtClean="0">
                <a:latin typeface="禹卫书法行书简体" panose="02000603000000000000" pitchFamily="2" charset="-122"/>
                <a:ea typeface="禹卫书法行书简体" panose="02000603000000000000" pitchFamily="2" charset="-122"/>
              </a:rPr>
              <a:t>输入内容</a:t>
            </a:r>
            <a:endParaRPr lang="zh-CN" altLang="en-US" sz="2800" dirty="0">
              <a:latin typeface="禹卫书法行书简体" panose="02000603000000000000" pitchFamily="2" charset="-122"/>
              <a:ea typeface="禹卫书法行书简体" panose="02000603000000000000" pitchFamily="2" charset="-122"/>
            </a:endParaRPr>
          </a:p>
        </p:txBody>
      </p:sp>
      <p:sp>
        <p:nvSpPr>
          <p:cNvPr id="70" name="文本框 69"/>
          <p:cNvSpPr txBox="1"/>
          <p:nvPr/>
        </p:nvSpPr>
        <p:spPr>
          <a:xfrm>
            <a:off x="4985484" y="2991693"/>
            <a:ext cx="744819" cy="2579650"/>
          </a:xfrm>
          <a:prstGeom prst="rect">
            <a:avLst/>
          </a:prstGeom>
          <a:noFill/>
        </p:spPr>
        <p:txBody>
          <a:bodyPr vert="eaVert" wrap="square" rtlCol="0">
            <a:spAutoFit/>
          </a:bodyPr>
          <a:lstStyle/>
          <a:p>
            <a:pPr algn="dist">
              <a:lnSpc>
                <a:spcPct val="130000"/>
              </a:lnSpc>
            </a:pPr>
            <a:r>
              <a:rPr lang="zh-CN" altLang="en-US" sz="2800" dirty="0">
                <a:latin typeface="禹卫书法行书简体" panose="02000603000000000000" pitchFamily="2" charset="-122"/>
                <a:ea typeface="禹卫书法行书简体" panose="02000603000000000000" pitchFamily="2" charset="-122"/>
              </a:rPr>
              <a:t>请</a:t>
            </a:r>
            <a:r>
              <a:rPr lang="zh-CN" altLang="en-US" sz="2800" dirty="0" smtClean="0">
                <a:latin typeface="禹卫书法行书简体" panose="02000603000000000000" pitchFamily="2" charset="-122"/>
                <a:ea typeface="禹卫书法行书简体" panose="02000603000000000000" pitchFamily="2" charset="-122"/>
              </a:rPr>
              <a:t>输入内容</a:t>
            </a:r>
            <a:endParaRPr lang="zh-CN" altLang="en-US" sz="2800" dirty="0">
              <a:latin typeface="禹卫书法行书简体" panose="02000603000000000000" pitchFamily="2" charset="-122"/>
              <a:ea typeface="禹卫书法行书简体" panose="02000603000000000000" pitchFamily="2" charset="-122"/>
            </a:endParaRPr>
          </a:p>
        </p:txBody>
      </p:sp>
      <p:sp>
        <p:nvSpPr>
          <p:cNvPr id="71" name="文本框 70"/>
          <p:cNvSpPr txBox="1"/>
          <p:nvPr/>
        </p:nvSpPr>
        <p:spPr>
          <a:xfrm>
            <a:off x="6525917" y="2991693"/>
            <a:ext cx="744819" cy="2579650"/>
          </a:xfrm>
          <a:prstGeom prst="rect">
            <a:avLst/>
          </a:prstGeom>
          <a:noFill/>
        </p:spPr>
        <p:txBody>
          <a:bodyPr vert="eaVert" wrap="square" rtlCol="0">
            <a:spAutoFit/>
          </a:bodyPr>
          <a:lstStyle>
            <a:defPPr>
              <a:defRPr lang="zh-CN"/>
            </a:defPPr>
            <a:lvl1pPr algn="dist">
              <a:lnSpc>
                <a:spcPct val="130000"/>
              </a:lnSpc>
              <a:defRPr sz="3200" b="1">
                <a:latin typeface="禹卫书法行书简体" panose="02000603000000000000" pitchFamily="2" charset="-122"/>
                <a:ea typeface="禹卫书法行书简体" panose="02000603000000000000" pitchFamily="2" charset="-122"/>
              </a:defRPr>
            </a:lvl1pPr>
          </a:lstStyle>
          <a:p>
            <a:r>
              <a:rPr lang="zh-CN" altLang="en-US" sz="2800" b="0" dirty="0"/>
              <a:t>请输入内容</a:t>
            </a:r>
            <a:endParaRPr lang="zh-CN" altLang="en-US" sz="2800" b="0" dirty="0"/>
          </a:p>
        </p:txBody>
      </p:sp>
      <p:sp>
        <p:nvSpPr>
          <p:cNvPr id="72" name="文本框 71"/>
          <p:cNvSpPr txBox="1"/>
          <p:nvPr/>
        </p:nvSpPr>
        <p:spPr>
          <a:xfrm>
            <a:off x="8066350" y="2991693"/>
            <a:ext cx="744819" cy="2579650"/>
          </a:xfrm>
          <a:prstGeom prst="rect">
            <a:avLst/>
          </a:prstGeom>
          <a:noFill/>
        </p:spPr>
        <p:txBody>
          <a:bodyPr vert="eaVert" wrap="square" rtlCol="0">
            <a:spAutoFit/>
          </a:bodyPr>
          <a:lstStyle>
            <a:defPPr>
              <a:defRPr lang="zh-CN"/>
            </a:defPPr>
            <a:lvl1pPr algn="dist">
              <a:lnSpc>
                <a:spcPct val="130000"/>
              </a:lnSpc>
              <a:defRPr sz="3200" b="1">
                <a:latin typeface="禹卫书法行书简体" panose="02000603000000000000" pitchFamily="2" charset="-122"/>
                <a:ea typeface="禹卫书法行书简体" panose="02000603000000000000" pitchFamily="2" charset="-122"/>
              </a:defRPr>
            </a:lvl1pPr>
          </a:lstStyle>
          <a:p>
            <a:r>
              <a:rPr lang="zh-CN" altLang="en-US" sz="2800" b="0" dirty="0"/>
              <a:t>请输入内容</a:t>
            </a:r>
            <a:endParaRPr lang="zh-CN" altLang="en-US" sz="2800" b="0" dirty="0"/>
          </a:p>
        </p:txBody>
      </p:sp>
      <p:cxnSp>
        <p:nvCxnSpPr>
          <p:cNvPr id="73" name="直接连接符 72"/>
          <p:cNvCxnSpPr/>
          <p:nvPr/>
        </p:nvCxnSpPr>
        <p:spPr>
          <a:xfrm>
            <a:off x="4019584" y="2640461"/>
            <a:ext cx="0" cy="315835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73"/>
          <p:cNvCxnSpPr/>
          <p:nvPr/>
        </p:nvCxnSpPr>
        <p:spPr>
          <a:xfrm>
            <a:off x="5539991" y="2640461"/>
            <a:ext cx="0" cy="315835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4"/>
          <p:cNvCxnSpPr/>
          <p:nvPr/>
        </p:nvCxnSpPr>
        <p:spPr>
          <a:xfrm>
            <a:off x="7060398" y="2640461"/>
            <a:ext cx="0" cy="315835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nvCxnSpPr>
        <p:spPr>
          <a:xfrm>
            <a:off x="8580805" y="2640461"/>
            <a:ext cx="0" cy="315835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cBhvr additive="base">
                                        <p:cTn id="7" dur="500" fill="hold"/>
                                        <p:tgtEl>
                                          <p:spTgt spid="69"/>
                                        </p:tgtEl>
                                        <p:attrNameLst>
                                          <p:attrName>ppt_x</p:attrName>
                                        </p:attrNameLst>
                                      </p:cBhvr>
                                      <p:tavLst>
                                        <p:tav tm="0">
                                          <p:val>
                                            <p:strVal val="#ppt_x"/>
                                          </p:val>
                                        </p:tav>
                                        <p:tav tm="100000">
                                          <p:val>
                                            <p:strVal val="#ppt_x"/>
                                          </p:val>
                                        </p:tav>
                                      </p:tavLst>
                                    </p:anim>
                                    <p:anim calcmode="lin" valueType="num">
                                      <p:cBhvr additive="base">
                                        <p:cTn id="8" dur="500" fill="hold"/>
                                        <p:tgtEl>
                                          <p:spTgt spid="6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0"/>
                                        </p:tgtEl>
                                        <p:attrNameLst>
                                          <p:attrName>style.visibility</p:attrName>
                                        </p:attrNameLst>
                                      </p:cBhvr>
                                      <p:to>
                                        <p:strVal val="visible"/>
                                      </p:to>
                                    </p:set>
                                    <p:anim calcmode="lin" valueType="num">
                                      <p:cBhvr additive="base">
                                        <p:cTn id="11" dur="500" fill="hold"/>
                                        <p:tgtEl>
                                          <p:spTgt spid="70"/>
                                        </p:tgtEl>
                                        <p:attrNameLst>
                                          <p:attrName>ppt_x</p:attrName>
                                        </p:attrNameLst>
                                      </p:cBhvr>
                                      <p:tavLst>
                                        <p:tav tm="0">
                                          <p:val>
                                            <p:strVal val="#ppt_x"/>
                                          </p:val>
                                        </p:tav>
                                        <p:tav tm="100000">
                                          <p:val>
                                            <p:strVal val="#ppt_x"/>
                                          </p:val>
                                        </p:tav>
                                      </p:tavLst>
                                    </p:anim>
                                    <p:anim calcmode="lin" valueType="num">
                                      <p:cBhvr additive="base">
                                        <p:cTn id="12" dur="500" fill="hold"/>
                                        <p:tgtEl>
                                          <p:spTgt spid="7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71"/>
                                        </p:tgtEl>
                                        <p:attrNameLst>
                                          <p:attrName>style.visibility</p:attrName>
                                        </p:attrNameLst>
                                      </p:cBhvr>
                                      <p:to>
                                        <p:strVal val="visible"/>
                                      </p:to>
                                    </p:set>
                                    <p:anim calcmode="lin" valueType="num">
                                      <p:cBhvr additive="base">
                                        <p:cTn id="15" dur="500" fill="hold"/>
                                        <p:tgtEl>
                                          <p:spTgt spid="71"/>
                                        </p:tgtEl>
                                        <p:attrNameLst>
                                          <p:attrName>ppt_x</p:attrName>
                                        </p:attrNameLst>
                                      </p:cBhvr>
                                      <p:tavLst>
                                        <p:tav tm="0">
                                          <p:val>
                                            <p:strVal val="#ppt_x"/>
                                          </p:val>
                                        </p:tav>
                                        <p:tav tm="100000">
                                          <p:val>
                                            <p:strVal val="#ppt_x"/>
                                          </p:val>
                                        </p:tav>
                                      </p:tavLst>
                                    </p:anim>
                                    <p:anim calcmode="lin" valueType="num">
                                      <p:cBhvr additive="base">
                                        <p:cTn id="16" dur="500" fill="hold"/>
                                        <p:tgtEl>
                                          <p:spTgt spid="71"/>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72"/>
                                        </p:tgtEl>
                                        <p:attrNameLst>
                                          <p:attrName>style.visibility</p:attrName>
                                        </p:attrNameLst>
                                      </p:cBhvr>
                                      <p:to>
                                        <p:strVal val="visible"/>
                                      </p:to>
                                    </p:set>
                                    <p:anim calcmode="lin" valueType="num">
                                      <p:cBhvr additive="base">
                                        <p:cTn id="19" dur="500" fill="hold"/>
                                        <p:tgtEl>
                                          <p:spTgt spid="72"/>
                                        </p:tgtEl>
                                        <p:attrNameLst>
                                          <p:attrName>ppt_x</p:attrName>
                                        </p:attrNameLst>
                                      </p:cBhvr>
                                      <p:tavLst>
                                        <p:tav tm="0">
                                          <p:val>
                                            <p:strVal val="#ppt_x"/>
                                          </p:val>
                                        </p:tav>
                                        <p:tav tm="100000">
                                          <p:val>
                                            <p:strVal val="#ppt_x"/>
                                          </p:val>
                                        </p:tav>
                                      </p:tavLst>
                                    </p:anim>
                                    <p:anim calcmode="lin" valueType="num">
                                      <p:cBhvr additive="base">
                                        <p:cTn id="20" dur="500" fill="hold"/>
                                        <p:tgtEl>
                                          <p:spTgt spid="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0" grpId="0"/>
      <p:bldP spid="71" grpId="0"/>
      <p:bldP spid="72"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35" name="图片 34"/>
          <p:cNvPicPr>
            <a:picLocks noChangeAspect="1"/>
          </p:cNvPicPr>
          <p:nvPr/>
        </p:nvPicPr>
        <p:blipFill>
          <a:blip r:embed="rId2"/>
          <a:stretch>
            <a:fillRect/>
          </a:stretch>
        </p:blipFill>
        <p:spPr>
          <a:xfrm rot="574585">
            <a:off x="9626789" y="4384275"/>
            <a:ext cx="2750918" cy="1825609"/>
          </a:xfrm>
          <a:prstGeom prst="rect">
            <a:avLst/>
          </a:prstGeom>
        </p:spPr>
      </p:pic>
      <p:sp>
        <p:nvSpPr>
          <p:cNvPr id="36" name="文本框 35"/>
          <p:cNvSpPr txBox="1"/>
          <p:nvPr/>
        </p:nvSpPr>
        <p:spPr>
          <a:xfrm>
            <a:off x="8770612" y="2239007"/>
            <a:ext cx="1415772" cy="1087649"/>
          </a:xfrm>
          <a:prstGeom prst="rect">
            <a:avLst/>
          </a:prstGeom>
          <a:noFill/>
        </p:spPr>
        <p:txBody>
          <a:bodyPr vert="eaVert" wrap="square" rtlCol="0">
            <a:spAutoFit/>
          </a:bodyPr>
          <a:lstStyle/>
          <a:p>
            <a:r>
              <a:rPr lang="zh-CN" altLang="en-US" sz="8000" smtClean="0">
                <a:latin typeface="禹卫书法行书简体" panose="02000603000000000000" pitchFamily="2" charset="-122"/>
                <a:ea typeface="禹卫书法行书简体" panose="02000603000000000000" pitchFamily="2" charset="-122"/>
              </a:rPr>
              <a:t>壹</a:t>
            </a:r>
            <a:endParaRPr lang="zh-CN" altLang="en-US" sz="8000">
              <a:latin typeface="禹卫书法行书简体" panose="02000603000000000000" pitchFamily="2" charset="-122"/>
              <a:ea typeface="禹卫书法行书简体" panose="02000603000000000000" pitchFamily="2" charset="-122"/>
            </a:endParaRPr>
          </a:p>
        </p:txBody>
      </p:sp>
      <p:pic>
        <p:nvPicPr>
          <p:cNvPr id="37" name="图片 3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978701"/>
            <a:ext cx="3498980" cy="5437603"/>
          </a:xfrm>
          <a:prstGeom prst="rect">
            <a:avLst/>
          </a:prstGeom>
        </p:spPr>
      </p:pic>
      <p:grpSp>
        <p:nvGrpSpPr>
          <p:cNvPr id="38" name="组合 37"/>
          <p:cNvGrpSpPr/>
          <p:nvPr/>
        </p:nvGrpSpPr>
        <p:grpSpPr>
          <a:xfrm>
            <a:off x="8242507" y="1968432"/>
            <a:ext cx="385763" cy="433388"/>
            <a:chOff x="10995392" y="1373240"/>
            <a:chExt cx="385763" cy="433388"/>
          </a:xfrm>
        </p:grpSpPr>
        <p:sp>
          <p:nvSpPr>
            <p:cNvPr id="39" name="Freeform 9"/>
            <p:cNvSpPr/>
            <p:nvPr/>
          </p:nvSpPr>
          <p:spPr bwMode="auto">
            <a:xfrm>
              <a:off x="11217642" y="1562153"/>
              <a:ext cx="163513" cy="136525"/>
            </a:xfrm>
            <a:custGeom>
              <a:avLst/>
              <a:gdLst>
                <a:gd name="T0" fmla="*/ 0 w 139"/>
                <a:gd name="T1" fmla="*/ 8 h 117"/>
                <a:gd name="T2" fmla="*/ 19 w 139"/>
                <a:gd name="T3" fmla="*/ 3 h 117"/>
                <a:gd name="T4" fmla="*/ 72 w 139"/>
                <a:gd name="T5" fmla="*/ 8 h 117"/>
                <a:gd name="T6" fmla="*/ 132 w 139"/>
                <a:gd name="T7" fmla="*/ 40 h 117"/>
                <a:gd name="T8" fmla="*/ 124 w 139"/>
                <a:gd name="T9" fmla="*/ 80 h 117"/>
                <a:gd name="T10" fmla="*/ 91 w 139"/>
                <a:gd name="T11" fmla="*/ 116 h 117"/>
                <a:gd name="T12" fmla="*/ 77 w 139"/>
                <a:gd name="T13" fmla="*/ 73 h 117"/>
                <a:gd name="T14" fmla="*/ 0 w 139"/>
                <a:gd name="T15" fmla="*/ 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117">
                  <a:moveTo>
                    <a:pt x="0" y="8"/>
                  </a:moveTo>
                  <a:cubicBezTo>
                    <a:pt x="0" y="8"/>
                    <a:pt x="11" y="0"/>
                    <a:pt x="19" y="3"/>
                  </a:cubicBezTo>
                  <a:cubicBezTo>
                    <a:pt x="26" y="7"/>
                    <a:pt x="55" y="8"/>
                    <a:pt x="72" y="8"/>
                  </a:cubicBezTo>
                  <a:cubicBezTo>
                    <a:pt x="89" y="7"/>
                    <a:pt x="124" y="17"/>
                    <a:pt x="132" y="40"/>
                  </a:cubicBezTo>
                  <a:cubicBezTo>
                    <a:pt x="139" y="63"/>
                    <a:pt x="136" y="69"/>
                    <a:pt x="124" y="80"/>
                  </a:cubicBezTo>
                  <a:cubicBezTo>
                    <a:pt x="113" y="91"/>
                    <a:pt x="91" y="115"/>
                    <a:pt x="91" y="116"/>
                  </a:cubicBezTo>
                  <a:cubicBezTo>
                    <a:pt x="91" y="117"/>
                    <a:pt x="89" y="90"/>
                    <a:pt x="77" y="73"/>
                  </a:cubicBezTo>
                  <a:cubicBezTo>
                    <a:pt x="65" y="56"/>
                    <a:pt x="6" y="12"/>
                    <a:pt x="0" y="8"/>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0" name="Freeform 10"/>
            <p:cNvSpPr/>
            <p:nvPr/>
          </p:nvSpPr>
          <p:spPr bwMode="auto">
            <a:xfrm>
              <a:off x="11292254" y="1624065"/>
              <a:ext cx="49213" cy="33338"/>
            </a:xfrm>
            <a:custGeom>
              <a:avLst/>
              <a:gdLst>
                <a:gd name="T0" fmla="*/ 31 w 31"/>
                <a:gd name="T1" fmla="*/ 11 h 21"/>
                <a:gd name="T2" fmla="*/ 18 w 31"/>
                <a:gd name="T3" fmla="*/ 0 h 21"/>
                <a:gd name="T4" fmla="*/ 0 w 31"/>
                <a:gd name="T5" fmla="*/ 9 h 21"/>
                <a:gd name="T6" fmla="*/ 14 w 31"/>
                <a:gd name="T7" fmla="*/ 21 h 21"/>
                <a:gd name="T8" fmla="*/ 31 w 31"/>
                <a:gd name="T9" fmla="*/ 11 h 21"/>
              </a:gdLst>
              <a:ahLst/>
              <a:cxnLst>
                <a:cxn ang="0">
                  <a:pos x="T0" y="T1"/>
                </a:cxn>
                <a:cxn ang="0">
                  <a:pos x="T2" y="T3"/>
                </a:cxn>
                <a:cxn ang="0">
                  <a:pos x="T4" y="T5"/>
                </a:cxn>
                <a:cxn ang="0">
                  <a:pos x="T6" y="T7"/>
                </a:cxn>
                <a:cxn ang="0">
                  <a:pos x="T8" y="T9"/>
                </a:cxn>
              </a:cxnLst>
              <a:rect l="0" t="0" r="r" b="b"/>
              <a:pathLst>
                <a:path w="31" h="21">
                  <a:moveTo>
                    <a:pt x="31" y="11"/>
                  </a:moveTo>
                  <a:lnTo>
                    <a:pt x="18" y="0"/>
                  </a:lnTo>
                  <a:lnTo>
                    <a:pt x="0" y="9"/>
                  </a:lnTo>
                  <a:lnTo>
                    <a:pt x="14" y="21"/>
                  </a:lnTo>
                  <a:lnTo>
                    <a:pt x="31" y="11"/>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1"/>
            <p:cNvSpPr/>
            <p:nvPr/>
          </p:nvSpPr>
          <p:spPr bwMode="auto">
            <a:xfrm>
              <a:off x="11133504" y="1570090"/>
              <a:ext cx="203200" cy="223838"/>
            </a:xfrm>
            <a:custGeom>
              <a:avLst/>
              <a:gdLst>
                <a:gd name="T0" fmla="*/ 67 w 174"/>
                <a:gd name="T1" fmla="*/ 4 h 191"/>
                <a:gd name="T2" fmla="*/ 75 w 174"/>
                <a:gd name="T3" fmla="*/ 2 h 191"/>
                <a:gd name="T4" fmla="*/ 82 w 174"/>
                <a:gd name="T5" fmla="*/ 2 h 191"/>
                <a:gd name="T6" fmla="*/ 166 w 174"/>
                <a:gd name="T7" fmla="*/ 78 h 191"/>
                <a:gd name="T8" fmla="*/ 144 w 174"/>
                <a:gd name="T9" fmla="*/ 142 h 191"/>
                <a:gd name="T10" fmla="*/ 45 w 174"/>
                <a:gd name="T11" fmla="*/ 186 h 191"/>
                <a:gd name="T12" fmla="*/ 6 w 174"/>
                <a:gd name="T13" fmla="*/ 138 h 191"/>
                <a:gd name="T14" fmla="*/ 38 w 174"/>
                <a:gd name="T15" fmla="*/ 55 h 191"/>
                <a:gd name="T16" fmla="*/ 67 w 174"/>
                <a:gd name="T17"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91">
                  <a:moveTo>
                    <a:pt x="67" y="4"/>
                  </a:moveTo>
                  <a:cubicBezTo>
                    <a:pt x="67" y="4"/>
                    <a:pt x="69" y="3"/>
                    <a:pt x="75" y="2"/>
                  </a:cubicBezTo>
                  <a:cubicBezTo>
                    <a:pt x="81" y="0"/>
                    <a:pt x="82" y="2"/>
                    <a:pt x="82" y="2"/>
                  </a:cubicBezTo>
                  <a:cubicBezTo>
                    <a:pt x="82" y="2"/>
                    <a:pt x="159" y="48"/>
                    <a:pt x="166" y="78"/>
                  </a:cubicBezTo>
                  <a:cubicBezTo>
                    <a:pt x="172" y="108"/>
                    <a:pt x="174" y="123"/>
                    <a:pt x="144" y="142"/>
                  </a:cubicBezTo>
                  <a:cubicBezTo>
                    <a:pt x="115" y="160"/>
                    <a:pt x="64" y="181"/>
                    <a:pt x="45" y="186"/>
                  </a:cubicBezTo>
                  <a:cubicBezTo>
                    <a:pt x="28" y="191"/>
                    <a:pt x="0" y="167"/>
                    <a:pt x="6" y="138"/>
                  </a:cubicBezTo>
                  <a:cubicBezTo>
                    <a:pt x="13" y="109"/>
                    <a:pt x="28" y="68"/>
                    <a:pt x="38" y="55"/>
                  </a:cubicBezTo>
                  <a:cubicBezTo>
                    <a:pt x="49" y="43"/>
                    <a:pt x="69" y="9"/>
                    <a:pt x="67" y="4"/>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2" name="Freeform 12"/>
            <p:cNvSpPr/>
            <p:nvPr/>
          </p:nvSpPr>
          <p:spPr bwMode="auto">
            <a:xfrm>
              <a:off x="11116042" y="1652640"/>
              <a:ext cx="158750" cy="153988"/>
            </a:xfrm>
            <a:custGeom>
              <a:avLst/>
              <a:gdLst>
                <a:gd name="T0" fmla="*/ 15 w 135"/>
                <a:gd name="T1" fmla="*/ 52 h 132"/>
                <a:gd name="T2" fmla="*/ 13 w 135"/>
                <a:gd name="T3" fmla="*/ 123 h 132"/>
                <a:gd name="T4" fmla="*/ 98 w 135"/>
                <a:gd name="T5" fmla="*/ 103 h 132"/>
                <a:gd name="T6" fmla="*/ 135 w 135"/>
                <a:gd name="T7" fmla="*/ 87 h 132"/>
                <a:gd name="T8" fmla="*/ 80 w 135"/>
                <a:gd name="T9" fmla="*/ 102 h 132"/>
                <a:gd name="T10" fmla="*/ 43 w 135"/>
                <a:gd name="T11" fmla="*/ 88 h 132"/>
                <a:gd name="T12" fmla="*/ 31 w 135"/>
                <a:gd name="T13" fmla="*/ 42 h 132"/>
                <a:gd name="T14" fmla="*/ 44 w 135"/>
                <a:gd name="T15" fmla="*/ 0 h 132"/>
                <a:gd name="T16" fmla="*/ 15 w 135"/>
                <a:gd name="T17" fmla="*/ 5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2">
                  <a:moveTo>
                    <a:pt x="15" y="52"/>
                  </a:moveTo>
                  <a:cubicBezTo>
                    <a:pt x="15" y="52"/>
                    <a:pt x="0" y="115"/>
                    <a:pt x="13" y="123"/>
                  </a:cubicBezTo>
                  <a:cubicBezTo>
                    <a:pt x="25" y="132"/>
                    <a:pt x="64" y="117"/>
                    <a:pt x="98" y="103"/>
                  </a:cubicBezTo>
                  <a:cubicBezTo>
                    <a:pt x="131" y="90"/>
                    <a:pt x="135" y="87"/>
                    <a:pt x="135" y="87"/>
                  </a:cubicBezTo>
                  <a:cubicBezTo>
                    <a:pt x="135" y="87"/>
                    <a:pt x="93" y="103"/>
                    <a:pt x="80" y="102"/>
                  </a:cubicBezTo>
                  <a:cubicBezTo>
                    <a:pt x="68" y="101"/>
                    <a:pt x="50" y="95"/>
                    <a:pt x="43" y="88"/>
                  </a:cubicBezTo>
                  <a:cubicBezTo>
                    <a:pt x="36" y="82"/>
                    <a:pt x="23" y="70"/>
                    <a:pt x="31" y="42"/>
                  </a:cubicBezTo>
                  <a:cubicBezTo>
                    <a:pt x="39" y="14"/>
                    <a:pt x="39" y="9"/>
                    <a:pt x="44" y="0"/>
                  </a:cubicBezTo>
                  <a:cubicBezTo>
                    <a:pt x="44" y="0"/>
                    <a:pt x="22" y="28"/>
                    <a:pt x="15" y="5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3"/>
            <p:cNvSpPr/>
            <p:nvPr/>
          </p:nvSpPr>
          <p:spPr bwMode="auto">
            <a:xfrm>
              <a:off x="11208117" y="1722490"/>
              <a:ext cx="26988" cy="33338"/>
            </a:xfrm>
            <a:custGeom>
              <a:avLst/>
              <a:gdLst>
                <a:gd name="T0" fmla="*/ 10 w 17"/>
                <a:gd name="T1" fmla="*/ 0 h 21"/>
                <a:gd name="T2" fmla="*/ 0 w 17"/>
                <a:gd name="T3" fmla="*/ 8 h 21"/>
                <a:gd name="T4" fmla="*/ 6 w 17"/>
                <a:gd name="T5" fmla="*/ 21 h 21"/>
                <a:gd name="T6" fmla="*/ 17 w 17"/>
                <a:gd name="T7" fmla="*/ 13 h 21"/>
                <a:gd name="T8" fmla="*/ 10 w 17"/>
                <a:gd name="T9" fmla="*/ 0 h 21"/>
              </a:gdLst>
              <a:ahLst/>
              <a:cxnLst>
                <a:cxn ang="0">
                  <a:pos x="T0" y="T1"/>
                </a:cxn>
                <a:cxn ang="0">
                  <a:pos x="T2" y="T3"/>
                </a:cxn>
                <a:cxn ang="0">
                  <a:pos x="T4" y="T5"/>
                </a:cxn>
                <a:cxn ang="0">
                  <a:pos x="T6" y="T7"/>
                </a:cxn>
                <a:cxn ang="0">
                  <a:pos x="T8" y="T9"/>
                </a:cxn>
              </a:cxnLst>
              <a:rect l="0" t="0" r="r" b="b"/>
              <a:pathLst>
                <a:path w="17" h="21">
                  <a:moveTo>
                    <a:pt x="10" y="0"/>
                  </a:moveTo>
                  <a:lnTo>
                    <a:pt x="0" y="8"/>
                  </a:lnTo>
                  <a:lnTo>
                    <a:pt x="6" y="21"/>
                  </a:lnTo>
                  <a:lnTo>
                    <a:pt x="17" y="13"/>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4"/>
            <p:cNvSpPr/>
            <p:nvPr/>
          </p:nvSpPr>
          <p:spPr bwMode="auto">
            <a:xfrm>
              <a:off x="11241454" y="1703440"/>
              <a:ext cx="26988" cy="31750"/>
            </a:xfrm>
            <a:custGeom>
              <a:avLst/>
              <a:gdLst>
                <a:gd name="T0" fmla="*/ 10 w 17"/>
                <a:gd name="T1" fmla="*/ 0 h 20"/>
                <a:gd name="T2" fmla="*/ 0 w 17"/>
                <a:gd name="T3" fmla="*/ 7 h 20"/>
                <a:gd name="T4" fmla="*/ 6 w 17"/>
                <a:gd name="T5" fmla="*/ 20 h 20"/>
                <a:gd name="T6" fmla="*/ 17 w 17"/>
                <a:gd name="T7" fmla="*/ 12 h 20"/>
                <a:gd name="T8" fmla="*/ 10 w 17"/>
                <a:gd name="T9" fmla="*/ 0 h 20"/>
              </a:gdLst>
              <a:ahLst/>
              <a:cxnLst>
                <a:cxn ang="0">
                  <a:pos x="T0" y="T1"/>
                </a:cxn>
                <a:cxn ang="0">
                  <a:pos x="T2" y="T3"/>
                </a:cxn>
                <a:cxn ang="0">
                  <a:pos x="T4" y="T5"/>
                </a:cxn>
                <a:cxn ang="0">
                  <a:pos x="T6" y="T7"/>
                </a:cxn>
                <a:cxn ang="0">
                  <a:pos x="T8" y="T9"/>
                </a:cxn>
              </a:cxnLst>
              <a:rect l="0" t="0" r="r" b="b"/>
              <a:pathLst>
                <a:path w="17" h="20">
                  <a:moveTo>
                    <a:pt x="10" y="0"/>
                  </a:moveTo>
                  <a:lnTo>
                    <a:pt x="0" y="7"/>
                  </a:lnTo>
                  <a:lnTo>
                    <a:pt x="6" y="20"/>
                  </a:lnTo>
                  <a:lnTo>
                    <a:pt x="17" y="12"/>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5"/>
            <p:cNvSpPr/>
            <p:nvPr/>
          </p:nvSpPr>
          <p:spPr bwMode="auto">
            <a:xfrm>
              <a:off x="11181129" y="1570090"/>
              <a:ext cx="76200" cy="74613"/>
            </a:xfrm>
            <a:custGeom>
              <a:avLst/>
              <a:gdLst>
                <a:gd name="T0" fmla="*/ 24 w 65"/>
                <a:gd name="T1" fmla="*/ 63 h 63"/>
                <a:gd name="T2" fmla="*/ 0 w 65"/>
                <a:gd name="T3" fmla="*/ 51 h 63"/>
                <a:gd name="T4" fmla="*/ 27 w 65"/>
                <a:gd name="T5" fmla="*/ 3 h 63"/>
                <a:gd name="T6" fmla="*/ 36 w 65"/>
                <a:gd name="T7" fmla="*/ 0 h 63"/>
                <a:gd name="T8" fmla="*/ 63 w 65"/>
                <a:gd name="T9" fmla="*/ 17 h 63"/>
                <a:gd name="T10" fmla="*/ 24 w 65"/>
                <a:gd name="T11" fmla="*/ 63 h 63"/>
              </a:gdLst>
              <a:ahLst/>
              <a:cxnLst>
                <a:cxn ang="0">
                  <a:pos x="T0" y="T1"/>
                </a:cxn>
                <a:cxn ang="0">
                  <a:pos x="T2" y="T3"/>
                </a:cxn>
                <a:cxn ang="0">
                  <a:pos x="T4" y="T5"/>
                </a:cxn>
                <a:cxn ang="0">
                  <a:pos x="T6" y="T7"/>
                </a:cxn>
                <a:cxn ang="0">
                  <a:pos x="T8" y="T9"/>
                </a:cxn>
                <a:cxn ang="0">
                  <a:pos x="T10" y="T11"/>
                </a:cxn>
              </a:cxnLst>
              <a:rect l="0" t="0" r="r" b="b"/>
              <a:pathLst>
                <a:path w="65" h="63">
                  <a:moveTo>
                    <a:pt x="24" y="63"/>
                  </a:moveTo>
                  <a:cubicBezTo>
                    <a:pt x="24" y="63"/>
                    <a:pt x="6" y="50"/>
                    <a:pt x="0" y="51"/>
                  </a:cubicBezTo>
                  <a:cubicBezTo>
                    <a:pt x="0" y="51"/>
                    <a:pt x="26" y="14"/>
                    <a:pt x="27" y="3"/>
                  </a:cubicBezTo>
                  <a:cubicBezTo>
                    <a:pt x="36" y="0"/>
                    <a:pt x="36" y="0"/>
                    <a:pt x="36" y="0"/>
                  </a:cubicBezTo>
                  <a:cubicBezTo>
                    <a:pt x="36" y="0"/>
                    <a:pt x="65" y="16"/>
                    <a:pt x="63" y="17"/>
                  </a:cubicBezTo>
                  <a:cubicBezTo>
                    <a:pt x="58" y="20"/>
                    <a:pt x="26" y="29"/>
                    <a:pt x="24" y="6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6"/>
            <p:cNvSpPr/>
            <p:nvPr/>
          </p:nvSpPr>
          <p:spPr bwMode="auto">
            <a:xfrm>
              <a:off x="11206529" y="1393878"/>
              <a:ext cx="109538" cy="165100"/>
            </a:xfrm>
            <a:custGeom>
              <a:avLst/>
              <a:gdLst>
                <a:gd name="T0" fmla="*/ 6 w 93"/>
                <a:gd name="T1" fmla="*/ 142 h 142"/>
                <a:gd name="T2" fmla="*/ 23 w 93"/>
                <a:gd name="T3" fmla="*/ 133 h 142"/>
                <a:gd name="T4" fmla="*/ 60 w 93"/>
                <a:gd name="T5" fmla="*/ 94 h 142"/>
                <a:gd name="T6" fmla="*/ 83 w 93"/>
                <a:gd name="T7" fmla="*/ 31 h 142"/>
                <a:gd name="T8" fmla="*/ 50 w 93"/>
                <a:gd name="T9" fmla="*/ 5 h 142"/>
                <a:gd name="T10" fmla="*/ 1 w 93"/>
                <a:gd name="T11" fmla="*/ 1 h 142"/>
                <a:gd name="T12" fmla="*/ 19 w 93"/>
                <a:gd name="T13" fmla="*/ 43 h 142"/>
                <a:gd name="T14" fmla="*/ 6 w 93"/>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2">
                  <a:moveTo>
                    <a:pt x="6" y="142"/>
                  </a:moveTo>
                  <a:cubicBezTo>
                    <a:pt x="6" y="142"/>
                    <a:pt x="19" y="141"/>
                    <a:pt x="23" y="133"/>
                  </a:cubicBezTo>
                  <a:cubicBezTo>
                    <a:pt x="26" y="126"/>
                    <a:pt x="47" y="105"/>
                    <a:pt x="60" y="94"/>
                  </a:cubicBezTo>
                  <a:cubicBezTo>
                    <a:pt x="73" y="84"/>
                    <a:pt x="93" y="53"/>
                    <a:pt x="83" y="31"/>
                  </a:cubicBezTo>
                  <a:cubicBezTo>
                    <a:pt x="73" y="8"/>
                    <a:pt x="66" y="6"/>
                    <a:pt x="50" y="5"/>
                  </a:cubicBezTo>
                  <a:cubicBezTo>
                    <a:pt x="35" y="4"/>
                    <a:pt x="2" y="1"/>
                    <a:pt x="1" y="1"/>
                  </a:cubicBezTo>
                  <a:cubicBezTo>
                    <a:pt x="0" y="0"/>
                    <a:pt x="17" y="22"/>
                    <a:pt x="19" y="43"/>
                  </a:cubicBezTo>
                  <a:cubicBezTo>
                    <a:pt x="22" y="63"/>
                    <a:pt x="8" y="135"/>
                    <a:pt x="6" y="142"/>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7" name="Freeform 17"/>
            <p:cNvSpPr/>
            <p:nvPr/>
          </p:nvSpPr>
          <p:spPr bwMode="auto">
            <a:xfrm>
              <a:off x="11223992" y="1425628"/>
              <a:ext cx="34925" cy="34925"/>
            </a:xfrm>
            <a:custGeom>
              <a:avLst/>
              <a:gdLst>
                <a:gd name="T0" fmla="*/ 22 w 22"/>
                <a:gd name="T1" fmla="*/ 0 h 22"/>
                <a:gd name="T2" fmla="*/ 19 w 22"/>
                <a:gd name="T3" fmla="*/ 17 h 22"/>
                <a:gd name="T4" fmla="*/ 0 w 22"/>
                <a:gd name="T5" fmla="*/ 22 h 22"/>
                <a:gd name="T6" fmla="*/ 3 w 22"/>
                <a:gd name="T7" fmla="*/ 3 h 22"/>
                <a:gd name="T8" fmla="*/ 22 w 22"/>
                <a:gd name="T9" fmla="*/ 0 h 22"/>
              </a:gdLst>
              <a:ahLst/>
              <a:cxnLst>
                <a:cxn ang="0">
                  <a:pos x="T0" y="T1"/>
                </a:cxn>
                <a:cxn ang="0">
                  <a:pos x="T2" y="T3"/>
                </a:cxn>
                <a:cxn ang="0">
                  <a:pos x="T4" y="T5"/>
                </a:cxn>
                <a:cxn ang="0">
                  <a:pos x="T6" y="T7"/>
                </a:cxn>
                <a:cxn ang="0">
                  <a:pos x="T8" y="T9"/>
                </a:cxn>
              </a:cxnLst>
              <a:rect l="0" t="0" r="r" b="b"/>
              <a:pathLst>
                <a:path w="22" h="22">
                  <a:moveTo>
                    <a:pt x="22" y="0"/>
                  </a:moveTo>
                  <a:lnTo>
                    <a:pt x="19" y="17"/>
                  </a:lnTo>
                  <a:lnTo>
                    <a:pt x="0" y="22"/>
                  </a:lnTo>
                  <a:lnTo>
                    <a:pt x="3" y="3"/>
                  </a:lnTo>
                  <a:lnTo>
                    <a:pt x="22"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8"/>
            <p:cNvSpPr/>
            <p:nvPr/>
          </p:nvSpPr>
          <p:spPr bwMode="auto">
            <a:xfrm>
              <a:off x="11020792" y="1373240"/>
              <a:ext cx="233363" cy="187325"/>
            </a:xfrm>
            <a:custGeom>
              <a:avLst/>
              <a:gdLst>
                <a:gd name="T0" fmla="*/ 159 w 199"/>
                <a:gd name="T1" fmla="*/ 160 h 160"/>
                <a:gd name="T2" fmla="*/ 167 w 199"/>
                <a:gd name="T3" fmla="*/ 157 h 160"/>
                <a:gd name="T4" fmla="*/ 171 w 199"/>
                <a:gd name="T5" fmla="*/ 152 h 160"/>
                <a:gd name="T6" fmla="*/ 183 w 199"/>
                <a:gd name="T7" fmla="*/ 39 h 160"/>
                <a:gd name="T8" fmla="*/ 125 w 199"/>
                <a:gd name="T9" fmla="*/ 6 h 160"/>
                <a:gd name="T10" fmla="*/ 21 w 199"/>
                <a:gd name="T11" fmla="*/ 39 h 160"/>
                <a:gd name="T12" fmla="*/ 25 w 199"/>
                <a:gd name="T13" fmla="*/ 101 h 160"/>
                <a:gd name="T14" fmla="*/ 104 w 199"/>
                <a:gd name="T15" fmla="*/ 141 h 160"/>
                <a:gd name="T16" fmla="*/ 159 w 199"/>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60">
                  <a:moveTo>
                    <a:pt x="159" y="160"/>
                  </a:moveTo>
                  <a:cubicBezTo>
                    <a:pt x="159" y="160"/>
                    <a:pt x="161" y="159"/>
                    <a:pt x="167" y="157"/>
                  </a:cubicBezTo>
                  <a:cubicBezTo>
                    <a:pt x="173" y="154"/>
                    <a:pt x="171" y="152"/>
                    <a:pt x="171" y="152"/>
                  </a:cubicBezTo>
                  <a:cubicBezTo>
                    <a:pt x="171" y="152"/>
                    <a:pt x="199" y="66"/>
                    <a:pt x="183" y="39"/>
                  </a:cubicBezTo>
                  <a:cubicBezTo>
                    <a:pt x="168" y="13"/>
                    <a:pt x="159" y="0"/>
                    <a:pt x="125" y="6"/>
                  </a:cubicBezTo>
                  <a:cubicBezTo>
                    <a:pt x="90" y="12"/>
                    <a:pt x="39" y="30"/>
                    <a:pt x="21" y="39"/>
                  </a:cubicBezTo>
                  <a:cubicBezTo>
                    <a:pt x="6" y="47"/>
                    <a:pt x="0" y="84"/>
                    <a:pt x="25" y="101"/>
                  </a:cubicBezTo>
                  <a:cubicBezTo>
                    <a:pt x="49" y="118"/>
                    <a:pt x="87" y="139"/>
                    <a:pt x="104" y="141"/>
                  </a:cubicBezTo>
                  <a:cubicBezTo>
                    <a:pt x="120" y="143"/>
                    <a:pt x="157" y="155"/>
                    <a:pt x="159" y="160"/>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9" name="Freeform 19"/>
            <p:cNvSpPr/>
            <p:nvPr/>
          </p:nvSpPr>
          <p:spPr bwMode="auto">
            <a:xfrm>
              <a:off x="10995392" y="1385940"/>
              <a:ext cx="138113" cy="147638"/>
            </a:xfrm>
            <a:custGeom>
              <a:avLst/>
              <a:gdLst>
                <a:gd name="T0" fmla="*/ 53 w 119"/>
                <a:gd name="T1" fmla="*/ 106 h 126"/>
                <a:gd name="T2" fmla="*/ 4 w 119"/>
                <a:gd name="T3" fmla="*/ 55 h 126"/>
                <a:gd name="T4" fmla="*/ 80 w 119"/>
                <a:gd name="T5" fmla="*/ 13 h 126"/>
                <a:gd name="T6" fmla="*/ 119 w 119"/>
                <a:gd name="T7" fmla="*/ 0 h 126"/>
                <a:gd name="T8" fmla="*/ 68 w 119"/>
                <a:gd name="T9" fmla="*/ 25 h 126"/>
                <a:gd name="T10" fmla="*/ 50 w 119"/>
                <a:gd name="T11" fmla="*/ 61 h 126"/>
                <a:gd name="T12" fmla="*/ 72 w 119"/>
                <a:gd name="T13" fmla="*/ 103 h 126"/>
                <a:gd name="T14" fmla="*/ 110 w 119"/>
                <a:gd name="T15" fmla="*/ 126 h 126"/>
                <a:gd name="T16" fmla="*/ 53 w 119"/>
                <a:gd name="T17" fmla="*/ 10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26">
                  <a:moveTo>
                    <a:pt x="53" y="106"/>
                  </a:moveTo>
                  <a:cubicBezTo>
                    <a:pt x="53" y="106"/>
                    <a:pt x="0" y="70"/>
                    <a:pt x="4" y="55"/>
                  </a:cubicBezTo>
                  <a:cubicBezTo>
                    <a:pt x="7" y="40"/>
                    <a:pt x="46" y="25"/>
                    <a:pt x="80" y="13"/>
                  </a:cubicBezTo>
                  <a:cubicBezTo>
                    <a:pt x="115" y="1"/>
                    <a:pt x="119" y="0"/>
                    <a:pt x="119" y="0"/>
                  </a:cubicBezTo>
                  <a:cubicBezTo>
                    <a:pt x="119" y="0"/>
                    <a:pt x="77" y="16"/>
                    <a:pt x="68" y="25"/>
                  </a:cubicBezTo>
                  <a:cubicBezTo>
                    <a:pt x="60" y="34"/>
                    <a:pt x="51" y="51"/>
                    <a:pt x="50" y="61"/>
                  </a:cubicBezTo>
                  <a:cubicBezTo>
                    <a:pt x="49" y="70"/>
                    <a:pt x="47" y="87"/>
                    <a:pt x="72" y="103"/>
                  </a:cubicBezTo>
                  <a:cubicBezTo>
                    <a:pt x="96" y="119"/>
                    <a:pt x="100" y="123"/>
                    <a:pt x="110" y="126"/>
                  </a:cubicBezTo>
                  <a:cubicBezTo>
                    <a:pt x="110" y="126"/>
                    <a:pt x="75" y="120"/>
                    <a:pt x="53" y="106"/>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20"/>
            <p:cNvSpPr/>
            <p:nvPr/>
          </p:nvSpPr>
          <p:spPr bwMode="auto">
            <a:xfrm>
              <a:off x="11090642" y="1420865"/>
              <a:ext cx="26988" cy="22225"/>
            </a:xfrm>
            <a:custGeom>
              <a:avLst/>
              <a:gdLst>
                <a:gd name="T0" fmla="*/ 17 w 17"/>
                <a:gd name="T1" fmla="*/ 14 h 14"/>
                <a:gd name="T2" fmla="*/ 4 w 17"/>
                <a:gd name="T3" fmla="*/ 14 h 14"/>
                <a:gd name="T4" fmla="*/ 0 w 17"/>
                <a:gd name="T5" fmla="*/ 0 h 14"/>
                <a:gd name="T6" fmla="*/ 13 w 17"/>
                <a:gd name="T7" fmla="*/ 0 h 14"/>
                <a:gd name="T8" fmla="*/ 17 w 17"/>
                <a:gd name="T9" fmla="*/ 14 h 14"/>
              </a:gdLst>
              <a:ahLst/>
              <a:cxnLst>
                <a:cxn ang="0">
                  <a:pos x="T0" y="T1"/>
                </a:cxn>
                <a:cxn ang="0">
                  <a:pos x="T2" y="T3"/>
                </a:cxn>
                <a:cxn ang="0">
                  <a:pos x="T4" y="T5"/>
                </a:cxn>
                <a:cxn ang="0">
                  <a:pos x="T6" y="T7"/>
                </a:cxn>
                <a:cxn ang="0">
                  <a:pos x="T8" y="T9"/>
                </a:cxn>
              </a:cxnLst>
              <a:rect l="0" t="0" r="r" b="b"/>
              <a:pathLst>
                <a:path w="17" h="14">
                  <a:moveTo>
                    <a:pt x="17" y="14"/>
                  </a:moveTo>
                  <a:lnTo>
                    <a:pt x="4" y="14"/>
                  </a:lnTo>
                  <a:lnTo>
                    <a:pt x="0" y="0"/>
                  </a:lnTo>
                  <a:lnTo>
                    <a:pt x="13"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21"/>
            <p:cNvSpPr/>
            <p:nvPr/>
          </p:nvSpPr>
          <p:spPr bwMode="auto">
            <a:xfrm>
              <a:off x="11128742" y="1412928"/>
              <a:ext cx="26988" cy="23813"/>
            </a:xfrm>
            <a:custGeom>
              <a:avLst/>
              <a:gdLst>
                <a:gd name="T0" fmla="*/ 17 w 17"/>
                <a:gd name="T1" fmla="*/ 14 h 15"/>
                <a:gd name="T2" fmla="*/ 5 w 17"/>
                <a:gd name="T3" fmla="*/ 15 h 15"/>
                <a:gd name="T4" fmla="*/ 0 w 17"/>
                <a:gd name="T5" fmla="*/ 2 h 15"/>
                <a:gd name="T6" fmla="*/ 14 w 17"/>
                <a:gd name="T7" fmla="*/ 0 h 15"/>
                <a:gd name="T8" fmla="*/ 17 w 17"/>
                <a:gd name="T9" fmla="*/ 14 h 15"/>
              </a:gdLst>
              <a:ahLst/>
              <a:cxnLst>
                <a:cxn ang="0">
                  <a:pos x="T0" y="T1"/>
                </a:cxn>
                <a:cxn ang="0">
                  <a:pos x="T2" y="T3"/>
                </a:cxn>
                <a:cxn ang="0">
                  <a:pos x="T4" y="T5"/>
                </a:cxn>
                <a:cxn ang="0">
                  <a:pos x="T6" y="T7"/>
                </a:cxn>
                <a:cxn ang="0">
                  <a:pos x="T8" y="T9"/>
                </a:cxn>
              </a:cxnLst>
              <a:rect l="0" t="0" r="r" b="b"/>
              <a:pathLst>
                <a:path w="17" h="15">
                  <a:moveTo>
                    <a:pt x="17" y="14"/>
                  </a:moveTo>
                  <a:lnTo>
                    <a:pt x="5" y="15"/>
                  </a:lnTo>
                  <a:lnTo>
                    <a:pt x="0" y="2"/>
                  </a:lnTo>
                  <a:lnTo>
                    <a:pt x="14"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2"/>
            <p:cNvSpPr/>
            <p:nvPr/>
          </p:nvSpPr>
          <p:spPr bwMode="auto">
            <a:xfrm>
              <a:off x="11147792" y="1511353"/>
              <a:ext cx="84138" cy="49213"/>
            </a:xfrm>
            <a:custGeom>
              <a:avLst/>
              <a:gdLst>
                <a:gd name="T0" fmla="*/ 10 w 72"/>
                <a:gd name="T1" fmla="*/ 0 h 42"/>
                <a:gd name="T2" fmla="*/ 0 w 72"/>
                <a:gd name="T3" fmla="*/ 25 h 42"/>
                <a:gd name="T4" fmla="*/ 52 w 72"/>
                <a:gd name="T5" fmla="*/ 42 h 42"/>
                <a:gd name="T6" fmla="*/ 61 w 72"/>
                <a:gd name="T7" fmla="*/ 38 h 42"/>
                <a:gd name="T8" fmla="*/ 70 w 72"/>
                <a:gd name="T9" fmla="*/ 8 h 42"/>
                <a:gd name="T10" fmla="*/ 10 w 72"/>
                <a:gd name="T11" fmla="*/ 0 h 42"/>
              </a:gdLst>
              <a:ahLst/>
              <a:cxnLst>
                <a:cxn ang="0">
                  <a:pos x="T0" y="T1"/>
                </a:cxn>
                <a:cxn ang="0">
                  <a:pos x="T2" y="T3"/>
                </a:cxn>
                <a:cxn ang="0">
                  <a:pos x="T4" y="T5"/>
                </a:cxn>
                <a:cxn ang="0">
                  <a:pos x="T6" y="T7"/>
                </a:cxn>
                <a:cxn ang="0">
                  <a:pos x="T8" y="T9"/>
                </a:cxn>
                <a:cxn ang="0">
                  <a:pos x="T10" y="T11"/>
                </a:cxn>
              </a:cxnLst>
              <a:rect l="0" t="0" r="r" b="b"/>
              <a:pathLst>
                <a:path w="72" h="42">
                  <a:moveTo>
                    <a:pt x="10" y="0"/>
                  </a:moveTo>
                  <a:cubicBezTo>
                    <a:pt x="10" y="0"/>
                    <a:pt x="5" y="21"/>
                    <a:pt x="0" y="25"/>
                  </a:cubicBezTo>
                  <a:cubicBezTo>
                    <a:pt x="0" y="25"/>
                    <a:pt x="45" y="35"/>
                    <a:pt x="52" y="42"/>
                  </a:cubicBezTo>
                  <a:cubicBezTo>
                    <a:pt x="61" y="38"/>
                    <a:pt x="61" y="38"/>
                    <a:pt x="61" y="38"/>
                  </a:cubicBezTo>
                  <a:cubicBezTo>
                    <a:pt x="61" y="38"/>
                    <a:pt x="72" y="7"/>
                    <a:pt x="70" y="8"/>
                  </a:cubicBezTo>
                  <a:cubicBezTo>
                    <a:pt x="64" y="9"/>
                    <a:pt x="35" y="24"/>
                    <a:pt x="10" y="0"/>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3"/>
            <p:cNvSpPr/>
            <p:nvPr/>
          </p:nvSpPr>
          <p:spPr bwMode="auto">
            <a:xfrm>
              <a:off x="11093817" y="1555803"/>
              <a:ext cx="88900" cy="93663"/>
            </a:xfrm>
            <a:custGeom>
              <a:avLst/>
              <a:gdLst>
                <a:gd name="T0" fmla="*/ 28 w 75"/>
                <a:gd name="T1" fmla="*/ 79 h 79"/>
                <a:gd name="T2" fmla="*/ 65 w 75"/>
                <a:gd name="T3" fmla="*/ 26 h 79"/>
                <a:gd name="T4" fmla="*/ 72 w 75"/>
                <a:gd name="T5" fmla="*/ 21 h 79"/>
                <a:gd name="T6" fmla="*/ 0 w 75"/>
                <a:gd name="T7" fmla="*/ 0 h 79"/>
              </a:gdLst>
              <a:ahLst/>
              <a:cxnLst>
                <a:cxn ang="0">
                  <a:pos x="T0" y="T1"/>
                </a:cxn>
                <a:cxn ang="0">
                  <a:pos x="T2" y="T3"/>
                </a:cxn>
                <a:cxn ang="0">
                  <a:pos x="T4" y="T5"/>
                </a:cxn>
                <a:cxn ang="0">
                  <a:pos x="T6" y="T7"/>
                </a:cxn>
              </a:cxnLst>
              <a:rect l="0" t="0" r="r" b="b"/>
              <a:pathLst>
                <a:path w="75" h="79">
                  <a:moveTo>
                    <a:pt x="28" y="79"/>
                  </a:moveTo>
                  <a:cubicBezTo>
                    <a:pt x="28" y="79"/>
                    <a:pt x="54" y="33"/>
                    <a:pt x="65" y="26"/>
                  </a:cubicBezTo>
                  <a:cubicBezTo>
                    <a:pt x="75" y="18"/>
                    <a:pt x="72" y="21"/>
                    <a:pt x="72" y="21"/>
                  </a:cubicBezTo>
                  <a:cubicBezTo>
                    <a:pt x="72" y="21"/>
                    <a:pt x="8" y="13"/>
                    <a:pt x="0" y="0"/>
                  </a:cubicBezTo>
                </a:path>
              </a:pathLst>
            </a:custGeom>
            <a:noFill/>
            <a:ln w="4763" cap="flat">
              <a:solidFill>
                <a:srgbClr val="443E2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54" name="Freeform 24"/>
            <p:cNvSpPr/>
            <p:nvPr/>
          </p:nvSpPr>
          <p:spPr bwMode="auto">
            <a:xfrm>
              <a:off x="11179542" y="1576440"/>
              <a:ext cx="15875" cy="14288"/>
            </a:xfrm>
            <a:custGeom>
              <a:avLst/>
              <a:gdLst>
                <a:gd name="T0" fmla="*/ 5 w 13"/>
                <a:gd name="T1" fmla="*/ 1 h 12"/>
                <a:gd name="T2" fmla="*/ 12 w 13"/>
                <a:gd name="T3" fmla="*/ 4 h 12"/>
                <a:gd name="T4" fmla="*/ 8 w 13"/>
                <a:gd name="T5" fmla="*/ 11 h 12"/>
                <a:gd name="T6" fmla="*/ 1 w 13"/>
                <a:gd name="T7" fmla="*/ 8 h 12"/>
                <a:gd name="T8" fmla="*/ 5 w 13"/>
                <a:gd name="T9" fmla="*/ 1 h 12"/>
              </a:gdLst>
              <a:ahLst/>
              <a:cxnLst>
                <a:cxn ang="0">
                  <a:pos x="T0" y="T1"/>
                </a:cxn>
                <a:cxn ang="0">
                  <a:pos x="T2" y="T3"/>
                </a:cxn>
                <a:cxn ang="0">
                  <a:pos x="T4" y="T5"/>
                </a:cxn>
                <a:cxn ang="0">
                  <a:pos x="T6" y="T7"/>
                </a:cxn>
                <a:cxn ang="0">
                  <a:pos x="T8" y="T9"/>
                </a:cxn>
              </a:cxnLst>
              <a:rect l="0" t="0" r="r" b="b"/>
              <a:pathLst>
                <a:path w="13" h="12">
                  <a:moveTo>
                    <a:pt x="5" y="1"/>
                  </a:moveTo>
                  <a:cubicBezTo>
                    <a:pt x="7" y="0"/>
                    <a:pt x="11" y="1"/>
                    <a:pt x="12" y="4"/>
                  </a:cubicBezTo>
                  <a:cubicBezTo>
                    <a:pt x="13" y="7"/>
                    <a:pt x="11" y="10"/>
                    <a:pt x="8" y="11"/>
                  </a:cubicBezTo>
                  <a:cubicBezTo>
                    <a:pt x="5" y="12"/>
                    <a:pt x="2" y="11"/>
                    <a:pt x="1" y="8"/>
                  </a:cubicBezTo>
                  <a:cubicBezTo>
                    <a:pt x="0" y="5"/>
                    <a:pt x="2" y="2"/>
                    <a:pt x="5" y="1"/>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5"/>
            <p:cNvSpPr/>
            <p:nvPr/>
          </p:nvSpPr>
          <p:spPr bwMode="auto">
            <a:xfrm>
              <a:off x="11174779" y="1563740"/>
              <a:ext cx="15875" cy="14288"/>
            </a:xfrm>
            <a:custGeom>
              <a:avLst/>
              <a:gdLst>
                <a:gd name="T0" fmla="*/ 4 w 13"/>
                <a:gd name="T1" fmla="*/ 2 h 12"/>
                <a:gd name="T2" fmla="*/ 12 w 13"/>
                <a:gd name="T3" fmla="*/ 4 h 12"/>
                <a:gd name="T4" fmla="*/ 8 w 13"/>
                <a:gd name="T5" fmla="*/ 11 h 12"/>
                <a:gd name="T6" fmla="*/ 1 w 13"/>
                <a:gd name="T7" fmla="*/ 8 h 12"/>
                <a:gd name="T8" fmla="*/ 4 w 13"/>
                <a:gd name="T9" fmla="*/ 2 h 12"/>
              </a:gdLst>
              <a:ahLst/>
              <a:cxnLst>
                <a:cxn ang="0">
                  <a:pos x="T0" y="T1"/>
                </a:cxn>
                <a:cxn ang="0">
                  <a:pos x="T2" y="T3"/>
                </a:cxn>
                <a:cxn ang="0">
                  <a:pos x="T4" y="T5"/>
                </a:cxn>
                <a:cxn ang="0">
                  <a:pos x="T6" y="T7"/>
                </a:cxn>
                <a:cxn ang="0">
                  <a:pos x="T8" y="T9"/>
                </a:cxn>
              </a:cxnLst>
              <a:rect l="0" t="0" r="r" b="b"/>
              <a:pathLst>
                <a:path w="13" h="12">
                  <a:moveTo>
                    <a:pt x="4" y="2"/>
                  </a:moveTo>
                  <a:cubicBezTo>
                    <a:pt x="7" y="0"/>
                    <a:pt x="11" y="2"/>
                    <a:pt x="12" y="4"/>
                  </a:cubicBezTo>
                  <a:cubicBezTo>
                    <a:pt x="13" y="7"/>
                    <a:pt x="11" y="10"/>
                    <a:pt x="8" y="11"/>
                  </a:cubicBezTo>
                  <a:cubicBezTo>
                    <a:pt x="5" y="12"/>
                    <a:pt x="2" y="11"/>
                    <a:pt x="1" y="8"/>
                  </a:cubicBezTo>
                  <a:cubicBezTo>
                    <a:pt x="0" y="6"/>
                    <a:pt x="2" y="3"/>
                    <a:pt x="4" y="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6"/>
            <p:cNvSpPr/>
            <p:nvPr/>
          </p:nvSpPr>
          <p:spPr bwMode="auto">
            <a:xfrm>
              <a:off x="11189067" y="1557390"/>
              <a:ext cx="39688" cy="22225"/>
            </a:xfrm>
            <a:custGeom>
              <a:avLst/>
              <a:gdLst>
                <a:gd name="T0" fmla="*/ 14 w 33"/>
                <a:gd name="T1" fmla="*/ 3 h 19"/>
                <a:gd name="T2" fmla="*/ 31 w 33"/>
                <a:gd name="T3" fmla="*/ 4 h 19"/>
                <a:gd name="T4" fmla="*/ 19 w 33"/>
                <a:gd name="T5" fmla="*/ 16 h 19"/>
                <a:gd name="T6" fmla="*/ 1 w 33"/>
                <a:gd name="T7" fmla="*/ 15 h 19"/>
                <a:gd name="T8" fmla="*/ 14 w 33"/>
                <a:gd name="T9" fmla="*/ 3 h 19"/>
              </a:gdLst>
              <a:ahLst/>
              <a:cxnLst>
                <a:cxn ang="0">
                  <a:pos x="T0" y="T1"/>
                </a:cxn>
                <a:cxn ang="0">
                  <a:pos x="T2" y="T3"/>
                </a:cxn>
                <a:cxn ang="0">
                  <a:pos x="T4" y="T5"/>
                </a:cxn>
                <a:cxn ang="0">
                  <a:pos x="T6" y="T7"/>
                </a:cxn>
                <a:cxn ang="0">
                  <a:pos x="T8" y="T9"/>
                </a:cxn>
              </a:cxnLst>
              <a:rect l="0" t="0" r="r" b="b"/>
              <a:pathLst>
                <a:path w="33" h="19">
                  <a:moveTo>
                    <a:pt x="14" y="3"/>
                  </a:moveTo>
                  <a:cubicBezTo>
                    <a:pt x="22" y="0"/>
                    <a:pt x="30" y="0"/>
                    <a:pt x="31" y="4"/>
                  </a:cubicBezTo>
                  <a:cubicBezTo>
                    <a:pt x="33" y="7"/>
                    <a:pt x="27" y="12"/>
                    <a:pt x="19" y="16"/>
                  </a:cubicBezTo>
                  <a:cubicBezTo>
                    <a:pt x="10" y="19"/>
                    <a:pt x="2" y="19"/>
                    <a:pt x="1" y="15"/>
                  </a:cubicBezTo>
                  <a:cubicBezTo>
                    <a:pt x="0" y="12"/>
                    <a:pt x="6" y="6"/>
                    <a:pt x="14" y="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7"/>
            <p:cNvSpPr/>
            <p:nvPr/>
          </p:nvSpPr>
          <p:spPr bwMode="auto">
            <a:xfrm>
              <a:off x="11223992" y="1538340"/>
              <a:ext cx="55563" cy="30163"/>
            </a:xfrm>
            <a:custGeom>
              <a:avLst/>
              <a:gdLst>
                <a:gd name="T0" fmla="*/ 21 w 48"/>
                <a:gd name="T1" fmla="*/ 5 h 25"/>
                <a:gd name="T2" fmla="*/ 47 w 48"/>
                <a:gd name="T3" fmla="*/ 4 h 25"/>
                <a:gd name="T4" fmla="*/ 27 w 48"/>
                <a:gd name="T5" fmla="*/ 19 h 25"/>
                <a:gd name="T6" fmla="*/ 1 w 48"/>
                <a:gd name="T7" fmla="*/ 21 h 25"/>
                <a:gd name="T8" fmla="*/ 21 w 48"/>
                <a:gd name="T9" fmla="*/ 5 h 25"/>
              </a:gdLst>
              <a:ahLst/>
              <a:cxnLst>
                <a:cxn ang="0">
                  <a:pos x="T0" y="T1"/>
                </a:cxn>
                <a:cxn ang="0">
                  <a:pos x="T2" y="T3"/>
                </a:cxn>
                <a:cxn ang="0">
                  <a:pos x="T4" y="T5"/>
                </a:cxn>
                <a:cxn ang="0">
                  <a:pos x="T6" y="T7"/>
                </a:cxn>
                <a:cxn ang="0">
                  <a:pos x="T8" y="T9"/>
                </a:cxn>
              </a:cxnLst>
              <a:rect l="0" t="0" r="r" b="b"/>
              <a:pathLst>
                <a:path w="48" h="25">
                  <a:moveTo>
                    <a:pt x="21" y="5"/>
                  </a:moveTo>
                  <a:cubicBezTo>
                    <a:pt x="34" y="0"/>
                    <a:pt x="45" y="0"/>
                    <a:pt x="47" y="4"/>
                  </a:cubicBezTo>
                  <a:cubicBezTo>
                    <a:pt x="48" y="7"/>
                    <a:pt x="39" y="14"/>
                    <a:pt x="27" y="19"/>
                  </a:cubicBezTo>
                  <a:cubicBezTo>
                    <a:pt x="14" y="24"/>
                    <a:pt x="3" y="25"/>
                    <a:pt x="1" y="21"/>
                  </a:cubicBezTo>
                  <a:cubicBezTo>
                    <a:pt x="0" y="17"/>
                    <a:pt x="9" y="10"/>
                    <a:pt x="21" y="5"/>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61" name="图片 4"/>
          <p:cNvPicPr>
            <a:picLocks noChangeAspect="1" noChangeArrowheads="1"/>
          </p:cNvPicPr>
          <p:nvPr/>
        </p:nvPicPr>
        <p:blipFill>
          <a:blip r:embed="rId4">
            <a:extLst>
              <a:ext uri="{28A0092B-C50C-407E-A947-70E740481C1C}">
                <a14:useLocalDpi xmlns:a14="http://schemas.microsoft.com/office/drawing/2010/main" val="0"/>
              </a:ext>
            </a:extLst>
          </a:blip>
          <a:srcRect l="15146" t="15608" r="13412" b="12552"/>
          <a:stretch>
            <a:fillRect/>
          </a:stretch>
        </p:blipFill>
        <p:spPr bwMode="auto">
          <a:xfrm rot="19257144">
            <a:off x="8285480" y="1629762"/>
            <a:ext cx="2469489" cy="2306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文本框 10"/>
          <p:cNvSpPr txBox="1">
            <a:spLocks noChangeArrowheads="1"/>
          </p:cNvSpPr>
          <p:nvPr/>
        </p:nvSpPr>
        <p:spPr bwMode="auto">
          <a:xfrm>
            <a:off x="3876237" y="3075057"/>
            <a:ext cx="425492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4000">
                <a:latin typeface="禹卫书法行书简体" panose="02000603000000000000" pitchFamily="2" charset="-122"/>
                <a:ea typeface="禹卫书法行书简体" panose="02000603000000000000" pitchFamily="2" charset="-122"/>
              </a:rPr>
              <a:t>单击此处添加标题</a:t>
            </a:r>
            <a:endParaRPr lang="zh-CN" altLang="en-US" sz="4000">
              <a:latin typeface="禹卫书法行书简体" panose="02000603000000000000" pitchFamily="2" charset="-122"/>
              <a:ea typeface="禹卫书法行书简体" panose="02000603000000000000" pitchFamily="2" charset="-122"/>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1" name="图片 4"/>
          <p:cNvPicPr>
            <a:picLocks noChangeAspect="1" noChangeArrowheads="1"/>
          </p:cNvPicPr>
          <p:nvPr/>
        </p:nvPicPr>
        <p:blipFill>
          <a:blip r:embed="rId1">
            <a:extLst>
              <a:ext uri="{28A0092B-C50C-407E-A947-70E740481C1C}">
                <a14:useLocalDpi xmlns:a14="http://schemas.microsoft.com/office/drawing/2010/main" val="0"/>
              </a:ext>
            </a:extLst>
          </a:blip>
          <a:srcRect l="15146" t="15608" r="13412" b="12552"/>
          <a:stretch>
            <a:fillRect/>
          </a:stretch>
        </p:blipFill>
        <p:spPr bwMode="auto">
          <a:xfrm rot="19257144">
            <a:off x="8285480" y="1629762"/>
            <a:ext cx="2469489" cy="2306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2">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2">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35" name="图片 34"/>
          <p:cNvPicPr>
            <a:picLocks noChangeAspect="1"/>
          </p:cNvPicPr>
          <p:nvPr/>
        </p:nvPicPr>
        <p:blipFill>
          <a:blip r:embed="rId3"/>
          <a:stretch>
            <a:fillRect/>
          </a:stretch>
        </p:blipFill>
        <p:spPr>
          <a:xfrm rot="574585">
            <a:off x="9626789" y="4384275"/>
            <a:ext cx="2750918" cy="1825609"/>
          </a:xfrm>
          <a:prstGeom prst="rect">
            <a:avLst/>
          </a:prstGeom>
        </p:spPr>
      </p:pic>
      <p:sp>
        <p:nvSpPr>
          <p:cNvPr id="36" name="文本框 35"/>
          <p:cNvSpPr txBox="1"/>
          <p:nvPr/>
        </p:nvSpPr>
        <p:spPr>
          <a:xfrm>
            <a:off x="8770612" y="2239007"/>
            <a:ext cx="1415772" cy="1087649"/>
          </a:xfrm>
          <a:prstGeom prst="rect">
            <a:avLst/>
          </a:prstGeom>
          <a:noFill/>
        </p:spPr>
        <p:txBody>
          <a:bodyPr vert="eaVert" wrap="square" rtlCol="0">
            <a:spAutoFit/>
          </a:bodyPr>
          <a:lstStyle/>
          <a:p>
            <a:r>
              <a:rPr lang="zh-CN" altLang="en-US" sz="8000">
                <a:latin typeface="禹卫书法行书简体" panose="02000603000000000000" pitchFamily="2" charset="-122"/>
                <a:ea typeface="禹卫书法行书简体" panose="02000603000000000000" pitchFamily="2" charset="-122"/>
              </a:rPr>
              <a:t>贰</a:t>
            </a:r>
            <a:endParaRPr lang="zh-CN" altLang="en-US" sz="8000">
              <a:latin typeface="禹卫书法行书简体" panose="02000603000000000000" pitchFamily="2" charset="-122"/>
              <a:ea typeface="禹卫书法行书简体" panose="02000603000000000000" pitchFamily="2" charset="-122"/>
            </a:endParaRPr>
          </a:p>
        </p:txBody>
      </p:sp>
      <p:pic>
        <p:nvPicPr>
          <p:cNvPr id="37" name="图片 3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978701"/>
            <a:ext cx="3498980" cy="5437603"/>
          </a:xfrm>
          <a:prstGeom prst="rect">
            <a:avLst/>
          </a:prstGeom>
        </p:spPr>
      </p:pic>
      <p:grpSp>
        <p:nvGrpSpPr>
          <p:cNvPr id="38" name="组合 37"/>
          <p:cNvGrpSpPr/>
          <p:nvPr/>
        </p:nvGrpSpPr>
        <p:grpSpPr>
          <a:xfrm>
            <a:off x="8242507" y="1968432"/>
            <a:ext cx="385763" cy="433388"/>
            <a:chOff x="10995392" y="1373240"/>
            <a:chExt cx="385763" cy="433388"/>
          </a:xfrm>
        </p:grpSpPr>
        <p:sp>
          <p:nvSpPr>
            <p:cNvPr id="39" name="Freeform 9"/>
            <p:cNvSpPr/>
            <p:nvPr/>
          </p:nvSpPr>
          <p:spPr bwMode="auto">
            <a:xfrm>
              <a:off x="11217642" y="1562153"/>
              <a:ext cx="163513" cy="136525"/>
            </a:xfrm>
            <a:custGeom>
              <a:avLst/>
              <a:gdLst>
                <a:gd name="T0" fmla="*/ 0 w 139"/>
                <a:gd name="T1" fmla="*/ 8 h 117"/>
                <a:gd name="T2" fmla="*/ 19 w 139"/>
                <a:gd name="T3" fmla="*/ 3 h 117"/>
                <a:gd name="T4" fmla="*/ 72 w 139"/>
                <a:gd name="T5" fmla="*/ 8 h 117"/>
                <a:gd name="T6" fmla="*/ 132 w 139"/>
                <a:gd name="T7" fmla="*/ 40 h 117"/>
                <a:gd name="T8" fmla="*/ 124 w 139"/>
                <a:gd name="T9" fmla="*/ 80 h 117"/>
                <a:gd name="T10" fmla="*/ 91 w 139"/>
                <a:gd name="T11" fmla="*/ 116 h 117"/>
                <a:gd name="T12" fmla="*/ 77 w 139"/>
                <a:gd name="T13" fmla="*/ 73 h 117"/>
                <a:gd name="T14" fmla="*/ 0 w 139"/>
                <a:gd name="T15" fmla="*/ 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117">
                  <a:moveTo>
                    <a:pt x="0" y="8"/>
                  </a:moveTo>
                  <a:cubicBezTo>
                    <a:pt x="0" y="8"/>
                    <a:pt x="11" y="0"/>
                    <a:pt x="19" y="3"/>
                  </a:cubicBezTo>
                  <a:cubicBezTo>
                    <a:pt x="26" y="7"/>
                    <a:pt x="55" y="8"/>
                    <a:pt x="72" y="8"/>
                  </a:cubicBezTo>
                  <a:cubicBezTo>
                    <a:pt x="89" y="7"/>
                    <a:pt x="124" y="17"/>
                    <a:pt x="132" y="40"/>
                  </a:cubicBezTo>
                  <a:cubicBezTo>
                    <a:pt x="139" y="63"/>
                    <a:pt x="136" y="69"/>
                    <a:pt x="124" y="80"/>
                  </a:cubicBezTo>
                  <a:cubicBezTo>
                    <a:pt x="113" y="91"/>
                    <a:pt x="91" y="115"/>
                    <a:pt x="91" y="116"/>
                  </a:cubicBezTo>
                  <a:cubicBezTo>
                    <a:pt x="91" y="117"/>
                    <a:pt x="89" y="90"/>
                    <a:pt x="77" y="73"/>
                  </a:cubicBezTo>
                  <a:cubicBezTo>
                    <a:pt x="65" y="56"/>
                    <a:pt x="6" y="12"/>
                    <a:pt x="0" y="8"/>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0" name="Freeform 10"/>
            <p:cNvSpPr/>
            <p:nvPr/>
          </p:nvSpPr>
          <p:spPr bwMode="auto">
            <a:xfrm>
              <a:off x="11292254" y="1624065"/>
              <a:ext cx="49213" cy="33338"/>
            </a:xfrm>
            <a:custGeom>
              <a:avLst/>
              <a:gdLst>
                <a:gd name="T0" fmla="*/ 31 w 31"/>
                <a:gd name="T1" fmla="*/ 11 h 21"/>
                <a:gd name="T2" fmla="*/ 18 w 31"/>
                <a:gd name="T3" fmla="*/ 0 h 21"/>
                <a:gd name="T4" fmla="*/ 0 w 31"/>
                <a:gd name="T5" fmla="*/ 9 h 21"/>
                <a:gd name="T6" fmla="*/ 14 w 31"/>
                <a:gd name="T7" fmla="*/ 21 h 21"/>
                <a:gd name="T8" fmla="*/ 31 w 31"/>
                <a:gd name="T9" fmla="*/ 11 h 21"/>
              </a:gdLst>
              <a:ahLst/>
              <a:cxnLst>
                <a:cxn ang="0">
                  <a:pos x="T0" y="T1"/>
                </a:cxn>
                <a:cxn ang="0">
                  <a:pos x="T2" y="T3"/>
                </a:cxn>
                <a:cxn ang="0">
                  <a:pos x="T4" y="T5"/>
                </a:cxn>
                <a:cxn ang="0">
                  <a:pos x="T6" y="T7"/>
                </a:cxn>
                <a:cxn ang="0">
                  <a:pos x="T8" y="T9"/>
                </a:cxn>
              </a:cxnLst>
              <a:rect l="0" t="0" r="r" b="b"/>
              <a:pathLst>
                <a:path w="31" h="21">
                  <a:moveTo>
                    <a:pt x="31" y="11"/>
                  </a:moveTo>
                  <a:lnTo>
                    <a:pt x="18" y="0"/>
                  </a:lnTo>
                  <a:lnTo>
                    <a:pt x="0" y="9"/>
                  </a:lnTo>
                  <a:lnTo>
                    <a:pt x="14" y="21"/>
                  </a:lnTo>
                  <a:lnTo>
                    <a:pt x="31" y="11"/>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1"/>
            <p:cNvSpPr/>
            <p:nvPr/>
          </p:nvSpPr>
          <p:spPr bwMode="auto">
            <a:xfrm>
              <a:off x="11133504" y="1570090"/>
              <a:ext cx="203200" cy="223838"/>
            </a:xfrm>
            <a:custGeom>
              <a:avLst/>
              <a:gdLst>
                <a:gd name="T0" fmla="*/ 67 w 174"/>
                <a:gd name="T1" fmla="*/ 4 h 191"/>
                <a:gd name="T2" fmla="*/ 75 w 174"/>
                <a:gd name="T3" fmla="*/ 2 h 191"/>
                <a:gd name="T4" fmla="*/ 82 w 174"/>
                <a:gd name="T5" fmla="*/ 2 h 191"/>
                <a:gd name="T6" fmla="*/ 166 w 174"/>
                <a:gd name="T7" fmla="*/ 78 h 191"/>
                <a:gd name="T8" fmla="*/ 144 w 174"/>
                <a:gd name="T9" fmla="*/ 142 h 191"/>
                <a:gd name="T10" fmla="*/ 45 w 174"/>
                <a:gd name="T11" fmla="*/ 186 h 191"/>
                <a:gd name="T12" fmla="*/ 6 w 174"/>
                <a:gd name="T13" fmla="*/ 138 h 191"/>
                <a:gd name="T14" fmla="*/ 38 w 174"/>
                <a:gd name="T15" fmla="*/ 55 h 191"/>
                <a:gd name="T16" fmla="*/ 67 w 174"/>
                <a:gd name="T17"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91">
                  <a:moveTo>
                    <a:pt x="67" y="4"/>
                  </a:moveTo>
                  <a:cubicBezTo>
                    <a:pt x="67" y="4"/>
                    <a:pt x="69" y="3"/>
                    <a:pt x="75" y="2"/>
                  </a:cubicBezTo>
                  <a:cubicBezTo>
                    <a:pt x="81" y="0"/>
                    <a:pt x="82" y="2"/>
                    <a:pt x="82" y="2"/>
                  </a:cubicBezTo>
                  <a:cubicBezTo>
                    <a:pt x="82" y="2"/>
                    <a:pt x="159" y="48"/>
                    <a:pt x="166" y="78"/>
                  </a:cubicBezTo>
                  <a:cubicBezTo>
                    <a:pt x="172" y="108"/>
                    <a:pt x="174" y="123"/>
                    <a:pt x="144" y="142"/>
                  </a:cubicBezTo>
                  <a:cubicBezTo>
                    <a:pt x="115" y="160"/>
                    <a:pt x="64" y="181"/>
                    <a:pt x="45" y="186"/>
                  </a:cubicBezTo>
                  <a:cubicBezTo>
                    <a:pt x="28" y="191"/>
                    <a:pt x="0" y="167"/>
                    <a:pt x="6" y="138"/>
                  </a:cubicBezTo>
                  <a:cubicBezTo>
                    <a:pt x="13" y="109"/>
                    <a:pt x="28" y="68"/>
                    <a:pt x="38" y="55"/>
                  </a:cubicBezTo>
                  <a:cubicBezTo>
                    <a:pt x="49" y="43"/>
                    <a:pt x="69" y="9"/>
                    <a:pt x="67" y="4"/>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2" name="Freeform 12"/>
            <p:cNvSpPr/>
            <p:nvPr/>
          </p:nvSpPr>
          <p:spPr bwMode="auto">
            <a:xfrm>
              <a:off x="11116042" y="1652640"/>
              <a:ext cx="158750" cy="153988"/>
            </a:xfrm>
            <a:custGeom>
              <a:avLst/>
              <a:gdLst>
                <a:gd name="T0" fmla="*/ 15 w 135"/>
                <a:gd name="T1" fmla="*/ 52 h 132"/>
                <a:gd name="T2" fmla="*/ 13 w 135"/>
                <a:gd name="T3" fmla="*/ 123 h 132"/>
                <a:gd name="T4" fmla="*/ 98 w 135"/>
                <a:gd name="T5" fmla="*/ 103 h 132"/>
                <a:gd name="T6" fmla="*/ 135 w 135"/>
                <a:gd name="T7" fmla="*/ 87 h 132"/>
                <a:gd name="T8" fmla="*/ 80 w 135"/>
                <a:gd name="T9" fmla="*/ 102 h 132"/>
                <a:gd name="T10" fmla="*/ 43 w 135"/>
                <a:gd name="T11" fmla="*/ 88 h 132"/>
                <a:gd name="T12" fmla="*/ 31 w 135"/>
                <a:gd name="T13" fmla="*/ 42 h 132"/>
                <a:gd name="T14" fmla="*/ 44 w 135"/>
                <a:gd name="T15" fmla="*/ 0 h 132"/>
                <a:gd name="T16" fmla="*/ 15 w 135"/>
                <a:gd name="T17" fmla="*/ 5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2">
                  <a:moveTo>
                    <a:pt x="15" y="52"/>
                  </a:moveTo>
                  <a:cubicBezTo>
                    <a:pt x="15" y="52"/>
                    <a:pt x="0" y="115"/>
                    <a:pt x="13" y="123"/>
                  </a:cubicBezTo>
                  <a:cubicBezTo>
                    <a:pt x="25" y="132"/>
                    <a:pt x="64" y="117"/>
                    <a:pt x="98" y="103"/>
                  </a:cubicBezTo>
                  <a:cubicBezTo>
                    <a:pt x="131" y="90"/>
                    <a:pt x="135" y="87"/>
                    <a:pt x="135" y="87"/>
                  </a:cubicBezTo>
                  <a:cubicBezTo>
                    <a:pt x="135" y="87"/>
                    <a:pt x="93" y="103"/>
                    <a:pt x="80" y="102"/>
                  </a:cubicBezTo>
                  <a:cubicBezTo>
                    <a:pt x="68" y="101"/>
                    <a:pt x="50" y="95"/>
                    <a:pt x="43" y="88"/>
                  </a:cubicBezTo>
                  <a:cubicBezTo>
                    <a:pt x="36" y="82"/>
                    <a:pt x="23" y="70"/>
                    <a:pt x="31" y="42"/>
                  </a:cubicBezTo>
                  <a:cubicBezTo>
                    <a:pt x="39" y="14"/>
                    <a:pt x="39" y="9"/>
                    <a:pt x="44" y="0"/>
                  </a:cubicBezTo>
                  <a:cubicBezTo>
                    <a:pt x="44" y="0"/>
                    <a:pt x="22" y="28"/>
                    <a:pt x="15" y="5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3"/>
            <p:cNvSpPr/>
            <p:nvPr/>
          </p:nvSpPr>
          <p:spPr bwMode="auto">
            <a:xfrm>
              <a:off x="11208117" y="1722490"/>
              <a:ext cx="26988" cy="33338"/>
            </a:xfrm>
            <a:custGeom>
              <a:avLst/>
              <a:gdLst>
                <a:gd name="T0" fmla="*/ 10 w 17"/>
                <a:gd name="T1" fmla="*/ 0 h 21"/>
                <a:gd name="T2" fmla="*/ 0 w 17"/>
                <a:gd name="T3" fmla="*/ 8 h 21"/>
                <a:gd name="T4" fmla="*/ 6 w 17"/>
                <a:gd name="T5" fmla="*/ 21 h 21"/>
                <a:gd name="T6" fmla="*/ 17 w 17"/>
                <a:gd name="T7" fmla="*/ 13 h 21"/>
                <a:gd name="T8" fmla="*/ 10 w 17"/>
                <a:gd name="T9" fmla="*/ 0 h 21"/>
              </a:gdLst>
              <a:ahLst/>
              <a:cxnLst>
                <a:cxn ang="0">
                  <a:pos x="T0" y="T1"/>
                </a:cxn>
                <a:cxn ang="0">
                  <a:pos x="T2" y="T3"/>
                </a:cxn>
                <a:cxn ang="0">
                  <a:pos x="T4" y="T5"/>
                </a:cxn>
                <a:cxn ang="0">
                  <a:pos x="T6" y="T7"/>
                </a:cxn>
                <a:cxn ang="0">
                  <a:pos x="T8" y="T9"/>
                </a:cxn>
              </a:cxnLst>
              <a:rect l="0" t="0" r="r" b="b"/>
              <a:pathLst>
                <a:path w="17" h="21">
                  <a:moveTo>
                    <a:pt x="10" y="0"/>
                  </a:moveTo>
                  <a:lnTo>
                    <a:pt x="0" y="8"/>
                  </a:lnTo>
                  <a:lnTo>
                    <a:pt x="6" y="21"/>
                  </a:lnTo>
                  <a:lnTo>
                    <a:pt x="17" y="13"/>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4"/>
            <p:cNvSpPr/>
            <p:nvPr/>
          </p:nvSpPr>
          <p:spPr bwMode="auto">
            <a:xfrm>
              <a:off x="11241454" y="1703440"/>
              <a:ext cx="26988" cy="31750"/>
            </a:xfrm>
            <a:custGeom>
              <a:avLst/>
              <a:gdLst>
                <a:gd name="T0" fmla="*/ 10 w 17"/>
                <a:gd name="T1" fmla="*/ 0 h 20"/>
                <a:gd name="T2" fmla="*/ 0 w 17"/>
                <a:gd name="T3" fmla="*/ 7 h 20"/>
                <a:gd name="T4" fmla="*/ 6 w 17"/>
                <a:gd name="T5" fmla="*/ 20 h 20"/>
                <a:gd name="T6" fmla="*/ 17 w 17"/>
                <a:gd name="T7" fmla="*/ 12 h 20"/>
                <a:gd name="T8" fmla="*/ 10 w 17"/>
                <a:gd name="T9" fmla="*/ 0 h 20"/>
              </a:gdLst>
              <a:ahLst/>
              <a:cxnLst>
                <a:cxn ang="0">
                  <a:pos x="T0" y="T1"/>
                </a:cxn>
                <a:cxn ang="0">
                  <a:pos x="T2" y="T3"/>
                </a:cxn>
                <a:cxn ang="0">
                  <a:pos x="T4" y="T5"/>
                </a:cxn>
                <a:cxn ang="0">
                  <a:pos x="T6" y="T7"/>
                </a:cxn>
                <a:cxn ang="0">
                  <a:pos x="T8" y="T9"/>
                </a:cxn>
              </a:cxnLst>
              <a:rect l="0" t="0" r="r" b="b"/>
              <a:pathLst>
                <a:path w="17" h="20">
                  <a:moveTo>
                    <a:pt x="10" y="0"/>
                  </a:moveTo>
                  <a:lnTo>
                    <a:pt x="0" y="7"/>
                  </a:lnTo>
                  <a:lnTo>
                    <a:pt x="6" y="20"/>
                  </a:lnTo>
                  <a:lnTo>
                    <a:pt x="17" y="12"/>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5"/>
            <p:cNvSpPr/>
            <p:nvPr/>
          </p:nvSpPr>
          <p:spPr bwMode="auto">
            <a:xfrm>
              <a:off x="11181129" y="1570090"/>
              <a:ext cx="76200" cy="74613"/>
            </a:xfrm>
            <a:custGeom>
              <a:avLst/>
              <a:gdLst>
                <a:gd name="T0" fmla="*/ 24 w 65"/>
                <a:gd name="T1" fmla="*/ 63 h 63"/>
                <a:gd name="T2" fmla="*/ 0 w 65"/>
                <a:gd name="T3" fmla="*/ 51 h 63"/>
                <a:gd name="T4" fmla="*/ 27 w 65"/>
                <a:gd name="T5" fmla="*/ 3 h 63"/>
                <a:gd name="T6" fmla="*/ 36 w 65"/>
                <a:gd name="T7" fmla="*/ 0 h 63"/>
                <a:gd name="T8" fmla="*/ 63 w 65"/>
                <a:gd name="T9" fmla="*/ 17 h 63"/>
                <a:gd name="T10" fmla="*/ 24 w 65"/>
                <a:gd name="T11" fmla="*/ 63 h 63"/>
              </a:gdLst>
              <a:ahLst/>
              <a:cxnLst>
                <a:cxn ang="0">
                  <a:pos x="T0" y="T1"/>
                </a:cxn>
                <a:cxn ang="0">
                  <a:pos x="T2" y="T3"/>
                </a:cxn>
                <a:cxn ang="0">
                  <a:pos x="T4" y="T5"/>
                </a:cxn>
                <a:cxn ang="0">
                  <a:pos x="T6" y="T7"/>
                </a:cxn>
                <a:cxn ang="0">
                  <a:pos x="T8" y="T9"/>
                </a:cxn>
                <a:cxn ang="0">
                  <a:pos x="T10" y="T11"/>
                </a:cxn>
              </a:cxnLst>
              <a:rect l="0" t="0" r="r" b="b"/>
              <a:pathLst>
                <a:path w="65" h="63">
                  <a:moveTo>
                    <a:pt x="24" y="63"/>
                  </a:moveTo>
                  <a:cubicBezTo>
                    <a:pt x="24" y="63"/>
                    <a:pt x="6" y="50"/>
                    <a:pt x="0" y="51"/>
                  </a:cubicBezTo>
                  <a:cubicBezTo>
                    <a:pt x="0" y="51"/>
                    <a:pt x="26" y="14"/>
                    <a:pt x="27" y="3"/>
                  </a:cubicBezTo>
                  <a:cubicBezTo>
                    <a:pt x="36" y="0"/>
                    <a:pt x="36" y="0"/>
                    <a:pt x="36" y="0"/>
                  </a:cubicBezTo>
                  <a:cubicBezTo>
                    <a:pt x="36" y="0"/>
                    <a:pt x="65" y="16"/>
                    <a:pt x="63" y="17"/>
                  </a:cubicBezTo>
                  <a:cubicBezTo>
                    <a:pt x="58" y="20"/>
                    <a:pt x="26" y="29"/>
                    <a:pt x="24" y="6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6"/>
            <p:cNvSpPr/>
            <p:nvPr/>
          </p:nvSpPr>
          <p:spPr bwMode="auto">
            <a:xfrm>
              <a:off x="11206529" y="1393878"/>
              <a:ext cx="109538" cy="165100"/>
            </a:xfrm>
            <a:custGeom>
              <a:avLst/>
              <a:gdLst>
                <a:gd name="T0" fmla="*/ 6 w 93"/>
                <a:gd name="T1" fmla="*/ 142 h 142"/>
                <a:gd name="T2" fmla="*/ 23 w 93"/>
                <a:gd name="T3" fmla="*/ 133 h 142"/>
                <a:gd name="T4" fmla="*/ 60 w 93"/>
                <a:gd name="T5" fmla="*/ 94 h 142"/>
                <a:gd name="T6" fmla="*/ 83 w 93"/>
                <a:gd name="T7" fmla="*/ 31 h 142"/>
                <a:gd name="T8" fmla="*/ 50 w 93"/>
                <a:gd name="T9" fmla="*/ 5 h 142"/>
                <a:gd name="T10" fmla="*/ 1 w 93"/>
                <a:gd name="T11" fmla="*/ 1 h 142"/>
                <a:gd name="T12" fmla="*/ 19 w 93"/>
                <a:gd name="T13" fmla="*/ 43 h 142"/>
                <a:gd name="T14" fmla="*/ 6 w 93"/>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2">
                  <a:moveTo>
                    <a:pt x="6" y="142"/>
                  </a:moveTo>
                  <a:cubicBezTo>
                    <a:pt x="6" y="142"/>
                    <a:pt x="19" y="141"/>
                    <a:pt x="23" y="133"/>
                  </a:cubicBezTo>
                  <a:cubicBezTo>
                    <a:pt x="26" y="126"/>
                    <a:pt x="47" y="105"/>
                    <a:pt x="60" y="94"/>
                  </a:cubicBezTo>
                  <a:cubicBezTo>
                    <a:pt x="73" y="84"/>
                    <a:pt x="93" y="53"/>
                    <a:pt x="83" y="31"/>
                  </a:cubicBezTo>
                  <a:cubicBezTo>
                    <a:pt x="73" y="8"/>
                    <a:pt x="66" y="6"/>
                    <a:pt x="50" y="5"/>
                  </a:cubicBezTo>
                  <a:cubicBezTo>
                    <a:pt x="35" y="4"/>
                    <a:pt x="2" y="1"/>
                    <a:pt x="1" y="1"/>
                  </a:cubicBezTo>
                  <a:cubicBezTo>
                    <a:pt x="0" y="0"/>
                    <a:pt x="17" y="22"/>
                    <a:pt x="19" y="43"/>
                  </a:cubicBezTo>
                  <a:cubicBezTo>
                    <a:pt x="22" y="63"/>
                    <a:pt x="8" y="135"/>
                    <a:pt x="6" y="142"/>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7" name="Freeform 17"/>
            <p:cNvSpPr/>
            <p:nvPr/>
          </p:nvSpPr>
          <p:spPr bwMode="auto">
            <a:xfrm>
              <a:off x="11223992" y="1425628"/>
              <a:ext cx="34925" cy="34925"/>
            </a:xfrm>
            <a:custGeom>
              <a:avLst/>
              <a:gdLst>
                <a:gd name="T0" fmla="*/ 22 w 22"/>
                <a:gd name="T1" fmla="*/ 0 h 22"/>
                <a:gd name="T2" fmla="*/ 19 w 22"/>
                <a:gd name="T3" fmla="*/ 17 h 22"/>
                <a:gd name="T4" fmla="*/ 0 w 22"/>
                <a:gd name="T5" fmla="*/ 22 h 22"/>
                <a:gd name="T6" fmla="*/ 3 w 22"/>
                <a:gd name="T7" fmla="*/ 3 h 22"/>
                <a:gd name="T8" fmla="*/ 22 w 22"/>
                <a:gd name="T9" fmla="*/ 0 h 22"/>
              </a:gdLst>
              <a:ahLst/>
              <a:cxnLst>
                <a:cxn ang="0">
                  <a:pos x="T0" y="T1"/>
                </a:cxn>
                <a:cxn ang="0">
                  <a:pos x="T2" y="T3"/>
                </a:cxn>
                <a:cxn ang="0">
                  <a:pos x="T4" y="T5"/>
                </a:cxn>
                <a:cxn ang="0">
                  <a:pos x="T6" y="T7"/>
                </a:cxn>
                <a:cxn ang="0">
                  <a:pos x="T8" y="T9"/>
                </a:cxn>
              </a:cxnLst>
              <a:rect l="0" t="0" r="r" b="b"/>
              <a:pathLst>
                <a:path w="22" h="22">
                  <a:moveTo>
                    <a:pt x="22" y="0"/>
                  </a:moveTo>
                  <a:lnTo>
                    <a:pt x="19" y="17"/>
                  </a:lnTo>
                  <a:lnTo>
                    <a:pt x="0" y="22"/>
                  </a:lnTo>
                  <a:lnTo>
                    <a:pt x="3" y="3"/>
                  </a:lnTo>
                  <a:lnTo>
                    <a:pt x="22"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8"/>
            <p:cNvSpPr/>
            <p:nvPr/>
          </p:nvSpPr>
          <p:spPr bwMode="auto">
            <a:xfrm>
              <a:off x="11020792" y="1373240"/>
              <a:ext cx="233363" cy="187325"/>
            </a:xfrm>
            <a:custGeom>
              <a:avLst/>
              <a:gdLst>
                <a:gd name="T0" fmla="*/ 159 w 199"/>
                <a:gd name="T1" fmla="*/ 160 h 160"/>
                <a:gd name="T2" fmla="*/ 167 w 199"/>
                <a:gd name="T3" fmla="*/ 157 h 160"/>
                <a:gd name="T4" fmla="*/ 171 w 199"/>
                <a:gd name="T5" fmla="*/ 152 h 160"/>
                <a:gd name="T6" fmla="*/ 183 w 199"/>
                <a:gd name="T7" fmla="*/ 39 h 160"/>
                <a:gd name="T8" fmla="*/ 125 w 199"/>
                <a:gd name="T9" fmla="*/ 6 h 160"/>
                <a:gd name="T10" fmla="*/ 21 w 199"/>
                <a:gd name="T11" fmla="*/ 39 h 160"/>
                <a:gd name="T12" fmla="*/ 25 w 199"/>
                <a:gd name="T13" fmla="*/ 101 h 160"/>
                <a:gd name="T14" fmla="*/ 104 w 199"/>
                <a:gd name="T15" fmla="*/ 141 h 160"/>
                <a:gd name="T16" fmla="*/ 159 w 199"/>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60">
                  <a:moveTo>
                    <a:pt x="159" y="160"/>
                  </a:moveTo>
                  <a:cubicBezTo>
                    <a:pt x="159" y="160"/>
                    <a:pt x="161" y="159"/>
                    <a:pt x="167" y="157"/>
                  </a:cubicBezTo>
                  <a:cubicBezTo>
                    <a:pt x="173" y="154"/>
                    <a:pt x="171" y="152"/>
                    <a:pt x="171" y="152"/>
                  </a:cubicBezTo>
                  <a:cubicBezTo>
                    <a:pt x="171" y="152"/>
                    <a:pt x="199" y="66"/>
                    <a:pt x="183" y="39"/>
                  </a:cubicBezTo>
                  <a:cubicBezTo>
                    <a:pt x="168" y="13"/>
                    <a:pt x="159" y="0"/>
                    <a:pt x="125" y="6"/>
                  </a:cubicBezTo>
                  <a:cubicBezTo>
                    <a:pt x="90" y="12"/>
                    <a:pt x="39" y="30"/>
                    <a:pt x="21" y="39"/>
                  </a:cubicBezTo>
                  <a:cubicBezTo>
                    <a:pt x="6" y="47"/>
                    <a:pt x="0" y="84"/>
                    <a:pt x="25" y="101"/>
                  </a:cubicBezTo>
                  <a:cubicBezTo>
                    <a:pt x="49" y="118"/>
                    <a:pt x="87" y="139"/>
                    <a:pt x="104" y="141"/>
                  </a:cubicBezTo>
                  <a:cubicBezTo>
                    <a:pt x="120" y="143"/>
                    <a:pt x="157" y="155"/>
                    <a:pt x="159" y="160"/>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9" name="Freeform 19"/>
            <p:cNvSpPr/>
            <p:nvPr/>
          </p:nvSpPr>
          <p:spPr bwMode="auto">
            <a:xfrm>
              <a:off x="10995392" y="1385940"/>
              <a:ext cx="138113" cy="147638"/>
            </a:xfrm>
            <a:custGeom>
              <a:avLst/>
              <a:gdLst>
                <a:gd name="T0" fmla="*/ 53 w 119"/>
                <a:gd name="T1" fmla="*/ 106 h 126"/>
                <a:gd name="T2" fmla="*/ 4 w 119"/>
                <a:gd name="T3" fmla="*/ 55 h 126"/>
                <a:gd name="T4" fmla="*/ 80 w 119"/>
                <a:gd name="T5" fmla="*/ 13 h 126"/>
                <a:gd name="T6" fmla="*/ 119 w 119"/>
                <a:gd name="T7" fmla="*/ 0 h 126"/>
                <a:gd name="T8" fmla="*/ 68 w 119"/>
                <a:gd name="T9" fmla="*/ 25 h 126"/>
                <a:gd name="T10" fmla="*/ 50 w 119"/>
                <a:gd name="T11" fmla="*/ 61 h 126"/>
                <a:gd name="T12" fmla="*/ 72 w 119"/>
                <a:gd name="T13" fmla="*/ 103 h 126"/>
                <a:gd name="T14" fmla="*/ 110 w 119"/>
                <a:gd name="T15" fmla="*/ 126 h 126"/>
                <a:gd name="T16" fmla="*/ 53 w 119"/>
                <a:gd name="T17" fmla="*/ 10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26">
                  <a:moveTo>
                    <a:pt x="53" y="106"/>
                  </a:moveTo>
                  <a:cubicBezTo>
                    <a:pt x="53" y="106"/>
                    <a:pt x="0" y="70"/>
                    <a:pt x="4" y="55"/>
                  </a:cubicBezTo>
                  <a:cubicBezTo>
                    <a:pt x="7" y="40"/>
                    <a:pt x="46" y="25"/>
                    <a:pt x="80" y="13"/>
                  </a:cubicBezTo>
                  <a:cubicBezTo>
                    <a:pt x="115" y="1"/>
                    <a:pt x="119" y="0"/>
                    <a:pt x="119" y="0"/>
                  </a:cubicBezTo>
                  <a:cubicBezTo>
                    <a:pt x="119" y="0"/>
                    <a:pt x="77" y="16"/>
                    <a:pt x="68" y="25"/>
                  </a:cubicBezTo>
                  <a:cubicBezTo>
                    <a:pt x="60" y="34"/>
                    <a:pt x="51" y="51"/>
                    <a:pt x="50" y="61"/>
                  </a:cubicBezTo>
                  <a:cubicBezTo>
                    <a:pt x="49" y="70"/>
                    <a:pt x="47" y="87"/>
                    <a:pt x="72" y="103"/>
                  </a:cubicBezTo>
                  <a:cubicBezTo>
                    <a:pt x="96" y="119"/>
                    <a:pt x="100" y="123"/>
                    <a:pt x="110" y="126"/>
                  </a:cubicBezTo>
                  <a:cubicBezTo>
                    <a:pt x="110" y="126"/>
                    <a:pt x="75" y="120"/>
                    <a:pt x="53" y="106"/>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20"/>
            <p:cNvSpPr/>
            <p:nvPr/>
          </p:nvSpPr>
          <p:spPr bwMode="auto">
            <a:xfrm>
              <a:off x="11090642" y="1420865"/>
              <a:ext cx="26988" cy="22225"/>
            </a:xfrm>
            <a:custGeom>
              <a:avLst/>
              <a:gdLst>
                <a:gd name="T0" fmla="*/ 17 w 17"/>
                <a:gd name="T1" fmla="*/ 14 h 14"/>
                <a:gd name="T2" fmla="*/ 4 w 17"/>
                <a:gd name="T3" fmla="*/ 14 h 14"/>
                <a:gd name="T4" fmla="*/ 0 w 17"/>
                <a:gd name="T5" fmla="*/ 0 h 14"/>
                <a:gd name="T6" fmla="*/ 13 w 17"/>
                <a:gd name="T7" fmla="*/ 0 h 14"/>
                <a:gd name="T8" fmla="*/ 17 w 17"/>
                <a:gd name="T9" fmla="*/ 14 h 14"/>
              </a:gdLst>
              <a:ahLst/>
              <a:cxnLst>
                <a:cxn ang="0">
                  <a:pos x="T0" y="T1"/>
                </a:cxn>
                <a:cxn ang="0">
                  <a:pos x="T2" y="T3"/>
                </a:cxn>
                <a:cxn ang="0">
                  <a:pos x="T4" y="T5"/>
                </a:cxn>
                <a:cxn ang="0">
                  <a:pos x="T6" y="T7"/>
                </a:cxn>
                <a:cxn ang="0">
                  <a:pos x="T8" y="T9"/>
                </a:cxn>
              </a:cxnLst>
              <a:rect l="0" t="0" r="r" b="b"/>
              <a:pathLst>
                <a:path w="17" h="14">
                  <a:moveTo>
                    <a:pt x="17" y="14"/>
                  </a:moveTo>
                  <a:lnTo>
                    <a:pt x="4" y="14"/>
                  </a:lnTo>
                  <a:lnTo>
                    <a:pt x="0" y="0"/>
                  </a:lnTo>
                  <a:lnTo>
                    <a:pt x="13"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21"/>
            <p:cNvSpPr/>
            <p:nvPr/>
          </p:nvSpPr>
          <p:spPr bwMode="auto">
            <a:xfrm>
              <a:off x="11128742" y="1412928"/>
              <a:ext cx="26988" cy="23813"/>
            </a:xfrm>
            <a:custGeom>
              <a:avLst/>
              <a:gdLst>
                <a:gd name="T0" fmla="*/ 17 w 17"/>
                <a:gd name="T1" fmla="*/ 14 h 15"/>
                <a:gd name="T2" fmla="*/ 5 w 17"/>
                <a:gd name="T3" fmla="*/ 15 h 15"/>
                <a:gd name="T4" fmla="*/ 0 w 17"/>
                <a:gd name="T5" fmla="*/ 2 h 15"/>
                <a:gd name="T6" fmla="*/ 14 w 17"/>
                <a:gd name="T7" fmla="*/ 0 h 15"/>
                <a:gd name="T8" fmla="*/ 17 w 17"/>
                <a:gd name="T9" fmla="*/ 14 h 15"/>
              </a:gdLst>
              <a:ahLst/>
              <a:cxnLst>
                <a:cxn ang="0">
                  <a:pos x="T0" y="T1"/>
                </a:cxn>
                <a:cxn ang="0">
                  <a:pos x="T2" y="T3"/>
                </a:cxn>
                <a:cxn ang="0">
                  <a:pos x="T4" y="T5"/>
                </a:cxn>
                <a:cxn ang="0">
                  <a:pos x="T6" y="T7"/>
                </a:cxn>
                <a:cxn ang="0">
                  <a:pos x="T8" y="T9"/>
                </a:cxn>
              </a:cxnLst>
              <a:rect l="0" t="0" r="r" b="b"/>
              <a:pathLst>
                <a:path w="17" h="15">
                  <a:moveTo>
                    <a:pt x="17" y="14"/>
                  </a:moveTo>
                  <a:lnTo>
                    <a:pt x="5" y="15"/>
                  </a:lnTo>
                  <a:lnTo>
                    <a:pt x="0" y="2"/>
                  </a:lnTo>
                  <a:lnTo>
                    <a:pt x="14"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2"/>
            <p:cNvSpPr/>
            <p:nvPr/>
          </p:nvSpPr>
          <p:spPr bwMode="auto">
            <a:xfrm>
              <a:off x="11147792" y="1511353"/>
              <a:ext cx="84138" cy="49213"/>
            </a:xfrm>
            <a:custGeom>
              <a:avLst/>
              <a:gdLst>
                <a:gd name="T0" fmla="*/ 10 w 72"/>
                <a:gd name="T1" fmla="*/ 0 h 42"/>
                <a:gd name="T2" fmla="*/ 0 w 72"/>
                <a:gd name="T3" fmla="*/ 25 h 42"/>
                <a:gd name="T4" fmla="*/ 52 w 72"/>
                <a:gd name="T5" fmla="*/ 42 h 42"/>
                <a:gd name="T6" fmla="*/ 61 w 72"/>
                <a:gd name="T7" fmla="*/ 38 h 42"/>
                <a:gd name="T8" fmla="*/ 70 w 72"/>
                <a:gd name="T9" fmla="*/ 8 h 42"/>
                <a:gd name="T10" fmla="*/ 10 w 72"/>
                <a:gd name="T11" fmla="*/ 0 h 42"/>
              </a:gdLst>
              <a:ahLst/>
              <a:cxnLst>
                <a:cxn ang="0">
                  <a:pos x="T0" y="T1"/>
                </a:cxn>
                <a:cxn ang="0">
                  <a:pos x="T2" y="T3"/>
                </a:cxn>
                <a:cxn ang="0">
                  <a:pos x="T4" y="T5"/>
                </a:cxn>
                <a:cxn ang="0">
                  <a:pos x="T6" y="T7"/>
                </a:cxn>
                <a:cxn ang="0">
                  <a:pos x="T8" y="T9"/>
                </a:cxn>
                <a:cxn ang="0">
                  <a:pos x="T10" y="T11"/>
                </a:cxn>
              </a:cxnLst>
              <a:rect l="0" t="0" r="r" b="b"/>
              <a:pathLst>
                <a:path w="72" h="42">
                  <a:moveTo>
                    <a:pt x="10" y="0"/>
                  </a:moveTo>
                  <a:cubicBezTo>
                    <a:pt x="10" y="0"/>
                    <a:pt x="5" y="21"/>
                    <a:pt x="0" y="25"/>
                  </a:cubicBezTo>
                  <a:cubicBezTo>
                    <a:pt x="0" y="25"/>
                    <a:pt x="45" y="35"/>
                    <a:pt x="52" y="42"/>
                  </a:cubicBezTo>
                  <a:cubicBezTo>
                    <a:pt x="61" y="38"/>
                    <a:pt x="61" y="38"/>
                    <a:pt x="61" y="38"/>
                  </a:cubicBezTo>
                  <a:cubicBezTo>
                    <a:pt x="61" y="38"/>
                    <a:pt x="72" y="7"/>
                    <a:pt x="70" y="8"/>
                  </a:cubicBezTo>
                  <a:cubicBezTo>
                    <a:pt x="64" y="9"/>
                    <a:pt x="35" y="24"/>
                    <a:pt x="10" y="0"/>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3"/>
            <p:cNvSpPr/>
            <p:nvPr/>
          </p:nvSpPr>
          <p:spPr bwMode="auto">
            <a:xfrm>
              <a:off x="11093817" y="1555803"/>
              <a:ext cx="88900" cy="93663"/>
            </a:xfrm>
            <a:custGeom>
              <a:avLst/>
              <a:gdLst>
                <a:gd name="T0" fmla="*/ 28 w 75"/>
                <a:gd name="T1" fmla="*/ 79 h 79"/>
                <a:gd name="T2" fmla="*/ 65 w 75"/>
                <a:gd name="T3" fmla="*/ 26 h 79"/>
                <a:gd name="T4" fmla="*/ 72 w 75"/>
                <a:gd name="T5" fmla="*/ 21 h 79"/>
                <a:gd name="T6" fmla="*/ 0 w 75"/>
                <a:gd name="T7" fmla="*/ 0 h 79"/>
              </a:gdLst>
              <a:ahLst/>
              <a:cxnLst>
                <a:cxn ang="0">
                  <a:pos x="T0" y="T1"/>
                </a:cxn>
                <a:cxn ang="0">
                  <a:pos x="T2" y="T3"/>
                </a:cxn>
                <a:cxn ang="0">
                  <a:pos x="T4" y="T5"/>
                </a:cxn>
                <a:cxn ang="0">
                  <a:pos x="T6" y="T7"/>
                </a:cxn>
              </a:cxnLst>
              <a:rect l="0" t="0" r="r" b="b"/>
              <a:pathLst>
                <a:path w="75" h="79">
                  <a:moveTo>
                    <a:pt x="28" y="79"/>
                  </a:moveTo>
                  <a:cubicBezTo>
                    <a:pt x="28" y="79"/>
                    <a:pt x="54" y="33"/>
                    <a:pt x="65" y="26"/>
                  </a:cubicBezTo>
                  <a:cubicBezTo>
                    <a:pt x="75" y="18"/>
                    <a:pt x="72" y="21"/>
                    <a:pt x="72" y="21"/>
                  </a:cubicBezTo>
                  <a:cubicBezTo>
                    <a:pt x="72" y="21"/>
                    <a:pt x="8" y="13"/>
                    <a:pt x="0" y="0"/>
                  </a:cubicBezTo>
                </a:path>
              </a:pathLst>
            </a:custGeom>
            <a:noFill/>
            <a:ln w="4763" cap="flat">
              <a:solidFill>
                <a:srgbClr val="443E2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54" name="Freeform 24"/>
            <p:cNvSpPr/>
            <p:nvPr/>
          </p:nvSpPr>
          <p:spPr bwMode="auto">
            <a:xfrm>
              <a:off x="11179542" y="1576440"/>
              <a:ext cx="15875" cy="14288"/>
            </a:xfrm>
            <a:custGeom>
              <a:avLst/>
              <a:gdLst>
                <a:gd name="T0" fmla="*/ 5 w 13"/>
                <a:gd name="T1" fmla="*/ 1 h 12"/>
                <a:gd name="T2" fmla="*/ 12 w 13"/>
                <a:gd name="T3" fmla="*/ 4 h 12"/>
                <a:gd name="T4" fmla="*/ 8 w 13"/>
                <a:gd name="T5" fmla="*/ 11 h 12"/>
                <a:gd name="T6" fmla="*/ 1 w 13"/>
                <a:gd name="T7" fmla="*/ 8 h 12"/>
                <a:gd name="T8" fmla="*/ 5 w 13"/>
                <a:gd name="T9" fmla="*/ 1 h 12"/>
              </a:gdLst>
              <a:ahLst/>
              <a:cxnLst>
                <a:cxn ang="0">
                  <a:pos x="T0" y="T1"/>
                </a:cxn>
                <a:cxn ang="0">
                  <a:pos x="T2" y="T3"/>
                </a:cxn>
                <a:cxn ang="0">
                  <a:pos x="T4" y="T5"/>
                </a:cxn>
                <a:cxn ang="0">
                  <a:pos x="T6" y="T7"/>
                </a:cxn>
                <a:cxn ang="0">
                  <a:pos x="T8" y="T9"/>
                </a:cxn>
              </a:cxnLst>
              <a:rect l="0" t="0" r="r" b="b"/>
              <a:pathLst>
                <a:path w="13" h="12">
                  <a:moveTo>
                    <a:pt x="5" y="1"/>
                  </a:moveTo>
                  <a:cubicBezTo>
                    <a:pt x="7" y="0"/>
                    <a:pt x="11" y="1"/>
                    <a:pt x="12" y="4"/>
                  </a:cubicBezTo>
                  <a:cubicBezTo>
                    <a:pt x="13" y="7"/>
                    <a:pt x="11" y="10"/>
                    <a:pt x="8" y="11"/>
                  </a:cubicBezTo>
                  <a:cubicBezTo>
                    <a:pt x="5" y="12"/>
                    <a:pt x="2" y="11"/>
                    <a:pt x="1" y="8"/>
                  </a:cubicBezTo>
                  <a:cubicBezTo>
                    <a:pt x="0" y="5"/>
                    <a:pt x="2" y="2"/>
                    <a:pt x="5" y="1"/>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5"/>
            <p:cNvSpPr/>
            <p:nvPr/>
          </p:nvSpPr>
          <p:spPr bwMode="auto">
            <a:xfrm>
              <a:off x="11174779" y="1563740"/>
              <a:ext cx="15875" cy="14288"/>
            </a:xfrm>
            <a:custGeom>
              <a:avLst/>
              <a:gdLst>
                <a:gd name="T0" fmla="*/ 4 w 13"/>
                <a:gd name="T1" fmla="*/ 2 h 12"/>
                <a:gd name="T2" fmla="*/ 12 w 13"/>
                <a:gd name="T3" fmla="*/ 4 h 12"/>
                <a:gd name="T4" fmla="*/ 8 w 13"/>
                <a:gd name="T5" fmla="*/ 11 h 12"/>
                <a:gd name="T6" fmla="*/ 1 w 13"/>
                <a:gd name="T7" fmla="*/ 8 h 12"/>
                <a:gd name="T8" fmla="*/ 4 w 13"/>
                <a:gd name="T9" fmla="*/ 2 h 12"/>
              </a:gdLst>
              <a:ahLst/>
              <a:cxnLst>
                <a:cxn ang="0">
                  <a:pos x="T0" y="T1"/>
                </a:cxn>
                <a:cxn ang="0">
                  <a:pos x="T2" y="T3"/>
                </a:cxn>
                <a:cxn ang="0">
                  <a:pos x="T4" y="T5"/>
                </a:cxn>
                <a:cxn ang="0">
                  <a:pos x="T6" y="T7"/>
                </a:cxn>
                <a:cxn ang="0">
                  <a:pos x="T8" y="T9"/>
                </a:cxn>
              </a:cxnLst>
              <a:rect l="0" t="0" r="r" b="b"/>
              <a:pathLst>
                <a:path w="13" h="12">
                  <a:moveTo>
                    <a:pt x="4" y="2"/>
                  </a:moveTo>
                  <a:cubicBezTo>
                    <a:pt x="7" y="0"/>
                    <a:pt x="11" y="2"/>
                    <a:pt x="12" y="4"/>
                  </a:cubicBezTo>
                  <a:cubicBezTo>
                    <a:pt x="13" y="7"/>
                    <a:pt x="11" y="10"/>
                    <a:pt x="8" y="11"/>
                  </a:cubicBezTo>
                  <a:cubicBezTo>
                    <a:pt x="5" y="12"/>
                    <a:pt x="2" y="11"/>
                    <a:pt x="1" y="8"/>
                  </a:cubicBezTo>
                  <a:cubicBezTo>
                    <a:pt x="0" y="6"/>
                    <a:pt x="2" y="3"/>
                    <a:pt x="4" y="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6"/>
            <p:cNvSpPr/>
            <p:nvPr/>
          </p:nvSpPr>
          <p:spPr bwMode="auto">
            <a:xfrm>
              <a:off x="11189067" y="1557390"/>
              <a:ext cx="39688" cy="22225"/>
            </a:xfrm>
            <a:custGeom>
              <a:avLst/>
              <a:gdLst>
                <a:gd name="T0" fmla="*/ 14 w 33"/>
                <a:gd name="T1" fmla="*/ 3 h 19"/>
                <a:gd name="T2" fmla="*/ 31 w 33"/>
                <a:gd name="T3" fmla="*/ 4 h 19"/>
                <a:gd name="T4" fmla="*/ 19 w 33"/>
                <a:gd name="T5" fmla="*/ 16 h 19"/>
                <a:gd name="T6" fmla="*/ 1 w 33"/>
                <a:gd name="T7" fmla="*/ 15 h 19"/>
                <a:gd name="T8" fmla="*/ 14 w 33"/>
                <a:gd name="T9" fmla="*/ 3 h 19"/>
              </a:gdLst>
              <a:ahLst/>
              <a:cxnLst>
                <a:cxn ang="0">
                  <a:pos x="T0" y="T1"/>
                </a:cxn>
                <a:cxn ang="0">
                  <a:pos x="T2" y="T3"/>
                </a:cxn>
                <a:cxn ang="0">
                  <a:pos x="T4" y="T5"/>
                </a:cxn>
                <a:cxn ang="0">
                  <a:pos x="T6" y="T7"/>
                </a:cxn>
                <a:cxn ang="0">
                  <a:pos x="T8" y="T9"/>
                </a:cxn>
              </a:cxnLst>
              <a:rect l="0" t="0" r="r" b="b"/>
              <a:pathLst>
                <a:path w="33" h="19">
                  <a:moveTo>
                    <a:pt x="14" y="3"/>
                  </a:moveTo>
                  <a:cubicBezTo>
                    <a:pt x="22" y="0"/>
                    <a:pt x="30" y="0"/>
                    <a:pt x="31" y="4"/>
                  </a:cubicBezTo>
                  <a:cubicBezTo>
                    <a:pt x="33" y="7"/>
                    <a:pt x="27" y="12"/>
                    <a:pt x="19" y="16"/>
                  </a:cubicBezTo>
                  <a:cubicBezTo>
                    <a:pt x="10" y="19"/>
                    <a:pt x="2" y="19"/>
                    <a:pt x="1" y="15"/>
                  </a:cubicBezTo>
                  <a:cubicBezTo>
                    <a:pt x="0" y="12"/>
                    <a:pt x="6" y="6"/>
                    <a:pt x="14" y="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7"/>
            <p:cNvSpPr/>
            <p:nvPr/>
          </p:nvSpPr>
          <p:spPr bwMode="auto">
            <a:xfrm>
              <a:off x="11223992" y="1538340"/>
              <a:ext cx="55563" cy="30163"/>
            </a:xfrm>
            <a:custGeom>
              <a:avLst/>
              <a:gdLst>
                <a:gd name="T0" fmla="*/ 21 w 48"/>
                <a:gd name="T1" fmla="*/ 5 h 25"/>
                <a:gd name="T2" fmla="*/ 47 w 48"/>
                <a:gd name="T3" fmla="*/ 4 h 25"/>
                <a:gd name="T4" fmla="*/ 27 w 48"/>
                <a:gd name="T5" fmla="*/ 19 h 25"/>
                <a:gd name="T6" fmla="*/ 1 w 48"/>
                <a:gd name="T7" fmla="*/ 21 h 25"/>
                <a:gd name="T8" fmla="*/ 21 w 48"/>
                <a:gd name="T9" fmla="*/ 5 h 25"/>
              </a:gdLst>
              <a:ahLst/>
              <a:cxnLst>
                <a:cxn ang="0">
                  <a:pos x="T0" y="T1"/>
                </a:cxn>
                <a:cxn ang="0">
                  <a:pos x="T2" y="T3"/>
                </a:cxn>
                <a:cxn ang="0">
                  <a:pos x="T4" y="T5"/>
                </a:cxn>
                <a:cxn ang="0">
                  <a:pos x="T6" y="T7"/>
                </a:cxn>
                <a:cxn ang="0">
                  <a:pos x="T8" y="T9"/>
                </a:cxn>
              </a:cxnLst>
              <a:rect l="0" t="0" r="r" b="b"/>
              <a:pathLst>
                <a:path w="48" h="25">
                  <a:moveTo>
                    <a:pt x="21" y="5"/>
                  </a:moveTo>
                  <a:cubicBezTo>
                    <a:pt x="34" y="0"/>
                    <a:pt x="45" y="0"/>
                    <a:pt x="47" y="4"/>
                  </a:cubicBezTo>
                  <a:cubicBezTo>
                    <a:pt x="48" y="7"/>
                    <a:pt x="39" y="14"/>
                    <a:pt x="27" y="19"/>
                  </a:cubicBezTo>
                  <a:cubicBezTo>
                    <a:pt x="14" y="24"/>
                    <a:pt x="3" y="25"/>
                    <a:pt x="1" y="21"/>
                  </a:cubicBezTo>
                  <a:cubicBezTo>
                    <a:pt x="0" y="17"/>
                    <a:pt x="9" y="10"/>
                    <a:pt x="21" y="5"/>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64" name="文本框 10"/>
          <p:cNvSpPr txBox="1">
            <a:spLocks noChangeArrowheads="1"/>
          </p:cNvSpPr>
          <p:nvPr/>
        </p:nvSpPr>
        <p:spPr bwMode="auto">
          <a:xfrm>
            <a:off x="3876237" y="3075057"/>
            <a:ext cx="425492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4000">
                <a:latin typeface="禹卫书法行书简体" panose="02000603000000000000" pitchFamily="2" charset="-122"/>
                <a:ea typeface="禹卫书法行书简体" panose="02000603000000000000" pitchFamily="2" charset="-122"/>
              </a:rPr>
              <a:t>单击此处添加标题</a:t>
            </a:r>
            <a:endParaRPr lang="zh-CN" altLang="en-US" sz="4000">
              <a:latin typeface="禹卫书法行书简体" panose="02000603000000000000" pitchFamily="2" charset="-122"/>
              <a:ea typeface="禹卫书法行书简体" panose="02000603000000000000" pitchFamily="2" charset="-122"/>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1" name="图片 4"/>
          <p:cNvPicPr>
            <a:picLocks noChangeAspect="1" noChangeArrowheads="1"/>
          </p:cNvPicPr>
          <p:nvPr/>
        </p:nvPicPr>
        <p:blipFill>
          <a:blip r:embed="rId1">
            <a:extLst>
              <a:ext uri="{28A0092B-C50C-407E-A947-70E740481C1C}">
                <a14:useLocalDpi xmlns:a14="http://schemas.microsoft.com/office/drawing/2010/main" val="0"/>
              </a:ext>
            </a:extLst>
          </a:blip>
          <a:srcRect l="15146" t="15608" r="13412" b="12552"/>
          <a:stretch>
            <a:fillRect/>
          </a:stretch>
        </p:blipFill>
        <p:spPr bwMode="auto">
          <a:xfrm rot="19257144">
            <a:off x="8285480" y="1629762"/>
            <a:ext cx="2469489" cy="2306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2">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2">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35" name="图片 34"/>
          <p:cNvPicPr>
            <a:picLocks noChangeAspect="1"/>
          </p:cNvPicPr>
          <p:nvPr/>
        </p:nvPicPr>
        <p:blipFill>
          <a:blip r:embed="rId3"/>
          <a:stretch>
            <a:fillRect/>
          </a:stretch>
        </p:blipFill>
        <p:spPr>
          <a:xfrm rot="574585">
            <a:off x="9626789" y="4384275"/>
            <a:ext cx="2750918" cy="1825609"/>
          </a:xfrm>
          <a:prstGeom prst="rect">
            <a:avLst/>
          </a:prstGeom>
        </p:spPr>
      </p:pic>
      <p:sp>
        <p:nvSpPr>
          <p:cNvPr id="36" name="文本框 35"/>
          <p:cNvSpPr txBox="1"/>
          <p:nvPr/>
        </p:nvSpPr>
        <p:spPr>
          <a:xfrm>
            <a:off x="8770612" y="2239007"/>
            <a:ext cx="1415772" cy="1087649"/>
          </a:xfrm>
          <a:prstGeom prst="rect">
            <a:avLst/>
          </a:prstGeom>
          <a:noFill/>
        </p:spPr>
        <p:txBody>
          <a:bodyPr vert="eaVert" wrap="square" rtlCol="0">
            <a:spAutoFit/>
          </a:bodyPr>
          <a:lstStyle/>
          <a:p>
            <a:r>
              <a:rPr lang="zh-CN" altLang="en-US" sz="8000" smtClean="0">
                <a:latin typeface="禹卫书法行书简体" panose="02000603000000000000" pitchFamily="2" charset="-122"/>
                <a:ea typeface="禹卫书法行书简体" panose="02000603000000000000" pitchFamily="2" charset="-122"/>
              </a:rPr>
              <a:t>叁</a:t>
            </a:r>
            <a:endParaRPr lang="zh-CN" altLang="en-US" sz="8000">
              <a:latin typeface="禹卫书法行书简体" panose="02000603000000000000" pitchFamily="2" charset="-122"/>
              <a:ea typeface="禹卫书法行书简体" panose="02000603000000000000" pitchFamily="2" charset="-122"/>
            </a:endParaRPr>
          </a:p>
        </p:txBody>
      </p:sp>
      <p:pic>
        <p:nvPicPr>
          <p:cNvPr id="37" name="图片 3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978701"/>
            <a:ext cx="3498980" cy="5437603"/>
          </a:xfrm>
          <a:prstGeom prst="rect">
            <a:avLst/>
          </a:prstGeom>
        </p:spPr>
      </p:pic>
      <p:grpSp>
        <p:nvGrpSpPr>
          <p:cNvPr id="38" name="组合 37"/>
          <p:cNvGrpSpPr/>
          <p:nvPr/>
        </p:nvGrpSpPr>
        <p:grpSpPr>
          <a:xfrm>
            <a:off x="8242507" y="1968432"/>
            <a:ext cx="385763" cy="433388"/>
            <a:chOff x="10995392" y="1373240"/>
            <a:chExt cx="385763" cy="433388"/>
          </a:xfrm>
        </p:grpSpPr>
        <p:sp>
          <p:nvSpPr>
            <p:cNvPr id="39" name="Freeform 9"/>
            <p:cNvSpPr/>
            <p:nvPr/>
          </p:nvSpPr>
          <p:spPr bwMode="auto">
            <a:xfrm>
              <a:off x="11217642" y="1562153"/>
              <a:ext cx="163513" cy="136525"/>
            </a:xfrm>
            <a:custGeom>
              <a:avLst/>
              <a:gdLst>
                <a:gd name="T0" fmla="*/ 0 w 139"/>
                <a:gd name="T1" fmla="*/ 8 h 117"/>
                <a:gd name="T2" fmla="*/ 19 w 139"/>
                <a:gd name="T3" fmla="*/ 3 h 117"/>
                <a:gd name="T4" fmla="*/ 72 w 139"/>
                <a:gd name="T5" fmla="*/ 8 h 117"/>
                <a:gd name="T6" fmla="*/ 132 w 139"/>
                <a:gd name="T7" fmla="*/ 40 h 117"/>
                <a:gd name="T8" fmla="*/ 124 w 139"/>
                <a:gd name="T9" fmla="*/ 80 h 117"/>
                <a:gd name="T10" fmla="*/ 91 w 139"/>
                <a:gd name="T11" fmla="*/ 116 h 117"/>
                <a:gd name="T12" fmla="*/ 77 w 139"/>
                <a:gd name="T13" fmla="*/ 73 h 117"/>
                <a:gd name="T14" fmla="*/ 0 w 139"/>
                <a:gd name="T15" fmla="*/ 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117">
                  <a:moveTo>
                    <a:pt x="0" y="8"/>
                  </a:moveTo>
                  <a:cubicBezTo>
                    <a:pt x="0" y="8"/>
                    <a:pt x="11" y="0"/>
                    <a:pt x="19" y="3"/>
                  </a:cubicBezTo>
                  <a:cubicBezTo>
                    <a:pt x="26" y="7"/>
                    <a:pt x="55" y="8"/>
                    <a:pt x="72" y="8"/>
                  </a:cubicBezTo>
                  <a:cubicBezTo>
                    <a:pt x="89" y="7"/>
                    <a:pt x="124" y="17"/>
                    <a:pt x="132" y="40"/>
                  </a:cubicBezTo>
                  <a:cubicBezTo>
                    <a:pt x="139" y="63"/>
                    <a:pt x="136" y="69"/>
                    <a:pt x="124" y="80"/>
                  </a:cubicBezTo>
                  <a:cubicBezTo>
                    <a:pt x="113" y="91"/>
                    <a:pt x="91" y="115"/>
                    <a:pt x="91" y="116"/>
                  </a:cubicBezTo>
                  <a:cubicBezTo>
                    <a:pt x="91" y="117"/>
                    <a:pt x="89" y="90"/>
                    <a:pt x="77" y="73"/>
                  </a:cubicBezTo>
                  <a:cubicBezTo>
                    <a:pt x="65" y="56"/>
                    <a:pt x="6" y="12"/>
                    <a:pt x="0" y="8"/>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0" name="Freeform 10"/>
            <p:cNvSpPr/>
            <p:nvPr/>
          </p:nvSpPr>
          <p:spPr bwMode="auto">
            <a:xfrm>
              <a:off x="11292254" y="1624065"/>
              <a:ext cx="49213" cy="33338"/>
            </a:xfrm>
            <a:custGeom>
              <a:avLst/>
              <a:gdLst>
                <a:gd name="T0" fmla="*/ 31 w 31"/>
                <a:gd name="T1" fmla="*/ 11 h 21"/>
                <a:gd name="T2" fmla="*/ 18 w 31"/>
                <a:gd name="T3" fmla="*/ 0 h 21"/>
                <a:gd name="T4" fmla="*/ 0 w 31"/>
                <a:gd name="T5" fmla="*/ 9 h 21"/>
                <a:gd name="T6" fmla="*/ 14 w 31"/>
                <a:gd name="T7" fmla="*/ 21 h 21"/>
                <a:gd name="T8" fmla="*/ 31 w 31"/>
                <a:gd name="T9" fmla="*/ 11 h 21"/>
              </a:gdLst>
              <a:ahLst/>
              <a:cxnLst>
                <a:cxn ang="0">
                  <a:pos x="T0" y="T1"/>
                </a:cxn>
                <a:cxn ang="0">
                  <a:pos x="T2" y="T3"/>
                </a:cxn>
                <a:cxn ang="0">
                  <a:pos x="T4" y="T5"/>
                </a:cxn>
                <a:cxn ang="0">
                  <a:pos x="T6" y="T7"/>
                </a:cxn>
                <a:cxn ang="0">
                  <a:pos x="T8" y="T9"/>
                </a:cxn>
              </a:cxnLst>
              <a:rect l="0" t="0" r="r" b="b"/>
              <a:pathLst>
                <a:path w="31" h="21">
                  <a:moveTo>
                    <a:pt x="31" y="11"/>
                  </a:moveTo>
                  <a:lnTo>
                    <a:pt x="18" y="0"/>
                  </a:lnTo>
                  <a:lnTo>
                    <a:pt x="0" y="9"/>
                  </a:lnTo>
                  <a:lnTo>
                    <a:pt x="14" y="21"/>
                  </a:lnTo>
                  <a:lnTo>
                    <a:pt x="31" y="11"/>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1"/>
            <p:cNvSpPr/>
            <p:nvPr/>
          </p:nvSpPr>
          <p:spPr bwMode="auto">
            <a:xfrm>
              <a:off x="11133504" y="1570090"/>
              <a:ext cx="203200" cy="223838"/>
            </a:xfrm>
            <a:custGeom>
              <a:avLst/>
              <a:gdLst>
                <a:gd name="T0" fmla="*/ 67 w 174"/>
                <a:gd name="T1" fmla="*/ 4 h 191"/>
                <a:gd name="T2" fmla="*/ 75 w 174"/>
                <a:gd name="T3" fmla="*/ 2 h 191"/>
                <a:gd name="T4" fmla="*/ 82 w 174"/>
                <a:gd name="T5" fmla="*/ 2 h 191"/>
                <a:gd name="T6" fmla="*/ 166 w 174"/>
                <a:gd name="T7" fmla="*/ 78 h 191"/>
                <a:gd name="T8" fmla="*/ 144 w 174"/>
                <a:gd name="T9" fmla="*/ 142 h 191"/>
                <a:gd name="T10" fmla="*/ 45 w 174"/>
                <a:gd name="T11" fmla="*/ 186 h 191"/>
                <a:gd name="T12" fmla="*/ 6 w 174"/>
                <a:gd name="T13" fmla="*/ 138 h 191"/>
                <a:gd name="T14" fmla="*/ 38 w 174"/>
                <a:gd name="T15" fmla="*/ 55 h 191"/>
                <a:gd name="T16" fmla="*/ 67 w 174"/>
                <a:gd name="T17"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91">
                  <a:moveTo>
                    <a:pt x="67" y="4"/>
                  </a:moveTo>
                  <a:cubicBezTo>
                    <a:pt x="67" y="4"/>
                    <a:pt x="69" y="3"/>
                    <a:pt x="75" y="2"/>
                  </a:cubicBezTo>
                  <a:cubicBezTo>
                    <a:pt x="81" y="0"/>
                    <a:pt x="82" y="2"/>
                    <a:pt x="82" y="2"/>
                  </a:cubicBezTo>
                  <a:cubicBezTo>
                    <a:pt x="82" y="2"/>
                    <a:pt x="159" y="48"/>
                    <a:pt x="166" y="78"/>
                  </a:cubicBezTo>
                  <a:cubicBezTo>
                    <a:pt x="172" y="108"/>
                    <a:pt x="174" y="123"/>
                    <a:pt x="144" y="142"/>
                  </a:cubicBezTo>
                  <a:cubicBezTo>
                    <a:pt x="115" y="160"/>
                    <a:pt x="64" y="181"/>
                    <a:pt x="45" y="186"/>
                  </a:cubicBezTo>
                  <a:cubicBezTo>
                    <a:pt x="28" y="191"/>
                    <a:pt x="0" y="167"/>
                    <a:pt x="6" y="138"/>
                  </a:cubicBezTo>
                  <a:cubicBezTo>
                    <a:pt x="13" y="109"/>
                    <a:pt x="28" y="68"/>
                    <a:pt x="38" y="55"/>
                  </a:cubicBezTo>
                  <a:cubicBezTo>
                    <a:pt x="49" y="43"/>
                    <a:pt x="69" y="9"/>
                    <a:pt x="67" y="4"/>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2" name="Freeform 12"/>
            <p:cNvSpPr/>
            <p:nvPr/>
          </p:nvSpPr>
          <p:spPr bwMode="auto">
            <a:xfrm>
              <a:off x="11116042" y="1652640"/>
              <a:ext cx="158750" cy="153988"/>
            </a:xfrm>
            <a:custGeom>
              <a:avLst/>
              <a:gdLst>
                <a:gd name="T0" fmla="*/ 15 w 135"/>
                <a:gd name="T1" fmla="*/ 52 h 132"/>
                <a:gd name="T2" fmla="*/ 13 w 135"/>
                <a:gd name="T3" fmla="*/ 123 h 132"/>
                <a:gd name="T4" fmla="*/ 98 w 135"/>
                <a:gd name="T5" fmla="*/ 103 h 132"/>
                <a:gd name="T6" fmla="*/ 135 w 135"/>
                <a:gd name="T7" fmla="*/ 87 h 132"/>
                <a:gd name="T8" fmla="*/ 80 w 135"/>
                <a:gd name="T9" fmla="*/ 102 h 132"/>
                <a:gd name="T10" fmla="*/ 43 w 135"/>
                <a:gd name="T11" fmla="*/ 88 h 132"/>
                <a:gd name="T12" fmla="*/ 31 w 135"/>
                <a:gd name="T13" fmla="*/ 42 h 132"/>
                <a:gd name="T14" fmla="*/ 44 w 135"/>
                <a:gd name="T15" fmla="*/ 0 h 132"/>
                <a:gd name="T16" fmla="*/ 15 w 135"/>
                <a:gd name="T17" fmla="*/ 5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2">
                  <a:moveTo>
                    <a:pt x="15" y="52"/>
                  </a:moveTo>
                  <a:cubicBezTo>
                    <a:pt x="15" y="52"/>
                    <a:pt x="0" y="115"/>
                    <a:pt x="13" y="123"/>
                  </a:cubicBezTo>
                  <a:cubicBezTo>
                    <a:pt x="25" y="132"/>
                    <a:pt x="64" y="117"/>
                    <a:pt x="98" y="103"/>
                  </a:cubicBezTo>
                  <a:cubicBezTo>
                    <a:pt x="131" y="90"/>
                    <a:pt x="135" y="87"/>
                    <a:pt x="135" y="87"/>
                  </a:cubicBezTo>
                  <a:cubicBezTo>
                    <a:pt x="135" y="87"/>
                    <a:pt x="93" y="103"/>
                    <a:pt x="80" y="102"/>
                  </a:cubicBezTo>
                  <a:cubicBezTo>
                    <a:pt x="68" y="101"/>
                    <a:pt x="50" y="95"/>
                    <a:pt x="43" y="88"/>
                  </a:cubicBezTo>
                  <a:cubicBezTo>
                    <a:pt x="36" y="82"/>
                    <a:pt x="23" y="70"/>
                    <a:pt x="31" y="42"/>
                  </a:cubicBezTo>
                  <a:cubicBezTo>
                    <a:pt x="39" y="14"/>
                    <a:pt x="39" y="9"/>
                    <a:pt x="44" y="0"/>
                  </a:cubicBezTo>
                  <a:cubicBezTo>
                    <a:pt x="44" y="0"/>
                    <a:pt x="22" y="28"/>
                    <a:pt x="15" y="5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3"/>
            <p:cNvSpPr/>
            <p:nvPr/>
          </p:nvSpPr>
          <p:spPr bwMode="auto">
            <a:xfrm>
              <a:off x="11208117" y="1722490"/>
              <a:ext cx="26988" cy="33338"/>
            </a:xfrm>
            <a:custGeom>
              <a:avLst/>
              <a:gdLst>
                <a:gd name="T0" fmla="*/ 10 w 17"/>
                <a:gd name="T1" fmla="*/ 0 h 21"/>
                <a:gd name="T2" fmla="*/ 0 w 17"/>
                <a:gd name="T3" fmla="*/ 8 h 21"/>
                <a:gd name="T4" fmla="*/ 6 w 17"/>
                <a:gd name="T5" fmla="*/ 21 h 21"/>
                <a:gd name="T6" fmla="*/ 17 w 17"/>
                <a:gd name="T7" fmla="*/ 13 h 21"/>
                <a:gd name="T8" fmla="*/ 10 w 17"/>
                <a:gd name="T9" fmla="*/ 0 h 21"/>
              </a:gdLst>
              <a:ahLst/>
              <a:cxnLst>
                <a:cxn ang="0">
                  <a:pos x="T0" y="T1"/>
                </a:cxn>
                <a:cxn ang="0">
                  <a:pos x="T2" y="T3"/>
                </a:cxn>
                <a:cxn ang="0">
                  <a:pos x="T4" y="T5"/>
                </a:cxn>
                <a:cxn ang="0">
                  <a:pos x="T6" y="T7"/>
                </a:cxn>
                <a:cxn ang="0">
                  <a:pos x="T8" y="T9"/>
                </a:cxn>
              </a:cxnLst>
              <a:rect l="0" t="0" r="r" b="b"/>
              <a:pathLst>
                <a:path w="17" h="21">
                  <a:moveTo>
                    <a:pt x="10" y="0"/>
                  </a:moveTo>
                  <a:lnTo>
                    <a:pt x="0" y="8"/>
                  </a:lnTo>
                  <a:lnTo>
                    <a:pt x="6" y="21"/>
                  </a:lnTo>
                  <a:lnTo>
                    <a:pt x="17" y="13"/>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4"/>
            <p:cNvSpPr/>
            <p:nvPr/>
          </p:nvSpPr>
          <p:spPr bwMode="auto">
            <a:xfrm>
              <a:off x="11241454" y="1703440"/>
              <a:ext cx="26988" cy="31750"/>
            </a:xfrm>
            <a:custGeom>
              <a:avLst/>
              <a:gdLst>
                <a:gd name="T0" fmla="*/ 10 w 17"/>
                <a:gd name="T1" fmla="*/ 0 h 20"/>
                <a:gd name="T2" fmla="*/ 0 w 17"/>
                <a:gd name="T3" fmla="*/ 7 h 20"/>
                <a:gd name="T4" fmla="*/ 6 w 17"/>
                <a:gd name="T5" fmla="*/ 20 h 20"/>
                <a:gd name="T6" fmla="*/ 17 w 17"/>
                <a:gd name="T7" fmla="*/ 12 h 20"/>
                <a:gd name="T8" fmla="*/ 10 w 17"/>
                <a:gd name="T9" fmla="*/ 0 h 20"/>
              </a:gdLst>
              <a:ahLst/>
              <a:cxnLst>
                <a:cxn ang="0">
                  <a:pos x="T0" y="T1"/>
                </a:cxn>
                <a:cxn ang="0">
                  <a:pos x="T2" y="T3"/>
                </a:cxn>
                <a:cxn ang="0">
                  <a:pos x="T4" y="T5"/>
                </a:cxn>
                <a:cxn ang="0">
                  <a:pos x="T6" y="T7"/>
                </a:cxn>
                <a:cxn ang="0">
                  <a:pos x="T8" y="T9"/>
                </a:cxn>
              </a:cxnLst>
              <a:rect l="0" t="0" r="r" b="b"/>
              <a:pathLst>
                <a:path w="17" h="20">
                  <a:moveTo>
                    <a:pt x="10" y="0"/>
                  </a:moveTo>
                  <a:lnTo>
                    <a:pt x="0" y="7"/>
                  </a:lnTo>
                  <a:lnTo>
                    <a:pt x="6" y="20"/>
                  </a:lnTo>
                  <a:lnTo>
                    <a:pt x="17" y="12"/>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5"/>
            <p:cNvSpPr/>
            <p:nvPr/>
          </p:nvSpPr>
          <p:spPr bwMode="auto">
            <a:xfrm>
              <a:off x="11181129" y="1570090"/>
              <a:ext cx="76200" cy="74613"/>
            </a:xfrm>
            <a:custGeom>
              <a:avLst/>
              <a:gdLst>
                <a:gd name="T0" fmla="*/ 24 w 65"/>
                <a:gd name="T1" fmla="*/ 63 h 63"/>
                <a:gd name="T2" fmla="*/ 0 w 65"/>
                <a:gd name="T3" fmla="*/ 51 h 63"/>
                <a:gd name="T4" fmla="*/ 27 w 65"/>
                <a:gd name="T5" fmla="*/ 3 h 63"/>
                <a:gd name="T6" fmla="*/ 36 w 65"/>
                <a:gd name="T7" fmla="*/ 0 h 63"/>
                <a:gd name="T8" fmla="*/ 63 w 65"/>
                <a:gd name="T9" fmla="*/ 17 h 63"/>
                <a:gd name="T10" fmla="*/ 24 w 65"/>
                <a:gd name="T11" fmla="*/ 63 h 63"/>
              </a:gdLst>
              <a:ahLst/>
              <a:cxnLst>
                <a:cxn ang="0">
                  <a:pos x="T0" y="T1"/>
                </a:cxn>
                <a:cxn ang="0">
                  <a:pos x="T2" y="T3"/>
                </a:cxn>
                <a:cxn ang="0">
                  <a:pos x="T4" y="T5"/>
                </a:cxn>
                <a:cxn ang="0">
                  <a:pos x="T6" y="T7"/>
                </a:cxn>
                <a:cxn ang="0">
                  <a:pos x="T8" y="T9"/>
                </a:cxn>
                <a:cxn ang="0">
                  <a:pos x="T10" y="T11"/>
                </a:cxn>
              </a:cxnLst>
              <a:rect l="0" t="0" r="r" b="b"/>
              <a:pathLst>
                <a:path w="65" h="63">
                  <a:moveTo>
                    <a:pt x="24" y="63"/>
                  </a:moveTo>
                  <a:cubicBezTo>
                    <a:pt x="24" y="63"/>
                    <a:pt x="6" y="50"/>
                    <a:pt x="0" y="51"/>
                  </a:cubicBezTo>
                  <a:cubicBezTo>
                    <a:pt x="0" y="51"/>
                    <a:pt x="26" y="14"/>
                    <a:pt x="27" y="3"/>
                  </a:cubicBezTo>
                  <a:cubicBezTo>
                    <a:pt x="36" y="0"/>
                    <a:pt x="36" y="0"/>
                    <a:pt x="36" y="0"/>
                  </a:cubicBezTo>
                  <a:cubicBezTo>
                    <a:pt x="36" y="0"/>
                    <a:pt x="65" y="16"/>
                    <a:pt x="63" y="17"/>
                  </a:cubicBezTo>
                  <a:cubicBezTo>
                    <a:pt x="58" y="20"/>
                    <a:pt x="26" y="29"/>
                    <a:pt x="24" y="6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6"/>
            <p:cNvSpPr/>
            <p:nvPr/>
          </p:nvSpPr>
          <p:spPr bwMode="auto">
            <a:xfrm>
              <a:off x="11206529" y="1393878"/>
              <a:ext cx="109538" cy="165100"/>
            </a:xfrm>
            <a:custGeom>
              <a:avLst/>
              <a:gdLst>
                <a:gd name="T0" fmla="*/ 6 w 93"/>
                <a:gd name="T1" fmla="*/ 142 h 142"/>
                <a:gd name="T2" fmla="*/ 23 w 93"/>
                <a:gd name="T3" fmla="*/ 133 h 142"/>
                <a:gd name="T4" fmla="*/ 60 w 93"/>
                <a:gd name="T5" fmla="*/ 94 h 142"/>
                <a:gd name="T6" fmla="*/ 83 w 93"/>
                <a:gd name="T7" fmla="*/ 31 h 142"/>
                <a:gd name="T8" fmla="*/ 50 w 93"/>
                <a:gd name="T9" fmla="*/ 5 h 142"/>
                <a:gd name="T10" fmla="*/ 1 w 93"/>
                <a:gd name="T11" fmla="*/ 1 h 142"/>
                <a:gd name="T12" fmla="*/ 19 w 93"/>
                <a:gd name="T13" fmla="*/ 43 h 142"/>
                <a:gd name="T14" fmla="*/ 6 w 93"/>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2">
                  <a:moveTo>
                    <a:pt x="6" y="142"/>
                  </a:moveTo>
                  <a:cubicBezTo>
                    <a:pt x="6" y="142"/>
                    <a:pt x="19" y="141"/>
                    <a:pt x="23" y="133"/>
                  </a:cubicBezTo>
                  <a:cubicBezTo>
                    <a:pt x="26" y="126"/>
                    <a:pt x="47" y="105"/>
                    <a:pt x="60" y="94"/>
                  </a:cubicBezTo>
                  <a:cubicBezTo>
                    <a:pt x="73" y="84"/>
                    <a:pt x="93" y="53"/>
                    <a:pt x="83" y="31"/>
                  </a:cubicBezTo>
                  <a:cubicBezTo>
                    <a:pt x="73" y="8"/>
                    <a:pt x="66" y="6"/>
                    <a:pt x="50" y="5"/>
                  </a:cubicBezTo>
                  <a:cubicBezTo>
                    <a:pt x="35" y="4"/>
                    <a:pt x="2" y="1"/>
                    <a:pt x="1" y="1"/>
                  </a:cubicBezTo>
                  <a:cubicBezTo>
                    <a:pt x="0" y="0"/>
                    <a:pt x="17" y="22"/>
                    <a:pt x="19" y="43"/>
                  </a:cubicBezTo>
                  <a:cubicBezTo>
                    <a:pt x="22" y="63"/>
                    <a:pt x="8" y="135"/>
                    <a:pt x="6" y="142"/>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7" name="Freeform 17"/>
            <p:cNvSpPr/>
            <p:nvPr/>
          </p:nvSpPr>
          <p:spPr bwMode="auto">
            <a:xfrm>
              <a:off x="11223992" y="1425628"/>
              <a:ext cx="34925" cy="34925"/>
            </a:xfrm>
            <a:custGeom>
              <a:avLst/>
              <a:gdLst>
                <a:gd name="T0" fmla="*/ 22 w 22"/>
                <a:gd name="T1" fmla="*/ 0 h 22"/>
                <a:gd name="T2" fmla="*/ 19 w 22"/>
                <a:gd name="T3" fmla="*/ 17 h 22"/>
                <a:gd name="T4" fmla="*/ 0 w 22"/>
                <a:gd name="T5" fmla="*/ 22 h 22"/>
                <a:gd name="T6" fmla="*/ 3 w 22"/>
                <a:gd name="T7" fmla="*/ 3 h 22"/>
                <a:gd name="T8" fmla="*/ 22 w 22"/>
                <a:gd name="T9" fmla="*/ 0 h 22"/>
              </a:gdLst>
              <a:ahLst/>
              <a:cxnLst>
                <a:cxn ang="0">
                  <a:pos x="T0" y="T1"/>
                </a:cxn>
                <a:cxn ang="0">
                  <a:pos x="T2" y="T3"/>
                </a:cxn>
                <a:cxn ang="0">
                  <a:pos x="T4" y="T5"/>
                </a:cxn>
                <a:cxn ang="0">
                  <a:pos x="T6" y="T7"/>
                </a:cxn>
                <a:cxn ang="0">
                  <a:pos x="T8" y="T9"/>
                </a:cxn>
              </a:cxnLst>
              <a:rect l="0" t="0" r="r" b="b"/>
              <a:pathLst>
                <a:path w="22" h="22">
                  <a:moveTo>
                    <a:pt x="22" y="0"/>
                  </a:moveTo>
                  <a:lnTo>
                    <a:pt x="19" y="17"/>
                  </a:lnTo>
                  <a:lnTo>
                    <a:pt x="0" y="22"/>
                  </a:lnTo>
                  <a:lnTo>
                    <a:pt x="3" y="3"/>
                  </a:lnTo>
                  <a:lnTo>
                    <a:pt x="22"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8"/>
            <p:cNvSpPr/>
            <p:nvPr/>
          </p:nvSpPr>
          <p:spPr bwMode="auto">
            <a:xfrm>
              <a:off x="11020792" y="1373240"/>
              <a:ext cx="233363" cy="187325"/>
            </a:xfrm>
            <a:custGeom>
              <a:avLst/>
              <a:gdLst>
                <a:gd name="T0" fmla="*/ 159 w 199"/>
                <a:gd name="T1" fmla="*/ 160 h 160"/>
                <a:gd name="T2" fmla="*/ 167 w 199"/>
                <a:gd name="T3" fmla="*/ 157 h 160"/>
                <a:gd name="T4" fmla="*/ 171 w 199"/>
                <a:gd name="T5" fmla="*/ 152 h 160"/>
                <a:gd name="T6" fmla="*/ 183 w 199"/>
                <a:gd name="T7" fmla="*/ 39 h 160"/>
                <a:gd name="T8" fmla="*/ 125 w 199"/>
                <a:gd name="T9" fmla="*/ 6 h 160"/>
                <a:gd name="T10" fmla="*/ 21 w 199"/>
                <a:gd name="T11" fmla="*/ 39 h 160"/>
                <a:gd name="T12" fmla="*/ 25 w 199"/>
                <a:gd name="T13" fmla="*/ 101 h 160"/>
                <a:gd name="T14" fmla="*/ 104 w 199"/>
                <a:gd name="T15" fmla="*/ 141 h 160"/>
                <a:gd name="T16" fmla="*/ 159 w 199"/>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60">
                  <a:moveTo>
                    <a:pt x="159" y="160"/>
                  </a:moveTo>
                  <a:cubicBezTo>
                    <a:pt x="159" y="160"/>
                    <a:pt x="161" y="159"/>
                    <a:pt x="167" y="157"/>
                  </a:cubicBezTo>
                  <a:cubicBezTo>
                    <a:pt x="173" y="154"/>
                    <a:pt x="171" y="152"/>
                    <a:pt x="171" y="152"/>
                  </a:cubicBezTo>
                  <a:cubicBezTo>
                    <a:pt x="171" y="152"/>
                    <a:pt x="199" y="66"/>
                    <a:pt x="183" y="39"/>
                  </a:cubicBezTo>
                  <a:cubicBezTo>
                    <a:pt x="168" y="13"/>
                    <a:pt x="159" y="0"/>
                    <a:pt x="125" y="6"/>
                  </a:cubicBezTo>
                  <a:cubicBezTo>
                    <a:pt x="90" y="12"/>
                    <a:pt x="39" y="30"/>
                    <a:pt x="21" y="39"/>
                  </a:cubicBezTo>
                  <a:cubicBezTo>
                    <a:pt x="6" y="47"/>
                    <a:pt x="0" y="84"/>
                    <a:pt x="25" y="101"/>
                  </a:cubicBezTo>
                  <a:cubicBezTo>
                    <a:pt x="49" y="118"/>
                    <a:pt x="87" y="139"/>
                    <a:pt x="104" y="141"/>
                  </a:cubicBezTo>
                  <a:cubicBezTo>
                    <a:pt x="120" y="143"/>
                    <a:pt x="157" y="155"/>
                    <a:pt x="159" y="160"/>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9" name="Freeform 19"/>
            <p:cNvSpPr/>
            <p:nvPr/>
          </p:nvSpPr>
          <p:spPr bwMode="auto">
            <a:xfrm>
              <a:off x="10995392" y="1385940"/>
              <a:ext cx="138113" cy="147638"/>
            </a:xfrm>
            <a:custGeom>
              <a:avLst/>
              <a:gdLst>
                <a:gd name="T0" fmla="*/ 53 w 119"/>
                <a:gd name="T1" fmla="*/ 106 h 126"/>
                <a:gd name="T2" fmla="*/ 4 w 119"/>
                <a:gd name="T3" fmla="*/ 55 h 126"/>
                <a:gd name="T4" fmla="*/ 80 w 119"/>
                <a:gd name="T5" fmla="*/ 13 h 126"/>
                <a:gd name="T6" fmla="*/ 119 w 119"/>
                <a:gd name="T7" fmla="*/ 0 h 126"/>
                <a:gd name="T8" fmla="*/ 68 w 119"/>
                <a:gd name="T9" fmla="*/ 25 h 126"/>
                <a:gd name="T10" fmla="*/ 50 w 119"/>
                <a:gd name="T11" fmla="*/ 61 h 126"/>
                <a:gd name="T12" fmla="*/ 72 w 119"/>
                <a:gd name="T13" fmla="*/ 103 h 126"/>
                <a:gd name="T14" fmla="*/ 110 w 119"/>
                <a:gd name="T15" fmla="*/ 126 h 126"/>
                <a:gd name="T16" fmla="*/ 53 w 119"/>
                <a:gd name="T17" fmla="*/ 10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26">
                  <a:moveTo>
                    <a:pt x="53" y="106"/>
                  </a:moveTo>
                  <a:cubicBezTo>
                    <a:pt x="53" y="106"/>
                    <a:pt x="0" y="70"/>
                    <a:pt x="4" y="55"/>
                  </a:cubicBezTo>
                  <a:cubicBezTo>
                    <a:pt x="7" y="40"/>
                    <a:pt x="46" y="25"/>
                    <a:pt x="80" y="13"/>
                  </a:cubicBezTo>
                  <a:cubicBezTo>
                    <a:pt x="115" y="1"/>
                    <a:pt x="119" y="0"/>
                    <a:pt x="119" y="0"/>
                  </a:cubicBezTo>
                  <a:cubicBezTo>
                    <a:pt x="119" y="0"/>
                    <a:pt x="77" y="16"/>
                    <a:pt x="68" y="25"/>
                  </a:cubicBezTo>
                  <a:cubicBezTo>
                    <a:pt x="60" y="34"/>
                    <a:pt x="51" y="51"/>
                    <a:pt x="50" y="61"/>
                  </a:cubicBezTo>
                  <a:cubicBezTo>
                    <a:pt x="49" y="70"/>
                    <a:pt x="47" y="87"/>
                    <a:pt x="72" y="103"/>
                  </a:cubicBezTo>
                  <a:cubicBezTo>
                    <a:pt x="96" y="119"/>
                    <a:pt x="100" y="123"/>
                    <a:pt x="110" y="126"/>
                  </a:cubicBezTo>
                  <a:cubicBezTo>
                    <a:pt x="110" y="126"/>
                    <a:pt x="75" y="120"/>
                    <a:pt x="53" y="106"/>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20"/>
            <p:cNvSpPr/>
            <p:nvPr/>
          </p:nvSpPr>
          <p:spPr bwMode="auto">
            <a:xfrm>
              <a:off x="11090642" y="1420865"/>
              <a:ext cx="26988" cy="22225"/>
            </a:xfrm>
            <a:custGeom>
              <a:avLst/>
              <a:gdLst>
                <a:gd name="T0" fmla="*/ 17 w 17"/>
                <a:gd name="T1" fmla="*/ 14 h 14"/>
                <a:gd name="T2" fmla="*/ 4 w 17"/>
                <a:gd name="T3" fmla="*/ 14 h 14"/>
                <a:gd name="T4" fmla="*/ 0 w 17"/>
                <a:gd name="T5" fmla="*/ 0 h 14"/>
                <a:gd name="T6" fmla="*/ 13 w 17"/>
                <a:gd name="T7" fmla="*/ 0 h 14"/>
                <a:gd name="T8" fmla="*/ 17 w 17"/>
                <a:gd name="T9" fmla="*/ 14 h 14"/>
              </a:gdLst>
              <a:ahLst/>
              <a:cxnLst>
                <a:cxn ang="0">
                  <a:pos x="T0" y="T1"/>
                </a:cxn>
                <a:cxn ang="0">
                  <a:pos x="T2" y="T3"/>
                </a:cxn>
                <a:cxn ang="0">
                  <a:pos x="T4" y="T5"/>
                </a:cxn>
                <a:cxn ang="0">
                  <a:pos x="T6" y="T7"/>
                </a:cxn>
                <a:cxn ang="0">
                  <a:pos x="T8" y="T9"/>
                </a:cxn>
              </a:cxnLst>
              <a:rect l="0" t="0" r="r" b="b"/>
              <a:pathLst>
                <a:path w="17" h="14">
                  <a:moveTo>
                    <a:pt x="17" y="14"/>
                  </a:moveTo>
                  <a:lnTo>
                    <a:pt x="4" y="14"/>
                  </a:lnTo>
                  <a:lnTo>
                    <a:pt x="0" y="0"/>
                  </a:lnTo>
                  <a:lnTo>
                    <a:pt x="13"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21"/>
            <p:cNvSpPr/>
            <p:nvPr/>
          </p:nvSpPr>
          <p:spPr bwMode="auto">
            <a:xfrm>
              <a:off x="11128742" y="1412928"/>
              <a:ext cx="26988" cy="23813"/>
            </a:xfrm>
            <a:custGeom>
              <a:avLst/>
              <a:gdLst>
                <a:gd name="T0" fmla="*/ 17 w 17"/>
                <a:gd name="T1" fmla="*/ 14 h 15"/>
                <a:gd name="T2" fmla="*/ 5 w 17"/>
                <a:gd name="T3" fmla="*/ 15 h 15"/>
                <a:gd name="T4" fmla="*/ 0 w 17"/>
                <a:gd name="T5" fmla="*/ 2 h 15"/>
                <a:gd name="T6" fmla="*/ 14 w 17"/>
                <a:gd name="T7" fmla="*/ 0 h 15"/>
                <a:gd name="T8" fmla="*/ 17 w 17"/>
                <a:gd name="T9" fmla="*/ 14 h 15"/>
              </a:gdLst>
              <a:ahLst/>
              <a:cxnLst>
                <a:cxn ang="0">
                  <a:pos x="T0" y="T1"/>
                </a:cxn>
                <a:cxn ang="0">
                  <a:pos x="T2" y="T3"/>
                </a:cxn>
                <a:cxn ang="0">
                  <a:pos x="T4" y="T5"/>
                </a:cxn>
                <a:cxn ang="0">
                  <a:pos x="T6" y="T7"/>
                </a:cxn>
                <a:cxn ang="0">
                  <a:pos x="T8" y="T9"/>
                </a:cxn>
              </a:cxnLst>
              <a:rect l="0" t="0" r="r" b="b"/>
              <a:pathLst>
                <a:path w="17" h="15">
                  <a:moveTo>
                    <a:pt x="17" y="14"/>
                  </a:moveTo>
                  <a:lnTo>
                    <a:pt x="5" y="15"/>
                  </a:lnTo>
                  <a:lnTo>
                    <a:pt x="0" y="2"/>
                  </a:lnTo>
                  <a:lnTo>
                    <a:pt x="14"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2"/>
            <p:cNvSpPr/>
            <p:nvPr/>
          </p:nvSpPr>
          <p:spPr bwMode="auto">
            <a:xfrm>
              <a:off x="11147792" y="1511353"/>
              <a:ext cx="84138" cy="49213"/>
            </a:xfrm>
            <a:custGeom>
              <a:avLst/>
              <a:gdLst>
                <a:gd name="T0" fmla="*/ 10 w 72"/>
                <a:gd name="T1" fmla="*/ 0 h 42"/>
                <a:gd name="T2" fmla="*/ 0 w 72"/>
                <a:gd name="T3" fmla="*/ 25 h 42"/>
                <a:gd name="T4" fmla="*/ 52 w 72"/>
                <a:gd name="T5" fmla="*/ 42 h 42"/>
                <a:gd name="T6" fmla="*/ 61 w 72"/>
                <a:gd name="T7" fmla="*/ 38 h 42"/>
                <a:gd name="T8" fmla="*/ 70 w 72"/>
                <a:gd name="T9" fmla="*/ 8 h 42"/>
                <a:gd name="T10" fmla="*/ 10 w 72"/>
                <a:gd name="T11" fmla="*/ 0 h 42"/>
              </a:gdLst>
              <a:ahLst/>
              <a:cxnLst>
                <a:cxn ang="0">
                  <a:pos x="T0" y="T1"/>
                </a:cxn>
                <a:cxn ang="0">
                  <a:pos x="T2" y="T3"/>
                </a:cxn>
                <a:cxn ang="0">
                  <a:pos x="T4" y="T5"/>
                </a:cxn>
                <a:cxn ang="0">
                  <a:pos x="T6" y="T7"/>
                </a:cxn>
                <a:cxn ang="0">
                  <a:pos x="T8" y="T9"/>
                </a:cxn>
                <a:cxn ang="0">
                  <a:pos x="T10" y="T11"/>
                </a:cxn>
              </a:cxnLst>
              <a:rect l="0" t="0" r="r" b="b"/>
              <a:pathLst>
                <a:path w="72" h="42">
                  <a:moveTo>
                    <a:pt x="10" y="0"/>
                  </a:moveTo>
                  <a:cubicBezTo>
                    <a:pt x="10" y="0"/>
                    <a:pt x="5" y="21"/>
                    <a:pt x="0" y="25"/>
                  </a:cubicBezTo>
                  <a:cubicBezTo>
                    <a:pt x="0" y="25"/>
                    <a:pt x="45" y="35"/>
                    <a:pt x="52" y="42"/>
                  </a:cubicBezTo>
                  <a:cubicBezTo>
                    <a:pt x="61" y="38"/>
                    <a:pt x="61" y="38"/>
                    <a:pt x="61" y="38"/>
                  </a:cubicBezTo>
                  <a:cubicBezTo>
                    <a:pt x="61" y="38"/>
                    <a:pt x="72" y="7"/>
                    <a:pt x="70" y="8"/>
                  </a:cubicBezTo>
                  <a:cubicBezTo>
                    <a:pt x="64" y="9"/>
                    <a:pt x="35" y="24"/>
                    <a:pt x="10" y="0"/>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3"/>
            <p:cNvSpPr/>
            <p:nvPr/>
          </p:nvSpPr>
          <p:spPr bwMode="auto">
            <a:xfrm>
              <a:off x="11093817" y="1555803"/>
              <a:ext cx="88900" cy="93663"/>
            </a:xfrm>
            <a:custGeom>
              <a:avLst/>
              <a:gdLst>
                <a:gd name="T0" fmla="*/ 28 w 75"/>
                <a:gd name="T1" fmla="*/ 79 h 79"/>
                <a:gd name="T2" fmla="*/ 65 w 75"/>
                <a:gd name="T3" fmla="*/ 26 h 79"/>
                <a:gd name="T4" fmla="*/ 72 w 75"/>
                <a:gd name="T5" fmla="*/ 21 h 79"/>
                <a:gd name="T6" fmla="*/ 0 w 75"/>
                <a:gd name="T7" fmla="*/ 0 h 79"/>
              </a:gdLst>
              <a:ahLst/>
              <a:cxnLst>
                <a:cxn ang="0">
                  <a:pos x="T0" y="T1"/>
                </a:cxn>
                <a:cxn ang="0">
                  <a:pos x="T2" y="T3"/>
                </a:cxn>
                <a:cxn ang="0">
                  <a:pos x="T4" y="T5"/>
                </a:cxn>
                <a:cxn ang="0">
                  <a:pos x="T6" y="T7"/>
                </a:cxn>
              </a:cxnLst>
              <a:rect l="0" t="0" r="r" b="b"/>
              <a:pathLst>
                <a:path w="75" h="79">
                  <a:moveTo>
                    <a:pt x="28" y="79"/>
                  </a:moveTo>
                  <a:cubicBezTo>
                    <a:pt x="28" y="79"/>
                    <a:pt x="54" y="33"/>
                    <a:pt x="65" y="26"/>
                  </a:cubicBezTo>
                  <a:cubicBezTo>
                    <a:pt x="75" y="18"/>
                    <a:pt x="72" y="21"/>
                    <a:pt x="72" y="21"/>
                  </a:cubicBezTo>
                  <a:cubicBezTo>
                    <a:pt x="72" y="21"/>
                    <a:pt x="8" y="13"/>
                    <a:pt x="0" y="0"/>
                  </a:cubicBezTo>
                </a:path>
              </a:pathLst>
            </a:custGeom>
            <a:noFill/>
            <a:ln w="4763" cap="flat">
              <a:solidFill>
                <a:srgbClr val="443E2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54" name="Freeform 24"/>
            <p:cNvSpPr/>
            <p:nvPr/>
          </p:nvSpPr>
          <p:spPr bwMode="auto">
            <a:xfrm>
              <a:off x="11179542" y="1576440"/>
              <a:ext cx="15875" cy="14288"/>
            </a:xfrm>
            <a:custGeom>
              <a:avLst/>
              <a:gdLst>
                <a:gd name="T0" fmla="*/ 5 w 13"/>
                <a:gd name="T1" fmla="*/ 1 h 12"/>
                <a:gd name="T2" fmla="*/ 12 w 13"/>
                <a:gd name="T3" fmla="*/ 4 h 12"/>
                <a:gd name="T4" fmla="*/ 8 w 13"/>
                <a:gd name="T5" fmla="*/ 11 h 12"/>
                <a:gd name="T6" fmla="*/ 1 w 13"/>
                <a:gd name="T7" fmla="*/ 8 h 12"/>
                <a:gd name="T8" fmla="*/ 5 w 13"/>
                <a:gd name="T9" fmla="*/ 1 h 12"/>
              </a:gdLst>
              <a:ahLst/>
              <a:cxnLst>
                <a:cxn ang="0">
                  <a:pos x="T0" y="T1"/>
                </a:cxn>
                <a:cxn ang="0">
                  <a:pos x="T2" y="T3"/>
                </a:cxn>
                <a:cxn ang="0">
                  <a:pos x="T4" y="T5"/>
                </a:cxn>
                <a:cxn ang="0">
                  <a:pos x="T6" y="T7"/>
                </a:cxn>
                <a:cxn ang="0">
                  <a:pos x="T8" y="T9"/>
                </a:cxn>
              </a:cxnLst>
              <a:rect l="0" t="0" r="r" b="b"/>
              <a:pathLst>
                <a:path w="13" h="12">
                  <a:moveTo>
                    <a:pt x="5" y="1"/>
                  </a:moveTo>
                  <a:cubicBezTo>
                    <a:pt x="7" y="0"/>
                    <a:pt x="11" y="1"/>
                    <a:pt x="12" y="4"/>
                  </a:cubicBezTo>
                  <a:cubicBezTo>
                    <a:pt x="13" y="7"/>
                    <a:pt x="11" y="10"/>
                    <a:pt x="8" y="11"/>
                  </a:cubicBezTo>
                  <a:cubicBezTo>
                    <a:pt x="5" y="12"/>
                    <a:pt x="2" y="11"/>
                    <a:pt x="1" y="8"/>
                  </a:cubicBezTo>
                  <a:cubicBezTo>
                    <a:pt x="0" y="5"/>
                    <a:pt x="2" y="2"/>
                    <a:pt x="5" y="1"/>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5"/>
            <p:cNvSpPr/>
            <p:nvPr/>
          </p:nvSpPr>
          <p:spPr bwMode="auto">
            <a:xfrm>
              <a:off x="11174779" y="1563740"/>
              <a:ext cx="15875" cy="14288"/>
            </a:xfrm>
            <a:custGeom>
              <a:avLst/>
              <a:gdLst>
                <a:gd name="T0" fmla="*/ 4 w 13"/>
                <a:gd name="T1" fmla="*/ 2 h 12"/>
                <a:gd name="T2" fmla="*/ 12 w 13"/>
                <a:gd name="T3" fmla="*/ 4 h 12"/>
                <a:gd name="T4" fmla="*/ 8 w 13"/>
                <a:gd name="T5" fmla="*/ 11 h 12"/>
                <a:gd name="T6" fmla="*/ 1 w 13"/>
                <a:gd name="T7" fmla="*/ 8 h 12"/>
                <a:gd name="T8" fmla="*/ 4 w 13"/>
                <a:gd name="T9" fmla="*/ 2 h 12"/>
              </a:gdLst>
              <a:ahLst/>
              <a:cxnLst>
                <a:cxn ang="0">
                  <a:pos x="T0" y="T1"/>
                </a:cxn>
                <a:cxn ang="0">
                  <a:pos x="T2" y="T3"/>
                </a:cxn>
                <a:cxn ang="0">
                  <a:pos x="T4" y="T5"/>
                </a:cxn>
                <a:cxn ang="0">
                  <a:pos x="T6" y="T7"/>
                </a:cxn>
                <a:cxn ang="0">
                  <a:pos x="T8" y="T9"/>
                </a:cxn>
              </a:cxnLst>
              <a:rect l="0" t="0" r="r" b="b"/>
              <a:pathLst>
                <a:path w="13" h="12">
                  <a:moveTo>
                    <a:pt x="4" y="2"/>
                  </a:moveTo>
                  <a:cubicBezTo>
                    <a:pt x="7" y="0"/>
                    <a:pt x="11" y="2"/>
                    <a:pt x="12" y="4"/>
                  </a:cubicBezTo>
                  <a:cubicBezTo>
                    <a:pt x="13" y="7"/>
                    <a:pt x="11" y="10"/>
                    <a:pt x="8" y="11"/>
                  </a:cubicBezTo>
                  <a:cubicBezTo>
                    <a:pt x="5" y="12"/>
                    <a:pt x="2" y="11"/>
                    <a:pt x="1" y="8"/>
                  </a:cubicBezTo>
                  <a:cubicBezTo>
                    <a:pt x="0" y="6"/>
                    <a:pt x="2" y="3"/>
                    <a:pt x="4" y="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6"/>
            <p:cNvSpPr/>
            <p:nvPr/>
          </p:nvSpPr>
          <p:spPr bwMode="auto">
            <a:xfrm>
              <a:off x="11189067" y="1557390"/>
              <a:ext cx="39688" cy="22225"/>
            </a:xfrm>
            <a:custGeom>
              <a:avLst/>
              <a:gdLst>
                <a:gd name="T0" fmla="*/ 14 w 33"/>
                <a:gd name="T1" fmla="*/ 3 h 19"/>
                <a:gd name="T2" fmla="*/ 31 w 33"/>
                <a:gd name="T3" fmla="*/ 4 h 19"/>
                <a:gd name="T4" fmla="*/ 19 w 33"/>
                <a:gd name="T5" fmla="*/ 16 h 19"/>
                <a:gd name="T6" fmla="*/ 1 w 33"/>
                <a:gd name="T7" fmla="*/ 15 h 19"/>
                <a:gd name="T8" fmla="*/ 14 w 33"/>
                <a:gd name="T9" fmla="*/ 3 h 19"/>
              </a:gdLst>
              <a:ahLst/>
              <a:cxnLst>
                <a:cxn ang="0">
                  <a:pos x="T0" y="T1"/>
                </a:cxn>
                <a:cxn ang="0">
                  <a:pos x="T2" y="T3"/>
                </a:cxn>
                <a:cxn ang="0">
                  <a:pos x="T4" y="T5"/>
                </a:cxn>
                <a:cxn ang="0">
                  <a:pos x="T6" y="T7"/>
                </a:cxn>
                <a:cxn ang="0">
                  <a:pos x="T8" y="T9"/>
                </a:cxn>
              </a:cxnLst>
              <a:rect l="0" t="0" r="r" b="b"/>
              <a:pathLst>
                <a:path w="33" h="19">
                  <a:moveTo>
                    <a:pt x="14" y="3"/>
                  </a:moveTo>
                  <a:cubicBezTo>
                    <a:pt x="22" y="0"/>
                    <a:pt x="30" y="0"/>
                    <a:pt x="31" y="4"/>
                  </a:cubicBezTo>
                  <a:cubicBezTo>
                    <a:pt x="33" y="7"/>
                    <a:pt x="27" y="12"/>
                    <a:pt x="19" y="16"/>
                  </a:cubicBezTo>
                  <a:cubicBezTo>
                    <a:pt x="10" y="19"/>
                    <a:pt x="2" y="19"/>
                    <a:pt x="1" y="15"/>
                  </a:cubicBezTo>
                  <a:cubicBezTo>
                    <a:pt x="0" y="12"/>
                    <a:pt x="6" y="6"/>
                    <a:pt x="14" y="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7"/>
            <p:cNvSpPr/>
            <p:nvPr/>
          </p:nvSpPr>
          <p:spPr bwMode="auto">
            <a:xfrm>
              <a:off x="11223992" y="1538340"/>
              <a:ext cx="55563" cy="30163"/>
            </a:xfrm>
            <a:custGeom>
              <a:avLst/>
              <a:gdLst>
                <a:gd name="T0" fmla="*/ 21 w 48"/>
                <a:gd name="T1" fmla="*/ 5 h 25"/>
                <a:gd name="T2" fmla="*/ 47 w 48"/>
                <a:gd name="T3" fmla="*/ 4 h 25"/>
                <a:gd name="T4" fmla="*/ 27 w 48"/>
                <a:gd name="T5" fmla="*/ 19 h 25"/>
                <a:gd name="T6" fmla="*/ 1 w 48"/>
                <a:gd name="T7" fmla="*/ 21 h 25"/>
                <a:gd name="T8" fmla="*/ 21 w 48"/>
                <a:gd name="T9" fmla="*/ 5 h 25"/>
              </a:gdLst>
              <a:ahLst/>
              <a:cxnLst>
                <a:cxn ang="0">
                  <a:pos x="T0" y="T1"/>
                </a:cxn>
                <a:cxn ang="0">
                  <a:pos x="T2" y="T3"/>
                </a:cxn>
                <a:cxn ang="0">
                  <a:pos x="T4" y="T5"/>
                </a:cxn>
                <a:cxn ang="0">
                  <a:pos x="T6" y="T7"/>
                </a:cxn>
                <a:cxn ang="0">
                  <a:pos x="T8" y="T9"/>
                </a:cxn>
              </a:cxnLst>
              <a:rect l="0" t="0" r="r" b="b"/>
              <a:pathLst>
                <a:path w="48" h="25">
                  <a:moveTo>
                    <a:pt x="21" y="5"/>
                  </a:moveTo>
                  <a:cubicBezTo>
                    <a:pt x="34" y="0"/>
                    <a:pt x="45" y="0"/>
                    <a:pt x="47" y="4"/>
                  </a:cubicBezTo>
                  <a:cubicBezTo>
                    <a:pt x="48" y="7"/>
                    <a:pt x="39" y="14"/>
                    <a:pt x="27" y="19"/>
                  </a:cubicBezTo>
                  <a:cubicBezTo>
                    <a:pt x="14" y="24"/>
                    <a:pt x="3" y="25"/>
                    <a:pt x="1" y="21"/>
                  </a:cubicBezTo>
                  <a:cubicBezTo>
                    <a:pt x="0" y="17"/>
                    <a:pt x="9" y="10"/>
                    <a:pt x="21" y="5"/>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64" name="文本框 10"/>
          <p:cNvSpPr txBox="1">
            <a:spLocks noChangeArrowheads="1"/>
          </p:cNvSpPr>
          <p:nvPr/>
        </p:nvSpPr>
        <p:spPr bwMode="auto">
          <a:xfrm>
            <a:off x="3876237" y="3075057"/>
            <a:ext cx="425492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4000">
                <a:latin typeface="禹卫书法行书简体" panose="02000603000000000000" pitchFamily="2" charset="-122"/>
                <a:ea typeface="禹卫书法行书简体" panose="02000603000000000000" pitchFamily="2" charset="-122"/>
              </a:rPr>
              <a:t>单击此处添加标题</a:t>
            </a:r>
            <a:endParaRPr lang="zh-CN" altLang="en-US" sz="4000">
              <a:latin typeface="禹卫书法行书简体" panose="02000603000000000000" pitchFamily="2" charset="-122"/>
              <a:ea typeface="禹卫书法行书简体" panose="02000603000000000000" pitchFamily="2" charset="-122"/>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1" name="图片 4"/>
          <p:cNvPicPr>
            <a:picLocks noChangeAspect="1" noChangeArrowheads="1"/>
          </p:cNvPicPr>
          <p:nvPr/>
        </p:nvPicPr>
        <p:blipFill>
          <a:blip r:embed="rId1">
            <a:extLst>
              <a:ext uri="{28A0092B-C50C-407E-A947-70E740481C1C}">
                <a14:useLocalDpi xmlns:a14="http://schemas.microsoft.com/office/drawing/2010/main" val="0"/>
              </a:ext>
            </a:extLst>
          </a:blip>
          <a:srcRect l="15146" t="15608" r="13412" b="12552"/>
          <a:stretch>
            <a:fillRect/>
          </a:stretch>
        </p:blipFill>
        <p:spPr bwMode="auto">
          <a:xfrm rot="19257144">
            <a:off x="8285480" y="1629762"/>
            <a:ext cx="2469489" cy="2306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2">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2">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35" name="图片 34"/>
          <p:cNvPicPr>
            <a:picLocks noChangeAspect="1"/>
          </p:cNvPicPr>
          <p:nvPr/>
        </p:nvPicPr>
        <p:blipFill>
          <a:blip r:embed="rId3"/>
          <a:stretch>
            <a:fillRect/>
          </a:stretch>
        </p:blipFill>
        <p:spPr>
          <a:xfrm rot="574585">
            <a:off x="9626789" y="4384275"/>
            <a:ext cx="2750918" cy="1825609"/>
          </a:xfrm>
          <a:prstGeom prst="rect">
            <a:avLst/>
          </a:prstGeom>
        </p:spPr>
      </p:pic>
      <p:sp>
        <p:nvSpPr>
          <p:cNvPr id="36" name="文本框 35"/>
          <p:cNvSpPr txBox="1"/>
          <p:nvPr/>
        </p:nvSpPr>
        <p:spPr>
          <a:xfrm>
            <a:off x="8770612" y="2239007"/>
            <a:ext cx="1415772" cy="1087649"/>
          </a:xfrm>
          <a:prstGeom prst="rect">
            <a:avLst/>
          </a:prstGeom>
          <a:noFill/>
        </p:spPr>
        <p:txBody>
          <a:bodyPr vert="eaVert" wrap="square" rtlCol="0">
            <a:spAutoFit/>
          </a:bodyPr>
          <a:lstStyle/>
          <a:p>
            <a:r>
              <a:rPr lang="zh-CN" altLang="en-US" sz="8000">
                <a:latin typeface="禹卫书法行书简体" panose="02000603000000000000" pitchFamily="2" charset="-122"/>
                <a:ea typeface="禹卫书法行书简体" panose="02000603000000000000" pitchFamily="2" charset="-122"/>
              </a:rPr>
              <a:t>肆</a:t>
            </a:r>
            <a:endParaRPr lang="zh-CN" altLang="en-US" sz="8000">
              <a:latin typeface="禹卫书法行书简体" panose="02000603000000000000" pitchFamily="2" charset="-122"/>
              <a:ea typeface="禹卫书法行书简体" panose="02000603000000000000" pitchFamily="2" charset="-122"/>
            </a:endParaRPr>
          </a:p>
        </p:txBody>
      </p:sp>
      <p:pic>
        <p:nvPicPr>
          <p:cNvPr id="37" name="图片 3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978701"/>
            <a:ext cx="3498980" cy="5437603"/>
          </a:xfrm>
          <a:prstGeom prst="rect">
            <a:avLst/>
          </a:prstGeom>
        </p:spPr>
      </p:pic>
      <p:grpSp>
        <p:nvGrpSpPr>
          <p:cNvPr id="38" name="组合 37"/>
          <p:cNvGrpSpPr/>
          <p:nvPr/>
        </p:nvGrpSpPr>
        <p:grpSpPr>
          <a:xfrm>
            <a:off x="8242507" y="1968432"/>
            <a:ext cx="385763" cy="433388"/>
            <a:chOff x="10995392" y="1373240"/>
            <a:chExt cx="385763" cy="433388"/>
          </a:xfrm>
        </p:grpSpPr>
        <p:sp>
          <p:nvSpPr>
            <p:cNvPr id="39" name="Freeform 9"/>
            <p:cNvSpPr/>
            <p:nvPr/>
          </p:nvSpPr>
          <p:spPr bwMode="auto">
            <a:xfrm>
              <a:off x="11217642" y="1562153"/>
              <a:ext cx="163513" cy="136525"/>
            </a:xfrm>
            <a:custGeom>
              <a:avLst/>
              <a:gdLst>
                <a:gd name="T0" fmla="*/ 0 w 139"/>
                <a:gd name="T1" fmla="*/ 8 h 117"/>
                <a:gd name="T2" fmla="*/ 19 w 139"/>
                <a:gd name="T3" fmla="*/ 3 h 117"/>
                <a:gd name="T4" fmla="*/ 72 w 139"/>
                <a:gd name="T5" fmla="*/ 8 h 117"/>
                <a:gd name="T6" fmla="*/ 132 w 139"/>
                <a:gd name="T7" fmla="*/ 40 h 117"/>
                <a:gd name="T8" fmla="*/ 124 w 139"/>
                <a:gd name="T9" fmla="*/ 80 h 117"/>
                <a:gd name="T10" fmla="*/ 91 w 139"/>
                <a:gd name="T11" fmla="*/ 116 h 117"/>
                <a:gd name="T12" fmla="*/ 77 w 139"/>
                <a:gd name="T13" fmla="*/ 73 h 117"/>
                <a:gd name="T14" fmla="*/ 0 w 139"/>
                <a:gd name="T15" fmla="*/ 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117">
                  <a:moveTo>
                    <a:pt x="0" y="8"/>
                  </a:moveTo>
                  <a:cubicBezTo>
                    <a:pt x="0" y="8"/>
                    <a:pt x="11" y="0"/>
                    <a:pt x="19" y="3"/>
                  </a:cubicBezTo>
                  <a:cubicBezTo>
                    <a:pt x="26" y="7"/>
                    <a:pt x="55" y="8"/>
                    <a:pt x="72" y="8"/>
                  </a:cubicBezTo>
                  <a:cubicBezTo>
                    <a:pt x="89" y="7"/>
                    <a:pt x="124" y="17"/>
                    <a:pt x="132" y="40"/>
                  </a:cubicBezTo>
                  <a:cubicBezTo>
                    <a:pt x="139" y="63"/>
                    <a:pt x="136" y="69"/>
                    <a:pt x="124" y="80"/>
                  </a:cubicBezTo>
                  <a:cubicBezTo>
                    <a:pt x="113" y="91"/>
                    <a:pt x="91" y="115"/>
                    <a:pt x="91" y="116"/>
                  </a:cubicBezTo>
                  <a:cubicBezTo>
                    <a:pt x="91" y="117"/>
                    <a:pt x="89" y="90"/>
                    <a:pt x="77" y="73"/>
                  </a:cubicBezTo>
                  <a:cubicBezTo>
                    <a:pt x="65" y="56"/>
                    <a:pt x="6" y="12"/>
                    <a:pt x="0" y="8"/>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0" name="Freeform 10"/>
            <p:cNvSpPr/>
            <p:nvPr/>
          </p:nvSpPr>
          <p:spPr bwMode="auto">
            <a:xfrm>
              <a:off x="11292254" y="1624065"/>
              <a:ext cx="49213" cy="33338"/>
            </a:xfrm>
            <a:custGeom>
              <a:avLst/>
              <a:gdLst>
                <a:gd name="T0" fmla="*/ 31 w 31"/>
                <a:gd name="T1" fmla="*/ 11 h 21"/>
                <a:gd name="T2" fmla="*/ 18 w 31"/>
                <a:gd name="T3" fmla="*/ 0 h 21"/>
                <a:gd name="T4" fmla="*/ 0 w 31"/>
                <a:gd name="T5" fmla="*/ 9 h 21"/>
                <a:gd name="T6" fmla="*/ 14 w 31"/>
                <a:gd name="T7" fmla="*/ 21 h 21"/>
                <a:gd name="T8" fmla="*/ 31 w 31"/>
                <a:gd name="T9" fmla="*/ 11 h 21"/>
              </a:gdLst>
              <a:ahLst/>
              <a:cxnLst>
                <a:cxn ang="0">
                  <a:pos x="T0" y="T1"/>
                </a:cxn>
                <a:cxn ang="0">
                  <a:pos x="T2" y="T3"/>
                </a:cxn>
                <a:cxn ang="0">
                  <a:pos x="T4" y="T5"/>
                </a:cxn>
                <a:cxn ang="0">
                  <a:pos x="T6" y="T7"/>
                </a:cxn>
                <a:cxn ang="0">
                  <a:pos x="T8" y="T9"/>
                </a:cxn>
              </a:cxnLst>
              <a:rect l="0" t="0" r="r" b="b"/>
              <a:pathLst>
                <a:path w="31" h="21">
                  <a:moveTo>
                    <a:pt x="31" y="11"/>
                  </a:moveTo>
                  <a:lnTo>
                    <a:pt x="18" y="0"/>
                  </a:lnTo>
                  <a:lnTo>
                    <a:pt x="0" y="9"/>
                  </a:lnTo>
                  <a:lnTo>
                    <a:pt x="14" y="21"/>
                  </a:lnTo>
                  <a:lnTo>
                    <a:pt x="31" y="11"/>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1"/>
            <p:cNvSpPr/>
            <p:nvPr/>
          </p:nvSpPr>
          <p:spPr bwMode="auto">
            <a:xfrm>
              <a:off x="11133504" y="1570090"/>
              <a:ext cx="203200" cy="223838"/>
            </a:xfrm>
            <a:custGeom>
              <a:avLst/>
              <a:gdLst>
                <a:gd name="T0" fmla="*/ 67 w 174"/>
                <a:gd name="T1" fmla="*/ 4 h 191"/>
                <a:gd name="T2" fmla="*/ 75 w 174"/>
                <a:gd name="T3" fmla="*/ 2 h 191"/>
                <a:gd name="T4" fmla="*/ 82 w 174"/>
                <a:gd name="T5" fmla="*/ 2 h 191"/>
                <a:gd name="T6" fmla="*/ 166 w 174"/>
                <a:gd name="T7" fmla="*/ 78 h 191"/>
                <a:gd name="T8" fmla="*/ 144 w 174"/>
                <a:gd name="T9" fmla="*/ 142 h 191"/>
                <a:gd name="T10" fmla="*/ 45 w 174"/>
                <a:gd name="T11" fmla="*/ 186 h 191"/>
                <a:gd name="T12" fmla="*/ 6 w 174"/>
                <a:gd name="T13" fmla="*/ 138 h 191"/>
                <a:gd name="T14" fmla="*/ 38 w 174"/>
                <a:gd name="T15" fmla="*/ 55 h 191"/>
                <a:gd name="T16" fmla="*/ 67 w 174"/>
                <a:gd name="T17"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91">
                  <a:moveTo>
                    <a:pt x="67" y="4"/>
                  </a:moveTo>
                  <a:cubicBezTo>
                    <a:pt x="67" y="4"/>
                    <a:pt x="69" y="3"/>
                    <a:pt x="75" y="2"/>
                  </a:cubicBezTo>
                  <a:cubicBezTo>
                    <a:pt x="81" y="0"/>
                    <a:pt x="82" y="2"/>
                    <a:pt x="82" y="2"/>
                  </a:cubicBezTo>
                  <a:cubicBezTo>
                    <a:pt x="82" y="2"/>
                    <a:pt x="159" y="48"/>
                    <a:pt x="166" y="78"/>
                  </a:cubicBezTo>
                  <a:cubicBezTo>
                    <a:pt x="172" y="108"/>
                    <a:pt x="174" y="123"/>
                    <a:pt x="144" y="142"/>
                  </a:cubicBezTo>
                  <a:cubicBezTo>
                    <a:pt x="115" y="160"/>
                    <a:pt x="64" y="181"/>
                    <a:pt x="45" y="186"/>
                  </a:cubicBezTo>
                  <a:cubicBezTo>
                    <a:pt x="28" y="191"/>
                    <a:pt x="0" y="167"/>
                    <a:pt x="6" y="138"/>
                  </a:cubicBezTo>
                  <a:cubicBezTo>
                    <a:pt x="13" y="109"/>
                    <a:pt x="28" y="68"/>
                    <a:pt x="38" y="55"/>
                  </a:cubicBezTo>
                  <a:cubicBezTo>
                    <a:pt x="49" y="43"/>
                    <a:pt x="69" y="9"/>
                    <a:pt x="67" y="4"/>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2" name="Freeform 12"/>
            <p:cNvSpPr/>
            <p:nvPr/>
          </p:nvSpPr>
          <p:spPr bwMode="auto">
            <a:xfrm>
              <a:off x="11116042" y="1652640"/>
              <a:ext cx="158750" cy="153988"/>
            </a:xfrm>
            <a:custGeom>
              <a:avLst/>
              <a:gdLst>
                <a:gd name="T0" fmla="*/ 15 w 135"/>
                <a:gd name="T1" fmla="*/ 52 h 132"/>
                <a:gd name="T2" fmla="*/ 13 w 135"/>
                <a:gd name="T3" fmla="*/ 123 h 132"/>
                <a:gd name="T4" fmla="*/ 98 w 135"/>
                <a:gd name="T5" fmla="*/ 103 h 132"/>
                <a:gd name="T6" fmla="*/ 135 w 135"/>
                <a:gd name="T7" fmla="*/ 87 h 132"/>
                <a:gd name="T8" fmla="*/ 80 w 135"/>
                <a:gd name="T9" fmla="*/ 102 h 132"/>
                <a:gd name="T10" fmla="*/ 43 w 135"/>
                <a:gd name="T11" fmla="*/ 88 h 132"/>
                <a:gd name="T12" fmla="*/ 31 w 135"/>
                <a:gd name="T13" fmla="*/ 42 h 132"/>
                <a:gd name="T14" fmla="*/ 44 w 135"/>
                <a:gd name="T15" fmla="*/ 0 h 132"/>
                <a:gd name="T16" fmla="*/ 15 w 135"/>
                <a:gd name="T17" fmla="*/ 5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2">
                  <a:moveTo>
                    <a:pt x="15" y="52"/>
                  </a:moveTo>
                  <a:cubicBezTo>
                    <a:pt x="15" y="52"/>
                    <a:pt x="0" y="115"/>
                    <a:pt x="13" y="123"/>
                  </a:cubicBezTo>
                  <a:cubicBezTo>
                    <a:pt x="25" y="132"/>
                    <a:pt x="64" y="117"/>
                    <a:pt x="98" y="103"/>
                  </a:cubicBezTo>
                  <a:cubicBezTo>
                    <a:pt x="131" y="90"/>
                    <a:pt x="135" y="87"/>
                    <a:pt x="135" y="87"/>
                  </a:cubicBezTo>
                  <a:cubicBezTo>
                    <a:pt x="135" y="87"/>
                    <a:pt x="93" y="103"/>
                    <a:pt x="80" y="102"/>
                  </a:cubicBezTo>
                  <a:cubicBezTo>
                    <a:pt x="68" y="101"/>
                    <a:pt x="50" y="95"/>
                    <a:pt x="43" y="88"/>
                  </a:cubicBezTo>
                  <a:cubicBezTo>
                    <a:pt x="36" y="82"/>
                    <a:pt x="23" y="70"/>
                    <a:pt x="31" y="42"/>
                  </a:cubicBezTo>
                  <a:cubicBezTo>
                    <a:pt x="39" y="14"/>
                    <a:pt x="39" y="9"/>
                    <a:pt x="44" y="0"/>
                  </a:cubicBezTo>
                  <a:cubicBezTo>
                    <a:pt x="44" y="0"/>
                    <a:pt x="22" y="28"/>
                    <a:pt x="15" y="5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3"/>
            <p:cNvSpPr/>
            <p:nvPr/>
          </p:nvSpPr>
          <p:spPr bwMode="auto">
            <a:xfrm>
              <a:off x="11208117" y="1722490"/>
              <a:ext cx="26988" cy="33338"/>
            </a:xfrm>
            <a:custGeom>
              <a:avLst/>
              <a:gdLst>
                <a:gd name="T0" fmla="*/ 10 w 17"/>
                <a:gd name="T1" fmla="*/ 0 h 21"/>
                <a:gd name="T2" fmla="*/ 0 w 17"/>
                <a:gd name="T3" fmla="*/ 8 h 21"/>
                <a:gd name="T4" fmla="*/ 6 w 17"/>
                <a:gd name="T5" fmla="*/ 21 h 21"/>
                <a:gd name="T6" fmla="*/ 17 w 17"/>
                <a:gd name="T7" fmla="*/ 13 h 21"/>
                <a:gd name="T8" fmla="*/ 10 w 17"/>
                <a:gd name="T9" fmla="*/ 0 h 21"/>
              </a:gdLst>
              <a:ahLst/>
              <a:cxnLst>
                <a:cxn ang="0">
                  <a:pos x="T0" y="T1"/>
                </a:cxn>
                <a:cxn ang="0">
                  <a:pos x="T2" y="T3"/>
                </a:cxn>
                <a:cxn ang="0">
                  <a:pos x="T4" y="T5"/>
                </a:cxn>
                <a:cxn ang="0">
                  <a:pos x="T6" y="T7"/>
                </a:cxn>
                <a:cxn ang="0">
                  <a:pos x="T8" y="T9"/>
                </a:cxn>
              </a:cxnLst>
              <a:rect l="0" t="0" r="r" b="b"/>
              <a:pathLst>
                <a:path w="17" h="21">
                  <a:moveTo>
                    <a:pt x="10" y="0"/>
                  </a:moveTo>
                  <a:lnTo>
                    <a:pt x="0" y="8"/>
                  </a:lnTo>
                  <a:lnTo>
                    <a:pt x="6" y="21"/>
                  </a:lnTo>
                  <a:lnTo>
                    <a:pt x="17" y="13"/>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4"/>
            <p:cNvSpPr/>
            <p:nvPr/>
          </p:nvSpPr>
          <p:spPr bwMode="auto">
            <a:xfrm>
              <a:off x="11241454" y="1703440"/>
              <a:ext cx="26988" cy="31750"/>
            </a:xfrm>
            <a:custGeom>
              <a:avLst/>
              <a:gdLst>
                <a:gd name="T0" fmla="*/ 10 w 17"/>
                <a:gd name="T1" fmla="*/ 0 h 20"/>
                <a:gd name="T2" fmla="*/ 0 w 17"/>
                <a:gd name="T3" fmla="*/ 7 h 20"/>
                <a:gd name="T4" fmla="*/ 6 w 17"/>
                <a:gd name="T5" fmla="*/ 20 h 20"/>
                <a:gd name="T6" fmla="*/ 17 w 17"/>
                <a:gd name="T7" fmla="*/ 12 h 20"/>
                <a:gd name="T8" fmla="*/ 10 w 17"/>
                <a:gd name="T9" fmla="*/ 0 h 20"/>
              </a:gdLst>
              <a:ahLst/>
              <a:cxnLst>
                <a:cxn ang="0">
                  <a:pos x="T0" y="T1"/>
                </a:cxn>
                <a:cxn ang="0">
                  <a:pos x="T2" y="T3"/>
                </a:cxn>
                <a:cxn ang="0">
                  <a:pos x="T4" y="T5"/>
                </a:cxn>
                <a:cxn ang="0">
                  <a:pos x="T6" y="T7"/>
                </a:cxn>
                <a:cxn ang="0">
                  <a:pos x="T8" y="T9"/>
                </a:cxn>
              </a:cxnLst>
              <a:rect l="0" t="0" r="r" b="b"/>
              <a:pathLst>
                <a:path w="17" h="20">
                  <a:moveTo>
                    <a:pt x="10" y="0"/>
                  </a:moveTo>
                  <a:lnTo>
                    <a:pt x="0" y="7"/>
                  </a:lnTo>
                  <a:lnTo>
                    <a:pt x="6" y="20"/>
                  </a:lnTo>
                  <a:lnTo>
                    <a:pt x="17" y="12"/>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5"/>
            <p:cNvSpPr/>
            <p:nvPr/>
          </p:nvSpPr>
          <p:spPr bwMode="auto">
            <a:xfrm>
              <a:off x="11181129" y="1570090"/>
              <a:ext cx="76200" cy="74613"/>
            </a:xfrm>
            <a:custGeom>
              <a:avLst/>
              <a:gdLst>
                <a:gd name="T0" fmla="*/ 24 w 65"/>
                <a:gd name="T1" fmla="*/ 63 h 63"/>
                <a:gd name="T2" fmla="*/ 0 w 65"/>
                <a:gd name="T3" fmla="*/ 51 h 63"/>
                <a:gd name="T4" fmla="*/ 27 w 65"/>
                <a:gd name="T5" fmla="*/ 3 h 63"/>
                <a:gd name="T6" fmla="*/ 36 w 65"/>
                <a:gd name="T7" fmla="*/ 0 h 63"/>
                <a:gd name="T8" fmla="*/ 63 w 65"/>
                <a:gd name="T9" fmla="*/ 17 h 63"/>
                <a:gd name="T10" fmla="*/ 24 w 65"/>
                <a:gd name="T11" fmla="*/ 63 h 63"/>
              </a:gdLst>
              <a:ahLst/>
              <a:cxnLst>
                <a:cxn ang="0">
                  <a:pos x="T0" y="T1"/>
                </a:cxn>
                <a:cxn ang="0">
                  <a:pos x="T2" y="T3"/>
                </a:cxn>
                <a:cxn ang="0">
                  <a:pos x="T4" y="T5"/>
                </a:cxn>
                <a:cxn ang="0">
                  <a:pos x="T6" y="T7"/>
                </a:cxn>
                <a:cxn ang="0">
                  <a:pos x="T8" y="T9"/>
                </a:cxn>
                <a:cxn ang="0">
                  <a:pos x="T10" y="T11"/>
                </a:cxn>
              </a:cxnLst>
              <a:rect l="0" t="0" r="r" b="b"/>
              <a:pathLst>
                <a:path w="65" h="63">
                  <a:moveTo>
                    <a:pt x="24" y="63"/>
                  </a:moveTo>
                  <a:cubicBezTo>
                    <a:pt x="24" y="63"/>
                    <a:pt x="6" y="50"/>
                    <a:pt x="0" y="51"/>
                  </a:cubicBezTo>
                  <a:cubicBezTo>
                    <a:pt x="0" y="51"/>
                    <a:pt x="26" y="14"/>
                    <a:pt x="27" y="3"/>
                  </a:cubicBezTo>
                  <a:cubicBezTo>
                    <a:pt x="36" y="0"/>
                    <a:pt x="36" y="0"/>
                    <a:pt x="36" y="0"/>
                  </a:cubicBezTo>
                  <a:cubicBezTo>
                    <a:pt x="36" y="0"/>
                    <a:pt x="65" y="16"/>
                    <a:pt x="63" y="17"/>
                  </a:cubicBezTo>
                  <a:cubicBezTo>
                    <a:pt x="58" y="20"/>
                    <a:pt x="26" y="29"/>
                    <a:pt x="24" y="6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6"/>
            <p:cNvSpPr/>
            <p:nvPr/>
          </p:nvSpPr>
          <p:spPr bwMode="auto">
            <a:xfrm>
              <a:off x="11206529" y="1393878"/>
              <a:ext cx="109538" cy="165100"/>
            </a:xfrm>
            <a:custGeom>
              <a:avLst/>
              <a:gdLst>
                <a:gd name="T0" fmla="*/ 6 w 93"/>
                <a:gd name="T1" fmla="*/ 142 h 142"/>
                <a:gd name="T2" fmla="*/ 23 w 93"/>
                <a:gd name="T3" fmla="*/ 133 h 142"/>
                <a:gd name="T4" fmla="*/ 60 w 93"/>
                <a:gd name="T5" fmla="*/ 94 h 142"/>
                <a:gd name="T6" fmla="*/ 83 w 93"/>
                <a:gd name="T7" fmla="*/ 31 h 142"/>
                <a:gd name="T8" fmla="*/ 50 w 93"/>
                <a:gd name="T9" fmla="*/ 5 h 142"/>
                <a:gd name="T10" fmla="*/ 1 w 93"/>
                <a:gd name="T11" fmla="*/ 1 h 142"/>
                <a:gd name="T12" fmla="*/ 19 w 93"/>
                <a:gd name="T13" fmla="*/ 43 h 142"/>
                <a:gd name="T14" fmla="*/ 6 w 93"/>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2">
                  <a:moveTo>
                    <a:pt x="6" y="142"/>
                  </a:moveTo>
                  <a:cubicBezTo>
                    <a:pt x="6" y="142"/>
                    <a:pt x="19" y="141"/>
                    <a:pt x="23" y="133"/>
                  </a:cubicBezTo>
                  <a:cubicBezTo>
                    <a:pt x="26" y="126"/>
                    <a:pt x="47" y="105"/>
                    <a:pt x="60" y="94"/>
                  </a:cubicBezTo>
                  <a:cubicBezTo>
                    <a:pt x="73" y="84"/>
                    <a:pt x="93" y="53"/>
                    <a:pt x="83" y="31"/>
                  </a:cubicBezTo>
                  <a:cubicBezTo>
                    <a:pt x="73" y="8"/>
                    <a:pt x="66" y="6"/>
                    <a:pt x="50" y="5"/>
                  </a:cubicBezTo>
                  <a:cubicBezTo>
                    <a:pt x="35" y="4"/>
                    <a:pt x="2" y="1"/>
                    <a:pt x="1" y="1"/>
                  </a:cubicBezTo>
                  <a:cubicBezTo>
                    <a:pt x="0" y="0"/>
                    <a:pt x="17" y="22"/>
                    <a:pt x="19" y="43"/>
                  </a:cubicBezTo>
                  <a:cubicBezTo>
                    <a:pt x="22" y="63"/>
                    <a:pt x="8" y="135"/>
                    <a:pt x="6" y="142"/>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7" name="Freeform 17"/>
            <p:cNvSpPr/>
            <p:nvPr/>
          </p:nvSpPr>
          <p:spPr bwMode="auto">
            <a:xfrm>
              <a:off x="11223992" y="1425628"/>
              <a:ext cx="34925" cy="34925"/>
            </a:xfrm>
            <a:custGeom>
              <a:avLst/>
              <a:gdLst>
                <a:gd name="T0" fmla="*/ 22 w 22"/>
                <a:gd name="T1" fmla="*/ 0 h 22"/>
                <a:gd name="T2" fmla="*/ 19 w 22"/>
                <a:gd name="T3" fmla="*/ 17 h 22"/>
                <a:gd name="T4" fmla="*/ 0 w 22"/>
                <a:gd name="T5" fmla="*/ 22 h 22"/>
                <a:gd name="T6" fmla="*/ 3 w 22"/>
                <a:gd name="T7" fmla="*/ 3 h 22"/>
                <a:gd name="T8" fmla="*/ 22 w 22"/>
                <a:gd name="T9" fmla="*/ 0 h 22"/>
              </a:gdLst>
              <a:ahLst/>
              <a:cxnLst>
                <a:cxn ang="0">
                  <a:pos x="T0" y="T1"/>
                </a:cxn>
                <a:cxn ang="0">
                  <a:pos x="T2" y="T3"/>
                </a:cxn>
                <a:cxn ang="0">
                  <a:pos x="T4" y="T5"/>
                </a:cxn>
                <a:cxn ang="0">
                  <a:pos x="T6" y="T7"/>
                </a:cxn>
                <a:cxn ang="0">
                  <a:pos x="T8" y="T9"/>
                </a:cxn>
              </a:cxnLst>
              <a:rect l="0" t="0" r="r" b="b"/>
              <a:pathLst>
                <a:path w="22" h="22">
                  <a:moveTo>
                    <a:pt x="22" y="0"/>
                  </a:moveTo>
                  <a:lnTo>
                    <a:pt x="19" y="17"/>
                  </a:lnTo>
                  <a:lnTo>
                    <a:pt x="0" y="22"/>
                  </a:lnTo>
                  <a:lnTo>
                    <a:pt x="3" y="3"/>
                  </a:lnTo>
                  <a:lnTo>
                    <a:pt x="22"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8"/>
            <p:cNvSpPr/>
            <p:nvPr/>
          </p:nvSpPr>
          <p:spPr bwMode="auto">
            <a:xfrm>
              <a:off x="11020792" y="1373240"/>
              <a:ext cx="233363" cy="187325"/>
            </a:xfrm>
            <a:custGeom>
              <a:avLst/>
              <a:gdLst>
                <a:gd name="T0" fmla="*/ 159 w 199"/>
                <a:gd name="T1" fmla="*/ 160 h 160"/>
                <a:gd name="T2" fmla="*/ 167 w 199"/>
                <a:gd name="T3" fmla="*/ 157 h 160"/>
                <a:gd name="T4" fmla="*/ 171 w 199"/>
                <a:gd name="T5" fmla="*/ 152 h 160"/>
                <a:gd name="T6" fmla="*/ 183 w 199"/>
                <a:gd name="T7" fmla="*/ 39 h 160"/>
                <a:gd name="T8" fmla="*/ 125 w 199"/>
                <a:gd name="T9" fmla="*/ 6 h 160"/>
                <a:gd name="T10" fmla="*/ 21 w 199"/>
                <a:gd name="T11" fmla="*/ 39 h 160"/>
                <a:gd name="T12" fmla="*/ 25 w 199"/>
                <a:gd name="T13" fmla="*/ 101 h 160"/>
                <a:gd name="T14" fmla="*/ 104 w 199"/>
                <a:gd name="T15" fmla="*/ 141 h 160"/>
                <a:gd name="T16" fmla="*/ 159 w 199"/>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60">
                  <a:moveTo>
                    <a:pt x="159" y="160"/>
                  </a:moveTo>
                  <a:cubicBezTo>
                    <a:pt x="159" y="160"/>
                    <a:pt x="161" y="159"/>
                    <a:pt x="167" y="157"/>
                  </a:cubicBezTo>
                  <a:cubicBezTo>
                    <a:pt x="173" y="154"/>
                    <a:pt x="171" y="152"/>
                    <a:pt x="171" y="152"/>
                  </a:cubicBezTo>
                  <a:cubicBezTo>
                    <a:pt x="171" y="152"/>
                    <a:pt x="199" y="66"/>
                    <a:pt x="183" y="39"/>
                  </a:cubicBezTo>
                  <a:cubicBezTo>
                    <a:pt x="168" y="13"/>
                    <a:pt x="159" y="0"/>
                    <a:pt x="125" y="6"/>
                  </a:cubicBezTo>
                  <a:cubicBezTo>
                    <a:pt x="90" y="12"/>
                    <a:pt x="39" y="30"/>
                    <a:pt x="21" y="39"/>
                  </a:cubicBezTo>
                  <a:cubicBezTo>
                    <a:pt x="6" y="47"/>
                    <a:pt x="0" y="84"/>
                    <a:pt x="25" y="101"/>
                  </a:cubicBezTo>
                  <a:cubicBezTo>
                    <a:pt x="49" y="118"/>
                    <a:pt x="87" y="139"/>
                    <a:pt x="104" y="141"/>
                  </a:cubicBezTo>
                  <a:cubicBezTo>
                    <a:pt x="120" y="143"/>
                    <a:pt x="157" y="155"/>
                    <a:pt x="159" y="160"/>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9" name="Freeform 19"/>
            <p:cNvSpPr/>
            <p:nvPr/>
          </p:nvSpPr>
          <p:spPr bwMode="auto">
            <a:xfrm>
              <a:off x="10995392" y="1385940"/>
              <a:ext cx="138113" cy="147638"/>
            </a:xfrm>
            <a:custGeom>
              <a:avLst/>
              <a:gdLst>
                <a:gd name="T0" fmla="*/ 53 w 119"/>
                <a:gd name="T1" fmla="*/ 106 h 126"/>
                <a:gd name="T2" fmla="*/ 4 w 119"/>
                <a:gd name="T3" fmla="*/ 55 h 126"/>
                <a:gd name="T4" fmla="*/ 80 w 119"/>
                <a:gd name="T5" fmla="*/ 13 h 126"/>
                <a:gd name="T6" fmla="*/ 119 w 119"/>
                <a:gd name="T7" fmla="*/ 0 h 126"/>
                <a:gd name="T8" fmla="*/ 68 w 119"/>
                <a:gd name="T9" fmla="*/ 25 h 126"/>
                <a:gd name="T10" fmla="*/ 50 w 119"/>
                <a:gd name="T11" fmla="*/ 61 h 126"/>
                <a:gd name="T12" fmla="*/ 72 w 119"/>
                <a:gd name="T13" fmla="*/ 103 h 126"/>
                <a:gd name="T14" fmla="*/ 110 w 119"/>
                <a:gd name="T15" fmla="*/ 126 h 126"/>
                <a:gd name="T16" fmla="*/ 53 w 119"/>
                <a:gd name="T17" fmla="*/ 10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26">
                  <a:moveTo>
                    <a:pt x="53" y="106"/>
                  </a:moveTo>
                  <a:cubicBezTo>
                    <a:pt x="53" y="106"/>
                    <a:pt x="0" y="70"/>
                    <a:pt x="4" y="55"/>
                  </a:cubicBezTo>
                  <a:cubicBezTo>
                    <a:pt x="7" y="40"/>
                    <a:pt x="46" y="25"/>
                    <a:pt x="80" y="13"/>
                  </a:cubicBezTo>
                  <a:cubicBezTo>
                    <a:pt x="115" y="1"/>
                    <a:pt x="119" y="0"/>
                    <a:pt x="119" y="0"/>
                  </a:cubicBezTo>
                  <a:cubicBezTo>
                    <a:pt x="119" y="0"/>
                    <a:pt x="77" y="16"/>
                    <a:pt x="68" y="25"/>
                  </a:cubicBezTo>
                  <a:cubicBezTo>
                    <a:pt x="60" y="34"/>
                    <a:pt x="51" y="51"/>
                    <a:pt x="50" y="61"/>
                  </a:cubicBezTo>
                  <a:cubicBezTo>
                    <a:pt x="49" y="70"/>
                    <a:pt x="47" y="87"/>
                    <a:pt x="72" y="103"/>
                  </a:cubicBezTo>
                  <a:cubicBezTo>
                    <a:pt x="96" y="119"/>
                    <a:pt x="100" y="123"/>
                    <a:pt x="110" y="126"/>
                  </a:cubicBezTo>
                  <a:cubicBezTo>
                    <a:pt x="110" y="126"/>
                    <a:pt x="75" y="120"/>
                    <a:pt x="53" y="106"/>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20"/>
            <p:cNvSpPr/>
            <p:nvPr/>
          </p:nvSpPr>
          <p:spPr bwMode="auto">
            <a:xfrm>
              <a:off x="11090642" y="1420865"/>
              <a:ext cx="26988" cy="22225"/>
            </a:xfrm>
            <a:custGeom>
              <a:avLst/>
              <a:gdLst>
                <a:gd name="T0" fmla="*/ 17 w 17"/>
                <a:gd name="T1" fmla="*/ 14 h 14"/>
                <a:gd name="T2" fmla="*/ 4 w 17"/>
                <a:gd name="T3" fmla="*/ 14 h 14"/>
                <a:gd name="T4" fmla="*/ 0 w 17"/>
                <a:gd name="T5" fmla="*/ 0 h 14"/>
                <a:gd name="T6" fmla="*/ 13 w 17"/>
                <a:gd name="T7" fmla="*/ 0 h 14"/>
                <a:gd name="T8" fmla="*/ 17 w 17"/>
                <a:gd name="T9" fmla="*/ 14 h 14"/>
              </a:gdLst>
              <a:ahLst/>
              <a:cxnLst>
                <a:cxn ang="0">
                  <a:pos x="T0" y="T1"/>
                </a:cxn>
                <a:cxn ang="0">
                  <a:pos x="T2" y="T3"/>
                </a:cxn>
                <a:cxn ang="0">
                  <a:pos x="T4" y="T5"/>
                </a:cxn>
                <a:cxn ang="0">
                  <a:pos x="T6" y="T7"/>
                </a:cxn>
                <a:cxn ang="0">
                  <a:pos x="T8" y="T9"/>
                </a:cxn>
              </a:cxnLst>
              <a:rect l="0" t="0" r="r" b="b"/>
              <a:pathLst>
                <a:path w="17" h="14">
                  <a:moveTo>
                    <a:pt x="17" y="14"/>
                  </a:moveTo>
                  <a:lnTo>
                    <a:pt x="4" y="14"/>
                  </a:lnTo>
                  <a:lnTo>
                    <a:pt x="0" y="0"/>
                  </a:lnTo>
                  <a:lnTo>
                    <a:pt x="13"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21"/>
            <p:cNvSpPr/>
            <p:nvPr/>
          </p:nvSpPr>
          <p:spPr bwMode="auto">
            <a:xfrm>
              <a:off x="11128742" y="1412928"/>
              <a:ext cx="26988" cy="23813"/>
            </a:xfrm>
            <a:custGeom>
              <a:avLst/>
              <a:gdLst>
                <a:gd name="T0" fmla="*/ 17 w 17"/>
                <a:gd name="T1" fmla="*/ 14 h 15"/>
                <a:gd name="T2" fmla="*/ 5 w 17"/>
                <a:gd name="T3" fmla="*/ 15 h 15"/>
                <a:gd name="T4" fmla="*/ 0 w 17"/>
                <a:gd name="T5" fmla="*/ 2 h 15"/>
                <a:gd name="T6" fmla="*/ 14 w 17"/>
                <a:gd name="T7" fmla="*/ 0 h 15"/>
                <a:gd name="T8" fmla="*/ 17 w 17"/>
                <a:gd name="T9" fmla="*/ 14 h 15"/>
              </a:gdLst>
              <a:ahLst/>
              <a:cxnLst>
                <a:cxn ang="0">
                  <a:pos x="T0" y="T1"/>
                </a:cxn>
                <a:cxn ang="0">
                  <a:pos x="T2" y="T3"/>
                </a:cxn>
                <a:cxn ang="0">
                  <a:pos x="T4" y="T5"/>
                </a:cxn>
                <a:cxn ang="0">
                  <a:pos x="T6" y="T7"/>
                </a:cxn>
                <a:cxn ang="0">
                  <a:pos x="T8" y="T9"/>
                </a:cxn>
              </a:cxnLst>
              <a:rect l="0" t="0" r="r" b="b"/>
              <a:pathLst>
                <a:path w="17" h="15">
                  <a:moveTo>
                    <a:pt x="17" y="14"/>
                  </a:moveTo>
                  <a:lnTo>
                    <a:pt x="5" y="15"/>
                  </a:lnTo>
                  <a:lnTo>
                    <a:pt x="0" y="2"/>
                  </a:lnTo>
                  <a:lnTo>
                    <a:pt x="14"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2"/>
            <p:cNvSpPr/>
            <p:nvPr/>
          </p:nvSpPr>
          <p:spPr bwMode="auto">
            <a:xfrm>
              <a:off x="11147792" y="1511353"/>
              <a:ext cx="84138" cy="49213"/>
            </a:xfrm>
            <a:custGeom>
              <a:avLst/>
              <a:gdLst>
                <a:gd name="T0" fmla="*/ 10 w 72"/>
                <a:gd name="T1" fmla="*/ 0 h 42"/>
                <a:gd name="T2" fmla="*/ 0 w 72"/>
                <a:gd name="T3" fmla="*/ 25 h 42"/>
                <a:gd name="T4" fmla="*/ 52 w 72"/>
                <a:gd name="T5" fmla="*/ 42 h 42"/>
                <a:gd name="T6" fmla="*/ 61 w 72"/>
                <a:gd name="T7" fmla="*/ 38 h 42"/>
                <a:gd name="T8" fmla="*/ 70 w 72"/>
                <a:gd name="T9" fmla="*/ 8 h 42"/>
                <a:gd name="T10" fmla="*/ 10 w 72"/>
                <a:gd name="T11" fmla="*/ 0 h 42"/>
              </a:gdLst>
              <a:ahLst/>
              <a:cxnLst>
                <a:cxn ang="0">
                  <a:pos x="T0" y="T1"/>
                </a:cxn>
                <a:cxn ang="0">
                  <a:pos x="T2" y="T3"/>
                </a:cxn>
                <a:cxn ang="0">
                  <a:pos x="T4" y="T5"/>
                </a:cxn>
                <a:cxn ang="0">
                  <a:pos x="T6" y="T7"/>
                </a:cxn>
                <a:cxn ang="0">
                  <a:pos x="T8" y="T9"/>
                </a:cxn>
                <a:cxn ang="0">
                  <a:pos x="T10" y="T11"/>
                </a:cxn>
              </a:cxnLst>
              <a:rect l="0" t="0" r="r" b="b"/>
              <a:pathLst>
                <a:path w="72" h="42">
                  <a:moveTo>
                    <a:pt x="10" y="0"/>
                  </a:moveTo>
                  <a:cubicBezTo>
                    <a:pt x="10" y="0"/>
                    <a:pt x="5" y="21"/>
                    <a:pt x="0" y="25"/>
                  </a:cubicBezTo>
                  <a:cubicBezTo>
                    <a:pt x="0" y="25"/>
                    <a:pt x="45" y="35"/>
                    <a:pt x="52" y="42"/>
                  </a:cubicBezTo>
                  <a:cubicBezTo>
                    <a:pt x="61" y="38"/>
                    <a:pt x="61" y="38"/>
                    <a:pt x="61" y="38"/>
                  </a:cubicBezTo>
                  <a:cubicBezTo>
                    <a:pt x="61" y="38"/>
                    <a:pt x="72" y="7"/>
                    <a:pt x="70" y="8"/>
                  </a:cubicBezTo>
                  <a:cubicBezTo>
                    <a:pt x="64" y="9"/>
                    <a:pt x="35" y="24"/>
                    <a:pt x="10" y="0"/>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3"/>
            <p:cNvSpPr/>
            <p:nvPr/>
          </p:nvSpPr>
          <p:spPr bwMode="auto">
            <a:xfrm>
              <a:off x="11093817" y="1555803"/>
              <a:ext cx="88900" cy="93663"/>
            </a:xfrm>
            <a:custGeom>
              <a:avLst/>
              <a:gdLst>
                <a:gd name="T0" fmla="*/ 28 w 75"/>
                <a:gd name="T1" fmla="*/ 79 h 79"/>
                <a:gd name="T2" fmla="*/ 65 w 75"/>
                <a:gd name="T3" fmla="*/ 26 h 79"/>
                <a:gd name="T4" fmla="*/ 72 w 75"/>
                <a:gd name="T5" fmla="*/ 21 h 79"/>
                <a:gd name="T6" fmla="*/ 0 w 75"/>
                <a:gd name="T7" fmla="*/ 0 h 79"/>
              </a:gdLst>
              <a:ahLst/>
              <a:cxnLst>
                <a:cxn ang="0">
                  <a:pos x="T0" y="T1"/>
                </a:cxn>
                <a:cxn ang="0">
                  <a:pos x="T2" y="T3"/>
                </a:cxn>
                <a:cxn ang="0">
                  <a:pos x="T4" y="T5"/>
                </a:cxn>
                <a:cxn ang="0">
                  <a:pos x="T6" y="T7"/>
                </a:cxn>
              </a:cxnLst>
              <a:rect l="0" t="0" r="r" b="b"/>
              <a:pathLst>
                <a:path w="75" h="79">
                  <a:moveTo>
                    <a:pt x="28" y="79"/>
                  </a:moveTo>
                  <a:cubicBezTo>
                    <a:pt x="28" y="79"/>
                    <a:pt x="54" y="33"/>
                    <a:pt x="65" y="26"/>
                  </a:cubicBezTo>
                  <a:cubicBezTo>
                    <a:pt x="75" y="18"/>
                    <a:pt x="72" y="21"/>
                    <a:pt x="72" y="21"/>
                  </a:cubicBezTo>
                  <a:cubicBezTo>
                    <a:pt x="72" y="21"/>
                    <a:pt x="8" y="13"/>
                    <a:pt x="0" y="0"/>
                  </a:cubicBezTo>
                </a:path>
              </a:pathLst>
            </a:custGeom>
            <a:noFill/>
            <a:ln w="4763" cap="flat">
              <a:solidFill>
                <a:srgbClr val="443E2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54" name="Freeform 24"/>
            <p:cNvSpPr/>
            <p:nvPr/>
          </p:nvSpPr>
          <p:spPr bwMode="auto">
            <a:xfrm>
              <a:off x="11179542" y="1576440"/>
              <a:ext cx="15875" cy="14288"/>
            </a:xfrm>
            <a:custGeom>
              <a:avLst/>
              <a:gdLst>
                <a:gd name="T0" fmla="*/ 5 w 13"/>
                <a:gd name="T1" fmla="*/ 1 h 12"/>
                <a:gd name="T2" fmla="*/ 12 w 13"/>
                <a:gd name="T3" fmla="*/ 4 h 12"/>
                <a:gd name="T4" fmla="*/ 8 w 13"/>
                <a:gd name="T5" fmla="*/ 11 h 12"/>
                <a:gd name="T6" fmla="*/ 1 w 13"/>
                <a:gd name="T7" fmla="*/ 8 h 12"/>
                <a:gd name="T8" fmla="*/ 5 w 13"/>
                <a:gd name="T9" fmla="*/ 1 h 12"/>
              </a:gdLst>
              <a:ahLst/>
              <a:cxnLst>
                <a:cxn ang="0">
                  <a:pos x="T0" y="T1"/>
                </a:cxn>
                <a:cxn ang="0">
                  <a:pos x="T2" y="T3"/>
                </a:cxn>
                <a:cxn ang="0">
                  <a:pos x="T4" y="T5"/>
                </a:cxn>
                <a:cxn ang="0">
                  <a:pos x="T6" y="T7"/>
                </a:cxn>
                <a:cxn ang="0">
                  <a:pos x="T8" y="T9"/>
                </a:cxn>
              </a:cxnLst>
              <a:rect l="0" t="0" r="r" b="b"/>
              <a:pathLst>
                <a:path w="13" h="12">
                  <a:moveTo>
                    <a:pt x="5" y="1"/>
                  </a:moveTo>
                  <a:cubicBezTo>
                    <a:pt x="7" y="0"/>
                    <a:pt x="11" y="1"/>
                    <a:pt x="12" y="4"/>
                  </a:cubicBezTo>
                  <a:cubicBezTo>
                    <a:pt x="13" y="7"/>
                    <a:pt x="11" y="10"/>
                    <a:pt x="8" y="11"/>
                  </a:cubicBezTo>
                  <a:cubicBezTo>
                    <a:pt x="5" y="12"/>
                    <a:pt x="2" y="11"/>
                    <a:pt x="1" y="8"/>
                  </a:cubicBezTo>
                  <a:cubicBezTo>
                    <a:pt x="0" y="5"/>
                    <a:pt x="2" y="2"/>
                    <a:pt x="5" y="1"/>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5"/>
            <p:cNvSpPr/>
            <p:nvPr/>
          </p:nvSpPr>
          <p:spPr bwMode="auto">
            <a:xfrm>
              <a:off x="11174779" y="1563740"/>
              <a:ext cx="15875" cy="14288"/>
            </a:xfrm>
            <a:custGeom>
              <a:avLst/>
              <a:gdLst>
                <a:gd name="T0" fmla="*/ 4 w 13"/>
                <a:gd name="T1" fmla="*/ 2 h 12"/>
                <a:gd name="T2" fmla="*/ 12 w 13"/>
                <a:gd name="T3" fmla="*/ 4 h 12"/>
                <a:gd name="T4" fmla="*/ 8 w 13"/>
                <a:gd name="T5" fmla="*/ 11 h 12"/>
                <a:gd name="T6" fmla="*/ 1 w 13"/>
                <a:gd name="T7" fmla="*/ 8 h 12"/>
                <a:gd name="T8" fmla="*/ 4 w 13"/>
                <a:gd name="T9" fmla="*/ 2 h 12"/>
              </a:gdLst>
              <a:ahLst/>
              <a:cxnLst>
                <a:cxn ang="0">
                  <a:pos x="T0" y="T1"/>
                </a:cxn>
                <a:cxn ang="0">
                  <a:pos x="T2" y="T3"/>
                </a:cxn>
                <a:cxn ang="0">
                  <a:pos x="T4" y="T5"/>
                </a:cxn>
                <a:cxn ang="0">
                  <a:pos x="T6" y="T7"/>
                </a:cxn>
                <a:cxn ang="0">
                  <a:pos x="T8" y="T9"/>
                </a:cxn>
              </a:cxnLst>
              <a:rect l="0" t="0" r="r" b="b"/>
              <a:pathLst>
                <a:path w="13" h="12">
                  <a:moveTo>
                    <a:pt x="4" y="2"/>
                  </a:moveTo>
                  <a:cubicBezTo>
                    <a:pt x="7" y="0"/>
                    <a:pt x="11" y="2"/>
                    <a:pt x="12" y="4"/>
                  </a:cubicBezTo>
                  <a:cubicBezTo>
                    <a:pt x="13" y="7"/>
                    <a:pt x="11" y="10"/>
                    <a:pt x="8" y="11"/>
                  </a:cubicBezTo>
                  <a:cubicBezTo>
                    <a:pt x="5" y="12"/>
                    <a:pt x="2" y="11"/>
                    <a:pt x="1" y="8"/>
                  </a:cubicBezTo>
                  <a:cubicBezTo>
                    <a:pt x="0" y="6"/>
                    <a:pt x="2" y="3"/>
                    <a:pt x="4" y="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6"/>
            <p:cNvSpPr/>
            <p:nvPr/>
          </p:nvSpPr>
          <p:spPr bwMode="auto">
            <a:xfrm>
              <a:off x="11189067" y="1557390"/>
              <a:ext cx="39688" cy="22225"/>
            </a:xfrm>
            <a:custGeom>
              <a:avLst/>
              <a:gdLst>
                <a:gd name="T0" fmla="*/ 14 w 33"/>
                <a:gd name="T1" fmla="*/ 3 h 19"/>
                <a:gd name="T2" fmla="*/ 31 w 33"/>
                <a:gd name="T3" fmla="*/ 4 h 19"/>
                <a:gd name="T4" fmla="*/ 19 w 33"/>
                <a:gd name="T5" fmla="*/ 16 h 19"/>
                <a:gd name="T6" fmla="*/ 1 w 33"/>
                <a:gd name="T7" fmla="*/ 15 h 19"/>
                <a:gd name="T8" fmla="*/ 14 w 33"/>
                <a:gd name="T9" fmla="*/ 3 h 19"/>
              </a:gdLst>
              <a:ahLst/>
              <a:cxnLst>
                <a:cxn ang="0">
                  <a:pos x="T0" y="T1"/>
                </a:cxn>
                <a:cxn ang="0">
                  <a:pos x="T2" y="T3"/>
                </a:cxn>
                <a:cxn ang="0">
                  <a:pos x="T4" y="T5"/>
                </a:cxn>
                <a:cxn ang="0">
                  <a:pos x="T6" y="T7"/>
                </a:cxn>
                <a:cxn ang="0">
                  <a:pos x="T8" y="T9"/>
                </a:cxn>
              </a:cxnLst>
              <a:rect l="0" t="0" r="r" b="b"/>
              <a:pathLst>
                <a:path w="33" h="19">
                  <a:moveTo>
                    <a:pt x="14" y="3"/>
                  </a:moveTo>
                  <a:cubicBezTo>
                    <a:pt x="22" y="0"/>
                    <a:pt x="30" y="0"/>
                    <a:pt x="31" y="4"/>
                  </a:cubicBezTo>
                  <a:cubicBezTo>
                    <a:pt x="33" y="7"/>
                    <a:pt x="27" y="12"/>
                    <a:pt x="19" y="16"/>
                  </a:cubicBezTo>
                  <a:cubicBezTo>
                    <a:pt x="10" y="19"/>
                    <a:pt x="2" y="19"/>
                    <a:pt x="1" y="15"/>
                  </a:cubicBezTo>
                  <a:cubicBezTo>
                    <a:pt x="0" y="12"/>
                    <a:pt x="6" y="6"/>
                    <a:pt x="14" y="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7"/>
            <p:cNvSpPr/>
            <p:nvPr/>
          </p:nvSpPr>
          <p:spPr bwMode="auto">
            <a:xfrm>
              <a:off x="11223992" y="1538340"/>
              <a:ext cx="55563" cy="30163"/>
            </a:xfrm>
            <a:custGeom>
              <a:avLst/>
              <a:gdLst>
                <a:gd name="T0" fmla="*/ 21 w 48"/>
                <a:gd name="T1" fmla="*/ 5 h 25"/>
                <a:gd name="T2" fmla="*/ 47 w 48"/>
                <a:gd name="T3" fmla="*/ 4 h 25"/>
                <a:gd name="T4" fmla="*/ 27 w 48"/>
                <a:gd name="T5" fmla="*/ 19 h 25"/>
                <a:gd name="T6" fmla="*/ 1 w 48"/>
                <a:gd name="T7" fmla="*/ 21 h 25"/>
                <a:gd name="T8" fmla="*/ 21 w 48"/>
                <a:gd name="T9" fmla="*/ 5 h 25"/>
              </a:gdLst>
              <a:ahLst/>
              <a:cxnLst>
                <a:cxn ang="0">
                  <a:pos x="T0" y="T1"/>
                </a:cxn>
                <a:cxn ang="0">
                  <a:pos x="T2" y="T3"/>
                </a:cxn>
                <a:cxn ang="0">
                  <a:pos x="T4" y="T5"/>
                </a:cxn>
                <a:cxn ang="0">
                  <a:pos x="T6" y="T7"/>
                </a:cxn>
                <a:cxn ang="0">
                  <a:pos x="T8" y="T9"/>
                </a:cxn>
              </a:cxnLst>
              <a:rect l="0" t="0" r="r" b="b"/>
              <a:pathLst>
                <a:path w="48" h="25">
                  <a:moveTo>
                    <a:pt x="21" y="5"/>
                  </a:moveTo>
                  <a:cubicBezTo>
                    <a:pt x="34" y="0"/>
                    <a:pt x="45" y="0"/>
                    <a:pt x="47" y="4"/>
                  </a:cubicBezTo>
                  <a:cubicBezTo>
                    <a:pt x="48" y="7"/>
                    <a:pt x="39" y="14"/>
                    <a:pt x="27" y="19"/>
                  </a:cubicBezTo>
                  <a:cubicBezTo>
                    <a:pt x="14" y="24"/>
                    <a:pt x="3" y="25"/>
                    <a:pt x="1" y="21"/>
                  </a:cubicBezTo>
                  <a:cubicBezTo>
                    <a:pt x="0" y="17"/>
                    <a:pt x="9" y="10"/>
                    <a:pt x="21" y="5"/>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64" name="文本框 10"/>
          <p:cNvSpPr txBox="1">
            <a:spLocks noChangeArrowheads="1"/>
          </p:cNvSpPr>
          <p:nvPr/>
        </p:nvSpPr>
        <p:spPr bwMode="auto">
          <a:xfrm>
            <a:off x="3876237" y="3075057"/>
            <a:ext cx="425492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4000">
                <a:latin typeface="禹卫书法行书简体" panose="02000603000000000000" pitchFamily="2" charset="-122"/>
                <a:ea typeface="禹卫书法行书简体" panose="02000603000000000000" pitchFamily="2" charset="-122"/>
              </a:rPr>
              <a:t>单击此处添加标题</a:t>
            </a:r>
            <a:endParaRPr lang="zh-CN" altLang="en-US" sz="4000">
              <a:latin typeface="禹卫书法行书简体" panose="02000603000000000000" pitchFamily="2" charset="-122"/>
              <a:ea typeface="禹卫书法行书简体" panose="02000603000000000000" pitchFamily="2" charset="-122"/>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80" name="图片 79"/>
          <p:cNvPicPr>
            <a:picLocks noChangeAspect="1"/>
          </p:cNvPicPr>
          <p:nvPr/>
        </p:nvPicPr>
        <p:blipFill rotWithShape="1">
          <a:blip r:embed="rId2" cstate="print">
            <a:extLst>
              <a:ext uri="{28A0092B-C50C-407E-A947-70E740481C1C}">
                <a14:useLocalDpi xmlns:a14="http://schemas.microsoft.com/office/drawing/2010/main" val="0"/>
              </a:ext>
            </a:extLst>
          </a:blip>
          <a:srcRect l="23002" t="13461" r="23832"/>
          <a:stretch>
            <a:fillRect/>
          </a:stretch>
        </p:blipFill>
        <p:spPr>
          <a:xfrm>
            <a:off x="3984425" y="3741596"/>
            <a:ext cx="1657350" cy="1322681"/>
          </a:xfrm>
          <a:prstGeom prst="rect">
            <a:avLst/>
          </a:prstGeom>
        </p:spPr>
      </p:pic>
      <p:pic>
        <p:nvPicPr>
          <p:cNvPr id="81" name="图片 80"/>
          <p:cNvPicPr>
            <a:picLocks noChangeAspect="1"/>
          </p:cNvPicPr>
          <p:nvPr/>
        </p:nvPicPr>
        <p:blipFill rotWithShape="1">
          <a:blip r:embed="rId3" cstate="print">
            <a:extLst>
              <a:ext uri="{28A0092B-C50C-407E-A947-70E740481C1C}">
                <a14:useLocalDpi xmlns:a14="http://schemas.microsoft.com/office/drawing/2010/main" val="0"/>
              </a:ext>
            </a:extLst>
          </a:blip>
          <a:srcRect l="22391" t="19693" r="24443"/>
          <a:stretch>
            <a:fillRect/>
          </a:stretch>
        </p:blipFill>
        <p:spPr>
          <a:xfrm>
            <a:off x="1393625" y="2122346"/>
            <a:ext cx="1657350" cy="1227431"/>
          </a:xfrm>
          <a:prstGeom prst="rect">
            <a:avLst/>
          </a:prstGeom>
        </p:spPr>
      </p:pic>
      <p:pic>
        <p:nvPicPr>
          <p:cNvPr id="82" name="图片 81"/>
          <p:cNvPicPr>
            <a:picLocks noChangeAspect="1"/>
          </p:cNvPicPr>
          <p:nvPr/>
        </p:nvPicPr>
        <p:blipFill rotWithShape="1">
          <a:blip r:embed="rId2" cstate="print">
            <a:extLst>
              <a:ext uri="{28A0092B-C50C-407E-A947-70E740481C1C}">
                <a14:useLocalDpi xmlns:a14="http://schemas.microsoft.com/office/drawing/2010/main" val="0"/>
              </a:ext>
            </a:extLst>
          </a:blip>
          <a:srcRect l="23002" t="13461" r="23832"/>
          <a:stretch>
            <a:fillRect/>
          </a:stretch>
        </p:blipFill>
        <p:spPr>
          <a:xfrm>
            <a:off x="9166025" y="3741596"/>
            <a:ext cx="1657350" cy="1322681"/>
          </a:xfrm>
          <a:prstGeom prst="rect">
            <a:avLst/>
          </a:prstGeom>
        </p:spPr>
      </p:pic>
      <p:pic>
        <p:nvPicPr>
          <p:cNvPr id="83" name="图片 82"/>
          <p:cNvPicPr>
            <a:picLocks noChangeAspect="1"/>
          </p:cNvPicPr>
          <p:nvPr/>
        </p:nvPicPr>
        <p:blipFill rotWithShape="1">
          <a:blip r:embed="rId3" cstate="print">
            <a:extLst>
              <a:ext uri="{28A0092B-C50C-407E-A947-70E740481C1C}">
                <a14:useLocalDpi xmlns:a14="http://schemas.microsoft.com/office/drawing/2010/main" val="0"/>
              </a:ext>
            </a:extLst>
          </a:blip>
          <a:srcRect l="22391" t="19693" r="24443"/>
          <a:stretch>
            <a:fillRect/>
          </a:stretch>
        </p:blipFill>
        <p:spPr>
          <a:xfrm>
            <a:off x="6575225" y="2122346"/>
            <a:ext cx="1657350" cy="1227431"/>
          </a:xfrm>
          <a:prstGeom prst="rect">
            <a:avLst/>
          </a:prstGeom>
        </p:spPr>
      </p:pic>
      <p:cxnSp>
        <p:nvCxnSpPr>
          <p:cNvPr id="84" name="直接连接符 83"/>
          <p:cNvCxnSpPr/>
          <p:nvPr/>
        </p:nvCxnSpPr>
        <p:spPr>
          <a:xfrm>
            <a:off x="2976168" y="2664990"/>
            <a:ext cx="1128667" cy="1571906"/>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85" name="直接连接符 84"/>
          <p:cNvCxnSpPr/>
          <p:nvPr/>
        </p:nvCxnSpPr>
        <p:spPr>
          <a:xfrm flipV="1">
            <a:off x="5461522" y="2807583"/>
            <a:ext cx="1226299" cy="1429313"/>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86" name="直接连接符 85"/>
          <p:cNvCxnSpPr/>
          <p:nvPr/>
        </p:nvCxnSpPr>
        <p:spPr>
          <a:xfrm>
            <a:off x="8251625" y="2789097"/>
            <a:ext cx="1094653" cy="1447799"/>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87" name="文本框 86"/>
          <p:cNvSpPr txBox="1"/>
          <p:nvPr/>
        </p:nvSpPr>
        <p:spPr>
          <a:xfrm>
            <a:off x="1237838" y="3702690"/>
            <a:ext cx="2114832" cy="923330"/>
          </a:xfrm>
          <a:prstGeom prst="rect">
            <a:avLst/>
          </a:prstGeom>
          <a:noFill/>
        </p:spPr>
        <p:txBody>
          <a:bodyPr wrap="square" rtlCol="0">
            <a:spAutoFit/>
          </a:bodyPr>
          <a:lstStyle/>
          <a:p>
            <a:pPr algn="ct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88" name="文本框 87"/>
          <p:cNvSpPr txBox="1"/>
          <p:nvPr/>
        </p:nvSpPr>
        <p:spPr>
          <a:xfrm>
            <a:off x="1613278" y="3198167"/>
            <a:ext cx="1666790"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89" name="文本框 88"/>
          <p:cNvSpPr txBox="1"/>
          <p:nvPr/>
        </p:nvSpPr>
        <p:spPr>
          <a:xfrm>
            <a:off x="3730059" y="2831955"/>
            <a:ext cx="2114832" cy="923330"/>
          </a:xfrm>
          <a:prstGeom prst="rect">
            <a:avLst/>
          </a:prstGeom>
          <a:noFill/>
        </p:spPr>
        <p:txBody>
          <a:bodyPr wrap="square" rtlCol="0">
            <a:spAutoFit/>
          </a:bodyPr>
          <a:lstStyle/>
          <a:p>
            <a:pPr algn="ct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90" name="文本框 89"/>
          <p:cNvSpPr txBox="1"/>
          <p:nvPr/>
        </p:nvSpPr>
        <p:spPr>
          <a:xfrm>
            <a:off x="4105499" y="2327432"/>
            <a:ext cx="1666790"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91" name="文本框 90"/>
          <p:cNvSpPr txBox="1"/>
          <p:nvPr/>
        </p:nvSpPr>
        <p:spPr>
          <a:xfrm>
            <a:off x="6442574" y="3702690"/>
            <a:ext cx="2114832" cy="923330"/>
          </a:xfrm>
          <a:prstGeom prst="rect">
            <a:avLst/>
          </a:prstGeom>
          <a:noFill/>
        </p:spPr>
        <p:txBody>
          <a:bodyPr wrap="square" rtlCol="0">
            <a:spAutoFit/>
          </a:bodyPr>
          <a:lstStyle/>
          <a:p>
            <a:pPr algn="ct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92" name="文本框 91"/>
          <p:cNvSpPr txBox="1"/>
          <p:nvPr/>
        </p:nvSpPr>
        <p:spPr>
          <a:xfrm>
            <a:off x="6818014" y="3198167"/>
            <a:ext cx="1666790"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93" name="文本框 92"/>
          <p:cNvSpPr txBox="1"/>
          <p:nvPr/>
        </p:nvSpPr>
        <p:spPr>
          <a:xfrm>
            <a:off x="8867852" y="2831955"/>
            <a:ext cx="2114832" cy="923330"/>
          </a:xfrm>
          <a:prstGeom prst="rect">
            <a:avLst/>
          </a:prstGeom>
          <a:noFill/>
        </p:spPr>
        <p:txBody>
          <a:bodyPr wrap="square" rtlCol="0">
            <a:spAutoFit/>
          </a:bodyPr>
          <a:lstStyle/>
          <a:p>
            <a:pPr algn="ct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94" name="文本框 93"/>
          <p:cNvSpPr txBox="1"/>
          <p:nvPr/>
        </p:nvSpPr>
        <p:spPr>
          <a:xfrm>
            <a:off x="9243292" y="2327432"/>
            <a:ext cx="1666790"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95"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96"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50" name="组合 49"/>
          <p:cNvGrpSpPr/>
          <p:nvPr/>
        </p:nvGrpSpPr>
        <p:grpSpPr>
          <a:xfrm>
            <a:off x="1748240" y="1905506"/>
            <a:ext cx="2090085" cy="1523494"/>
            <a:chOff x="4259947" y="1236281"/>
            <a:chExt cx="2090085" cy="1523494"/>
          </a:xfrm>
        </p:grpSpPr>
        <p:sp>
          <p:nvSpPr>
            <p:cNvPr id="51" name="文本框 50"/>
            <p:cNvSpPr txBox="1"/>
            <p:nvPr/>
          </p:nvSpPr>
          <p:spPr>
            <a:xfrm>
              <a:off x="4288976" y="1447800"/>
              <a:ext cx="841824" cy="1015663"/>
            </a:xfrm>
            <a:prstGeom prst="rect">
              <a:avLst/>
            </a:prstGeom>
            <a:noFill/>
          </p:spPr>
          <p:txBody>
            <a:bodyPr wrap="square" rtlCol="0">
              <a:spAutoFit/>
            </a:bodyPr>
            <a:lstStyle/>
            <a:p>
              <a:r>
                <a:rPr lang="zh-CN" altLang="en-US" sz="6000" dirty="0">
                  <a:solidFill>
                    <a:schemeClr val="tx1">
                      <a:lumMod val="75000"/>
                      <a:lumOff val="25000"/>
                    </a:schemeClr>
                  </a:solidFill>
                  <a:latin typeface="禹卫书法行书简体" panose="02000603000000000000" pitchFamily="2" charset="-122"/>
                  <a:ea typeface="禹卫书法行书简体" panose="02000603000000000000" pitchFamily="2" charset="-122"/>
                </a:rPr>
                <a:t>结</a:t>
              </a:r>
              <a:endParaRPr lang="zh-CN" altLang="en-US" sz="6000" dirty="0">
                <a:solidFill>
                  <a:schemeClr val="tx1">
                    <a:lumMod val="75000"/>
                    <a:lumOff val="25000"/>
                  </a:schemeClr>
                </a:solidFill>
                <a:latin typeface="禹卫书法行书简体" panose="02000603000000000000" pitchFamily="2" charset="-122"/>
                <a:ea typeface="禹卫书法行书简体" panose="02000603000000000000" pitchFamily="2" charset="-122"/>
              </a:endParaRPr>
            </a:p>
          </p:txBody>
        </p:sp>
        <p:sp>
          <p:nvSpPr>
            <p:cNvPr id="52" name="矩形 51"/>
            <p:cNvSpPr/>
            <p:nvPr/>
          </p:nvSpPr>
          <p:spPr>
            <a:xfrm>
              <a:off x="4906539" y="1236281"/>
              <a:ext cx="954107" cy="1015663"/>
            </a:xfrm>
            <a:prstGeom prst="rect">
              <a:avLst/>
            </a:prstGeom>
          </p:spPr>
          <p:txBody>
            <a:bodyPr wrap="none">
              <a:spAutoFit/>
            </a:bodyPr>
            <a:lstStyle/>
            <a:p>
              <a:r>
                <a:rPr lang="zh-CN" altLang="en-US" sz="6000" dirty="0">
                  <a:solidFill>
                    <a:schemeClr val="tx1">
                      <a:lumMod val="75000"/>
                      <a:lumOff val="25000"/>
                    </a:schemeClr>
                  </a:solidFill>
                  <a:latin typeface="禹卫书法行书简体" panose="02000603000000000000" pitchFamily="2" charset="-122"/>
                  <a:ea typeface="禹卫书法行书简体" panose="02000603000000000000" pitchFamily="2" charset="-122"/>
                </a:rPr>
                <a:t>束</a:t>
              </a:r>
              <a:endParaRPr lang="zh-CN" altLang="en-US" sz="6000" dirty="0">
                <a:solidFill>
                  <a:schemeClr val="tx1">
                    <a:lumMod val="75000"/>
                    <a:lumOff val="25000"/>
                  </a:schemeClr>
                </a:solidFill>
                <a:latin typeface="禹卫书法行书简体" panose="02000603000000000000" pitchFamily="2" charset="-122"/>
                <a:ea typeface="禹卫书法行书简体" panose="02000603000000000000" pitchFamily="2" charset="-122"/>
              </a:endParaRPr>
            </a:p>
          </p:txBody>
        </p:sp>
        <p:sp>
          <p:nvSpPr>
            <p:cNvPr id="53" name="矩形 52"/>
            <p:cNvSpPr/>
            <p:nvPr/>
          </p:nvSpPr>
          <p:spPr>
            <a:xfrm>
              <a:off x="5395925" y="1744112"/>
              <a:ext cx="954107" cy="1015663"/>
            </a:xfrm>
            <a:prstGeom prst="rect">
              <a:avLst/>
            </a:prstGeom>
          </p:spPr>
          <p:txBody>
            <a:bodyPr wrap="none">
              <a:spAutoFit/>
            </a:bodyPr>
            <a:lstStyle/>
            <a:p>
              <a:r>
                <a:rPr lang="zh-CN" altLang="en-US" sz="6000" dirty="0">
                  <a:solidFill>
                    <a:schemeClr val="tx1">
                      <a:lumMod val="75000"/>
                      <a:lumOff val="25000"/>
                    </a:schemeClr>
                  </a:solidFill>
                  <a:latin typeface="禹卫书法行书简体" panose="02000603000000000000" pitchFamily="2" charset="-122"/>
                  <a:ea typeface="禹卫书法行书简体" panose="02000603000000000000" pitchFamily="2" charset="-122"/>
                </a:rPr>
                <a:t>语</a:t>
              </a:r>
              <a:endParaRPr lang="zh-CN" altLang="en-US" sz="6000" dirty="0">
                <a:solidFill>
                  <a:schemeClr val="tx1">
                    <a:lumMod val="75000"/>
                    <a:lumOff val="25000"/>
                  </a:schemeClr>
                </a:solidFill>
                <a:latin typeface="禹卫书法行书简体" panose="02000603000000000000" pitchFamily="2" charset="-122"/>
                <a:ea typeface="禹卫书法行书简体" panose="02000603000000000000" pitchFamily="2" charset="-122"/>
              </a:endParaRPr>
            </a:p>
          </p:txBody>
        </p:sp>
        <p:sp>
          <p:nvSpPr>
            <p:cNvPr id="54" name="矩形 53"/>
            <p:cNvSpPr/>
            <p:nvPr/>
          </p:nvSpPr>
          <p:spPr>
            <a:xfrm>
              <a:off x="4259947" y="2279960"/>
              <a:ext cx="1274708" cy="369332"/>
            </a:xfrm>
            <a:prstGeom prst="rect">
              <a:avLst/>
            </a:prstGeom>
          </p:spPr>
          <p:txBody>
            <a:bodyPr wrap="none">
              <a:spAutoFit/>
            </a:bodyPr>
            <a:lstStyle/>
            <a:p>
              <a:r>
                <a:rPr lang="en-US" altLang="zh-CN" dirty="0">
                  <a:solidFill>
                    <a:schemeClr val="tx1">
                      <a:lumMod val="85000"/>
                      <a:lumOff val="15000"/>
                    </a:schemeClr>
                  </a:solidFill>
                  <a:latin typeface="Arial" panose="020B0604020202020204" pitchFamily="34" charset="0"/>
                </a:rPr>
                <a:t>conclusion</a:t>
              </a:r>
              <a:endParaRPr lang="zh-CN" altLang="en-US" dirty="0">
                <a:solidFill>
                  <a:schemeClr val="tx1">
                    <a:lumMod val="85000"/>
                    <a:lumOff val="15000"/>
                  </a:schemeClr>
                </a:solidFill>
              </a:endParaRPr>
            </a:p>
          </p:txBody>
        </p:sp>
      </p:grpSp>
      <p:sp>
        <p:nvSpPr>
          <p:cNvPr id="55" name="文本框 54"/>
          <p:cNvSpPr txBox="1"/>
          <p:nvPr/>
        </p:nvSpPr>
        <p:spPr>
          <a:xfrm>
            <a:off x="1748240" y="3729038"/>
            <a:ext cx="4114235" cy="923330"/>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文本请</a:t>
            </a:r>
            <a:r>
              <a:rPr lang="zh-CN" altLang="en-US" dirty="0">
                <a:solidFill>
                  <a:schemeClr val="tx1">
                    <a:lumMod val="95000"/>
                    <a:lumOff val="5000"/>
                  </a:schemeClr>
                </a:solidFill>
                <a:latin typeface="楷体" panose="02010609060101010101" pitchFamily="49" charset="-122"/>
                <a:ea typeface="楷体" panose="02010609060101010101" pitchFamily="49" charset="-122"/>
              </a:rPr>
              <a:t>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的文本请在此处添加您的文本请在此处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添加</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6" name="文本框 55"/>
          <p:cNvSpPr txBox="1"/>
          <p:nvPr/>
        </p:nvSpPr>
        <p:spPr>
          <a:xfrm>
            <a:off x="1748240" y="4833971"/>
            <a:ext cx="4114235"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文本请</a:t>
            </a:r>
            <a:r>
              <a:rPr lang="zh-CN" altLang="en-US" dirty="0">
                <a:solidFill>
                  <a:schemeClr val="tx1">
                    <a:lumMod val="95000"/>
                    <a:lumOff val="5000"/>
                  </a:schemeClr>
                </a:solidFill>
                <a:latin typeface="楷体" panose="02010609060101010101" pitchFamily="49" charset="-122"/>
                <a:ea typeface="楷体" panose="02010609060101010101" pitchFamily="49" charset="-122"/>
              </a:rPr>
              <a:t>在</a:t>
            </a:r>
            <a:r>
              <a:rPr lang="zh-CN" altLang="en-US">
                <a:solidFill>
                  <a:schemeClr val="tx1">
                    <a:lumMod val="95000"/>
                    <a:lumOff val="5000"/>
                  </a:schemeClr>
                </a:solidFill>
                <a:latin typeface="楷体" panose="02010609060101010101" pitchFamily="49" charset="-122"/>
                <a:ea typeface="楷体" panose="02010609060101010101" pitchFamily="49" charset="-122"/>
              </a:rPr>
              <a:t>此处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添加</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pic>
        <p:nvPicPr>
          <p:cNvPr id="2" name="图片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72061" y="1881140"/>
            <a:ext cx="4298866" cy="4544850"/>
          </a:xfrm>
          <a:prstGeom prst="rect">
            <a:avLst/>
          </a:prstGeom>
        </p:spPr>
      </p:pic>
      <p:sp>
        <p:nvSpPr>
          <p:cNvPr id="58"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59"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90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75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48" name="图片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9774878">
            <a:off x="1598612" y="1939973"/>
            <a:ext cx="1198562" cy="115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文本框 1"/>
          <p:cNvSpPr txBox="1"/>
          <p:nvPr/>
        </p:nvSpPr>
        <p:spPr>
          <a:xfrm>
            <a:off x="2006192" y="2165467"/>
            <a:ext cx="764993" cy="707886"/>
          </a:xfrm>
          <a:prstGeom prst="rect">
            <a:avLst/>
          </a:prstGeom>
          <a:noFill/>
        </p:spPr>
        <p:txBody>
          <a:bodyPr wrap="square" rtlCol="0">
            <a:spAutoFit/>
          </a:bodyPr>
          <a:lstStyle/>
          <a:p>
            <a:r>
              <a:rPr lang="en-US" altLang="zh-CN" sz="4000" smtClean="0">
                <a:latin typeface="禹卫书法行书简体" panose="02000603000000000000" pitchFamily="2" charset="-122"/>
                <a:ea typeface="禹卫书法行书简体" panose="02000603000000000000" pitchFamily="2" charset="-122"/>
              </a:rPr>
              <a:t>1</a:t>
            </a:r>
            <a:endParaRPr lang="zh-CN" altLang="en-US" sz="4000">
              <a:latin typeface="禹卫书法行书简体" panose="02000603000000000000" pitchFamily="2" charset="-122"/>
              <a:ea typeface="禹卫书法行书简体" panose="02000603000000000000" pitchFamily="2" charset="-122"/>
            </a:endParaRPr>
          </a:p>
        </p:txBody>
      </p:sp>
      <p:sp>
        <p:nvSpPr>
          <p:cNvPr id="50" name="文本框 49"/>
          <p:cNvSpPr txBox="1"/>
          <p:nvPr/>
        </p:nvSpPr>
        <p:spPr>
          <a:xfrm>
            <a:off x="2632620" y="2439157"/>
            <a:ext cx="3189060" cy="830997"/>
          </a:xfrm>
          <a:prstGeom prst="rect">
            <a:avLst/>
          </a:prstGeom>
          <a:noFill/>
        </p:spPr>
        <p:txBody>
          <a:bodyPr wrap="square" rtlCol="0">
            <a:spAutoFit/>
          </a:bodyPr>
          <a:lstStyle/>
          <a:p>
            <a:r>
              <a:rPr lang="zh-CN" altLang="en-US" sz="16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sz="1600"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sz="1600">
                <a:solidFill>
                  <a:schemeClr val="tx1">
                    <a:lumMod val="95000"/>
                    <a:lumOff val="5000"/>
                  </a:schemeClr>
                </a:solidFill>
                <a:latin typeface="楷体" panose="02010609060101010101" pitchFamily="49" charset="-122"/>
                <a:ea typeface="楷体" panose="02010609060101010101" pitchFamily="49" charset="-122"/>
              </a:rPr>
              <a:t>的</a:t>
            </a:r>
            <a:r>
              <a:rPr lang="zh-CN" altLang="en-US" sz="1600" smtClean="0">
                <a:solidFill>
                  <a:schemeClr val="tx1">
                    <a:lumMod val="95000"/>
                    <a:lumOff val="5000"/>
                  </a:schemeClr>
                </a:solidFill>
                <a:latin typeface="楷体" panose="02010609060101010101" pitchFamily="49" charset="-122"/>
                <a:ea typeface="楷体" panose="02010609060101010101" pitchFamily="49" charset="-122"/>
              </a:rPr>
              <a:t>文本添加您的文本</a:t>
            </a:r>
            <a:endParaRPr lang="zh-CN" altLang="en-US" sz="1600" smtClean="0">
              <a:solidFill>
                <a:schemeClr val="tx1">
                  <a:lumMod val="95000"/>
                  <a:lumOff val="5000"/>
                </a:schemeClr>
              </a:solidFill>
              <a:latin typeface="楷体" panose="02010609060101010101" pitchFamily="49" charset="-122"/>
              <a:ea typeface="楷体" panose="02010609060101010101" pitchFamily="49" charset="-122"/>
            </a:endParaRPr>
          </a:p>
          <a:p>
            <a:endParaRPr lang="zh-CN" altLang="en-US" sz="16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1" name="文本框 50"/>
          <p:cNvSpPr txBox="1"/>
          <p:nvPr/>
        </p:nvSpPr>
        <p:spPr>
          <a:xfrm>
            <a:off x="2700563" y="2039046"/>
            <a:ext cx="1759631" cy="400110"/>
          </a:xfrm>
          <a:prstGeom prst="rect">
            <a:avLst/>
          </a:prstGeom>
          <a:noFill/>
        </p:spPr>
        <p:txBody>
          <a:bodyPr wrap="square" rtlCol="0">
            <a:spAutoFit/>
          </a:bodyPr>
          <a:lstStyle/>
          <a:p>
            <a:r>
              <a:rPr lang="zh-CN" altLang="en-US" sz="2000" smtClean="0">
                <a:latin typeface="禹卫书法行书简体" panose="02000603000000000000" pitchFamily="2" charset="-122"/>
                <a:ea typeface="禹卫书法行书简体" panose="02000603000000000000" pitchFamily="2" charset="-122"/>
              </a:rPr>
              <a:t>这里添加</a:t>
            </a:r>
            <a:r>
              <a:rPr lang="zh-CN" altLang="en-US" sz="2000" dirty="0" smtClean="0">
                <a:latin typeface="禹卫书法行书简体" panose="02000603000000000000" pitchFamily="2" charset="-122"/>
                <a:ea typeface="禹卫书法行书简体" panose="02000603000000000000" pitchFamily="2" charset="-122"/>
              </a:rPr>
              <a:t>文本</a:t>
            </a:r>
            <a:endParaRPr lang="zh-CN" altLang="en-US" sz="2000" dirty="0">
              <a:latin typeface="禹卫书法行书简体" panose="02000603000000000000" pitchFamily="2" charset="-122"/>
              <a:ea typeface="禹卫书法行书简体" panose="02000603000000000000" pitchFamily="2" charset="-122"/>
            </a:endParaRPr>
          </a:p>
        </p:txBody>
      </p:sp>
      <p:pic>
        <p:nvPicPr>
          <p:cNvPr id="52" name="图片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9774878">
            <a:off x="6377960" y="1939973"/>
            <a:ext cx="1198562" cy="115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 name="文本框 52"/>
          <p:cNvSpPr txBox="1"/>
          <p:nvPr/>
        </p:nvSpPr>
        <p:spPr>
          <a:xfrm>
            <a:off x="6785540" y="2165467"/>
            <a:ext cx="764993" cy="707886"/>
          </a:xfrm>
          <a:prstGeom prst="rect">
            <a:avLst/>
          </a:prstGeom>
          <a:noFill/>
        </p:spPr>
        <p:txBody>
          <a:bodyPr wrap="square" rtlCol="0">
            <a:spAutoFit/>
          </a:bodyPr>
          <a:lstStyle/>
          <a:p>
            <a:r>
              <a:rPr lang="en-US" altLang="zh-CN" sz="4000" smtClean="0">
                <a:latin typeface="禹卫书法行书简体" panose="02000603000000000000" pitchFamily="2" charset="-122"/>
                <a:ea typeface="禹卫书法行书简体" panose="02000603000000000000" pitchFamily="2" charset="-122"/>
              </a:rPr>
              <a:t>2</a:t>
            </a:r>
            <a:endParaRPr lang="zh-CN" altLang="en-US" sz="4000">
              <a:latin typeface="禹卫书法行书简体" panose="02000603000000000000" pitchFamily="2" charset="-122"/>
              <a:ea typeface="禹卫书法行书简体" panose="02000603000000000000" pitchFamily="2" charset="-122"/>
            </a:endParaRPr>
          </a:p>
        </p:txBody>
      </p:sp>
      <p:sp>
        <p:nvSpPr>
          <p:cNvPr id="54" name="文本框 53"/>
          <p:cNvSpPr txBox="1"/>
          <p:nvPr/>
        </p:nvSpPr>
        <p:spPr>
          <a:xfrm>
            <a:off x="7411968" y="2439157"/>
            <a:ext cx="3189060" cy="830997"/>
          </a:xfrm>
          <a:prstGeom prst="rect">
            <a:avLst/>
          </a:prstGeom>
          <a:noFill/>
        </p:spPr>
        <p:txBody>
          <a:bodyPr wrap="square" rtlCol="0">
            <a:spAutoFit/>
          </a:bodyPr>
          <a:lstStyle/>
          <a:p>
            <a:r>
              <a:rPr lang="zh-CN" altLang="en-US" sz="16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sz="1600"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sz="1600">
                <a:solidFill>
                  <a:schemeClr val="tx1">
                    <a:lumMod val="95000"/>
                    <a:lumOff val="5000"/>
                  </a:schemeClr>
                </a:solidFill>
                <a:latin typeface="楷体" panose="02010609060101010101" pitchFamily="49" charset="-122"/>
                <a:ea typeface="楷体" panose="02010609060101010101" pitchFamily="49" charset="-122"/>
              </a:rPr>
              <a:t>的</a:t>
            </a:r>
            <a:r>
              <a:rPr lang="zh-CN" altLang="en-US" sz="1600" smtClean="0">
                <a:solidFill>
                  <a:schemeClr val="tx1">
                    <a:lumMod val="95000"/>
                    <a:lumOff val="5000"/>
                  </a:schemeClr>
                </a:solidFill>
                <a:latin typeface="楷体" panose="02010609060101010101" pitchFamily="49" charset="-122"/>
                <a:ea typeface="楷体" panose="02010609060101010101" pitchFamily="49" charset="-122"/>
              </a:rPr>
              <a:t>文本添加您的文本</a:t>
            </a:r>
            <a:endParaRPr lang="zh-CN" altLang="en-US" sz="1600" smtClean="0">
              <a:solidFill>
                <a:schemeClr val="tx1">
                  <a:lumMod val="95000"/>
                  <a:lumOff val="5000"/>
                </a:schemeClr>
              </a:solidFill>
              <a:latin typeface="楷体" panose="02010609060101010101" pitchFamily="49" charset="-122"/>
              <a:ea typeface="楷体" panose="02010609060101010101" pitchFamily="49" charset="-122"/>
            </a:endParaRPr>
          </a:p>
          <a:p>
            <a:endParaRPr lang="zh-CN" altLang="en-US" sz="16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5" name="文本框 54"/>
          <p:cNvSpPr txBox="1"/>
          <p:nvPr/>
        </p:nvSpPr>
        <p:spPr>
          <a:xfrm>
            <a:off x="7479911" y="2039046"/>
            <a:ext cx="1759631" cy="400110"/>
          </a:xfrm>
          <a:prstGeom prst="rect">
            <a:avLst/>
          </a:prstGeom>
          <a:noFill/>
        </p:spPr>
        <p:txBody>
          <a:bodyPr wrap="square" rtlCol="0">
            <a:spAutoFit/>
          </a:bodyPr>
          <a:lstStyle/>
          <a:p>
            <a:r>
              <a:rPr lang="zh-CN" altLang="en-US" sz="2000" smtClean="0">
                <a:latin typeface="禹卫书法行书简体" panose="02000603000000000000" pitchFamily="2" charset="-122"/>
                <a:ea typeface="禹卫书法行书简体" panose="02000603000000000000" pitchFamily="2" charset="-122"/>
              </a:rPr>
              <a:t>这里添加</a:t>
            </a:r>
            <a:r>
              <a:rPr lang="zh-CN" altLang="en-US" sz="2000" dirty="0" smtClean="0">
                <a:latin typeface="禹卫书法行书简体" panose="02000603000000000000" pitchFamily="2" charset="-122"/>
                <a:ea typeface="禹卫书法行书简体" panose="02000603000000000000" pitchFamily="2" charset="-122"/>
              </a:rPr>
              <a:t>文本</a:t>
            </a:r>
            <a:endParaRPr lang="zh-CN" altLang="en-US" sz="2000" dirty="0">
              <a:latin typeface="禹卫书法行书简体" panose="02000603000000000000" pitchFamily="2" charset="-122"/>
              <a:ea typeface="禹卫书法行书简体" panose="02000603000000000000" pitchFamily="2" charset="-122"/>
            </a:endParaRPr>
          </a:p>
        </p:txBody>
      </p:sp>
      <p:pic>
        <p:nvPicPr>
          <p:cNvPr id="56" name="图片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9774878">
            <a:off x="1598611" y="3889640"/>
            <a:ext cx="1198562" cy="115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文本框 56"/>
          <p:cNvSpPr txBox="1"/>
          <p:nvPr/>
        </p:nvSpPr>
        <p:spPr>
          <a:xfrm>
            <a:off x="2006191" y="4115134"/>
            <a:ext cx="764993" cy="707886"/>
          </a:xfrm>
          <a:prstGeom prst="rect">
            <a:avLst/>
          </a:prstGeom>
          <a:noFill/>
        </p:spPr>
        <p:txBody>
          <a:bodyPr wrap="square" rtlCol="0">
            <a:spAutoFit/>
          </a:bodyPr>
          <a:lstStyle/>
          <a:p>
            <a:r>
              <a:rPr lang="en-US" altLang="zh-CN" sz="4000">
                <a:latin typeface="禹卫书法行书简体" panose="02000603000000000000" pitchFamily="2" charset="-122"/>
                <a:ea typeface="禹卫书法行书简体" panose="02000603000000000000" pitchFamily="2" charset="-122"/>
              </a:rPr>
              <a:t>3</a:t>
            </a:r>
            <a:endParaRPr lang="zh-CN" altLang="en-US" sz="4000">
              <a:latin typeface="禹卫书法行书简体" panose="02000603000000000000" pitchFamily="2" charset="-122"/>
              <a:ea typeface="禹卫书法行书简体" panose="02000603000000000000" pitchFamily="2" charset="-122"/>
            </a:endParaRPr>
          </a:p>
        </p:txBody>
      </p:sp>
      <p:sp>
        <p:nvSpPr>
          <p:cNvPr id="58" name="文本框 57"/>
          <p:cNvSpPr txBox="1"/>
          <p:nvPr/>
        </p:nvSpPr>
        <p:spPr>
          <a:xfrm>
            <a:off x="2632619" y="4388824"/>
            <a:ext cx="3189060" cy="830997"/>
          </a:xfrm>
          <a:prstGeom prst="rect">
            <a:avLst/>
          </a:prstGeom>
          <a:noFill/>
        </p:spPr>
        <p:txBody>
          <a:bodyPr wrap="square" rtlCol="0">
            <a:spAutoFit/>
          </a:bodyPr>
          <a:lstStyle/>
          <a:p>
            <a:r>
              <a:rPr lang="zh-CN" altLang="en-US" sz="16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sz="1600"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sz="1600">
                <a:solidFill>
                  <a:schemeClr val="tx1">
                    <a:lumMod val="95000"/>
                    <a:lumOff val="5000"/>
                  </a:schemeClr>
                </a:solidFill>
                <a:latin typeface="楷体" panose="02010609060101010101" pitchFamily="49" charset="-122"/>
                <a:ea typeface="楷体" panose="02010609060101010101" pitchFamily="49" charset="-122"/>
              </a:rPr>
              <a:t>的</a:t>
            </a:r>
            <a:r>
              <a:rPr lang="zh-CN" altLang="en-US" sz="1600" smtClean="0">
                <a:solidFill>
                  <a:schemeClr val="tx1">
                    <a:lumMod val="95000"/>
                    <a:lumOff val="5000"/>
                  </a:schemeClr>
                </a:solidFill>
                <a:latin typeface="楷体" panose="02010609060101010101" pitchFamily="49" charset="-122"/>
                <a:ea typeface="楷体" panose="02010609060101010101" pitchFamily="49" charset="-122"/>
              </a:rPr>
              <a:t>文本添加您的文本</a:t>
            </a:r>
            <a:endParaRPr lang="zh-CN" altLang="en-US" sz="1600" smtClean="0">
              <a:solidFill>
                <a:schemeClr val="tx1">
                  <a:lumMod val="95000"/>
                  <a:lumOff val="5000"/>
                </a:schemeClr>
              </a:solidFill>
              <a:latin typeface="楷体" panose="02010609060101010101" pitchFamily="49" charset="-122"/>
              <a:ea typeface="楷体" panose="02010609060101010101" pitchFamily="49" charset="-122"/>
            </a:endParaRPr>
          </a:p>
          <a:p>
            <a:endParaRPr lang="zh-CN" altLang="en-US" sz="16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9" name="文本框 58"/>
          <p:cNvSpPr txBox="1"/>
          <p:nvPr/>
        </p:nvSpPr>
        <p:spPr>
          <a:xfrm>
            <a:off x="2700562" y="3988713"/>
            <a:ext cx="1759631" cy="400110"/>
          </a:xfrm>
          <a:prstGeom prst="rect">
            <a:avLst/>
          </a:prstGeom>
          <a:noFill/>
        </p:spPr>
        <p:txBody>
          <a:bodyPr wrap="square" rtlCol="0">
            <a:spAutoFit/>
          </a:bodyPr>
          <a:lstStyle/>
          <a:p>
            <a:r>
              <a:rPr lang="zh-CN" altLang="en-US" sz="2000" smtClean="0">
                <a:latin typeface="禹卫书法行书简体" panose="02000603000000000000" pitchFamily="2" charset="-122"/>
                <a:ea typeface="禹卫书法行书简体" panose="02000603000000000000" pitchFamily="2" charset="-122"/>
              </a:rPr>
              <a:t>这里添加</a:t>
            </a:r>
            <a:r>
              <a:rPr lang="zh-CN" altLang="en-US" sz="2000" dirty="0" smtClean="0">
                <a:latin typeface="禹卫书法行书简体" panose="02000603000000000000" pitchFamily="2" charset="-122"/>
                <a:ea typeface="禹卫书法行书简体" panose="02000603000000000000" pitchFamily="2" charset="-122"/>
              </a:rPr>
              <a:t>文本</a:t>
            </a:r>
            <a:endParaRPr lang="zh-CN" altLang="en-US" sz="2000" dirty="0">
              <a:latin typeface="禹卫书法行书简体" panose="02000603000000000000" pitchFamily="2" charset="-122"/>
              <a:ea typeface="禹卫书法行书简体" panose="02000603000000000000" pitchFamily="2" charset="-122"/>
            </a:endParaRPr>
          </a:p>
        </p:txBody>
      </p:sp>
      <p:pic>
        <p:nvPicPr>
          <p:cNvPr id="60" name="图片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9774878">
            <a:off x="6377959" y="3889640"/>
            <a:ext cx="1198562" cy="1158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文本框 60"/>
          <p:cNvSpPr txBox="1"/>
          <p:nvPr/>
        </p:nvSpPr>
        <p:spPr>
          <a:xfrm>
            <a:off x="6785539" y="4115134"/>
            <a:ext cx="764993" cy="707886"/>
          </a:xfrm>
          <a:prstGeom prst="rect">
            <a:avLst/>
          </a:prstGeom>
          <a:noFill/>
        </p:spPr>
        <p:txBody>
          <a:bodyPr wrap="square" rtlCol="0">
            <a:spAutoFit/>
          </a:bodyPr>
          <a:lstStyle/>
          <a:p>
            <a:r>
              <a:rPr lang="en-US" altLang="zh-CN" sz="4000">
                <a:latin typeface="禹卫书法行书简体" panose="02000603000000000000" pitchFamily="2" charset="-122"/>
                <a:ea typeface="禹卫书法行书简体" panose="02000603000000000000" pitchFamily="2" charset="-122"/>
              </a:rPr>
              <a:t>4</a:t>
            </a:r>
            <a:endParaRPr lang="zh-CN" altLang="en-US" sz="4000">
              <a:latin typeface="禹卫书法行书简体" panose="02000603000000000000" pitchFamily="2" charset="-122"/>
              <a:ea typeface="禹卫书法行书简体" panose="02000603000000000000" pitchFamily="2" charset="-122"/>
            </a:endParaRPr>
          </a:p>
        </p:txBody>
      </p:sp>
      <p:sp>
        <p:nvSpPr>
          <p:cNvPr id="62" name="文本框 61"/>
          <p:cNvSpPr txBox="1"/>
          <p:nvPr/>
        </p:nvSpPr>
        <p:spPr>
          <a:xfrm>
            <a:off x="7411967" y="4388824"/>
            <a:ext cx="3189060" cy="830997"/>
          </a:xfrm>
          <a:prstGeom prst="rect">
            <a:avLst/>
          </a:prstGeom>
          <a:noFill/>
        </p:spPr>
        <p:txBody>
          <a:bodyPr wrap="square" rtlCol="0">
            <a:spAutoFit/>
          </a:bodyPr>
          <a:lstStyle/>
          <a:p>
            <a:r>
              <a:rPr lang="zh-CN" altLang="en-US" sz="16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sz="1600"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sz="1600">
                <a:solidFill>
                  <a:schemeClr val="tx1">
                    <a:lumMod val="95000"/>
                    <a:lumOff val="5000"/>
                  </a:schemeClr>
                </a:solidFill>
                <a:latin typeface="楷体" panose="02010609060101010101" pitchFamily="49" charset="-122"/>
                <a:ea typeface="楷体" panose="02010609060101010101" pitchFamily="49" charset="-122"/>
              </a:rPr>
              <a:t>的</a:t>
            </a:r>
            <a:r>
              <a:rPr lang="zh-CN" altLang="en-US" sz="1600" smtClean="0">
                <a:solidFill>
                  <a:schemeClr val="tx1">
                    <a:lumMod val="95000"/>
                    <a:lumOff val="5000"/>
                  </a:schemeClr>
                </a:solidFill>
                <a:latin typeface="楷体" panose="02010609060101010101" pitchFamily="49" charset="-122"/>
                <a:ea typeface="楷体" panose="02010609060101010101" pitchFamily="49" charset="-122"/>
              </a:rPr>
              <a:t>文本添加您的文本</a:t>
            </a:r>
            <a:endParaRPr lang="zh-CN" altLang="en-US" sz="1600" smtClean="0">
              <a:solidFill>
                <a:schemeClr val="tx1">
                  <a:lumMod val="95000"/>
                  <a:lumOff val="5000"/>
                </a:schemeClr>
              </a:solidFill>
              <a:latin typeface="楷体" panose="02010609060101010101" pitchFamily="49" charset="-122"/>
              <a:ea typeface="楷体" panose="02010609060101010101" pitchFamily="49" charset="-122"/>
            </a:endParaRPr>
          </a:p>
          <a:p>
            <a:endParaRPr lang="zh-CN" altLang="en-US" sz="16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3" name="文本框 62"/>
          <p:cNvSpPr txBox="1"/>
          <p:nvPr/>
        </p:nvSpPr>
        <p:spPr>
          <a:xfrm>
            <a:off x="7479910" y="3988713"/>
            <a:ext cx="1759631" cy="400110"/>
          </a:xfrm>
          <a:prstGeom prst="rect">
            <a:avLst/>
          </a:prstGeom>
          <a:noFill/>
        </p:spPr>
        <p:txBody>
          <a:bodyPr wrap="square" rtlCol="0">
            <a:spAutoFit/>
          </a:bodyPr>
          <a:lstStyle/>
          <a:p>
            <a:r>
              <a:rPr lang="zh-CN" altLang="en-US" sz="2000" smtClean="0">
                <a:latin typeface="禹卫书法行书简体" panose="02000603000000000000" pitchFamily="2" charset="-122"/>
                <a:ea typeface="禹卫书法行书简体" panose="02000603000000000000" pitchFamily="2" charset="-122"/>
              </a:rPr>
              <a:t>这里添加</a:t>
            </a:r>
            <a:r>
              <a:rPr lang="zh-CN" altLang="en-US" sz="2000" dirty="0" smtClean="0">
                <a:latin typeface="禹卫书法行书简体" panose="02000603000000000000" pitchFamily="2" charset="-122"/>
                <a:ea typeface="禹卫书法行书简体" panose="02000603000000000000" pitchFamily="2" charset="-122"/>
              </a:rPr>
              <a:t>文本</a:t>
            </a:r>
            <a:endParaRPr lang="zh-CN" altLang="en-US" sz="2000" dirty="0">
              <a:latin typeface="禹卫书法行书简体" panose="02000603000000000000" pitchFamily="2" charset="-122"/>
              <a:ea typeface="禹卫书法行书简体" panose="02000603000000000000" pitchFamily="2" charset="-122"/>
            </a:endParaRPr>
          </a:p>
        </p:txBody>
      </p:sp>
      <p:sp>
        <p:nvSpPr>
          <p:cNvPr id="64"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65"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96" name="图片 95"/>
          <p:cNvPicPr>
            <a:picLocks noChangeAspect="1"/>
          </p:cNvPicPr>
          <p:nvPr/>
        </p:nvPicPr>
        <p:blipFill>
          <a:blip r:embed="rId2"/>
          <a:stretch>
            <a:fillRect/>
          </a:stretch>
        </p:blipFill>
        <p:spPr>
          <a:xfrm>
            <a:off x="1081228" y="3032567"/>
            <a:ext cx="5014773" cy="2847371"/>
          </a:xfrm>
          <a:prstGeom prst="rect">
            <a:avLst/>
          </a:prstGeom>
        </p:spPr>
      </p:pic>
      <p:pic>
        <p:nvPicPr>
          <p:cNvPr id="97" name="图片 96"/>
          <p:cNvPicPr>
            <a:picLocks noChangeAspect="1"/>
          </p:cNvPicPr>
          <p:nvPr/>
        </p:nvPicPr>
        <p:blipFill>
          <a:blip r:embed="rId3"/>
          <a:stretch>
            <a:fillRect/>
          </a:stretch>
        </p:blipFill>
        <p:spPr>
          <a:xfrm>
            <a:off x="2633985" y="1893282"/>
            <a:ext cx="720000" cy="630000"/>
          </a:xfrm>
          <a:prstGeom prst="rect">
            <a:avLst/>
          </a:prstGeom>
        </p:spPr>
      </p:pic>
      <p:pic>
        <p:nvPicPr>
          <p:cNvPr id="98" name="图片 97"/>
          <p:cNvPicPr>
            <a:picLocks noChangeAspect="1"/>
          </p:cNvPicPr>
          <p:nvPr/>
        </p:nvPicPr>
        <p:blipFill>
          <a:blip r:embed="rId4"/>
          <a:stretch>
            <a:fillRect/>
          </a:stretch>
        </p:blipFill>
        <p:spPr>
          <a:xfrm>
            <a:off x="5027953" y="2868954"/>
            <a:ext cx="810587" cy="627058"/>
          </a:xfrm>
          <a:prstGeom prst="rect">
            <a:avLst/>
          </a:prstGeom>
        </p:spPr>
      </p:pic>
      <p:pic>
        <p:nvPicPr>
          <p:cNvPr id="99" name="图片 98"/>
          <p:cNvPicPr>
            <a:picLocks noChangeAspect="1"/>
          </p:cNvPicPr>
          <p:nvPr/>
        </p:nvPicPr>
        <p:blipFill rotWithShape="1">
          <a:blip r:embed="rId5" cstate="print">
            <a:extLst>
              <a:ext uri="{28A0092B-C50C-407E-A947-70E740481C1C}">
                <a14:useLocalDpi xmlns:a14="http://schemas.microsoft.com/office/drawing/2010/main" val="0"/>
              </a:ext>
            </a:extLst>
          </a:blip>
          <a:srcRect b="19606"/>
          <a:stretch>
            <a:fillRect/>
          </a:stretch>
        </p:blipFill>
        <p:spPr>
          <a:xfrm>
            <a:off x="6007030" y="1515773"/>
            <a:ext cx="3494018" cy="1355786"/>
          </a:xfrm>
          <a:prstGeom prst="rect">
            <a:avLst/>
          </a:prstGeom>
        </p:spPr>
      </p:pic>
      <p:sp>
        <p:nvSpPr>
          <p:cNvPr id="100" name="文本框 99"/>
          <p:cNvSpPr txBox="1"/>
          <p:nvPr/>
        </p:nvSpPr>
        <p:spPr>
          <a:xfrm>
            <a:off x="6753447" y="2193666"/>
            <a:ext cx="1666790" cy="400110"/>
          </a:xfrm>
          <a:prstGeom prst="rect">
            <a:avLst/>
          </a:prstGeom>
          <a:noFill/>
        </p:spPr>
        <p:txBody>
          <a:bodyPr wrap="square" rtlCol="0">
            <a:spAutoFit/>
          </a:bodyPr>
          <a:lstStyle/>
          <a:p>
            <a:r>
              <a:rPr lang="zh-CN" altLang="en-US" sz="2000" dirty="0" smtClean="0">
                <a:solidFill>
                  <a:schemeClr val="bg1"/>
                </a:solidFill>
                <a:latin typeface="禹卫书法行书简体" panose="02000603000000000000" pitchFamily="2" charset="-122"/>
                <a:ea typeface="禹卫书法行书简体" panose="02000603000000000000" pitchFamily="2" charset="-122"/>
              </a:rPr>
              <a:t>添加文本</a:t>
            </a:r>
            <a:endParaRPr lang="zh-CN" altLang="en-US" sz="2000" dirty="0">
              <a:solidFill>
                <a:schemeClr val="bg1"/>
              </a:solidFill>
              <a:latin typeface="禹卫书法行书简体" panose="02000603000000000000" pitchFamily="2" charset="-122"/>
              <a:ea typeface="禹卫书法行书简体" panose="02000603000000000000" pitchFamily="2" charset="-122"/>
            </a:endParaRPr>
          </a:p>
        </p:txBody>
      </p:sp>
      <p:sp>
        <p:nvSpPr>
          <p:cNvPr id="101" name="文本框 100"/>
          <p:cNvSpPr txBox="1"/>
          <p:nvPr/>
        </p:nvSpPr>
        <p:spPr>
          <a:xfrm>
            <a:off x="6559713" y="3087787"/>
            <a:ext cx="4236047"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文本请</a:t>
            </a:r>
            <a:r>
              <a:rPr lang="zh-CN" altLang="en-US" dirty="0">
                <a:solidFill>
                  <a:schemeClr val="tx1">
                    <a:lumMod val="95000"/>
                    <a:lumOff val="5000"/>
                  </a:schemeClr>
                </a:solidFill>
                <a:latin typeface="楷体" panose="02010609060101010101" pitchFamily="49" charset="-122"/>
                <a:ea typeface="楷体" panose="02010609060101010101" pitchFamily="49" charset="-122"/>
              </a:rPr>
              <a:t>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pic>
        <p:nvPicPr>
          <p:cNvPr id="102" name="图片 101"/>
          <p:cNvPicPr>
            <a:picLocks noChangeAspect="1"/>
          </p:cNvPicPr>
          <p:nvPr/>
        </p:nvPicPr>
        <p:blipFill rotWithShape="1">
          <a:blip r:embed="rId5" cstate="print">
            <a:extLst>
              <a:ext uri="{28A0092B-C50C-407E-A947-70E740481C1C}">
                <a14:useLocalDpi xmlns:a14="http://schemas.microsoft.com/office/drawing/2010/main" val="0"/>
              </a:ext>
            </a:extLst>
          </a:blip>
          <a:srcRect b="19606"/>
          <a:stretch>
            <a:fillRect/>
          </a:stretch>
        </p:blipFill>
        <p:spPr>
          <a:xfrm>
            <a:off x="6007030" y="3835152"/>
            <a:ext cx="3494018" cy="1355786"/>
          </a:xfrm>
          <a:prstGeom prst="rect">
            <a:avLst/>
          </a:prstGeom>
        </p:spPr>
      </p:pic>
      <p:sp>
        <p:nvSpPr>
          <p:cNvPr id="103" name="文本框 102"/>
          <p:cNvSpPr txBox="1"/>
          <p:nvPr/>
        </p:nvSpPr>
        <p:spPr>
          <a:xfrm>
            <a:off x="6753447" y="4513045"/>
            <a:ext cx="1666790" cy="400110"/>
          </a:xfrm>
          <a:prstGeom prst="rect">
            <a:avLst/>
          </a:prstGeom>
          <a:noFill/>
        </p:spPr>
        <p:txBody>
          <a:bodyPr wrap="square" rtlCol="0">
            <a:spAutoFit/>
          </a:bodyPr>
          <a:lstStyle/>
          <a:p>
            <a:r>
              <a:rPr lang="zh-CN" altLang="en-US" sz="2000" dirty="0" smtClean="0">
                <a:solidFill>
                  <a:schemeClr val="bg1"/>
                </a:solidFill>
                <a:latin typeface="禹卫书法行书简体" panose="02000603000000000000" pitchFamily="2" charset="-122"/>
                <a:ea typeface="禹卫书法行书简体" panose="02000603000000000000" pitchFamily="2" charset="-122"/>
              </a:rPr>
              <a:t>添加文本</a:t>
            </a:r>
            <a:endParaRPr lang="zh-CN" altLang="en-US" sz="2000" dirty="0">
              <a:solidFill>
                <a:schemeClr val="bg1"/>
              </a:solidFill>
              <a:latin typeface="禹卫书法行书简体" panose="02000603000000000000" pitchFamily="2" charset="-122"/>
              <a:ea typeface="禹卫书法行书简体" panose="02000603000000000000" pitchFamily="2" charset="-122"/>
            </a:endParaRPr>
          </a:p>
        </p:txBody>
      </p:sp>
      <p:sp>
        <p:nvSpPr>
          <p:cNvPr id="104" name="文本框 103"/>
          <p:cNvSpPr txBox="1"/>
          <p:nvPr/>
        </p:nvSpPr>
        <p:spPr>
          <a:xfrm>
            <a:off x="6559713" y="5407166"/>
            <a:ext cx="4236047"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文本请</a:t>
            </a:r>
            <a:r>
              <a:rPr lang="zh-CN" altLang="en-US" dirty="0">
                <a:solidFill>
                  <a:schemeClr val="tx1">
                    <a:lumMod val="95000"/>
                    <a:lumOff val="5000"/>
                  </a:schemeClr>
                </a:solidFill>
                <a:latin typeface="楷体" panose="02010609060101010101" pitchFamily="49" charset="-122"/>
                <a:ea typeface="楷体" panose="02010609060101010101" pitchFamily="49" charset="-122"/>
              </a:rPr>
              <a:t>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105"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06"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fill="hold"/>
                                        <p:tgtEl>
                                          <p:spTgt spid="101"/>
                                        </p:tgtEl>
                                        <p:attrNameLst>
                                          <p:attrName>ppt_x</p:attrName>
                                        </p:attrNameLst>
                                      </p:cBhvr>
                                      <p:tavLst>
                                        <p:tav tm="0">
                                          <p:val>
                                            <p:strVal val="#ppt_x"/>
                                          </p:val>
                                        </p:tav>
                                        <p:tav tm="100000">
                                          <p:val>
                                            <p:strVal val="#ppt_x"/>
                                          </p:val>
                                        </p:tav>
                                      </p:tavLst>
                                    </p:anim>
                                    <p:anim calcmode="lin" valueType="num">
                                      <p:cBhvr additive="base">
                                        <p:cTn id="8" dur="500" fill="hold"/>
                                        <p:tgtEl>
                                          <p:spTgt spid="10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04"/>
                                        </p:tgtEl>
                                        <p:attrNameLst>
                                          <p:attrName>style.visibility</p:attrName>
                                        </p:attrNameLst>
                                      </p:cBhvr>
                                      <p:to>
                                        <p:strVal val="visible"/>
                                      </p:to>
                                    </p:set>
                                    <p:anim calcmode="lin" valueType="num">
                                      <p:cBhvr additive="base">
                                        <p:cTn id="11" dur="500" fill="hold"/>
                                        <p:tgtEl>
                                          <p:spTgt spid="104"/>
                                        </p:tgtEl>
                                        <p:attrNameLst>
                                          <p:attrName>ppt_x</p:attrName>
                                        </p:attrNameLst>
                                      </p:cBhvr>
                                      <p:tavLst>
                                        <p:tav tm="0">
                                          <p:val>
                                            <p:strVal val="#ppt_x"/>
                                          </p:val>
                                        </p:tav>
                                        <p:tav tm="100000">
                                          <p:val>
                                            <p:strVal val="#ppt_x"/>
                                          </p:val>
                                        </p:tav>
                                      </p:tavLst>
                                    </p:anim>
                                    <p:anim calcmode="lin" valueType="num">
                                      <p:cBhvr additive="base">
                                        <p:cTn id="12"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04"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41" name="图片 40"/>
          <p:cNvPicPr>
            <a:picLocks noChangeAspect="1"/>
          </p:cNvPicPr>
          <p:nvPr/>
        </p:nvPicPr>
        <p:blipFill>
          <a:blip r:embed="rId2"/>
          <a:stretch>
            <a:fillRect/>
          </a:stretch>
        </p:blipFill>
        <p:spPr>
          <a:xfrm>
            <a:off x="4144680" y="2791630"/>
            <a:ext cx="3571435" cy="2743276"/>
          </a:xfrm>
          <a:prstGeom prst="rect">
            <a:avLst/>
          </a:prstGeom>
        </p:spPr>
      </p:pic>
      <p:sp>
        <p:nvSpPr>
          <p:cNvPr id="42" name="文本框 41"/>
          <p:cNvSpPr txBox="1"/>
          <p:nvPr/>
        </p:nvSpPr>
        <p:spPr>
          <a:xfrm>
            <a:off x="8028262" y="2855588"/>
            <a:ext cx="2833834"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3" name="文本框 42"/>
          <p:cNvSpPr txBox="1"/>
          <p:nvPr/>
        </p:nvSpPr>
        <p:spPr>
          <a:xfrm>
            <a:off x="8034555" y="2329965"/>
            <a:ext cx="1666790"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44" name="文本框 43"/>
          <p:cNvSpPr txBox="1"/>
          <p:nvPr/>
        </p:nvSpPr>
        <p:spPr>
          <a:xfrm>
            <a:off x="1870899" y="3796709"/>
            <a:ext cx="2833834"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5" name="文本框 44"/>
          <p:cNvSpPr txBox="1"/>
          <p:nvPr/>
        </p:nvSpPr>
        <p:spPr>
          <a:xfrm>
            <a:off x="1877192" y="3271086"/>
            <a:ext cx="1666790"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46" name="文本框 45"/>
          <p:cNvSpPr txBox="1"/>
          <p:nvPr/>
        </p:nvSpPr>
        <p:spPr>
          <a:xfrm>
            <a:off x="8028262" y="4968663"/>
            <a:ext cx="2833834"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7" name="文本框 46"/>
          <p:cNvSpPr txBox="1"/>
          <p:nvPr/>
        </p:nvSpPr>
        <p:spPr>
          <a:xfrm>
            <a:off x="8034555" y="4443040"/>
            <a:ext cx="1666790"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pic>
        <p:nvPicPr>
          <p:cNvPr id="48" name="图片 47"/>
          <p:cNvPicPr>
            <a:picLocks noChangeAspect="1"/>
          </p:cNvPicPr>
          <p:nvPr/>
        </p:nvPicPr>
        <p:blipFill rotWithShape="1">
          <a:blip r:embed="rId3" cstate="print">
            <a:extLst>
              <a:ext uri="{28A0092B-C50C-407E-A947-70E740481C1C}">
                <a14:useLocalDpi xmlns:a14="http://schemas.microsoft.com/office/drawing/2010/main" val="0"/>
              </a:ext>
            </a:extLst>
          </a:blip>
          <a:srcRect/>
          <a:stretch>
            <a:fillRect/>
          </a:stretch>
        </p:blipFill>
        <p:spPr>
          <a:xfrm>
            <a:off x="3802962" y="1811784"/>
            <a:ext cx="1803542" cy="893059"/>
          </a:xfrm>
          <a:prstGeom prst="rect">
            <a:avLst/>
          </a:prstGeom>
        </p:spPr>
      </p:pic>
      <p:sp>
        <p:nvSpPr>
          <p:cNvPr id="49"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50"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40" name="Group 4"/>
          <p:cNvGrpSpPr>
            <a:grpSpLocks noChangeAspect="1"/>
          </p:cNvGrpSpPr>
          <p:nvPr/>
        </p:nvGrpSpPr>
        <p:grpSpPr bwMode="auto">
          <a:xfrm>
            <a:off x="1304926" y="3382960"/>
            <a:ext cx="9510712" cy="457199"/>
            <a:chOff x="822" y="2131"/>
            <a:chExt cx="5991" cy="288"/>
          </a:xfrm>
          <a:solidFill>
            <a:schemeClr val="tx1">
              <a:lumMod val="75000"/>
              <a:lumOff val="25000"/>
            </a:schemeClr>
          </a:solidFill>
        </p:grpSpPr>
        <p:sp>
          <p:nvSpPr>
            <p:cNvPr id="49" name="Freeform 5"/>
            <p:cNvSpPr/>
            <p:nvPr/>
          </p:nvSpPr>
          <p:spPr bwMode="auto">
            <a:xfrm>
              <a:off x="4248" y="2199"/>
              <a:ext cx="25" cy="20"/>
            </a:xfrm>
            <a:custGeom>
              <a:avLst/>
              <a:gdLst>
                <a:gd name="T0" fmla="*/ 1 w 8"/>
                <a:gd name="T1" fmla="*/ 4 h 6"/>
                <a:gd name="T2" fmla="*/ 4 w 8"/>
                <a:gd name="T3" fmla="*/ 1 h 6"/>
                <a:gd name="T4" fmla="*/ 8 w 8"/>
                <a:gd name="T5" fmla="*/ 3 h 6"/>
                <a:gd name="T6" fmla="*/ 1 w 8"/>
                <a:gd name="T7" fmla="*/ 4 h 6"/>
              </a:gdLst>
              <a:ahLst/>
              <a:cxnLst>
                <a:cxn ang="0">
                  <a:pos x="T0" y="T1"/>
                </a:cxn>
                <a:cxn ang="0">
                  <a:pos x="T2" y="T3"/>
                </a:cxn>
                <a:cxn ang="0">
                  <a:pos x="T4" y="T5"/>
                </a:cxn>
                <a:cxn ang="0">
                  <a:pos x="T6" y="T7"/>
                </a:cxn>
              </a:cxnLst>
              <a:rect l="0" t="0" r="r" b="b"/>
              <a:pathLst>
                <a:path w="8" h="6">
                  <a:moveTo>
                    <a:pt x="1" y="4"/>
                  </a:moveTo>
                  <a:cubicBezTo>
                    <a:pt x="0" y="1"/>
                    <a:pt x="5" y="4"/>
                    <a:pt x="4" y="1"/>
                  </a:cubicBezTo>
                  <a:cubicBezTo>
                    <a:pt x="6" y="0"/>
                    <a:pt x="6" y="2"/>
                    <a:pt x="8" y="3"/>
                  </a:cubicBezTo>
                  <a:cubicBezTo>
                    <a:pt x="7" y="6"/>
                    <a:pt x="2" y="6"/>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6"/>
            <p:cNvSpPr/>
            <p:nvPr/>
          </p:nvSpPr>
          <p:spPr bwMode="auto">
            <a:xfrm>
              <a:off x="990" y="2206"/>
              <a:ext cx="28" cy="16"/>
            </a:xfrm>
            <a:custGeom>
              <a:avLst/>
              <a:gdLst>
                <a:gd name="T0" fmla="*/ 9 w 9"/>
                <a:gd name="T1" fmla="*/ 3 h 5"/>
                <a:gd name="T2" fmla="*/ 0 w 9"/>
                <a:gd name="T3" fmla="*/ 4 h 5"/>
                <a:gd name="T4" fmla="*/ 9 w 9"/>
                <a:gd name="T5" fmla="*/ 3 h 5"/>
              </a:gdLst>
              <a:ahLst/>
              <a:cxnLst>
                <a:cxn ang="0">
                  <a:pos x="T0" y="T1"/>
                </a:cxn>
                <a:cxn ang="0">
                  <a:pos x="T2" y="T3"/>
                </a:cxn>
                <a:cxn ang="0">
                  <a:pos x="T4" y="T5"/>
                </a:cxn>
              </a:cxnLst>
              <a:rect l="0" t="0" r="r" b="b"/>
              <a:pathLst>
                <a:path w="9" h="5">
                  <a:moveTo>
                    <a:pt x="9" y="3"/>
                  </a:moveTo>
                  <a:cubicBezTo>
                    <a:pt x="7" y="5"/>
                    <a:pt x="3" y="1"/>
                    <a:pt x="0" y="4"/>
                  </a:cubicBezTo>
                  <a:cubicBezTo>
                    <a:pt x="1" y="0"/>
                    <a:pt x="7" y="2"/>
                    <a:pt x="9"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7"/>
            <p:cNvSpPr/>
            <p:nvPr/>
          </p:nvSpPr>
          <p:spPr bwMode="auto">
            <a:xfrm>
              <a:off x="5114" y="2180"/>
              <a:ext cx="28" cy="10"/>
            </a:xfrm>
            <a:custGeom>
              <a:avLst/>
              <a:gdLst>
                <a:gd name="T0" fmla="*/ 9 w 9"/>
                <a:gd name="T1" fmla="*/ 1 h 3"/>
                <a:gd name="T2" fmla="*/ 0 w 9"/>
                <a:gd name="T3" fmla="*/ 2 h 3"/>
                <a:gd name="T4" fmla="*/ 9 w 9"/>
                <a:gd name="T5" fmla="*/ 1 h 3"/>
              </a:gdLst>
              <a:ahLst/>
              <a:cxnLst>
                <a:cxn ang="0">
                  <a:pos x="T0" y="T1"/>
                </a:cxn>
                <a:cxn ang="0">
                  <a:pos x="T2" y="T3"/>
                </a:cxn>
                <a:cxn ang="0">
                  <a:pos x="T4" y="T5"/>
                </a:cxn>
              </a:cxnLst>
              <a:rect l="0" t="0" r="r" b="b"/>
              <a:pathLst>
                <a:path w="9" h="3">
                  <a:moveTo>
                    <a:pt x="9" y="1"/>
                  </a:moveTo>
                  <a:cubicBezTo>
                    <a:pt x="8" y="3"/>
                    <a:pt x="3" y="2"/>
                    <a:pt x="0" y="2"/>
                  </a:cubicBezTo>
                  <a:cubicBezTo>
                    <a:pt x="1" y="0"/>
                    <a:pt x="6" y="2"/>
                    <a:pt x="9"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8"/>
            <p:cNvSpPr/>
            <p:nvPr/>
          </p:nvSpPr>
          <p:spPr bwMode="auto">
            <a:xfrm>
              <a:off x="2309" y="2131"/>
              <a:ext cx="19" cy="29"/>
            </a:xfrm>
            <a:custGeom>
              <a:avLst/>
              <a:gdLst>
                <a:gd name="T0" fmla="*/ 6 w 6"/>
                <a:gd name="T1" fmla="*/ 7 h 9"/>
                <a:gd name="T2" fmla="*/ 6 w 6"/>
                <a:gd name="T3" fmla="*/ 7 h 9"/>
              </a:gdLst>
              <a:ahLst/>
              <a:cxnLst>
                <a:cxn ang="0">
                  <a:pos x="T0" y="T1"/>
                </a:cxn>
                <a:cxn ang="0">
                  <a:pos x="T2" y="T3"/>
                </a:cxn>
              </a:cxnLst>
              <a:rect l="0" t="0" r="r" b="b"/>
              <a:pathLst>
                <a:path w="6" h="9">
                  <a:moveTo>
                    <a:pt x="6" y="7"/>
                  </a:moveTo>
                  <a:cubicBezTo>
                    <a:pt x="0" y="9"/>
                    <a:pt x="2" y="0"/>
                    <a:pt x="6"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9"/>
            <p:cNvSpPr>
              <a:spLocks noEditPoints="1"/>
            </p:cNvSpPr>
            <p:nvPr/>
          </p:nvSpPr>
          <p:spPr bwMode="auto">
            <a:xfrm>
              <a:off x="881" y="2135"/>
              <a:ext cx="5932" cy="284"/>
            </a:xfrm>
            <a:custGeom>
              <a:avLst/>
              <a:gdLst>
                <a:gd name="T0" fmla="*/ 6 w 1903"/>
                <a:gd name="T1" fmla="*/ 41 h 88"/>
                <a:gd name="T2" fmla="*/ 0 w 1903"/>
                <a:gd name="T3" fmla="*/ 44 h 88"/>
                <a:gd name="T4" fmla="*/ 213 w 1903"/>
                <a:gd name="T5" fmla="*/ 63 h 88"/>
                <a:gd name="T6" fmla="*/ 959 w 1903"/>
                <a:gd name="T7" fmla="*/ 79 h 88"/>
                <a:gd name="T8" fmla="*/ 1518 w 1903"/>
                <a:gd name="T9" fmla="*/ 85 h 88"/>
                <a:gd name="T10" fmla="*/ 1772 w 1903"/>
                <a:gd name="T11" fmla="*/ 65 h 88"/>
                <a:gd name="T12" fmla="*/ 1898 w 1903"/>
                <a:gd name="T13" fmla="*/ 23 h 88"/>
                <a:gd name="T14" fmla="*/ 1823 w 1903"/>
                <a:gd name="T15" fmla="*/ 1 h 88"/>
                <a:gd name="T16" fmla="*/ 1494 w 1903"/>
                <a:gd name="T17" fmla="*/ 16 h 88"/>
                <a:gd name="T18" fmla="*/ 1301 w 1903"/>
                <a:gd name="T19" fmla="*/ 29 h 88"/>
                <a:gd name="T20" fmla="*/ 1132 w 1903"/>
                <a:gd name="T21" fmla="*/ 25 h 88"/>
                <a:gd name="T22" fmla="*/ 1062 w 1903"/>
                <a:gd name="T23" fmla="*/ 27 h 88"/>
                <a:gd name="T24" fmla="*/ 1049 w 1903"/>
                <a:gd name="T25" fmla="*/ 28 h 88"/>
                <a:gd name="T26" fmla="*/ 607 w 1903"/>
                <a:gd name="T27" fmla="*/ 19 h 88"/>
                <a:gd name="T28" fmla="*/ 543 w 1903"/>
                <a:gd name="T29" fmla="*/ 11 h 88"/>
                <a:gd name="T30" fmla="*/ 517 w 1903"/>
                <a:gd name="T31" fmla="*/ 5 h 88"/>
                <a:gd name="T32" fmla="*/ 511 w 1903"/>
                <a:gd name="T33" fmla="*/ 2 h 88"/>
                <a:gd name="T34" fmla="*/ 486 w 1903"/>
                <a:gd name="T35" fmla="*/ 10 h 88"/>
                <a:gd name="T36" fmla="*/ 457 w 1903"/>
                <a:gd name="T37" fmla="*/ 17 h 88"/>
                <a:gd name="T38" fmla="*/ 442 w 1903"/>
                <a:gd name="T39" fmla="*/ 16 h 88"/>
                <a:gd name="T40" fmla="*/ 414 w 1903"/>
                <a:gd name="T41" fmla="*/ 18 h 88"/>
                <a:gd name="T42" fmla="*/ 387 w 1903"/>
                <a:gd name="T43" fmla="*/ 18 h 88"/>
                <a:gd name="T44" fmla="*/ 399 w 1903"/>
                <a:gd name="T45" fmla="*/ 24 h 88"/>
                <a:gd name="T46" fmla="*/ 331 w 1903"/>
                <a:gd name="T47" fmla="*/ 15 h 88"/>
                <a:gd name="T48" fmla="*/ 260 w 1903"/>
                <a:gd name="T49" fmla="*/ 15 h 88"/>
                <a:gd name="T50" fmla="*/ 230 w 1903"/>
                <a:gd name="T51" fmla="*/ 9 h 88"/>
                <a:gd name="T52" fmla="*/ 171 w 1903"/>
                <a:gd name="T53" fmla="*/ 11 h 88"/>
                <a:gd name="T54" fmla="*/ 170 w 1903"/>
                <a:gd name="T55" fmla="*/ 18 h 88"/>
                <a:gd name="T56" fmla="*/ 114 w 1903"/>
                <a:gd name="T57" fmla="*/ 20 h 88"/>
                <a:gd name="T58" fmla="*/ 99 w 1903"/>
                <a:gd name="T59" fmla="*/ 23 h 88"/>
                <a:gd name="T60" fmla="*/ 97 w 1903"/>
                <a:gd name="T61" fmla="*/ 25 h 88"/>
                <a:gd name="T62" fmla="*/ 85 w 1903"/>
                <a:gd name="T63" fmla="*/ 22 h 88"/>
                <a:gd name="T64" fmla="*/ 86 w 1903"/>
                <a:gd name="T65" fmla="*/ 29 h 88"/>
                <a:gd name="T66" fmla="*/ 74 w 1903"/>
                <a:gd name="T67" fmla="*/ 34 h 88"/>
                <a:gd name="T68" fmla="*/ 57 w 1903"/>
                <a:gd name="T69" fmla="*/ 40 h 88"/>
                <a:gd name="T70" fmla="*/ 17 w 1903"/>
                <a:gd name="T71" fmla="*/ 39 h 88"/>
                <a:gd name="T72" fmla="*/ 1479 w 1903"/>
                <a:gd name="T73" fmla="*/ 23 h 88"/>
                <a:gd name="T74" fmla="*/ 173 w 1903"/>
                <a:gd name="T75" fmla="*/ 12 h 88"/>
                <a:gd name="T76" fmla="*/ 180 w 1903"/>
                <a:gd name="T77" fmla="*/ 10 h 88"/>
                <a:gd name="T78" fmla="*/ 173 w 1903"/>
                <a:gd name="T79" fmla="*/ 1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03" h="88">
                  <a:moveTo>
                    <a:pt x="17" y="39"/>
                  </a:moveTo>
                  <a:cubicBezTo>
                    <a:pt x="14" y="43"/>
                    <a:pt x="10" y="37"/>
                    <a:pt x="6" y="41"/>
                  </a:cubicBezTo>
                  <a:cubicBezTo>
                    <a:pt x="9" y="41"/>
                    <a:pt x="11" y="42"/>
                    <a:pt x="13" y="43"/>
                  </a:cubicBezTo>
                  <a:cubicBezTo>
                    <a:pt x="6" y="43"/>
                    <a:pt x="4" y="41"/>
                    <a:pt x="0" y="44"/>
                  </a:cubicBezTo>
                  <a:cubicBezTo>
                    <a:pt x="73" y="52"/>
                    <a:pt x="145" y="59"/>
                    <a:pt x="215" y="61"/>
                  </a:cubicBezTo>
                  <a:cubicBezTo>
                    <a:pt x="215" y="63"/>
                    <a:pt x="213" y="62"/>
                    <a:pt x="213" y="63"/>
                  </a:cubicBezTo>
                  <a:cubicBezTo>
                    <a:pt x="302" y="67"/>
                    <a:pt x="383" y="64"/>
                    <a:pt x="465" y="64"/>
                  </a:cubicBezTo>
                  <a:cubicBezTo>
                    <a:pt x="627" y="63"/>
                    <a:pt x="789" y="88"/>
                    <a:pt x="959" y="79"/>
                  </a:cubicBezTo>
                  <a:cubicBezTo>
                    <a:pt x="1089" y="73"/>
                    <a:pt x="1224" y="84"/>
                    <a:pt x="1354" y="82"/>
                  </a:cubicBezTo>
                  <a:cubicBezTo>
                    <a:pt x="1407" y="82"/>
                    <a:pt x="1463" y="86"/>
                    <a:pt x="1518" y="85"/>
                  </a:cubicBezTo>
                  <a:cubicBezTo>
                    <a:pt x="1573" y="85"/>
                    <a:pt x="1633" y="81"/>
                    <a:pt x="1689" y="77"/>
                  </a:cubicBezTo>
                  <a:cubicBezTo>
                    <a:pt x="1721" y="74"/>
                    <a:pt x="1751" y="65"/>
                    <a:pt x="1772" y="65"/>
                  </a:cubicBezTo>
                  <a:cubicBezTo>
                    <a:pt x="1799" y="65"/>
                    <a:pt x="1836" y="65"/>
                    <a:pt x="1864" y="66"/>
                  </a:cubicBezTo>
                  <a:cubicBezTo>
                    <a:pt x="1886" y="67"/>
                    <a:pt x="1903" y="49"/>
                    <a:pt x="1898" y="23"/>
                  </a:cubicBezTo>
                  <a:cubicBezTo>
                    <a:pt x="1894" y="2"/>
                    <a:pt x="1879" y="9"/>
                    <a:pt x="1862" y="8"/>
                  </a:cubicBezTo>
                  <a:cubicBezTo>
                    <a:pt x="1850" y="8"/>
                    <a:pt x="1836" y="0"/>
                    <a:pt x="1823" y="1"/>
                  </a:cubicBezTo>
                  <a:cubicBezTo>
                    <a:pt x="1735" y="20"/>
                    <a:pt x="1636" y="10"/>
                    <a:pt x="1551" y="17"/>
                  </a:cubicBezTo>
                  <a:cubicBezTo>
                    <a:pt x="1533" y="19"/>
                    <a:pt x="1511" y="19"/>
                    <a:pt x="1494" y="16"/>
                  </a:cubicBezTo>
                  <a:cubicBezTo>
                    <a:pt x="1473" y="21"/>
                    <a:pt x="1461" y="11"/>
                    <a:pt x="1438" y="19"/>
                  </a:cubicBezTo>
                  <a:cubicBezTo>
                    <a:pt x="1406" y="15"/>
                    <a:pt x="1335" y="29"/>
                    <a:pt x="1301" y="29"/>
                  </a:cubicBezTo>
                  <a:cubicBezTo>
                    <a:pt x="1234" y="34"/>
                    <a:pt x="1173" y="26"/>
                    <a:pt x="1128" y="27"/>
                  </a:cubicBezTo>
                  <a:cubicBezTo>
                    <a:pt x="1131" y="28"/>
                    <a:pt x="1131" y="27"/>
                    <a:pt x="1132" y="25"/>
                  </a:cubicBezTo>
                  <a:cubicBezTo>
                    <a:pt x="1126" y="24"/>
                    <a:pt x="1124" y="23"/>
                    <a:pt x="1117" y="23"/>
                  </a:cubicBezTo>
                  <a:cubicBezTo>
                    <a:pt x="1107" y="30"/>
                    <a:pt x="1079" y="27"/>
                    <a:pt x="1062" y="27"/>
                  </a:cubicBezTo>
                  <a:cubicBezTo>
                    <a:pt x="1063" y="27"/>
                    <a:pt x="1065" y="27"/>
                    <a:pt x="1065" y="26"/>
                  </a:cubicBezTo>
                  <a:cubicBezTo>
                    <a:pt x="1060" y="28"/>
                    <a:pt x="1052" y="26"/>
                    <a:pt x="1049" y="28"/>
                  </a:cubicBezTo>
                  <a:cubicBezTo>
                    <a:pt x="1053" y="28"/>
                    <a:pt x="1056" y="28"/>
                    <a:pt x="1058" y="30"/>
                  </a:cubicBezTo>
                  <a:cubicBezTo>
                    <a:pt x="910" y="20"/>
                    <a:pt x="759" y="31"/>
                    <a:pt x="607" y="19"/>
                  </a:cubicBezTo>
                  <a:cubicBezTo>
                    <a:pt x="605" y="18"/>
                    <a:pt x="604" y="16"/>
                    <a:pt x="602" y="15"/>
                  </a:cubicBezTo>
                  <a:cubicBezTo>
                    <a:pt x="581" y="12"/>
                    <a:pt x="560" y="23"/>
                    <a:pt x="543" y="11"/>
                  </a:cubicBezTo>
                  <a:cubicBezTo>
                    <a:pt x="532" y="11"/>
                    <a:pt x="523" y="8"/>
                    <a:pt x="513" y="7"/>
                  </a:cubicBezTo>
                  <a:cubicBezTo>
                    <a:pt x="512" y="4"/>
                    <a:pt x="517" y="7"/>
                    <a:pt x="517" y="5"/>
                  </a:cubicBezTo>
                  <a:cubicBezTo>
                    <a:pt x="512" y="0"/>
                    <a:pt x="513" y="10"/>
                    <a:pt x="508" y="8"/>
                  </a:cubicBezTo>
                  <a:cubicBezTo>
                    <a:pt x="507" y="4"/>
                    <a:pt x="513" y="4"/>
                    <a:pt x="511" y="2"/>
                  </a:cubicBezTo>
                  <a:cubicBezTo>
                    <a:pt x="506" y="1"/>
                    <a:pt x="508" y="7"/>
                    <a:pt x="506" y="8"/>
                  </a:cubicBezTo>
                  <a:cubicBezTo>
                    <a:pt x="501" y="8"/>
                    <a:pt x="493" y="9"/>
                    <a:pt x="486" y="10"/>
                  </a:cubicBezTo>
                  <a:cubicBezTo>
                    <a:pt x="484" y="13"/>
                    <a:pt x="489" y="12"/>
                    <a:pt x="486" y="15"/>
                  </a:cubicBezTo>
                  <a:cubicBezTo>
                    <a:pt x="478" y="20"/>
                    <a:pt x="468" y="19"/>
                    <a:pt x="457" y="17"/>
                  </a:cubicBezTo>
                  <a:cubicBezTo>
                    <a:pt x="459" y="16"/>
                    <a:pt x="458" y="11"/>
                    <a:pt x="456" y="14"/>
                  </a:cubicBezTo>
                  <a:cubicBezTo>
                    <a:pt x="456" y="16"/>
                    <a:pt x="446" y="17"/>
                    <a:pt x="442" y="16"/>
                  </a:cubicBezTo>
                  <a:cubicBezTo>
                    <a:pt x="443" y="13"/>
                    <a:pt x="447" y="14"/>
                    <a:pt x="448" y="12"/>
                  </a:cubicBezTo>
                  <a:cubicBezTo>
                    <a:pt x="434" y="9"/>
                    <a:pt x="421" y="14"/>
                    <a:pt x="414" y="18"/>
                  </a:cubicBezTo>
                  <a:cubicBezTo>
                    <a:pt x="412" y="17"/>
                    <a:pt x="415" y="15"/>
                    <a:pt x="412" y="14"/>
                  </a:cubicBezTo>
                  <a:cubicBezTo>
                    <a:pt x="404" y="16"/>
                    <a:pt x="392" y="17"/>
                    <a:pt x="387" y="18"/>
                  </a:cubicBezTo>
                  <a:cubicBezTo>
                    <a:pt x="388" y="21"/>
                    <a:pt x="397" y="17"/>
                    <a:pt x="400" y="20"/>
                  </a:cubicBezTo>
                  <a:cubicBezTo>
                    <a:pt x="399" y="20"/>
                    <a:pt x="399" y="22"/>
                    <a:pt x="399" y="24"/>
                  </a:cubicBezTo>
                  <a:cubicBezTo>
                    <a:pt x="379" y="20"/>
                    <a:pt x="341" y="26"/>
                    <a:pt x="315" y="20"/>
                  </a:cubicBezTo>
                  <a:cubicBezTo>
                    <a:pt x="322" y="19"/>
                    <a:pt x="327" y="17"/>
                    <a:pt x="331" y="15"/>
                  </a:cubicBezTo>
                  <a:cubicBezTo>
                    <a:pt x="306" y="8"/>
                    <a:pt x="274" y="13"/>
                    <a:pt x="250" y="12"/>
                  </a:cubicBezTo>
                  <a:cubicBezTo>
                    <a:pt x="255" y="13"/>
                    <a:pt x="258" y="11"/>
                    <a:pt x="260" y="15"/>
                  </a:cubicBezTo>
                  <a:cubicBezTo>
                    <a:pt x="249" y="22"/>
                    <a:pt x="237" y="14"/>
                    <a:pt x="229" y="15"/>
                  </a:cubicBezTo>
                  <a:cubicBezTo>
                    <a:pt x="230" y="14"/>
                    <a:pt x="230" y="12"/>
                    <a:pt x="230" y="9"/>
                  </a:cubicBezTo>
                  <a:cubicBezTo>
                    <a:pt x="207" y="8"/>
                    <a:pt x="181" y="6"/>
                    <a:pt x="162" y="9"/>
                  </a:cubicBezTo>
                  <a:cubicBezTo>
                    <a:pt x="165" y="9"/>
                    <a:pt x="169" y="10"/>
                    <a:pt x="171" y="11"/>
                  </a:cubicBezTo>
                  <a:cubicBezTo>
                    <a:pt x="170" y="11"/>
                    <a:pt x="168" y="11"/>
                    <a:pt x="167" y="12"/>
                  </a:cubicBezTo>
                  <a:cubicBezTo>
                    <a:pt x="172" y="13"/>
                    <a:pt x="164" y="18"/>
                    <a:pt x="170" y="18"/>
                  </a:cubicBezTo>
                  <a:cubicBezTo>
                    <a:pt x="159" y="21"/>
                    <a:pt x="146" y="22"/>
                    <a:pt x="137" y="20"/>
                  </a:cubicBezTo>
                  <a:cubicBezTo>
                    <a:pt x="129" y="19"/>
                    <a:pt x="110" y="25"/>
                    <a:pt x="114" y="20"/>
                  </a:cubicBezTo>
                  <a:cubicBezTo>
                    <a:pt x="112" y="22"/>
                    <a:pt x="101" y="26"/>
                    <a:pt x="104" y="21"/>
                  </a:cubicBezTo>
                  <a:cubicBezTo>
                    <a:pt x="101" y="20"/>
                    <a:pt x="100" y="26"/>
                    <a:pt x="99" y="23"/>
                  </a:cubicBezTo>
                  <a:cubicBezTo>
                    <a:pt x="101" y="19"/>
                    <a:pt x="98" y="24"/>
                    <a:pt x="98" y="20"/>
                  </a:cubicBezTo>
                  <a:cubicBezTo>
                    <a:pt x="98" y="17"/>
                    <a:pt x="97" y="25"/>
                    <a:pt x="97" y="25"/>
                  </a:cubicBezTo>
                  <a:cubicBezTo>
                    <a:pt x="94" y="23"/>
                    <a:pt x="94" y="21"/>
                    <a:pt x="94" y="19"/>
                  </a:cubicBezTo>
                  <a:cubicBezTo>
                    <a:pt x="92" y="21"/>
                    <a:pt x="89" y="23"/>
                    <a:pt x="85" y="22"/>
                  </a:cubicBezTo>
                  <a:cubicBezTo>
                    <a:pt x="84" y="26"/>
                    <a:pt x="92" y="22"/>
                    <a:pt x="92" y="25"/>
                  </a:cubicBezTo>
                  <a:cubicBezTo>
                    <a:pt x="91" y="27"/>
                    <a:pt x="90" y="28"/>
                    <a:pt x="86" y="29"/>
                  </a:cubicBezTo>
                  <a:cubicBezTo>
                    <a:pt x="105" y="31"/>
                    <a:pt x="138" y="31"/>
                    <a:pt x="164" y="35"/>
                  </a:cubicBezTo>
                  <a:cubicBezTo>
                    <a:pt x="131" y="39"/>
                    <a:pt x="104" y="33"/>
                    <a:pt x="74" y="34"/>
                  </a:cubicBezTo>
                  <a:cubicBezTo>
                    <a:pt x="78" y="36"/>
                    <a:pt x="86" y="35"/>
                    <a:pt x="90" y="37"/>
                  </a:cubicBezTo>
                  <a:cubicBezTo>
                    <a:pt x="73" y="38"/>
                    <a:pt x="70" y="36"/>
                    <a:pt x="57" y="40"/>
                  </a:cubicBezTo>
                  <a:cubicBezTo>
                    <a:pt x="58" y="40"/>
                    <a:pt x="59" y="40"/>
                    <a:pt x="60" y="41"/>
                  </a:cubicBezTo>
                  <a:cubicBezTo>
                    <a:pt x="38" y="42"/>
                    <a:pt x="28" y="42"/>
                    <a:pt x="17" y="39"/>
                  </a:cubicBezTo>
                  <a:close/>
                  <a:moveTo>
                    <a:pt x="1457" y="25"/>
                  </a:moveTo>
                  <a:cubicBezTo>
                    <a:pt x="1461" y="20"/>
                    <a:pt x="1475" y="24"/>
                    <a:pt x="1479" y="23"/>
                  </a:cubicBezTo>
                  <a:cubicBezTo>
                    <a:pt x="1474" y="27"/>
                    <a:pt x="1464" y="23"/>
                    <a:pt x="1457" y="25"/>
                  </a:cubicBezTo>
                  <a:close/>
                  <a:moveTo>
                    <a:pt x="173" y="12"/>
                  </a:moveTo>
                  <a:cubicBezTo>
                    <a:pt x="173" y="11"/>
                    <a:pt x="175" y="11"/>
                    <a:pt x="175" y="9"/>
                  </a:cubicBezTo>
                  <a:cubicBezTo>
                    <a:pt x="176" y="11"/>
                    <a:pt x="178" y="10"/>
                    <a:pt x="180" y="10"/>
                  </a:cubicBezTo>
                  <a:cubicBezTo>
                    <a:pt x="181" y="13"/>
                    <a:pt x="180" y="14"/>
                    <a:pt x="178" y="14"/>
                  </a:cubicBezTo>
                  <a:cubicBezTo>
                    <a:pt x="178" y="10"/>
                    <a:pt x="175" y="12"/>
                    <a:pt x="173"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10"/>
            <p:cNvSpPr/>
            <p:nvPr/>
          </p:nvSpPr>
          <p:spPr bwMode="auto">
            <a:xfrm>
              <a:off x="822" y="2260"/>
              <a:ext cx="72" cy="26"/>
            </a:xfrm>
            <a:custGeom>
              <a:avLst/>
              <a:gdLst>
                <a:gd name="T0" fmla="*/ 21 w 23"/>
                <a:gd name="T1" fmla="*/ 7 h 8"/>
                <a:gd name="T2" fmla="*/ 17 w 23"/>
                <a:gd name="T3" fmla="*/ 5 h 8"/>
                <a:gd name="T4" fmla="*/ 21 w 23"/>
                <a:gd name="T5" fmla="*/ 7 h 8"/>
              </a:gdLst>
              <a:ahLst/>
              <a:cxnLst>
                <a:cxn ang="0">
                  <a:pos x="T0" y="T1"/>
                </a:cxn>
                <a:cxn ang="0">
                  <a:pos x="T2" y="T3"/>
                </a:cxn>
                <a:cxn ang="0">
                  <a:pos x="T4" y="T5"/>
                </a:cxn>
              </a:cxnLst>
              <a:rect l="0" t="0" r="r" b="b"/>
              <a:pathLst>
                <a:path w="23" h="8">
                  <a:moveTo>
                    <a:pt x="21" y="7"/>
                  </a:moveTo>
                  <a:cubicBezTo>
                    <a:pt x="23" y="8"/>
                    <a:pt x="15" y="8"/>
                    <a:pt x="17" y="5"/>
                  </a:cubicBezTo>
                  <a:cubicBezTo>
                    <a:pt x="0" y="8"/>
                    <a:pt x="16" y="0"/>
                    <a:pt x="21"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11"/>
            <p:cNvSpPr/>
            <p:nvPr/>
          </p:nvSpPr>
          <p:spPr bwMode="auto">
            <a:xfrm>
              <a:off x="2309" y="2173"/>
              <a:ext cx="25" cy="17"/>
            </a:xfrm>
            <a:custGeom>
              <a:avLst/>
              <a:gdLst>
                <a:gd name="T0" fmla="*/ 4 w 8"/>
                <a:gd name="T1" fmla="*/ 5 h 5"/>
                <a:gd name="T2" fmla="*/ 8 w 8"/>
                <a:gd name="T3" fmla="*/ 1 h 5"/>
                <a:gd name="T4" fmla="*/ 5 w 8"/>
                <a:gd name="T5" fmla="*/ 2 h 5"/>
                <a:gd name="T6" fmla="*/ 4 w 8"/>
                <a:gd name="T7" fmla="*/ 5 h 5"/>
              </a:gdLst>
              <a:ahLst/>
              <a:cxnLst>
                <a:cxn ang="0">
                  <a:pos x="T0" y="T1"/>
                </a:cxn>
                <a:cxn ang="0">
                  <a:pos x="T2" y="T3"/>
                </a:cxn>
                <a:cxn ang="0">
                  <a:pos x="T4" y="T5"/>
                </a:cxn>
                <a:cxn ang="0">
                  <a:pos x="T6" y="T7"/>
                </a:cxn>
              </a:cxnLst>
              <a:rect l="0" t="0" r="r" b="b"/>
              <a:pathLst>
                <a:path w="8" h="5">
                  <a:moveTo>
                    <a:pt x="4" y="5"/>
                  </a:moveTo>
                  <a:cubicBezTo>
                    <a:pt x="0" y="4"/>
                    <a:pt x="4" y="0"/>
                    <a:pt x="8" y="1"/>
                  </a:cubicBezTo>
                  <a:cubicBezTo>
                    <a:pt x="8" y="2"/>
                    <a:pt x="5" y="5"/>
                    <a:pt x="5" y="2"/>
                  </a:cubicBezTo>
                  <a:cubicBezTo>
                    <a:pt x="4" y="2"/>
                    <a:pt x="4" y="4"/>
                    <a:pt x="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12"/>
            <p:cNvSpPr/>
            <p:nvPr/>
          </p:nvSpPr>
          <p:spPr bwMode="auto">
            <a:xfrm>
              <a:off x="5348" y="2173"/>
              <a:ext cx="34" cy="13"/>
            </a:xfrm>
            <a:custGeom>
              <a:avLst/>
              <a:gdLst>
                <a:gd name="T0" fmla="*/ 11 w 11"/>
                <a:gd name="T1" fmla="*/ 2 h 4"/>
                <a:gd name="T2" fmla="*/ 0 w 11"/>
                <a:gd name="T3" fmla="*/ 2 h 4"/>
                <a:gd name="T4" fmla="*/ 11 w 11"/>
                <a:gd name="T5" fmla="*/ 2 h 4"/>
              </a:gdLst>
              <a:ahLst/>
              <a:cxnLst>
                <a:cxn ang="0">
                  <a:pos x="T0" y="T1"/>
                </a:cxn>
                <a:cxn ang="0">
                  <a:pos x="T2" y="T3"/>
                </a:cxn>
                <a:cxn ang="0">
                  <a:pos x="T4" y="T5"/>
                </a:cxn>
              </a:cxnLst>
              <a:rect l="0" t="0" r="r" b="b"/>
              <a:pathLst>
                <a:path w="11" h="4">
                  <a:moveTo>
                    <a:pt x="11" y="2"/>
                  </a:moveTo>
                  <a:cubicBezTo>
                    <a:pt x="7" y="4"/>
                    <a:pt x="3" y="2"/>
                    <a:pt x="0" y="2"/>
                  </a:cubicBezTo>
                  <a:cubicBezTo>
                    <a:pt x="3" y="0"/>
                    <a:pt x="8" y="2"/>
                    <a:pt x="1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13"/>
            <p:cNvSpPr/>
            <p:nvPr/>
          </p:nvSpPr>
          <p:spPr bwMode="auto">
            <a:xfrm>
              <a:off x="5217" y="2173"/>
              <a:ext cx="66" cy="13"/>
            </a:xfrm>
            <a:custGeom>
              <a:avLst/>
              <a:gdLst>
                <a:gd name="T0" fmla="*/ 19 w 21"/>
                <a:gd name="T1" fmla="*/ 0 h 4"/>
                <a:gd name="T2" fmla="*/ 4 w 21"/>
                <a:gd name="T3" fmla="*/ 2 h 4"/>
                <a:gd name="T4" fmla="*/ 18 w 21"/>
                <a:gd name="T5" fmla="*/ 1 h 4"/>
                <a:gd name="T6" fmla="*/ 19 w 21"/>
                <a:gd name="T7" fmla="*/ 0 h 4"/>
              </a:gdLst>
              <a:ahLst/>
              <a:cxnLst>
                <a:cxn ang="0">
                  <a:pos x="T0" y="T1"/>
                </a:cxn>
                <a:cxn ang="0">
                  <a:pos x="T2" y="T3"/>
                </a:cxn>
                <a:cxn ang="0">
                  <a:pos x="T4" y="T5"/>
                </a:cxn>
                <a:cxn ang="0">
                  <a:pos x="T6" y="T7"/>
                </a:cxn>
              </a:cxnLst>
              <a:rect l="0" t="0" r="r" b="b"/>
              <a:pathLst>
                <a:path w="21" h="4">
                  <a:moveTo>
                    <a:pt x="19" y="0"/>
                  </a:moveTo>
                  <a:cubicBezTo>
                    <a:pt x="21" y="4"/>
                    <a:pt x="9" y="2"/>
                    <a:pt x="4" y="2"/>
                  </a:cubicBezTo>
                  <a:cubicBezTo>
                    <a:pt x="0" y="0"/>
                    <a:pt x="14" y="2"/>
                    <a:pt x="18" y="1"/>
                  </a:cubicBezTo>
                  <a:cubicBezTo>
                    <a:pt x="19" y="1"/>
                    <a:pt x="19" y="1"/>
                    <a:pt x="1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58" name="图片 5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035589" y="2137282"/>
            <a:ext cx="1245678" cy="1245678"/>
          </a:xfrm>
          <a:prstGeom prst="rect">
            <a:avLst/>
          </a:prstGeom>
        </p:spPr>
      </p:pic>
      <p:pic>
        <p:nvPicPr>
          <p:cNvPr id="59" name="图片 5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248329" y="4103401"/>
            <a:ext cx="1245678" cy="1245678"/>
          </a:xfrm>
          <a:prstGeom prst="rect">
            <a:avLst/>
          </a:prstGeom>
        </p:spPr>
      </p:pic>
      <p:pic>
        <p:nvPicPr>
          <p:cNvPr id="60" name="图片 5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559971" y="2203957"/>
            <a:ext cx="1245678" cy="1245678"/>
          </a:xfrm>
          <a:prstGeom prst="rect">
            <a:avLst/>
          </a:prstGeom>
        </p:spPr>
      </p:pic>
      <p:pic>
        <p:nvPicPr>
          <p:cNvPr id="61" name="图片 6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16056" y="4066630"/>
            <a:ext cx="1245678" cy="1245678"/>
          </a:xfrm>
          <a:prstGeom prst="rect">
            <a:avLst/>
          </a:prstGeom>
        </p:spPr>
      </p:pic>
      <p:sp>
        <p:nvSpPr>
          <p:cNvPr id="62" name="文本框 61"/>
          <p:cNvSpPr txBox="1"/>
          <p:nvPr/>
        </p:nvSpPr>
        <p:spPr>
          <a:xfrm>
            <a:off x="2297410" y="2498511"/>
            <a:ext cx="1209730" cy="523220"/>
          </a:xfrm>
          <a:prstGeom prst="rect">
            <a:avLst/>
          </a:prstGeom>
          <a:noFill/>
        </p:spPr>
        <p:txBody>
          <a:bodyPr wrap="square" rtlCol="0">
            <a:spAutoFit/>
          </a:bodyPr>
          <a:lstStyle/>
          <a:p>
            <a:r>
              <a:rPr lang="zh-CN" altLang="en-US" sz="2800" dirty="0">
                <a:solidFill>
                  <a:schemeClr val="bg1"/>
                </a:solidFill>
                <a:latin typeface="禹卫书法行书简体" panose="02000603000000000000" pitchFamily="2" charset="-122"/>
                <a:ea typeface="禹卫书法行书简体" panose="02000603000000000000" pitchFamily="2" charset="-122"/>
              </a:rPr>
              <a:t>文本</a:t>
            </a:r>
            <a:endParaRPr lang="zh-CN" altLang="en-US" sz="2800" dirty="0">
              <a:solidFill>
                <a:schemeClr val="bg1"/>
              </a:solidFill>
              <a:latin typeface="禹卫书法行书简体" panose="02000603000000000000" pitchFamily="2" charset="-122"/>
              <a:ea typeface="禹卫书法行书简体" panose="02000603000000000000" pitchFamily="2" charset="-122"/>
            </a:endParaRPr>
          </a:p>
        </p:txBody>
      </p:sp>
      <p:sp>
        <p:nvSpPr>
          <p:cNvPr id="63" name="文本框 62"/>
          <p:cNvSpPr txBox="1"/>
          <p:nvPr/>
        </p:nvSpPr>
        <p:spPr>
          <a:xfrm>
            <a:off x="4531036" y="4427859"/>
            <a:ext cx="1209730" cy="523220"/>
          </a:xfrm>
          <a:prstGeom prst="rect">
            <a:avLst/>
          </a:prstGeom>
          <a:noFill/>
        </p:spPr>
        <p:txBody>
          <a:bodyPr wrap="square" rtlCol="0">
            <a:spAutoFit/>
          </a:bodyPr>
          <a:lstStyle/>
          <a:p>
            <a:r>
              <a:rPr lang="zh-CN" altLang="en-US" sz="2800" dirty="0">
                <a:solidFill>
                  <a:schemeClr val="bg1"/>
                </a:solidFill>
                <a:latin typeface="禹卫书法行书简体" panose="02000603000000000000" pitchFamily="2" charset="-122"/>
                <a:ea typeface="禹卫书法行书简体" panose="02000603000000000000" pitchFamily="2" charset="-122"/>
              </a:rPr>
              <a:t>文本</a:t>
            </a:r>
            <a:endParaRPr lang="zh-CN" altLang="en-US" sz="2800" dirty="0">
              <a:solidFill>
                <a:schemeClr val="bg1"/>
              </a:solidFill>
              <a:latin typeface="禹卫书法行书简体" panose="02000603000000000000" pitchFamily="2" charset="-122"/>
              <a:ea typeface="禹卫书法行书简体" panose="02000603000000000000" pitchFamily="2" charset="-122"/>
            </a:endParaRPr>
          </a:p>
        </p:txBody>
      </p:sp>
      <p:sp>
        <p:nvSpPr>
          <p:cNvPr id="64" name="文本框 63"/>
          <p:cNvSpPr txBox="1"/>
          <p:nvPr/>
        </p:nvSpPr>
        <p:spPr>
          <a:xfrm>
            <a:off x="6873560" y="2498511"/>
            <a:ext cx="1209730" cy="523220"/>
          </a:xfrm>
          <a:prstGeom prst="rect">
            <a:avLst/>
          </a:prstGeom>
          <a:noFill/>
        </p:spPr>
        <p:txBody>
          <a:bodyPr wrap="square" rtlCol="0">
            <a:spAutoFit/>
          </a:bodyPr>
          <a:lstStyle/>
          <a:p>
            <a:r>
              <a:rPr lang="zh-CN" altLang="en-US" sz="2800" dirty="0">
                <a:solidFill>
                  <a:schemeClr val="bg1"/>
                </a:solidFill>
                <a:latin typeface="禹卫书法行书简体" panose="02000603000000000000" pitchFamily="2" charset="-122"/>
                <a:ea typeface="禹卫书法行书简体" panose="02000603000000000000" pitchFamily="2" charset="-122"/>
              </a:rPr>
              <a:t>文本</a:t>
            </a:r>
            <a:endParaRPr lang="zh-CN" altLang="en-US" sz="2800" dirty="0">
              <a:solidFill>
                <a:schemeClr val="bg1"/>
              </a:solidFill>
              <a:latin typeface="禹卫书法行书简体" panose="02000603000000000000" pitchFamily="2" charset="-122"/>
              <a:ea typeface="禹卫书法行书简体" panose="02000603000000000000" pitchFamily="2" charset="-122"/>
            </a:endParaRPr>
          </a:p>
        </p:txBody>
      </p:sp>
      <p:sp>
        <p:nvSpPr>
          <p:cNvPr id="65" name="文本框 64"/>
          <p:cNvSpPr txBox="1"/>
          <p:nvPr/>
        </p:nvSpPr>
        <p:spPr>
          <a:xfrm>
            <a:off x="9605908" y="4427859"/>
            <a:ext cx="1209730" cy="523220"/>
          </a:xfrm>
          <a:prstGeom prst="rect">
            <a:avLst/>
          </a:prstGeom>
          <a:noFill/>
        </p:spPr>
        <p:txBody>
          <a:bodyPr wrap="square" rtlCol="0">
            <a:spAutoFit/>
          </a:bodyPr>
          <a:lstStyle/>
          <a:p>
            <a:r>
              <a:rPr lang="zh-CN" altLang="en-US" sz="2800" dirty="0">
                <a:solidFill>
                  <a:schemeClr val="bg1"/>
                </a:solidFill>
                <a:latin typeface="禹卫书法行书简体" panose="02000603000000000000" pitchFamily="2" charset="-122"/>
                <a:ea typeface="禹卫书法行书简体" panose="02000603000000000000" pitchFamily="2" charset="-122"/>
              </a:rPr>
              <a:t>文本</a:t>
            </a:r>
            <a:endParaRPr lang="zh-CN" altLang="en-US" sz="2800" dirty="0">
              <a:solidFill>
                <a:schemeClr val="bg1"/>
              </a:solidFill>
              <a:latin typeface="禹卫书法行书简体" panose="02000603000000000000" pitchFamily="2" charset="-122"/>
              <a:ea typeface="禹卫书法行书简体" panose="02000603000000000000" pitchFamily="2" charset="-122"/>
            </a:endParaRPr>
          </a:p>
        </p:txBody>
      </p:sp>
      <p:sp>
        <p:nvSpPr>
          <p:cNvPr id="66" name="文本框 65"/>
          <p:cNvSpPr txBox="1"/>
          <p:nvPr/>
        </p:nvSpPr>
        <p:spPr>
          <a:xfrm>
            <a:off x="1571626" y="3988869"/>
            <a:ext cx="2323665" cy="1200329"/>
          </a:xfrm>
          <a:prstGeom prst="rect">
            <a:avLst/>
          </a:prstGeom>
          <a:noFill/>
        </p:spPr>
        <p:txBody>
          <a:bodyPr wrap="square" rtlCol="0">
            <a:spAutoFit/>
          </a:bodyPr>
          <a:lstStyle/>
          <a:p>
            <a:pPr algn="ct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7" name="文本框 66"/>
          <p:cNvSpPr txBox="1"/>
          <p:nvPr/>
        </p:nvSpPr>
        <p:spPr>
          <a:xfrm>
            <a:off x="3852034" y="2021756"/>
            <a:ext cx="2323665" cy="1200329"/>
          </a:xfrm>
          <a:prstGeom prst="rect">
            <a:avLst/>
          </a:prstGeom>
          <a:noFill/>
        </p:spPr>
        <p:txBody>
          <a:bodyPr wrap="square" rtlCol="0">
            <a:spAutoFit/>
          </a:bodyPr>
          <a:lstStyle/>
          <a:p>
            <a:pPr algn="ct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8" name="文本框 67"/>
          <p:cNvSpPr txBox="1"/>
          <p:nvPr/>
        </p:nvSpPr>
        <p:spPr>
          <a:xfrm>
            <a:off x="6223532" y="4025640"/>
            <a:ext cx="2323665" cy="1200329"/>
          </a:xfrm>
          <a:prstGeom prst="rect">
            <a:avLst/>
          </a:prstGeom>
          <a:noFill/>
        </p:spPr>
        <p:txBody>
          <a:bodyPr wrap="square" rtlCol="0">
            <a:spAutoFit/>
          </a:bodyPr>
          <a:lstStyle/>
          <a:p>
            <a:pPr algn="ct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9" name="文本框 68"/>
          <p:cNvSpPr txBox="1"/>
          <p:nvPr/>
        </p:nvSpPr>
        <p:spPr>
          <a:xfrm>
            <a:off x="8574192" y="1947741"/>
            <a:ext cx="2323665" cy="1200329"/>
          </a:xfrm>
          <a:prstGeom prst="rect">
            <a:avLst/>
          </a:prstGeom>
          <a:noFill/>
        </p:spPr>
        <p:txBody>
          <a:bodyPr wrap="square" rtlCol="0">
            <a:spAutoFit/>
          </a:bodyPr>
          <a:lstStyle/>
          <a:p>
            <a:pPr algn="ct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70"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71"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sp>
        <p:nvSpPr>
          <p:cNvPr id="70" name="文本框 69"/>
          <p:cNvSpPr txBox="1"/>
          <p:nvPr/>
        </p:nvSpPr>
        <p:spPr>
          <a:xfrm>
            <a:off x="4346073" y="2906045"/>
            <a:ext cx="4547161" cy="461665"/>
          </a:xfrm>
          <a:prstGeom prst="rect">
            <a:avLst/>
          </a:prstGeom>
          <a:noFill/>
        </p:spPr>
        <p:txBody>
          <a:bodyPr wrap="square" rtlCol="0">
            <a:spAutoFit/>
          </a:bodyPr>
          <a:lstStyle/>
          <a:p>
            <a:r>
              <a:rPr lang="zh-CN" altLang="en-US" sz="2400" b="1" dirty="0">
                <a:latin typeface="禹卫书法行书简体" panose="02000603000000000000" pitchFamily="2" charset="-122"/>
                <a:ea typeface="禹卫书法行书简体" panose="02000603000000000000" pitchFamily="2" charset="-122"/>
              </a:rPr>
              <a:t>请在此处添加您 的文本</a:t>
            </a:r>
            <a:endParaRPr lang="zh-CN" altLang="en-US" sz="2400" b="1" dirty="0">
              <a:latin typeface="禹卫书法行书简体" panose="02000603000000000000" pitchFamily="2" charset="-122"/>
              <a:ea typeface="禹卫书法行书简体" panose="02000603000000000000" pitchFamily="2" charset="-122"/>
            </a:endParaRPr>
          </a:p>
        </p:txBody>
      </p:sp>
      <p:grpSp>
        <p:nvGrpSpPr>
          <p:cNvPr id="71" name="组合 70"/>
          <p:cNvGrpSpPr/>
          <p:nvPr/>
        </p:nvGrpSpPr>
        <p:grpSpPr>
          <a:xfrm>
            <a:off x="9676260" y="2233478"/>
            <a:ext cx="1356896" cy="3419258"/>
            <a:chOff x="9862647" y="2232813"/>
            <a:chExt cx="1043126" cy="2520478"/>
          </a:xfrm>
        </p:grpSpPr>
        <p:cxnSp>
          <p:nvCxnSpPr>
            <p:cNvPr id="72" name="直接连接符 71"/>
            <p:cNvCxnSpPr/>
            <p:nvPr/>
          </p:nvCxnSpPr>
          <p:spPr>
            <a:xfrm>
              <a:off x="10797843" y="2232813"/>
              <a:ext cx="0" cy="17143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连接符 72"/>
            <p:cNvCxnSpPr/>
            <p:nvPr/>
          </p:nvCxnSpPr>
          <p:spPr>
            <a:xfrm flipH="1">
              <a:off x="10898516" y="3605614"/>
              <a:ext cx="7257" cy="5380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接连接符 73"/>
            <p:cNvCxnSpPr/>
            <p:nvPr/>
          </p:nvCxnSpPr>
          <p:spPr>
            <a:xfrm>
              <a:off x="9963271" y="2722026"/>
              <a:ext cx="0" cy="17143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直接连接符 74"/>
            <p:cNvCxnSpPr/>
            <p:nvPr/>
          </p:nvCxnSpPr>
          <p:spPr>
            <a:xfrm flipH="1">
              <a:off x="9862647" y="2530835"/>
              <a:ext cx="7257" cy="5380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文本框 75"/>
            <p:cNvSpPr txBox="1"/>
            <p:nvPr/>
          </p:nvSpPr>
          <p:spPr>
            <a:xfrm>
              <a:off x="9994993" y="2241644"/>
              <a:ext cx="780800" cy="2511647"/>
            </a:xfrm>
            <a:prstGeom prst="rect">
              <a:avLst/>
            </a:prstGeom>
            <a:noFill/>
            <a:ln>
              <a:noFill/>
            </a:ln>
          </p:spPr>
          <p:txBody>
            <a:bodyPr vert="eaVert" wrap="square" rtlCol="0">
              <a:spAutoFit/>
            </a:bodyPr>
            <a:lstStyle/>
            <a:p>
              <a:r>
                <a:rPr lang="zh-CN" altLang="en-US" sz="5400" dirty="0">
                  <a:latin typeface="禹卫书法行书简体" panose="02000603000000000000" pitchFamily="2" charset="-122"/>
                  <a:ea typeface="禹卫书法行书简体" panose="02000603000000000000" pitchFamily="2" charset="-122"/>
                </a:rPr>
                <a:t>中 国 风</a:t>
              </a:r>
              <a:endParaRPr lang="zh-CN" altLang="en-US" sz="5400" dirty="0">
                <a:latin typeface="禹卫书法行书简体" panose="02000603000000000000" pitchFamily="2" charset="-122"/>
                <a:ea typeface="禹卫书法行书简体" panose="02000603000000000000" pitchFamily="2" charset="-122"/>
              </a:endParaRPr>
            </a:p>
          </p:txBody>
        </p:sp>
      </p:grpSp>
      <p:pic>
        <p:nvPicPr>
          <p:cNvPr id="77" name="图片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098421" y="4898927"/>
            <a:ext cx="1254125"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文本框 77"/>
          <p:cNvSpPr txBox="1"/>
          <p:nvPr/>
        </p:nvSpPr>
        <p:spPr>
          <a:xfrm>
            <a:off x="4346072" y="3575488"/>
            <a:ext cx="4754385" cy="1938992"/>
          </a:xfrm>
          <a:prstGeom prst="rect">
            <a:avLst/>
          </a:prstGeom>
          <a:noFill/>
        </p:spPr>
        <p:txBody>
          <a:bodyPr wrap="square" rtlCol="0">
            <a:spAutoFit/>
          </a:bodyPr>
          <a:lstStyle/>
          <a:p>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请在此处添加您的文本请在此处添加您的文本请在此处添加您的文本请在此处添加您的文本请在此处添加您的文本请在此处添加您的文本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a:p>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a:p>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pic>
        <p:nvPicPr>
          <p:cNvPr id="80" name="图片 79"/>
          <p:cNvPicPr>
            <a:picLocks noChangeAspect="1"/>
          </p:cNvPicPr>
          <p:nvPr/>
        </p:nvPicPr>
        <p:blipFill>
          <a:blip r:embed="rId3"/>
          <a:stretch>
            <a:fillRect/>
          </a:stretch>
        </p:blipFill>
        <p:spPr>
          <a:xfrm rot="20074668" flipH="1">
            <a:off x="-687651" y="2756945"/>
            <a:ext cx="4531896" cy="2981160"/>
          </a:xfrm>
          <a:prstGeom prst="rect">
            <a:avLst/>
          </a:prstGeom>
        </p:spPr>
      </p:pic>
      <p:sp>
        <p:nvSpPr>
          <p:cNvPr id="81"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82"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42" name="图片 41"/>
          <p:cNvPicPr>
            <a:picLocks noChangeAspect="1"/>
          </p:cNvPicPr>
          <p:nvPr/>
        </p:nvPicPr>
        <p:blipFill rotWithShape="1">
          <a:blip r:embed="rId2" cstate="print">
            <a:extLst>
              <a:ext uri="{28A0092B-C50C-407E-A947-70E740481C1C}">
                <a14:useLocalDpi xmlns:a14="http://schemas.microsoft.com/office/drawing/2010/main" val="0"/>
              </a:ext>
            </a:extLst>
          </a:blip>
          <a:srcRect t="7500" b="20278"/>
          <a:stretch>
            <a:fillRect/>
          </a:stretch>
        </p:blipFill>
        <p:spPr>
          <a:xfrm>
            <a:off x="0" y="514350"/>
            <a:ext cx="12192000" cy="4953000"/>
          </a:xfrm>
          <a:prstGeom prst="rect">
            <a:avLst/>
          </a:prstGeom>
        </p:spPr>
      </p:pic>
      <p:pic>
        <p:nvPicPr>
          <p:cNvPr id="43" name="图片 4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911598" y="1288792"/>
            <a:ext cx="5162302" cy="2823295"/>
          </a:xfrm>
          <a:prstGeom prst="rect">
            <a:avLst/>
          </a:prstGeom>
        </p:spPr>
      </p:pic>
      <p:pic>
        <p:nvPicPr>
          <p:cNvPr id="44" name="图片 43"/>
          <p:cNvPicPr>
            <a:picLocks noChangeAspect="1"/>
          </p:cNvPicPr>
          <p:nvPr/>
        </p:nvPicPr>
        <p:blipFill>
          <a:blip r:embed="rId4"/>
          <a:stretch>
            <a:fillRect/>
          </a:stretch>
        </p:blipFill>
        <p:spPr>
          <a:xfrm>
            <a:off x="5250084" y="4112087"/>
            <a:ext cx="573750" cy="540000"/>
          </a:xfrm>
          <a:prstGeom prst="rect">
            <a:avLst/>
          </a:prstGeom>
        </p:spPr>
      </p:pic>
      <p:sp>
        <p:nvSpPr>
          <p:cNvPr id="45" name="文本框 44"/>
          <p:cNvSpPr txBox="1"/>
          <p:nvPr/>
        </p:nvSpPr>
        <p:spPr>
          <a:xfrm>
            <a:off x="5974425" y="4112087"/>
            <a:ext cx="1666790" cy="461665"/>
          </a:xfrm>
          <a:prstGeom prst="rect">
            <a:avLst/>
          </a:prstGeom>
          <a:noFill/>
        </p:spPr>
        <p:txBody>
          <a:bodyPr wrap="square" rtlCol="0">
            <a:spAutoFit/>
          </a:bodyPr>
          <a:lstStyle/>
          <a:p>
            <a:r>
              <a:rPr lang="zh-CN" altLang="en-US" sz="2400" smtClean="0">
                <a:latin typeface="禹卫书法行书简体" panose="02000603000000000000" pitchFamily="2" charset="-122"/>
                <a:ea typeface="禹卫书法行书简体" panose="02000603000000000000" pitchFamily="2" charset="-122"/>
              </a:rPr>
              <a:t>总结概述</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46" name="文本框 45"/>
          <p:cNvSpPr txBox="1"/>
          <p:nvPr/>
        </p:nvSpPr>
        <p:spPr>
          <a:xfrm>
            <a:off x="5974425" y="4652679"/>
            <a:ext cx="4674284"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文本请</a:t>
            </a:r>
            <a:r>
              <a:rPr lang="zh-CN" altLang="en-US" dirty="0">
                <a:solidFill>
                  <a:schemeClr val="tx1">
                    <a:lumMod val="95000"/>
                    <a:lumOff val="5000"/>
                  </a:schemeClr>
                </a:solidFill>
                <a:latin typeface="楷体" panose="02010609060101010101" pitchFamily="49" charset="-122"/>
                <a:ea typeface="楷体" panose="02010609060101010101" pitchFamily="49" charset="-122"/>
              </a:rPr>
              <a:t>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文本添加文本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7" name="文本框 46"/>
          <p:cNvSpPr txBox="1"/>
          <p:nvPr/>
        </p:nvSpPr>
        <p:spPr>
          <a:xfrm>
            <a:off x="5974425" y="5467350"/>
            <a:ext cx="4674284"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文本请</a:t>
            </a:r>
            <a:r>
              <a:rPr lang="zh-CN" altLang="en-US" dirty="0">
                <a:solidFill>
                  <a:schemeClr val="tx1">
                    <a:lumMod val="95000"/>
                    <a:lumOff val="5000"/>
                  </a:schemeClr>
                </a:solidFill>
                <a:latin typeface="楷体" panose="02010609060101010101" pitchFamily="49" charset="-122"/>
                <a:ea typeface="楷体" panose="02010609060101010101" pitchFamily="49" charset="-122"/>
              </a:rPr>
              <a:t>在此处添加您</a:t>
            </a:r>
            <a:r>
              <a:rPr lang="zh-CN" altLang="en-US">
                <a:solidFill>
                  <a:schemeClr val="tx1">
                    <a:lumMod val="95000"/>
                    <a:lumOff val="5000"/>
                  </a:schemeClr>
                </a:solidFill>
                <a:latin typeface="楷体" panose="02010609060101010101" pitchFamily="49" charset="-122"/>
                <a:ea typeface="楷体" panose="02010609060101010101" pitchFamily="49" charset="-122"/>
              </a:rPr>
              <a:t>的</a:t>
            </a:r>
            <a:r>
              <a:rPr lang="zh-CN" altLang="en-US" smtClean="0">
                <a:solidFill>
                  <a:schemeClr val="tx1">
                    <a:lumMod val="95000"/>
                    <a:lumOff val="5000"/>
                  </a:schemeClr>
                </a:solidFill>
                <a:latin typeface="楷体" panose="02010609060101010101" pitchFamily="49" charset="-122"/>
                <a:ea typeface="楷体" panose="02010609060101010101" pitchFamily="49" charset="-122"/>
              </a:rPr>
              <a:t>文本添加文本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pic>
        <p:nvPicPr>
          <p:cNvPr id="48" name="图片 47"/>
          <p:cNvPicPr>
            <a:picLocks noChangeAspect="1"/>
          </p:cNvPicPr>
          <p:nvPr/>
        </p:nvPicPr>
        <p:blipFill>
          <a:blip r:embed="rId4"/>
          <a:stretch>
            <a:fillRect/>
          </a:stretch>
        </p:blipFill>
        <p:spPr>
          <a:xfrm>
            <a:off x="1341285" y="5604981"/>
            <a:ext cx="573750" cy="540000"/>
          </a:xfrm>
          <a:prstGeom prst="rect">
            <a:avLst/>
          </a:prstGeom>
        </p:spPr>
      </p:pic>
      <p:pic>
        <p:nvPicPr>
          <p:cNvPr id="49" name="图片 48"/>
          <p:cNvPicPr>
            <a:picLocks noChangeAspect="1"/>
          </p:cNvPicPr>
          <p:nvPr/>
        </p:nvPicPr>
        <p:blipFill>
          <a:blip r:embed="rId4"/>
          <a:stretch>
            <a:fillRect/>
          </a:stretch>
        </p:blipFill>
        <p:spPr>
          <a:xfrm>
            <a:off x="3540166" y="5246617"/>
            <a:ext cx="404563" cy="380765"/>
          </a:xfrm>
          <a:prstGeom prst="rect">
            <a:avLst/>
          </a:prstGeom>
        </p:spPr>
      </p:pic>
      <p:sp>
        <p:nvSpPr>
          <p:cNvPr id="50"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51"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barn(inVertical)">
                                      <p:cBhvr>
                                        <p:cTn id="7" dur="1500"/>
                                        <p:tgtEl>
                                          <p:spTgt spid="42"/>
                                        </p:tgtEl>
                                      </p:cBhvr>
                                    </p:animEffect>
                                  </p:childTnLst>
                                </p:cTn>
                              </p:par>
                              <p:par>
                                <p:cTn id="8" presetID="42" presetClass="entr" presetSubtype="0"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1000"/>
                                        <p:tgtEl>
                                          <p:spTgt spid="43"/>
                                        </p:tgtEl>
                                      </p:cBhvr>
                                    </p:animEffect>
                                    <p:anim calcmode="lin" valueType="num">
                                      <p:cBhvr>
                                        <p:cTn id="11" dur="1000" fill="hold"/>
                                        <p:tgtEl>
                                          <p:spTgt spid="43"/>
                                        </p:tgtEl>
                                        <p:attrNameLst>
                                          <p:attrName>ppt_x</p:attrName>
                                        </p:attrNameLst>
                                      </p:cBhvr>
                                      <p:tavLst>
                                        <p:tav tm="0">
                                          <p:val>
                                            <p:strVal val="#ppt_x"/>
                                          </p:val>
                                        </p:tav>
                                        <p:tav tm="100000">
                                          <p:val>
                                            <p:strVal val="#ppt_x"/>
                                          </p:val>
                                        </p:tav>
                                      </p:tavLst>
                                    </p:anim>
                                    <p:anim calcmode="lin" valueType="num">
                                      <p:cBhvr>
                                        <p:cTn id="12"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40" name="图片 39"/>
          <p:cNvPicPr>
            <a:picLocks noChangeAspect="1"/>
          </p:cNvPicPr>
          <p:nvPr/>
        </p:nvPicPr>
        <p:blipFill rotWithShape="1">
          <a:blip r:embed="rId2">
            <a:extLst>
              <a:ext uri="{28A0092B-C50C-407E-A947-70E740481C1C}">
                <a14:useLocalDpi xmlns:a14="http://schemas.microsoft.com/office/drawing/2010/main" val="0"/>
              </a:ext>
            </a:extLst>
          </a:blip>
          <a:srcRect l="-212" t="32447" r="7937"/>
          <a:stretch>
            <a:fillRect/>
          </a:stretch>
        </p:blipFill>
        <p:spPr>
          <a:xfrm>
            <a:off x="-14514" y="2314807"/>
            <a:ext cx="5602514" cy="4101497"/>
          </a:xfrm>
          <a:prstGeom prst="rect">
            <a:avLst/>
          </a:prstGeom>
        </p:spPr>
      </p:pic>
      <p:sp>
        <p:nvSpPr>
          <p:cNvPr id="41" name="矩形 40"/>
          <p:cNvSpPr/>
          <p:nvPr/>
        </p:nvSpPr>
        <p:spPr>
          <a:xfrm>
            <a:off x="9608268" y="2029345"/>
            <a:ext cx="337624" cy="102694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0" name="直接连接符 49"/>
          <p:cNvCxnSpPr/>
          <p:nvPr/>
        </p:nvCxnSpPr>
        <p:spPr>
          <a:xfrm flipH="1">
            <a:off x="9574173" y="2029345"/>
            <a:ext cx="97" cy="1026942"/>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sp>
        <p:nvSpPr>
          <p:cNvPr id="51" name="文本框 50"/>
          <p:cNvSpPr txBox="1"/>
          <p:nvPr/>
        </p:nvSpPr>
        <p:spPr>
          <a:xfrm>
            <a:off x="9500081" y="2329747"/>
            <a:ext cx="553998" cy="867215"/>
          </a:xfrm>
          <a:prstGeom prst="rect">
            <a:avLst/>
          </a:prstGeom>
          <a:noFill/>
        </p:spPr>
        <p:txBody>
          <a:bodyPr vert="eaVert" wrap="square" rtlCol="0">
            <a:spAutoFit/>
          </a:bodyPr>
          <a:lstStyle/>
          <a:p>
            <a:r>
              <a:rPr lang="zh-CN" altLang="en-US" sz="2400">
                <a:solidFill>
                  <a:schemeClr val="bg1"/>
                </a:solidFill>
                <a:latin typeface="楷体" panose="02010609060101010101" pitchFamily="49" charset="-122"/>
                <a:ea typeface="楷体" panose="02010609060101010101" pitchFamily="49" charset="-122"/>
              </a:rPr>
              <a:t>魅力</a:t>
            </a:r>
            <a:endParaRPr lang="zh-CN" altLang="en-US" sz="2400">
              <a:solidFill>
                <a:schemeClr val="bg1"/>
              </a:solidFill>
              <a:latin typeface="楷体" panose="02010609060101010101" pitchFamily="49" charset="-122"/>
              <a:ea typeface="楷体" panose="02010609060101010101" pitchFamily="49" charset="-122"/>
            </a:endParaRPr>
          </a:p>
        </p:txBody>
      </p:sp>
      <p:sp>
        <p:nvSpPr>
          <p:cNvPr id="52" name="文本框 51"/>
          <p:cNvSpPr txBox="1"/>
          <p:nvPr/>
        </p:nvSpPr>
        <p:spPr>
          <a:xfrm>
            <a:off x="10025943" y="2219769"/>
            <a:ext cx="1200329" cy="1926249"/>
          </a:xfrm>
          <a:prstGeom prst="rect">
            <a:avLst/>
          </a:prstGeom>
          <a:noFill/>
        </p:spPr>
        <p:txBody>
          <a:bodyPr vert="eaVert" wrap="square" rtlCol="0">
            <a:spAutoFit/>
          </a:bodyPr>
          <a:lstStyle/>
          <a:p>
            <a:r>
              <a:rPr lang="zh-CN" altLang="en-US" sz="6600" smtClean="0">
                <a:latin typeface="禹卫书法行书简体" panose="02000603000000000000" pitchFamily="2" charset="-122"/>
                <a:ea typeface="禹卫书法行书简体" panose="02000603000000000000" pitchFamily="2" charset="-122"/>
              </a:rPr>
              <a:t>企业</a:t>
            </a:r>
            <a:endParaRPr lang="zh-CN" altLang="en-US" sz="6600">
              <a:latin typeface="禹卫书法行书简体" panose="02000603000000000000" pitchFamily="2" charset="-122"/>
              <a:ea typeface="禹卫书法行书简体" panose="02000603000000000000" pitchFamily="2" charset="-122"/>
            </a:endParaRPr>
          </a:p>
        </p:txBody>
      </p:sp>
      <p:sp>
        <p:nvSpPr>
          <p:cNvPr id="53" name="文本框 52"/>
          <p:cNvSpPr txBox="1"/>
          <p:nvPr/>
        </p:nvSpPr>
        <p:spPr>
          <a:xfrm>
            <a:off x="8774075" y="2029345"/>
            <a:ext cx="461665" cy="3851321"/>
          </a:xfrm>
          <a:prstGeom prst="rect">
            <a:avLst/>
          </a:prstGeom>
          <a:noFill/>
        </p:spPr>
        <p:txBody>
          <a:bodyPr vert="eaVert" wrap="square" rtlCol="0">
            <a:spAutoFit/>
          </a:bodyPr>
          <a:lstStyle/>
          <a:p>
            <a:r>
              <a:rPr lang="zh-CN" altLang="en-US" dirty="0">
                <a:latin typeface="楷体" panose="02010609060101010101" pitchFamily="49" charset="-122"/>
                <a:ea typeface="楷体" panose="02010609060101010101" pitchFamily="49" charset="-122"/>
              </a:rPr>
              <a:t>欲速则不达 知而不行，</a:t>
            </a:r>
            <a:r>
              <a:rPr lang="zh-CN" altLang="en-US" dirty="0" smtClean="0">
                <a:latin typeface="楷体" panose="02010609060101010101" pitchFamily="49" charset="-122"/>
                <a:ea typeface="楷体" panose="02010609060101010101" pitchFamily="49" charset="-122"/>
              </a:rPr>
              <a:t>犹如不知口</a:t>
            </a:r>
            <a:endParaRPr lang="zh-CN" altLang="en-US" dirty="0">
              <a:latin typeface="楷体" panose="02010609060101010101" pitchFamily="49" charset="-122"/>
              <a:ea typeface="楷体" panose="02010609060101010101" pitchFamily="49" charset="-122"/>
            </a:endParaRPr>
          </a:p>
        </p:txBody>
      </p:sp>
      <p:sp>
        <p:nvSpPr>
          <p:cNvPr id="54" name="文本框 53"/>
          <p:cNvSpPr txBox="1"/>
          <p:nvPr/>
        </p:nvSpPr>
        <p:spPr>
          <a:xfrm>
            <a:off x="8082833" y="2043413"/>
            <a:ext cx="461665" cy="3729976"/>
          </a:xfrm>
          <a:prstGeom prst="rect">
            <a:avLst/>
          </a:prstGeom>
          <a:noFill/>
        </p:spPr>
        <p:txBody>
          <a:bodyPr vert="eaVert" wrap="square" rtlCol="0">
            <a:spAutoFit/>
          </a:bodyPr>
          <a:lstStyle/>
          <a:p>
            <a:r>
              <a:rPr lang="zh-CN" altLang="en-US" dirty="0" smtClean="0">
                <a:latin typeface="楷体" panose="02010609060101010101" pitchFamily="49" charset="-122"/>
                <a:ea typeface="楷体" panose="02010609060101010101" pitchFamily="49" charset="-122"/>
              </a:rPr>
              <a:t>能</a:t>
            </a:r>
            <a:r>
              <a:rPr lang="zh-CN" altLang="en-US" dirty="0">
                <a:latin typeface="楷体" panose="02010609060101010101" pitchFamily="49" charset="-122"/>
                <a:ea typeface="楷体" panose="02010609060101010101" pitchFamily="49" charset="-122"/>
              </a:rPr>
              <a:t>言之</a:t>
            </a:r>
            <a:r>
              <a:rPr lang="en-US" altLang="zh-CN" dirty="0">
                <a:latin typeface="楷体" panose="02010609060101010101" pitchFamily="49" charset="-122"/>
                <a:ea typeface="楷体" panose="02010609060101010101" pitchFamily="49" charset="-122"/>
              </a:rPr>
              <a:t>,</a:t>
            </a:r>
            <a:r>
              <a:rPr lang="zh-CN" altLang="en-US" dirty="0">
                <a:latin typeface="楷体" panose="02010609060101010101" pitchFamily="49" charset="-122"/>
                <a:ea typeface="楷体" panose="02010609060101010101" pitchFamily="49" charset="-122"/>
              </a:rPr>
              <a:t>身能三更灯火五更鸡</a:t>
            </a:r>
            <a:r>
              <a:rPr lang="zh-CN" altLang="en-US" dirty="0" smtClean="0">
                <a:latin typeface="楷体" panose="02010609060101010101" pitchFamily="49" charset="-122"/>
                <a:ea typeface="楷体" panose="02010609060101010101" pitchFamily="49" charset="-122"/>
              </a:rPr>
              <a:t>，正是</a:t>
            </a:r>
            <a:endParaRPr lang="zh-CN" altLang="en-US" dirty="0">
              <a:latin typeface="楷体" panose="02010609060101010101" pitchFamily="49" charset="-122"/>
              <a:ea typeface="楷体" panose="02010609060101010101" pitchFamily="49" charset="-122"/>
            </a:endParaRPr>
          </a:p>
        </p:txBody>
      </p:sp>
      <p:sp>
        <p:nvSpPr>
          <p:cNvPr id="55" name="文本框 54"/>
          <p:cNvSpPr txBox="1"/>
          <p:nvPr/>
        </p:nvSpPr>
        <p:spPr>
          <a:xfrm>
            <a:off x="7335694" y="2091000"/>
            <a:ext cx="461665" cy="3608910"/>
          </a:xfrm>
          <a:prstGeom prst="rect">
            <a:avLst/>
          </a:prstGeom>
          <a:noFill/>
        </p:spPr>
        <p:txBody>
          <a:bodyPr vert="eaVert" wrap="square" rtlCol="0">
            <a:spAutoFit/>
          </a:bodyPr>
          <a:lstStyle/>
          <a:p>
            <a:r>
              <a:rPr lang="zh-CN" altLang="en-US" dirty="0" smtClean="0">
                <a:latin typeface="楷体" panose="02010609060101010101" pitchFamily="49" charset="-122"/>
                <a:ea typeface="楷体" panose="02010609060101010101" pitchFamily="49" charset="-122"/>
              </a:rPr>
              <a:t>男儿</a:t>
            </a:r>
            <a:r>
              <a:rPr lang="zh-CN" altLang="en-US" dirty="0">
                <a:latin typeface="楷体" panose="02010609060101010101" pitchFamily="49" charset="-122"/>
                <a:ea typeface="楷体" panose="02010609060101010101" pitchFamily="49" charset="-122"/>
              </a:rPr>
              <a:t>读书时。黑发不知</a:t>
            </a:r>
            <a:r>
              <a:rPr lang="zh-CN" altLang="en-US" dirty="0" smtClean="0">
                <a:latin typeface="楷体" panose="02010609060101010101" pitchFamily="49" charset="-122"/>
                <a:ea typeface="楷体" panose="02010609060101010101" pitchFamily="49" charset="-122"/>
              </a:rPr>
              <a:t>勤学白首方</a:t>
            </a:r>
            <a:endParaRPr lang="zh-CN" altLang="en-US" dirty="0">
              <a:latin typeface="楷体" panose="02010609060101010101" pitchFamily="49" charset="-122"/>
              <a:ea typeface="楷体" panose="02010609060101010101" pitchFamily="49" charset="-122"/>
            </a:endParaRPr>
          </a:p>
        </p:txBody>
      </p:sp>
      <p:sp>
        <p:nvSpPr>
          <p:cNvPr id="56" name="文本框 55"/>
          <p:cNvSpPr txBox="1"/>
          <p:nvPr/>
        </p:nvSpPr>
        <p:spPr>
          <a:xfrm>
            <a:off x="6557398" y="2091000"/>
            <a:ext cx="461665" cy="3563720"/>
          </a:xfrm>
          <a:prstGeom prst="rect">
            <a:avLst/>
          </a:prstGeom>
          <a:noFill/>
        </p:spPr>
        <p:txBody>
          <a:bodyPr vert="eaVert" wrap="square" rtlCol="0">
            <a:spAutoFit/>
          </a:bodyPr>
          <a:lstStyle/>
          <a:p>
            <a:r>
              <a:rPr lang="zh-CN" altLang="en-US" dirty="0" smtClean="0">
                <a:latin typeface="楷体" panose="02010609060101010101" pitchFamily="49" charset="-122"/>
                <a:ea typeface="楷体" panose="02010609060101010101" pitchFamily="49" charset="-122"/>
              </a:rPr>
              <a:t>悔</a:t>
            </a:r>
            <a:r>
              <a:rPr lang="zh-CN" altLang="en-US" dirty="0">
                <a:latin typeface="楷体" panose="02010609060101010101" pitchFamily="49" charset="-122"/>
                <a:ea typeface="楷体" panose="02010609060101010101" pitchFamily="49" charset="-122"/>
              </a:rPr>
              <a:t>读书迟</a:t>
            </a:r>
            <a:r>
              <a:rPr lang="zh-CN" altLang="en-US" dirty="0" smtClean="0">
                <a:latin typeface="楷体" panose="02010609060101010101" pitchFamily="49" charset="-122"/>
                <a:ea typeface="楷体" panose="02010609060101010101" pitchFamily="49" charset="-122"/>
              </a:rPr>
              <a:t>。</a:t>
            </a:r>
            <a:r>
              <a:rPr lang="zh-CN" altLang="en-US" dirty="0">
                <a:latin typeface="楷体" panose="02010609060101010101" pitchFamily="49" charset="-122"/>
                <a:ea typeface="楷体" panose="02010609060101010101" pitchFamily="49" charset="-122"/>
              </a:rPr>
              <a:t>性痴，则其</a:t>
            </a:r>
            <a:r>
              <a:rPr lang="zh-CN" altLang="en-US" dirty="0" smtClean="0">
                <a:latin typeface="楷体" panose="02010609060101010101" pitchFamily="49" charset="-122"/>
                <a:ea typeface="楷体" panose="02010609060101010101" pitchFamily="49" charset="-122"/>
              </a:rPr>
              <a:t>志</a:t>
            </a:r>
            <a:r>
              <a:rPr lang="zh-CN" altLang="en-US" dirty="0">
                <a:latin typeface="楷体" panose="02010609060101010101" pitchFamily="49" charset="-122"/>
                <a:ea typeface="楷体" panose="02010609060101010101" pitchFamily="49" charset="-122"/>
              </a:rPr>
              <a:t>凝故书痴</a:t>
            </a:r>
            <a:endParaRPr lang="zh-CN" altLang="en-US" dirty="0">
              <a:latin typeface="楷体" panose="02010609060101010101" pitchFamily="49" charset="-122"/>
              <a:ea typeface="楷体" panose="02010609060101010101" pitchFamily="49" charset="-122"/>
            </a:endParaRPr>
          </a:p>
        </p:txBody>
      </p:sp>
      <p:sp>
        <p:nvSpPr>
          <p:cNvPr id="57"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58"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42" name="组合 41"/>
          <p:cNvGrpSpPr/>
          <p:nvPr/>
        </p:nvGrpSpPr>
        <p:grpSpPr>
          <a:xfrm>
            <a:off x="4437086" y="1266582"/>
            <a:ext cx="3391887" cy="3875000"/>
            <a:chOff x="3981727" y="1135380"/>
            <a:chExt cx="4106298" cy="4691166"/>
          </a:xfrm>
        </p:grpSpPr>
        <p:pic>
          <p:nvPicPr>
            <p:cNvPr id="43" name="Picture 2" descr="C:\Users\Thinkpad\Desktop\PNG\1_0008_图层-16-副本.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5100890" y="2839412"/>
              <a:ext cx="1867971" cy="4106298"/>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2" descr="C:\Users\Thinkpad\Desktop\PNG\1_0008_图层-16-副本.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9688029">
              <a:off x="6209618" y="1344762"/>
              <a:ext cx="1867971" cy="4106298"/>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2" descr="C:\Users\Thinkpad\Desktop\PNG\1_0008_图层-16-副本.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12734486">
              <a:off x="4254416" y="1135380"/>
              <a:ext cx="1867971" cy="4106298"/>
            </a:xfrm>
            <a:prstGeom prst="rect">
              <a:avLst/>
            </a:prstGeom>
            <a:noFill/>
            <a:extLst>
              <a:ext uri="{909E8E84-426E-40DD-AFC4-6F175D3DCCD1}">
                <a14:hiddenFill xmlns:a14="http://schemas.microsoft.com/office/drawing/2010/main">
                  <a:solidFill>
                    <a:srgbClr val="FFFFFF"/>
                  </a:solidFill>
                </a14:hiddenFill>
              </a:ext>
            </a:extLst>
          </p:spPr>
        </p:pic>
      </p:grpSp>
      <p:sp>
        <p:nvSpPr>
          <p:cNvPr id="46" name="文本框 45"/>
          <p:cNvSpPr txBox="1"/>
          <p:nvPr/>
        </p:nvSpPr>
        <p:spPr>
          <a:xfrm>
            <a:off x="7934353" y="1808403"/>
            <a:ext cx="1676058" cy="523220"/>
          </a:xfrm>
          <a:prstGeom prst="rect">
            <a:avLst/>
          </a:prstGeom>
          <a:noFill/>
        </p:spPr>
        <p:txBody>
          <a:bodyPr wrap="square" rtlCol="0">
            <a:spAutoFit/>
          </a:bodyPr>
          <a:lstStyle/>
          <a:p>
            <a:r>
              <a:rPr lang="zh-CN" altLang="en-US" sz="2800" dirty="0">
                <a:latin typeface="禹卫书法行书简体" panose="02000603000000000000" pitchFamily="2" charset="-122"/>
                <a:ea typeface="禹卫书法行书简体" panose="02000603000000000000" pitchFamily="2" charset="-122"/>
              </a:rPr>
              <a:t>添加文本</a:t>
            </a:r>
            <a:endParaRPr lang="zh-CN" altLang="en-US" sz="2800" dirty="0">
              <a:latin typeface="禹卫书法行书简体" panose="02000603000000000000" pitchFamily="2" charset="-122"/>
              <a:ea typeface="禹卫书法行书简体" panose="02000603000000000000" pitchFamily="2" charset="-122"/>
            </a:endParaRPr>
          </a:p>
        </p:txBody>
      </p:sp>
      <p:sp>
        <p:nvSpPr>
          <p:cNvPr id="47" name="文本框 46"/>
          <p:cNvSpPr txBox="1"/>
          <p:nvPr/>
        </p:nvSpPr>
        <p:spPr>
          <a:xfrm>
            <a:off x="7923719" y="2331623"/>
            <a:ext cx="3139734" cy="1015663"/>
          </a:xfrm>
          <a:prstGeom prst="rect">
            <a:avLst/>
          </a:prstGeom>
          <a:noFill/>
        </p:spPr>
        <p:txBody>
          <a:bodyPr wrap="square" rtlCol="0">
            <a:spAutoFit/>
          </a:bodyPr>
          <a:lstStyle/>
          <a:p>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8" name="文本框 47"/>
          <p:cNvSpPr txBox="1"/>
          <p:nvPr/>
        </p:nvSpPr>
        <p:spPr>
          <a:xfrm>
            <a:off x="1158188" y="2615055"/>
            <a:ext cx="1676058" cy="523220"/>
          </a:xfrm>
          <a:prstGeom prst="rect">
            <a:avLst/>
          </a:prstGeom>
          <a:noFill/>
        </p:spPr>
        <p:txBody>
          <a:bodyPr wrap="square" rtlCol="0">
            <a:spAutoFit/>
          </a:bodyPr>
          <a:lstStyle/>
          <a:p>
            <a:r>
              <a:rPr lang="zh-CN" altLang="en-US" sz="2800" dirty="0">
                <a:latin typeface="禹卫书法行书简体" panose="02000603000000000000" pitchFamily="2" charset="-122"/>
                <a:ea typeface="禹卫书法行书简体" panose="02000603000000000000" pitchFamily="2" charset="-122"/>
              </a:rPr>
              <a:t>添加文本</a:t>
            </a:r>
            <a:endParaRPr lang="zh-CN" altLang="en-US" sz="2800" dirty="0">
              <a:latin typeface="禹卫书法行书简体" panose="02000603000000000000" pitchFamily="2" charset="-122"/>
              <a:ea typeface="禹卫书法行书简体" panose="02000603000000000000" pitchFamily="2" charset="-122"/>
            </a:endParaRPr>
          </a:p>
        </p:txBody>
      </p:sp>
      <p:sp>
        <p:nvSpPr>
          <p:cNvPr id="49" name="文本框 48"/>
          <p:cNvSpPr txBox="1"/>
          <p:nvPr/>
        </p:nvSpPr>
        <p:spPr>
          <a:xfrm>
            <a:off x="1147554" y="3138275"/>
            <a:ext cx="3139734" cy="1015663"/>
          </a:xfrm>
          <a:prstGeom prst="rect">
            <a:avLst/>
          </a:prstGeom>
          <a:noFill/>
        </p:spPr>
        <p:txBody>
          <a:bodyPr wrap="square" rtlCol="0">
            <a:spAutoFit/>
          </a:bodyPr>
          <a:lstStyle/>
          <a:p>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7" name="文本框 56"/>
          <p:cNvSpPr txBox="1"/>
          <p:nvPr/>
        </p:nvSpPr>
        <p:spPr>
          <a:xfrm>
            <a:off x="4788105" y="4808549"/>
            <a:ext cx="1676058" cy="523220"/>
          </a:xfrm>
          <a:prstGeom prst="rect">
            <a:avLst/>
          </a:prstGeom>
          <a:noFill/>
        </p:spPr>
        <p:txBody>
          <a:bodyPr wrap="square" rtlCol="0">
            <a:spAutoFit/>
          </a:bodyPr>
          <a:lstStyle/>
          <a:p>
            <a:r>
              <a:rPr lang="zh-CN" altLang="en-US" sz="2800" dirty="0">
                <a:latin typeface="禹卫书法行书简体" panose="02000603000000000000" pitchFamily="2" charset="-122"/>
                <a:ea typeface="禹卫书法行书简体" panose="02000603000000000000" pitchFamily="2" charset="-122"/>
              </a:rPr>
              <a:t>添加文本</a:t>
            </a:r>
            <a:endParaRPr lang="zh-CN" altLang="en-US" sz="2800" dirty="0">
              <a:latin typeface="禹卫书法行书简体" panose="02000603000000000000" pitchFamily="2" charset="-122"/>
              <a:ea typeface="禹卫书法行书简体" panose="02000603000000000000" pitchFamily="2" charset="-122"/>
            </a:endParaRPr>
          </a:p>
        </p:txBody>
      </p:sp>
      <p:sp>
        <p:nvSpPr>
          <p:cNvPr id="58" name="文本框 57"/>
          <p:cNvSpPr txBox="1"/>
          <p:nvPr/>
        </p:nvSpPr>
        <p:spPr>
          <a:xfrm>
            <a:off x="4777471" y="5331769"/>
            <a:ext cx="3139734" cy="1015663"/>
          </a:xfrm>
          <a:prstGeom prst="rect">
            <a:avLst/>
          </a:prstGeom>
          <a:noFill/>
        </p:spPr>
        <p:txBody>
          <a:bodyPr wrap="square" rtlCol="0">
            <a:spAutoFit/>
          </a:bodyPr>
          <a:lstStyle/>
          <a:p>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9"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60"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2">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2">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aphicFrame>
        <p:nvGraphicFramePr>
          <p:cNvPr id="50" name="图表 49"/>
          <p:cNvGraphicFramePr/>
          <p:nvPr/>
        </p:nvGraphicFramePr>
        <p:xfrm>
          <a:off x="1060675" y="1812533"/>
          <a:ext cx="6197375" cy="4113478"/>
        </p:xfrm>
        <a:graphic>
          <a:graphicData uri="http://schemas.openxmlformats.org/drawingml/2006/chart">
            <c:chart xmlns:c="http://schemas.openxmlformats.org/drawingml/2006/chart" xmlns:r="http://schemas.openxmlformats.org/officeDocument/2006/relationships" r:id="rId1"/>
          </a:graphicData>
        </a:graphic>
      </p:graphicFrame>
      <p:sp>
        <p:nvSpPr>
          <p:cNvPr id="51" name="文本框 50"/>
          <p:cNvSpPr txBox="1"/>
          <p:nvPr/>
        </p:nvSpPr>
        <p:spPr>
          <a:xfrm>
            <a:off x="7946449" y="2540000"/>
            <a:ext cx="1676058" cy="523220"/>
          </a:xfrm>
          <a:prstGeom prst="rect">
            <a:avLst/>
          </a:prstGeom>
          <a:noFill/>
        </p:spPr>
        <p:txBody>
          <a:bodyPr wrap="square" rtlCol="0">
            <a:spAutoFit/>
          </a:bodyPr>
          <a:lstStyle/>
          <a:p>
            <a:r>
              <a:rPr lang="zh-CN" altLang="en-US" sz="2800" dirty="0" smtClean="0">
                <a:latin typeface="禹卫书法行书简体" panose="02000603000000000000" pitchFamily="2" charset="-122"/>
                <a:ea typeface="禹卫书法行书简体" panose="02000603000000000000" pitchFamily="2" charset="-122"/>
              </a:rPr>
              <a:t>添加文本</a:t>
            </a:r>
            <a:endParaRPr lang="zh-CN" altLang="en-US" sz="2800" dirty="0">
              <a:latin typeface="禹卫书法行书简体" panose="02000603000000000000" pitchFamily="2" charset="-122"/>
              <a:ea typeface="禹卫书法行书简体" panose="02000603000000000000" pitchFamily="2" charset="-122"/>
            </a:endParaRPr>
          </a:p>
        </p:txBody>
      </p:sp>
      <p:sp>
        <p:nvSpPr>
          <p:cNvPr id="52" name="文本框 51"/>
          <p:cNvSpPr txBox="1"/>
          <p:nvPr/>
        </p:nvSpPr>
        <p:spPr>
          <a:xfrm>
            <a:off x="7935815" y="3063220"/>
            <a:ext cx="3139734" cy="2246769"/>
          </a:xfrm>
          <a:prstGeom prst="rect">
            <a:avLst/>
          </a:prstGeom>
          <a:noFill/>
        </p:spPr>
        <p:txBody>
          <a:bodyPr wrap="square" rtlCol="0">
            <a:spAutoFit/>
          </a:bodyPr>
          <a:lstStyle/>
          <a:p>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请在此处添加您的文本请在此处添加您的文本请在此处添加您的</a:t>
            </a:r>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cxnSp>
        <p:nvCxnSpPr>
          <p:cNvPr id="53" name="直接连接符 52"/>
          <p:cNvCxnSpPr/>
          <p:nvPr/>
        </p:nvCxnSpPr>
        <p:spPr>
          <a:xfrm>
            <a:off x="8082249" y="3063220"/>
            <a:ext cx="2571750" cy="0"/>
          </a:xfrm>
          <a:prstGeom prst="line">
            <a:avLst/>
          </a:prstGeom>
          <a:ln w="952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54"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55"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sp>
        <p:nvSpPr>
          <p:cNvPr id="36" name="文本框 35"/>
          <p:cNvSpPr txBox="1"/>
          <p:nvPr/>
        </p:nvSpPr>
        <p:spPr>
          <a:xfrm>
            <a:off x="2086405" y="4174148"/>
            <a:ext cx="1676058" cy="523220"/>
          </a:xfrm>
          <a:prstGeom prst="rect">
            <a:avLst/>
          </a:prstGeom>
          <a:noFill/>
        </p:spPr>
        <p:txBody>
          <a:bodyPr wrap="square" rtlCol="0">
            <a:spAutoFit/>
          </a:bodyPr>
          <a:lstStyle/>
          <a:p>
            <a:r>
              <a:rPr lang="zh-CN" altLang="en-US" sz="2800" dirty="0">
                <a:latin typeface="禹卫书法行书简体" panose="02000603000000000000" pitchFamily="2" charset="-122"/>
                <a:ea typeface="禹卫书法行书简体" panose="02000603000000000000" pitchFamily="2" charset="-122"/>
              </a:rPr>
              <a:t>添加文本</a:t>
            </a:r>
            <a:endParaRPr lang="zh-CN" altLang="en-US" sz="2800" dirty="0">
              <a:latin typeface="禹卫书法行书简体" panose="02000603000000000000" pitchFamily="2" charset="-122"/>
              <a:ea typeface="禹卫书法行书简体" panose="02000603000000000000" pitchFamily="2" charset="-122"/>
            </a:endParaRPr>
          </a:p>
        </p:txBody>
      </p:sp>
      <p:sp>
        <p:nvSpPr>
          <p:cNvPr id="37" name="文本框 36"/>
          <p:cNvSpPr txBox="1"/>
          <p:nvPr/>
        </p:nvSpPr>
        <p:spPr>
          <a:xfrm>
            <a:off x="1327647" y="4761455"/>
            <a:ext cx="3139734" cy="1015663"/>
          </a:xfrm>
          <a:prstGeom prst="rect">
            <a:avLst/>
          </a:prstGeom>
          <a:noFill/>
        </p:spPr>
        <p:txBody>
          <a:bodyPr wrap="square" rtlCol="0">
            <a:spAutoFit/>
          </a:bodyPr>
          <a:lstStyle/>
          <a:p>
            <a:pPr algn="ctr"/>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38" name="文本框 37"/>
          <p:cNvSpPr txBox="1"/>
          <p:nvPr/>
        </p:nvSpPr>
        <p:spPr>
          <a:xfrm>
            <a:off x="5585160" y="4174148"/>
            <a:ext cx="1676058" cy="523220"/>
          </a:xfrm>
          <a:prstGeom prst="rect">
            <a:avLst/>
          </a:prstGeom>
          <a:noFill/>
        </p:spPr>
        <p:txBody>
          <a:bodyPr wrap="square" rtlCol="0">
            <a:spAutoFit/>
          </a:bodyPr>
          <a:lstStyle/>
          <a:p>
            <a:r>
              <a:rPr lang="zh-CN" altLang="en-US" sz="2800" dirty="0">
                <a:latin typeface="禹卫书法行书简体" panose="02000603000000000000" pitchFamily="2" charset="-122"/>
                <a:ea typeface="禹卫书法行书简体" panose="02000603000000000000" pitchFamily="2" charset="-122"/>
              </a:rPr>
              <a:t>添加文本</a:t>
            </a:r>
            <a:endParaRPr lang="zh-CN" altLang="en-US" sz="2800" dirty="0">
              <a:latin typeface="禹卫书法行书简体" panose="02000603000000000000" pitchFamily="2" charset="-122"/>
              <a:ea typeface="禹卫书法行书简体" panose="02000603000000000000" pitchFamily="2" charset="-122"/>
            </a:endParaRPr>
          </a:p>
        </p:txBody>
      </p:sp>
      <p:sp>
        <p:nvSpPr>
          <p:cNvPr id="39" name="文本框 38"/>
          <p:cNvSpPr txBox="1"/>
          <p:nvPr/>
        </p:nvSpPr>
        <p:spPr>
          <a:xfrm>
            <a:off x="4826402" y="4761455"/>
            <a:ext cx="3139734" cy="1015663"/>
          </a:xfrm>
          <a:prstGeom prst="rect">
            <a:avLst/>
          </a:prstGeom>
          <a:noFill/>
        </p:spPr>
        <p:txBody>
          <a:bodyPr wrap="square" rtlCol="0">
            <a:spAutoFit/>
          </a:bodyPr>
          <a:lstStyle/>
          <a:p>
            <a:pPr algn="ctr"/>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0" name="文本框 39"/>
          <p:cNvSpPr txBox="1"/>
          <p:nvPr/>
        </p:nvSpPr>
        <p:spPr>
          <a:xfrm>
            <a:off x="8902981" y="4174148"/>
            <a:ext cx="1676058" cy="523220"/>
          </a:xfrm>
          <a:prstGeom prst="rect">
            <a:avLst/>
          </a:prstGeom>
          <a:noFill/>
        </p:spPr>
        <p:txBody>
          <a:bodyPr wrap="square" rtlCol="0">
            <a:spAutoFit/>
          </a:bodyPr>
          <a:lstStyle/>
          <a:p>
            <a:r>
              <a:rPr lang="zh-CN" altLang="en-US" sz="2800" dirty="0">
                <a:latin typeface="禹卫书法行书简体" panose="02000603000000000000" pitchFamily="2" charset="-122"/>
                <a:ea typeface="禹卫书法行书简体" panose="02000603000000000000" pitchFamily="2" charset="-122"/>
              </a:rPr>
              <a:t>添加文本</a:t>
            </a:r>
            <a:endParaRPr lang="zh-CN" altLang="en-US" sz="2800" dirty="0">
              <a:latin typeface="禹卫书法行书简体" panose="02000603000000000000" pitchFamily="2" charset="-122"/>
              <a:ea typeface="禹卫书法行书简体" panose="02000603000000000000" pitchFamily="2" charset="-122"/>
            </a:endParaRPr>
          </a:p>
        </p:txBody>
      </p:sp>
      <p:sp>
        <p:nvSpPr>
          <p:cNvPr id="41" name="文本框 40"/>
          <p:cNvSpPr txBox="1"/>
          <p:nvPr/>
        </p:nvSpPr>
        <p:spPr>
          <a:xfrm>
            <a:off x="8144223" y="4761455"/>
            <a:ext cx="3139734" cy="1015663"/>
          </a:xfrm>
          <a:prstGeom prst="rect">
            <a:avLst/>
          </a:prstGeom>
          <a:noFill/>
        </p:spPr>
        <p:txBody>
          <a:bodyPr wrap="square" rtlCol="0">
            <a:spAutoFit/>
          </a:bodyPr>
          <a:lstStyle/>
          <a:p>
            <a:pPr algn="ctr"/>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pic>
        <p:nvPicPr>
          <p:cNvPr id="42" name="图片 11"/>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24069" y="1767731"/>
            <a:ext cx="2127250" cy="207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图片 13"/>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451789" y="1786155"/>
            <a:ext cx="2127250" cy="207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图片 12"/>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121751" y="1784568"/>
            <a:ext cx="2127250" cy="2081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图片 33"/>
          <p:cNvPicPr>
            <a:picLocks noChangeAspect="1"/>
          </p:cNvPicPr>
          <p:nvPr/>
        </p:nvPicPr>
        <p:blipFill>
          <a:blip r:embed="rId3">
            <a:clrChange>
              <a:clrFrom>
                <a:srgbClr val="FFFFFF"/>
              </a:clrFrom>
              <a:clrTo>
                <a:srgbClr val="FFFFFF">
                  <a:alpha val="0"/>
                </a:srgbClr>
              </a:clrTo>
            </a:clrChange>
            <a:lum bright="70000" contrast="-70000"/>
            <a:extLst>
              <a:ext uri="{28A0092B-C50C-407E-A947-70E740481C1C}">
                <a14:useLocalDpi xmlns:a14="http://schemas.microsoft.com/office/drawing/2010/main" val="0"/>
              </a:ext>
            </a:extLst>
          </a:blip>
          <a:srcRect/>
          <a:stretch>
            <a:fillRect/>
          </a:stretch>
        </p:blipFill>
        <p:spPr bwMode="auto">
          <a:xfrm>
            <a:off x="2281269" y="2186831"/>
            <a:ext cx="1377950" cy="136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图片 34"/>
          <p:cNvPicPr>
            <a:picLocks noChangeAspect="1"/>
          </p:cNvPicPr>
          <p:nvPr/>
        </p:nvPicPr>
        <p:blipFill>
          <a:blip r:embed="rId3">
            <a:clrChange>
              <a:clrFrom>
                <a:srgbClr val="FFFFFF"/>
              </a:clrFrom>
              <a:clrTo>
                <a:srgbClr val="FFFFFF">
                  <a:alpha val="0"/>
                </a:srgbClr>
              </a:clrTo>
            </a:clrChange>
            <a:lum bright="70000" contrast="-70000"/>
            <a:extLst>
              <a:ext uri="{28A0092B-C50C-407E-A947-70E740481C1C}">
                <a14:useLocalDpi xmlns:a14="http://schemas.microsoft.com/office/drawing/2010/main" val="0"/>
              </a:ext>
            </a:extLst>
          </a:blip>
          <a:srcRect/>
          <a:stretch>
            <a:fillRect/>
          </a:stretch>
        </p:blipFill>
        <p:spPr bwMode="auto">
          <a:xfrm>
            <a:off x="5582126" y="2208430"/>
            <a:ext cx="1377950" cy="136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图片 35"/>
          <p:cNvPicPr>
            <a:picLocks noChangeAspect="1"/>
          </p:cNvPicPr>
          <p:nvPr/>
        </p:nvPicPr>
        <p:blipFill>
          <a:blip r:embed="rId3">
            <a:clrChange>
              <a:clrFrom>
                <a:srgbClr val="FFFFFF"/>
              </a:clrFrom>
              <a:clrTo>
                <a:srgbClr val="FFFFFF">
                  <a:alpha val="0"/>
                </a:srgbClr>
              </a:clrTo>
            </a:clrChange>
            <a:lum bright="70000" contrast="-70000"/>
            <a:extLst>
              <a:ext uri="{28A0092B-C50C-407E-A947-70E740481C1C}">
                <a14:useLocalDpi xmlns:a14="http://schemas.microsoft.com/office/drawing/2010/main" val="0"/>
              </a:ext>
            </a:extLst>
          </a:blip>
          <a:srcRect/>
          <a:stretch>
            <a:fillRect/>
          </a:stretch>
        </p:blipFill>
        <p:spPr bwMode="auto">
          <a:xfrm>
            <a:off x="8924864" y="2216368"/>
            <a:ext cx="1377950" cy="137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矩形 47"/>
          <p:cNvSpPr/>
          <p:nvPr/>
        </p:nvSpPr>
        <p:spPr>
          <a:xfrm>
            <a:off x="2519394" y="2402731"/>
            <a:ext cx="965200" cy="954088"/>
          </a:xfrm>
          <a:prstGeom prst="rect">
            <a:avLst/>
          </a:prstGeom>
        </p:spPr>
        <p:txBody>
          <a:bodyPr wrap="none">
            <a:spAutoFit/>
          </a:bodyPr>
          <a:lstStyle/>
          <a:p>
            <a:pPr defTabSz="713105" eaLnBrk="1" fontAlgn="auto" hangingPunct="1">
              <a:spcBef>
                <a:spcPts val="0"/>
              </a:spcBef>
              <a:spcAft>
                <a:spcPts val="0"/>
              </a:spcAft>
              <a:defRPr/>
            </a:pPr>
            <a:r>
              <a:rPr lang="zh-CN" altLang="en-US" sz="2800" b="1" spc="300" dirty="0">
                <a:latin typeface="禹卫书法行书简体" panose="02000603000000000000" pitchFamily="2" charset="-122"/>
                <a:ea typeface="禹卫书法行书简体" panose="02000603000000000000" pitchFamily="2" charset="-122"/>
              </a:rPr>
              <a:t>观察</a:t>
            </a:r>
            <a:endParaRPr lang="en-US" altLang="zh-CN" sz="2800" b="1" spc="300" dirty="0">
              <a:latin typeface="禹卫书法行书简体" panose="02000603000000000000" pitchFamily="2" charset="-122"/>
              <a:ea typeface="禹卫书法行书简体" panose="02000603000000000000" pitchFamily="2" charset="-122"/>
            </a:endParaRPr>
          </a:p>
          <a:p>
            <a:pPr defTabSz="713105" eaLnBrk="1" fontAlgn="auto" hangingPunct="1">
              <a:spcBef>
                <a:spcPts val="0"/>
              </a:spcBef>
              <a:spcAft>
                <a:spcPts val="0"/>
              </a:spcAft>
              <a:defRPr/>
            </a:pPr>
            <a:r>
              <a:rPr lang="zh-CN" altLang="en-US" sz="2800" b="1" spc="300" dirty="0">
                <a:latin typeface="禹卫书法行书简体" panose="02000603000000000000" pitchFamily="2" charset="-122"/>
                <a:ea typeface="禹卫书法行书简体" panose="02000603000000000000" pitchFamily="2" charset="-122"/>
              </a:rPr>
              <a:t>能力</a:t>
            </a:r>
            <a:endParaRPr lang="zh-CN" altLang="en-US" sz="2800" spc="300" dirty="0">
              <a:latin typeface="禹卫书法行书简体" panose="02000603000000000000" pitchFamily="2" charset="-122"/>
              <a:ea typeface="禹卫书法行书简体" panose="02000603000000000000" pitchFamily="2" charset="-122"/>
            </a:endParaRPr>
          </a:p>
        </p:txBody>
      </p:sp>
      <p:sp>
        <p:nvSpPr>
          <p:cNvPr id="49" name="矩形 48"/>
          <p:cNvSpPr/>
          <p:nvPr/>
        </p:nvSpPr>
        <p:spPr>
          <a:xfrm>
            <a:off x="5829776" y="2410043"/>
            <a:ext cx="965200" cy="954087"/>
          </a:xfrm>
          <a:prstGeom prst="rect">
            <a:avLst/>
          </a:prstGeom>
        </p:spPr>
        <p:txBody>
          <a:bodyPr wrap="none">
            <a:spAutoFit/>
          </a:bodyPr>
          <a:lstStyle/>
          <a:p>
            <a:pPr defTabSz="713105" eaLnBrk="1" fontAlgn="auto" hangingPunct="1">
              <a:spcBef>
                <a:spcPts val="0"/>
              </a:spcBef>
              <a:spcAft>
                <a:spcPts val="0"/>
              </a:spcAft>
              <a:defRPr/>
            </a:pPr>
            <a:r>
              <a:rPr lang="zh-CN" altLang="en-US" sz="2800" b="1" spc="300" dirty="0">
                <a:latin typeface="禹卫书法行书简体" panose="02000603000000000000" pitchFamily="2" charset="-122"/>
                <a:ea typeface="禹卫书法行书简体" panose="02000603000000000000" pitchFamily="2" charset="-122"/>
              </a:rPr>
              <a:t>分析</a:t>
            </a:r>
            <a:endParaRPr lang="en-US" altLang="zh-CN" sz="2800" b="1" spc="300" dirty="0">
              <a:latin typeface="禹卫书法行书简体" panose="02000603000000000000" pitchFamily="2" charset="-122"/>
              <a:ea typeface="禹卫书法行书简体" panose="02000603000000000000" pitchFamily="2" charset="-122"/>
            </a:endParaRPr>
          </a:p>
          <a:p>
            <a:pPr defTabSz="713105" eaLnBrk="1" fontAlgn="auto" hangingPunct="1">
              <a:spcBef>
                <a:spcPts val="0"/>
              </a:spcBef>
              <a:spcAft>
                <a:spcPts val="0"/>
              </a:spcAft>
              <a:defRPr/>
            </a:pPr>
            <a:r>
              <a:rPr lang="zh-CN" altLang="en-US" sz="2800" b="1" spc="300" dirty="0">
                <a:latin typeface="禹卫书法行书简体" panose="02000603000000000000" pitchFamily="2" charset="-122"/>
                <a:ea typeface="禹卫书法行书简体" panose="02000603000000000000" pitchFamily="2" charset="-122"/>
              </a:rPr>
              <a:t>能力</a:t>
            </a:r>
            <a:endParaRPr lang="zh-CN" altLang="en-US" sz="2800" b="1" spc="300" dirty="0">
              <a:latin typeface="禹卫书法行书简体" panose="02000603000000000000" pitchFamily="2" charset="-122"/>
              <a:ea typeface="禹卫书法行书简体" panose="02000603000000000000" pitchFamily="2" charset="-122"/>
            </a:endParaRPr>
          </a:p>
        </p:txBody>
      </p:sp>
      <p:sp>
        <p:nvSpPr>
          <p:cNvPr id="54" name="矩形 53"/>
          <p:cNvSpPr/>
          <p:nvPr/>
        </p:nvSpPr>
        <p:spPr>
          <a:xfrm>
            <a:off x="9161401" y="2430680"/>
            <a:ext cx="965200" cy="954088"/>
          </a:xfrm>
          <a:prstGeom prst="rect">
            <a:avLst/>
          </a:prstGeom>
        </p:spPr>
        <p:txBody>
          <a:bodyPr wrap="none">
            <a:spAutoFit/>
          </a:bodyPr>
          <a:lstStyle/>
          <a:p>
            <a:pPr defTabSz="713105" eaLnBrk="1" fontAlgn="auto" hangingPunct="1">
              <a:spcBef>
                <a:spcPts val="0"/>
              </a:spcBef>
              <a:spcAft>
                <a:spcPts val="0"/>
              </a:spcAft>
              <a:defRPr/>
            </a:pPr>
            <a:r>
              <a:rPr lang="zh-CN" altLang="en-US" sz="2800" b="1" spc="300" dirty="0">
                <a:latin typeface="禹卫书法行书简体" panose="02000603000000000000" pitchFamily="2" charset="-122"/>
                <a:ea typeface="禹卫书法行书简体" panose="02000603000000000000" pitchFamily="2" charset="-122"/>
              </a:rPr>
              <a:t>表达</a:t>
            </a:r>
            <a:endParaRPr lang="en-US" altLang="zh-CN" sz="2800" b="1" spc="300" dirty="0">
              <a:latin typeface="禹卫书法行书简体" panose="02000603000000000000" pitchFamily="2" charset="-122"/>
              <a:ea typeface="禹卫书法行书简体" panose="02000603000000000000" pitchFamily="2" charset="-122"/>
            </a:endParaRPr>
          </a:p>
          <a:p>
            <a:pPr defTabSz="713105" eaLnBrk="1" fontAlgn="auto" hangingPunct="1">
              <a:spcBef>
                <a:spcPts val="0"/>
              </a:spcBef>
              <a:spcAft>
                <a:spcPts val="0"/>
              </a:spcAft>
              <a:defRPr/>
            </a:pPr>
            <a:r>
              <a:rPr lang="zh-CN" altLang="en-US" sz="2800" b="1" spc="300" dirty="0">
                <a:latin typeface="禹卫书法行书简体" panose="02000603000000000000" pitchFamily="2" charset="-122"/>
                <a:ea typeface="禹卫书法行书简体" panose="02000603000000000000" pitchFamily="2" charset="-122"/>
              </a:rPr>
              <a:t>能力</a:t>
            </a:r>
            <a:endParaRPr lang="zh-CN" altLang="en-US" sz="2800" b="1" spc="300" dirty="0">
              <a:latin typeface="禹卫书法行书简体" panose="02000603000000000000" pitchFamily="2" charset="-122"/>
              <a:ea typeface="禹卫书法行书简体" panose="02000603000000000000" pitchFamily="2" charset="-122"/>
            </a:endParaRPr>
          </a:p>
        </p:txBody>
      </p:sp>
      <p:sp>
        <p:nvSpPr>
          <p:cNvPr id="55"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56"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additive="base">
                                        <p:cTn id="11" dur="500" fill="hold"/>
                                        <p:tgtEl>
                                          <p:spTgt spid="43"/>
                                        </p:tgtEl>
                                        <p:attrNameLst>
                                          <p:attrName>ppt_x</p:attrName>
                                        </p:attrNameLst>
                                      </p:cBhvr>
                                      <p:tavLst>
                                        <p:tav tm="0">
                                          <p:val>
                                            <p:strVal val="#ppt_x"/>
                                          </p:val>
                                        </p:tav>
                                        <p:tav tm="100000">
                                          <p:val>
                                            <p:strVal val="#ppt_x"/>
                                          </p:val>
                                        </p:tav>
                                      </p:tavLst>
                                    </p:anim>
                                    <p:anim calcmode="lin" valueType="num">
                                      <p:cBhvr additive="base">
                                        <p:cTn id="12" dur="500" fill="hold"/>
                                        <p:tgtEl>
                                          <p:spTgt spid="4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4"/>
                                        </p:tgtEl>
                                        <p:attrNameLst>
                                          <p:attrName>style.visibility</p:attrName>
                                        </p:attrNameLst>
                                      </p:cBhvr>
                                      <p:to>
                                        <p:strVal val="visible"/>
                                      </p:to>
                                    </p:set>
                                    <p:anim calcmode="lin" valueType="num">
                                      <p:cBhvr additive="base">
                                        <p:cTn id="15" dur="500" fill="hold"/>
                                        <p:tgtEl>
                                          <p:spTgt spid="44"/>
                                        </p:tgtEl>
                                        <p:attrNameLst>
                                          <p:attrName>ppt_x</p:attrName>
                                        </p:attrNameLst>
                                      </p:cBhvr>
                                      <p:tavLst>
                                        <p:tav tm="0">
                                          <p:val>
                                            <p:strVal val="#ppt_x"/>
                                          </p:val>
                                        </p:tav>
                                        <p:tav tm="100000">
                                          <p:val>
                                            <p:strVal val="#ppt_x"/>
                                          </p:val>
                                        </p:tav>
                                      </p:tavLst>
                                    </p:anim>
                                    <p:anim calcmode="lin" valueType="num">
                                      <p:cBhvr additive="base">
                                        <p:cTn id="16" dur="500" fill="hold"/>
                                        <p:tgtEl>
                                          <p:spTgt spid="4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500" fill="hold"/>
                                        <p:tgtEl>
                                          <p:spTgt spid="45"/>
                                        </p:tgtEl>
                                        <p:attrNameLst>
                                          <p:attrName>ppt_x</p:attrName>
                                        </p:attrNameLst>
                                      </p:cBhvr>
                                      <p:tavLst>
                                        <p:tav tm="0">
                                          <p:val>
                                            <p:strVal val="#ppt_x"/>
                                          </p:val>
                                        </p:tav>
                                        <p:tav tm="100000">
                                          <p:val>
                                            <p:strVal val="#ppt_x"/>
                                          </p:val>
                                        </p:tav>
                                      </p:tavLst>
                                    </p:anim>
                                    <p:anim calcmode="lin" valueType="num">
                                      <p:cBhvr additive="base">
                                        <p:cTn id="20" dur="500" fill="hold"/>
                                        <p:tgtEl>
                                          <p:spTgt spid="4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500" fill="hold"/>
                                        <p:tgtEl>
                                          <p:spTgt spid="46"/>
                                        </p:tgtEl>
                                        <p:attrNameLst>
                                          <p:attrName>ppt_x</p:attrName>
                                        </p:attrNameLst>
                                      </p:cBhvr>
                                      <p:tavLst>
                                        <p:tav tm="0">
                                          <p:val>
                                            <p:strVal val="#ppt_x"/>
                                          </p:val>
                                        </p:tav>
                                        <p:tav tm="100000">
                                          <p:val>
                                            <p:strVal val="#ppt_x"/>
                                          </p:val>
                                        </p:tav>
                                      </p:tavLst>
                                    </p:anim>
                                    <p:anim calcmode="lin" valueType="num">
                                      <p:cBhvr additive="base">
                                        <p:cTn id="24" dur="500" fill="hold"/>
                                        <p:tgtEl>
                                          <p:spTgt spid="4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500" fill="hold"/>
                                        <p:tgtEl>
                                          <p:spTgt spid="47"/>
                                        </p:tgtEl>
                                        <p:attrNameLst>
                                          <p:attrName>ppt_x</p:attrName>
                                        </p:attrNameLst>
                                      </p:cBhvr>
                                      <p:tavLst>
                                        <p:tav tm="0">
                                          <p:val>
                                            <p:strVal val="#ppt_x"/>
                                          </p:val>
                                        </p:tav>
                                        <p:tav tm="100000">
                                          <p:val>
                                            <p:strVal val="#ppt_x"/>
                                          </p:val>
                                        </p:tav>
                                      </p:tavLst>
                                    </p:anim>
                                    <p:anim calcmode="lin" valueType="num">
                                      <p:cBhvr additive="base">
                                        <p:cTn id="28" dur="500" fill="hold"/>
                                        <p:tgtEl>
                                          <p:spTgt spid="4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48"/>
                                        </p:tgtEl>
                                        <p:attrNameLst>
                                          <p:attrName>style.visibility</p:attrName>
                                        </p:attrNameLst>
                                      </p:cBhvr>
                                      <p:to>
                                        <p:strVal val="visible"/>
                                      </p:to>
                                    </p:set>
                                    <p:anim calcmode="lin" valueType="num">
                                      <p:cBhvr additive="base">
                                        <p:cTn id="31" dur="500" fill="hold"/>
                                        <p:tgtEl>
                                          <p:spTgt spid="48"/>
                                        </p:tgtEl>
                                        <p:attrNameLst>
                                          <p:attrName>ppt_x</p:attrName>
                                        </p:attrNameLst>
                                      </p:cBhvr>
                                      <p:tavLst>
                                        <p:tav tm="0">
                                          <p:val>
                                            <p:strVal val="#ppt_x"/>
                                          </p:val>
                                        </p:tav>
                                        <p:tav tm="100000">
                                          <p:val>
                                            <p:strVal val="#ppt_x"/>
                                          </p:val>
                                        </p:tav>
                                      </p:tavLst>
                                    </p:anim>
                                    <p:anim calcmode="lin" valueType="num">
                                      <p:cBhvr additive="base">
                                        <p:cTn id="32" dur="500" fill="hold"/>
                                        <p:tgtEl>
                                          <p:spTgt spid="4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54"/>
                                        </p:tgtEl>
                                        <p:attrNameLst>
                                          <p:attrName>style.visibility</p:attrName>
                                        </p:attrNameLst>
                                      </p:cBhvr>
                                      <p:to>
                                        <p:strVal val="visible"/>
                                      </p:to>
                                    </p:set>
                                    <p:anim calcmode="lin" valueType="num">
                                      <p:cBhvr additive="base">
                                        <p:cTn id="39" dur="500" fill="hold"/>
                                        <p:tgtEl>
                                          <p:spTgt spid="54"/>
                                        </p:tgtEl>
                                        <p:attrNameLst>
                                          <p:attrName>ppt_x</p:attrName>
                                        </p:attrNameLst>
                                      </p:cBhvr>
                                      <p:tavLst>
                                        <p:tav tm="0">
                                          <p:val>
                                            <p:strVal val="#ppt_x"/>
                                          </p:val>
                                        </p:tav>
                                        <p:tav tm="100000">
                                          <p:val>
                                            <p:strVal val="#ppt_x"/>
                                          </p:val>
                                        </p:tav>
                                      </p:tavLst>
                                    </p:anim>
                                    <p:anim calcmode="lin" valueType="num">
                                      <p:cBhvr additive="base">
                                        <p:cTn id="40"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4" grpId="0"/>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50" name="图片 4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5400000">
            <a:off x="2700966" y="831311"/>
            <a:ext cx="1920658" cy="3795486"/>
          </a:xfrm>
          <a:prstGeom prst="rect">
            <a:avLst/>
          </a:prstGeom>
        </p:spPr>
      </p:pic>
      <p:pic>
        <p:nvPicPr>
          <p:cNvPr id="51" name="图片 5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5400000">
            <a:off x="2700966" y="3104038"/>
            <a:ext cx="1920658" cy="3795486"/>
          </a:xfrm>
          <a:prstGeom prst="rect">
            <a:avLst/>
          </a:prstGeom>
        </p:spPr>
      </p:pic>
      <p:pic>
        <p:nvPicPr>
          <p:cNvPr id="52" name="图片 5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5400000">
            <a:off x="7737986" y="831311"/>
            <a:ext cx="1920658" cy="3795486"/>
          </a:xfrm>
          <a:prstGeom prst="rect">
            <a:avLst/>
          </a:prstGeom>
        </p:spPr>
      </p:pic>
      <p:pic>
        <p:nvPicPr>
          <p:cNvPr id="53" name="图片 5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5400000">
            <a:off x="7737986" y="3082928"/>
            <a:ext cx="1920658" cy="3795486"/>
          </a:xfrm>
          <a:prstGeom prst="rect">
            <a:avLst/>
          </a:prstGeom>
        </p:spPr>
      </p:pic>
      <p:sp>
        <p:nvSpPr>
          <p:cNvPr id="55" name="文本框 54"/>
          <p:cNvSpPr txBox="1"/>
          <p:nvPr/>
        </p:nvSpPr>
        <p:spPr>
          <a:xfrm>
            <a:off x="2410611" y="2219976"/>
            <a:ext cx="553998" cy="1248038"/>
          </a:xfrm>
          <a:prstGeom prst="rect">
            <a:avLst/>
          </a:prstGeom>
          <a:noFill/>
        </p:spPr>
        <p:txBody>
          <a:bodyPr vert="eaVert" wrap="square" rtlCol="0">
            <a:spAutoFit/>
          </a:bodyPr>
          <a:lstStyle/>
          <a:p>
            <a:r>
              <a:rPr lang="zh-CN" altLang="en-US" sz="2400" dirty="0">
                <a:latin typeface="禹卫书法行书简体" panose="02000603000000000000" pitchFamily="2" charset="-122"/>
                <a:ea typeface="禹卫书法行书简体" panose="02000603000000000000" pitchFamily="2" charset="-122"/>
              </a:rPr>
              <a:t>标题一</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56" name="文本框 55"/>
          <p:cNvSpPr txBox="1"/>
          <p:nvPr/>
        </p:nvSpPr>
        <p:spPr>
          <a:xfrm>
            <a:off x="7425297" y="2219976"/>
            <a:ext cx="553998" cy="1248038"/>
          </a:xfrm>
          <a:prstGeom prst="rect">
            <a:avLst/>
          </a:prstGeom>
          <a:noFill/>
        </p:spPr>
        <p:txBody>
          <a:bodyPr vert="eaVert" wrap="square" rtlCol="0">
            <a:spAutoFit/>
          </a:bodyPr>
          <a:lstStyle/>
          <a:p>
            <a:r>
              <a:rPr lang="zh-CN" altLang="en-US" sz="2400" dirty="0">
                <a:latin typeface="禹卫书法行书简体" panose="02000603000000000000" pitchFamily="2" charset="-122"/>
                <a:ea typeface="禹卫书法行书简体" panose="02000603000000000000" pitchFamily="2" charset="-122"/>
              </a:rPr>
              <a:t>标题二</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57" name="文本框 56"/>
          <p:cNvSpPr txBox="1"/>
          <p:nvPr/>
        </p:nvSpPr>
        <p:spPr>
          <a:xfrm>
            <a:off x="2392535" y="4556185"/>
            <a:ext cx="553998" cy="1248038"/>
          </a:xfrm>
          <a:prstGeom prst="rect">
            <a:avLst/>
          </a:prstGeom>
          <a:noFill/>
        </p:spPr>
        <p:txBody>
          <a:bodyPr vert="eaVert" wrap="square" rtlCol="0">
            <a:spAutoFit/>
          </a:bodyPr>
          <a:lstStyle/>
          <a:p>
            <a:r>
              <a:rPr lang="zh-CN" altLang="en-US" sz="2400" dirty="0">
                <a:latin typeface="禹卫书法行书简体" panose="02000603000000000000" pitchFamily="2" charset="-122"/>
                <a:ea typeface="禹卫书法行书简体" panose="02000603000000000000" pitchFamily="2" charset="-122"/>
              </a:rPr>
              <a:t>标题三</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58" name="文本框 57"/>
          <p:cNvSpPr txBox="1"/>
          <p:nvPr/>
        </p:nvSpPr>
        <p:spPr>
          <a:xfrm>
            <a:off x="7445321" y="4537135"/>
            <a:ext cx="553998" cy="1248038"/>
          </a:xfrm>
          <a:prstGeom prst="rect">
            <a:avLst/>
          </a:prstGeom>
          <a:noFill/>
        </p:spPr>
        <p:txBody>
          <a:bodyPr vert="eaVert" wrap="square" rtlCol="0">
            <a:spAutoFit/>
          </a:bodyPr>
          <a:lstStyle/>
          <a:p>
            <a:r>
              <a:rPr lang="zh-CN" altLang="en-US" sz="2400" dirty="0">
                <a:latin typeface="禹卫书法行书简体" panose="02000603000000000000" pitchFamily="2" charset="-122"/>
                <a:ea typeface="禹卫书法行书简体" panose="02000603000000000000" pitchFamily="2" charset="-122"/>
              </a:rPr>
              <a:t>标题四</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59" name="文本框 58"/>
          <p:cNvSpPr txBox="1"/>
          <p:nvPr/>
        </p:nvSpPr>
        <p:spPr>
          <a:xfrm>
            <a:off x="2927801" y="2178157"/>
            <a:ext cx="2186756" cy="1015663"/>
          </a:xfrm>
          <a:prstGeom prst="rect">
            <a:avLst/>
          </a:prstGeom>
          <a:noFill/>
        </p:spPr>
        <p:txBody>
          <a:bodyPr wrap="square" rtlCol="0">
            <a:spAutoFit/>
          </a:bodyPr>
          <a:lstStyle/>
          <a:p>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0" name="文本框 59"/>
          <p:cNvSpPr txBox="1"/>
          <p:nvPr/>
        </p:nvSpPr>
        <p:spPr>
          <a:xfrm>
            <a:off x="8064403" y="2178157"/>
            <a:ext cx="2186756" cy="1015663"/>
          </a:xfrm>
          <a:prstGeom prst="rect">
            <a:avLst/>
          </a:prstGeom>
          <a:noFill/>
        </p:spPr>
        <p:txBody>
          <a:bodyPr wrap="square" rtlCol="0">
            <a:spAutoFit/>
          </a:bodyPr>
          <a:lstStyle/>
          <a:p>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1" name="文本框 60"/>
          <p:cNvSpPr txBox="1"/>
          <p:nvPr/>
        </p:nvSpPr>
        <p:spPr>
          <a:xfrm>
            <a:off x="2878351" y="4512598"/>
            <a:ext cx="2186756" cy="1015663"/>
          </a:xfrm>
          <a:prstGeom prst="rect">
            <a:avLst/>
          </a:prstGeom>
          <a:noFill/>
        </p:spPr>
        <p:txBody>
          <a:bodyPr wrap="square" rtlCol="0">
            <a:spAutoFit/>
          </a:bodyPr>
          <a:lstStyle/>
          <a:p>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2" name="文本框 61"/>
          <p:cNvSpPr txBox="1"/>
          <p:nvPr/>
        </p:nvSpPr>
        <p:spPr>
          <a:xfrm>
            <a:off x="8064403" y="4512598"/>
            <a:ext cx="2186756" cy="1015663"/>
          </a:xfrm>
          <a:prstGeom prst="rect">
            <a:avLst/>
          </a:prstGeom>
          <a:noFill/>
        </p:spPr>
        <p:txBody>
          <a:bodyPr wrap="square" rtlCol="0">
            <a:spAutoFit/>
          </a:bodyPr>
          <a:lstStyle/>
          <a:p>
            <a:r>
              <a:rPr lang="zh-CN" altLang="en-US" sz="2000" dirty="0">
                <a:solidFill>
                  <a:schemeClr val="tx1">
                    <a:lumMod val="95000"/>
                    <a:lumOff val="5000"/>
                  </a:schemeClr>
                </a:solidFill>
                <a:latin typeface="楷体" panose="02010609060101010101" pitchFamily="49" charset="-122"/>
                <a:ea typeface="楷体" panose="02010609060101010101" pitchFamily="49" charset="-122"/>
              </a:rPr>
              <a:t>请在此处添加您的文本请在此处添加您的文本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3"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64"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500" fill="hold"/>
                                        <p:tgtEl>
                                          <p:spTgt spid="55"/>
                                        </p:tgtEl>
                                        <p:attrNameLst>
                                          <p:attrName>ppt_x</p:attrName>
                                        </p:attrNameLst>
                                      </p:cBhvr>
                                      <p:tavLst>
                                        <p:tav tm="0">
                                          <p:val>
                                            <p:strVal val="#ppt_x"/>
                                          </p:val>
                                        </p:tav>
                                        <p:tav tm="100000">
                                          <p:val>
                                            <p:strVal val="#ppt_x"/>
                                          </p:val>
                                        </p:tav>
                                      </p:tavLst>
                                    </p:anim>
                                    <p:anim calcmode="lin" valueType="num">
                                      <p:cBhvr additive="base">
                                        <p:cTn id="12" dur="50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9"/>
                                        </p:tgtEl>
                                        <p:attrNameLst>
                                          <p:attrName>style.visibility</p:attrName>
                                        </p:attrNameLst>
                                      </p:cBhvr>
                                      <p:to>
                                        <p:strVal val="visible"/>
                                      </p:to>
                                    </p:set>
                                    <p:anim calcmode="lin" valueType="num">
                                      <p:cBhvr additive="base">
                                        <p:cTn id="15" dur="500" fill="hold"/>
                                        <p:tgtEl>
                                          <p:spTgt spid="59"/>
                                        </p:tgtEl>
                                        <p:attrNameLst>
                                          <p:attrName>ppt_x</p:attrName>
                                        </p:attrNameLst>
                                      </p:cBhvr>
                                      <p:tavLst>
                                        <p:tav tm="0">
                                          <p:val>
                                            <p:strVal val="#ppt_x"/>
                                          </p:val>
                                        </p:tav>
                                        <p:tav tm="100000">
                                          <p:val>
                                            <p:strVal val="#ppt_x"/>
                                          </p:val>
                                        </p:tav>
                                      </p:tavLst>
                                    </p:anim>
                                    <p:anim calcmode="lin" valueType="num">
                                      <p:cBhvr additive="base">
                                        <p:cTn id="16"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52"/>
                                        </p:tgtEl>
                                        <p:attrNameLst>
                                          <p:attrName>style.visibility</p:attrName>
                                        </p:attrNameLst>
                                      </p:cBhvr>
                                      <p:to>
                                        <p:strVal val="visible"/>
                                      </p:to>
                                    </p:set>
                                    <p:anim calcmode="lin" valueType="num">
                                      <p:cBhvr additive="base">
                                        <p:cTn id="21" dur="500" fill="hold"/>
                                        <p:tgtEl>
                                          <p:spTgt spid="52"/>
                                        </p:tgtEl>
                                        <p:attrNameLst>
                                          <p:attrName>ppt_x</p:attrName>
                                        </p:attrNameLst>
                                      </p:cBhvr>
                                      <p:tavLst>
                                        <p:tav tm="0">
                                          <p:val>
                                            <p:strVal val="#ppt_x"/>
                                          </p:val>
                                        </p:tav>
                                        <p:tav tm="100000">
                                          <p:val>
                                            <p:strVal val="#ppt_x"/>
                                          </p:val>
                                        </p:tav>
                                      </p:tavLst>
                                    </p:anim>
                                    <p:anim calcmode="lin" valueType="num">
                                      <p:cBhvr additive="base">
                                        <p:cTn id="22" dur="500" fill="hold"/>
                                        <p:tgtEl>
                                          <p:spTgt spid="52"/>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56"/>
                                        </p:tgtEl>
                                        <p:attrNameLst>
                                          <p:attrName>style.visibility</p:attrName>
                                        </p:attrNameLst>
                                      </p:cBhvr>
                                      <p:to>
                                        <p:strVal val="visible"/>
                                      </p:to>
                                    </p:set>
                                    <p:anim calcmode="lin" valueType="num">
                                      <p:cBhvr additive="base">
                                        <p:cTn id="25" dur="500" fill="hold"/>
                                        <p:tgtEl>
                                          <p:spTgt spid="56"/>
                                        </p:tgtEl>
                                        <p:attrNameLst>
                                          <p:attrName>ppt_x</p:attrName>
                                        </p:attrNameLst>
                                      </p:cBhvr>
                                      <p:tavLst>
                                        <p:tav tm="0">
                                          <p:val>
                                            <p:strVal val="#ppt_x"/>
                                          </p:val>
                                        </p:tav>
                                        <p:tav tm="100000">
                                          <p:val>
                                            <p:strVal val="#ppt_x"/>
                                          </p:val>
                                        </p:tav>
                                      </p:tavLst>
                                    </p:anim>
                                    <p:anim calcmode="lin" valueType="num">
                                      <p:cBhvr additive="base">
                                        <p:cTn id="26" dur="500" fill="hold"/>
                                        <p:tgtEl>
                                          <p:spTgt spid="56"/>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additive="base">
                                        <p:cTn id="29" dur="500" fill="hold"/>
                                        <p:tgtEl>
                                          <p:spTgt spid="60"/>
                                        </p:tgtEl>
                                        <p:attrNameLst>
                                          <p:attrName>ppt_x</p:attrName>
                                        </p:attrNameLst>
                                      </p:cBhvr>
                                      <p:tavLst>
                                        <p:tav tm="0">
                                          <p:val>
                                            <p:strVal val="#ppt_x"/>
                                          </p:val>
                                        </p:tav>
                                        <p:tav tm="100000">
                                          <p:val>
                                            <p:strVal val="#ppt_x"/>
                                          </p:val>
                                        </p:tav>
                                      </p:tavLst>
                                    </p:anim>
                                    <p:anim calcmode="lin" valueType="num">
                                      <p:cBhvr additive="base">
                                        <p:cTn id="30"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51"/>
                                        </p:tgtEl>
                                        <p:attrNameLst>
                                          <p:attrName>style.visibility</p:attrName>
                                        </p:attrNameLst>
                                      </p:cBhvr>
                                      <p:to>
                                        <p:strVal val="visible"/>
                                      </p:to>
                                    </p:set>
                                    <p:anim calcmode="lin" valueType="num">
                                      <p:cBhvr additive="base">
                                        <p:cTn id="35" dur="500" fill="hold"/>
                                        <p:tgtEl>
                                          <p:spTgt spid="51"/>
                                        </p:tgtEl>
                                        <p:attrNameLst>
                                          <p:attrName>ppt_x</p:attrName>
                                        </p:attrNameLst>
                                      </p:cBhvr>
                                      <p:tavLst>
                                        <p:tav tm="0">
                                          <p:val>
                                            <p:strVal val="#ppt_x"/>
                                          </p:val>
                                        </p:tav>
                                        <p:tav tm="100000">
                                          <p:val>
                                            <p:strVal val="#ppt_x"/>
                                          </p:val>
                                        </p:tav>
                                      </p:tavLst>
                                    </p:anim>
                                    <p:anim calcmode="lin" valueType="num">
                                      <p:cBhvr additive="base">
                                        <p:cTn id="36" dur="500" fill="hold"/>
                                        <p:tgtEl>
                                          <p:spTgt spid="5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57"/>
                                        </p:tgtEl>
                                        <p:attrNameLst>
                                          <p:attrName>style.visibility</p:attrName>
                                        </p:attrNameLst>
                                      </p:cBhvr>
                                      <p:to>
                                        <p:strVal val="visible"/>
                                      </p:to>
                                    </p:set>
                                    <p:anim calcmode="lin" valueType="num">
                                      <p:cBhvr additive="base">
                                        <p:cTn id="39" dur="500" fill="hold"/>
                                        <p:tgtEl>
                                          <p:spTgt spid="57"/>
                                        </p:tgtEl>
                                        <p:attrNameLst>
                                          <p:attrName>ppt_x</p:attrName>
                                        </p:attrNameLst>
                                      </p:cBhvr>
                                      <p:tavLst>
                                        <p:tav tm="0">
                                          <p:val>
                                            <p:strVal val="#ppt_x"/>
                                          </p:val>
                                        </p:tav>
                                        <p:tav tm="100000">
                                          <p:val>
                                            <p:strVal val="#ppt_x"/>
                                          </p:val>
                                        </p:tav>
                                      </p:tavLst>
                                    </p:anim>
                                    <p:anim calcmode="lin" valueType="num">
                                      <p:cBhvr additive="base">
                                        <p:cTn id="40" dur="500" fill="hold"/>
                                        <p:tgtEl>
                                          <p:spTgt spid="57"/>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61"/>
                                        </p:tgtEl>
                                        <p:attrNameLst>
                                          <p:attrName>style.visibility</p:attrName>
                                        </p:attrNameLst>
                                      </p:cBhvr>
                                      <p:to>
                                        <p:strVal val="visible"/>
                                      </p:to>
                                    </p:set>
                                    <p:anim calcmode="lin" valueType="num">
                                      <p:cBhvr additive="base">
                                        <p:cTn id="43" dur="500" fill="hold"/>
                                        <p:tgtEl>
                                          <p:spTgt spid="61"/>
                                        </p:tgtEl>
                                        <p:attrNameLst>
                                          <p:attrName>ppt_x</p:attrName>
                                        </p:attrNameLst>
                                      </p:cBhvr>
                                      <p:tavLst>
                                        <p:tav tm="0">
                                          <p:val>
                                            <p:strVal val="#ppt_x"/>
                                          </p:val>
                                        </p:tav>
                                        <p:tav tm="100000">
                                          <p:val>
                                            <p:strVal val="#ppt_x"/>
                                          </p:val>
                                        </p:tav>
                                      </p:tavLst>
                                    </p:anim>
                                    <p:anim calcmode="lin" valueType="num">
                                      <p:cBhvr additive="base">
                                        <p:cTn id="44"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53"/>
                                        </p:tgtEl>
                                        <p:attrNameLst>
                                          <p:attrName>style.visibility</p:attrName>
                                        </p:attrNameLst>
                                      </p:cBhvr>
                                      <p:to>
                                        <p:strVal val="visible"/>
                                      </p:to>
                                    </p:set>
                                    <p:anim calcmode="lin" valueType="num">
                                      <p:cBhvr additive="base">
                                        <p:cTn id="49" dur="500" fill="hold"/>
                                        <p:tgtEl>
                                          <p:spTgt spid="53"/>
                                        </p:tgtEl>
                                        <p:attrNameLst>
                                          <p:attrName>ppt_x</p:attrName>
                                        </p:attrNameLst>
                                      </p:cBhvr>
                                      <p:tavLst>
                                        <p:tav tm="0">
                                          <p:val>
                                            <p:strVal val="#ppt_x"/>
                                          </p:val>
                                        </p:tav>
                                        <p:tav tm="100000">
                                          <p:val>
                                            <p:strVal val="#ppt_x"/>
                                          </p:val>
                                        </p:tav>
                                      </p:tavLst>
                                    </p:anim>
                                    <p:anim calcmode="lin" valueType="num">
                                      <p:cBhvr additive="base">
                                        <p:cTn id="50" dur="500" fill="hold"/>
                                        <p:tgtEl>
                                          <p:spTgt spid="53"/>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58"/>
                                        </p:tgtEl>
                                        <p:attrNameLst>
                                          <p:attrName>style.visibility</p:attrName>
                                        </p:attrNameLst>
                                      </p:cBhvr>
                                      <p:to>
                                        <p:strVal val="visible"/>
                                      </p:to>
                                    </p:set>
                                    <p:anim calcmode="lin" valueType="num">
                                      <p:cBhvr additive="base">
                                        <p:cTn id="53" dur="500" fill="hold"/>
                                        <p:tgtEl>
                                          <p:spTgt spid="58"/>
                                        </p:tgtEl>
                                        <p:attrNameLst>
                                          <p:attrName>ppt_x</p:attrName>
                                        </p:attrNameLst>
                                      </p:cBhvr>
                                      <p:tavLst>
                                        <p:tav tm="0">
                                          <p:val>
                                            <p:strVal val="#ppt_x"/>
                                          </p:val>
                                        </p:tav>
                                        <p:tav tm="100000">
                                          <p:val>
                                            <p:strVal val="#ppt_x"/>
                                          </p:val>
                                        </p:tav>
                                      </p:tavLst>
                                    </p:anim>
                                    <p:anim calcmode="lin" valueType="num">
                                      <p:cBhvr additive="base">
                                        <p:cTn id="54" dur="500" fill="hold"/>
                                        <p:tgtEl>
                                          <p:spTgt spid="58"/>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62"/>
                                        </p:tgtEl>
                                        <p:attrNameLst>
                                          <p:attrName>style.visibility</p:attrName>
                                        </p:attrNameLst>
                                      </p:cBhvr>
                                      <p:to>
                                        <p:strVal val="visible"/>
                                      </p:to>
                                    </p:set>
                                    <p:anim calcmode="lin" valueType="num">
                                      <p:cBhvr additive="base">
                                        <p:cTn id="57" dur="500" fill="hold"/>
                                        <p:tgtEl>
                                          <p:spTgt spid="62"/>
                                        </p:tgtEl>
                                        <p:attrNameLst>
                                          <p:attrName>ppt_x</p:attrName>
                                        </p:attrNameLst>
                                      </p:cBhvr>
                                      <p:tavLst>
                                        <p:tav tm="0">
                                          <p:val>
                                            <p:strVal val="#ppt_x"/>
                                          </p:val>
                                        </p:tav>
                                        <p:tav tm="100000">
                                          <p:val>
                                            <p:strVal val="#ppt_x"/>
                                          </p:val>
                                        </p:tav>
                                      </p:tavLst>
                                    </p:anim>
                                    <p:anim calcmode="lin" valueType="num">
                                      <p:cBhvr additive="base">
                                        <p:cTn id="58"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9" grpId="0"/>
      <p:bldP spid="56" grpId="0"/>
      <p:bldP spid="60" grpId="0"/>
      <p:bldP spid="57" grpId="0"/>
      <p:bldP spid="61" grpId="0"/>
      <p:bldP spid="58" grpId="0"/>
      <p:bldP spid="62" grpId="0"/>
    </p:bld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sp>
        <p:nvSpPr>
          <p:cNvPr id="44" name="竖卷形 1"/>
          <p:cNvSpPr>
            <a:spLocks noChangeArrowheads="1"/>
          </p:cNvSpPr>
          <p:nvPr/>
        </p:nvSpPr>
        <p:spPr bwMode="auto">
          <a:xfrm>
            <a:off x="862025" y="1592335"/>
            <a:ext cx="3525837" cy="4262438"/>
          </a:xfrm>
          <a:prstGeom prst="verticalScroll">
            <a:avLst>
              <a:gd name="adj" fmla="val 12500"/>
            </a:avLst>
          </a:prstGeom>
          <a:gradFill rotWithShape="1">
            <a:gsLst>
              <a:gs pos="0">
                <a:srgbClr val="FFFFFF"/>
              </a:gs>
              <a:gs pos="100000">
                <a:srgbClr val="D8D8D8"/>
              </a:gs>
            </a:gsLst>
            <a:path path="rect">
              <a:fillToRect l="50000" t="50000" r="50000" b="50000"/>
            </a:path>
          </a:gradFill>
          <a:ln w="12700">
            <a:solidFill>
              <a:srgbClr val="A5A5A5"/>
            </a:solidFill>
            <a:beve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a:solidFill>
                <a:srgbClr val="FFFFFF"/>
              </a:solidFill>
              <a:latin typeface="宋体" panose="02010600030101010101" pitchFamily="2" charset="-122"/>
              <a:sym typeface="宋体" panose="02010600030101010101" pitchFamily="2" charset="-122"/>
            </a:endParaRPr>
          </a:p>
        </p:txBody>
      </p:sp>
      <p:grpSp>
        <p:nvGrpSpPr>
          <p:cNvPr id="45" name="组合 67"/>
          <p:cNvGrpSpPr/>
          <p:nvPr/>
        </p:nvGrpSpPr>
        <p:grpSpPr bwMode="auto">
          <a:xfrm>
            <a:off x="3514737" y="5251523"/>
            <a:ext cx="493713" cy="587375"/>
            <a:chOff x="0" y="0"/>
            <a:chExt cx="631825" cy="752476"/>
          </a:xfrm>
        </p:grpSpPr>
        <p:sp>
          <p:nvSpPr>
            <p:cNvPr id="46" name="Freeform 202"/>
            <p:cNvSpPr>
              <a:spLocks noChangeArrowheads="1"/>
            </p:cNvSpPr>
            <p:nvPr/>
          </p:nvSpPr>
          <p:spPr bwMode="auto">
            <a:xfrm>
              <a:off x="266700" y="488950"/>
              <a:ext cx="3175" cy="4763"/>
            </a:xfrm>
            <a:custGeom>
              <a:avLst/>
              <a:gdLst>
                <a:gd name="T0" fmla="*/ 3175 w 1"/>
                <a:gd name="T1" fmla="*/ 0 h 1"/>
                <a:gd name="T2" fmla="*/ 3175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0" y="0"/>
                    <a:pt x="0" y="1"/>
                    <a:pt x="1" y="0"/>
                  </a:cubicBezTo>
                  <a:close/>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7" name="Freeform 203"/>
            <p:cNvSpPr>
              <a:spLocks noChangeArrowheads="1"/>
            </p:cNvSpPr>
            <p:nvPr/>
          </p:nvSpPr>
          <p:spPr bwMode="auto">
            <a:xfrm>
              <a:off x="153987" y="211138"/>
              <a:ext cx="368300" cy="307975"/>
            </a:xfrm>
            <a:custGeom>
              <a:avLst/>
              <a:gdLst>
                <a:gd name="T0" fmla="*/ 341993 w 98"/>
                <a:gd name="T1" fmla="*/ 150232 h 82"/>
                <a:gd name="T2" fmla="*/ 345751 w 98"/>
                <a:gd name="T3" fmla="*/ 127697 h 82"/>
                <a:gd name="T4" fmla="*/ 330718 w 98"/>
                <a:gd name="T5" fmla="*/ 90139 h 82"/>
                <a:gd name="T6" fmla="*/ 251797 w 98"/>
                <a:gd name="T7" fmla="*/ 22535 h 82"/>
                <a:gd name="T8" fmla="*/ 233006 w 98"/>
                <a:gd name="T9" fmla="*/ 11267 h 82"/>
                <a:gd name="T10" fmla="*/ 206699 w 98"/>
                <a:gd name="T11" fmla="*/ 15023 h 82"/>
                <a:gd name="T12" fmla="*/ 154085 w 98"/>
                <a:gd name="T13" fmla="*/ 11267 h 82"/>
                <a:gd name="T14" fmla="*/ 97712 w 98"/>
                <a:gd name="T15" fmla="*/ 15023 h 82"/>
                <a:gd name="T16" fmla="*/ 45098 w 98"/>
                <a:gd name="T17" fmla="*/ 30046 h 82"/>
                <a:gd name="T18" fmla="*/ 18791 w 98"/>
                <a:gd name="T19" fmla="*/ 52581 h 82"/>
                <a:gd name="T20" fmla="*/ 15033 w 98"/>
                <a:gd name="T21" fmla="*/ 97651 h 82"/>
                <a:gd name="T22" fmla="*/ 7516 w 98"/>
                <a:gd name="T23" fmla="*/ 123941 h 82"/>
                <a:gd name="T24" fmla="*/ 18791 w 98"/>
                <a:gd name="T25" fmla="*/ 131453 h 82"/>
                <a:gd name="T26" fmla="*/ 15033 w 98"/>
                <a:gd name="T27" fmla="*/ 146476 h 82"/>
                <a:gd name="T28" fmla="*/ 11274 w 98"/>
                <a:gd name="T29" fmla="*/ 165255 h 82"/>
                <a:gd name="T30" fmla="*/ 11274 w 98"/>
                <a:gd name="T31" fmla="*/ 187790 h 82"/>
                <a:gd name="T32" fmla="*/ 30065 w 98"/>
                <a:gd name="T33" fmla="*/ 221592 h 82"/>
                <a:gd name="T34" fmla="*/ 41340 w 98"/>
                <a:gd name="T35" fmla="*/ 217836 h 82"/>
                <a:gd name="T36" fmla="*/ 48856 w 98"/>
                <a:gd name="T37" fmla="*/ 232859 h 82"/>
                <a:gd name="T38" fmla="*/ 60131 w 98"/>
                <a:gd name="T39" fmla="*/ 259150 h 82"/>
                <a:gd name="T40" fmla="*/ 93954 w 98"/>
                <a:gd name="T41" fmla="*/ 255394 h 82"/>
                <a:gd name="T42" fmla="*/ 93954 w 98"/>
                <a:gd name="T43" fmla="*/ 259150 h 82"/>
                <a:gd name="T44" fmla="*/ 105229 w 98"/>
                <a:gd name="T45" fmla="*/ 251638 h 82"/>
                <a:gd name="T46" fmla="*/ 112745 w 98"/>
                <a:gd name="T47" fmla="*/ 259150 h 82"/>
                <a:gd name="T48" fmla="*/ 116503 w 98"/>
                <a:gd name="T49" fmla="*/ 274173 h 82"/>
                <a:gd name="T50" fmla="*/ 116503 w 98"/>
                <a:gd name="T51" fmla="*/ 277929 h 82"/>
                <a:gd name="T52" fmla="*/ 116503 w 98"/>
                <a:gd name="T53" fmla="*/ 277929 h 82"/>
                <a:gd name="T54" fmla="*/ 142810 w 98"/>
                <a:gd name="T55" fmla="*/ 285440 h 82"/>
                <a:gd name="T56" fmla="*/ 131536 w 98"/>
                <a:gd name="T57" fmla="*/ 296708 h 82"/>
                <a:gd name="T58" fmla="*/ 135294 w 98"/>
                <a:gd name="T59" fmla="*/ 296708 h 82"/>
                <a:gd name="T60" fmla="*/ 150327 w 98"/>
                <a:gd name="T61" fmla="*/ 292952 h 82"/>
                <a:gd name="T62" fmla="*/ 142810 w 98"/>
                <a:gd name="T63" fmla="*/ 300463 h 82"/>
                <a:gd name="T64" fmla="*/ 210457 w 98"/>
                <a:gd name="T65" fmla="*/ 300463 h 82"/>
                <a:gd name="T66" fmla="*/ 255555 w 98"/>
                <a:gd name="T67" fmla="*/ 270417 h 82"/>
                <a:gd name="T68" fmla="*/ 281862 w 98"/>
                <a:gd name="T69" fmla="*/ 277929 h 82"/>
                <a:gd name="T70" fmla="*/ 278104 w 98"/>
                <a:gd name="T71" fmla="*/ 266661 h 82"/>
                <a:gd name="T72" fmla="*/ 289379 w 98"/>
                <a:gd name="T73" fmla="*/ 259150 h 82"/>
                <a:gd name="T74" fmla="*/ 296895 w 98"/>
                <a:gd name="T75" fmla="*/ 266661 h 82"/>
                <a:gd name="T76" fmla="*/ 300653 w 98"/>
                <a:gd name="T77" fmla="*/ 266661 h 82"/>
                <a:gd name="T78" fmla="*/ 296895 w 98"/>
                <a:gd name="T79" fmla="*/ 247882 h 82"/>
                <a:gd name="T80" fmla="*/ 304411 w 98"/>
                <a:gd name="T81" fmla="*/ 247882 h 82"/>
                <a:gd name="T82" fmla="*/ 300653 w 98"/>
                <a:gd name="T83" fmla="*/ 240371 h 82"/>
                <a:gd name="T84" fmla="*/ 308169 w 98"/>
                <a:gd name="T85" fmla="*/ 225348 h 82"/>
                <a:gd name="T86" fmla="*/ 326960 w 98"/>
                <a:gd name="T87" fmla="*/ 206569 h 82"/>
                <a:gd name="T88" fmla="*/ 341993 w 98"/>
                <a:gd name="T89" fmla="*/ 150232 h 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8"/>
                <a:gd name="T136" fmla="*/ 0 h 82"/>
                <a:gd name="T137" fmla="*/ 98 w 98"/>
                <a:gd name="T138" fmla="*/ 82 h 8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8" h="82">
                  <a:moveTo>
                    <a:pt x="91" y="40"/>
                  </a:moveTo>
                  <a:cubicBezTo>
                    <a:pt x="92" y="34"/>
                    <a:pt x="92" y="34"/>
                    <a:pt x="92" y="34"/>
                  </a:cubicBezTo>
                  <a:cubicBezTo>
                    <a:pt x="91" y="33"/>
                    <a:pt x="89" y="20"/>
                    <a:pt x="88" y="24"/>
                  </a:cubicBezTo>
                  <a:cubicBezTo>
                    <a:pt x="87" y="18"/>
                    <a:pt x="72" y="7"/>
                    <a:pt x="67" y="6"/>
                  </a:cubicBezTo>
                  <a:cubicBezTo>
                    <a:pt x="66" y="6"/>
                    <a:pt x="67" y="2"/>
                    <a:pt x="62" y="3"/>
                  </a:cubicBezTo>
                  <a:cubicBezTo>
                    <a:pt x="60" y="1"/>
                    <a:pt x="53" y="3"/>
                    <a:pt x="55" y="4"/>
                  </a:cubicBezTo>
                  <a:cubicBezTo>
                    <a:pt x="49" y="0"/>
                    <a:pt x="47" y="2"/>
                    <a:pt x="41" y="3"/>
                  </a:cubicBezTo>
                  <a:cubicBezTo>
                    <a:pt x="39" y="2"/>
                    <a:pt x="29" y="6"/>
                    <a:pt x="26" y="4"/>
                  </a:cubicBezTo>
                  <a:cubicBezTo>
                    <a:pt x="21" y="9"/>
                    <a:pt x="17" y="3"/>
                    <a:pt x="12" y="8"/>
                  </a:cubicBezTo>
                  <a:cubicBezTo>
                    <a:pt x="9" y="11"/>
                    <a:pt x="4" y="9"/>
                    <a:pt x="5" y="14"/>
                  </a:cubicBezTo>
                  <a:cubicBezTo>
                    <a:pt x="8" y="15"/>
                    <a:pt x="1" y="24"/>
                    <a:pt x="4" y="26"/>
                  </a:cubicBezTo>
                  <a:cubicBezTo>
                    <a:pt x="2" y="33"/>
                    <a:pt x="2" y="33"/>
                    <a:pt x="2" y="33"/>
                  </a:cubicBezTo>
                  <a:cubicBezTo>
                    <a:pt x="1" y="34"/>
                    <a:pt x="5" y="34"/>
                    <a:pt x="5" y="35"/>
                  </a:cubicBezTo>
                  <a:cubicBezTo>
                    <a:pt x="5" y="35"/>
                    <a:pt x="4" y="40"/>
                    <a:pt x="4" y="39"/>
                  </a:cubicBezTo>
                  <a:cubicBezTo>
                    <a:pt x="5" y="42"/>
                    <a:pt x="3" y="42"/>
                    <a:pt x="3" y="44"/>
                  </a:cubicBezTo>
                  <a:cubicBezTo>
                    <a:pt x="0" y="46"/>
                    <a:pt x="1" y="46"/>
                    <a:pt x="3" y="50"/>
                  </a:cubicBezTo>
                  <a:cubicBezTo>
                    <a:pt x="2" y="54"/>
                    <a:pt x="7" y="56"/>
                    <a:pt x="8" y="59"/>
                  </a:cubicBezTo>
                  <a:cubicBezTo>
                    <a:pt x="8" y="58"/>
                    <a:pt x="11" y="58"/>
                    <a:pt x="11" y="58"/>
                  </a:cubicBezTo>
                  <a:cubicBezTo>
                    <a:pt x="9" y="62"/>
                    <a:pt x="9" y="61"/>
                    <a:pt x="13" y="62"/>
                  </a:cubicBezTo>
                  <a:cubicBezTo>
                    <a:pt x="13" y="63"/>
                    <a:pt x="13" y="69"/>
                    <a:pt x="16" y="69"/>
                  </a:cubicBezTo>
                  <a:cubicBezTo>
                    <a:pt x="19" y="69"/>
                    <a:pt x="26" y="68"/>
                    <a:pt x="25" y="68"/>
                  </a:cubicBezTo>
                  <a:cubicBezTo>
                    <a:pt x="25" y="68"/>
                    <a:pt x="25" y="69"/>
                    <a:pt x="25" y="69"/>
                  </a:cubicBezTo>
                  <a:cubicBezTo>
                    <a:pt x="25" y="69"/>
                    <a:pt x="28" y="67"/>
                    <a:pt x="28" y="67"/>
                  </a:cubicBezTo>
                  <a:cubicBezTo>
                    <a:pt x="30" y="70"/>
                    <a:pt x="28" y="67"/>
                    <a:pt x="30" y="69"/>
                  </a:cubicBezTo>
                  <a:cubicBezTo>
                    <a:pt x="30" y="69"/>
                    <a:pt x="31" y="73"/>
                    <a:pt x="31" y="73"/>
                  </a:cubicBezTo>
                  <a:cubicBezTo>
                    <a:pt x="31" y="73"/>
                    <a:pt x="31" y="74"/>
                    <a:pt x="31" y="74"/>
                  </a:cubicBezTo>
                  <a:cubicBezTo>
                    <a:pt x="31" y="74"/>
                    <a:pt x="31" y="74"/>
                    <a:pt x="31" y="74"/>
                  </a:cubicBezTo>
                  <a:cubicBezTo>
                    <a:pt x="33" y="75"/>
                    <a:pt x="36" y="75"/>
                    <a:pt x="38" y="76"/>
                  </a:cubicBezTo>
                  <a:cubicBezTo>
                    <a:pt x="38" y="76"/>
                    <a:pt x="35" y="79"/>
                    <a:pt x="35" y="79"/>
                  </a:cubicBezTo>
                  <a:cubicBezTo>
                    <a:pt x="36" y="79"/>
                    <a:pt x="36" y="79"/>
                    <a:pt x="36" y="79"/>
                  </a:cubicBezTo>
                  <a:cubicBezTo>
                    <a:pt x="36" y="79"/>
                    <a:pt x="40" y="77"/>
                    <a:pt x="40" y="78"/>
                  </a:cubicBezTo>
                  <a:cubicBezTo>
                    <a:pt x="40" y="79"/>
                    <a:pt x="37" y="79"/>
                    <a:pt x="38" y="80"/>
                  </a:cubicBezTo>
                  <a:cubicBezTo>
                    <a:pt x="42" y="81"/>
                    <a:pt x="51" y="82"/>
                    <a:pt x="56" y="80"/>
                  </a:cubicBezTo>
                  <a:cubicBezTo>
                    <a:pt x="60" y="80"/>
                    <a:pt x="65" y="71"/>
                    <a:pt x="68" y="72"/>
                  </a:cubicBezTo>
                  <a:cubicBezTo>
                    <a:pt x="70" y="74"/>
                    <a:pt x="73" y="73"/>
                    <a:pt x="75" y="74"/>
                  </a:cubicBezTo>
                  <a:cubicBezTo>
                    <a:pt x="75" y="73"/>
                    <a:pt x="74" y="72"/>
                    <a:pt x="74" y="71"/>
                  </a:cubicBezTo>
                  <a:cubicBezTo>
                    <a:pt x="76" y="71"/>
                    <a:pt x="76" y="70"/>
                    <a:pt x="77" y="69"/>
                  </a:cubicBezTo>
                  <a:cubicBezTo>
                    <a:pt x="77" y="70"/>
                    <a:pt x="78" y="71"/>
                    <a:pt x="79" y="71"/>
                  </a:cubicBezTo>
                  <a:cubicBezTo>
                    <a:pt x="79" y="71"/>
                    <a:pt x="79" y="71"/>
                    <a:pt x="80" y="71"/>
                  </a:cubicBezTo>
                  <a:cubicBezTo>
                    <a:pt x="79" y="70"/>
                    <a:pt x="78" y="66"/>
                    <a:pt x="79" y="66"/>
                  </a:cubicBezTo>
                  <a:cubicBezTo>
                    <a:pt x="78" y="66"/>
                    <a:pt x="81" y="66"/>
                    <a:pt x="81" y="66"/>
                  </a:cubicBezTo>
                  <a:cubicBezTo>
                    <a:pt x="81" y="65"/>
                    <a:pt x="79" y="64"/>
                    <a:pt x="80" y="64"/>
                  </a:cubicBezTo>
                  <a:cubicBezTo>
                    <a:pt x="81" y="62"/>
                    <a:pt x="87" y="66"/>
                    <a:pt x="82" y="60"/>
                  </a:cubicBezTo>
                  <a:cubicBezTo>
                    <a:pt x="91" y="60"/>
                    <a:pt x="85" y="58"/>
                    <a:pt x="87" y="55"/>
                  </a:cubicBezTo>
                  <a:cubicBezTo>
                    <a:pt x="93" y="52"/>
                    <a:pt x="98" y="44"/>
                    <a:pt x="91" y="40"/>
                  </a:cubicBezTo>
                  <a:close/>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8" name="Freeform 204"/>
            <p:cNvSpPr>
              <a:spLocks noChangeArrowheads="1"/>
            </p:cNvSpPr>
            <p:nvPr/>
          </p:nvSpPr>
          <p:spPr bwMode="auto">
            <a:xfrm>
              <a:off x="161925" y="296863"/>
              <a:ext cx="6350" cy="1"/>
            </a:xfrm>
            <a:custGeom>
              <a:avLst/>
              <a:gdLst>
                <a:gd name="T0" fmla="*/ 6350 w 2"/>
                <a:gd name="T1" fmla="*/ 0 h 1"/>
                <a:gd name="T2" fmla="*/ 635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2" y="0"/>
                  </a:moveTo>
                  <a:cubicBezTo>
                    <a:pt x="1" y="0"/>
                    <a:pt x="0" y="0"/>
                    <a:pt x="2"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9" name="Freeform 206"/>
            <p:cNvSpPr>
              <a:spLocks noChangeArrowheads="1"/>
            </p:cNvSpPr>
            <p:nvPr/>
          </p:nvSpPr>
          <p:spPr bwMode="auto">
            <a:xfrm>
              <a:off x="244475" y="458788"/>
              <a:ext cx="3175" cy="4763"/>
            </a:xfrm>
            <a:custGeom>
              <a:avLst/>
              <a:gdLst>
                <a:gd name="T0" fmla="*/ 3175 w 1"/>
                <a:gd name="T1" fmla="*/ 0 h 1"/>
                <a:gd name="T2" fmla="*/ 0 w 1"/>
                <a:gd name="T3" fmla="*/ 4763 h 1"/>
                <a:gd name="T4" fmla="*/ 3175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cubicBezTo>
                    <a:pt x="1" y="1"/>
                    <a:pt x="1" y="1"/>
                    <a:pt x="0" y="1"/>
                  </a:cubicBezTo>
                  <a:cubicBezTo>
                    <a:pt x="0" y="1"/>
                    <a:pt x="0" y="0"/>
                    <a:pt x="1" y="0"/>
                  </a:cubicBezTo>
                  <a:close/>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54" name="Freeform 207"/>
            <p:cNvSpPr>
              <a:spLocks noChangeArrowheads="1"/>
            </p:cNvSpPr>
            <p:nvPr/>
          </p:nvSpPr>
          <p:spPr bwMode="auto">
            <a:xfrm>
              <a:off x="269875" y="477838"/>
              <a:ext cx="7938" cy="4763"/>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1"/>
                    <a:pt x="1" y="1"/>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63" name="Freeform 208"/>
            <p:cNvSpPr>
              <a:spLocks noChangeArrowheads="1"/>
            </p:cNvSpPr>
            <p:nvPr/>
          </p:nvSpPr>
          <p:spPr bwMode="auto">
            <a:xfrm>
              <a:off x="277812" y="485775"/>
              <a:ext cx="4763" cy="3175"/>
            </a:xfrm>
            <a:custGeom>
              <a:avLst/>
              <a:gdLst>
                <a:gd name="T0" fmla="*/ 4763 w 1"/>
                <a:gd name="T1" fmla="*/ 0 h 1"/>
                <a:gd name="T2" fmla="*/ 4763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0" y="1"/>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64" name="Freeform 209"/>
            <p:cNvSpPr>
              <a:spLocks noChangeArrowheads="1"/>
            </p:cNvSpPr>
            <p:nvPr/>
          </p:nvSpPr>
          <p:spPr bwMode="auto">
            <a:xfrm>
              <a:off x="346075" y="233363"/>
              <a:ext cx="7938" cy="11113"/>
            </a:xfrm>
            <a:custGeom>
              <a:avLst/>
              <a:gdLst>
                <a:gd name="T0" fmla="*/ 0 w 2"/>
                <a:gd name="T1" fmla="*/ 0 h 3"/>
                <a:gd name="T2" fmla="*/ 0 w 2"/>
                <a:gd name="T3" fmla="*/ 0 h 3"/>
                <a:gd name="T4" fmla="*/ 0 60000 65536"/>
                <a:gd name="T5" fmla="*/ 0 60000 65536"/>
                <a:gd name="T6" fmla="*/ 0 w 2"/>
                <a:gd name="T7" fmla="*/ 0 h 3"/>
                <a:gd name="T8" fmla="*/ 2 w 2"/>
                <a:gd name="T9" fmla="*/ 3 h 3"/>
              </a:gdLst>
              <a:ahLst/>
              <a:cxnLst>
                <a:cxn ang="T4">
                  <a:pos x="T0" y="T1"/>
                </a:cxn>
                <a:cxn ang="T5">
                  <a:pos x="T2" y="T3"/>
                </a:cxn>
              </a:cxnLst>
              <a:rect l="T6" t="T7" r="T8" b="T9"/>
              <a:pathLst>
                <a:path w="2" h="3">
                  <a:moveTo>
                    <a:pt x="0" y="0"/>
                  </a:moveTo>
                  <a:cubicBezTo>
                    <a:pt x="2" y="3"/>
                    <a:pt x="0" y="0"/>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65" name="Freeform 210"/>
            <p:cNvSpPr>
              <a:spLocks noChangeArrowheads="1"/>
            </p:cNvSpPr>
            <p:nvPr/>
          </p:nvSpPr>
          <p:spPr bwMode="auto">
            <a:xfrm>
              <a:off x="346075" y="225425"/>
              <a:ext cx="11113" cy="1"/>
            </a:xfrm>
            <a:custGeom>
              <a:avLst/>
              <a:gdLst>
                <a:gd name="T0" fmla="*/ 0 w 3"/>
                <a:gd name="T1" fmla="*/ 0 h 1"/>
                <a:gd name="T2" fmla="*/ 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0"/>
                  </a:moveTo>
                  <a:cubicBezTo>
                    <a:pt x="3" y="0"/>
                    <a:pt x="0" y="0"/>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66" name="Freeform 211"/>
            <p:cNvSpPr>
              <a:spLocks noChangeArrowheads="1"/>
            </p:cNvSpPr>
            <p:nvPr/>
          </p:nvSpPr>
          <p:spPr bwMode="auto">
            <a:xfrm>
              <a:off x="376237" y="225425"/>
              <a:ext cx="11113" cy="1"/>
            </a:xfrm>
            <a:custGeom>
              <a:avLst/>
              <a:gdLst>
                <a:gd name="T0" fmla="*/ 0 w 3"/>
                <a:gd name="T1" fmla="*/ 0 h 1"/>
                <a:gd name="T2" fmla="*/ 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0"/>
                  </a:moveTo>
                  <a:cubicBezTo>
                    <a:pt x="3" y="0"/>
                    <a:pt x="1" y="0"/>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67" name="Freeform 212"/>
            <p:cNvSpPr>
              <a:spLocks noChangeArrowheads="1"/>
            </p:cNvSpPr>
            <p:nvPr/>
          </p:nvSpPr>
          <p:spPr bwMode="auto">
            <a:xfrm>
              <a:off x="360362" y="496888"/>
              <a:ext cx="1" cy="3175"/>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1"/>
                    <a:pt x="0" y="1"/>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68" name="Freeform 213"/>
            <p:cNvSpPr>
              <a:spLocks noChangeArrowheads="1"/>
            </p:cNvSpPr>
            <p:nvPr/>
          </p:nvSpPr>
          <p:spPr bwMode="auto">
            <a:xfrm>
              <a:off x="357187" y="508000"/>
              <a:ext cx="7938" cy="4763"/>
            </a:xfrm>
            <a:custGeom>
              <a:avLst/>
              <a:gdLst>
                <a:gd name="T0" fmla="*/ 3969 w 2"/>
                <a:gd name="T1" fmla="*/ 0 h 1"/>
                <a:gd name="T2" fmla="*/ 3969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1" y="0"/>
                  </a:moveTo>
                  <a:cubicBezTo>
                    <a:pt x="2" y="0"/>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69" name="Freeform 214"/>
            <p:cNvSpPr>
              <a:spLocks noChangeArrowheads="1"/>
            </p:cNvSpPr>
            <p:nvPr/>
          </p:nvSpPr>
          <p:spPr bwMode="auto">
            <a:xfrm>
              <a:off x="406400" y="247650"/>
              <a:ext cx="3175" cy="7938"/>
            </a:xfrm>
            <a:custGeom>
              <a:avLst/>
              <a:gdLst>
                <a:gd name="T0" fmla="*/ 3175 w 1"/>
                <a:gd name="T1" fmla="*/ 3969 h 2"/>
                <a:gd name="T2" fmla="*/ 3175 w 1"/>
                <a:gd name="T3" fmla="*/ 3969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1" y="1"/>
                  </a:moveTo>
                  <a:cubicBezTo>
                    <a:pt x="0" y="2"/>
                    <a:pt x="1" y="0"/>
                    <a:pt x="1"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0" name="Freeform 215"/>
            <p:cNvSpPr>
              <a:spLocks noChangeArrowheads="1"/>
            </p:cNvSpPr>
            <p:nvPr/>
          </p:nvSpPr>
          <p:spPr bwMode="auto">
            <a:xfrm>
              <a:off x="428625" y="263525"/>
              <a:ext cx="7938" cy="7938"/>
            </a:xfrm>
            <a:custGeom>
              <a:avLst/>
              <a:gdLst>
                <a:gd name="T0" fmla="*/ 7938 w 2"/>
                <a:gd name="T1" fmla="*/ 0 h 2"/>
                <a:gd name="T2" fmla="*/ 7938 w 2"/>
                <a:gd name="T3" fmla="*/ 0 h 2"/>
                <a:gd name="T4" fmla="*/ 0 60000 65536"/>
                <a:gd name="T5" fmla="*/ 0 60000 65536"/>
                <a:gd name="T6" fmla="*/ 0 w 2"/>
                <a:gd name="T7" fmla="*/ 0 h 2"/>
                <a:gd name="T8" fmla="*/ 2 w 2"/>
                <a:gd name="T9" fmla="*/ 2 h 2"/>
              </a:gdLst>
              <a:ahLst/>
              <a:cxnLst>
                <a:cxn ang="T4">
                  <a:pos x="T0" y="T1"/>
                </a:cxn>
                <a:cxn ang="T5">
                  <a:pos x="T2" y="T3"/>
                </a:cxn>
              </a:cxnLst>
              <a:rect l="T6" t="T7" r="T8" b="T9"/>
              <a:pathLst>
                <a:path w="2" h="2">
                  <a:moveTo>
                    <a:pt x="2" y="0"/>
                  </a:moveTo>
                  <a:cubicBezTo>
                    <a:pt x="2" y="1"/>
                    <a:pt x="0" y="2"/>
                    <a:pt x="2"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1" name="Freeform 216"/>
            <p:cNvSpPr>
              <a:spLocks noChangeArrowheads="1"/>
            </p:cNvSpPr>
            <p:nvPr/>
          </p:nvSpPr>
          <p:spPr bwMode="auto">
            <a:xfrm>
              <a:off x="0" y="176213"/>
              <a:ext cx="25400" cy="23813"/>
            </a:xfrm>
            <a:custGeom>
              <a:avLst/>
              <a:gdLst>
                <a:gd name="T0" fmla="*/ 7257 w 7"/>
                <a:gd name="T1" fmla="*/ 3969 h 6"/>
                <a:gd name="T2" fmla="*/ 21771 w 7"/>
                <a:gd name="T3" fmla="*/ 7938 h 6"/>
                <a:gd name="T4" fmla="*/ 7257 w 7"/>
                <a:gd name="T5" fmla="*/ 3969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2" y="1"/>
                  </a:moveTo>
                  <a:cubicBezTo>
                    <a:pt x="0" y="0"/>
                    <a:pt x="7" y="3"/>
                    <a:pt x="6" y="2"/>
                  </a:cubicBezTo>
                  <a:cubicBezTo>
                    <a:pt x="5" y="2"/>
                    <a:pt x="2" y="6"/>
                    <a:pt x="2"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2" name="Freeform 217"/>
            <p:cNvSpPr>
              <a:spLocks noChangeArrowheads="1"/>
            </p:cNvSpPr>
            <p:nvPr/>
          </p:nvSpPr>
          <p:spPr bwMode="auto">
            <a:xfrm>
              <a:off x="60325" y="115888"/>
              <a:ext cx="11113" cy="7938"/>
            </a:xfrm>
            <a:custGeom>
              <a:avLst/>
              <a:gdLst>
                <a:gd name="T0" fmla="*/ 3704 w 3"/>
                <a:gd name="T1" fmla="*/ 0 h 2"/>
                <a:gd name="T2" fmla="*/ 7409 w 3"/>
                <a:gd name="T3" fmla="*/ 7938 h 2"/>
                <a:gd name="T4" fmla="*/ 3704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1" y="0"/>
                  </a:moveTo>
                  <a:cubicBezTo>
                    <a:pt x="3" y="0"/>
                    <a:pt x="2" y="2"/>
                    <a:pt x="2" y="2"/>
                  </a:cubicBezTo>
                  <a:cubicBezTo>
                    <a:pt x="0" y="2"/>
                    <a:pt x="1" y="0"/>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3" name="Freeform 218"/>
            <p:cNvSpPr>
              <a:spLocks noChangeArrowheads="1"/>
            </p:cNvSpPr>
            <p:nvPr/>
          </p:nvSpPr>
          <p:spPr bwMode="auto">
            <a:xfrm>
              <a:off x="41275" y="463550"/>
              <a:ext cx="14288" cy="22225"/>
            </a:xfrm>
            <a:custGeom>
              <a:avLst/>
              <a:gdLst>
                <a:gd name="T0" fmla="*/ 0 w 4"/>
                <a:gd name="T1" fmla="*/ 7408 h 6"/>
                <a:gd name="T2" fmla="*/ 14288 w 4"/>
                <a:gd name="T3" fmla="*/ 3704 h 6"/>
                <a:gd name="T4" fmla="*/ 0 w 4"/>
                <a:gd name="T5" fmla="*/ 7408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2"/>
                  </a:moveTo>
                  <a:cubicBezTo>
                    <a:pt x="1" y="2"/>
                    <a:pt x="2" y="0"/>
                    <a:pt x="4" y="1"/>
                  </a:cubicBezTo>
                  <a:cubicBezTo>
                    <a:pt x="3" y="3"/>
                    <a:pt x="1" y="6"/>
                    <a:pt x="0" y="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4" name="Freeform 219"/>
            <p:cNvSpPr>
              <a:spLocks noChangeArrowheads="1"/>
            </p:cNvSpPr>
            <p:nvPr/>
          </p:nvSpPr>
          <p:spPr bwMode="auto">
            <a:xfrm>
              <a:off x="44450" y="134938"/>
              <a:ext cx="98425" cy="101600"/>
            </a:xfrm>
            <a:custGeom>
              <a:avLst/>
              <a:gdLst>
                <a:gd name="T0" fmla="*/ 87068 w 26"/>
                <a:gd name="T1" fmla="*/ 26341 h 27"/>
                <a:gd name="T2" fmla="*/ 52998 w 26"/>
                <a:gd name="T3" fmla="*/ 11289 h 27"/>
                <a:gd name="T4" fmla="*/ 22713 w 26"/>
                <a:gd name="T5" fmla="*/ 60207 h 27"/>
                <a:gd name="T6" fmla="*/ 41641 w 26"/>
                <a:gd name="T7" fmla="*/ 86548 h 27"/>
                <a:gd name="T8" fmla="*/ 90854 w 26"/>
                <a:gd name="T9" fmla="*/ 82785 h 27"/>
                <a:gd name="T10" fmla="*/ 98425 w 26"/>
                <a:gd name="T11" fmla="*/ 45156 h 27"/>
                <a:gd name="T12" fmla="*/ 0 60000 65536"/>
                <a:gd name="T13" fmla="*/ 0 60000 65536"/>
                <a:gd name="T14" fmla="*/ 0 60000 65536"/>
                <a:gd name="T15" fmla="*/ 0 60000 65536"/>
                <a:gd name="T16" fmla="*/ 0 60000 65536"/>
                <a:gd name="T17" fmla="*/ 0 60000 65536"/>
                <a:gd name="T18" fmla="*/ 0 w 26"/>
                <a:gd name="T19" fmla="*/ 0 h 27"/>
                <a:gd name="T20" fmla="*/ 26 w 26"/>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26" h="27">
                  <a:moveTo>
                    <a:pt x="23" y="7"/>
                  </a:moveTo>
                  <a:cubicBezTo>
                    <a:pt x="23" y="6"/>
                    <a:pt x="16" y="0"/>
                    <a:pt x="14" y="3"/>
                  </a:cubicBezTo>
                  <a:cubicBezTo>
                    <a:pt x="12" y="3"/>
                    <a:pt x="0" y="9"/>
                    <a:pt x="6" y="16"/>
                  </a:cubicBezTo>
                  <a:cubicBezTo>
                    <a:pt x="6" y="18"/>
                    <a:pt x="9" y="26"/>
                    <a:pt x="11" y="23"/>
                  </a:cubicBezTo>
                  <a:cubicBezTo>
                    <a:pt x="18" y="27"/>
                    <a:pt x="17" y="22"/>
                    <a:pt x="24" y="22"/>
                  </a:cubicBezTo>
                  <a:cubicBezTo>
                    <a:pt x="25" y="19"/>
                    <a:pt x="25" y="15"/>
                    <a:pt x="26" y="1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5" name="Freeform 220"/>
            <p:cNvSpPr>
              <a:spLocks noChangeArrowheads="1"/>
            </p:cNvSpPr>
            <p:nvPr/>
          </p:nvSpPr>
          <p:spPr bwMode="auto">
            <a:xfrm>
              <a:off x="49212" y="260350"/>
              <a:ext cx="44450" cy="17463"/>
            </a:xfrm>
            <a:custGeom>
              <a:avLst/>
              <a:gdLst>
                <a:gd name="T0" fmla="*/ 18521 w 12"/>
                <a:gd name="T1" fmla="*/ 0 h 5"/>
                <a:gd name="T2" fmla="*/ 40746 w 12"/>
                <a:gd name="T3" fmla="*/ 10478 h 5"/>
                <a:gd name="T4" fmla="*/ 18521 w 12"/>
                <a:gd name="T5" fmla="*/ 0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5" y="0"/>
                  </a:moveTo>
                  <a:cubicBezTo>
                    <a:pt x="7" y="0"/>
                    <a:pt x="9" y="1"/>
                    <a:pt x="11" y="3"/>
                  </a:cubicBezTo>
                  <a:cubicBezTo>
                    <a:pt x="12" y="5"/>
                    <a:pt x="0" y="1"/>
                    <a:pt x="5"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6" name="Freeform 221"/>
            <p:cNvSpPr>
              <a:spLocks noChangeArrowheads="1"/>
            </p:cNvSpPr>
            <p:nvPr/>
          </p:nvSpPr>
          <p:spPr bwMode="auto">
            <a:xfrm>
              <a:off x="71437" y="282575"/>
              <a:ext cx="11113" cy="11113"/>
            </a:xfrm>
            <a:custGeom>
              <a:avLst/>
              <a:gdLst>
                <a:gd name="T0" fmla="*/ 0 w 3"/>
                <a:gd name="T1" fmla="*/ 0 h 3"/>
                <a:gd name="T2" fmla="*/ 11113 w 3"/>
                <a:gd name="T3" fmla="*/ 7409 h 3"/>
                <a:gd name="T4" fmla="*/ 0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cubicBezTo>
                    <a:pt x="0" y="0"/>
                    <a:pt x="3" y="0"/>
                    <a:pt x="3" y="2"/>
                  </a:cubicBezTo>
                  <a:cubicBezTo>
                    <a:pt x="0" y="3"/>
                    <a:pt x="0" y="2"/>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7" name="Freeform 222"/>
            <p:cNvSpPr>
              <a:spLocks noChangeArrowheads="1"/>
            </p:cNvSpPr>
            <p:nvPr/>
          </p:nvSpPr>
          <p:spPr bwMode="auto">
            <a:xfrm>
              <a:off x="82550" y="7938"/>
              <a:ext cx="19050" cy="14288"/>
            </a:xfrm>
            <a:custGeom>
              <a:avLst/>
              <a:gdLst>
                <a:gd name="T0" fmla="*/ 7620 w 5"/>
                <a:gd name="T1" fmla="*/ 0 h 4"/>
                <a:gd name="T2" fmla="*/ 19050 w 5"/>
                <a:gd name="T3" fmla="*/ 14288 h 4"/>
                <a:gd name="T4" fmla="*/ 7620 w 5"/>
                <a:gd name="T5" fmla="*/ 0 h 4"/>
                <a:gd name="T6" fmla="*/ 0 60000 65536"/>
                <a:gd name="T7" fmla="*/ 0 60000 65536"/>
                <a:gd name="T8" fmla="*/ 0 60000 65536"/>
                <a:gd name="T9" fmla="*/ 0 w 5"/>
                <a:gd name="T10" fmla="*/ 0 h 4"/>
                <a:gd name="T11" fmla="*/ 5 w 5"/>
                <a:gd name="T12" fmla="*/ 4 h 4"/>
              </a:gdLst>
              <a:ahLst/>
              <a:cxnLst>
                <a:cxn ang="T6">
                  <a:pos x="T0" y="T1"/>
                </a:cxn>
                <a:cxn ang="T7">
                  <a:pos x="T2" y="T3"/>
                </a:cxn>
                <a:cxn ang="T8">
                  <a:pos x="T4" y="T5"/>
                </a:cxn>
              </a:cxnLst>
              <a:rect l="T9" t="T10" r="T11" b="T12"/>
              <a:pathLst>
                <a:path w="5" h="4">
                  <a:moveTo>
                    <a:pt x="2" y="0"/>
                  </a:moveTo>
                  <a:cubicBezTo>
                    <a:pt x="4" y="0"/>
                    <a:pt x="5" y="3"/>
                    <a:pt x="5" y="4"/>
                  </a:cubicBezTo>
                  <a:cubicBezTo>
                    <a:pt x="4" y="4"/>
                    <a:pt x="0" y="0"/>
                    <a:pt x="2"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8" name="Freeform 223"/>
            <p:cNvSpPr>
              <a:spLocks noChangeArrowheads="1"/>
            </p:cNvSpPr>
            <p:nvPr/>
          </p:nvSpPr>
          <p:spPr bwMode="auto">
            <a:xfrm>
              <a:off x="66675" y="496888"/>
              <a:ext cx="12700" cy="15875"/>
            </a:xfrm>
            <a:custGeom>
              <a:avLst/>
              <a:gdLst>
                <a:gd name="T0" fmla="*/ 0 w 3"/>
                <a:gd name="T1" fmla="*/ 7938 h 4"/>
                <a:gd name="T2" fmla="*/ 12700 w 3"/>
                <a:gd name="T3" fmla="*/ 0 h 4"/>
                <a:gd name="T4" fmla="*/ 0 w 3"/>
                <a:gd name="T5" fmla="*/ 7938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2"/>
                  </a:moveTo>
                  <a:cubicBezTo>
                    <a:pt x="0" y="3"/>
                    <a:pt x="1" y="0"/>
                    <a:pt x="3" y="0"/>
                  </a:cubicBezTo>
                  <a:cubicBezTo>
                    <a:pt x="2" y="4"/>
                    <a:pt x="1" y="2"/>
                    <a:pt x="0" y="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79" name="Freeform 224"/>
            <p:cNvSpPr>
              <a:spLocks noChangeArrowheads="1"/>
            </p:cNvSpPr>
            <p:nvPr/>
          </p:nvSpPr>
          <p:spPr bwMode="auto">
            <a:xfrm>
              <a:off x="85725" y="244475"/>
              <a:ext cx="11113" cy="11113"/>
            </a:xfrm>
            <a:custGeom>
              <a:avLst/>
              <a:gdLst>
                <a:gd name="T0" fmla="*/ 0 w 3"/>
                <a:gd name="T1" fmla="*/ 0 h 3"/>
                <a:gd name="T2" fmla="*/ 11113 w 3"/>
                <a:gd name="T3" fmla="*/ 3704 h 3"/>
                <a:gd name="T4" fmla="*/ 0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cubicBezTo>
                    <a:pt x="0" y="0"/>
                    <a:pt x="2" y="0"/>
                    <a:pt x="3" y="1"/>
                  </a:cubicBezTo>
                  <a:cubicBezTo>
                    <a:pt x="3" y="3"/>
                    <a:pt x="0" y="1"/>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0" name="Freeform 225"/>
            <p:cNvSpPr>
              <a:spLocks noChangeArrowheads="1"/>
            </p:cNvSpPr>
            <p:nvPr/>
          </p:nvSpPr>
          <p:spPr bwMode="auto">
            <a:xfrm>
              <a:off x="90487" y="271463"/>
              <a:ext cx="33338" cy="11113"/>
            </a:xfrm>
            <a:custGeom>
              <a:avLst/>
              <a:gdLst>
                <a:gd name="T0" fmla="*/ 22225 w 9"/>
                <a:gd name="T1" fmla="*/ 0 h 3"/>
                <a:gd name="T2" fmla="*/ 33338 w 9"/>
                <a:gd name="T3" fmla="*/ 11113 h 3"/>
                <a:gd name="T4" fmla="*/ 3704 w 9"/>
                <a:gd name="T5" fmla="*/ 0 h 3"/>
                <a:gd name="T6" fmla="*/ 22225 w 9"/>
                <a:gd name="T7" fmla="*/ 0 h 3"/>
                <a:gd name="T8" fmla="*/ 0 60000 65536"/>
                <a:gd name="T9" fmla="*/ 0 60000 65536"/>
                <a:gd name="T10" fmla="*/ 0 60000 65536"/>
                <a:gd name="T11" fmla="*/ 0 60000 65536"/>
                <a:gd name="T12" fmla="*/ 0 w 9"/>
                <a:gd name="T13" fmla="*/ 0 h 3"/>
                <a:gd name="T14" fmla="*/ 9 w 9"/>
                <a:gd name="T15" fmla="*/ 3 h 3"/>
              </a:gdLst>
              <a:ahLst/>
              <a:cxnLst>
                <a:cxn ang="T8">
                  <a:pos x="T0" y="T1"/>
                </a:cxn>
                <a:cxn ang="T9">
                  <a:pos x="T2" y="T3"/>
                </a:cxn>
                <a:cxn ang="T10">
                  <a:pos x="T4" y="T5"/>
                </a:cxn>
                <a:cxn ang="T11">
                  <a:pos x="T6" y="T7"/>
                </a:cxn>
              </a:cxnLst>
              <a:rect l="T12" t="T13" r="T14" b="T15"/>
              <a:pathLst>
                <a:path w="9" h="3">
                  <a:moveTo>
                    <a:pt x="6" y="0"/>
                  </a:moveTo>
                  <a:cubicBezTo>
                    <a:pt x="5" y="0"/>
                    <a:pt x="9" y="2"/>
                    <a:pt x="9" y="3"/>
                  </a:cubicBezTo>
                  <a:cubicBezTo>
                    <a:pt x="8" y="3"/>
                    <a:pt x="0" y="2"/>
                    <a:pt x="1" y="0"/>
                  </a:cubicBezTo>
                  <a:cubicBezTo>
                    <a:pt x="3" y="0"/>
                    <a:pt x="4" y="0"/>
                    <a:pt x="6"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1" name="Freeform 226"/>
            <p:cNvSpPr>
              <a:spLocks noChangeArrowheads="1"/>
            </p:cNvSpPr>
            <p:nvPr/>
          </p:nvSpPr>
          <p:spPr bwMode="auto">
            <a:xfrm>
              <a:off x="82550" y="452438"/>
              <a:ext cx="26988" cy="3175"/>
            </a:xfrm>
            <a:custGeom>
              <a:avLst/>
              <a:gdLst>
                <a:gd name="T0" fmla="*/ 11566 w 7"/>
                <a:gd name="T1" fmla="*/ 0 h 1"/>
                <a:gd name="T2" fmla="*/ 15422 w 7"/>
                <a:gd name="T3" fmla="*/ 3175 h 1"/>
                <a:gd name="T4" fmla="*/ 11566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3" y="0"/>
                  </a:moveTo>
                  <a:cubicBezTo>
                    <a:pt x="4" y="0"/>
                    <a:pt x="7" y="0"/>
                    <a:pt x="4" y="1"/>
                  </a:cubicBezTo>
                  <a:cubicBezTo>
                    <a:pt x="0" y="1"/>
                    <a:pt x="3" y="1"/>
                    <a:pt x="3"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2" name="Freeform 227"/>
            <p:cNvSpPr>
              <a:spLocks noChangeArrowheads="1"/>
            </p:cNvSpPr>
            <p:nvPr/>
          </p:nvSpPr>
          <p:spPr bwMode="auto">
            <a:xfrm>
              <a:off x="138112" y="60325"/>
              <a:ext cx="19050" cy="11113"/>
            </a:xfrm>
            <a:custGeom>
              <a:avLst/>
              <a:gdLst>
                <a:gd name="T0" fmla="*/ 7620 w 5"/>
                <a:gd name="T1" fmla="*/ 0 h 3"/>
                <a:gd name="T2" fmla="*/ 7620 w 5"/>
                <a:gd name="T3" fmla="*/ 11113 h 3"/>
                <a:gd name="T4" fmla="*/ 7620 w 5"/>
                <a:gd name="T5" fmla="*/ 0 h 3"/>
                <a:gd name="T6" fmla="*/ 0 60000 65536"/>
                <a:gd name="T7" fmla="*/ 0 60000 65536"/>
                <a:gd name="T8" fmla="*/ 0 60000 65536"/>
                <a:gd name="T9" fmla="*/ 0 w 5"/>
                <a:gd name="T10" fmla="*/ 0 h 3"/>
                <a:gd name="T11" fmla="*/ 5 w 5"/>
                <a:gd name="T12" fmla="*/ 3 h 3"/>
              </a:gdLst>
              <a:ahLst/>
              <a:cxnLst>
                <a:cxn ang="T6">
                  <a:pos x="T0" y="T1"/>
                </a:cxn>
                <a:cxn ang="T7">
                  <a:pos x="T2" y="T3"/>
                </a:cxn>
                <a:cxn ang="T8">
                  <a:pos x="T4" y="T5"/>
                </a:cxn>
              </a:cxnLst>
              <a:rect l="T9" t="T10" r="T11" b="T12"/>
              <a:pathLst>
                <a:path w="5" h="3">
                  <a:moveTo>
                    <a:pt x="2" y="0"/>
                  </a:moveTo>
                  <a:cubicBezTo>
                    <a:pt x="2" y="1"/>
                    <a:pt x="5" y="1"/>
                    <a:pt x="2" y="3"/>
                  </a:cubicBezTo>
                  <a:cubicBezTo>
                    <a:pt x="0" y="3"/>
                    <a:pt x="1" y="1"/>
                    <a:pt x="2"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3" name="Freeform 228"/>
            <p:cNvSpPr>
              <a:spLocks noChangeArrowheads="1"/>
            </p:cNvSpPr>
            <p:nvPr/>
          </p:nvSpPr>
          <p:spPr bwMode="auto">
            <a:xfrm>
              <a:off x="138112" y="338138"/>
              <a:ext cx="12700" cy="12700"/>
            </a:xfrm>
            <a:custGeom>
              <a:avLst/>
              <a:gdLst>
                <a:gd name="T0" fmla="*/ 4233 w 3"/>
                <a:gd name="T1" fmla="*/ 8467 h 3"/>
                <a:gd name="T2" fmla="*/ 12700 w 3"/>
                <a:gd name="T3" fmla="*/ 0 h 3"/>
                <a:gd name="T4" fmla="*/ 8467 w 3"/>
                <a:gd name="T5" fmla="*/ 12700 h 3"/>
                <a:gd name="T6" fmla="*/ 4233 w 3"/>
                <a:gd name="T7" fmla="*/ 8467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1" y="2"/>
                  </a:moveTo>
                  <a:cubicBezTo>
                    <a:pt x="0" y="1"/>
                    <a:pt x="3" y="0"/>
                    <a:pt x="3" y="0"/>
                  </a:cubicBezTo>
                  <a:cubicBezTo>
                    <a:pt x="3" y="0"/>
                    <a:pt x="3" y="3"/>
                    <a:pt x="2" y="3"/>
                  </a:cubicBezTo>
                  <a:cubicBezTo>
                    <a:pt x="1" y="3"/>
                    <a:pt x="0" y="3"/>
                    <a:pt x="1" y="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4" name="Freeform 229"/>
            <p:cNvSpPr>
              <a:spLocks noChangeArrowheads="1"/>
            </p:cNvSpPr>
            <p:nvPr/>
          </p:nvSpPr>
          <p:spPr bwMode="auto">
            <a:xfrm>
              <a:off x="127000" y="428625"/>
              <a:ext cx="53975" cy="19050"/>
            </a:xfrm>
            <a:custGeom>
              <a:avLst/>
              <a:gdLst>
                <a:gd name="T0" fmla="*/ 15421 w 14"/>
                <a:gd name="T1" fmla="*/ 0 h 5"/>
                <a:gd name="T2" fmla="*/ 38554 w 14"/>
                <a:gd name="T3" fmla="*/ 0 h 5"/>
                <a:gd name="T4" fmla="*/ 15421 w 14"/>
                <a:gd name="T5" fmla="*/ 0 h 5"/>
                <a:gd name="T6" fmla="*/ 0 60000 65536"/>
                <a:gd name="T7" fmla="*/ 0 60000 65536"/>
                <a:gd name="T8" fmla="*/ 0 60000 65536"/>
                <a:gd name="T9" fmla="*/ 0 w 14"/>
                <a:gd name="T10" fmla="*/ 0 h 5"/>
                <a:gd name="T11" fmla="*/ 14 w 14"/>
                <a:gd name="T12" fmla="*/ 5 h 5"/>
              </a:gdLst>
              <a:ahLst/>
              <a:cxnLst>
                <a:cxn ang="T6">
                  <a:pos x="T0" y="T1"/>
                </a:cxn>
                <a:cxn ang="T7">
                  <a:pos x="T2" y="T3"/>
                </a:cxn>
                <a:cxn ang="T8">
                  <a:pos x="T4" y="T5"/>
                </a:cxn>
              </a:cxnLst>
              <a:rect l="T9" t="T10" r="T11" b="T12"/>
              <a:pathLst>
                <a:path w="14" h="5">
                  <a:moveTo>
                    <a:pt x="4" y="0"/>
                  </a:moveTo>
                  <a:cubicBezTo>
                    <a:pt x="5" y="0"/>
                    <a:pt x="11" y="0"/>
                    <a:pt x="10" y="0"/>
                  </a:cubicBezTo>
                  <a:cubicBezTo>
                    <a:pt x="14" y="5"/>
                    <a:pt x="0" y="1"/>
                    <a:pt x="4"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5" name="Freeform 230"/>
            <p:cNvSpPr>
              <a:spLocks noChangeArrowheads="1"/>
            </p:cNvSpPr>
            <p:nvPr/>
          </p:nvSpPr>
          <p:spPr bwMode="auto">
            <a:xfrm>
              <a:off x="142875" y="180975"/>
              <a:ext cx="66675" cy="44450"/>
            </a:xfrm>
            <a:custGeom>
              <a:avLst/>
              <a:gdLst>
                <a:gd name="T0" fmla="*/ 18521 w 18"/>
                <a:gd name="T1" fmla="*/ 11113 h 12"/>
                <a:gd name="T2" fmla="*/ 51858 w 18"/>
                <a:gd name="T3" fmla="*/ 3704 h 12"/>
                <a:gd name="T4" fmla="*/ 51858 w 18"/>
                <a:gd name="T5" fmla="*/ 37042 h 12"/>
                <a:gd name="T6" fmla="*/ 18521 w 18"/>
                <a:gd name="T7" fmla="*/ 11113 h 12"/>
                <a:gd name="T8" fmla="*/ 0 60000 65536"/>
                <a:gd name="T9" fmla="*/ 0 60000 65536"/>
                <a:gd name="T10" fmla="*/ 0 60000 65536"/>
                <a:gd name="T11" fmla="*/ 0 60000 65536"/>
                <a:gd name="T12" fmla="*/ 0 w 18"/>
                <a:gd name="T13" fmla="*/ 0 h 12"/>
                <a:gd name="T14" fmla="*/ 18 w 18"/>
                <a:gd name="T15" fmla="*/ 12 h 12"/>
              </a:gdLst>
              <a:ahLst/>
              <a:cxnLst>
                <a:cxn ang="T8">
                  <a:pos x="T0" y="T1"/>
                </a:cxn>
                <a:cxn ang="T9">
                  <a:pos x="T2" y="T3"/>
                </a:cxn>
                <a:cxn ang="T10">
                  <a:pos x="T4" y="T5"/>
                </a:cxn>
                <a:cxn ang="T11">
                  <a:pos x="T6" y="T7"/>
                </a:cxn>
              </a:cxnLst>
              <a:rect l="T12" t="T13" r="T14" b="T15"/>
              <a:pathLst>
                <a:path w="18" h="12">
                  <a:moveTo>
                    <a:pt x="5" y="3"/>
                  </a:moveTo>
                  <a:cubicBezTo>
                    <a:pt x="4" y="2"/>
                    <a:pt x="12" y="0"/>
                    <a:pt x="14" y="1"/>
                  </a:cubicBezTo>
                  <a:cubicBezTo>
                    <a:pt x="18" y="3"/>
                    <a:pt x="18" y="8"/>
                    <a:pt x="14" y="10"/>
                  </a:cubicBezTo>
                  <a:cubicBezTo>
                    <a:pt x="15" y="11"/>
                    <a:pt x="0" y="12"/>
                    <a:pt x="5" y="3"/>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6" name="Freeform 231"/>
            <p:cNvSpPr>
              <a:spLocks noChangeArrowheads="1"/>
            </p:cNvSpPr>
            <p:nvPr/>
          </p:nvSpPr>
          <p:spPr bwMode="auto">
            <a:xfrm>
              <a:off x="173037" y="128588"/>
              <a:ext cx="30163" cy="28575"/>
            </a:xfrm>
            <a:custGeom>
              <a:avLst/>
              <a:gdLst>
                <a:gd name="T0" fmla="*/ 3770 w 8"/>
                <a:gd name="T1" fmla="*/ 0 h 8"/>
                <a:gd name="T2" fmla="*/ 26393 w 8"/>
                <a:gd name="T3" fmla="*/ 28575 h 8"/>
                <a:gd name="T4" fmla="*/ 377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1" y="0"/>
                  </a:moveTo>
                  <a:cubicBezTo>
                    <a:pt x="3" y="1"/>
                    <a:pt x="8" y="6"/>
                    <a:pt x="7" y="8"/>
                  </a:cubicBezTo>
                  <a:cubicBezTo>
                    <a:pt x="4" y="7"/>
                    <a:pt x="0" y="3"/>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7" name="Freeform 232"/>
            <p:cNvSpPr>
              <a:spLocks noChangeArrowheads="1"/>
            </p:cNvSpPr>
            <p:nvPr/>
          </p:nvSpPr>
          <p:spPr bwMode="auto">
            <a:xfrm>
              <a:off x="173037" y="477838"/>
              <a:ext cx="25400" cy="15875"/>
            </a:xfrm>
            <a:custGeom>
              <a:avLst/>
              <a:gdLst>
                <a:gd name="T0" fmla="*/ 10886 w 7"/>
                <a:gd name="T1" fmla="*/ 0 h 4"/>
                <a:gd name="T2" fmla="*/ 21771 w 7"/>
                <a:gd name="T3" fmla="*/ 3969 h 4"/>
                <a:gd name="T4" fmla="*/ 10886 w 7"/>
                <a:gd name="T5" fmla="*/ 0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3" y="0"/>
                  </a:moveTo>
                  <a:cubicBezTo>
                    <a:pt x="4" y="0"/>
                    <a:pt x="5" y="0"/>
                    <a:pt x="6" y="1"/>
                  </a:cubicBezTo>
                  <a:cubicBezTo>
                    <a:pt x="7" y="4"/>
                    <a:pt x="0" y="0"/>
                    <a:pt x="3"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8" name="Freeform 233"/>
            <p:cNvSpPr>
              <a:spLocks noChangeArrowheads="1"/>
            </p:cNvSpPr>
            <p:nvPr/>
          </p:nvSpPr>
          <p:spPr bwMode="auto">
            <a:xfrm>
              <a:off x="214312" y="180975"/>
              <a:ext cx="11113" cy="11113"/>
            </a:xfrm>
            <a:custGeom>
              <a:avLst/>
              <a:gdLst>
                <a:gd name="T0" fmla="*/ 3704 w 3"/>
                <a:gd name="T1" fmla="*/ 0 h 3"/>
                <a:gd name="T2" fmla="*/ 11113 w 3"/>
                <a:gd name="T3" fmla="*/ 7409 h 3"/>
                <a:gd name="T4" fmla="*/ 7409 w 3"/>
                <a:gd name="T5" fmla="*/ 11113 h 3"/>
                <a:gd name="T6" fmla="*/ 3704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1" y="0"/>
                  </a:moveTo>
                  <a:cubicBezTo>
                    <a:pt x="2" y="0"/>
                    <a:pt x="3" y="1"/>
                    <a:pt x="3" y="2"/>
                  </a:cubicBezTo>
                  <a:cubicBezTo>
                    <a:pt x="2" y="2"/>
                    <a:pt x="2" y="2"/>
                    <a:pt x="2" y="3"/>
                  </a:cubicBezTo>
                  <a:cubicBezTo>
                    <a:pt x="1" y="3"/>
                    <a:pt x="0" y="0"/>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89" name="Freeform 234"/>
            <p:cNvSpPr>
              <a:spLocks noChangeArrowheads="1"/>
            </p:cNvSpPr>
            <p:nvPr/>
          </p:nvSpPr>
          <p:spPr bwMode="auto">
            <a:xfrm>
              <a:off x="236537" y="0"/>
              <a:ext cx="11113" cy="19050"/>
            </a:xfrm>
            <a:custGeom>
              <a:avLst/>
              <a:gdLst>
                <a:gd name="T0" fmla="*/ 0 w 3"/>
                <a:gd name="T1" fmla="*/ 3810 h 5"/>
                <a:gd name="T2" fmla="*/ 7409 w 3"/>
                <a:gd name="T3" fmla="*/ 19050 h 5"/>
                <a:gd name="T4" fmla="*/ 0 w 3"/>
                <a:gd name="T5" fmla="*/ 381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1"/>
                  </a:moveTo>
                  <a:cubicBezTo>
                    <a:pt x="2" y="0"/>
                    <a:pt x="3" y="4"/>
                    <a:pt x="2" y="5"/>
                  </a:cubicBezTo>
                  <a:cubicBezTo>
                    <a:pt x="0" y="4"/>
                    <a:pt x="0" y="3"/>
                    <a:pt x="0"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0" name="Freeform 235"/>
            <p:cNvSpPr>
              <a:spLocks noChangeArrowheads="1"/>
            </p:cNvSpPr>
            <p:nvPr/>
          </p:nvSpPr>
          <p:spPr bwMode="auto">
            <a:xfrm>
              <a:off x="209550" y="493713"/>
              <a:ext cx="15875" cy="14288"/>
            </a:xfrm>
            <a:custGeom>
              <a:avLst/>
              <a:gdLst>
                <a:gd name="T0" fmla="*/ 11906 w 4"/>
                <a:gd name="T1" fmla="*/ 3572 h 4"/>
                <a:gd name="T2" fmla="*/ 11906 w 4"/>
                <a:gd name="T3" fmla="*/ 14288 h 4"/>
                <a:gd name="T4" fmla="*/ 11906 w 4"/>
                <a:gd name="T5" fmla="*/ 3572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3" y="1"/>
                  </a:moveTo>
                  <a:cubicBezTo>
                    <a:pt x="4" y="2"/>
                    <a:pt x="4" y="3"/>
                    <a:pt x="3" y="4"/>
                  </a:cubicBezTo>
                  <a:cubicBezTo>
                    <a:pt x="0" y="4"/>
                    <a:pt x="4" y="0"/>
                    <a:pt x="3"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1" name="Freeform 236"/>
            <p:cNvSpPr>
              <a:spLocks noChangeArrowheads="1"/>
            </p:cNvSpPr>
            <p:nvPr/>
          </p:nvSpPr>
          <p:spPr bwMode="auto">
            <a:xfrm>
              <a:off x="217487" y="488950"/>
              <a:ext cx="46038" cy="11113"/>
            </a:xfrm>
            <a:custGeom>
              <a:avLst/>
              <a:gdLst>
                <a:gd name="T0" fmla="*/ 11510 w 12"/>
                <a:gd name="T1" fmla="*/ 3704 h 3"/>
                <a:gd name="T2" fmla="*/ 23019 w 12"/>
                <a:gd name="T3" fmla="*/ 0 h 3"/>
                <a:gd name="T4" fmla="*/ 11510 w 12"/>
                <a:gd name="T5" fmla="*/ 3704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3" y="1"/>
                  </a:moveTo>
                  <a:cubicBezTo>
                    <a:pt x="3" y="0"/>
                    <a:pt x="6" y="0"/>
                    <a:pt x="6" y="0"/>
                  </a:cubicBezTo>
                  <a:cubicBezTo>
                    <a:pt x="12" y="3"/>
                    <a:pt x="0" y="0"/>
                    <a:pt x="3"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2" name="Freeform 237"/>
            <p:cNvSpPr>
              <a:spLocks noChangeArrowheads="1"/>
            </p:cNvSpPr>
            <p:nvPr/>
          </p:nvSpPr>
          <p:spPr bwMode="auto">
            <a:xfrm>
              <a:off x="217487" y="681038"/>
              <a:ext cx="34925" cy="30163"/>
            </a:xfrm>
            <a:custGeom>
              <a:avLst/>
              <a:gdLst>
                <a:gd name="T0" fmla="*/ 3881 w 9"/>
                <a:gd name="T1" fmla="*/ 15082 h 8"/>
                <a:gd name="T2" fmla="*/ 19403 w 9"/>
                <a:gd name="T3" fmla="*/ 11311 h 8"/>
                <a:gd name="T4" fmla="*/ 27164 w 9"/>
                <a:gd name="T5" fmla="*/ 0 h 8"/>
                <a:gd name="T6" fmla="*/ 3881 w 9"/>
                <a:gd name="T7" fmla="*/ 15082 h 8"/>
                <a:gd name="T8" fmla="*/ 0 60000 65536"/>
                <a:gd name="T9" fmla="*/ 0 60000 65536"/>
                <a:gd name="T10" fmla="*/ 0 60000 65536"/>
                <a:gd name="T11" fmla="*/ 0 60000 65536"/>
                <a:gd name="T12" fmla="*/ 0 w 9"/>
                <a:gd name="T13" fmla="*/ 0 h 8"/>
                <a:gd name="T14" fmla="*/ 9 w 9"/>
                <a:gd name="T15" fmla="*/ 8 h 8"/>
              </a:gdLst>
              <a:ahLst/>
              <a:cxnLst>
                <a:cxn ang="T8">
                  <a:pos x="T0" y="T1"/>
                </a:cxn>
                <a:cxn ang="T9">
                  <a:pos x="T2" y="T3"/>
                </a:cxn>
                <a:cxn ang="T10">
                  <a:pos x="T4" y="T5"/>
                </a:cxn>
                <a:cxn ang="T11">
                  <a:pos x="T6" y="T7"/>
                </a:cxn>
              </a:cxnLst>
              <a:rect l="T12" t="T13" r="T14" b="T15"/>
              <a:pathLst>
                <a:path w="9" h="8">
                  <a:moveTo>
                    <a:pt x="1" y="4"/>
                  </a:moveTo>
                  <a:cubicBezTo>
                    <a:pt x="4" y="4"/>
                    <a:pt x="0" y="2"/>
                    <a:pt x="5" y="3"/>
                  </a:cubicBezTo>
                  <a:cubicBezTo>
                    <a:pt x="5" y="2"/>
                    <a:pt x="4" y="0"/>
                    <a:pt x="7" y="0"/>
                  </a:cubicBezTo>
                  <a:cubicBezTo>
                    <a:pt x="9" y="4"/>
                    <a:pt x="2" y="8"/>
                    <a:pt x="1" y="4"/>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3" name="Freeform 238"/>
            <p:cNvSpPr>
              <a:spLocks noChangeArrowheads="1"/>
            </p:cNvSpPr>
            <p:nvPr/>
          </p:nvSpPr>
          <p:spPr bwMode="auto">
            <a:xfrm>
              <a:off x="228600" y="584200"/>
              <a:ext cx="30163" cy="41275"/>
            </a:xfrm>
            <a:custGeom>
              <a:avLst/>
              <a:gdLst>
                <a:gd name="T0" fmla="*/ 0 w 8"/>
                <a:gd name="T1" fmla="*/ 18761 h 11"/>
                <a:gd name="T2" fmla="*/ 26393 w 8"/>
                <a:gd name="T3" fmla="*/ 0 h 11"/>
                <a:gd name="T4" fmla="*/ 0 w 8"/>
                <a:gd name="T5" fmla="*/ 18761 h 11"/>
                <a:gd name="T6" fmla="*/ 0 60000 65536"/>
                <a:gd name="T7" fmla="*/ 0 60000 65536"/>
                <a:gd name="T8" fmla="*/ 0 60000 65536"/>
                <a:gd name="T9" fmla="*/ 0 w 8"/>
                <a:gd name="T10" fmla="*/ 0 h 11"/>
                <a:gd name="T11" fmla="*/ 8 w 8"/>
                <a:gd name="T12" fmla="*/ 11 h 11"/>
              </a:gdLst>
              <a:ahLst/>
              <a:cxnLst>
                <a:cxn ang="T6">
                  <a:pos x="T0" y="T1"/>
                </a:cxn>
                <a:cxn ang="T7">
                  <a:pos x="T2" y="T3"/>
                </a:cxn>
                <a:cxn ang="T8">
                  <a:pos x="T4" y="T5"/>
                </a:cxn>
              </a:cxnLst>
              <a:rect l="T9" t="T10" r="T11" b="T12"/>
              <a:pathLst>
                <a:path w="8" h="11">
                  <a:moveTo>
                    <a:pt x="0" y="5"/>
                  </a:moveTo>
                  <a:cubicBezTo>
                    <a:pt x="0" y="4"/>
                    <a:pt x="7" y="0"/>
                    <a:pt x="7" y="0"/>
                  </a:cubicBezTo>
                  <a:cubicBezTo>
                    <a:pt x="8" y="2"/>
                    <a:pt x="2" y="11"/>
                    <a:pt x="0" y="5"/>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4" name="Freeform 239"/>
            <p:cNvSpPr>
              <a:spLocks noChangeArrowheads="1"/>
            </p:cNvSpPr>
            <p:nvPr/>
          </p:nvSpPr>
          <p:spPr bwMode="auto">
            <a:xfrm>
              <a:off x="296862" y="200025"/>
              <a:ext cx="11113" cy="6350"/>
            </a:xfrm>
            <a:custGeom>
              <a:avLst/>
              <a:gdLst>
                <a:gd name="T0" fmla="*/ 3704 w 3"/>
                <a:gd name="T1" fmla="*/ 0 h 2"/>
                <a:gd name="T2" fmla="*/ 7409 w 3"/>
                <a:gd name="T3" fmla="*/ 6350 h 2"/>
                <a:gd name="T4" fmla="*/ 3704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1" y="0"/>
                  </a:moveTo>
                  <a:cubicBezTo>
                    <a:pt x="2" y="1"/>
                    <a:pt x="3" y="0"/>
                    <a:pt x="2" y="2"/>
                  </a:cubicBezTo>
                  <a:cubicBezTo>
                    <a:pt x="1" y="2"/>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5" name="Freeform 240"/>
            <p:cNvSpPr>
              <a:spLocks noChangeArrowheads="1"/>
            </p:cNvSpPr>
            <p:nvPr/>
          </p:nvSpPr>
          <p:spPr bwMode="auto">
            <a:xfrm>
              <a:off x="304800" y="565150"/>
              <a:ext cx="14288" cy="33338"/>
            </a:xfrm>
            <a:custGeom>
              <a:avLst/>
              <a:gdLst>
                <a:gd name="T0" fmla="*/ 0 w 4"/>
                <a:gd name="T1" fmla="*/ 14817 h 9"/>
                <a:gd name="T2" fmla="*/ 14288 w 4"/>
                <a:gd name="T3" fmla="*/ 14817 h 9"/>
                <a:gd name="T4" fmla="*/ 0 w 4"/>
                <a:gd name="T5" fmla="*/ 14817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4"/>
                  </a:moveTo>
                  <a:cubicBezTo>
                    <a:pt x="1" y="4"/>
                    <a:pt x="4" y="0"/>
                    <a:pt x="4" y="4"/>
                  </a:cubicBezTo>
                  <a:cubicBezTo>
                    <a:pt x="4" y="9"/>
                    <a:pt x="1" y="5"/>
                    <a:pt x="0" y="4"/>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6" name="Freeform 241"/>
            <p:cNvSpPr>
              <a:spLocks noChangeArrowheads="1"/>
            </p:cNvSpPr>
            <p:nvPr/>
          </p:nvSpPr>
          <p:spPr bwMode="auto">
            <a:xfrm>
              <a:off x="327025" y="515938"/>
              <a:ext cx="7938" cy="11113"/>
            </a:xfrm>
            <a:custGeom>
              <a:avLst/>
              <a:gdLst>
                <a:gd name="T0" fmla="*/ 3969 w 2"/>
                <a:gd name="T1" fmla="*/ 3704 h 3"/>
                <a:gd name="T2" fmla="*/ 3969 w 2"/>
                <a:gd name="T3" fmla="*/ 11113 h 3"/>
                <a:gd name="T4" fmla="*/ 3969 w 2"/>
                <a:gd name="T5" fmla="*/ 3704 h 3"/>
                <a:gd name="T6" fmla="*/ 0 60000 65536"/>
                <a:gd name="T7" fmla="*/ 0 60000 65536"/>
                <a:gd name="T8" fmla="*/ 0 60000 65536"/>
                <a:gd name="T9" fmla="*/ 0 w 2"/>
                <a:gd name="T10" fmla="*/ 0 h 3"/>
                <a:gd name="T11" fmla="*/ 2 w 2"/>
                <a:gd name="T12" fmla="*/ 3 h 3"/>
              </a:gdLst>
              <a:ahLst/>
              <a:cxnLst>
                <a:cxn ang="T6">
                  <a:pos x="T0" y="T1"/>
                </a:cxn>
                <a:cxn ang="T7">
                  <a:pos x="T2" y="T3"/>
                </a:cxn>
                <a:cxn ang="T8">
                  <a:pos x="T4" y="T5"/>
                </a:cxn>
              </a:cxnLst>
              <a:rect l="T9" t="T10" r="T11" b="T12"/>
              <a:pathLst>
                <a:path w="2" h="3">
                  <a:moveTo>
                    <a:pt x="1" y="1"/>
                  </a:moveTo>
                  <a:cubicBezTo>
                    <a:pt x="2" y="0"/>
                    <a:pt x="2" y="3"/>
                    <a:pt x="1" y="3"/>
                  </a:cubicBezTo>
                  <a:cubicBezTo>
                    <a:pt x="0" y="3"/>
                    <a:pt x="0" y="2"/>
                    <a:pt x="1"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7" name="Freeform 242"/>
            <p:cNvSpPr>
              <a:spLocks noChangeArrowheads="1"/>
            </p:cNvSpPr>
            <p:nvPr/>
          </p:nvSpPr>
          <p:spPr bwMode="auto">
            <a:xfrm>
              <a:off x="315912" y="741363"/>
              <a:ext cx="11113" cy="11113"/>
            </a:xfrm>
            <a:custGeom>
              <a:avLst/>
              <a:gdLst>
                <a:gd name="T0" fmla="*/ 3704 w 3"/>
                <a:gd name="T1" fmla="*/ 3704 h 3"/>
                <a:gd name="T2" fmla="*/ 11113 w 3"/>
                <a:gd name="T3" fmla="*/ 3704 h 3"/>
                <a:gd name="T4" fmla="*/ 3704 w 3"/>
                <a:gd name="T5" fmla="*/ 3704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1" y="1"/>
                  </a:moveTo>
                  <a:cubicBezTo>
                    <a:pt x="2" y="1"/>
                    <a:pt x="1" y="0"/>
                    <a:pt x="3" y="1"/>
                  </a:cubicBezTo>
                  <a:cubicBezTo>
                    <a:pt x="2" y="3"/>
                    <a:pt x="0" y="3"/>
                    <a:pt x="1"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8" name="Freeform 243"/>
            <p:cNvSpPr>
              <a:spLocks noChangeArrowheads="1"/>
            </p:cNvSpPr>
            <p:nvPr/>
          </p:nvSpPr>
          <p:spPr bwMode="auto">
            <a:xfrm>
              <a:off x="406400" y="157163"/>
              <a:ext cx="11113" cy="12700"/>
            </a:xfrm>
            <a:custGeom>
              <a:avLst/>
              <a:gdLst>
                <a:gd name="T0" fmla="*/ 0 w 3"/>
                <a:gd name="T1" fmla="*/ 12700 h 3"/>
                <a:gd name="T2" fmla="*/ 3704 w 3"/>
                <a:gd name="T3" fmla="*/ 4233 h 3"/>
                <a:gd name="T4" fmla="*/ 0 w 3"/>
                <a:gd name="T5" fmla="*/ 1270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cubicBezTo>
                    <a:pt x="1" y="3"/>
                    <a:pt x="1" y="1"/>
                    <a:pt x="1" y="1"/>
                  </a:cubicBezTo>
                  <a:cubicBezTo>
                    <a:pt x="3" y="0"/>
                    <a:pt x="0" y="3"/>
                    <a:pt x="0" y="3"/>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99" name="Freeform 244"/>
            <p:cNvSpPr>
              <a:spLocks noChangeArrowheads="1"/>
            </p:cNvSpPr>
            <p:nvPr/>
          </p:nvSpPr>
          <p:spPr bwMode="auto">
            <a:xfrm>
              <a:off x="439737" y="504825"/>
              <a:ext cx="22225" cy="11113"/>
            </a:xfrm>
            <a:custGeom>
              <a:avLst/>
              <a:gdLst>
                <a:gd name="T0" fmla="*/ 3704 w 6"/>
                <a:gd name="T1" fmla="*/ 0 h 3"/>
                <a:gd name="T2" fmla="*/ 3704 w 6"/>
                <a:gd name="T3" fmla="*/ 0 h 3"/>
                <a:gd name="T4" fmla="*/ 0 60000 65536"/>
                <a:gd name="T5" fmla="*/ 0 60000 65536"/>
                <a:gd name="T6" fmla="*/ 0 w 6"/>
                <a:gd name="T7" fmla="*/ 0 h 3"/>
                <a:gd name="T8" fmla="*/ 6 w 6"/>
                <a:gd name="T9" fmla="*/ 3 h 3"/>
              </a:gdLst>
              <a:ahLst/>
              <a:cxnLst>
                <a:cxn ang="T4">
                  <a:pos x="T0" y="T1"/>
                </a:cxn>
                <a:cxn ang="T5">
                  <a:pos x="T2" y="T3"/>
                </a:cxn>
              </a:cxnLst>
              <a:rect l="T6" t="T7" r="T8" b="T9"/>
              <a:pathLst>
                <a:path w="6" h="3">
                  <a:moveTo>
                    <a:pt x="1" y="0"/>
                  </a:moveTo>
                  <a:cubicBezTo>
                    <a:pt x="6" y="0"/>
                    <a:pt x="0" y="3"/>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0" name="Freeform 245"/>
            <p:cNvSpPr>
              <a:spLocks noChangeArrowheads="1"/>
            </p:cNvSpPr>
            <p:nvPr/>
          </p:nvSpPr>
          <p:spPr bwMode="auto">
            <a:xfrm>
              <a:off x="461962" y="455613"/>
              <a:ext cx="30163" cy="44450"/>
            </a:xfrm>
            <a:custGeom>
              <a:avLst/>
              <a:gdLst>
                <a:gd name="T0" fmla="*/ 0 w 8"/>
                <a:gd name="T1" fmla="*/ 18521 h 12"/>
                <a:gd name="T2" fmla="*/ 0 w 8"/>
                <a:gd name="T3" fmla="*/ 18521 h 12"/>
                <a:gd name="T4" fmla="*/ 0 60000 65536"/>
                <a:gd name="T5" fmla="*/ 0 60000 65536"/>
                <a:gd name="T6" fmla="*/ 0 w 8"/>
                <a:gd name="T7" fmla="*/ 0 h 12"/>
                <a:gd name="T8" fmla="*/ 8 w 8"/>
                <a:gd name="T9" fmla="*/ 12 h 12"/>
              </a:gdLst>
              <a:ahLst/>
              <a:cxnLst>
                <a:cxn ang="T4">
                  <a:pos x="T0" y="T1"/>
                </a:cxn>
                <a:cxn ang="T5">
                  <a:pos x="T2" y="T3"/>
                </a:cxn>
              </a:cxnLst>
              <a:rect l="T6" t="T7" r="T8" b="T9"/>
              <a:pathLst>
                <a:path w="8" h="12">
                  <a:moveTo>
                    <a:pt x="0" y="5"/>
                  </a:moveTo>
                  <a:cubicBezTo>
                    <a:pt x="4" y="0"/>
                    <a:pt x="8" y="12"/>
                    <a:pt x="0" y="5"/>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1" name="Freeform 246"/>
            <p:cNvSpPr>
              <a:spLocks noChangeArrowheads="1"/>
            </p:cNvSpPr>
            <p:nvPr/>
          </p:nvSpPr>
          <p:spPr bwMode="auto">
            <a:xfrm>
              <a:off x="477837" y="217488"/>
              <a:ext cx="14288" cy="12700"/>
            </a:xfrm>
            <a:custGeom>
              <a:avLst/>
              <a:gdLst>
                <a:gd name="T0" fmla="*/ 3572 w 4"/>
                <a:gd name="T1" fmla="*/ 4233 h 3"/>
                <a:gd name="T2" fmla="*/ 10716 w 4"/>
                <a:gd name="T3" fmla="*/ 8467 h 3"/>
                <a:gd name="T4" fmla="*/ 3572 w 4"/>
                <a:gd name="T5" fmla="*/ 423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1" y="1"/>
                  </a:moveTo>
                  <a:cubicBezTo>
                    <a:pt x="1" y="2"/>
                    <a:pt x="4" y="0"/>
                    <a:pt x="3" y="2"/>
                  </a:cubicBezTo>
                  <a:cubicBezTo>
                    <a:pt x="4" y="3"/>
                    <a:pt x="0" y="3"/>
                    <a:pt x="1"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2" name="Freeform 247"/>
            <p:cNvSpPr>
              <a:spLocks noChangeArrowheads="1"/>
            </p:cNvSpPr>
            <p:nvPr/>
          </p:nvSpPr>
          <p:spPr bwMode="auto">
            <a:xfrm>
              <a:off x="500062" y="225425"/>
              <a:ext cx="57150" cy="30163"/>
            </a:xfrm>
            <a:custGeom>
              <a:avLst/>
              <a:gdLst>
                <a:gd name="T0" fmla="*/ 15240 w 15"/>
                <a:gd name="T1" fmla="*/ 7541 h 8"/>
                <a:gd name="T2" fmla="*/ 22860 w 15"/>
                <a:gd name="T3" fmla="*/ 18852 h 8"/>
                <a:gd name="T4" fmla="*/ 15240 w 15"/>
                <a:gd name="T5" fmla="*/ 7541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4" y="2"/>
                  </a:moveTo>
                  <a:cubicBezTo>
                    <a:pt x="5" y="2"/>
                    <a:pt x="15" y="0"/>
                    <a:pt x="6" y="5"/>
                  </a:cubicBezTo>
                  <a:cubicBezTo>
                    <a:pt x="2" y="8"/>
                    <a:pt x="0" y="5"/>
                    <a:pt x="4" y="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3" name="Freeform 248"/>
            <p:cNvSpPr>
              <a:spLocks noChangeArrowheads="1"/>
            </p:cNvSpPr>
            <p:nvPr/>
          </p:nvSpPr>
          <p:spPr bwMode="auto">
            <a:xfrm>
              <a:off x="496887" y="263525"/>
              <a:ext cx="41275" cy="11113"/>
            </a:xfrm>
            <a:custGeom>
              <a:avLst/>
              <a:gdLst>
                <a:gd name="T0" fmla="*/ 7505 w 11"/>
                <a:gd name="T1" fmla="*/ 3704 h 3"/>
                <a:gd name="T2" fmla="*/ 15009 w 11"/>
                <a:gd name="T3" fmla="*/ 11113 h 3"/>
                <a:gd name="T4" fmla="*/ 7505 w 11"/>
                <a:gd name="T5" fmla="*/ 3704 h 3"/>
                <a:gd name="T6" fmla="*/ 0 60000 65536"/>
                <a:gd name="T7" fmla="*/ 0 60000 65536"/>
                <a:gd name="T8" fmla="*/ 0 60000 65536"/>
                <a:gd name="T9" fmla="*/ 0 w 11"/>
                <a:gd name="T10" fmla="*/ 0 h 3"/>
                <a:gd name="T11" fmla="*/ 11 w 11"/>
                <a:gd name="T12" fmla="*/ 3 h 3"/>
              </a:gdLst>
              <a:ahLst/>
              <a:cxnLst>
                <a:cxn ang="T6">
                  <a:pos x="T0" y="T1"/>
                </a:cxn>
                <a:cxn ang="T7">
                  <a:pos x="T2" y="T3"/>
                </a:cxn>
                <a:cxn ang="T8">
                  <a:pos x="T4" y="T5"/>
                </a:cxn>
              </a:cxnLst>
              <a:rect l="T9" t="T10" r="T11" b="T12"/>
              <a:pathLst>
                <a:path w="11" h="3">
                  <a:moveTo>
                    <a:pt x="2" y="1"/>
                  </a:moveTo>
                  <a:cubicBezTo>
                    <a:pt x="0" y="0"/>
                    <a:pt x="11" y="0"/>
                    <a:pt x="4" y="3"/>
                  </a:cubicBezTo>
                  <a:cubicBezTo>
                    <a:pt x="3" y="3"/>
                    <a:pt x="2" y="1"/>
                    <a:pt x="2"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4" name="Freeform 249"/>
            <p:cNvSpPr>
              <a:spLocks noChangeArrowheads="1"/>
            </p:cNvSpPr>
            <p:nvPr/>
          </p:nvSpPr>
          <p:spPr bwMode="auto">
            <a:xfrm>
              <a:off x="538162" y="169863"/>
              <a:ext cx="19050" cy="11113"/>
            </a:xfrm>
            <a:custGeom>
              <a:avLst/>
              <a:gdLst>
                <a:gd name="T0" fmla="*/ 7620 w 5"/>
                <a:gd name="T1" fmla="*/ 3704 h 3"/>
                <a:gd name="T2" fmla="*/ 11430 w 5"/>
                <a:gd name="T3" fmla="*/ 11113 h 3"/>
                <a:gd name="T4" fmla="*/ 7620 w 5"/>
                <a:gd name="T5" fmla="*/ 3704 h 3"/>
                <a:gd name="T6" fmla="*/ 0 60000 65536"/>
                <a:gd name="T7" fmla="*/ 0 60000 65536"/>
                <a:gd name="T8" fmla="*/ 0 60000 65536"/>
                <a:gd name="T9" fmla="*/ 0 w 5"/>
                <a:gd name="T10" fmla="*/ 0 h 3"/>
                <a:gd name="T11" fmla="*/ 5 w 5"/>
                <a:gd name="T12" fmla="*/ 3 h 3"/>
              </a:gdLst>
              <a:ahLst/>
              <a:cxnLst>
                <a:cxn ang="T6">
                  <a:pos x="T0" y="T1"/>
                </a:cxn>
                <a:cxn ang="T7">
                  <a:pos x="T2" y="T3"/>
                </a:cxn>
                <a:cxn ang="T8">
                  <a:pos x="T4" y="T5"/>
                </a:cxn>
              </a:cxnLst>
              <a:rect l="T9" t="T10" r="T11" b="T12"/>
              <a:pathLst>
                <a:path w="5" h="3">
                  <a:moveTo>
                    <a:pt x="2" y="1"/>
                  </a:moveTo>
                  <a:cubicBezTo>
                    <a:pt x="2" y="1"/>
                    <a:pt x="5" y="0"/>
                    <a:pt x="3" y="3"/>
                  </a:cubicBezTo>
                  <a:cubicBezTo>
                    <a:pt x="2" y="3"/>
                    <a:pt x="0" y="1"/>
                    <a:pt x="2"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5" name="Freeform 250"/>
            <p:cNvSpPr>
              <a:spLocks noChangeArrowheads="1"/>
            </p:cNvSpPr>
            <p:nvPr/>
          </p:nvSpPr>
          <p:spPr bwMode="auto">
            <a:xfrm>
              <a:off x="527050" y="425450"/>
              <a:ext cx="14288" cy="11113"/>
            </a:xfrm>
            <a:custGeom>
              <a:avLst/>
              <a:gdLst>
                <a:gd name="T0" fmla="*/ 0 w 4"/>
                <a:gd name="T1" fmla="*/ 0 h 3"/>
                <a:gd name="T2" fmla="*/ 7144 w 4"/>
                <a:gd name="T3" fmla="*/ 11113 h 3"/>
                <a:gd name="T4" fmla="*/ 0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cubicBezTo>
                    <a:pt x="0" y="0"/>
                    <a:pt x="4" y="3"/>
                    <a:pt x="2" y="3"/>
                  </a:cubicBezTo>
                  <a:cubicBezTo>
                    <a:pt x="0" y="2"/>
                    <a:pt x="0" y="1"/>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6" name="Freeform 251"/>
            <p:cNvSpPr>
              <a:spLocks noChangeArrowheads="1"/>
            </p:cNvSpPr>
            <p:nvPr/>
          </p:nvSpPr>
          <p:spPr bwMode="auto">
            <a:xfrm>
              <a:off x="571500" y="146050"/>
              <a:ext cx="11113" cy="4763"/>
            </a:xfrm>
            <a:custGeom>
              <a:avLst/>
              <a:gdLst>
                <a:gd name="T0" fmla="*/ 0 w 3"/>
                <a:gd name="T1" fmla="*/ 0 h 1"/>
                <a:gd name="T2" fmla="*/ 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0"/>
                  </a:moveTo>
                  <a:cubicBezTo>
                    <a:pt x="3" y="1"/>
                    <a:pt x="3" y="0"/>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7" name="Freeform 252"/>
            <p:cNvSpPr>
              <a:spLocks noChangeArrowheads="1"/>
            </p:cNvSpPr>
            <p:nvPr/>
          </p:nvSpPr>
          <p:spPr bwMode="auto">
            <a:xfrm>
              <a:off x="563562" y="266700"/>
              <a:ext cx="11113" cy="7938"/>
            </a:xfrm>
            <a:custGeom>
              <a:avLst/>
              <a:gdLst>
                <a:gd name="T0" fmla="*/ 3704 w 3"/>
                <a:gd name="T1" fmla="*/ 0 h 2"/>
                <a:gd name="T2" fmla="*/ 7409 w 3"/>
                <a:gd name="T3" fmla="*/ 7938 h 2"/>
                <a:gd name="T4" fmla="*/ 3704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1" y="0"/>
                  </a:moveTo>
                  <a:cubicBezTo>
                    <a:pt x="2" y="1"/>
                    <a:pt x="3" y="0"/>
                    <a:pt x="2" y="2"/>
                  </a:cubicBezTo>
                  <a:cubicBezTo>
                    <a:pt x="0" y="2"/>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8" name="Freeform 253"/>
            <p:cNvSpPr>
              <a:spLocks noChangeArrowheads="1"/>
            </p:cNvSpPr>
            <p:nvPr/>
          </p:nvSpPr>
          <p:spPr bwMode="auto">
            <a:xfrm>
              <a:off x="615950" y="534988"/>
              <a:ext cx="15875" cy="14288"/>
            </a:xfrm>
            <a:custGeom>
              <a:avLst/>
              <a:gdLst>
                <a:gd name="T0" fmla="*/ 0 w 4"/>
                <a:gd name="T1" fmla="*/ 0 h 4"/>
                <a:gd name="T2" fmla="*/ 0 w 4"/>
                <a:gd name="T3" fmla="*/ 0 h 4"/>
                <a:gd name="T4" fmla="*/ 0 60000 65536"/>
                <a:gd name="T5" fmla="*/ 0 60000 65536"/>
                <a:gd name="T6" fmla="*/ 0 w 4"/>
                <a:gd name="T7" fmla="*/ 0 h 4"/>
                <a:gd name="T8" fmla="*/ 4 w 4"/>
                <a:gd name="T9" fmla="*/ 4 h 4"/>
              </a:gdLst>
              <a:ahLst/>
              <a:cxnLst>
                <a:cxn ang="T4">
                  <a:pos x="T0" y="T1"/>
                </a:cxn>
                <a:cxn ang="T5">
                  <a:pos x="T2" y="T3"/>
                </a:cxn>
              </a:cxnLst>
              <a:rect l="T6" t="T7" r="T8" b="T9"/>
              <a:pathLst>
                <a:path w="4" h="4">
                  <a:moveTo>
                    <a:pt x="0" y="0"/>
                  </a:moveTo>
                  <a:cubicBezTo>
                    <a:pt x="4" y="2"/>
                    <a:pt x="4" y="4"/>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09" name="Freeform 254"/>
            <p:cNvSpPr>
              <a:spLocks noChangeArrowheads="1"/>
            </p:cNvSpPr>
            <p:nvPr/>
          </p:nvSpPr>
          <p:spPr bwMode="auto">
            <a:xfrm>
              <a:off x="266700" y="482600"/>
              <a:ext cx="3175" cy="3175"/>
            </a:xfrm>
            <a:custGeom>
              <a:avLst/>
              <a:gdLst>
                <a:gd name="T0" fmla="*/ 3175 w 1"/>
                <a:gd name="T1" fmla="*/ 0 h 1"/>
                <a:gd name="T2" fmla="*/ 3175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1" y="1"/>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10" name="Freeform 255"/>
            <p:cNvSpPr>
              <a:spLocks noChangeArrowheads="1"/>
            </p:cNvSpPr>
            <p:nvPr/>
          </p:nvSpPr>
          <p:spPr bwMode="auto">
            <a:xfrm>
              <a:off x="82550" y="285750"/>
              <a:ext cx="19050" cy="19050"/>
            </a:xfrm>
            <a:custGeom>
              <a:avLst/>
              <a:gdLst>
                <a:gd name="T0" fmla="*/ 0 w 5"/>
                <a:gd name="T1" fmla="*/ 3810 h 5"/>
                <a:gd name="T2" fmla="*/ 19050 w 5"/>
                <a:gd name="T3" fmla="*/ 3810 h 5"/>
                <a:gd name="T4" fmla="*/ 0 w 5"/>
                <a:gd name="T5" fmla="*/ 381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1"/>
                  </a:moveTo>
                  <a:cubicBezTo>
                    <a:pt x="4" y="0"/>
                    <a:pt x="2" y="1"/>
                    <a:pt x="5" y="1"/>
                  </a:cubicBezTo>
                  <a:cubicBezTo>
                    <a:pt x="4" y="5"/>
                    <a:pt x="1" y="1"/>
                    <a:pt x="0"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grpSp>
      <p:pic>
        <p:nvPicPr>
          <p:cNvPr id="111" name="图片 12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41462" y="2052710"/>
            <a:ext cx="1603375" cy="1201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5"/>
          <p:cNvSpPr>
            <a:spLocks noEditPoints="1" noChangeArrowheads="1"/>
          </p:cNvSpPr>
          <p:nvPr/>
        </p:nvSpPr>
        <p:spPr bwMode="auto">
          <a:xfrm rot="15485535">
            <a:off x="1697844" y="3069504"/>
            <a:ext cx="1906587" cy="1787525"/>
          </a:xfrm>
          <a:custGeom>
            <a:avLst/>
            <a:gdLst>
              <a:gd name="T0" fmla="*/ 1890361 w 235"/>
              <a:gd name="T1" fmla="*/ 901888 h 220"/>
              <a:gd name="T2" fmla="*/ 973576 w 235"/>
              <a:gd name="T3" fmla="*/ 1771275 h 220"/>
              <a:gd name="T4" fmla="*/ 454336 w 235"/>
              <a:gd name="T5" fmla="*/ 1625023 h 220"/>
              <a:gd name="T6" fmla="*/ 162263 w 235"/>
              <a:gd name="T7" fmla="*/ 1397520 h 220"/>
              <a:gd name="T8" fmla="*/ 56792 w 235"/>
              <a:gd name="T9" fmla="*/ 893763 h 220"/>
              <a:gd name="T10" fmla="*/ 657164 w 235"/>
              <a:gd name="T11" fmla="*/ 65001 h 220"/>
              <a:gd name="T12" fmla="*/ 900558 w 235"/>
              <a:gd name="T13" fmla="*/ 162502 h 220"/>
              <a:gd name="T14" fmla="*/ 851879 w 235"/>
              <a:gd name="T15" fmla="*/ 170627 h 220"/>
              <a:gd name="T16" fmla="*/ 446222 w 235"/>
              <a:gd name="T17" fmla="*/ 471257 h 220"/>
              <a:gd name="T18" fmla="*/ 1517157 w 235"/>
              <a:gd name="T19" fmla="*/ 528132 h 220"/>
              <a:gd name="T20" fmla="*/ 1606401 w 235"/>
              <a:gd name="T21" fmla="*/ 780011 h 220"/>
              <a:gd name="T22" fmla="*/ 1460365 w 235"/>
              <a:gd name="T23" fmla="*/ 1210642 h 220"/>
              <a:gd name="T24" fmla="*/ 567920 w 235"/>
              <a:gd name="T25" fmla="*/ 438756 h 220"/>
              <a:gd name="T26" fmla="*/ 673390 w 235"/>
              <a:gd name="T27" fmla="*/ 1495021 h 220"/>
              <a:gd name="T28" fmla="*/ 649051 w 235"/>
              <a:gd name="T29" fmla="*/ 1616898 h 220"/>
              <a:gd name="T30" fmla="*/ 1354894 w 235"/>
              <a:gd name="T31" fmla="*/ 1535647 h 220"/>
              <a:gd name="T32" fmla="*/ 1030368 w 235"/>
              <a:gd name="T33" fmla="*/ 1576272 h 220"/>
              <a:gd name="T34" fmla="*/ 1492817 w 235"/>
              <a:gd name="T35" fmla="*/ 1365019 h 220"/>
              <a:gd name="T36" fmla="*/ 1638854 w 235"/>
              <a:gd name="T37" fmla="*/ 609384 h 220"/>
              <a:gd name="T38" fmla="*/ 1460365 w 235"/>
              <a:gd name="T39" fmla="*/ 341255 h 220"/>
              <a:gd name="T40" fmla="*/ 957350 w 235"/>
              <a:gd name="T41" fmla="*/ 170627 h 220"/>
              <a:gd name="T42" fmla="*/ 876219 w 235"/>
              <a:gd name="T43" fmla="*/ 211253 h 220"/>
              <a:gd name="T44" fmla="*/ 981689 w 235"/>
              <a:gd name="T45" fmla="*/ 195003 h 220"/>
              <a:gd name="T46" fmla="*/ 1241310 w 235"/>
              <a:gd name="T47" fmla="*/ 211253 h 220"/>
              <a:gd name="T48" fmla="*/ 754522 w 235"/>
              <a:gd name="T49" fmla="*/ 227503 h 220"/>
              <a:gd name="T50" fmla="*/ 1387346 w 235"/>
              <a:gd name="T51" fmla="*/ 284379 h 220"/>
              <a:gd name="T52" fmla="*/ 1087160 w 235"/>
              <a:gd name="T53" fmla="*/ 276254 h 220"/>
              <a:gd name="T54" fmla="*/ 722069 w 235"/>
              <a:gd name="T55" fmla="*/ 333130 h 220"/>
              <a:gd name="T56" fmla="*/ 1460365 w 235"/>
              <a:gd name="T57" fmla="*/ 325005 h 220"/>
              <a:gd name="T58" fmla="*/ 494901 w 235"/>
              <a:gd name="T59" fmla="*/ 406256 h 220"/>
              <a:gd name="T60" fmla="*/ 1809229 w 235"/>
              <a:gd name="T61" fmla="*/ 503757 h 220"/>
              <a:gd name="T62" fmla="*/ 1525270 w 235"/>
              <a:gd name="T63" fmla="*/ 560633 h 220"/>
              <a:gd name="T64" fmla="*/ 1849795 w 235"/>
              <a:gd name="T65" fmla="*/ 625634 h 220"/>
              <a:gd name="T66" fmla="*/ 1565835 w 235"/>
              <a:gd name="T67" fmla="*/ 682510 h 220"/>
              <a:gd name="T68" fmla="*/ 308299 w 235"/>
              <a:gd name="T69" fmla="*/ 739385 h 220"/>
              <a:gd name="T70" fmla="*/ 373204 w 235"/>
              <a:gd name="T71" fmla="*/ 739385 h 220"/>
              <a:gd name="T72" fmla="*/ 1679419 w 235"/>
              <a:gd name="T73" fmla="*/ 804386 h 220"/>
              <a:gd name="T74" fmla="*/ 356978 w 235"/>
              <a:gd name="T75" fmla="*/ 942513 h 220"/>
              <a:gd name="T76" fmla="*/ 1614514 w 235"/>
              <a:gd name="T77" fmla="*/ 885637 h 220"/>
              <a:gd name="T78" fmla="*/ 1646967 w 235"/>
              <a:gd name="T79" fmla="*/ 1031889 h 220"/>
              <a:gd name="T80" fmla="*/ 1679419 w 235"/>
              <a:gd name="T81" fmla="*/ 1023764 h 220"/>
              <a:gd name="T82" fmla="*/ 1598288 w 235"/>
              <a:gd name="T83" fmla="*/ 1145641 h 220"/>
              <a:gd name="T84" fmla="*/ 48679 w 235"/>
              <a:gd name="T85" fmla="*/ 1210642 h 220"/>
              <a:gd name="T86" fmla="*/ 1565835 w 235"/>
              <a:gd name="T87" fmla="*/ 1243143 h 220"/>
              <a:gd name="T88" fmla="*/ 1573949 w 235"/>
              <a:gd name="T89" fmla="*/ 1332519 h 220"/>
              <a:gd name="T90" fmla="*/ 137923 w 235"/>
              <a:gd name="T91" fmla="*/ 1291893 h 220"/>
              <a:gd name="T92" fmla="*/ 567920 w 235"/>
              <a:gd name="T93" fmla="*/ 1324394 h 220"/>
              <a:gd name="T94" fmla="*/ 600372 w 235"/>
              <a:gd name="T95" fmla="*/ 1373144 h 220"/>
              <a:gd name="T96" fmla="*/ 1371120 w 235"/>
              <a:gd name="T97" fmla="*/ 1421895 h 220"/>
              <a:gd name="T98" fmla="*/ 1460365 w 235"/>
              <a:gd name="T99" fmla="*/ 1430020 h 220"/>
              <a:gd name="T100" fmla="*/ 1176405 w 235"/>
              <a:gd name="T101" fmla="*/ 1446270 h 220"/>
              <a:gd name="T102" fmla="*/ 1411686 w 235"/>
              <a:gd name="T103" fmla="*/ 1478771 h 220"/>
              <a:gd name="T104" fmla="*/ 1371120 w 235"/>
              <a:gd name="T105" fmla="*/ 1495021 h 220"/>
              <a:gd name="T106" fmla="*/ 308299 w 235"/>
              <a:gd name="T107" fmla="*/ 1527521 h 220"/>
              <a:gd name="T108" fmla="*/ 1298102 w 235"/>
              <a:gd name="T109" fmla="*/ 1535647 h 220"/>
              <a:gd name="T110" fmla="*/ 251507 w 235"/>
              <a:gd name="T111" fmla="*/ 1543772 h 220"/>
              <a:gd name="T112" fmla="*/ 316412 w 235"/>
              <a:gd name="T113" fmla="*/ 1560022 h 220"/>
              <a:gd name="T114" fmla="*/ 1273763 w 235"/>
              <a:gd name="T115" fmla="*/ 1576272 h 220"/>
              <a:gd name="T116" fmla="*/ 722069 w 235"/>
              <a:gd name="T117" fmla="*/ 1584397 h 220"/>
              <a:gd name="T118" fmla="*/ 762635 w 235"/>
              <a:gd name="T119" fmla="*/ 1592522 h 220"/>
              <a:gd name="T120" fmla="*/ 989803 w 235"/>
              <a:gd name="T121" fmla="*/ 1681899 h 2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5"/>
              <a:gd name="T184" fmla="*/ 0 h 220"/>
              <a:gd name="T185" fmla="*/ 235 w 235"/>
              <a:gd name="T186" fmla="*/ 220 h 2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5" h="220">
                <a:moveTo>
                  <a:pt x="146" y="2"/>
                </a:moveTo>
                <a:cubicBezTo>
                  <a:pt x="155" y="5"/>
                  <a:pt x="165" y="8"/>
                  <a:pt x="173" y="12"/>
                </a:cubicBezTo>
                <a:cubicBezTo>
                  <a:pt x="180" y="15"/>
                  <a:pt x="186" y="20"/>
                  <a:pt x="191" y="25"/>
                </a:cubicBezTo>
                <a:cubicBezTo>
                  <a:pt x="193" y="24"/>
                  <a:pt x="193" y="26"/>
                  <a:pt x="194" y="27"/>
                </a:cubicBezTo>
                <a:cubicBezTo>
                  <a:pt x="198" y="31"/>
                  <a:pt x="203" y="35"/>
                  <a:pt x="207" y="40"/>
                </a:cubicBezTo>
                <a:cubicBezTo>
                  <a:pt x="207" y="41"/>
                  <a:pt x="208" y="41"/>
                  <a:pt x="208" y="42"/>
                </a:cubicBezTo>
                <a:cubicBezTo>
                  <a:pt x="208" y="42"/>
                  <a:pt x="208" y="42"/>
                  <a:pt x="208" y="42"/>
                </a:cubicBezTo>
                <a:cubicBezTo>
                  <a:pt x="212" y="46"/>
                  <a:pt x="214" y="50"/>
                  <a:pt x="217" y="54"/>
                </a:cubicBezTo>
                <a:cubicBezTo>
                  <a:pt x="220" y="60"/>
                  <a:pt x="220" y="60"/>
                  <a:pt x="220" y="60"/>
                </a:cubicBezTo>
                <a:cubicBezTo>
                  <a:pt x="221" y="60"/>
                  <a:pt x="220" y="61"/>
                  <a:pt x="221" y="62"/>
                </a:cubicBezTo>
                <a:cubicBezTo>
                  <a:pt x="224" y="68"/>
                  <a:pt x="227" y="74"/>
                  <a:pt x="229" y="81"/>
                </a:cubicBezTo>
                <a:cubicBezTo>
                  <a:pt x="230" y="80"/>
                  <a:pt x="229" y="79"/>
                  <a:pt x="229" y="79"/>
                </a:cubicBezTo>
                <a:cubicBezTo>
                  <a:pt x="229" y="79"/>
                  <a:pt x="229" y="79"/>
                  <a:pt x="229" y="79"/>
                </a:cubicBezTo>
                <a:cubicBezTo>
                  <a:pt x="229" y="79"/>
                  <a:pt x="230" y="79"/>
                  <a:pt x="230" y="80"/>
                </a:cubicBezTo>
                <a:cubicBezTo>
                  <a:pt x="229" y="81"/>
                  <a:pt x="229" y="82"/>
                  <a:pt x="229" y="83"/>
                </a:cubicBezTo>
                <a:cubicBezTo>
                  <a:pt x="230" y="84"/>
                  <a:pt x="230" y="84"/>
                  <a:pt x="230" y="84"/>
                </a:cubicBezTo>
                <a:cubicBezTo>
                  <a:pt x="230" y="83"/>
                  <a:pt x="230" y="83"/>
                  <a:pt x="230" y="82"/>
                </a:cubicBezTo>
                <a:cubicBezTo>
                  <a:pt x="230" y="82"/>
                  <a:pt x="230" y="82"/>
                  <a:pt x="230" y="82"/>
                </a:cubicBezTo>
                <a:cubicBezTo>
                  <a:pt x="231" y="86"/>
                  <a:pt x="232" y="90"/>
                  <a:pt x="233" y="94"/>
                </a:cubicBezTo>
                <a:cubicBezTo>
                  <a:pt x="232" y="95"/>
                  <a:pt x="234" y="97"/>
                  <a:pt x="232" y="97"/>
                </a:cubicBezTo>
                <a:cubicBezTo>
                  <a:pt x="232" y="98"/>
                  <a:pt x="232" y="98"/>
                  <a:pt x="232" y="98"/>
                </a:cubicBezTo>
                <a:cubicBezTo>
                  <a:pt x="232" y="99"/>
                  <a:pt x="233" y="98"/>
                  <a:pt x="233" y="98"/>
                </a:cubicBezTo>
                <a:cubicBezTo>
                  <a:pt x="234" y="102"/>
                  <a:pt x="234" y="106"/>
                  <a:pt x="234" y="109"/>
                </a:cubicBezTo>
                <a:cubicBezTo>
                  <a:pt x="233" y="110"/>
                  <a:pt x="233" y="110"/>
                  <a:pt x="233" y="111"/>
                </a:cubicBezTo>
                <a:cubicBezTo>
                  <a:pt x="233" y="111"/>
                  <a:pt x="233" y="111"/>
                  <a:pt x="234" y="111"/>
                </a:cubicBezTo>
                <a:cubicBezTo>
                  <a:pt x="235" y="113"/>
                  <a:pt x="231" y="115"/>
                  <a:pt x="234" y="115"/>
                </a:cubicBezTo>
                <a:cubicBezTo>
                  <a:pt x="232" y="130"/>
                  <a:pt x="228" y="146"/>
                  <a:pt x="220" y="160"/>
                </a:cubicBezTo>
                <a:cubicBezTo>
                  <a:pt x="214" y="171"/>
                  <a:pt x="206" y="180"/>
                  <a:pt x="197" y="189"/>
                </a:cubicBezTo>
                <a:cubicBezTo>
                  <a:pt x="196" y="188"/>
                  <a:pt x="196" y="188"/>
                  <a:pt x="196" y="188"/>
                </a:cubicBezTo>
                <a:cubicBezTo>
                  <a:pt x="196" y="189"/>
                  <a:pt x="196" y="189"/>
                  <a:pt x="196" y="189"/>
                </a:cubicBezTo>
                <a:cubicBezTo>
                  <a:pt x="196" y="189"/>
                  <a:pt x="196" y="189"/>
                  <a:pt x="196" y="189"/>
                </a:cubicBezTo>
                <a:cubicBezTo>
                  <a:pt x="187" y="197"/>
                  <a:pt x="178" y="204"/>
                  <a:pt x="168" y="208"/>
                </a:cubicBezTo>
                <a:cubicBezTo>
                  <a:pt x="168" y="208"/>
                  <a:pt x="167" y="208"/>
                  <a:pt x="167" y="208"/>
                </a:cubicBezTo>
                <a:cubicBezTo>
                  <a:pt x="166" y="209"/>
                  <a:pt x="164" y="209"/>
                  <a:pt x="164" y="210"/>
                </a:cubicBezTo>
                <a:cubicBezTo>
                  <a:pt x="164" y="210"/>
                  <a:pt x="164" y="210"/>
                  <a:pt x="164" y="210"/>
                </a:cubicBezTo>
                <a:cubicBezTo>
                  <a:pt x="163" y="210"/>
                  <a:pt x="163" y="209"/>
                  <a:pt x="163" y="210"/>
                </a:cubicBezTo>
                <a:cubicBezTo>
                  <a:pt x="162" y="210"/>
                  <a:pt x="162" y="210"/>
                  <a:pt x="162" y="210"/>
                </a:cubicBezTo>
                <a:cubicBezTo>
                  <a:pt x="163" y="210"/>
                  <a:pt x="163" y="210"/>
                  <a:pt x="163" y="210"/>
                </a:cubicBezTo>
                <a:cubicBezTo>
                  <a:pt x="161" y="210"/>
                  <a:pt x="160" y="211"/>
                  <a:pt x="158" y="212"/>
                </a:cubicBezTo>
                <a:cubicBezTo>
                  <a:pt x="158" y="212"/>
                  <a:pt x="158" y="212"/>
                  <a:pt x="158" y="212"/>
                </a:cubicBezTo>
                <a:cubicBezTo>
                  <a:pt x="158" y="213"/>
                  <a:pt x="158" y="211"/>
                  <a:pt x="157" y="212"/>
                </a:cubicBezTo>
                <a:cubicBezTo>
                  <a:pt x="152" y="213"/>
                  <a:pt x="147" y="216"/>
                  <a:pt x="141" y="216"/>
                </a:cubicBezTo>
                <a:cubicBezTo>
                  <a:pt x="141" y="217"/>
                  <a:pt x="141" y="217"/>
                  <a:pt x="141" y="217"/>
                </a:cubicBezTo>
                <a:cubicBezTo>
                  <a:pt x="140" y="215"/>
                  <a:pt x="140" y="218"/>
                  <a:pt x="139" y="217"/>
                </a:cubicBezTo>
                <a:cubicBezTo>
                  <a:pt x="135" y="216"/>
                  <a:pt x="133" y="219"/>
                  <a:pt x="130" y="218"/>
                </a:cubicBezTo>
                <a:cubicBezTo>
                  <a:pt x="127" y="220"/>
                  <a:pt x="124" y="217"/>
                  <a:pt x="121" y="219"/>
                </a:cubicBezTo>
                <a:cubicBezTo>
                  <a:pt x="120" y="218"/>
                  <a:pt x="119" y="219"/>
                  <a:pt x="118" y="218"/>
                </a:cubicBezTo>
                <a:cubicBezTo>
                  <a:pt x="119" y="218"/>
                  <a:pt x="120" y="218"/>
                  <a:pt x="120" y="218"/>
                </a:cubicBezTo>
                <a:cubicBezTo>
                  <a:pt x="117" y="217"/>
                  <a:pt x="117" y="217"/>
                  <a:pt x="117" y="217"/>
                </a:cubicBezTo>
                <a:cubicBezTo>
                  <a:pt x="118" y="219"/>
                  <a:pt x="118" y="219"/>
                  <a:pt x="118" y="219"/>
                </a:cubicBezTo>
                <a:cubicBezTo>
                  <a:pt x="112" y="219"/>
                  <a:pt x="105" y="218"/>
                  <a:pt x="99" y="217"/>
                </a:cubicBezTo>
                <a:cubicBezTo>
                  <a:pt x="99" y="216"/>
                  <a:pt x="99" y="216"/>
                  <a:pt x="99" y="216"/>
                </a:cubicBezTo>
                <a:cubicBezTo>
                  <a:pt x="105" y="216"/>
                  <a:pt x="111" y="218"/>
                  <a:pt x="117" y="218"/>
                </a:cubicBezTo>
                <a:cubicBezTo>
                  <a:pt x="117" y="217"/>
                  <a:pt x="117" y="217"/>
                  <a:pt x="117" y="217"/>
                </a:cubicBezTo>
                <a:cubicBezTo>
                  <a:pt x="109" y="217"/>
                  <a:pt x="101" y="216"/>
                  <a:pt x="94" y="214"/>
                </a:cubicBezTo>
                <a:cubicBezTo>
                  <a:pt x="94" y="212"/>
                  <a:pt x="90" y="212"/>
                  <a:pt x="89" y="211"/>
                </a:cubicBezTo>
                <a:cubicBezTo>
                  <a:pt x="95" y="214"/>
                  <a:pt x="101" y="213"/>
                  <a:pt x="106" y="215"/>
                </a:cubicBezTo>
                <a:cubicBezTo>
                  <a:pt x="111" y="215"/>
                  <a:pt x="116" y="215"/>
                  <a:pt x="121" y="215"/>
                </a:cubicBezTo>
                <a:cubicBezTo>
                  <a:pt x="121" y="214"/>
                  <a:pt x="121" y="214"/>
                  <a:pt x="121" y="214"/>
                </a:cubicBezTo>
                <a:cubicBezTo>
                  <a:pt x="114" y="215"/>
                  <a:pt x="107" y="214"/>
                  <a:pt x="100" y="212"/>
                </a:cubicBezTo>
                <a:cubicBezTo>
                  <a:pt x="102" y="212"/>
                  <a:pt x="102" y="212"/>
                  <a:pt x="102" y="212"/>
                </a:cubicBezTo>
                <a:cubicBezTo>
                  <a:pt x="101" y="211"/>
                  <a:pt x="101" y="211"/>
                  <a:pt x="101" y="211"/>
                </a:cubicBezTo>
                <a:cubicBezTo>
                  <a:pt x="98" y="211"/>
                  <a:pt x="94" y="210"/>
                  <a:pt x="91" y="208"/>
                </a:cubicBezTo>
                <a:cubicBezTo>
                  <a:pt x="90" y="209"/>
                  <a:pt x="89" y="206"/>
                  <a:pt x="88" y="208"/>
                </a:cubicBezTo>
                <a:cubicBezTo>
                  <a:pt x="86" y="205"/>
                  <a:pt x="82" y="210"/>
                  <a:pt x="80" y="207"/>
                </a:cubicBezTo>
                <a:cubicBezTo>
                  <a:pt x="78" y="206"/>
                  <a:pt x="75" y="205"/>
                  <a:pt x="73" y="205"/>
                </a:cubicBezTo>
                <a:cubicBezTo>
                  <a:pt x="73" y="206"/>
                  <a:pt x="74" y="206"/>
                  <a:pt x="75" y="207"/>
                </a:cubicBezTo>
                <a:cubicBezTo>
                  <a:pt x="75" y="207"/>
                  <a:pt x="72" y="207"/>
                  <a:pt x="72" y="207"/>
                </a:cubicBezTo>
                <a:cubicBezTo>
                  <a:pt x="70" y="208"/>
                  <a:pt x="69" y="206"/>
                  <a:pt x="67" y="208"/>
                </a:cubicBezTo>
                <a:cubicBezTo>
                  <a:pt x="65" y="208"/>
                  <a:pt x="65" y="208"/>
                  <a:pt x="65" y="208"/>
                </a:cubicBezTo>
                <a:cubicBezTo>
                  <a:pt x="64" y="204"/>
                  <a:pt x="60" y="203"/>
                  <a:pt x="57" y="200"/>
                </a:cubicBezTo>
                <a:cubicBezTo>
                  <a:pt x="56" y="200"/>
                  <a:pt x="56" y="200"/>
                  <a:pt x="56" y="200"/>
                </a:cubicBezTo>
                <a:cubicBezTo>
                  <a:pt x="55" y="199"/>
                  <a:pt x="54" y="197"/>
                  <a:pt x="52" y="197"/>
                </a:cubicBezTo>
                <a:cubicBezTo>
                  <a:pt x="50" y="196"/>
                  <a:pt x="49" y="197"/>
                  <a:pt x="47" y="198"/>
                </a:cubicBezTo>
                <a:cubicBezTo>
                  <a:pt x="47" y="197"/>
                  <a:pt x="47" y="197"/>
                  <a:pt x="47" y="197"/>
                </a:cubicBezTo>
                <a:cubicBezTo>
                  <a:pt x="47" y="197"/>
                  <a:pt x="47" y="197"/>
                  <a:pt x="47" y="197"/>
                </a:cubicBezTo>
                <a:cubicBezTo>
                  <a:pt x="48" y="197"/>
                  <a:pt x="48" y="197"/>
                  <a:pt x="48" y="197"/>
                </a:cubicBezTo>
                <a:cubicBezTo>
                  <a:pt x="47" y="196"/>
                  <a:pt x="47" y="195"/>
                  <a:pt x="46" y="194"/>
                </a:cubicBezTo>
                <a:cubicBezTo>
                  <a:pt x="46" y="196"/>
                  <a:pt x="46" y="196"/>
                  <a:pt x="46" y="196"/>
                </a:cubicBezTo>
                <a:cubicBezTo>
                  <a:pt x="46" y="195"/>
                  <a:pt x="45" y="194"/>
                  <a:pt x="44" y="194"/>
                </a:cubicBezTo>
                <a:cubicBezTo>
                  <a:pt x="43" y="194"/>
                  <a:pt x="43" y="194"/>
                  <a:pt x="43" y="194"/>
                </a:cubicBezTo>
                <a:cubicBezTo>
                  <a:pt x="43" y="194"/>
                  <a:pt x="43" y="194"/>
                  <a:pt x="43" y="194"/>
                </a:cubicBezTo>
                <a:cubicBezTo>
                  <a:pt x="42" y="194"/>
                  <a:pt x="42" y="193"/>
                  <a:pt x="41" y="194"/>
                </a:cubicBezTo>
                <a:cubicBezTo>
                  <a:pt x="41" y="193"/>
                  <a:pt x="41" y="193"/>
                  <a:pt x="41" y="193"/>
                </a:cubicBezTo>
                <a:cubicBezTo>
                  <a:pt x="41" y="193"/>
                  <a:pt x="40" y="192"/>
                  <a:pt x="40" y="192"/>
                </a:cubicBezTo>
                <a:cubicBezTo>
                  <a:pt x="38" y="190"/>
                  <a:pt x="39" y="187"/>
                  <a:pt x="37" y="186"/>
                </a:cubicBezTo>
                <a:cubicBezTo>
                  <a:pt x="36" y="186"/>
                  <a:pt x="36" y="186"/>
                  <a:pt x="35" y="185"/>
                </a:cubicBezTo>
                <a:cubicBezTo>
                  <a:pt x="34" y="187"/>
                  <a:pt x="34" y="187"/>
                  <a:pt x="34" y="187"/>
                </a:cubicBezTo>
                <a:cubicBezTo>
                  <a:pt x="34" y="186"/>
                  <a:pt x="34" y="186"/>
                  <a:pt x="33" y="186"/>
                </a:cubicBezTo>
                <a:cubicBezTo>
                  <a:pt x="32" y="186"/>
                  <a:pt x="33" y="187"/>
                  <a:pt x="33" y="188"/>
                </a:cubicBezTo>
                <a:cubicBezTo>
                  <a:pt x="32" y="188"/>
                  <a:pt x="32" y="187"/>
                  <a:pt x="31" y="186"/>
                </a:cubicBezTo>
                <a:cubicBezTo>
                  <a:pt x="33" y="186"/>
                  <a:pt x="31" y="185"/>
                  <a:pt x="31" y="184"/>
                </a:cubicBezTo>
                <a:cubicBezTo>
                  <a:pt x="31" y="183"/>
                  <a:pt x="30" y="184"/>
                  <a:pt x="29" y="184"/>
                </a:cubicBezTo>
                <a:cubicBezTo>
                  <a:pt x="30" y="183"/>
                  <a:pt x="30" y="183"/>
                  <a:pt x="30" y="183"/>
                </a:cubicBezTo>
                <a:cubicBezTo>
                  <a:pt x="28" y="181"/>
                  <a:pt x="23" y="179"/>
                  <a:pt x="23" y="175"/>
                </a:cubicBezTo>
                <a:cubicBezTo>
                  <a:pt x="22" y="174"/>
                  <a:pt x="21" y="173"/>
                  <a:pt x="20" y="172"/>
                </a:cubicBezTo>
                <a:cubicBezTo>
                  <a:pt x="19" y="171"/>
                  <a:pt x="20" y="169"/>
                  <a:pt x="19" y="168"/>
                </a:cubicBezTo>
                <a:cubicBezTo>
                  <a:pt x="19" y="168"/>
                  <a:pt x="19" y="168"/>
                  <a:pt x="19" y="168"/>
                </a:cubicBezTo>
                <a:cubicBezTo>
                  <a:pt x="20" y="170"/>
                  <a:pt x="16" y="172"/>
                  <a:pt x="18" y="173"/>
                </a:cubicBezTo>
                <a:cubicBezTo>
                  <a:pt x="16" y="175"/>
                  <a:pt x="17" y="171"/>
                  <a:pt x="15" y="171"/>
                </a:cubicBezTo>
                <a:cubicBezTo>
                  <a:pt x="15" y="170"/>
                  <a:pt x="15" y="170"/>
                  <a:pt x="14" y="170"/>
                </a:cubicBezTo>
                <a:cubicBezTo>
                  <a:pt x="14" y="170"/>
                  <a:pt x="17" y="170"/>
                  <a:pt x="16" y="168"/>
                </a:cubicBezTo>
                <a:cubicBezTo>
                  <a:pt x="16" y="168"/>
                  <a:pt x="16" y="167"/>
                  <a:pt x="15" y="167"/>
                </a:cubicBezTo>
                <a:cubicBezTo>
                  <a:pt x="16" y="166"/>
                  <a:pt x="15" y="165"/>
                  <a:pt x="15" y="164"/>
                </a:cubicBezTo>
                <a:cubicBezTo>
                  <a:pt x="15" y="164"/>
                  <a:pt x="15" y="164"/>
                  <a:pt x="15" y="164"/>
                </a:cubicBezTo>
                <a:cubicBezTo>
                  <a:pt x="15" y="163"/>
                  <a:pt x="16" y="164"/>
                  <a:pt x="16" y="163"/>
                </a:cubicBezTo>
                <a:cubicBezTo>
                  <a:pt x="14" y="162"/>
                  <a:pt x="14" y="162"/>
                  <a:pt x="14" y="162"/>
                </a:cubicBezTo>
                <a:cubicBezTo>
                  <a:pt x="18" y="157"/>
                  <a:pt x="13" y="153"/>
                  <a:pt x="13" y="148"/>
                </a:cubicBezTo>
                <a:cubicBezTo>
                  <a:pt x="11" y="148"/>
                  <a:pt x="13" y="147"/>
                  <a:pt x="12" y="146"/>
                </a:cubicBezTo>
                <a:cubicBezTo>
                  <a:pt x="11" y="147"/>
                  <a:pt x="11" y="148"/>
                  <a:pt x="10" y="148"/>
                </a:cubicBezTo>
                <a:cubicBezTo>
                  <a:pt x="9" y="145"/>
                  <a:pt x="6" y="143"/>
                  <a:pt x="4" y="142"/>
                </a:cubicBezTo>
                <a:cubicBezTo>
                  <a:pt x="5" y="142"/>
                  <a:pt x="7" y="143"/>
                  <a:pt x="8" y="141"/>
                </a:cubicBezTo>
                <a:cubicBezTo>
                  <a:pt x="7" y="139"/>
                  <a:pt x="5" y="137"/>
                  <a:pt x="6" y="135"/>
                </a:cubicBezTo>
                <a:cubicBezTo>
                  <a:pt x="5" y="132"/>
                  <a:pt x="10" y="131"/>
                  <a:pt x="9" y="129"/>
                </a:cubicBezTo>
                <a:cubicBezTo>
                  <a:pt x="8" y="129"/>
                  <a:pt x="8" y="129"/>
                  <a:pt x="8" y="129"/>
                </a:cubicBezTo>
                <a:cubicBezTo>
                  <a:pt x="10" y="128"/>
                  <a:pt x="8" y="126"/>
                  <a:pt x="9" y="124"/>
                </a:cubicBezTo>
                <a:cubicBezTo>
                  <a:pt x="7" y="124"/>
                  <a:pt x="9" y="123"/>
                  <a:pt x="8" y="123"/>
                </a:cubicBezTo>
                <a:cubicBezTo>
                  <a:pt x="8" y="120"/>
                  <a:pt x="9" y="117"/>
                  <a:pt x="8" y="114"/>
                </a:cubicBezTo>
                <a:cubicBezTo>
                  <a:pt x="7" y="115"/>
                  <a:pt x="7" y="115"/>
                  <a:pt x="7" y="115"/>
                </a:cubicBezTo>
                <a:cubicBezTo>
                  <a:pt x="7" y="113"/>
                  <a:pt x="8" y="112"/>
                  <a:pt x="7" y="110"/>
                </a:cubicBezTo>
                <a:cubicBezTo>
                  <a:pt x="7" y="111"/>
                  <a:pt x="7" y="111"/>
                  <a:pt x="6" y="110"/>
                </a:cubicBezTo>
                <a:cubicBezTo>
                  <a:pt x="8" y="110"/>
                  <a:pt x="8" y="110"/>
                  <a:pt x="8" y="110"/>
                </a:cubicBezTo>
                <a:cubicBezTo>
                  <a:pt x="8" y="96"/>
                  <a:pt x="12" y="83"/>
                  <a:pt x="16" y="70"/>
                </a:cubicBezTo>
                <a:cubicBezTo>
                  <a:pt x="17" y="67"/>
                  <a:pt x="19" y="63"/>
                  <a:pt x="21" y="60"/>
                </a:cubicBezTo>
                <a:cubicBezTo>
                  <a:pt x="22" y="55"/>
                  <a:pt x="25" y="51"/>
                  <a:pt x="28" y="47"/>
                </a:cubicBezTo>
                <a:cubicBezTo>
                  <a:pt x="28" y="45"/>
                  <a:pt x="29" y="43"/>
                  <a:pt x="30" y="42"/>
                </a:cubicBezTo>
                <a:cubicBezTo>
                  <a:pt x="31" y="42"/>
                  <a:pt x="31" y="42"/>
                  <a:pt x="31" y="42"/>
                </a:cubicBezTo>
                <a:cubicBezTo>
                  <a:pt x="30" y="43"/>
                  <a:pt x="29" y="44"/>
                  <a:pt x="29" y="45"/>
                </a:cubicBezTo>
                <a:cubicBezTo>
                  <a:pt x="29" y="43"/>
                  <a:pt x="32" y="43"/>
                  <a:pt x="32" y="41"/>
                </a:cubicBezTo>
                <a:cubicBezTo>
                  <a:pt x="32" y="40"/>
                  <a:pt x="32" y="40"/>
                  <a:pt x="32" y="40"/>
                </a:cubicBezTo>
                <a:cubicBezTo>
                  <a:pt x="32" y="40"/>
                  <a:pt x="32" y="40"/>
                  <a:pt x="33" y="40"/>
                </a:cubicBezTo>
                <a:cubicBezTo>
                  <a:pt x="33" y="39"/>
                  <a:pt x="32" y="39"/>
                  <a:pt x="32" y="39"/>
                </a:cubicBezTo>
                <a:cubicBezTo>
                  <a:pt x="33" y="38"/>
                  <a:pt x="34" y="36"/>
                  <a:pt x="36" y="36"/>
                </a:cubicBezTo>
                <a:cubicBezTo>
                  <a:pt x="38" y="36"/>
                  <a:pt x="39" y="33"/>
                  <a:pt x="41" y="33"/>
                </a:cubicBezTo>
                <a:cubicBezTo>
                  <a:pt x="42" y="31"/>
                  <a:pt x="44" y="30"/>
                  <a:pt x="46" y="28"/>
                </a:cubicBezTo>
                <a:cubicBezTo>
                  <a:pt x="48" y="26"/>
                  <a:pt x="50" y="24"/>
                  <a:pt x="52" y="23"/>
                </a:cubicBezTo>
                <a:cubicBezTo>
                  <a:pt x="52" y="21"/>
                  <a:pt x="54" y="22"/>
                  <a:pt x="55" y="20"/>
                </a:cubicBezTo>
                <a:cubicBezTo>
                  <a:pt x="60" y="18"/>
                  <a:pt x="64" y="14"/>
                  <a:pt x="69" y="13"/>
                </a:cubicBezTo>
                <a:cubicBezTo>
                  <a:pt x="66" y="14"/>
                  <a:pt x="63" y="15"/>
                  <a:pt x="61" y="18"/>
                </a:cubicBezTo>
                <a:cubicBezTo>
                  <a:pt x="65" y="16"/>
                  <a:pt x="69" y="13"/>
                  <a:pt x="73" y="11"/>
                </a:cubicBezTo>
                <a:cubicBezTo>
                  <a:pt x="72" y="11"/>
                  <a:pt x="71" y="12"/>
                  <a:pt x="70" y="12"/>
                </a:cubicBezTo>
                <a:cubicBezTo>
                  <a:pt x="70" y="11"/>
                  <a:pt x="72" y="12"/>
                  <a:pt x="72" y="11"/>
                </a:cubicBezTo>
                <a:cubicBezTo>
                  <a:pt x="74" y="10"/>
                  <a:pt x="76" y="8"/>
                  <a:pt x="78" y="9"/>
                </a:cubicBezTo>
                <a:cubicBezTo>
                  <a:pt x="79" y="7"/>
                  <a:pt x="81" y="10"/>
                  <a:pt x="81" y="8"/>
                </a:cubicBezTo>
                <a:cubicBezTo>
                  <a:pt x="81" y="7"/>
                  <a:pt x="82" y="6"/>
                  <a:pt x="83" y="7"/>
                </a:cubicBezTo>
                <a:cubicBezTo>
                  <a:pt x="84" y="8"/>
                  <a:pt x="85" y="6"/>
                  <a:pt x="86" y="6"/>
                </a:cubicBezTo>
                <a:cubicBezTo>
                  <a:pt x="85" y="6"/>
                  <a:pt x="85" y="6"/>
                  <a:pt x="85" y="6"/>
                </a:cubicBezTo>
                <a:cubicBezTo>
                  <a:pt x="86" y="5"/>
                  <a:pt x="86" y="6"/>
                  <a:pt x="86" y="6"/>
                </a:cubicBezTo>
                <a:cubicBezTo>
                  <a:pt x="86" y="6"/>
                  <a:pt x="86" y="6"/>
                  <a:pt x="86" y="6"/>
                </a:cubicBezTo>
                <a:cubicBezTo>
                  <a:pt x="89" y="6"/>
                  <a:pt x="91" y="6"/>
                  <a:pt x="92" y="4"/>
                </a:cubicBezTo>
                <a:cubicBezTo>
                  <a:pt x="92" y="2"/>
                  <a:pt x="96" y="4"/>
                  <a:pt x="97" y="2"/>
                </a:cubicBezTo>
                <a:cubicBezTo>
                  <a:pt x="102" y="2"/>
                  <a:pt x="107" y="1"/>
                  <a:pt x="112" y="0"/>
                </a:cubicBezTo>
                <a:cubicBezTo>
                  <a:pt x="123" y="0"/>
                  <a:pt x="135" y="0"/>
                  <a:pt x="146" y="2"/>
                </a:cubicBezTo>
                <a:close/>
                <a:moveTo>
                  <a:pt x="90" y="4"/>
                </a:moveTo>
                <a:cubicBezTo>
                  <a:pt x="91" y="4"/>
                  <a:pt x="91" y="4"/>
                  <a:pt x="91" y="4"/>
                </a:cubicBezTo>
                <a:cubicBezTo>
                  <a:pt x="90" y="4"/>
                  <a:pt x="90" y="4"/>
                  <a:pt x="90" y="4"/>
                </a:cubicBezTo>
                <a:close/>
                <a:moveTo>
                  <a:pt x="90" y="5"/>
                </a:moveTo>
                <a:cubicBezTo>
                  <a:pt x="89" y="4"/>
                  <a:pt x="88" y="5"/>
                  <a:pt x="88" y="5"/>
                </a:cubicBezTo>
                <a:cubicBezTo>
                  <a:pt x="90" y="5"/>
                  <a:pt x="90" y="5"/>
                  <a:pt x="90" y="5"/>
                </a:cubicBezTo>
                <a:close/>
                <a:moveTo>
                  <a:pt x="142" y="20"/>
                </a:moveTo>
                <a:cubicBezTo>
                  <a:pt x="133" y="18"/>
                  <a:pt x="124" y="17"/>
                  <a:pt x="116" y="18"/>
                </a:cubicBezTo>
                <a:cubicBezTo>
                  <a:pt x="125" y="18"/>
                  <a:pt x="134" y="19"/>
                  <a:pt x="143" y="20"/>
                </a:cubicBezTo>
                <a:cubicBezTo>
                  <a:pt x="142" y="20"/>
                  <a:pt x="142" y="20"/>
                  <a:pt x="142" y="20"/>
                </a:cubicBezTo>
                <a:close/>
                <a:moveTo>
                  <a:pt x="103" y="20"/>
                </a:moveTo>
                <a:cubicBezTo>
                  <a:pt x="106" y="19"/>
                  <a:pt x="106" y="19"/>
                  <a:pt x="106" y="19"/>
                </a:cubicBezTo>
                <a:cubicBezTo>
                  <a:pt x="105" y="19"/>
                  <a:pt x="105" y="19"/>
                  <a:pt x="105" y="19"/>
                </a:cubicBezTo>
                <a:cubicBezTo>
                  <a:pt x="103" y="20"/>
                  <a:pt x="103" y="20"/>
                  <a:pt x="103" y="20"/>
                </a:cubicBezTo>
                <a:close/>
                <a:moveTo>
                  <a:pt x="111" y="20"/>
                </a:moveTo>
                <a:cubicBezTo>
                  <a:pt x="113" y="20"/>
                  <a:pt x="113" y="20"/>
                  <a:pt x="113" y="20"/>
                </a:cubicBezTo>
                <a:cubicBezTo>
                  <a:pt x="113" y="20"/>
                  <a:pt x="113" y="20"/>
                  <a:pt x="113" y="20"/>
                </a:cubicBezTo>
                <a:cubicBezTo>
                  <a:pt x="111" y="20"/>
                  <a:pt x="111" y="20"/>
                  <a:pt x="111" y="20"/>
                </a:cubicBezTo>
                <a:close/>
                <a:moveTo>
                  <a:pt x="101" y="20"/>
                </a:moveTo>
                <a:cubicBezTo>
                  <a:pt x="102" y="20"/>
                  <a:pt x="102" y="20"/>
                  <a:pt x="102" y="20"/>
                </a:cubicBezTo>
                <a:cubicBezTo>
                  <a:pt x="102" y="20"/>
                  <a:pt x="102" y="20"/>
                  <a:pt x="102" y="20"/>
                </a:cubicBezTo>
                <a:cubicBezTo>
                  <a:pt x="101" y="20"/>
                  <a:pt x="101" y="20"/>
                  <a:pt x="101" y="20"/>
                </a:cubicBezTo>
                <a:close/>
                <a:moveTo>
                  <a:pt x="110" y="20"/>
                </a:moveTo>
                <a:cubicBezTo>
                  <a:pt x="109" y="20"/>
                  <a:pt x="109" y="20"/>
                  <a:pt x="109" y="20"/>
                </a:cubicBezTo>
                <a:cubicBezTo>
                  <a:pt x="110" y="20"/>
                  <a:pt x="110" y="20"/>
                  <a:pt x="110" y="20"/>
                </a:cubicBezTo>
                <a:close/>
                <a:moveTo>
                  <a:pt x="121" y="20"/>
                </a:moveTo>
                <a:cubicBezTo>
                  <a:pt x="121" y="20"/>
                  <a:pt x="120" y="20"/>
                  <a:pt x="120" y="20"/>
                </a:cubicBezTo>
                <a:cubicBezTo>
                  <a:pt x="121" y="20"/>
                  <a:pt x="121" y="20"/>
                  <a:pt x="121" y="20"/>
                </a:cubicBezTo>
                <a:cubicBezTo>
                  <a:pt x="121" y="20"/>
                  <a:pt x="121" y="20"/>
                  <a:pt x="121" y="20"/>
                </a:cubicBezTo>
                <a:close/>
                <a:moveTo>
                  <a:pt x="125" y="21"/>
                </a:moveTo>
                <a:cubicBezTo>
                  <a:pt x="125" y="20"/>
                  <a:pt x="125" y="20"/>
                  <a:pt x="125" y="20"/>
                </a:cubicBezTo>
                <a:cubicBezTo>
                  <a:pt x="124" y="20"/>
                  <a:pt x="124" y="20"/>
                  <a:pt x="124" y="20"/>
                </a:cubicBezTo>
                <a:cubicBezTo>
                  <a:pt x="125" y="21"/>
                  <a:pt x="125" y="21"/>
                  <a:pt x="125" y="21"/>
                </a:cubicBezTo>
                <a:close/>
                <a:moveTo>
                  <a:pt x="156" y="25"/>
                </a:moveTo>
                <a:cubicBezTo>
                  <a:pt x="152" y="23"/>
                  <a:pt x="148" y="21"/>
                  <a:pt x="143" y="20"/>
                </a:cubicBezTo>
                <a:cubicBezTo>
                  <a:pt x="153" y="23"/>
                  <a:pt x="153" y="23"/>
                  <a:pt x="153" y="23"/>
                </a:cubicBezTo>
                <a:cubicBezTo>
                  <a:pt x="154" y="24"/>
                  <a:pt x="155" y="25"/>
                  <a:pt x="156" y="25"/>
                </a:cubicBezTo>
                <a:close/>
                <a:moveTo>
                  <a:pt x="106" y="20"/>
                </a:moveTo>
                <a:cubicBezTo>
                  <a:pt x="105" y="21"/>
                  <a:pt x="105" y="21"/>
                  <a:pt x="105" y="21"/>
                </a:cubicBezTo>
                <a:cubicBezTo>
                  <a:pt x="106" y="20"/>
                  <a:pt x="106" y="20"/>
                  <a:pt x="106" y="20"/>
                </a:cubicBezTo>
                <a:close/>
                <a:moveTo>
                  <a:pt x="127" y="20"/>
                </a:moveTo>
                <a:cubicBezTo>
                  <a:pt x="127" y="21"/>
                  <a:pt x="127" y="21"/>
                  <a:pt x="127" y="21"/>
                </a:cubicBezTo>
                <a:cubicBezTo>
                  <a:pt x="127" y="20"/>
                  <a:pt x="127" y="20"/>
                  <a:pt x="127" y="20"/>
                </a:cubicBezTo>
                <a:close/>
                <a:moveTo>
                  <a:pt x="131" y="21"/>
                </a:moveTo>
                <a:cubicBezTo>
                  <a:pt x="132" y="21"/>
                  <a:pt x="132" y="21"/>
                  <a:pt x="132" y="21"/>
                </a:cubicBezTo>
                <a:cubicBezTo>
                  <a:pt x="131" y="21"/>
                  <a:pt x="131" y="21"/>
                  <a:pt x="131" y="21"/>
                </a:cubicBezTo>
                <a:close/>
                <a:moveTo>
                  <a:pt x="112" y="22"/>
                </a:moveTo>
                <a:cubicBezTo>
                  <a:pt x="111" y="22"/>
                  <a:pt x="109" y="23"/>
                  <a:pt x="109" y="21"/>
                </a:cubicBezTo>
                <a:cubicBezTo>
                  <a:pt x="109" y="22"/>
                  <a:pt x="109" y="22"/>
                  <a:pt x="109" y="22"/>
                </a:cubicBezTo>
                <a:cubicBezTo>
                  <a:pt x="108" y="23"/>
                  <a:pt x="106" y="22"/>
                  <a:pt x="104" y="23"/>
                </a:cubicBezTo>
                <a:cubicBezTo>
                  <a:pt x="104" y="23"/>
                  <a:pt x="103" y="24"/>
                  <a:pt x="103" y="23"/>
                </a:cubicBezTo>
                <a:cubicBezTo>
                  <a:pt x="101" y="24"/>
                  <a:pt x="100" y="24"/>
                  <a:pt x="98" y="25"/>
                </a:cubicBezTo>
                <a:cubicBezTo>
                  <a:pt x="97" y="26"/>
                  <a:pt x="95" y="26"/>
                  <a:pt x="93" y="27"/>
                </a:cubicBezTo>
                <a:cubicBezTo>
                  <a:pt x="87" y="29"/>
                  <a:pt x="81" y="31"/>
                  <a:pt x="75" y="35"/>
                </a:cubicBezTo>
                <a:cubicBezTo>
                  <a:pt x="76" y="36"/>
                  <a:pt x="75" y="36"/>
                  <a:pt x="74" y="36"/>
                </a:cubicBezTo>
                <a:cubicBezTo>
                  <a:pt x="74" y="36"/>
                  <a:pt x="74" y="36"/>
                  <a:pt x="74" y="36"/>
                </a:cubicBezTo>
                <a:cubicBezTo>
                  <a:pt x="68" y="41"/>
                  <a:pt x="61" y="45"/>
                  <a:pt x="56" y="52"/>
                </a:cubicBezTo>
                <a:cubicBezTo>
                  <a:pt x="56" y="53"/>
                  <a:pt x="56" y="54"/>
                  <a:pt x="55" y="54"/>
                </a:cubicBezTo>
                <a:cubicBezTo>
                  <a:pt x="57" y="54"/>
                  <a:pt x="57" y="52"/>
                  <a:pt x="58" y="52"/>
                </a:cubicBezTo>
                <a:cubicBezTo>
                  <a:pt x="59" y="52"/>
                  <a:pt x="59" y="52"/>
                  <a:pt x="59" y="52"/>
                </a:cubicBezTo>
                <a:cubicBezTo>
                  <a:pt x="56" y="55"/>
                  <a:pt x="56" y="55"/>
                  <a:pt x="56" y="55"/>
                </a:cubicBezTo>
                <a:cubicBezTo>
                  <a:pt x="55" y="56"/>
                  <a:pt x="55" y="58"/>
                  <a:pt x="54" y="59"/>
                </a:cubicBezTo>
                <a:cubicBezTo>
                  <a:pt x="55" y="58"/>
                  <a:pt x="55" y="58"/>
                  <a:pt x="55" y="58"/>
                </a:cubicBezTo>
                <a:cubicBezTo>
                  <a:pt x="55" y="59"/>
                  <a:pt x="55" y="59"/>
                  <a:pt x="55" y="59"/>
                </a:cubicBezTo>
                <a:cubicBezTo>
                  <a:pt x="55" y="59"/>
                  <a:pt x="55" y="60"/>
                  <a:pt x="55" y="60"/>
                </a:cubicBezTo>
                <a:cubicBezTo>
                  <a:pt x="54" y="60"/>
                  <a:pt x="54" y="60"/>
                  <a:pt x="53" y="59"/>
                </a:cubicBezTo>
                <a:cubicBezTo>
                  <a:pt x="54" y="60"/>
                  <a:pt x="53" y="61"/>
                  <a:pt x="54" y="61"/>
                </a:cubicBezTo>
                <a:cubicBezTo>
                  <a:pt x="50" y="64"/>
                  <a:pt x="50" y="64"/>
                  <a:pt x="50" y="64"/>
                </a:cubicBezTo>
                <a:cubicBezTo>
                  <a:pt x="49" y="64"/>
                  <a:pt x="49" y="66"/>
                  <a:pt x="47" y="65"/>
                </a:cubicBezTo>
                <a:cubicBezTo>
                  <a:pt x="47" y="66"/>
                  <a:pt x="47" y="66"/>
                  <a:pt x="47" y="66"/>
                </a:cubicBezTo>
                <a:cubicBezTo>
                  <a:pt x="48" y="66"/>
                  <a:pt x="48" y="66"/>
                  <a:pt x="48" y="66"/>
                </a:cubicBezTo>
                <a:cubicBezTo>
                  <a:pt x="48" y="66"/>
                  <a:pt x="48" y="66"/>
                  <a:pt x="48" y="66"/>
                </a:cubicBezTo>
                <a:cubicBezTo>
                  <a:pt x="48" y="66"/>
                  <a:pt x="48" y="67"/>
                  <a:pt x="47" y="67"/>
                </a:cubicBezTo>
                <a:cubicBezTo>
                  <a:pt x="49" y="67"/>
                  <a:pt x="49" y="67"/>
                  <a:pt x="49" y="67"/>
                </a:cubicBezTo>
                <a:cubicBezTo>
                  <a:pt x="53" y="65"/>
                  <a:pt x="56" y="61"/>
                  <a:pt x="58" y="58"/>
                </a:cubicBezTo>
                <a:cubicBezTo>
                  <a:pt x="61" y="55"/>
                  <a:pt x="63" y="53"/>
                  <a:pt x="65" y="50"/>
                </a:cubicBezTo>
                <a:cubicBezTo>
                  <a:pt x="67" y="50"/>
                  <a:pt x="68" y="48"/>
                  <a:pt x="69" y="47"/>
                </a:cubicBezTo>
                <a:cubicBezTo>
                  <a:pt x="72" y="44"/>
                  <a:pt x="76" y="42"/>
                  <a:pt x="80" y="39"/>
                </a:cubicBezTo>
                <a:cubicBezTo>
                  <a:pt x="82" y="39"/>
                  <a:pt x="83" y="37"/>
                  <a:pt x="85" y="36"/>
                </a:cubicBezTo>
                <a:cubicBezTo>
                  <a:pt x="108" y="24"/>
                  <a:pt x="142" y="26"/>
                  <a:pt x="164" y="42"/>
                </a:cubicBezTo>
                <a:cubicBezTo>
                  <a:pt x="165" y="42"/>
                  <a:pt x="166" y="43"/>
                  <a:pt x="167" y="44"/>
                </a:cubicBezTo>
                <a:cubicBezTo>
                  <a:pt x="169" y="47"/>
                  <a:pt x="172" y="47"/>
                  <a:pt x="174" y="50"/>
                </a:cubicBezTo>
                <a:cubicBezTo>
                  <a:pt x="178" y="55"/>
                  <a:pt x="183" y="58"/>
                  <a:pt x="186" y="64"/>
                </a:cubicBezTo>
                <a:cubicBezTo>
                  <a:pt x="186" y="65"/>
                  <a:pt x="186" y="65"/>
                  <a:pt x="186" y="65"/>
                </a:cubicBezTo>
                <a:cubicBezTo>
                  <a:pt x="186" y="65"/>
                  <a:pt x="186" y="64"/>
                  <a:pt x="186" y="64"/>
                </a:cubicBezTo>
                <a:cubicBezTo>
                  <a:pt x="186" y="65"/>
                  <a:pt x="186" y="65"/>
                  <a:pt x="186" y="65"/>
                </a:cubicBezTo>
                <a:cubicBezTo>
                  <a:pt x="186" y="65"/>
                  <a:pt x="186" y="65"/>
                  <a:pt x="187" y="65"/>
                </a:cubicBezTo>
                <a:cubicBezTo>
                  <a:pt x="187" y="63"/>
                  <a:pt x="185" y="62"/>
                  <a:pt x="184" y="60"/>
                </a:cubicBezTo>
                <a:cubicBezTo>
                  <a:pt x="184" y="60"/>
                  <a:pt x="184" y="60"/>
                  <a:pt x="184" y="60"/>
                </a:cubicBezTo>
                <a:cubicBezTo>
                  <a:pt x="184" y="60"/>
                  <a:pt x="184" y="60"/>
                  <a:pt x="183" y="60"/>
                </a:cubicBezTo>
                <a:cubicBezTo>
                  <a:pt x="184" y="59"/>
                  <a:pt x="183" y="58"/>
                  <a:pt x="184" y="58"/>
                </a:cubicBezTo>
                <a:cubicBezTo>
                  <a:pt x="181" y="57"/>
                  <a:pt x="181" y="55"/>
                  <a:pt x="179" y="53"/>
                </a:cubicBezTo>
                <a:cubicBezTo>
                  <a:pt x="179" y="51"/>
                  <a:pt x="177" y="51"/>
                  <a:pt x="176" y="49"/>
                </a:cubicBezTo>
                <a:cubicBezTo>
                  <a:pt x="174" y="49"/>
                  <a:pt x="173" y="46"/>
                  <a:pt x="170" y="45"/>
                </a:cubicBezTo>
                <a:cubicBezTo>
                  <a:pt x="170" y="45"/>
                  <a:pt x="169" y="44"/>
                  <a:pt x="169" y="43"/>
                </a:cubicBezTo>
                <a:cubicBezTo>
                  <a:pt x="169" y="44"/>
                  <a:pt x="168" y="43"/>
                  <a:pt x="168" y="43"/>
                </a:cubicBezTo>
                <a:cubicBezTo>
                  <a:pt x="171" y="40"/>
                  <a:pt x="172" y="46"/>
                  <a:pt x="175" y="46"/>
                </a:cubicBezTo>
                <a:cubicBezTo>
                  <a:pt x="175" y="47"/>
                  <a:pt x="175" y="47"/>
                  <a:pt x="175" y="47"/>
                </a:cubicBezTo>
                <a:cubicBezTo>
                  <a:pt x="185" y="55"/>
                  <a:pt x="190" y="66"/>
                  <a:pt x="194" y="77"/>
                </a:cubicBezTo>
                <a:cubicBezTo>
                  <a:pt x="195" y="79"/>
                  <a:pt x="195" y="80"/>
                  <a:pt x="196" y="82"/>
                </a:cubicBezTo>
                <a:cubicBezTo>
                  <a:pt x="197" y="83"/>
                  <a:pt x="194" y="84"/>
                  <a:pt x="197" y="85"/>
                </a:cubicBezTo>
                <a:cubicBezTo>
                  <a:pt x="196" y="85"/>
                  <a:pt x="196" y="85"/>
                  <a:pt x="196" y="85"/>
                </a:cubicBezTo>
                <a:cubicBezTo>
                  <a:pt x="197" y="86"/>
                  <a:pt x="197" y="86"/>
                  <a:pt x="197" y="86"/>
                </a:cubicBezTo>
                <a:cubicBezTo>
                  <a:pt x="197" y="86"/>
                  <a:pt x="197" y="86"/>
                  <a:pt x="197" y="86"/>
                </a:cubicBezTo>
                <a:cubicBezTo>
                  <a:pt x="197" y="86"/>
                  <a:pt x="197" y="87"/>
                  <a:pt x="196" y="86"/>
                </a:cubicBezTo>
                <a:cubicBezTo>
                  <a:pt x="196" y="88"/>
                  <a:pt x="197" y="87"/>
                  <a:pt x="198" y="88"/>
                </a:cubicBezTo>
                <a:cubicBezTo>
                  <a:pt x="198" y="90"/>
                  <a:pt x="199" y="91"/>
                  <a:pt x="198" y="93"/>
                </a:cubicBezTo>
                <a:cubicBezTo>
                  <a:pt x="199" y="93"/>
                  <a:pt x="199" y="93"/>
                  <a:pt x="199" y="93"/>
                </a:cubicBezTo>
                <a:cubicBezTo>
                  <a:pt x="199" y="94"/>
                  <a:pt x="200" y="95"/>
                  <a:pt x="199" y="95"/>
                </a:cubicBezTo>
                <a:cubicBezTo>
                  <a:pt x="199" y="95"/>
                  <a:pt x="199" y="94"/>
                  <a:pt x="198" y="94"/>
                </a:cubicBezTo>
                <a:cubicBezTo>
                  <a:pt x="198" y="96"/>
                  <a:pt x="198" y="96"/>
                  <a:pt x="198" y="96"/>
                </a:cubicBezTo>
                <a:cubicBezTo>
                  <a:pt x="198" y="96"/>
                  <a:pt x="199" y="96"/>
                  <a:pt x="199" y="96"/>
                </a:cubicBezTo>
                <a:cubicBezTo>
                  <a:pt x="199" y="97"/>
                  <a:pt x="198" y="97"/>
                  <a:pt x="198" y="97"/>
                </a:cubicBezTo>
                <a:cubicBezTo>
                  <a:pt x="200" y="97"/>
                  <a:pt x="200" y="97"/>
                  <a:pt x="200" y="97"/>
                </a:cubicBezTo>
                <a:cubicBezTo>
                  <a:pt x="200" y="98"/>
                  <a:pt x="200" y="98"/>
                  <a:pt x="199" y="98"/>
                </a:cubicBezTo>
                <a:cubicBezTo>
                  <a:pt x="200" y="99"/>
                  <a:pt x="200" y="99"/>
                  <a:pt x="200" y="99"/>
                </a:cubicBezTo>
                <a:cubicBezTo>
                  <a:pt x="198" y="99"/>
                  <a:pt x="198" y="99"/>
                  <a:pt x="198" y="99"/>
                </a:cubicBezTo>
                <a:cubicBezTo>
                  <a:pt x="201" y="100"/>
                  <a:pt x="197" y="101"/>
                  <a:pt x="198" y="102"/>
                </a:cubicBezTo>
                <a:cubicBezTo>
                  <a:pt x="197" y="104"/>
                  <a:pt x="198" y="106"/>
                  <a:pt x="197" y="108"/>
                </a:cubicBezTo>
                <a:cubicBezTo>
                  <a:pt x="197" y="109"/>
                  <a:pt x="198" y="110"/>
                  <a:pt x="197" y="111"/>
                </a:cubicBezTo>
                <a:cubicBezTo>
                  <a:pt x="196" y="120"/>
                  <a:pt x="193" y="129"/>
                  <a:pt x="191" y="139"/>
                </a:cubicBezTo>
                <a:cubicBezTo>
                  <a:pt x="191" y="144"/>
                  <a:pt x="188" y="148"/>
                  <a:pt x="187" y="153"/>
                </a:cubicBezTo>
                <a:cubicBezTo>
                  <a:pt x="186" y="153"/>
                  <a:pt x="186" y="156"/>
                  <a:pt x="184" y="156"/>
                </a:cubicBezTo>
                <a:cubicBezTo>
                  <a:pt x="183" y="155"/>
                  <a:pt x="185" y="153"/>
                  <a:pt x="185" y="152"/>
                </a:cubicBezTo>
                <a:cubicBezTo>
                  <a:pt x="184" y="151"/>
                  <a:pt x="184" y="150"/>
                  <a:pt x="185" y="150"/>
                </a:cubicBezTo>
                <a:cubicBezTo>
                  <a:pt x="186" y="149"/>
                  <a:pt x="184" y="149"/>
                  <a:pt x="184" y="148"/>
                </a:cubicBezTo>
                <a:cubicBezTo>
                  <a:pt x="185" y="147"/>
                  <a:pt x="185" y="148"/>
                  <a:pt x="186" y="148"/>
                </a:cubicBezTo>
                <a:cubicBezTo>
                  <a:pt x="185" y="145"/>
                  <a:pt x="188" y="143"/>
                  <a:pt x="188" y="140"/>
                </a:cubicBezTo>
                <a:cubicBezTo>
                  <a:pt x="187" y="141"/>
                  <a:pt x="187" y="141"/>
                  <a:pt x="187" y="141"/>
                </a:cubicBezTo>
                <a:cubicBezTo>
                  <a:pt x="186" y="143"/>
                  <a:pt x="185" y="145"/>
                  <a:pt x="184" y="146"/>
                </a:cubicBezTo>
                <a:cubicBezTo>
                  <a:pt x="184" y="148"/>
                  <a:pt x="182" y="148"/>
                  <a:pt x="183" y="149"/>
                </a:cubicBezTo>
                <a:cubicBezTo>
                  <a:pt x="182" y="150"/>
                  <a:pt x="182" y="150"/>
                  <a:pt x="182" y="150"/>
                </a:cubicBezTo>
                <a:cubicBezTo>
                  <a:pt x="181" y="151"/>
                  <a:pt x="180" y="153"/>
                  <a:pt x="178" y="154"/>
                </a:cubicBezTo>
                <a:cubicBezTo>
                  <a:pt x="176" y="152"/>
                  <a:pt x="179" y="152"/>
                  <a:pt x="179" y="150"/>
                </a:cubicBezTo>
                <a:cubicBezTo>
                  <a:pt x="179" y="149"/>
                  <a:pt x="181" y="150"/>
                  <a:pt x="180" y="149"/>
                </a:cubicBezTo>
                <a:cubicBezTo>
                  <a:pt x="180" y="148"/>
                  <a:pt x="181" y="148"/>
                  <a:pt x="181" y="148"/>
                </a:cubicBezTo>
                <a:cubicBezTo>
                  <a:pt x="182" y="146"/>
                  <a:pt x="182" y="145"/>
                  <a:pt x="183" y="144"/>
                </a:cubicBezTo>
                <a:cubicBezTo>
                  <a:pt x="184" y="143"/>
                  <a:pt x="184" y="143"/>
                  <a:pt x="185" y="142"/>
                </a:cubicBezTo>
                <a:cubicBezTo>
                  <a:pt x="186" y="138"/>
                  <a:pt x="189" y="134"/>
                  <a:pt x="190" y="130"/>
                </a:cubicBezTo>
                <a:cubicBezTo>
                  <a:pt x="191" y="118"/>
                  <a:pt x="194" y="104"/>
                  <a:pt x="192" y="92"/>
                </a:cubicBezTo>
                <a:cubicBezTo>
                  <a:pt x="192" y="90"/>
                  <a:pt x="191" y="88"/>
                  <a:pt x="190" y="85"/>
                </a:cubicBezTo>
                <a:cubicBezTo>
                  <a:pt x="191" y="85"/>
                  <a:pt x="191" y="85"/>
                  <a:pt x="191" y="85"/>
                </a:cubicBezTo>
                <a:cubicBezTo>
                  <a:pt x="189" y="81"/>
                  <a:pt x="188" y="77"/>
                  <a:pt x="186" y="74"/>
                </a:cubicBezTo>
                <a:cubicBezTo>
                  <a:pt x="181" y="60"/>
                  <a:pt x="168" y="47"/>
                  <a:pt x="154" y="41"/>
                </a:cubicBezTo>
                <a:cubicBezTo>
                  <a:pt x="153" y="41"/>
                  <a:pt x="153" y="39"/>
                  <a:pt x="152" y="40"/>
                </a:cubicBezTo>
                <a:cubicBezTo>
                  <a:pt x="151" y="39"/>
                  <a:pt x="149" y="39"/>
                  <a:pt x="150" y="38"/>
                </a:cubicBezTo>
                <a:cubicBezTo>
                  <a:pt x="142" y="34"/>
                  <a:pt x="132" y="33"/>
                  <a:pt x="123" y="32"/>
                </a:cubicBezTo>
                <a:cubicBezTo>
                  <a:pt x="121" y="32"/>
                  <a:pt x="120" y="31"/>
                  <a:pt x="119" y="32"/>
                </a:cubicBezTo>
                <a:cubicBezTo>
                  <a:pt x="116" y="31"/>
                  <a:pt x="114" y="32"/>
                  <a:pt x="111" y="33"/>
                </a:cubicBezTo>
                <a:cubicBezTo>
                  <a:pt x="110" y="33"/>
                  <a:pt x="108" y="32"/>
                  <a:pt x="107" y="34"/>
                </a:cubicBezTo>
                <a:cubicBezTo>
                  <a:pt x="105" y="33"/>
                  <a:pt x="104" y="35"/>
                  <a:pt x="102" y="35"/>
                </a:cubicBezTo>
                <a:cubicBezTo>
                  <a:pt x="99" y="36"/>
                  <a:pt x="95" y="37"/>
                  <a:pt x="91" y="38"/>
                </a:cubicBezTo>
                <a:cubicBezTo>
                  <a:pt x="87" y="40"/>
                  <a:pt x="84" y="42"/>
                  <a:pt x="80" y="44"/>
                </a:cubicBezTo>
                <a:cubicBezTo>
                  <a:pt x="77" y="46"/>
                  <a:pt x="73" y="49"/>
                  <a:pt x="71" y="52"/>
                </a:cubicBezTo>
                <a:cubicBezTo>
                  <a:pt x="70" y="52"/>
                  <a:pt x="69" y="52"/>
                  <a:pt x="70" y="53"/>
                </a:cubicBezTo>
                <a:cubicBezTo>
                  <a:pt x="74" y="49"/>
                  <a:pt x="79" y="45"/>
                  <a:pt x="84" y="42"/>
                </a:cubicBezTo>
                <a:cubicBezTo>
                  <a:pt x="84" y="43"/>
                  <a:pt x="84" y="43"/>
                  <a:pt x="84" y="43"/>
                </a:cubicBezTo>
                <a:cubicBezTo>
                  <a:pt x="80" y="46"/>
                  <a:pt x="75" y="49"/>
                  <a:pt x="71" y="52"/>
                </a:cubicBezTo>
                <a:cubicBezTo>
                  <a:pt x="71" y="53"/>
                  <a:pt x="70" y="53"/>
                  <a:pt x="70" y="54"/>
                </a:cubicBezTo>
                <a:cubicBezTo>
                  <a:pt x="61" y="62"/>
                  <a:pt x="54" y="71"/>
                  <a:pt x="51" y="81"/>
                </a:cubicBezTo>
                <a:cubicBezTo>
                  <a:pt x="48" y="87"/>
                  <a:pt x="47" y="93"/>
                  <a:pt x="46" y="100"/>
                </a:cubicBezTo>
                <a:cubicBezTo>
                  <a:pt x="47" y="101"/>
                  <a:pt x="47" y="101"/>
                  <a:pt x="47" y="101"/>
                </a:cubicBezTo>
                <a:cubicBezTo>
                  <a:pt x="46" y="104"/>
                  <a:pt x="46" y="107"/>
                  <a:pt x="46" y="110"/>
                </a:cubicBezTo>
                <a:cubicBezTo>
                  <a:pt x="46" y="111"/>
                  <a:pt x="47" y="113"/>
                  <a:pt x="46" y="114"/>
                </a:cubicBezTo>
                <a:cubicBezTo>
                  <a:pt x="47" y="128"/>
                  <a:pt x="51" y="141"/>
                  <a:pt x="57" y="154"/>
                </a:cubicBezTo>
                <a:cubicBezTo>
                  <a:pt x="58" y="154"/>
                  <a:pt x="58" y="155"/>
                  <a:pt x="58" y="155"/>
                </a:cubicBezTo>
                <a:cubicBezTo>
                  <a:pt x="60" y="156"/>
                  <a:pt x="61" y="159"/>
                  <a:pt x="63" y="160"/>
                </a:cubicBezTo>
                <a:cubicBezTo>
                  <a:pt x="61" y="161"/>
                  <a:pt x="63" y="162"/>
                  <a:pt x="64" y="163"/>
                </a:cubicBezTo>
                <a:cubicBezTo>
                  <a:pt x="63" y="164"/>
                  <a:pt x="63" y="164"/>
                  <a:pt x="63" y="164"/>
                </a:cubicBezTo>
                <a:cubicBezTo>
                  <a:pt x="63" y="164"/>
                  <a:pt x="63" y="165"/>
                  <a:pt x="63" y="165"/>
                </a:cubicBezTo>
                <a:cubicBezTo>
                  <a:pt x="63" y="167"/>
                  <a:pt x="66" y="168"/>
                  <a:pt x="65" y="170"/>
                </a:cubicBezTo>
                <a:cubicBezTo>
                  <a:pt x="65" y="171"/>
                  <a:pt x="66" y="171"/>
                  <a:pt x="67" y="172"/>
                </a:cubicBezTo>
                <a:cubicBezTo>
                  <a:pt x="67" y="171"/>
                  <a:pt x="68" y="171"/>
                  <a:pt x="67" y="170"/>
                </a:cubicBezTo>
                <a:cubicBezTo>
                  <a:pt x="68" y="171"/>
                  <a:pt x="69" y="170"/>
                  <a:pt x="70" y="171"/>
                </a:cubicBezTo>
                <a:cubicBezTo>
                  <a:pt x="71" y="171"/>
                  <a:pt x="72" y="172"/>
                  <a:pt x="73" y="172"/>
                </a:cubicBezTo>
                <a:cubicBezTo>
                  <a:pt x="74" y="173"/>
                  <a:pt x="75" y="173"/>
                  <a:pt x="76" y="173"/>
                </a:cubicBezTo>
                <a:cubicBezTo>
                  <a:pt x="77" y="173"/>
                  <a:pt x="76" y="174"/>
                  <a:pt x="76" y="175"/>
                </a:cubicBezTo>
                <a:cubicBezTo>
                  <a:pt x="76" y="175"/>
                  <a:pt x="77" y="175"/>
                  <a:pt x="77" y="175"/>
                </a:cubicBezTo>
                <a:cubicBezTo>
                  <a:pt x="76" y="174"/>
                  <a:pt x="76" y="174"/>
                  <a:pt x="76" y="174"/>
                </a:cubicBezTo>
                <a:cubicBezTo>
                  <a:pt x="77" y="173"/>
                  <a:pt x="78" y="174"/>
                  <a:pt x="78" y="175"/>
                </a:cubicBezTo>
                <a:cubicBezTo>
                  <a:pt x="78" y="175"/>
                  <a:pt x="79" y="175"/>
                  <a:pt x="78" y="176"/>
                </a:cubicBezTo>
                <a:cubicBezTo>
                  <a:pt x="76" y="177"/>
                  <a:pt x="79" y="179"/>
                  <a:pt x="78" y="181"/>
                </a:cubicBezTo>
                <a:cubicBezTo>
                  <a:pt x="79" y="183"/>
                  <a:pt x="81" y="183"/>
                  <a:pt x="83" y="184"/>
                </a:cubicBezTo>
                <a:cubicBezTo>
                  <a:pt x="84" y="183"/>
                  <a:pt x="82" y="183"/>
                  <a:pt x="82" y="182"/>
                </a:cubicBezTo>
                <a:cubicBezTo>
                  <a:pt x="82" y="182"/>
                  <a:pt x="82" y="182"/>
                  <a:pt x="82" y="182"/>
                </a:cubicBezTo>
                <a:cubicBezTo>
                  <a:pt x="83" y="183"/>
                  <a:pt x="83" y="181"/>
                  <a:pt x="84" y="182"/>
                </a:cubicBezTo>
                <a:cubicBezTo>
                  <a:pt x="84" y="183"/>
                  <a:pt x="84" y="184"/>
                  <a:pt x="83" y="185"/>
                </a:cubicBezTo>
                <a:cubicBezTo>
                  <a:pt x="84" y="185"/>
                  <a:pt x="85" y="185"/>
                  <a:pt x="85" y="186"/>
                </a:cubicBezTo>
                <a:cubicBezTo>
                  <a:pt x="84" y="186"/>
                  <a:pt x="84" y="186"/>
                  <a:pt x="83" y="186"/>
                </a:cubicBezTo>
                <a:cubicBezTo>
                  <a:pt x="83" y="187"/>
                  <a:pt x="82" y="187"/>
                  <a:pt x="82" y="188"/>
                </a:cubicBezTo>
                <a:cubicBezTo>
                  <a:pt x="82" y="188"/>
                  <a:pt x="81" y="188"/>
                  <a:pt x="80" y="189"/>
                </a:cubicBezTo>
                <a:cubicBezTo>
                  <a:pt x="78" y="187"/>
                  <a:pt x="78" y="192"/>
                  <a:pt x="76" y="189"/>
                </a:cubicBezTo>
                <a:cubicBezTo>
                  <a:pt x="75" y="189"/>
                  <a:pt x="73" y="190"/>
                  <a:pt x="72" y="189"/>
                </a:cubicBezTo>
                <a:cubicBezTo>
                  <a:pt x="73" y="190"/>
                  <a:pt x="73" y="190"/>
                  <a:pt x="73" y="190"/>
                </a:cubicBezTo>
                <a:cubicBezTo>
                  <a:pt x="74" y="190"/>
                  <a:pt x="73" y="192"/>
                  <a:pt x="75" y="192"/>
                </a:cubicBezTo>
                <a:cubicBezTo>
                  <a:pt x="75" y="192"/>
                  <a:pt x="74" y="192"/>
                  <a:pt x="74" y="191"/>
                </a:cubicBezTo>
                <a:cubicBezTo>
                  <a:pt x="75" y="192"/>
                  <a:pt x="76" y="193"/>
                  <a:pt x="77" y="194"/>
                </a:cubicBezTo>
                <a:cubicBezTo>
                  <a:pt x="77" y="195"/>
                  <a:pt x="75" y="193"/>
                  <a:pt x="74" y="193"/>
                </a:cubicBezTo>
                <a:cubicBezTo>
                  <a:pt x="73" y="193"/>
                  <a:pt x="73" y="194"/>
                  <a:pt x="73" y="195"/>
                </a:cubicBezTo>
                <a:cubicBezTo>
                  <a:pt x="73" y="195"/>
                  <a:pt x="72" y="195"/>
                  <a:pt x="72" y="195"/>
                </a:cubicBezTo>
                <a:cubicBezTo>
                  <a:pt x="72" y="195"/>
                  <a:pt x="72" y="195"/>
                  <a:pt x="72" y="195"/>
                </a:cubicBezTo>
                <a:cubicBezTo>
                  <a:pt x="70" y="196"/>
                  <a:pt x="69" y="192"/>
                  <a:pt x="68" y="192"/>
                </a:cubicBezTo>
                <a:cubicBezTo>
                  <a:pt x="67" y="193"/>
                  <a:pt x="67" y="193"/>
                  <a:pt x="67" y="193"/>
                </a:cubicBezTo>
                <a:cubicBezTo>
                  <a:pt x="68" y="194"/>
                  <a:pt x="68" y="194"/>
                  <a:pt x="68" y="194"/>
                </a:cubicBezTo>
                <a:cubicBezTo>
                  <a:pt x="72" y="197"/>
                  <a:pt x="76" y="198"/>
                  <a:pt x="80" y="199"/>
                </a:cubicBezTo>
                <a:cubicBezTo>
                  <a:pt x="80" y="199"/>
                  <a:pt x="80" y="199"/>
                  <a:pt x="80" y="199"/>
                </a:cubicBezTo>
                <a:cubicBezTo>
                  <a:pt x="80" y="199"/>
                  <a:pt x="80" y="199"/>
                  <a:pt x="80" y="199"/>
                </a:cubicBezTo>
                <a:cubicBezTo>
                  <a:pt x="78" y="197"/>
                  <a:pt x="74" y="196"/>
                  <a:pt x="73" y="194"/>
                </a:cubicBezTo>
                <a:cubicBezTo>
                  <a:pt x="73" y="194"/>
                  <a:pt x="74" y="194"/>
                  <a:pt x="74" y="194"/>
                </a:cubicBezTo>
                <a:cubicBezTo>
                  <a:pt x="74" y="194"/>
                  <a:pt x="74" y="194"/>
                  <a:pt x="74" y="194"/>
                </a:cubicBezTo>
                <a:cubicBezTo>
                  <a:pt x="74" y="196"/>
                  <a:pt x="76" y="195"/>
                  <a:pt x="77" y="194"/>
                </a:cubicBezTo>
                <a:cubicBezTo>
                  <a:pt x="78" y="196"/>
                  <a:pt x="78" y="196"/>
                  <a:pt x="78" y="196"/>
                </a:cubicBezTo>
                <a:cubicBezTo>
                  <a:pt x="78" y="197"/>
                  <a:pt x="77" y="195"/>
                  <a:pt x="77" y="196"/>
                </a:cubicBezTo>
                <a:cubicBezTo>
                  <a:pt x="79" y="197"/>
                  <a:pt x="79" y="197"/>
                  <a:pt x="79" y="197"/>
                </a:cubicBezTo>
                <a:cubicBezTo>
                  <a:pt x="78" y="196"/>
                  <a:pt x="79" y="196"/>
                  <a:pt x="79" y="196"/>
                </a:cubicBezTo>
                <a:cubicBezTo>
                  <a:pt x="82" y="198"/>
                  <a:pt x="86" y="198"/>
                  <a:pt x="88" y="199"/>
                </a:cubicBezTo>
                <a:cubicBezTo>
                  <a:pt x="87" y="200"/>
                  <a:pt x="90" y="200"/>
                  <a:pt x="90" y="201"/>
                </a:cubicBezTo>
                <a:cubicBezTo>
                  <a:pt x="90" y="201"/>
                  <a:pt x="91" y="202"/>
                  <a:pt x="90" y="202"/>
                </a:cubicBezTo>
                <a:cubicBezTo>
                  <a:pt x="91" y="201"/>
                  <a:pt x="93" y="201"/>
                  <a:pt x="94" y="202"/>
                </a:cubicBezTo>
                <a:cubicBezTo>
                  <a:pt x="95" y="202"/>
                  <a:pt x="97" y="203"/>
                  <a:pt x="98" y="202"/>
                </a:cubicBezTo>
                <a:cubicBezTo>
                  <a:pt x="108" y="204"/>
                  <a:pt x="121" y="205"/>
                  <a:pt x="132" y="202"/>
                </a:cubicBezTo>
                <a:cubicBezTo>
                  <a:pt x="134" y="203"/>
                  <a:pt x="136" y="201"/>
                  <a:pt x="138" y="201"/>
                </a:cubicBezTo>
                <a:cubicBezTo>
                  <a:pt x="148" y="199"/>
                  <a:pt x="159" y="196"/>
                  <a:pt x="168" y="190"/>
                </a:cubicBezTo>
                <a:cubicBezTo>
                  <a:pt x="168" y="189"/>
                  <a:pt x="170" y="189"/>
                  <a:pt x="170" y="188"/>
                </a:cubicBezTo>
                <a:cubicBezTo>
                  <a:pt x="170" y="188"/>
                  <a:pt x="170" y="188"/>
                  <a:pt x="169" y="188"/>
                </a:cubicBezTo>
                <a:cubicBezTo>
                  <a:pt x="172" y="185"/>
                  <a:pt x="176" y="183"/>
                  <a:pt x="179" y="180"/>
                </a:cubicBezTo>
                <a:cubicBezTo>
                  <a:pt x="179" y="180"/>
                  <a:pt x="179" y="180"/>
                  <a:pt x="179" y="180"/>
                </a:cubicBezTo>
                <a:cubicBezTo>
                  <a:pt x="179" y="180"/>
                  <a:pt x="180" y="179"/>
                  <a:pt x="180" y="180"/>
                </a:cubicBezTo>
                <a:cubicBezTo>
                  <a:pt x="181" y="179"/>
                  <a:pt x="181" y="178"/>
                  <a:pt x="181" y="178"/>
                </a:cubicBezTo>
                <a:cubicBezTo>
                  <a:pt x="175" y="183"/>
                  <a:pt x="169" y="187"/>
                  <a:pt x="162" y="191"/>
                </a:cubicBezTo>
                <a:cubicBezTo>
                  <a:pt x="164" y="191"/>
                  <a:pt x="166" y="189"/>
                  <a:pt x="167" y="189"/>
                </a:cubicBezTo>
                <a:cubicBezTo>
                  <a:pt x="165" y="191"/>
                  <a:pt x="162" y="192"/>
                  <a:pt x="160" y="192"/>
                </a:cubicBezTo>
                <a:cubicBezTo>
                  <a:pt x="147" y="197"/>
                  <a:pt x="135" y="201"/>
                  <a:pt x="120" y="200"/>
                </a:cubicBezTo>
                <a:cubicBezTo>
                  <a:pt x="117" y="199"/>
                  <a:pt x="112" y="200"/>
                  <a:pt x="109" y="199"/>
                </a:cubicBezTo>
                <a:cubicBezTo>
                  <a:pt x="108" y="200"/>
                  <a:pt x="108" y="200"/>
                  <a:pt x="108" y="200"/>
                </a:cubicBezTo>
                <a:cubicBezTo>
                  <a:pt x="107" y="199"/>
                  <a:pt x="105" y="198"/>
                  <a:pt x="103" y="199"/>
                </a:cubicBezTo>
                <a:cubicBezTo>
                  <a:pt x="102" y="198"/>
                  <a:pt x="100" y="199"/>
                  <a:pt x="99" y="197"/>
                </a:cubicBezTo>
                <a:cubicBezTo>
                  <a:pt x="108" y="197"/>
                  <a:pt x="116" y="199"/>
                  <a:pt x="125" y="198"/>
                </a:cubicBezTo>
                <a:cubicBezTo>
                  <a:pt x="130" y="197"/>
                  <a:pt x="135" y="196"/>
                  <a:pt x="139" y="195"/>
                </a:cubicBezTo>
                <a:cubicBezTo>
                  <a:pt x="139" y="195"/>
                  <a:pt x="139" y="195"/>
                  <a:pt x="139" y="195"/>
                </a:cubicBezTo>
                <a:cubicBezTo>
                  <a:pt x="140" y="195"/>
                  <a:pt x="140" y="195"/>
                  <a:pt x="141" y="195"/>
                </a:cubicBezTo>
                <a:cubicBezTo>
                  <a:pt x="144" y="193"/>
                  <a:pt x="147" y="193"/>
                  <a:pt x="150" y="192"/>
                </a:cubicBezTo>
                <a:cubicBezTo>
                  <a:pt x="151" y="191"/>
                  <a:pt x="152" y="191"/>
                  <a:pt x="152" y="191"/>
                </a:cubicBezTo>
                <a:cubicBezTo>
                  <a:pt x="141" y="194"/>
                  <a:pt x="130" y="198"/>
                  <a:pt x="118" y="198"/>
                </a:cubicBezTo>
                <a:cubicBezTo>
                  <a:pt x="113" y="199"/>
                  <a:pt x="110" y="196"/>
                  <a:pt x="106" y="196"/>
                </a:cubicBezTo>
                <a:cubicBezTo>
                  <a:pt x="103" y="194"/>
                  <a:pt x="103" y="194"/>
                  <a:pt x="103" y="194"/>
                </a:cubicBezTo>
                <a:cubicBezTo>
                  <a:pt x="104" y="194"/>
                  <a:pt x="104" y="194"/>
                  <a:pt x="104" y="194"/>
                </a:cubicBezTo>
                <a:cubicBezTo>
                  <a:pt x="108" y="194"/>
                  <a:pt x="113" y="195"/>
                  <a:pt x="118" y="196"/>
                </a:cubicBezTo>
                <a:cubicBezTo>
                  <a:pt x="119" y="195"/>
                  <a:pt x="119" y="195"/>
                  <a:pt x="119" y="195"/>
                </a:cubicBezTo>
                <a:cubicBezTo>
                  <a:pt x="129" y="194"/>
                  <a:pt x="129" y="194"/>
                  <a:pt x="129" y="194"/>
                </a:cubicBezTo>
                <a:cubicBezTo>
                  <a:pt x="127" y="194"/>
                  <a:pt x="127" y="194"/>
                  <a:pt x="127" y="194"/>
                </a:cubicBezTo>
                <a:cubicBezTo>
                  <a:pt x="129" y="193"/>
                  <a:pt x="133" y="194"/>
                  <a:pt x="134" y="193"/>
                </a:cubicBezTo>
                <a:cubicBezTo>
                  <a:pt x="133" y="193"/>
                  <a:pt x="133" y="193"/>
                  <a:pt x="133" y="193"/>
                </a:cubicBezTo>
                <a:cubicBezTo>
                  <a:pt x="131" y="193"/>
                  <a:pt x="129" y="194"/>
                  <a:pt x="127" y="193"/>
                </a:cubicBezTo>
                <a:cubicBezTo>
                  <a:pt x="127" y="193"/>
                  <a:pt x="128" y="194"/>
                  <a:pt x="127" y="194"/>
                </a:cubicBezTo>
                <a:cubicBezTo>
                  <a:pt x="122" y="194"/>
                  <a:pt x="117" y="192"/>
                  <a:pt x="112" y="193"/>
                </a:cubicBezTo>
                <a:cubicBezTo>
                  <a:pt x="111" y="193"/>
                  <a:pt x="111" y="193"/>
                  <a:pt x="111" y="193"/>
                </a:cubicBezTo>
                <a:cubicBezTo>
                  <a:pt x="112" y="191"/>
                  <a:pt x="114" y="193"/>
                  <a:pt x="116" y="192"/>
                </a:cubicBezTo>
                <a:cubicBezTo>
                  <a:pt x="116" y="191"/>
                  <a:pt x="116" y="191"/>
                  <a:pt x="116" y="191"/>
                </a:cubicBezTo>
                <a:cubicBezTo>
                  <a:pt x="117" y="192"/>
                  <a:pt x="117" y="192"/>
                  <a:pt x="117" y="192"/>
                </a:cubicBezTo>
                <a:cubicBezTo>
                  <a:pt x="118" y="191"/>
                  <a:pt x="119" y="192"/>
                  <a:pt x="120" y="191"/>
                </a:cubicBezTo>
                <a:cubicBezTo>
                  <a:pt x="119" y="190"/>
                  <a:pt x="119" y="190"/>
                  <a:pt x="119" y="190"/>
                </a:cubicBezTo>
                <a:cubicBezTo>
                  <a:pt x="119" y="189"/>
                  <a:pt x="119" y="189"/>
                  <a:pt x="119" y="189"/>
                </a:cubicBezTo>
                <a:cubicBezTo>
                  <a:pt x="121" y="190"/>
                  <a:pt x="124" y="191"/>
                  <a:pt x="126" y="190"/>
                </a:cubicBezTo>
                <a:cubicBezTo>
                  <a:pt x="133" y="190"/>
                  <a:pt x="139" y="188"/>
                  <a:pt x="145" y="187"/>
                </a:cubicBezTo>
                <a:cubicBezTo>
                  <a:pt x="141" y="189"/>
                  <a:pt x="136" y="190"/>
                  <a:pt x="132" y="191"/>
                </a:cubicBezTo>
                <a:cubicBezTo>
                  <a:pt x="141" y="192"/>
                  <a:pt x="150" y="188"/>
                  <a:pt x="158" y="185"/>
                </a:cubicBezTo>
                <a:cubicBezTo>
                  <a:pt x="160" y="184"/>
                  <a:pt x="161" y="183"/>
                  <a:pt x="163" y="183"/>
                </a:cubicBezTo>
                <a:cubicBezTo>
                  <a:pt x="163" y="182"/>
                  <a:pt x="164" y="182"/>
                  <a:pt x="164" y="182"/>
                </a:cubicBezTo>
                <a:cubicBezTo>
                  <a:pt x="167" y="182"/>
                  <a:pt x="167" y="179"/>
                  <a:pt x="170" y="179"/>
                </a:cubicBezTo>
                <a:cubicBezTo>
                  <a:pt x="170" y="177"/>
                  <a:pt x="171" y="178"/>
                  <a:pt x="172" y="177"/>
                </a:cubicBezTo>
                <a:cubicBezTo>
                  <a:pt x="172" y="177"/>
                  <a:pt x="172" y="177"/>
                  <a:pt x="173" y="176"/>
                </a:cubicBezTo>
                <a:cubicBezTo>
                  <a:pt x="173" y="175"/>
                  <a:pt x="173" y="176"/>
                  <a:pt x="174" y="175"/>
                </a:cubicBezTo>
                <a:cubicBezTo>
                  <a:pt x="176" y="176"/>
                  <a:pt x="175" y="173"/>
                  <a:pt x="176" y="174"/>
                </a:cubicBezTo>
                <a:cubicBezTo>
                  <a:pt x="176" y="173"/>
                  <a:pt x="176" y="173"/>
                  <a:pt x="176" y="173"/>
                </a:cubicBezTo>
                <a:cubicBezTo>
                  <a:pt x="176" y="173"/>
                  <a:pt x="177" y="173"/>
                  <a:pt x="177" y="174"/>
                </a:cubicBezTo>
                <a:cubicBezTo>
                  <a:pt x="176" y="173"/>
                  <a:pt x="178" y="173"/>
                  <a:pt x="178" y="172"/>
                </a:cubicBezTo>
                <a:cubicBezTo>
                  <a:pt x="179" y="172"/>
                  <a:pt x="179" y="172"/>
                  <a:pt x="179" y="171"/>
                </a:cubicBezTo>
                <a:cubicBezTo>
                  <a:pt x="181" y="170"/>
                  <a:pt x="181" y="167"/>
                  <a:pt x="184" y="168"/>
                </a:cubicBezTo>
                <a:cubicBezTo>
                  <a:pt x="183" y="168"/>
                  <a:pt x="182" y="167"/>
                  <a:pt x="183" y="166"/>
                </a:cubicBezTo>
                <a:cubicBezTo>
                  <a:pt x="184" y="167"/>
                  <a:pt x="186" y="166"/>
                  <a:pt x="186" y="166"/>
                </a:cubicBezTo>
                <a:cubicBezTo>
                  <a:pt x="186" y="166"/>
                  <a:pt x="186" y="166"/>
                  <a:pt x="186" y="165"/>
                </a:cubicBezTo>
                <a:cubicBezTo>
                  <a:pt x="186" y="164"/>
                  <a:pt x="187" y="164"/>
                  <a:pt x="188" y="164"/>
                </a:cubicBezTo>
                <a:cubicBezTo>
                  <a:pt x="186" y="162"/>
                  <a:pt x="191" y="161"/>
                  <a:pt x="191" y="159"/>
                </a:cubicBezTo>
                <a:cubicBezTo>
                  <a:pt x="191" y="158"/>
                  <a:pt x="191" y="159"/>
                  <a:pt x="192" y="159"/>
                </a:cubicBezTo>
                <a:cubicBezTo>
                  <a:pt x="192" y="158"/>
                  <a:pt x="191" y="158"/>
                  <a:pt x="192" y="157"/>
                </a:cubicBezTo>
                <a:cubicBezTo>
                  <a:pt x="193" y="157"/>
                  <a:pt x="192" y="155"/>
                  <a:pt x="194" y="155"/>
                </a:cubicBezTo>
                <a:cubicBezTo>
                  <a:pt x="195" y="154"/>
                  <a:pt x="195" y="152"/>
                  <a:pt x="196" y="152"/>
                </a:cubicBezTo>
                <a:cubicBezTo>
                  <a:pt x="197" y="149"/>
                  <a:pt x="199" y="146"/>
                  <a:pt x="200" y="144"/>
                </a:cubicBezTo>
                <a:cubicBezTo>
                  <a:pt x="199" y="143"/>
                  <a:pt x="201" y="143"/>
                  <a:pt x="200" y="142"/>
                </a:cubicBezTo>
                <a:cubicBezTo>
                  <a:pt x="204" y="133"/>
                  <a:pt x="204" y="133"/>
                  <a:pt x="204" y="133"/>
                </a:cubicBezTo>
                <a:cubicBezTo>
                  <a:pt x="203" y="131"/>
                  <a:pt x="206" y="130"/>
                  <a:pt x="205" y="128"/>
                </a:cubicBezTo>
                <a:cubicBezTo>
                  <a:pt x="206" y="126"/>
                  <a:pt x="205" y="124"/>
                  <a:pt x="207" y="122"/>
                </a:cubicBezTo>
                <a:cubicBezTo>
                  <a:pt x="206" y="121"/>
                  <a:pt x="207" y="121"/>
                  <a:pt x="207" y="120"/>
                </a:cubicBezTo>
                <a:cubicBezTo>
                  <a:pt x="208" y="116"/>
                  <a:pt x="208" y="111"/>
                  <a:pt x="208" y="107"/>
                </a:cubicBezTo>
                <a:cubicBezTo>
                  <a:pt x="209" y="105"/>
                  <a:pt x="208" y="103"/>
                  <a:pt x="208" y="101"/>
                </a:cubicBezTo>
                <a:cubicBezTo>
                  <a:pt x="208" y="96"/>
                  <a:pt x="207" y="92"/>
                  <a:pt x="206" y="88"/>
                </a:cubicBezTo>
                <a:cubicBezTo>
                  <a:pt x="208" y="86"/>
                  <a:pt x="202" y="84"/>
                  <a:pt x="204" y="81"/>
                </a:cubicBezTo>
                <a:cubicBezTo>
                  <a:pt x="205" y="82"/>
                  <a:pt x="205" y="84"/>
                  <a:pt x="205" y="85"/>
                </a:cubicBezTo>
                <a:cubicBezTo>
                  <a:pt x="205" y="82"/>
                  <a:pt x="204" y="80"/>
                  <a:pt x="202" y="79"/>
                </a:cubicBezTo>
                <a:cubicBezTo>
                  <a:pt x="203" y="78"/>
                  <a:pt x="204" y="78"/>
                  <a:pt x="203" y="78"/>
                </a:cubicBezTo>
                <a:cubicBezTo>
                  <a:pt x="203" y="78"/>
                  <a:pt x="203" y="78"/>
                  <a:pt x="203" y="78"/>
                </a:cubicBezTo>
                <a:cubicBezTo>
                  <a:pt x="204" y="77"/>
                  <a:pt x="202" y="76"/>
                  <a:pt x="202" y="75"/>
                </a:cubicBezTo>
                <a:cubicBezTo>
                  <a:pt x="202" y="75"/>
                  <a:pt x="202" y="76"/>
                  <a:pt x="201" y="75"/>
                </a:cubicBezTo>
                <a:cubicBezTo>
                  <a:pt x="204" y="74"/>
                  <a:pt x="200" y="73"/>
                  <a:pt x="201" y="72"/>
                </a:cubicBezTo>
                <a:cubicBezTo>
                  <a:pt x="201" y="72"/>
                  <a:pt x="201" y="72"/>
                  <a:pt x="201" y="72"/>
                </a:cubicBezTo>
                <a:cubicBezTo>
                  <a:pt x="200" y="72"/>
                  <a:pt x="201" y="71"/>
                  <a:pt x="201" y="71"/>
                </a:cubicBezTo>
                <a:cubicBezTo>
                  <a:pt x="200" y="71"/>
                  <a:pt x="200" y="71"/>
                  <a:pt x="200" y="71"/>
                </a:cubicBezTo>
                <a:cubicBezTo>
                  <a:pt x="199" y="70"/>
                  <a:pt x="200" y="69"/>
                  <a:pt x="198" y="68"/>
                </a:cubicBezTo>
                <a:cubicBezTo>
                  <a:pt x="198" y="66"/>
                  <a:pt x="197" y="64"/>
                  <a:pt x="196" y="63"/>
                </a:cubicBezTo>
                <a:cubicBezTo>
                  <a:pt x="196" y="61"/>
                  <a:pt x="194" y="61"/>
                  <a:pt x="194" y="60"/>
                </a:cubicBezTo>
                <a:cubicBezTo>
                  <a:pt x="192" y="59"/>
                  <a:pt x="192" y="57"/>
                  <a:pt x="191" y="56"/>
                </a:cubicBezTo>
                <a:cubicBezTo>
                  <a:pt x="190" y="55"/>
                  <a:pt x="189" y="54"/>
                  <a:pt x="190" y="53"/>
                </a:cubicBezTo>
                <a:cubicBezTo>
                  <a:pt x="190" y="53"/>
                  <a:pt x="190" y="54"/>
                  <a:pt x="190" y="54"/>
                </a:cubicBezTo>
                <a:cubicBezTo>
                  <a:pt x="191" y="54"/>
                  <a:pt x="191" y="54"/>
                  <a:pt x="191" y="54"/>
                </a:cubicBezTo>
                <a:cubicBezTo>
                  <a:pt x="190" y="53"/>
                  <a:pt x="189" y="52"/>
                  <a:pt x="187" y="52"/>
                </a:cubicBezTo>
                <a:cubicBezTo>
                  <a:pt x="187" y="52"/>
                  <a:pt x="186" y="50"/>
                  <a:pt x="187" y="50"/>
                </a:cubicBezTo>
                <a:cubicBezTo>
                  <a:pt x="186" y="49"/>
                  <a:pt x="185" y="50"/>
                  <a:pt x="184" y="49"/>
                </a:cubicBezTo>
                <a:cubicBezTo>
                  <a:pt x="186" y="48"/>
                  <a:pt x="186" y="48"/>
                  <a:pt x="186" y="48"/>
                </a:cubicBezTo>
                <a:cubicBezTo>
                  <a:pt x="185" y="47"/>
                  <a:pt x="185" y="47"/>
                  <a:pt x="185" y="47"/>
                </a:cubicBezTo>
                <a:cubicBezTo>
                  <a:pt x="183" y="48"/>
                  <a:pt x="184" y="46"/>
                  <a:pt x="182" y="46"/>
                </a:cubicBezTo>
                <a:cubicBezTo>
                  <a:pt x="181" y="46"/>
                  <a:pt x="181" y="45"/>
                  <a:pt x="181" y="44"/>
                </a:cubicBezTo>
                <a:cubicBezTo>
                  <a:pt x="182" y="44"/>
                  <a:pt x="182" y="44"/>
                  <a:pt x="182" y="44"/>
                </a:cubicBezTo>
                <a:cubicBezTo>
                  <a:pt x="182" y="44"/>
                  <a:pt x="182" y="44"/>
                  <a:pt x="182" y="44"/>
                </a:cubicBezTo>
                <a:cubicBezTo>
                  <a:pt x="181" y="44"/>
                  <a:pt x="181" y="44"/>
                  <a:pt x="180" y="44"/>
                </a:cubicBezTo>
                <a:cubicBezTo>
                  <a:pt x="179" y="43"/>
                  <a:pt x="181" y="43"/>
                  <a:pt x="180" y="42"/>
                </a:cubicBezTo>
                <a:cubicBezTo>
                  <a:pt x="180" y="42"/>
                  <a:pt x="180" y="42"/>
                  <a:pt x="180" y="42"/>
                </a:cubicBezTo>
                <a:cubicBezTo>
                  <a:pt x="180" y="43"/>
                  <a:pt x="180" y="43"/>
                  <a:pt x="180" y="43"/>
                </a:cubicBezTo>
                <a:cubicBezTo>
                  <a:pt x="179" y="43"/>
                  <a:pt x="179" y="43"/>
                  <a:pt x="179" y="43"/>
                </a:cubicBezTo>
                <a:cubicBezTo>
                  <a:pt x="178" y="42"/>
                  <a:pt x="179" y="42"/>
                  <a:pt x="179" y="42"/>
                </a:cubicBezTo>
                <a:cubicBezTo>
                  <a:pt x="179" y="42"/>
                  <a:pt x="179" y="42"/>
                  <a:pt x="179" y="42"/>
                </a:cubicBezTo>
                <a:cubicBezTo>
                  <a:pt x="178" y="42"/>
                  <a:pt x="178" y="42"/>
                  <a:pt x="178" y="42"/>
                </a:cubicBezTo>
                <a:cubicBezTo>
                  <a:pt x="177" y="41"/>
                  <a:pt x="175" y="40"/>
                  <a:pt x="176" y="39"/>
                </a:cubicBezTo>
                <a:cubicBezTo>
                  <a:pt x="175" y="39"/>
                  <a:pt x="174" y="36"/>
                  <a:pt x="173" y="37"/>
                </a:cubicBezTo>
                <a:cubicBezTo>
                  <a:pt x="172" y="37"/>
                  <a:pt x="171" y="37"/>
                  <a:pt x="170" y="36"/>
                </a:cubicBezTo>
                <a:cubicBezTo>
                  <a:pt x="169" y="36"/>
                  <a:pt x="168" y="34"/>
                  <a:pt x="166" y="34"/>
                </a:cubicBezTo>
                <a:cubicBezTo>
                  <a:pt x="165" y="32"/>
                  <a:pt x="162" y="32"/>
                  <a:pt x="161" y="30"/>
                </a:cubicBezTo>
                <a:cubicBezTo>
                  <a:pt x="162" y="30"/>
                  <a:pt x="163" y="31"/>
                  <a:pt x="164" y="31"/>
                </a:cubicBezTo>
                <a:cubicBezTo>
                  <a:pt x="163" y="30"/>
                  <a:pt x="163" y="30"/>
                  <a:pt x="163" y="30"/>
                </a:cubicBezTo>
                <a:cubicBezTo>
                  <a:pt x="161" y="31"/>
                  <a:pt x="161" y="28"/>
                  <a:pt x="159" y="29"/>
                </a:cubicBezTo>
                <a:cubicBezTo>
                  <a:pt x="159" y="30"/>
                  <a:pt x="161" y="29"/>
                  <a:pt x="161" y="30"/>
                </a:cubicBezTo>
                <a:cubicBezTo>
                  <a:pt x="161" y="30"/>
                  <a:pt x="161" y="30"/>
                  <a:pt x="161" y="30"/>
                </a:cubicBezTo>
                <a:cubicBezTo>
                  <a:pt x="160" y="30"/>
                  <a:pt x="158" y="30"/>
                  <a:pt x="158" y="29"/>
                </a:cubicBezTo>
                <a:cubicBezTo>
                  <a:pt x="156" y="28"/>
                  <a:pt x="154" y="28"/>
                  <a:pt x="152" y="27"/>
                </a:cubicBezTo>
                <a:cubicBezTo>
                  <a:pt x="151" y="26"/>
                  <a:pt x="151" y="26"/>
                  <a:pt x="151" y="26"/>
                </a:cubicBezTo>
                <a:cubicBezTo>
                  <a:pt x="142" y="24"/>
                  <a:pt x="142" y="24"/>
                  <a:pt x="142" y="24"/>
                </a:cubicBezTo>
                <a:cubicBezTo>
                  <a:pt x="141" y="23"/>
                  <a:pt x="139" y="24"/>
                  <a:pt x="139" y="23"/>
                </a:cubicBezTo>
                <a:cubicBezTo>
                  <a:pt x="138" y="23"/>
                  <a:pt x="136" y="23"/>
                  <a:pt x="136" y="23"/>
                </a:cubicBezTo>
                <a:cubicBezTo>
                  <a:pt x="134" y="22"/>
                  <a:pt x="133" y="23"/>
                  <a:pt x="132" y="22"/>
                </a:cubicBezTo>
                <a:cubicBezTo>
                  <a:pt x="131" y="22"/>
                  <a:pt x="131" y="22"/>
                  <a:pt x="130" y="22"/>
                </a:cubicBezTo>
                <a:cubicBezTo>
                  <a:pt x="127" y="21"/>
                  <a:pt x="122" y="22"/>
                  <a:pt x="118" y="21"/>
                </a:cubicBezTo>
                <a:cubicBezTo>
                  <a:pt x="116" y="22"/>
                  <a:pt x="114" y="20"/>
                  <a:pt x="112" y="22"/>
                </a:cubicBezTo>
                <a:close/>
                <a:moveTo>
                  <a:pt x="102" y="23"/>
                </a:moveTo>
                <a:cubicBezTo>
                  <a:pt x="101" y="22"/>
                  <a:pt x="101" y="22"/>
                  <a:pt x="101" y="22"/>
                </a:cubicBezTo>
                <a:cubicBezTo>
                  <a:pt x="101" y="22"/>
                  <a:pt x="102" y="23"/>
                  <a:pt x="102" y="23"/>
                </a:cubicBezTo>
                <a:close/>
                <a:moveTo>
                  <a:pt x="139" y="22"/>
                </a:moveTo>
                <a:cubicBezTo>
                  <a:pt x="140" y="22"/>
                  <a:pt x="140" y="22"/>
                  <a:pt x="140" y="22"/>
                </a:cubicBezTo>
                <a:cubicBezTo>
                  <a:pt x="139" y="22"/>
                  <a:pt x="139" y="22"/>
                  <a:pt x="139" y="22"/>
                </a:cubicBezTo>
                <a:cubicBezTo>
                  <a:pt x="139" y="22"/>
                  <a:pt x="139" y="22"/>
                  <a:pt x="139" y="22"/>
                </a:cubicBezTo>
                <a:close/>
                <a:moveTo>
                  <a:pt x="100" y="23"/>
                </a:moveTo>
                <a:cubicBezTo>
                  <a:pt x="100" y="22"/>
                  <a:pt x="99" y="22"/>
                  <a:pt x="99" y="22"/>
                </a:cubicBezTo>
                <a:cubicBezTo>
                  <a:pt x="99" y="22"/>
                  <a:pt x="100" y="23"/>
                  <a:pt x="100" y="23"/>
                </a:cubicBezTo>
                <a:close/>
                <a:moveTo>
                  <a:pt x="141" y="22"/>
                </a:moveTo>
                <a:cubicBezTo>
                  <a:pt x="141" y="22"/>
                  <a:pt x="141" y="22"/>
                  <a:pt x="141" y="22"/>
                </a:cubicBezTo>
                <a:cubicBezTo>
                  <a:pt x="141" y="22"/>
                  <a:pt x="141" y="22"/>
                  <a:pt x="141" y="22"/>
                </a:cubicBezTo>
                <a:close/>
                <a:moveTo>
                  <a:pt x="99" y="23"/>
                </a:moveTo>
                <a:cubicBezTo>
                  <a:pt x="97" y="23"/>
                  <a:pt x="97" y="23"/>
                  <a:pt x="97" y="23"/>
                </a:cubicBezTo>
                <a:cubicBezTo>
                  <a:pt x="98" y="23"/>
                  <a:pt x="99" y="24"/>
                  <a:pt x="99" y="23"/>
                </a:cubicBezTo>
                <a:close/>
                <a:moveTo>
                  <a:pt x="95" y="25"/>
                </a:moveTo>
                <a:cubicBezTo>
                  <a:pt x="94" y="24"/>
                  <a:pt x="95" y="24"/>
                  <a:pt x="94" y="24"/>
                </a:cubicBezTo>
                <a:cubicBezTo>
                  <a:pt x="94" y="24"/>
                  <a:pt x="94" y="25"/>
                  <a:pt x="95" y="25"/>
                </a:cubicBezTo>
                <a:close/>
                <a:moveTo>
                  <a:pt x="118" y="25"/>
                </a:moveTo>
                <a:cubicBezTo>
                  <a:pt x="117" y="24"/>
                  <a:pt x="117" y="24"/>
                  <a:pt x="117" y="24"/>
                </a:cubicBezTo>
                <a:cubicBezTo>
                  <a:pt x="114" y="24"/>
                  <a:pt x="111" y="25"/>
                  <a:pt x="108" y="25"/>
                </a:cubicBezTo>
                <a:cubicBezTo>
                  <a:pt x="108" y="26"/>
                  <a:pt x="108" y="26"/>
                  <a:pt x="108" y="26"/>
                </a:cubicBezTo>
                <a:cubicBezTo>
                  <a:pt x="107" y="25"/>
                  <a:pt x="105" y="26"/>
                  <a:pt x="104" y="26"/>
                </a:cubicBezTo>
                <a:cubicBezTo>
                  <a:pt x="107" y="26"/>
                  <a:pt x="111" y="26"/>
                  <a:pt x="114" y="26"/>
                </a:cubicBezTo>
                <a:cubicBezTo>
                  <a:pt x="114" y="26"/>
                  <a:pt x="111" y="25"/>
                  <a:pt x="111" y="27"/>
                </a:cubicBezTo>
                <a:cubicBezTo>
                  <a:pt x="114" y="26"/>
                  <a:pt x="118" y="26"/>
                  <a:pt x="121" y="26"/>
                </a:cubicBezTo>
                <a:cubicBezTo>
                  <a:pt x="120" y="26"/>
                  <a:pt x="120" y="26"/>
                  <a:pt x="120" y="26"/>
                </a:cubicBezTo>
                <a:cubicBezTo>
                  <a:pt x="121" y="26"/>
                  <a:pt x="121" y="26"/>
                  <a:pt x="121" y="26"/>
                </a:cubicBezTo>
                <a:cubicBezTo>
                  <a:pt x="122" y="27"/>
                  <a:pt x="123" y="25"/>
                  <a:pt x="124" y="26"/>
                </a:cubicBezTo>
                <a:cubicBezTo>
                  <a:pt x="125" y="26"/>
                  <a:pt x="126" y="27"/>
                  <a:pt x="127" y="26"/>
                </a:cubicBezTo>
                <a:cubicBezTo>
                  <a:pt x="129" y="27"/>
                  <a:pt x="132" y="28"/>
                  <a:pt x="135" y="28"/>
                </a:cubicBezTo>
                <a:cubicBezTo>
                  <a:pt x="137" y="27"/>
                  <a:pt x="138" y="30"/>
                  <a:pt x="139" y="28"/>
                </a:cubicBezTo>
                <a:cubicBezTo>
                  <a:pt x="140" y="28"/>
                  <a:pt x="140" y="29"/>
                  <a:pt x="140" y="29"/>
                </a:cubicBezTo>
                <a:cubicBezTo>
                  <a:pt x="143" y="29"/>
                  <a:pt x="143" y="29"/>
                  <a:pt x="143" y="29"/>
                </a:cubicBezTo>
                <a:cubicBezTo>
                  <a:pt x="144" y="30"/>
                  <a:pt x="146" y="32"/>
                  <a:pt x="148" y="31"/>
                </a:cubicBezTo>
                <a:cubicBezTo>
                  <a:pt x="149" y="32"/>
                  <a:pt x="151" y="32"/>
                  <a:pt x="151" y="33"/>
                </a:cubicBezTo>
                <a:cubicBezTo>
                  <a:pt x="152" y="32"/>
                  <a:pt x="154" y="33"/>
                  <a:pt x="152" y="32"/>
                </a:cubicBezTo>
                <a:cubicBezTo>
                  <a:pt x="151" y="32"/>
                  <a:pt x="151" y="31"/>
                  <a:pt x="150" y="31"/>
                </a:cubicBezTo>
                <a:cubicBezTo>
                  <a:pt x="149" y="30"/>
                  <a:pt x="147" y="29"/>
                  <a:pt x="145" y="29"/>
                </a:cubicBezTo>
                <a:cubicBezTo>
                  <a:pt x="144" y="29"/>
                  <a:pt x="143" y="28"/>
                  <a:pt x="143" y="28"/>
                </a:cubicBezTo>
                <a:cubicBezTo>
                  <a:pt x="142" y="29"/>
                  <a:pt x="142" y="28"/>
                  <a:pt x="141" y="28"/>
                </a:cubicBezTo>
                <a:cubicBezTo>
                  <a:pt x="136" y="27"/>
                  <a:pt x="130" y="26"/>
                  <a:pt x="125" y="25"/>
                </a:cubicBezTo>
                <a:cubicBezTo>
                  <a:pt x="125" y="24"/>
                  <a:pt x="125" y="24"/>
                  <a:pt x="125" y="24"/>
                </a:cubicBezTo>
                <a:cubicBezTo>
                  <a:pt x="123" y="25"/>
                  <a:pt x="120" y="25"/>
                  <a:pt x="118" y="25"/>
                </a:cubicBezTo>
                <a:close/>
                <a:moveTo>
                  <a:pt x="120" y="24"/>
                </a:moveTo>
                <a:cubicBezTo>
                  <a:pt x="121" y="24"/>
                  <a:pt x="121" y="24"/>
                  <a:pt x="121" y="24"/>
                </a:cubicBezTo>
                <a:cubicBezTo>
                  <a:pt x="120" y="24"/>
                  <a:pt x="120" y="24"/>
                  <a:pt x="120" y="24"/>
                </a:cubicBezTo>
                <a:close/>
                <a:moveTo>
                  <a:pt x="148" y="24"/>
                </a:moveTo>
                <a:cubicBezTo>
                  <a:pt x="148" y="25"/>
                  <a:pt x="148" y="25"/>
                  <a:pt x="148" y="25"/>
                </a:cubicBezTo>
                <a:cubicBezTo>
                  <a:pt x="148" y="24"/>
                  <a:pt x="148" y="24"/>
                  <a:pt x="148" y="24"/>
                </a:cubicBezTo>
                <a:close/>
                <a:moveTo>
                  <a:pt x="161" y="27"/>
                </a:moveTo>
                <a:cubicBezTo>
                  <a:pt x="160" y="26"/>
                  <a:pt x="158" y="25"/>
                  <a:pt x="156" y="25"/>
                </a:cubicBezTo>
                <a:cubicBezTo>
                  <a:pt x="158" y="25"/>
                  <a:pt x="160" y="26"/>
                  <a:pt x="161" y="27"/>
                </a:cubicBezTo>
                <a:close/>
                <a:moveTo>
                  <a:pt x="137" y="26"/>
                </a:moveTo>
                <a:cubicBezTo>
                  <a:pt x="137" y="25"/>
                  <a:pt x="136" y="25"/>
                  <a:pt x="136" y="25"/>
                </a:cubicBezTo>
                <a:cubicBezTo>
                  <a:pt x="137" y="26"/>
                  <a:pt x="137" y="26"/>
                  <a:pt x="137" y="26"/>
                </a:cubicBezTo>
                <a:cubicBezTo>
                  <a:pt x="137" y="26"/>
                  <a:pt x="137" y="26"/>
                  <a:pt x="137" y="26"/>
                </a:cubicBezTo>
                <a:close/>
                <a:moveTo>
                  <a:pt x="103" y="26"/>
                </a:moveTo>
                <a:cubicBezTo>
                  <a:pt x="103" y="26"/>
                  <a:pt x="102" y="26"/>
                  <a:pt x="102" y="26"/>
                </a:cubicBezTo>
                <a:cubicBezTo>
                  <a:pt x="102" y="27"/>
                  <a:pt x="103" y="26"/>
                  <a:pt x="103" y="26"/>
                </a:cubicBezTo>
                <a:close/>
                <a:moveTo>
                  <a:pt x="101" y="27"/>
                </a:moveTo>
                <a:cubicBezTo>
                  <a:pt x="101" y="26"/>
                  <a:pt x="99" y="27"/>
                  <a:pt x="99" y="26"/>
                </a:cubicBezTo>
                <a:cubicBezTo>
                  <a:pt x="98" y="28"/>
                  <a:pt x="95" y="27"/>
                  <a:pt x="94" y="28"/>
                </a:cubicBezTo>
                <a:cubicBezTo>
                  <a:pt x="95" y="27"/>
                  <a:pt x="95" y="27"/>
                  <a:pt x="95" y="27"/>
                </a:cubicBezTo>
                <a:cubicBezTo>
                  <a:pt x="96" y="28"/>
                  <a:pt x="96" y="28"/>
                  <a:pt x="96" y="28"/>
                </a:cubicBezTo>
                <a:cubicBezTo>
                  <a:pt x="97" y="29"/>
                  <a:pt x="97" y="28"/>
                  <a:pt x="98" y="27"/>
                </a:cubicBezTo>
                <a:cubicBezTo>
                  <a:pt x="98" y="28"/>
                  <a:pt x="98" y="28"/>
                  <a:pt x="98" y="28"/>
                </a:cubicBezTo>
                <a:cubicBezTo>
                  <a:pt x="99" y="27"/>
                  <a:pt x="100" y="28"/>
                  <a:pt x="100" y="27"/>
                </a:cubicBezTo>
                <a:cubicBezTo>
                  <a:pt x="101" y="27"/>
                  <a:pt x="101" y="27"/>
                  <a:pt x="101" y="27"/>
                </a:cubicBezTo>
                <a:close/>
                <a:moveTo>
                  <a:pt x="153" y="26"/>
                </a:moveTo>
                <a:cubicBezTo>
                  <a:pt x="155" y="27"/>
                  <a:pt x="155" y="27"/>
                  <a:pt x="155" y="27"/>
                </a:cubicBezTo>
                <a:cubicBezTo>
                  <a:pt x="153" y="26"/>
                  <a:pt x="153" y="26"/>
                  <a:pt x="153" y="26"/>
                </a:cubicBezTo>
                <a:close/>
                <a:moveTo>
                  <a:pt x="110" y="27"/>
                </a:moveTo>
                <a:cubicBezTo>
                  <a:pt x="107" y="26"/>
                  <a:pt x="105" y="26"/>
                  <a:pt x="103" y="27"/>
                </a:cubicBezTo>
                <a:cubicBezTo>
                  <a:pt x="105" y="28"/>
                  <a:pt x="108" y="27"/>
                  <a:pt x="110" y="27"/>
                </a:cubicBezTo>
                <a:close/>
                <a:moveTo>
                  <a:pt x="142" y="27"/>
                </a:moveTo>
                <a:cubicBezTo>
                  <a:pt x="142" y="27"/>
                  <a:pt x="142" y="27"/>
                  <a:pt x="142" y="27"/>
                </a:cubicBezTo>
                <a:cubicBezTo>
                  <a:pt x="141" y="27"/>
                  <a:pt x="141" y="27"/>
                  <a:pt x="141" y="27"/>
                </a:cubicBezTo>
                <a:cubicBezTo>
                  <a:pt x="142" y="27"/>
                  <a:pt x="142" y="27"/>
                  <a:pt x="142" y="27"/>
                </a:cubicBezTo>
                <a:close/>
                <a:moveTo>
                  <a:pt x="156" y="27"/>
                </a:moveTo>
                <a:cubicBezTo>
                  <a:pt x="156" y="27"/>
                  <a:pt x="156" y="27"/>
                  <a:pt x="156" y="27"/>
                </a:cubicBezTo>
                <a:cubicBezTo>
                  <a:pt x="156" y="27"/>
                  <a:pt x="156" y="27"/>
                  <a:pt x="156" y="27"/>
                </a:cubicBezTo>
                <a:cubicBezTo>
                  <a:pt x="156" y="27"/>
                  <a:pt x="156" y="27"/>
                  <a:pt x="156" y="27"/>
                </a:cubicBezTo>
                <a:close/>
                <a:moveTo>
                  <a:pt x="167" y="30"/>
                </a:moveTo>
                <a:cubicBezTo>
                  <a:pt x="165" y="29"/>
                  <a:pt x="163" y="27"/>
                  <a:pt x="161" y="27"/>
                </a:cubicBezTo>
                <a:cubicBezTo>
                  <a:pt x="162" y="28"/>
                  <a:pt x="162" y="28"/>
                  <a:pt x="162" y="28"/>
                </a:cubicBezTo>
                <a:cubicBezTo>
                  <a:pt x="164" y="28"/>
                  <a:pt x="166" y="30"/>
                  <a:pt x="167" y="30"/>
                </a:cubicBezTo>
                <a:close/>
                <a:moveTo>
                  <a:pt x="84" y="28"/>
                </a:moveTo>
                <a:cubicBezTo>
                  <a:pt x="85" y="27"/>
                  <a:pt x="85" y="27"/>
                  <a:pt x="85" y="27"/>
                </a:cubicBezTo>
                <a:cubicBezTo>
                  <a:pt x="85" y="27"/>
                  <a:pt x="85" y="27"/>
                  <a:pt x="85" y="27"/>
                </a:cubicBezTo>
                <a:cubicBezTo>
                  <a:pt x="84" y="28"/>
                  <a:pt x="84" y="28"/>
                  <a:pt x="84" y="28"/>
                </a:cubicBezTo>
                <a:close/>
                <a:moveTo>
                  <a:pt x="94" y="29"/>
                </a:moveTo>
                <a:cubicBezTo>
                  <a:pt x="93" y="29"/>
                  <a:pt x="93" y="29"/>
                  <a:pt x="93" y="29"/>
                </a:cubicBezTo>
                <a:cubicBezTo>
                  <a:pt x="93" y="28"/>
                  <a:pt x="93" y="28"/>
                  <a:pt x="93" y="28"/>
                </a:cubicBezTo>
                <a:cubicBezTo>
                  <a:pt x="92" y="29"/>
                  <a:pt x="90" y="28"/>
                  <a:pt x="89" y="29"/>
                </a:cubicBezTo>
                <a:cubicBezTo>
                  <a:pt x="90" y="29"/>
                  <a:pt x="91" y="28"/>
                  <a:pt x="92" y="29"/>
                </a:cubicBezTo>
                <a:cubicBezTo>
                  <a:pt x="89" y="31"/>
                  <a:pt x="85" y="31"/>
                  <a:pt x="82" y="33"/>
                </a:cubicBezTo>
                <a:cubicBezTo>
                  <a:pt x="87" y="33"/>
                  <a:pt x="90" y="30"/>
                  <a:pt x="94" y="29"/>
                </a:cubicBezTo>
                <a:close/>
                <a:moveTo>
                  <a:pt x="147" y="28"/>
                </a:moveTo>
                <a:cubicBezTo>
                  <a:pt x="147" y="28"/>
                  <a:pt x="147" y="28"/>
                  <a:pt x="147" y="28"/>
                </a:cubicBezTo>
                <a:cubicBezTo>
                  <a:pt x="146" y="28"/>
                  <a:pt x="146" y="28"/>
                  <a:pt x="146" y="28"/>
                </a:cubicBezTo>
                <a:cubicBezTo>
                  <a:pt x="147" y="28"/>
                  <a:pt x="147" y="28"/>
                  <a:pt x="147" y="28"/>
                </a:cubicBezTo>
                <a:close/>
                <a:moveTo>
                  <a:pt x="148" y="28"/>
                </a:moveTo>
                <a:cubicBezTo>
                  <a:pt x="149" y="28"/>
                  <a:pt x="149" y="28"/>
                  <a:pt x="149" y="28"/>
                </a:cubicBezTo>
                <a:cubicBezTo>
                  <a:pt x="148" y="28"/>
                  <a:pt x="148" y="28"/>
                  <a:pt x="148" y="28"/>
                </a:cubicBezTo>
                <a:cubicBezTo>
                  <a:pt x="148" y="28"/>
                  <a:pt x="148" y="28"/>
                  <a:pt x="148" y="28"/>
                </a:cubicBezTo>
                <a:close/>
                <a:moveTo>
                  <a:pt x="88" y="29"/>
                </a:moveTo>
                <a:cubicBezTo>
                  <a:pt x="86" y="30"/>
                  <a:pt x="83" y="31"/>
                  <a:pt x="81" y="33"/>
                </a:cubicBezTo>
                <a:cubicBezTo>
                  <a:pt x="85" y="31"/>
                  <a:pt x="85" y="31"/>
                  <a:pt x="85" y="31"/>
                </a:cubicBezTo>
                <a:cubicBezTo>
                  <a:pt x="86" y="30"/>
                  <a:pt x="88" y="30"/>
                  <a:pt x="88" y="29"/>
                </a:cubicBezTo>
                <a:close/>
                <a:moveTo>
                  <a:pt x="157" y="31"/>
                </a:moveTo>
                <a:cubicBezTo>
                  <a:pt x="156" y="31"/>
                  <a:pt x="156" y="31"/>
                  <a:pt x="156" y="31"/>
                </a:cubicBezTo>
                <a:cubicBezTo>
                  <a:pt x="154" y="30"/>
                  <a:pt x="154" y="30"/>
                  <a:pt x="154" y="30"/>
                </a:cubicBezTo>
                <a:cubicBezTo>
                  <a:pt x="157" y="31"/>
                  <a:pt x="157" y="31"/>
                  <a:pt x="157" y="31"/>
                </a:cubicBezTo>
                <a:close/>
                <a:moveTo>
                  <a:pt x="171" y="35"/>
                </a:moveTo>
                <a:cubicBezTo>
                  <a:pt x="169" y="34"/>
                  <a:pt x="167" y="32"/>
                  <a:pt x="165" y="31"/>
                </a:cubicBezTo>
                <a:cubicBezTo>
                  <a:pt x="167" y="33"/>
                  <a:pt x="169" y="35"/>
                  <a:pt x="171" y="36"/>
                </a:cubicBezTo>
                <a:cubicBezTo>
                  <a:pt x="171" y="35"/>
                  <a:pt x="171" y="35"/>
                  <a:pt x="171" y="35"/>
                </a:cubicBezTo>
                <a:close/>
                <a:moveTo>
                  <a:pt x="161" y="33"/>
                </a:moveTo>
                <a:cubicBezTo>
                  <a:pt x="158" y="32"/>
                  <a:pt x="158" y="32"/>
                  <a:pt x="158" y="32"/>
                </a:cubicBezTo>
                <a:cubicBezTo>
                  <a:pt x="159" y="32"/>
                  <a:pt x="160" y="33"/>
                  <a:pt x="161" y="33"/>
                </a:cubicBezTo>
                <a:close/>
                <a:moveTo>
                  <a:pt x="80" y="33"/>
                </a:moveTo>
                <a:cubicBezTo>
                  <a:pt x="80" y="33"/>
                  <a:pt x="80" y="33"/>
                  <a:pt x="80" y="33"/>
                </a:cubicBezTo>
                <a:cubicBezTo>
                  <a:pt x="80" y="33"/>
                  <a:pt x="80" y="33"/>
                  <a:pt x="80" y="33"/>
                </a:cubicBezTo>
                <a:cubicBezTo>
                  <a:pt x="80" y="33"/>
                  <a:pt x="80" y="33"/>
                  <a:pt x="80" y="33"/>
                </a:cubicBezTo>
                <a:close/>
                <a:moveTo>
                  <a:pt x="121" y="33"/>
                </a:moveTo>
                <a:cubicBezTo>
                  <a:pt x="120" y="33"/>
                  <a:pt x="118" y="33"/>
                  <a:pt x="117" y="33"/>
                </a:cubicBezTo>
                <a:cubicBezTo>
                  <a:pt x="119" y="33"/>
                  <a:pt x="120" y="34"/>
                  <a:pt x="121" y="33"/>
                </a:cubicBezTo>
                <a:close/>
                <a:moveTo>
                  <a:pt x="158" y="35"/>
                </a:moveTo>
                <a:cubicBezTo>
                  <a:pt x="156" y="34"/>
                  <a:pt x="154" y="32"/>
                  <a:pt x="153" y="33"/>
                </a:cubicBezTo>
                <a:cubicBezTo>
                  <a:pt x="154" y="34"/>
                  <a:pt x="154" y="34"/>
                  <a:pt x="155" y="35"/>
                </a:cubicBezTo>
                <a:cubicBezTo>
                  <a:pt x="156" y="35"/>
                  <a:pt x="157" y="35"/>
                  <a:pt x="158" y="35"/>
                </a:cubicBezTo>
                <a:close/>
                <a:moveTo>
                  <a:pt x="116" y="33"/>
                </a:moveTo>
                <a:cubicBezTo>
                  <a:pt x="117" y="33"/>
                  <a:pt x="117" y="33"/>
                  <a:pt x="117" y="33"/>
                </a:cubicBezTo>
                <a:cubicBezTo>
                  <a:pt x="117" y="33"/>
                  <a:pt x="117" y="33"/>
                  <a:pt x="117" y="33"/>
                </a:cubicBezTo>
                <a:cubicBezTo>
                  <a:pt x="116" y="33"/>
                  <a:pt x="116" y="33"/>
                  <a:pt x="116" y="33"/>
                </a:cubicBezTo>
                <a:cubicBezTo>
                  <a:pt x="116" y="33"/>
                  <a:pt x="116" y="33"/>
                  <a:pt x="116" y="33"/>
                </a:cubicBezTo>
                <a:close/>
                <a:moveTo>
                  <a:pt x="126" y="33"/>
                </a:moveTo>
                <a:cubicBezTo>
                  <a:pt x="128" y="33"/>
                  <a:pt x="128" y="33"/>
                  <a:pt x="128" y="33"/>
                </a:cubicBezTo>
                <a:cubicBezTo>
                  <a:pt x="126" y="33"/>
                  <a:pt x="126" y="33"/>
                  <a:pt x="126" y="33"/>
                </a:cubicBezTo>
                <a:cubicBezTo>
                  <a:pt x="126" y="33"/>
                  <a:pt x="126" y="33"/>
                  <a:pt x="126" y="33"/>
                </a:cubicBezTo>
                <a:close/>
                <a:moveTo>
                  <a:pt x="134" y="34"/>
                </a:moveTo>
                <a:cubicBezTo>
                  <a:pt x="129" y="33"/>
                  <a:pt x="129" y="33"/>
                  <a:pt x="129" y="33"/>
                </a:cubicBezTo>
                <a:cubicBezTo>
                  <a:pt x="131" y="34"/>
                  <a:pt x="133" y="33"/>
                  <a:pt x="134" y="34"/>
                </a:cubicBezTo>
                <a:close/>
                <a:moveTo>
                  <a:pt x="109" y="34"/>
                </a:moveTo>
                <a:cubicBezTo>
                  <a:pt x="106" y="34"/>
                  <a:pt x="104" y="35"/>
                  <a:pt x="102" y="36"/>
                </a:cubicBezTo>
                <a:cubicBezTo>
                  <a:pt x="104" y="35"/>
                  <a:pt x="107" y="35"/>
                  <a:pt x="109" y="34"/>
                </a:cubicBezTo>
                <a:close/>
                <a:moveTo>
                  <a:pt x="137" y="34"/>
                </a:moveTo>
                <a:cubicBezTo>
                  <a:pt x="135" y="34"/>
                  <a:pt x="135" y="34"/>
                  <a:pt x="135" y="34"/>
                </a:cubicBezTo>
                <a:cubicBezTo>
                  <a:pt x="136" y="34"/>
                  <a:pt x="136" y="35"/>
                  <a:pt x="137" y="34"/>
                </a:cubicBezTo>
                <a:close/>
                <a:moveTo>
                  <a:pt x="76" y="37"/>
                </a:moveTo>
                <a:cubicBezTo>
                  <a:pt x="77" y="36"/>
                  <a:pt x="80" y="36"/>
                  <a:pt x="81" y="34"/>
                </a:cubicBezTo>
                <a:cubicBezTo>
                  <a:pt x="79" y="35"/>
                  <a:pt x="77" y="36"/>
                  <a:pt x="76" y="37"/>
                </a:cubicBezTo>
                <a:close/>
                <a:moveTo>
                  <a:pt x="140" y="35"/>
                </a:moveTo>
                <a:cubicBezTo>
                  <a:pt x="140" y="35"/>
                  <a:pt x="140" y="35"/>
                  <a:pt x="139" y="35"/>
                </a:cubicBezTo>
                <a:cubicBezTo>
                  <a:pt x="139" y="35"/>
                  <a:pt x="139" y="35"/>
                  <a:pt x="139" y="35"/>
                </a:cubicBezTo>
                <a:cubicBezTo>
                  <a:pt x="140" y="35"/>
                  <a:pt x="140" y="35"/>
                  <a:pt x="140" y="35"/>
                </a:cubicBezTo>
                <a:close/>
                <a:moveTo>
                  <a:pt x="160" y="35"/>
                </a:moveTo>
                <a:cubicBezTo>
                  <a:pt x="159" y="35"/>
                  <a:pt x="158" y="36"/>
                  <a:pt x="157" y="36"/>
                </a:cubicBezTo>
                <a:cubicBezTo>
                  <a:pt x="158" y="36"/>
                  <a:pt x="160" y="36"/>
                  <a:pt x="160" y="35"/>
                </a:cubicBezTo>
                <a:close/>
                <a:moveTo>
                  <a:pt x="148" y="37"/>
                </a:moveTo>
                <a:cubicBezTo>
                  <a:pt x="142" y="35"/>
                  <a:pt x="142" y="35"/>
                  <a:pt x="142" y="35"/>
                </a:cubicBezTo>
                <a:cubicBezTo>
                  <a:pt x="143" y="36"/>
                  <a:pt x="146" y="37"/>
                  <a:pt x="148" y="37"/>
                </a:cubicBezTo>
                <a:close/>
                <a:moveTo>
                  <a:pt x="89" y="41"/>
                </a:moveTo>
                <a:cubicBezTo>
                  <a:pt x="92" y="38"/>
                  <a:pt x="96" y="38"/>
                  <a:pt x="100" y="36"/>
                </a:cubicBezTo>
                <a:cubicBezTo>
                  <a:pt x="96" y="37"/>
                  <a:pt x="92" y="39"/>
                  <a:pt x="89" y="41"/>
                </a:cubicBezTo>
                <a:close/>
                <a:moveTo>
                  <a:pt x="165" y="39"/>
                </a:moveTo>
                <a:cubicBezTo>
                  <a:pt x="164" y="38"/>
                  <a:pt x="164" y="38"/>
                  <a:pt x="164" y="38"/>
                </a:cubicBezTo>
                <a:cubicBezTo>
                  <a:pt x="163" y="38"/>
                  <a:pt x="161" y="35"/>
                  <a:pt x="159" y="37"/>
                </a:cubicBezTo>
                <a:cubicBezTo>
                  <a:pt x="160" y="37"/>
                  <a:pt x="160" y="37"/>
                  <a:pt x="160" y="37"/>
                </a:cubicBezTo>
                <a:cubicBezTo>
                  <a:pt x="161" y="36"/>
                  <a:pt x="162" y="39"/>
                  <a:pt x="163" y="38"/>
                </a:cubicBezTo>
                <a:cubicBezTo>
                  <a:pt x="163" y="39"/>
                  <a:pt x="163" y="39"/>
                  <a:pt x="163" y="39"/>
                </a:cubicBezTo>
                <a:cubicBezTo>
                  <a:pt x="163" y="39"/>
                  <a:pt x="166" y="39"/>
                  <a:pt x="165" y="40"/>
                </a:cubicBezTo>
                <a:cubicBezTo>
                  <a:pt x="166" y="40"/>
                  <a:pt x="167" y="45"/>
                  <a:pt x="169" y="42"/>
                </a:cubicBezTo>
                <a:cubicBezTo>
                  <a:pt x="168" y="40"/>
                  <a:pt x="166" y="40"/>
                  <a:pt x="165" y="39"/>
                </a:cubicBezTo>
                <a:close/>
                <a:moveTo>
                  <a:pt x="169" y="38"/>
                </a:moveTo>
                <a:cubicBezTo>
                  <a:pt x="169" y="37"/>
                  <a:pt x="168" y="37"/>
                  <a:pt x="168" y="37"/>
                </a:cubicBezTo>
                <a:cubicBezTo>
                  <a:pt x="168" y="37"/>
                  <a:pt x="169" y="38"/>
                  <a:pt x="169" y="38"/>
                </a:cubicBezTo>
                <a:close/>
                <a:moveTo>
                  <a:pt x="67" y="44"/>
                </a:moveTo>
                <a:cubicBezTo>
                  <a:pt x="69" y="42"/>
                  <a:pt x="73" y="40"/>
                  <a:pt x="75" y="38"/>
                </a:cubicBezTo>
                <a:cubicBezTo>
                  <a:pt x="72" y="39"/>
                  <a:pt x="69" y="42"/>
                  <a:pt x="67" y="44"/>
                </a:cubicBezTo>
                <a:cubicBezTo>
                  <a:pt x="67" y="44"/>
                  <a:pt x="67" y="44"/>
                  <a:pt x="67" y="44"/>
                </a:cubicBezTo>
                <a:close/>
                <a:moveTo>
                  <a:pt x="175" y="39"/>
                </a:moveTo>
                <a:cubicBezTo>
                  <a:pt x="175" y="39"/>
                  <a:pt x="175" y="39"/>
                  <a:pt x="175" y="39"/>
                </a:cubicBezTo>
                <a:cubicBezTo>
                  <a:pt x="174" y="38"/>
                  <a:pt x="174" y="38"/>
                  <a:pt x="174" y="38"/>
                </a:cubicBezTo>
                <a:cubicBezTo>
                  <a:pt x="175" y="39"/>
                  <a:pt x="175" y="39"/>
                  <a:pt x="175" y="39"/>
                </a:cubicBezTo>
                <a:close/>
                <a:moveTo>
                  <a:pt x="74" y="40"/>
                </a:moveTo>
                <a:cubicBezTo>
                  <a:pt x="74" y="39"/>
                  <a:pt x="74" y="40"/>
                  <a:pt x="74" y="41"/>
                </a:cubicBezTo>
                <a:cubicBezTo>
                  <a:pt x="74" y="40"/>
                  <a:pt x="74" y="40"/>
                  <a:pt x="74" y="40"/>
                </a:cubicBezTo>
                <a:close/>
                <a:moveTo>
                  <a:pt x="180" y="40"/>
                </a:moveTo>
                <a:cubicBezTo>
                  <a:pt x="181" y="40"/>
                  <a:pt x="181" y="40"/>
                  <a:pt x="181" y="40"/>
                </a:cubicBezTo>
                <a:cubicBezTo>
                  <a:pt x="180" y="40"/>
                  <a:pt x="180" y="40"/>
                  <a:pt x="180" y="40"/>
                </a:cubicBezTo>
                <a:close/>
                <a:moveTo>
                  <a:pt x="183" y="42"/>
                </a:moveTo>
                <a:cubicBezTo>
                  <a:pt x="182" y="41"/>
                  <a:pt x="182" y="41"/>
                  <a:pt x="182" y="41"/>
                </a:cubicBezTo>
                <a:cubicBezTo>
                  <a:pt x="182" y="41"/>
                  <a:pt x="182" y="41"/>
                  <a:pt x="182" y="41"/>
                </a:cubicBezTo>
                <a:cubicBezTo>
                  <a:pt x="183" y="42"/>
                  <a:pt x="183" y="42"/>
                  <a:pt x="183" y="42"/>
                </a:cubicBezTo>
                <a:close/>
                <a:moveTo>
                  <a:pt x="88" y="41"/>
                </a:moveTo>
                <a:cubicBezTo>
                  <a:pt x="87" y="41"/>
                  <a:pt x="86" y="41"/>
                  <a:pt x="85" y="42"/>
                </a:cubicBezTo>
                <a:cubicBezTo>
                  <a:pt x="86" y="42"/>
                  <a:pt x="87" y="41"/>
                  <a:pt x="88" y="41"/>
                </a:cubicBezTo>
                <a:close/>
                <a:moveTo>
                  <a:pt x="71" y="42"/>
                </a:moveTo>
                <a:cubicBezTo>
                  <a:pt x="72" y="42"/>
                  <a:pt x="72" y="42"/>
                  <a:pt x="72" y="42"/>
                </a:cubicBezTo>
                <a:cubicBezTo>
                  <a:pt x="72" y="41"/>
                  <a:pt x="72" y="41"/>
                  <a:pt x="72" y="41"/>
                </a:cubicBezTo>
                <a:cubicBezTo>
                  <a:pt x="71" y="42"/>
                  <a:pt x="71" y="42"/>
                  <a:pt x="71" y="42"/>
                </a:cubicBezTo>
                <a:close/>
                <a:moveTo>
                  <a:pt x="66" y="45"/>
                </a:moveTo>
                <a:cubicBezTo>
                  <a:pt x="64" y="45"/>
                  <a:pt x="63" y="46"/>
                  <a:pt x="63" y="48"/>
                </a:cubicBezTo>
                <a:cubicBezTo>
                  <a:pt x="65" y="46"/>
                  <a:pt x="65" y="46"/>
                  <a:pt x="65" y="46"/>
                </a:cubicBezTo>
                <a:cubicBezTo>
                  <a:pt x="65" y="46"/>
                  <a:pt x="65" y="47"/>
                  <a:pt x="65" y="47"/>
                </a:cubicBezTo>
                <a:cubicBezTo>
                  <a:pt x="66" y="47"/>
                  <a:pt x="66" y="47"/>
                  <a:pt x="66" y="47"/>
                </a:cubicBezTo>
                <a:cubicBezTo>
                  <a:pt x="65" y="46"/>
                  <a:pt x="66" y="46"/>
                  <a:pt x="66" y="45"/>
                </a:cubicBezTo>
                <a:close/>
                <a:moveTo>
                  <a:pt x="183" y="49"/>
                </a:moveTo>
                <a:cubicBezTo>
                  <a:pt x="183" y="49"/>
                  <a:pt x="183" y="49"/>
                  <a:pt x="183" y="49"/>
                </a:cubicBezTo>
                <a:cubicBezTo>
                  <a:pt x="181" y="47"/>
                  <a:pt x="181" y="47"/>
                  <a:pt x="181" y="47"/>
                </a:cubicBezTo>
                <a:cubicBezTo>
                  <a:pt x="183" y="49"/>
                  <a:pt x="183" y="49"/>
                  <a:pt x="183" y="49"/>
                </a:cubicBezTo>
                <a:close/>
                <a:moveTo>
                  <a:pt x="61" y="50"/>
                </a:moveTo>
                <a:cubicBezTo>
                  <a:pt x="61" y="49"/>
                  <a:pt x="61" y="49"/>
                  <a:pt x="61" y="49"/>
                </a:cubicBezTo>
                <a:cubicBezTo>
                  <a:pt x="61" y="49"/>
                  <a:pt x="61" y="49"/>
                  <a:pt x="61" y="49"/>
                </a:cubicBezTo>
                <a:cubicBezTo>
                  <a:pt x="61" y="50"/>
                  <a:pt x="61" y="50"/>
                  <a:pt x="61" y="50"/>
                </a:cubicBezTo>
                <a:close/>
                <a:moveTo>
                  <a:pt x="58" y="51"/>
                </a:moveTo>
                <a:cubicBezTo>
                  <a:pt x="59" y="51"/>
                  <a:pt x="59" y="51"/>
                  <a:pt x="59" y="51"/>
                </a:cubicBezTo>
                <a:cubicBezTo>
                  <a:pt x="60" y="50"/>
                  <a:pt x="60" y="50"/>
                  <a:pt x="60" y="50"/>
                </a:cubicBezTo>
                <a:cubicBezTo>
                  <a:pt x="58" y="51"/>
                  <a:pt x="58" y="51"/>
                  <a:pt x="58" y="51"/>
                </a:cubicBezTo>
                <a:close/>
                <a:moveTo>
                  <a:pt x="190" y="57"/>
                </a:moveTo>
                <a:cubicBezTo>
                  <a:pt x="188" y="55"/>
                  <a:pt x="187" y="53"/>
                  <a:pt x="185" y="51"/>
                </a:cubicBezTo>
                <a:cubicBezTo>
                  <a:pt x="187" y="53"/>
                  <a:pt x="188" y="56"/>
                  <a:pt x="190" y="57"/>
                </a:cubicBezTo>
                <a:close/>
                <a:moveTo>
                  <a:pt x="190" y="52"/>
                </a:moveTo>
                <a:cubicBezTo>
                  <a:pt x="193" y="54"/>
                  <a:pt x="193" y="54"/>
                  <a:pt x="193" y="54"/>
                </a:cubicBezTo>
                <a:cubicBezTo>
                  <a:pt x="190" y="52"/>
                  <a:pt x="190" y="52"/>
                  <a:pt x="190" y="52"/>
                </a:cubicBezTo>
                <a:close/>
                <a:moveTo>
                  <a:pt x="67" y="55"/>
                </a:moveTo>
                <a:cubicBezTo>
                  <a:pt x="69" y="53"/>
                  <a:pt x="69" y="53"/>
                  <a:pt x="69" y="53"/>
                </a:cubicBezTo>
                <a:cubicBezTo>
                  <a:pt x="69" y="54"/>
                  <a:pt x="67" y="54"/>
                  <a:pt x="67" y="55"/>
                </a:cubicBezTo>
                <a:close/>
                <a:moveTo>
                  <a:pt x="193" y="61"/>
                </a:moveTo>
                <a:cubicBezTo>
                  <a:pt x="192" y="60"/>
                  <a:pt x="192" y="60"/>
                  <a:pt x="192" y="60"/>
                </a:cubicBezTo>
                <a:cubicBezTo>
                  <a:pt x="192" y="60"/>
                  <a:pt x="192" y="61"/>
                  <a:pt x="193" y="61"/>
                </a:cubicBezTo>
                <a:close/>
                <a:moveTo>
                  <a:pt x="198" y="62"/>
                </a:moveTo>
                <a:cubicBezTo>
                  <a:pt x="197" y="61"/>
                  <a:pt x="197" y="61"/>
                  <a:pt x="197" y="61"/>
                </a:cubicBezTo>
                <a:cubicBezTo>
                  <a:pt x="198" y="61"/>
                  <a:pt x="198" y="62"/>
                  <a:pt x="198" y="62"/>
                </a:cubicBezTo>
                <a:close/>
                <a:moveTo>
                  <a:pt x="223" y="62"/>
                </a:moveTo>
                <a:cubicBezTo>
                  <a:pt x="223" y="62"/>
                  <a:pt x="223" y="62"/>
                  <a:pt x="223" y="62"/>
                </a:cubicBezTo>
                <a:cubicBezTo>
                  <a:pt x="223" y="62"/>
                  <a:pt x="223" y="62"/>
                  <a:pt x="223" y="62"/>
                </a:cubicBezTo>
                <a:cubicBezTo>
                  <a:pt x="223" y="62"/>
                  <a:pt x="223" y="62"/>
                  <a:pt x="223" y="62"/>
                </a:cubicBezTo>
                <a:close/>
                <a:moveTo>
                  <a:pt x="194" y="63"/>
                </a:moveTo>
                <a:cubicBezTo>
                  <a:pt x="194" y="63"/>
                  <a:pt x="194" y="63"/>
                  <a:pt x="194" y="63"/>
                </a:cubicBezTo>
                <a:cubicBezTo>
                  <a:pt x="194" y="64"/>
                  <a:pt x="194" y="64"/>
                  <a:pt x="194" y="64"/>
                </a:cubicBezTo>
                <a:cubicBezTo>
                  <a:pt x="195" y="64"/>
                  <a:pt x="195" y="64"/>
                  <a:pt x="195" y="64"/>
                </a:cubicBezTo>
                <a:cubicBezTo>
                  <a:pt x="195" y="64"/>
                  <a:pt x="194" y="64"/>
                  <a:pt x="194" y="63"/>
                </a:cubicBezTo>
                <a:close/>
                <a:moveTo>
                  <a:pt x="226" y="69"/>
                </a:moveTo>
                <a:cubicBezTo>
                  <a:pt x="226" y="67"/>
                  <a:pt x="225" y="66"/>
                  <a:pt x="224" y="65"/>
                </a:cubicBezTo>
                <a:cubicBezTo>
                  <a:pt x="224" y="66"/>
                  <a:pt x="225" y="68"/>
                  <a:pt x="226" y="69"/>
                </a:cubicBezTo>
                <a:close/>
                <a:moveTo>
                  <a:pt x="197" y="68"/>
                </a:moveTo>
                <a:cubicBezTo>
                  <a:pt x="195" y="65"/>
                  <a:pt x="195" y="65"/>
                  <a:pt x="195" y="65"/>
                </a:cubicBezTo>
                <a:cubicBezTo>
                  <a:pt x="195" y="66"/>
                  <a:pt x="196" y="68"/>
                  <a:pt x="197" y="68"/>
                </a:cubicBezTo>
                <a:close/>
                <a:moveTo>
                  <a:pt x="48" y="83"/>
                </a:moveTo>
                <a:cubicBezTo>
                  <a:pt x="51" y="77"/>
                  <a:pt x="52" y="71"/>
                  <a:pt x="57" y="66"/>
                </a:cubicBezTo>
                <a:cubicBezTo>
                  <a:pt x="54" y="70"/>
                  <a:pt x="51" y="74"/>
                  <a:pt x="50" y="79"/>
                </a:cubicBezTo>
                <a:cubicBezTo>
                  <a:pt x="49" y="80"/>
                  <a:pt x="49" y="81"/>
                  <a:pt x="48" y="82"/>
                </a:cubicBezTo>
                <a:cubicBezTo>
                  <a:pt x="48" y="82"/>
                  <a:pt x="48" y="83"/>
                  <a:pt x="48" y="83"/>
                </a:cubicBezTo>
                <a:close/>
                <a:moveTo>
                  <a:pt x="188" y="68"/>
                </a:moveTo>
                <a:cubicBezTo>
                  <a:pt x="188" y="67"/>
                  <a:pt x="187" y="66"/>
                  <a:pt x="187" y="67"/>
                </a:cubicBezTo>
                <a:cubicBezTo>
                  <a:pt x="188" y="68"/>
                  <a:pt x="188" y="68"/>
                  <a:pt x="188" y="68"/>
                </a:cubicBezTo>
                <a:cubicBezTo>
                  <a:pt x="188" y="68"/>
                  <a:pt x="188" y="68"/>
                  <a:pt x="188" y="68"/>
                </a:cubicBezTo>
                <a:close/>
                <a:moveTo>
                  <a:pt x="190" y="70"/>
                </a:moveTo>
                <a:cubicBezTo>
                  <a:pt x="189" y="70"/>
                  <a:pt x="189" y="69"/>
                  <a:pt x="188" y="69"/>
                </a:cubicBezTo>
                <a:cubicBezTo>
                  <a:pt x="189" y="70"/>
                  <a:pt x="189" y="70"/>
                  <a:pt x="190" y="70"/>
                </a:cubicBezTo>
                <a:close/>
                <a:moveTo>
                  <a:pt x="198" y="70"/>
                </a:moveTo>
                <a:cubicBezTo>
                  <a:pt x="198" y="71"/>
                  <a:pt x="198" y="71"/>
                  <a:pt x="198" y="71"/>
                </a:cubicBezTo>
                <a:cubicBezTo>
                  <a:pt x="198" y="70"/>
                  <a:pt x="198" y="70"/>
                  <a:pt x="198" y="70"/>
                </a:cubicBezTo>
                <a:close/>
                <a:moveTo>
                  <a:pt x="227" y="74"/>
                </a:moveTo>
                <a:cubicBezTo>
                  <a:pt x="228" y="73"/>
                  <a:pt x="226" y="71"/>
                  <a:pt x="226" y="70"/>
                </a:cubicBezTo>
                <a:cubicBezTo>
                  <a:pt x="226" y="71"/>
                  <a:pt x="226" y="73"/>
                  <a:pt x="227" y="74"/>
                </a:cubicBezTo>
                <a:close/>
                <a:moveTo>
                  <a:pt x="191" y="73"/>
                </a:moveTo>
                <a:cubicBezTo>
                  <a:pt x="191" y="73"/>
                  <a:pt x="190" y="73"/>
                  <a:pt x="190" y="72"/>
                </a:cubicBezTo>
                <a:cubicBezTo>
                  <a:pt x="191" y="73"/>
                  <a:pt x="191" y="73"/>
                  <a:pt x="191" y="73"/>
                </a:cubicBezTo>
                <a:cubicBezTo>
                  <a:pt x="191" y="73"/>
                  <a:pt x="191" y="73"/>
                  <a:pt x="191" y="73"/>
                </a:cubicBezTo>
                <a:close/>
                <a:moveTo>
                  <a:pt x="199" y="73"/>
                </a:moveTo>
                <a:cubicBezTo>
                  <a:pt x="199" y="73"/>
                  <a:pt x="199" y="73"/>
                  <a:pt x="199" y="73"/>
                </a:cubicBezTo>
                <a:cubicBezTo>
                  <a:pt x="199" y="72"/>
                  <a:pt x="199" y="72"/>
                  <a:pt x="199" y="72"/>
                </a:cubicBezTo>
                <a:cubicBezTo>
                  <a:pt x="199" y="73"/>
                  <a:pt x="199" y="73"/>
                  <a:pt x="199" y="73"/>
                </a:cubicBezTo>
                <a:close/>
                <a:moveTo>
                  <a:pt x="191" y="74"/>
                </a:moveTo>
                <a:cubicBezTo>
                  <a:pt x="191" y="74"/>
                  <a:pt x="191" y="74"/>
                  <a:pt x="191" y="74"/>
                </a:cubicBezTo>
                <a:cubicBezTo>
                  <a:pt x="191" y="74"/>
                  <a:pt x="191" y="74"/>
                  <a:pt x="191" y="74"/>
                </a:cubicBezTo>
                <a:cubicBezTo>
                  <a:pt x="191" y="74"/>
                  <a:pt x="191" y="74"/>
                  <a:pt x="191" y="74"/>
                </a:cubicBezTo>
                <a:close/>
                <a:moveTo>
                  <a:pt x="201" y="74"/>
                </a:moveTo>
                <a:cubicBezTo>
                  <a:pt x="201" y="74"/>
                  <a:pt x="201" y="74"/>
                  <a:pt x="201" y="74"/>
                </a:cubicBezTo>
                <a:cubicBezTo>
                  <a:pt x="201" y="74"/>
                  <a:pt x="201" y="74"/>
                  <a:pt x="201" y="74"/>
                </a:cubicBezTo>
                <a:cubicBezTo>
                  <a:pt x="201" y="74"/>
                  <a:pt x="201" y="74"/>
                  <a:pt x="201" y="74"/>
                </a:cubicBezTo>
                <a:close/>
                <a:moveTo>
                  <a:pt x="228" y="77"/>
                </a:moveTo>
                <a:cubicBezTo>
                  <a:pt x="229" y="76"/>
                  <a:pt x="228" y="75"/>
                  <a:pt x="228" y="74"/>
                </a:cubicBezTo>
                <a:cubicBezTo>
                  <a:pt x="227" y="75"/>
                  <a:pt x="228" y="76"/>
                  <a:pt x="228" y="77"/>
                </a:cubicBezTo>
                <a:close/>
                <a:moveTo>
                  <a:pt x="200" y="75"/>
                </a:moveTo>
                <a:cubicBezTo>
                  <a:pt x="200" y="75"/>
                  <a:pt x="200" y="75"/>
                  <a:pt x="200" y="75"/>
                </a:cubicBezTo>
                <a:cubicBezTo>
                  <a:pt x="200" y="76"/>
                  <a:pt x="200" y="76"/>
                  <a:pt x="200" y="76"/>
                </a:cubicBezTo>
                <a:cubicBezTo>
                  <a:pt x="200" y="75"/>
                  <a:pt x="200" y="75"/>
                  <a:pt x="200" y="75"/>
                </a:cubicBezTo>
                <a:cubicBezTo>
                  <a:pt x="200" y="75"/>
                  <a:pt x="200" y="75"/>
                  <a:pt x="200" y="75"/>
                </a:cubicBezTo>
                <a:close/>
                <a:moveTo>
                  <a:pt x="192" y="77"/>
                </a:moveTo>
                <a:cubicBezTo>
                  <a:pt x="190" y="77"/>
                  <a:pt x="192" y="80"/>
                  <a:pt x="192" y="81"/>
                </a:cubicBezTo>
                <a:cubicBezTo>
                  <a:pt x="193" y="80"/>
                  <a:pt x="192" y="79"/>
                  <a:pt x="192" y="78"/>
                </a:cubicBezTo>
                <a:cubicBezTo>
                  <a:pt x="192" y="78"/>
                  <a:pt x="192" y="78"/>
                  <a:pt x="192" y="77"/>
                </a:cubicBezTo>
                <a:close/>
                <a:moveTo>
                  <a:pt x="201" y="78"/>
                </a:moveTo>
                <a:cubicBezTo>
                  <a:pt x="201" y="77"/>
                  <a:pt x="200" y="78"/>
                  <a:pt x="201" y="78"/>
                </a:cubicBezTo>
                <a:cubicBezTo>
                  <a:pt x="201" y="78"/>
                  <a:pt x="201" y="78"/>
                  <a:pt x="201" y="78"/>
                </a:cubicBezTo>
                <a:close/>
                <a:moveTo>
                  <a:pt x="206" y="79"/>
                </a:moveTo>
                <a:cubicBezTo>
                  <a:pt x="205" y="79"/>
                  <a:pt x="205" y="79"/>
                  <a:pt x="205" y="79"/>
                </a:cubicBezTo>
                <a:cubicBezTo>
                  <a:pt x="205" y="79"/>
                  <a:pt x="206" y="79"/>
                  <a:pt x="206" y="79"/>
                </a:cubicBezTo>
                <a:close/>
                <a:moveTo>
                  <a:pt x="202" y="83"/>
                </a:moveTo>
                <a:cubicBezTo>
                  <a:pt x="203" y="81"/>
                  <a:pt x="202" y="80"/>
                  <a:pt x="201" y="79"/>
                </a:cubicBezTo>
                <a:cubicBezTo>
                  <a:pt x="202" y="80"/>
                  <a:pt x="202" y="82"/>
                  <a:pt x="202" y="83"/>
                </a:cubicBezTo>
                <a:close/>
                <a:moveTo>
                  <a:pt x="207" y="83"/>
                </a:moveTo>
                <a:cubicBezTo>
                  <a:pt x="207" y="82"/>
                  <a:pt x="206" y="81"/>
                  <a:pt x="206" y="80"/>
                </a:cubicBezTo>
                <a:cubicBezTo>
                  <a:pt x="207" y="83"/>
                  <a:pt x="207" y="83"/>
                  <a:pt x="207" y="83"/>
                </a:cubicBezTo>
                <a:close/>
                <a:moveTo>
                  <a:pt x="193" y="84"/>
                </a:moveTo>
                <a:cubicBezTo>
                  <a:pt x="193" y="83"/>
                  <a:pt x="193" y="83"/>
                  <a:pt x="193" y="83"/>
                </a:cubicBezTo>
                <a:cubicBezTo>
                  <a:pt x="192" y="82"/>
                  <a:pt x="192" y="82"/>
                  <a:pt x="192" y="82"/>
                </a:cubicBezTo>
                <a:cubicBezTo>
                  <a:pt x="193" y="84"/>
                  <a:pt x="193" y="84"/>
                  <a:pt x="193" y="84"/>
                </a:cubicBezTo>
                <a:close/>
                <a:moveTo>
                  <a:pt x="203" y="85"/>
                </a:moveTo>
                <a:cubicBezTo>
                  <a:pt x="204" y="85"/>
                  <a:pt x="203" y="84"/>
                  <a:pt x="203" y="84"/>
                </a:cubicBezTo>
                <a:cubicBezTo>
                  <a:pt x="203" y="85"/>
                  <a:pt x="203" y="85"/>
                  <a:pt x="203" y="85"/>
                </a:cubicBezTo>
                <a:close/>
                <a:moveTo>
                  <a:pt x="48" y="85"/>
                </a:moveTo>
                <a:cubicBezTo>
                  <a:pt x="47" y="85"/>
                  <a:pt x="47" y="85"/>
                  <a:pt x="47" y="86"/>
                </a:cubicBezTo>
                <a:cubicBezTo>
                  <a:pt x="47" y="86"/>
                  <a:pt x="48" y="86"/>
                  <a:pt x="47" y="86"/>
                </a:cubicBezTo>
                <a:cubicBezTo>
                  <a:pt x="47" y="85"/>
                  <a:pt x="48" y="85"/>
                  <a:pt x="48" y="85"/>
                </a:cubicBezTo>
                <a:close/>
                <a:moveTo>
                  <a:pt x="39" y="85"/>
                </a:moveTo>
                <a:cubicBezTo>
                  <a:pt x="40" y="85"/>
                  <a:pt x="40" y="85"/>
                  <a:pt x="40" y="85"/>
                </a:cubicBezTo>
                <a:cubicBezTo>
                  <a:pt x="39" y="85"/>
                  <a:pt x="39" y="85"/>
                  <a:pt x="39" y="85"/>
                </a:cubicBezTo>
                <a:cubicBezTo>
                  <a:pt x="39" y="85"/>
                  <a:pt x="39" y="85"/>
                  <a:pt x="39" y="85"/>
                </a:cubicBezTo>
                <a:close/>
                <a:moveTo>
                  <a:pt x="205" y="86"/>
                </a:moveTo>
                <a:cubicBezTo>
                  <a:pt x="205" y="86"/>
                  <a:pt x="205" y="86"/>
                  <a:pt x="205" y="86"/>
                </a:cubicBezTo>
                <a:cubicBezTo>
                  <a:pt x="204" y="86"/>
                  <a:pt x="204" y="86"/>
                  <a:pt x="204" y="86"/>
                </a:cubicBezTo>
                <a:cubicBezTo>
                  <a:pt x="205" y="86"/>
                  <a:pt x="205" y="86"/>
                  <a:pt x="205" y="86"/>
                </a:cubicBezTo>
                <a:close/>
                <a:moveTo>
                  <a:pt x="47" y="87"/>
                </a:moveTo>
                <a:cubicBezTo>
                  <a:pt x="47" y="87"/>
                  <a:pt x="47" y="87"/>
                  <a:pt x="46" y="87"/>
                </a:cubicBezTo>
                <a:cubicBezTo>
                  <a:pt x="46" y="88"/>
                  <a:pt x="46" y="88"/>
                  <a:pt x="46" y="88"/>
                </a:cubicBezTo>
                <a:cubicBezTo>
                  <a:pt x="47" y="87"/>
                  <a:pt x="47" y="87"/>
                  <a:pt x="47" y="87"/>
                </a:cubicBezTo>
                <a:close/>
                <a:moveTo>
                  <a:pt x="39" y="87"/>
                </a:moveTo>
                <a:cubicBezTo>
                  <a:pt x="38" y="88"/>
                  <a:pt x="38" y="90"/>
                  <a:pt x="38" y="91"/>
                </a:cubicBezTo>
                <a:cubicBezTo>
                  <a:pt x="38" y="90"/>
                  <a:pt x="38" y="89"/>
                  <a:pt x="39" y="87"/>
                </a:cubicBezTo>
                <a:close/>
                <a:moveTo>
                  <a:pt x="205" y="91"/>
                </a:moveTo>
                <a:cubicBezTo>
                  <a:pt x="204" y="90"/>
                  <a:pt x="205" y="88"/>
                  <a:pt x="204" y="87"/>
                </a:cubicBezTo>
                <a:cubicBezTo>
                  <a:pt x="204" y="92"/>
                  <a:pt x="204" y="92"/>
                  <a:pt x="204" y="92"/>
                </a:cubicBezTo>
                <a:cubicBezTo>
                  <a:pt x="205" y="91"/>
                  <a:pt x="205" y="91"/>
                  <a:pt x="205" y="91"/>
                </a:cubicBezTo>
                <a:cubicBezTo>
                  <a:pt x="205" y="90"/>
                  <a:pt x="205" y="91"/>
                  <a:pt x="206" y="91"/>
                </a:cubicBezTo>
                <a:cubicBezTo>
                  <a:pt x="206" y="91"/>
                  <a:pt x="206" y="92"/>
                  <a:pt x="205" y="92"/>
                </a:cubicBezTo>
                <a:cubicBezTo>
                  <a:pt x="206" y="92"/>
                  <a:pt x="206" y="92"/>
                  <a:pt x="206" y="92"/>
                </a:cubicBezTo>
                <a:cubicBezTo>
                  <a:pt x="206" y="91"/>
                  <a:pt x="206" y="91"/>
                  <a:pt x="206" y="90"/>
                </a:cubicBezTo>
                <a:cubicBezTo>
                  <a:pt x="205" y="90"/>
                  <a:pt x="205" y="90"/>
                  <a:pt x="205" y="91"/>
                </a:cubicBezTo>
                <a:close/>
                <a:moveTo>
                  <a:pt x="205" y="90"/>
                </a:moveTo>
                <a:cubicBezTo>
                  <a:pt x="206" y="89"/>
                  <a:pt x="205" y="88"/>
                  <a:pt x="205" y="88"/>
                </a:cubicBezTo>
                <a:cubicBezTo>
                  <a:pt x="205" y="88"/>
                  <a:pt x="205" y="89"/>
                  <a:pt x="205" y="90"/>
                </a:cubicBezTo>
                <a:close/>
                <a:moveTo>
                  <a:pt x="208" y="89"/>
                </a:moveTo>
                <a:cubicBezTo>
                  <a:pt x="208" y="88"/>
                  <a:pt x="208" y="88"/>
                  <a:pt x="208" y="88"/>
                </a:cubicBezTo>
                <a:cubicBezTo>
                  <a:pt x="208" y="88"/>
                  <a:pt x="208" y="88"/>
                  <a:pt x="208" y="88"/>
                </a:cubicBezTo>
                <a:cubicBezTo>
                  <a:pt x="208" y="89"/>
                  <a:pt x="208" y="89"/>
                  <a:pt x="208" y="89"/>
                </a:cubicBezTo>
                <a:close/>
                <a:moveTo>
                  <a:pt x="209" y="92"/>
                </a:moveTo>
                <a:cubicBezTo>
                  <a:pt x="209" y="92"/>
                  <a:pt x="209" y="90"/>
                  <a:pt x="208" y="89"/>
                </a:cubicBezTo>
                <a:cubicBezTo>
                  <a:pt x="210" y="90"/>
                  <a:pt x="208" y="92"/>
                  <a:pt x="209" y="93"/>
                </a:cubicBezTo>
                <a:cubicBezTo>
                  <a:pt x="209" y="92"/>
                  <a:pt x="209" y="92"/>
                  <a:pt x="209" y="92"/>
                </a:cubicBezTo>
                <a:close/>
                <a:moveTo>
                  <a:pt x="46" y="91"/>
                </a:moveTo>
                <a:cubicBezTo>
                  <a:pt x="46" y="91"/>
                  <a:pt x="46" y="91"/>
                  <a:pt x="46" y="91"/>
                </a:cubicBezTo>
                <a:cubicBezTo>
                  <a:pt x="46" y="91"/>
                  <a:pt x="46" y="91"/>
                  <a:pt x="46" y="91"/>
                </a:cubicBezTo>
                <a:close/>
                <a:moveTo>
                  <a:pt x="231" y="91"/>
                </a:moveTo>
                <a:cubicBezTo>
                  <a:pt x="231" y="91"/>
                  <a:pt x="231" y="91"/>
                  <a:pt x="231" y="91"/>
                </a:cubicBezTo>
                <a:cubicBezTo>
                  <a:pt x="231" y="91"/>
                  <a:pt x="231" y="91"/>
                  <a:pt x="231" y="91"/>
                </a:cubicBezTo>
                <a:close/>
                <a:moveTo>
                  <a:pt x="198" y="92"/>
                </a:moveTo>
                <a:cubicBezTo>
                  <a:pt x="197" y="92"/>
                  <a:pt x="197" y="92"/>
                  <a:pt x="197" y="92"/>
                </a:cubicBezTo>
                <a:cubicBezTo>
                  <a:pt x="197" y="93"/>
                  <a:pt x="198" y="93"/>
                  <a:pt x="198" y="93"/>
                </a:cubicBezTo>
                <a:cubicBezTo>
                  <a:pt x="198" y="92"/>
                  <a:pt x="198" y="92"/>
                  <a:pt x="198" y="92"/>
                </a:cubicBezTo>
                <a:close/>
                <a:moveTo>
                  <a:pt x="37" y="94"/>
                </a:moveTo>
                <a:cubicBezTo>
                  <a:pt x="37" y="93"/>
                  <a:pt x="37" y="93"/>
                  <a:pt x="37" y="93"/>
                </a:cubicBezTo>
                <a:cubicBezTo>
                  <a:pt x="37" y="93"/>
                  <a:pt x="37" y="94"/>
                  <a:pt x="37" y="94"/>
                </a:cubicBezTo>
                <a:close/>
                <a:moveTo>
                  <a:pt x="205" y="95"/>
                </a:moveTo>
                <a:cubicBezTo>
                  <a:pt x="205" y="95"/>
                  <a:pt x="205" y="95"/>
                  <a:pt x="205" y="95"/>
                </a:cubicBezTo>
                <a:cubicBezTo>
                  <a:pt x="205" y="93"/>
                  <a:pt x="205" y="93"/>
                  <a:pt x="205" y="93"/>
                </a:cubicBezTo>
                <a:cubicBezTo>
                  <a:pt x="205" y="95"/>
                  <a:pt x="205" y="95"/>
                  <a:pt x="205" y="95"/>
                </a:cubicBezTo>
                <a:close/>
                <a:moveTo>
                  <a:pt x="232" y="97"/>
                </a:moveTo>
                <a:cubicBezTo>
                  <a:pt x="232" y="96"/>
                  <a:pt x="232" y="96"/>
                  <a:pt x="232" y="96"/>
                </a:cubicBezTo>
                <a:cubicBezTo>
                  <a:pt x="232" y="93"/>
                  <a:pt x="232" y="93"/>
                  <a:pt x="232" y="93"/>
                </a:cubicBezTo>
                <a:cubicBezTo>
                  <a:pt x="232" y="97"/>
                  <a:pt x="232" y="97"/>
                  <a:pt x="232" y="97"/>
                </a:cubicBezTo>
                <a:close/>
                <a:moveTo>
                  <a:pt x="206" y="95"/>
                </a:moveTo>
                <a:cubicBezTo>
                  <a:pt x="206" y="95"/>
                  <a:pt x="206" y="95"/>
                  <a:pt x="206" y="95"/>
                </a:cubicBezTo>
                <a:cubicBezTo>
                  <a:pt x="206" y="97"/>
                  <a:pt x="206" y="97"/>
                  <a:pt x="206" y="97"/>
                </a:cubicBezTo>
                <a:cubicBezTo>
                  <a:pt x="207" y="97"/>
                  <a:pt x="207" y="97"/>
                  <a:pt x="207" y="97"/>
                </a:cubicBezTo>
                <a:cubicBezTo>
                  <a:pt x="206" y="96"/>
                  <a:pt x="206" y="96"/>
                  <a:pt x="206" y="95"/>
                </a:cubicBezTo>
                <a:close/>
                <a:moveTo>
                  <a:pt x="207" y="99"/>
                </a:moveTo>
                <a:cubicBezTo>
                  <a:pt x="205" y="99"/>
                  <a:pt x="206" y="97"/>
                  <a:pt x="205" y="96"/>
                </a:cubicBezTo>
                <a:cubicBezTo>
                  <a:pt x="205" y="96"/>
                  <a:pt x="205" y="96"/>
                  <a:pt x="205" y="96"/>
                </a:cubicBezTo>
                <a:cubicBezTo>
                  <a:pt x="206" y="101"/>
                  <a:pt x="205" y="107"/>
                  <a:pt x="205" y="111"/>
                </a:cubicBezTo>
                <a:cubicBezTo>
                  <a:pt x="207" y="111"/>
                  <a:pt x="207" y="111"/>
                  <a:pt x="207" y="111"/>
                </a:cubicBezTo>
                <a:cubicBezTo>
                  <a:pt x="206" y="111"/>
                  <a:pt x="205" y="111"/>
                  <a:pt x="205" y="110"/>
                </a:cubicBezTo>
                <a:cubicBezTo>
                  <a:pt x="206" y="110"/>
                  <a:pt x="206" y="110"/>
                  <a:pt x="206" y="110"/>
                </a:cubicBezTo>
                <a:cubicBezTo>
                  <a:pt x="206" y="110"/>
                  <a:pt x="206" y="109"/>
                  <a:pt x="207" y="109"/>
                </a:cubicBezTo>
                <a:cubicBezTo>
                  <a:pt x="207" y="108"/>
                  <a:pt x="207" y="106"/>
                  <a:pt x="206" y="106"/>
                </a:cubicBezTo>
                <a:cubicBezTo>
                  <a:pt x="206" y="105"/>
                  <a:pt x="206" y="105"/>
                  <a:pt x="207" y="105"/>
                </a:cubicBezTo>
                <a:cubicBezTo>
                  <a:pt x="206" y="104"/>
                  <a:pt x="206" y="104"/>
                  <a:pt x="206" y="104"/>
                </a:cubicBezTo>
                <a:cubicBezTo>
                  <a:pt x="206" y="104"/>
                  <a:pt x="205" y="102"/>
                  <a:pt x="206" y="102"/>
                </a:cubicBezTo>
                <a:cubicBezTo>
                  <a:pt x="206" y="102"/>
                  <a:pt x="206" y="102"/>
                  <a:pt x="206" y="102"/>
                </a:cubicBezTo>
                <a:cubicBezTo>
                  <a:pt x="206" y="101"/>
                  <a:pt x="205" y="100"/>
                  <a:pt x="206" y="100"/>
                </a:cubicBezTo>
                <a:cubicBezTo>
                  <a:pt x="206" y="100"/>
                  <a:pt x="206" y="100"/>
                  <a:pt x="207" y="100"/>
                </a:cubicBezTo>
                <a:cubicBezTo>
                  <a:pt x="207" y="99"/>
                  <a:pt x="207" y="99"/>
                  <a:pt x="207" y="99"/>
                </a:cubicBezTo>
                <a:close/>
                <a:moveTo>
                  <a:pt x="51" y="142"/>
                </a:moveTo>
                <a:cubicBezTo>
                  <a:pt x="45" y="127"/>
                  <a:pt x="43" y="113"/>
                  <a:pt x="45" y="96"/>
                </a:cubicBezTo>
                <a:cubicBezTo>
                  <a:pt x="45" y="97"/>
                  <a:pt x="45" y="97"/>
                  <a:pt x="44" y="97"/>
                </a:cubicBezTo>
                <a:cubicBezTo>
                  <a:pt x="45" y="100"/>
                  <a:pt x="44" y="103"/>
                  <a:pt x="44" y="106"/>
                </a:cubicBezTo>
                <a:cubicBezTo>
                  <a:pt x="43" y="106"/>
                  <a:pt x="43" y="106"/>
                  <a:pt x="43" y="106"/>
                </a:cubicBezTo>
                <a:cubicBezTo>
                  <a:pt x="44" y="106"/>
                  <a:pt x="44" y="106"/>
                  <a:pt x="44" y="106"/>
                </a:cubicBezTo>
                <a:cubicBezTo>
                  <a:pt x="44" y="108"/>
                  <a:pt x="44" y="109"/>
                  <a:pt x="44" y="111"/>
                </a:cubicBezTo>
                <a:cubicBezTo>
                  <a:pt x="43" y="113"/>
                  <a:pt x="45" y="115"/>
                  <a:pt x="44" y="116"/>
                </a:cubicBezTo>
                <a:cubicBezTo>
                  <a:pt x="44" y="116"/>
                  <a:pt x="44" y="116"/>
                  <a:pt x="44" y="116"/>
                </a:cubicBezTo>
                <a:cubicBezTo>
                  <a:pt x="45" y="117"/>
                  <a:pt x="45" y="117"/>
                  <a:pt x="45" y="117"/>
                </a:cubicBezTo>
                <a:cubicBezTo>
                  <a:pt x="45" y="117"/>
                  <a:pt x="44" y="117"/>
                  <a:pt x="44" y="117"/>
                </a:cubicBezTo>
                <a:cubicBezTo>
                  <a:pt x="45" y="119"/>
                  <a:pt x="44" y="120"/>
                  <a:pt x="45" y="121"/>
                </a:cubicBezTo>
                <a:cubicBezTo>
                  <a:pt x="44" y="121"/>
                  <a:pt x="44" y="121"/>
                  <a:pt x="44" y="121"/>
                </a:cubicBezTo>
                <a:cubicBezTo>
                  <a:pt x="45" y="125"/>
                  <a:pt x="46" y="128"/>
                  <a:pt x="47" y="131"/>
                </a:cubicBezTo>
                <a:cubicBezTo>
                  <a:pt x="47" y="132"/>
                  <a:pt x="47" y="133"/>
                  <a:pt x="47" y="135"/>
                </a:cubicBezTo>
                <a:cubicBezTo>
                  <a:pt x="48" y="135"/>
                  <a:pt x="48" y="136"/>
                  <a:pt x="49" y="137"/>
                </a:cubicBezTo>
                <a:cubicBezTo>
                  <a:pt x="48" y="139"/>
                  <a:pt x="50" y="141"/>
                  <a:pt x="51" y="142"/>
                </a:cubicBezTo>
                <a:close/>
                <a:moveTo>
                  <a:pt x="199" y="102"/>
                </a:moveTo>
                <a:cubicBezTo>
                  <a:pt x="199" y="101"/>
                  <a:pt x="199" y="101"/>
                  <a:pt x="199" y="101"/>
                </a:cubicBezTo>
                <a:cubicBezTo>
                  <a:pt x="198" y="102"/>
                  <a:pt x="198" y="102"/>
                  <a:pt x="198" y="102"/>
                </a:cubicBezTo>
                <a:cubicBezTo>
                  <a:pt x="199" y="103"/>
                  <a:pt x="198" y="106"/>
                  <a:pt x="200" y="106"/>
                </a:cubicBezTo>
                <a:cubicBezTo>
                  <a:pt x="200" y="106"/>
                  <a:pt x="199" y="107"/>
                  <a:pt x="199" y="107"/>
                </a:cubicBezTo>
                <a:cubicBezTo>
                  <a:pt x="198" y="107"/>
                  <a:pt x="199" y="108"/>
                  <a:pt x="199" y="108"/>
                </a:cubicBezTo>
                <a:cubicBezTo>
                  <a:pt x="200" y="105"/>
                  <a:pt x="200" y="105"/>
                  <a:pt x="200" y="105"/>
                </a:cubicBezTo>
                <a:cubicBezTo>
                  <a:pt x="199" y="105"/>
                  <a:pt x="199" y="104"/>
                  <a:pt x="199" y="103"/>
                </a:cubicBezTo>
                <a:cubicBezTo>
                  <a:pt x="199" y="103"/>
                  <a:pt x="199" y="102"/>
                  <a:pt x="199" y="102"/>
                </a:cubicBezTo>
                <a:close/>
                <a:moveTo>
                  <a:pt x="207" y="103"/>
                </a:moveTo>
                <a:cubicBezTo>
                  <a:pt x="207" y="104"/>
                  <a:pt x="207" y="104"/>
                  <a:pt x="207" y="104"/>
                </a:cubicBezTo>
                <a:cubicBezTo>
                  <a:pt x="207" y="104"/>
                  <a:pt x="207" y="104"/>
                  <a:pt x="207" y="104"/>
                </a:cubicBezTo>
                <a:cubicBezTo>
                  <a:pt x="207" y="103"/>
                  <a:pt x="207" y="103"/>
                  <a:pt x="207" y="103"/>
                </a:cubicBezTo>
                <a:cubicBezTo>
                  <a:pt x="207" y="103"/>
                  <a:pt x="207" y="103"/>
                  <a:pt x="207" y="103"/>
                </a:cubicBezTo>
                <a:close/>
                <a:moveTo>
                  <a:pt x="200" y="111"/>
                </a:moveTo>
                <a:cubicBezTo>
                  <a:pt x="200" y="110"/>
                  <a:pt x="200" y="109"/>
                  <a:pt x="199" y="109"/>
                </a:cubicBezTo>
                <a:cubicBezTo>
                  <a:pt x="199" y="112"/>
                  <a:pt x="199" y="114"/>
                  <a:pt x="199" y="117"/>
                </a:cubicBezTo>
                <a:cubicBezTo>
                  <a:pt x="199" y="117"/>
                  <a:pt x="199" y="117"/>
                  <a:pt x="199" y="117"/>
                </a:cubicBezTo>
                <a:cubicBezTo>
                  <a:pt x="198" y="118"/>
                  <a:pt x="199" y="120"/>
                  <a:pt x="199" y="120"/>
                </a:cubicBezTo>
                <a:cubicBezTo>
                  <a:pt x="200" y="117"/>
                  <a:pt x="200" y="114"/>
                  <a:pt x="200" y="111"/>
                </a:cubicBezTo>
                <a:close/>
                <a:moveTo>
                  <a:pt x="205" y="114"/>
                </a:moveTo>
                <a:cubicBezTo>
                  <a:pt x="206" y="112"/>
                  <a:pt x="206" y="112"/>
                  <a:pt x="206" y="112"/>
                </a:cubicBezTo>
                <a:cubicBezTo>
                  <a:pt x="205" y="112"/>
                  <a:pt x="205" y="112"/>
                  <a:pt x="205" y="112"/>
                </a:cubicBezTo>
                <a:cubicBezTo>
                  <a:pt x="205" y="113"/>
                  <a:pt x="205" y="113"/>
                  <a:pt x="205" y="113"/>
                </a:cubicBezTo>
                <a:cubicBezTo>
                  <a:pt x="205" y="113"/>
                  <a:pt x="205" y="113"/>
                  <a:pt x="205" y="113"/>
                </a:cubicBezTo>
                <a:cubicBezTo>
                  <a:pt x="205" y="113"/>
                  <a:pt x="205" y="115"/>
                  <a:pt x="205" y="115"/>
                </a:cubicBezTo>
                <a:cubicBezTo>
                  <a:pt x="205" y="116"/>
                  <a:pt x="205" y="116"/>
                  <a:pt x="205" y="116"/>
                </a:cubicBezTo>
                <a:cubicBezTo>
                  <a:pt x="206" y="115"/>
                  <a:pt x="206" y="114"/>
                  <a:pt x="205" y="114"/>
                </a:cubicBezTo>
                <a:close/>
                <a:moveTo>
                  <a:pt x="204" y="123"/>
                </a:moveTo>
                <a:cubicBezTo>
                  <a:pt x="205" y="121"/>
                  <a:pt x="206" y="118"/>
                  <a:pt x="205" y="116"/>
                </a:cubicBezTo>
                <a:cubicBezTo>
                  <a:pt x="204" y="119"/>
                  <a:pt x="204" y="119"/>
                  <a:pt x="204" y="119"/>
                </a:cubicBezTo>
                <a:cubicBezTo>
                  <a:pt x="204" y="120"/>
                  <a:pt x="204" y="121"/>
                  <a:pt x="204" y="122"/>
                </a:cubicBezTo>
                <a:cubicBezTo>
                  <a:pt x="203" y="124"/>
                  <a:pt x="203" y="127"/>
                  <a:pt x="202" y="129"/>
                </a:cubicBezTo>
                <a:cubicBezTo>
                  <a:pt x="201" y="130"/>
                  <a:pt x="202" y="133"/>
                  <a:pt x="201" y="133"/>
                </a:cubicBezTo>
                <a:cubicBezTo>
                  <a:pt x="202" y="134"/>
                  <a:pt x="199" y="135"/>
                  <a:pt x="200" y="136"/>
                </a:cubicBezTo>
                <a:cubicBezTo>
                  <a:pt x="201" y="136"/>
                  <a:pt x="201" y="134"/>
                  <a:pt x="201" y="133"/>
                </a:cubicBezTo>
                <a:cubicBezTo>
                  <a:pt x="202" y="133"/>
                  <a:pt x="202" y="133"/>
                  <a:pt x="202" y="133"/>
                </a:cubicBezTo>
                <a:cubicBezTo>
                  <a:pt x="202" y="133"/>
                  <a:pt x="202" y="133"/>
                  <a:pt x="202" y="133"/>
                </a:cubicBezTo>
                <a:cubicBezTo>
                  <a:pt x="202" y="132"/>
                  <a:pt x="202" y="131"/>
                  <a:pt x="203" y="131"/>
                </a:cubicBezTo>
                <a:cubicBezTo>
                  <a:pt x="200" y="130"/>
                  <a:pt x="204" y="129"/>
                  <a:pt x="203" y="127"/>
                </a:cubicBezTo>
                <a:cubicBezTo>
                  <a:pt x="203" y="127"/>
                  <a:pt x="204" y="127"/>
                  <a:pt x="204" y="126"/>
                </a:cubicBezTo>
                <a:cubicBezTo>
                  <a:pt x="202" y="125"/>
                  <a:pt x="205" y="124"/>
                  <a:pt x="204" y="123"/>
                </a:cubicBezTo>
                <a:close/>
                <a:moveTo>
                  <a:pt x="7" y="117"/>
                </a:moveTo>
                <a:cubicBezTo>
                  <a:pt x="7" y="117"/>
                  <a:pt x="6" y="118"/>
                  <a:pt x="6" y="118"/>
                </a:cubicBezTo>
                <a:cubicBezTo>
                  <a:pt x="6" y="117"/>
                  <a:pt x="7" y="117"/>
                  <a:pt x="7" y="117"/>
                </a:cubicBezTo>
                <a:close/>
                <a:moveTo>
                  <a:pt x="210" y="117"/>
                </a:moveTo>
                <a:cubicBezTo>
                  <a:pt x="210" y="117"/>
                  <a:pt x="209" y="117"/>
                  <a:pt x="209" y="117"/>
                </a:cubicBezTo>
                <a:cubicBezTo>
                  <a:pt x="209" y="117"/>
                  <a:pt x="209" y="117"/>
                  <a:pt x="209" y="117"/>
                </a:cubicBezTo>
                <a:cubicBezTo>
                  <a:pt x="210" y="117"/>
                  <a:pt x="210" y="117"/>
                  <a:pt x="210" y="117"/>
                </a:cubicBezTo>
                <a:close/>
                <a:moveTo>
                  <a:pt x="203" y="118"/>
                </a:moveTo>
                <a:cubicBezTo>
                  <a:pt x="203" y="118"/>
                  <a:pt x="203" y="118"/>
                  <a:pt x="203" y="118"/>
                </a:cubicBezTo>
                <a:cubicBezTo>
                  <a:pt x="203" y="117"/>
                  <a:pt x="203" y="117"/>
                  <a:pt x="203" y="117"/>
                </a:cubicBezTo>
                <a:cubicBezTo>
                  <a:pt x="203" y="118"/>
                  <a:pt x="203" y="118"/>
                  <a:pt x="203" y="118"/>
                </a:cubicBezTo>
                <a:close/>
                <a:moveTo>
                  <a:pt x="6" y="127"/>
                </a:moveTo>
                <a:cubicBezTo>
                  <a:pt x="7" y="127"/>
                  <a:pt x="7" y="127"/>
                  <a:pt x="7" y="127"/>
                </a:cubicBezTo>
                <a:cubicBezTo>
                  <a:pt x="7" y="125"/>
                  <a:pt x="7" y="125"/>
                  <a:pt x="7" y="125"/>
                </a:cubicBezTo>
                <a:cubicBezTo>
                  <a:pt x="6" y="127"/>
                  <a:pt x="6" y="127"/>
                  <a:pt x="6" y="127"/>
                </a:cubicBezTo>
                <a:close/>
                <a:moveTo>
                  <a:pt x="199" y="126"/>
                </a:moveTo>
                <a:cubicBezTo>
                  <a:pt x="199" y="126"/>
                  <a:pt x="198" y="126"/>
                  <a:pt x="198" y="126"/>
                </a:cubicBezTo>
                <a:cubicBezTo>
                  <a:pt x="198" y="127"/>
                  <a:pt x="198" y="127"/>
                  <a:pt x="198" y="127"/>
                </a:cubicBezTo>
                <a:cubicBezTo>
                  <a:pt x="199" y="127"/>
                  <a:pt x="199" y="127"/>
                  <a:pt x="199" y="127"/>
                </a:cubicBezTo>
                <a:cubicBezTo>
                  <a:pt x="199" y="126"/>
                  <a:pt x="199" y="126"/>
                  <a:pt x="199" y="126"/>
                </a:cubicBezTo>
                <a:close/>
                <a:moveTo>
                  <a:pt x="207" y="127"/>
                </a:moveTo>
                <a:cubicBezTo>
                  <a:pt x="207" y="126"/>
                  <a:pt x="207" y="126"/>
                  <a:pt x="207" y="126"/>
                </a:cubicBezTo>
                <a:cubicBezTo>
                  <a:pt x="207" y="128"/>
                  <a:pt x="207" y="128"/>
                  <a:pt x="207" y="128"/>
                </a:cubicBezTo>
                <a:cubicBezTo>
                  <a:pt x="207" y="128"/>
                  <a:pt x="207" y="127"/>
                  <a:pt x="207" y="127"/>
                </a:cubicBezTo>
                <a:close/>
                <a:moveTo>
                  <a:pt x="6" y="129"/>
                </a:moveTo>
                <a:cubicBezTo>
                  <a:pt x="5" y="128"/>
                  <a:pt x="5" y="128"/>
                  <a:pt x="5" y="128"/>
                </a:cubicBezTo>
                <a:cubicBezTo>
                  <a:pt x="5" y="129"/>
                  <a:pt x="5" y="129"/>
                  <a:pt x="6" y="129"/>
                </a:cubicBezTo>
                <a:cubicBezTo>
                  <a:pt x="6" y="129"/>
                  <a:pt x="6" y="129"/>
                  <a:pt x="6" y="129"/>
                </a:cubicBezTo>
                <a:close/>
                <a:moveTo>
                  <a:pt x="0" y="130"/>
                </a:moveTo>
                <a:cubicBezTo>
                  <a:pt x="1" y="130"/>
                  <a:pt x="1" y="130"/>
                  <a:pt x="1" y="130"/>
                </a:cubicBezTo>
                <a:cubicBezTo>
                  <a:pt x="1" y="131"/>
                  <a:pt x="1" y="131"/>
                  <a:pt x="1" y="131"/>
                </a:cubicBezTo>
                <a:cubicBezTo>
                  <a:pt x="0" y="131"/>
                  <a:pt x="0" y="131"/>
                  <a:pt x="0" y="131"/>
                </a:cubicBezTo>
                <a:cubicBezTo>
                  <a:pt x="0" y="130"/>
                  <a:pt x="0" y="130"/>
                  <a:pt x="0" y="130"/>
                </a:cubicBezTo>
                <a:close/>
                <a:moveTo>
                  <a:pt x="3" y="131"/>
                </a:moveTo>
                <a:cubicBezTo>
                  <a:pt x="3" y="132"/>
                  <a:pt x="3" y="132"/>
                  <a:pt x="3" y="132"/>
                </a:cubicBezTo>
                <a:cubicBezTo>
                  <a:pt x="3" y="131"/>
                  <a:pt x="3" y="131"/>
                  <a:pt x="3" y="131"/>
                </a:cubicBezTo>
                <a:close/>
                <a:moveTo>
                  <a:pt x="1" y="134"/>
                </a:moveTo>
                <a:cubicBezTo>
                  <a:pt x="0" y="132"/>
                  <a:pt x="0" y="132"/>
                  <a:pt x="0" y="132"/>
                </a:cubicBezTo>
                <a:cubicBezTo>
                  <a:pt x="1" y="132"/>
                  <a:pt x="1" y="133"/>
                  <a:pt x="1" y="134"/>
                </a:cubicBezTo>
                <a:close/>
                <a:moveTo>
                  <a:pt x="2" y="136"/>
                </a:moveTo>
                <a:cubicBezTo>
                  <a:pt x="1" y="136"/>
                  <a:pt x="2" y="134"/>
                  <a:pt x="2" y="133"/>
                </a:cubicBezTo>
                <a:cubicBezTo>
                  <a:pt x="3" y="134"/>
                  <a:pt x="2" y="135"/>
                  <a:pt x="2" y="136"/>
                </a:cubicBezTo>
                <a:close/>
                <a:moveTo>
                  <a:pt x="200" y="137"/>
                </a:moveTo>
                <a:cubicBezTo>
                  <a:pt x="200" y="137"/>
                  <a:pt x="200" y="137"/>
                  <a:pt x="199" y="137"/>
                </a:cubicBezTo>
                <a:cubicBezTo>
                  <a:pt x="199" y="138"/>
                  <a:pt x="199" y="138"/>
                  <a:pt x="199" y="138"/>
                </a:cubicBezTo>
                <a:cubicBezTo>
                  <a:pt x="197" y="139"/>
                  <a:pt x="199" y="141"/>
                  <a:pt x="197" y="141"/>
                </a:cubicBezTo>
                <a:cubicBezTo>
                  <a:pt x="197" y="142"/>
                  <a:pt x="197" y="142"/>
                  <a:pt x="197" y="142"/>
                </a:cubicBezTo>
                <a:cubicBezTo>
                  <a:pt x="196" y="142"/>
                  <a:pt x="196" y="144"/>
                  <a:pt x="195" y="145"/>
                </a:cubicBezTo>
                <a:cubicBezTo>
                  <a:pt x="195" y="145"/>
                  <a:pt x="196" y="145"/>
                  <a:pt x="197" y="145"/>
                </a:cubicBezTo>
                <a:cubicBezTo>
                  <a:pt x="198" y="143"/>
                  <a:pt x="198" y="141"/>
                  <a:pt x="200" y="139"/>
                </a:cubicBezTo>
                <a:cubicBezTo>
                  <a:pt x="199" y="138"/>
                  <a:pt x="200" y="138"/>
                  <a:pt x="200" y="137"/>
                </a:cubicBezTo>
                <a:close/>
                <a:moveTo>
                  <a:pt x="227" y="142"/>
                </a:moveTo>
                <a:cubicBezTo>
                  <a:pt x="225" y="146"/>
                  <a:pt x="225" y="146"/>
                  <a:pt x="225" y="146"/>
                </a:cubicBezTo>
                <a:cubicBezTo>
                  <a:pt x="227" y="142"/>
                  <a:pt x="227" y="142"/>
                  <a:pt x="227" y="142"/>
                </a:cubicBezTo>
                <a:close/>
                <a:moveTo>
                  <a:pt x="53" y="149"/>
                </a:moveTo>
                <a:cubicBezTo>
                  <a:pt x="53" y="148"/>
                  <a:pt x="53" y="146"/>
                  <a:pt x="52" y="146"/>
                </a:cubicBezTo>
                <a:cubicBezTo>
                  <a:pt x="53" y="149"/>
                  <a:pt x="53" y="149"/>
                  <a:pt x="53" y="149"/>
                </a:cubicBezTo>
                <a:cubicBezTo>
                  <a:pt x="53" y="149"/>
                  <a:pt x="53" y="149"/>
                  <a:pt x="53" y="149"/>
                </a:cubicBezTo>
                <a:close/>
                <a:moveTo>
                  <a:pt x="194" y="148"/>
                </a:moveTo>
                <a:cubicBezTo>
                  <a:pt x="194" y="148"/>
                  <a:pt x="195" y="147"/>
                  <a:pt x="195" y="146"/>
                </a:cubicBezTo>
                <a:cubicBezTo>
                  <a:pt x="193" y="148"/>
                  <a:pt x="193" y="148"/>
                  <a:pt x="193" y="148"/>
                </a:cubicBezTo>
                <a:cubicBezTo>
                  <a:pt x="194" y="148"/>
                  <a:pt x="194" y="148"/>
                  <a:pt x="194" y="148"/>
                </a:cubicBezTo>
                <a:close/>
                <a:moveTo>
                  <a:pt x="196" y="146"/>
                </a:moveTo>
                <a:cubicBezTo>
                  <a:pt x="196" y="146"/>
                  <a:pt x="195" y="147"/>
                  <a:pt x="195" y="147"/>
                </a:cubicBezTo>
                <a:cubicBezTo>
                  <a:pt x="195" y="148"/>
                  <a:pt x="195" y="148"/>
                  <a:pt x="195" y="148"/>
                </a:cubicBezTo>
                <a:cubicBezTo>
                  <a:pt x="195" y="147"/>
                  <a:pt x="196" y="147"/>
                  <a:pt x="196" y="146"/>
                </a:cubicBezTo>
                <a:close/>
                <a:moveTo>
                  <a:pt x="8" y="150"/>
                </a:moveTo>
                <a:cubicBezTo>
                  <a:pt x="8" y="149"/>
                  <a:pt x="7" y="148"/>
                  <a:pt x="6" y="147"/>
                </a:cubicBezTo>
                <a:cubicBezTo>
                  <a:pt x="7" y="148"/>
                  <a:pt x="4" y="149"/>
                  <a:pt x="5" y="150"/>
                </a:cubicBezTo>
                <a:cubicBezTo>
                  <a:pt x="5" y="150"/>
                  <a:pt x="6" y="149"/>
                  <a:pt x="6" y="149"/>
                </a:cubicBezTo>
                <a:cubicBezTo>
                  <a:pt x="8" y="150"/>
                  <a:pt x="8" y="150"/>
                  <a:pt x="8" y="150"/>
                </a:cubicBezTo>
                <a:close/>
                <a:moveTo>
                  <a:pt x="193" y="152"/>
                </a:moveTo>
                <a:cubicBezTo>
                  <a:pt x="194" y="151"/>
                  <a:pt x="194" y="151"/>
                  <a:pt x="194" y="151"/>
                </a:cubicBezTo>
                <a:cubicBezTo>
                  <a:pt x="195" y="148"/>
                  <a:pt x="195" y="148"/>
                  <a:pt x="195" y="148"/>
                </a:cubicBezTo>
                <a:cubicBezTo>
                  <a:pt x="193" y="152"/>
                  <a:pt x="193" y="152"/>
                  <a:pt x="193" y="152"/>
                </a:cubicBezTo>
                <a:close/>
                <a:moveTo>
                  <a:pt x="4" y="149"/>
                </a:moveTo>
                <a:cubicBezTo>
                  <a:pt x="4" y="149"/>
                  <a:pt x="3" y="149"/>
                  <a:pt x="3" y="149"/>
                </a:cubicBezTo>
                <a:cubicBezTo>
                  <a:pt x="3" y="149"/>
                  <a:pt x="3" y="149"/>
                  <a:pt x="3" y="149"/>
                </a:cubicBezTo>
                <a:cubicBezTo>
                  <a:pt x="3" y="149"/>
                  <a:pt x="3" y="150"/>
                  <a:pt x="4" y="149"/>
                </a:cubicBezTo>
                <a:cubicBezTo>
                  <a:pt x="4" y="149"/>
                  <a:pt x="4" y="149"/>
                  <a:pt x="4" y="149"/>
                </a:cubicBezTo>
                <a:close/>
                <a:moveTo>
                  <a:pt x="12" y="150"/>
                </a:moveTo>
                <a:cubicBezTo>
                  <a:pt x="11" y="149"/>
                  <a:pt x="11" y="149"/>
                  <a:pt x="10" y="149"/>
                </a:cubicBezTo>
                <a:cubicBezTo>
                  <a:pt x="11" y="150"/>
                  <a:pt x="11" y="150"/>
                  <a:pt x="11" y="150"/>
                </a:cubicBezTo>
                <a:cubicBezTo>
                  <a:pt x="10" y="150"/>
                  <a:pt x="10" y="150"/>
                  <a:pt x="10" y="150"/>
                </a:cubicBezTo>
                <a:cubicBezTo>
                  <a:pt x="10" y="151"/>
                  <a:pt x="11" y="150"/>
                  <a:pt x="11" y="151"/>
                </a:cubicBezTo>
                <a:cubicBezTo>
                  <a:pt x="11" y="151"/>
                  <a:pt x="12" y="150"/>
                  <a:pt x="12" y="150"/>
                </a:cubicBezTo>
                <a:close/>
                <a:moveTo>
                  <a:pt x="192" y="150"/>
                </a:moveTo>
                <a:cubicBezTo>
                  <a:pt x="192" y="150"/>
                  <a:pt x="191" y="151"/>
                  <a:pt x="192" y="152"/>
                </a:cubicBezTo>
                <a:cubicBezTo>
                  <a:pt x="192" y="151"/>
                  <a:pt x="192" y="151"/>
                  <a:pt x="192" y="150"/>
                </a:cubicBezTo>
                <a:close/>
                <a:moveTo>
                  <a:pt x="188" y="157"/>
                </a:moveTo>
                <a:cubicBezTo>
                  <a:pt x="189" y="156"/>
                  <a:pt x="190" y="154"/>
                  <a:pt x="191" y="152"/>
                </a:cubicBezTo>
                <a:cubicBezTo>
                  <a:pt x="190" y="154"/>
                  <a:pt x="188" y="155"/>
                  <a:pt x="188" y="157"/>
                </a:cubicBezTo>
                <a:close/>
                <a:moveTo>
                  <a:pt x="192" y="155"/>
                </a:moveTo>
                <a:cubicBezTo>
                  <a:pt x="193" y="153"/>
                  <a:pt x="193" y="153"/>
                  <a:pt x="193" y="153"/>
                </a:cubicBezTo>
                <a:cubicBezTo>
                  <a:pt x="192" y="153"/>
                  <a:pt x="191" y="154"/>
                  <a:pt x="192" y="155"/>
                </a:cubicBezTo>
                <a:close/>
                <a:moveTo>
                  <a:pt x="178" y="154"/>
                </a:moveTo>
                <a:cubicBezTo>
                  <a:pt x="178" y="154"/>
                  <a:pt x="178" y="153"/>
                  <a:pt x="177" y="153"/>
                </a:cubicBezTo>
                <a:cubicBezTo>
                  <a:pt x="177" y="154"/>
                  <a:pt x="176" y="155"/>
                  <a:pt x="175" y="156"/>
                </a:cubicBezTo>
                <a:cubicBezTo>
                  <a:pt x="174" y="157"/>
                  <a:pt x="173" y="157"/>
                  <a:pt x="173" y="158"/>
                </a:cubicBezTo>
                <a:cubicBezTo>
                  <a:pt x="172" y="159"/>
                  <a:pt x="172" y="161"/>
                  <a:pt x="171" y="160"/>
                </a:cubicBezTo>
                <a:cubicBezTo>
                  <a:pt x="171" y="160"/>
                  <a:pt x="171" y="160"/>
                  <a:pt x="171" y="160"/>
                </a:cubicBezTo>
                <a:cubicBezTo>
                  <a:pt x="171" y="160"/>
                  <a:pt x="171" y="161"/>
                  <a:pt x="170" y="161"/>
                </a:cubicBezTo>
                <a:cubicBezTo>
                  <a:pt x="166" y="166"/>
                  <a:pt x="160" y="169"/>
                  <a:pt x="155" y="173"/>
                </a:cubicBezTo>
                <a:cubicBezTo>
                  <a:pt x="155" y="173"/>
                  <a:pt x="155" y="173"/>
                  <a:pt x="155" y="173"/>
                </a:cubicBezTo>
                <a:cubicBezTo>
                  <a:pt x="153" y="174"/>
                  <a:pt x="153" y="174"/>
                  <a:pt x="153" y="174"/>
                </a:cubicBezTo>
                <a:cubicBezTo>
                  <a:pt x="153" y="174"/>
                  <a:pt x="153" y="174"/>
                  <a:pt x="153" y="174"/>
                </a:cubicBezTo>
                <a:cubicBezTo>
                  <a:pt x="152" y="174"/>
                  <a:pt x="150" y="175"/>
                  <a:pt x="151" y="176"/>
                </a:cubicBezTo>
                <a:cubicBezTo>
                  <a:pt x="161" y="170"/>
                  <a:pt x="170" y="164"/>
                  <a:pt x="178" y="154"/>
                </a:cubicBezTo>
                <a:close/>
                <a:moveTo>
                  <a:pt x="222" y="153"/>
                </a:moveTo>
                <a:cubicBezTo>
                  <a:pt x="221" y="157"/>
                  <a:pt x="221" y="157"/>
                  <a:pt x="221" y="157"/>
                </a:cubicBezTo>
                <a:cubicBezTo>
                  <a:pt x="222" y="153"/>
                  <a:pt x="222" y="153"/>
                  <a:pt x="222" y="153"/>
                </a:cubicBezTo>
                <a:close/>
                <a:moveTo>
                  <a:pt x="196" y="160"/>
                </a:moveTo>
                <a:cubicBezTo>
                  <a:pt x="197" y="158"/>
                  <a:pt x="198" y="156"/>
                  <a:pt x="199" y="154"/>
                </a:cubicBezTo>
                <a:cubicBezTo>
                  <a:pt x="196" y="159"/>
                  <a:pt x="192" y="164"/>
                  <a:pt x="188" y="169"/>
                </a:cubicBezTo>
                <a:cubicBezTo>
                  <a:pt x="189" y="169"/>
                  <a:pt x="190" y="169"/>
                  <a:pt x="190" y="167"/>
                </a:cubicBezTo>
                <a:cubicBezTo>
                  <a:pt x="190" y="167"/>
                  <a:pt x="190" y="168"/>
                  <a:pt x="191" y="168"/>
                </a:cubicBezTo>
                <a:cubicBezTo>
                  <a:pt x="191" y="166"/>
                  <a:pt x="191" y="166"/>
                  <a:pt x="191" y="166"/>
                </a:cubicBezTo>
                <a:cubicBezTo>
                  <a:pt x="192" y="165"/>
                  <a:pt x="192" y="164"/>
                  <a:pt x="194" y="164"/>
                </a:cubicBezTo>
                <a:cubicBezTo>
                  <a:pt x="194" y="164"/>
                  <a:pt x="193" y="163"/>
                  <a:pt x="194" y="163"/>
                </a:cubicBezTo>
                <a:cubicBezTo>
                  <a:pt x="194" y="163"/>
                  <a:pt x="194" y="163"/>
                  <a:pt x="194" y="163"/>
                </a:cubicBezTo>
                <a:cubicBezTo>
                  <a:pt x="194" y="162"/>
                  <a:pt x="195" y="161"/>
                  <a:pt x="196" y="160"/>
                </a:cubicBezTo>
                <a:close/>
                <a:moveTo>
                  <a:pt x="184" y="156"/>
                </a:moveTo>
                <a:cubicBezTo>
                  <a:pt x="183" y="156"/>
                  <a:pt x="183" y="157"/>
                  <a:pt x="183" y="157"/>
                </a:cubicBezTo>
                <a:cubicBezTo>
                  <a:pt x="183" y="157"/>
                  <a:pt x="184" y="157"/>
                  <a:pt x="184" y="156"/>
                </a:cubicBezTo>
                <a:close/>
                <a:moveTo>
                  <a:pt x="14" y="157"/>
                </a:moveTo>
                <a:cubicBezTo>
                  <a:pt x="14" y="158"/>
                  <a:pt x="14" y="158"/>
                  <a:pt x="14" y="158"/>
                </a:cubicBezTo>
                <a:cubicBezTo>
                  <a:pt x="14" y="158"/>
                  <a:pt x="14" y="158"/>
                  <a:pt x="14" y="158"/>
                </a:cubicBezTo>
                <a:cubicBezTo>
                  <a:pt x="14" y="157"/>
                  <a:pt x="14" y="157"/>
                  <a:pt x="14" y="157"/>
                </a:cubicBezTo>
                <a:cubicBezTo>
                  <a:pt x="14" y="157"/>
                  <a:pt x="14" y="157"/>
                  <a:pt x="14" y="157"/>
                </a:cubicBezTo>
                <a:close/>
                <a:moveTo>
                  <a:pt x="187" y="157"/>
                </a:moveTo>
                <a:cubicBezTo>
                  <a:pt x="187" y="157"/>
                  <a:pt x="187" y="157"/>
                  <a:pt x="187" y="157"/>
                </a:cubicBezTo>
                <a:cubicBezTo>
                  <a:pt x="184" y="162"/>
                  <a:pt x="180" y="165"/>
                  <a:pt x="177" y="168"/>
                </a:cubicBezTo>
                <a:cubicBezTo>
                  <a:pt x="177" y="168"/>
                  <a:pt x="177" y="168"/>
                  <a:pt x="177" y="168"/>
                </a:cubicBezTo>
                <a:cubicBezTo>
                  <a:pt x="181" y="165"/>
                  <a:pt x="184" y="161"/>
                  <a:pt x="187" y="157"/>
                </a:cubicBezTo>
                <a:close/>
                <a:moveTo>
                  <a:pt x="190" y="158"/>
                </a:moveTo>
                <a:cubicBezTo>
                  <a:pt x="190" y="157"/>
                  <a:pt x="190" y="157"/>
                  <a:pt x="190" y="157"/>
                </a:cubicBezTo>
                <a:cubicBezTo>
                  <a:pt x="190" y="158"/>
                  <a:pt x="189" y="158"/>
                  <a:pt x="189" y="158"/>
                </a:cubicBezTo>
                <a:cubicBezTo>
                  <a:pt x="189" y="158"/>
                  <a:pt x="190" y="158"/>
                  <a:pt x="190" y="158"/>
                </a:cubicBezTo>
                <a:close/>
                <a:moveTo>
                  <a:pt x="17" y="159"/>
                </a:moveTo>
                <a:cubicBezTo>
                  <a:pt x="17" y="160"/>
                  <a:pt x="17" y="160"/>
                  <a:pt x="17" y="160"/>
                </a:cubicBezTo>
                <a:cubicBezTo>
                  <a:pt x="17" y="160"/>
                  <a:pt x="17" y="160"/>
                  <a:pt x="17" y="160"/>
                </a:cubicBezTo>
                <a:cubicBezTo>
                  <a:pt x="17" y="159"/>
                  <a:pt x="17" y="159"/>
                  <a:pt x="17" y="159"/>
                </a:cubicBezTo>
                <a:cubicBezTo>
                  <a:pt x="17" y="159"/>
                  <a:pt x="17" y="159"/>
                  <a:pt x="17" y="159"/>
                </a:cubicBezTo>
                <a:close/>
                <a:moveTo>
                  <a:pt x="188" y="160"/>
                </a:moveTo>
                <a:cubicBezTo>
                  <a:pt x="188" y="160"/>
                  <a:pt x="188" y="160"/>
                  <a:pt x="188" y="160"/>
                </a:cubicBezTo>
                <a:cubicBezTo>
                  <a:pt x="188" y="160"/>
                  <a:pt x="188" y="160"/>
                  <a:pt x="188" y="160"/>
                </a:cubicBezTo>
                <a:close/>
                <a:moveTo>
                  <a:pt x="219" y="160"/>
                </a:moveTo>
                <a:cubicBezTo>
                  <a:pt x="218" y="161"/>
                  <a:pt x="218" y="161"/>
                  <a:pt x="218" y="161"/>
                </a:cubicBezTo>
                <a:cubicBezTo>
                  <a:pt x="219" y="160"/>
                  <a:pt x="219" y="160"/>
                  <a:pt x="219" y="160"/>
                </a:cubicBezTo>
                <a:close/>
                <a:moveTo>
                  <a:pt x="75" y="160"/>
                </a:moveTo>
                <a:cubicBezTo>
                  <a:pt x="76" y="160"/>
                  <a:pt x="76" y="160"/>
                  <a:pt x="76" y="160"/>
                </a:cubicBezTo>
                <a:cubicBezTo>
                  <a:pt x="75" y="160"/>
                  <a:pt x="75" y="160"/>
                  <a:pt x="75" y="160"/>
                </a:cubicBezTo>
                <a:close/>
                <a:moveTo>
                  <a:pt x="70" y="162"/>
                </a:moveTo>
                <a:cubicBezTo>
                  <a:pt x="70" y="162"/>
                  <a:pt x="70" y="161"/>
                  <a:pt x="70" y="161"/>
                </a:cubicBezTo>
                <a:cubicBezTo>
                  <a:pt x="69" y="161"/>
                  <a:pt x="70" y="162"/>
                  <a:pt x="70" y="162"/>
                </a:cubicBezTo>
                <a:cubicBezTo>
                  <a:pt x="70" y="162"/>
                  <a:pt x="70" y="162"/>
                  <a:pt x="70" y="162"/>
                </a:cubicBezTo>
                <a:close/>
                <a:moveTo>
                  <a:pt x="187" y="162"/>
                </a:moveTo>
                <a:cubicBezTo>
                  <a:pt x="186" y="162"/>
                  <a:pt x="186" y="162"/>
                  <a:pt x="186" y="163"/>
                </a:cubicBezTo>
                <a:cubicBezTo>
                  <a:pt x="187" y="163"/>
                  <a:pt x="187" y="163"/>
                  <a:pt x="187" y="163"/>
                </a:cubicBezTo>
                <a:cubicBezTo>
                  <a:pt x="187" y="162"/>
                  <a:pt x="187" y="162"/>
                  <a:pt x="187" y="162"/>
                </a:cubicBezTo>
                <a:close/>
                <a:moveTo>
                  <a:pt x="71" y="163"/>
                </a:moveTo>
                <a:cubicBezTo>
                  <a:pt x="71" y="163"/>
                  <a:pt x="71" y="163"/>
                  <a:pt x="71" y="163"/>
                </a:cubicBezTo>
                <a:cubicBezTo>
                  <a:pt x="72" y="162"/>
                  <a:pt x="72" y="162"/>
                  <a:pt x="72" y="162"/>
                </a:cubicBezTo>
                <a:cubicBezTo>
                  <a:pt x="71" y="163"/>
                  <a:pt x="71" y="163"/>
                  <a:pt x="71" y="163"/>
                </a:cubicBezTo>
                <a:close/>
                <a:moveTo>
                  <a:pt x="69" y="163"/>
                </a:moveTo>
                <a:cubicBezTo>
                  <a:pt x="70" y="163"/>
                  <a:pt x="70" y="163"/>
                  <a:pt x="70" y="163"/>
                </a:cubicBezTo>
                <a:cubicBezTo>
                  <a:pt x="69" y="163"/>
                  <a:pt x="69" y="163"/>
                  <a:pt x="69" y="163"/>
                </a:cubicBezTo>
                <a:close/>
                <a:moveTo>
                  <a:pt x="73" y="170"/>
                </a:moveTo>
                <a:cubicBezTo>
                  <a:pt x="72" y="169"/>
                  <a:pt x="73" y="167"/>
                  <a:pt x="72" y="165"/>
                </a:cubicBezTo>
                <a:cubicBezTo>
                  <a:pt x="71" y="165"/>
                  <a:pt x="71" y="166"/>
                  <a:pt x="70" y="166"/>
                </a:cubicBezTo>
                <a:cubicBezTo>
                  <a:pt x="71" y="166"/>
                  <a:pt x="71" y="166"/>
                  <a:pt x="71" y="166"/>
                </a:cubicBezTo>
                <a:cubicBezTo>
                  <a:pt x="72" y="167"/>
                  <a:pt x="72" y="167"/>
                  <a:pt x="72" y="168"/>
                </a:cubicBezTo>
                <a:cubicBezTo>
                  <a:pt x="72" y="168"/>
                  <a:pt x="72" y="168"/>
                  <a:pt x="71" y="168"/>
                </a:cubicBezTo>
                <a:cubicBezTo>
                  <a:pt x="71" y="168"/>
                  <a:pt x="71" y="168"/>
                  <a:pt x="71" y="167"/>
                </a:cubicBezTo>
                <a:cubicBezTo>
                  <a:pt x="69" y="167"/>
                  <a:pt x="69" y="167"/>
                  <a:pt x="69" y="167"/>
                </a:cubicBezTo>
                <a:cubicBezTo>
                  <a:pt x="71" y="167"/>
                  <a:pt x="71" y="167"/>
                  <a:pt x="71" y="167"/>
                </a:cubicBezTo>
                <a:cubicBezTo>
                  <a:pt x="70" y="168"/>
                  <a:pt x="70" y="168"/>
                  <a:pt x="70" y="168"/>
                </a:cubicBezTo>
                <a:cubicBezTo>
                  <a:pt x="71" y="168"/>
                  <a:pt x="71" y="168"/>
                  <a:pt x="71" y="168"/>
                </a:cubicBezTo>
                <a:cubicBezTo>
                  <a:pt x="73" y="169"/>
                  <a:pt x="71" y="170"/>
                  <a:pt x="72" y="170"/>
                </a:cubicBezTo>
                <a:cubicBezTo>
                  <a:pt x="72" y="169"/>
                  <a:pt x="72" y="169"/>
                  <a:pt x="72" y="169"/>
                </a:cubicBezTo>
                <a:cubicBezTo>
                  <a:pt x="73" y="170"/>
                  <a:pt x="73" y="170"/>
                  <a:pt x="73" y="170"/>
                </a:cubicBezTo>
                <a:close/>
                <a:moveTo>
                  <a:pt x="88" y="167"/>
                </a:moveTo>
                <a:cubicBezTo>
                  <a:pt x="87" y="166"/>
                  <a:pt x="86" y="166"/>
                  <a:pt x="86" y="166"/>
                </a:cubicBezTo>
                <a:cubicBezTo>
                  <a:pt x="87" y="167"/>
                  <a:pt x="87" y="167"/>
                  <a:pt x="87" y="167"/>
                </a:cubicBezTo>
                <a:cubicBezTo>
                  <a:pt x="87" y="167"/>
                  <a:pt x="88" y="167"/>
                  <a:pt x="88" y="167"/>
                </a:cubicBezTo>
                <a:close/>
                <a:moveTo>
                  <a:pt x="69" y="166"/>
                </a:moveTo>
                <a:cubicBezTo>
                  <a:pt x="69" y="166"/>
                  <a:pt x="69" y="166"/>
                  <a:pt x="69" y="166"/>
                </a:cubicBezTo>
                <a:cubicBezTo>
                  <a:pt x="68" y="168"/>
                  <a:pt x="68" y="168"/>
                  <a:pt x="68" y="168"/>
                </a:cubicBezTo>
                <a:cubicBezTo>
                  <a:pt x="69" y="168"/>
                  <a:pt x="69" y="167"/>
                  <a:pt x="69" y="166"/>
                </a:cubicBezTo>
                <a:close/>
                <a:moveTo>
                  <a:pt x="74" y="169"/>
                </a:moveTo>
                <a:cubicBezTo>
                  <a:pt x="74" y="169"/>
                  <a:pt x="74" y="169"/>
                  <a:pt x="74" y="169"/>
                </a:cubicBezTo>
                <a:cubicBezTo>
                  <a:pt x="74" y="169"/>
                  <a:pt x="74" y="169"/>
                  <a:pt x="74" y="169"/>
                </a:cubicBezTo>
                <a:cubicBezTo>
                  <a:pt x="74" y="169"/>
                  <a:pt x="74" y="169"/>
                  <a:pt x="74" y="169"/>
                </a:cubicBezTo>
                <a:close/>
                <a:moveTo>
                  <a:pt x="177" y="169"/>
                </a:moveTo>
                <a:cubicBezTo>
                  <a:pt x="176" y="169"/>
                  <a:pt x="176" y="169"/>
                  <a:pt x="176" y="169"/>
                </a:cubicBezTo>
                <a:cubicBezTo>
                  <a:pt x="175" y="170"/>
                  <a:pt x="173" y="171"/>
                  <a:pt x="173" y="172"/>
                </a:cubicBezTo>
                <a:cubicBezTo>
                  <a:pt x="174" y="171"/>
                  <a:pt x="176" y="170"/>
                  <a:pt x="177" y="169"/>
                </a:cubicBezTo>
                <a:close/>
                <a:moveTo>
                  <a:pt x="75" y="170"/>
                </a:moveTo>
                <a:cubicBezTo>
                  <a:pt x="75" y="170"/>
                  <a:pt x="75" y="170"/>
                  <a:pt x="75" y="170"/>
                </a:cubicBezTo>
                <a:cubicBezTo>
                  <a:pt x="75" y="170"/>
                  <a:pt x="75" y="170"/>
                  <a:pt x="75" y="170"/>
                </a:cubicBezTo>
                <a:cubicBezTo>
                  <a:pt x="75" y="170"/>
                  <a:pt x="75" y="171"/>
                  <a:pt x="75" y="170"/>
                </a:cubicBezTo>
                <a:close/>
                <a:moveTo>
                  <a:pt x="186" y="172"/>
                </a:moveTo>
                <a:cubicBezTo>
                  <a:pt x="186" y="171"/>
                  <a:pt x="186" y="171"/>
                  <a:pt x="186" y="171"/>
                </a:cubicBezTo>
                <a:cubicBezTo>
                  <a:pt x="185" y="172"/>
                  <a:pt x="183" y="173"/>
                  <a:pt x="183" y="174"/>
                </a:cubicBezTo>
                <a:cubicBezTo>
                  <a:pt x="183" y="174"/>
                  <a:pt x="183" y="174"/>
                  <a:pt x="183" y="174"/>
                </a:cubicBezTo>
                <a:cubicBezTo>
                  <a:pt x="184" y="173"/>
                  <a:pt x="185" y="172"/>
                  <a:pt x="186" y="172"/>
                </a:cubicBezTo>
                <a:close/>
                <a:moveTo>
                  <a:pt x="172" y="173"/>
                </a:moveTo>
                <a:cubicBezTo>
                  <a:pt x="172" y="173"/>
                  <a:pt x="172" y="173"/>
                  <a:pt x="172" y="172"/>
                </a:cubicBezTo>
                <a:cubicBezTo>
                  <a:pt x="171" y="173"/>
                  <a:pt x="171" y="173"/>
                  <a:pt x="171" y="173"/>
                </a:cubicBezTo>
                <a:cubicBezTo>
                  <a:pt x="172" y="173"/>
                  <a:pt x="172" y="173"/>
                  <a:pt x="172" y="173"/>
                </a:cubicBezTo>
                <a:close/>
                <a:moveTo>
                  <a:pt x="76" y="173"/>
                </a:moveTo>
                <a:cubicBezTo>
                  <a:pt x="77" y="173"/>
                  <a:pt x="77" y="173"/>
                  <a:pt x="77" y="173"/>
                </a:cubicBezTo>
                <a:cubicBezTo>
                  <a:pt x="76" y="173"/>
                  <a:pt x="76" y="173"/>
                  <a:pt x="76" y="173"/>
                </a:cubicBezTo>
                <a:close/>
                <a:moveTo>
                  <a:pt x="169" y="175"/>
                </a:moveTo>
                <a:cubicBezTo>
                  <a:pt x="170" y="175"/>
                  <a:pt x="171" y="174"/>
                  <a:pt x="171" y="174"/>
                </a:cubicBezTo>
                <a:cubicBezTo>
                  <a:pt x="170" y="174"/>
                  <a:pt x="169" y="174"/>
                  <a:pt x="169" y="175"/>
                </a:cubicBezTo>
                <a:cubicBezTo>
                  <a:pt x="169" y="175"/>
                  <a:pt x="169" y="175"/>
                  <a:pt x="169" y="175"/>
                </a:cubicBezTo>
                <a:close/>
                <a:moveTo>
                  <a:pt x="21" y="175"/>
                </a:moveTo>
                <a:cubicBezTo>
                  <a:pt x="21" y="175"/>
                  <a:pt x="21" y="175"/>
                  <a:pt x="21" y="175"/>
                </a:cubicBezTo>
                <a:cubicBezTo>
                  <a:pt x="21" y="175"/>
                  <a:pt x="21" y="175"/>
                  <a:pt x="21" y="175"/>
                </a:cubicBezTo>
                <a:close/>
                <a:moveTo>
                  <a:pt x="183" y="175"/>
                </a:moveTo>
                <a:cubicBezTo>
                  <a:pt x="183" y="175"/>
                  <a:pt x="183" y="175"/>
                  <a:pt x="183" y="175"/>
                </a:cubicBezTo>
                <a:cubicBezTo>
                  <a:pt x="182" y="175"/>
                  <a:pt x="182" y="175"/>
                  <a:pt x="182" y="175"/>
                </a:cubicBezTo>
                <a:cubicBezTo>
                  <a:pt x="182" y="175"/>
                  <a:pt x="182" y="176"/>
                  <a:pt x="183" y="175"/>
                </a:cubicBezTo>
                <a:close/>
                <a:moveTo>
                  <a:pt x="23" y="176"/>
                </a:moveTo>
                <a:cubicBezTo>
                  <a:pt x="23" y="176"/>
                  <a:pt x="23" y="175"/>
                  <a:pt x="22" y="175"/>
                </a:cubicBezTo>
                <a:cubicBezTo>
                  <a:pt x="22" y="176"/>
                  <a:pt x="22" y="176"/>
                  <a:pt x="21" y="177"/>
                </a:cubicBezTo>
                <a:cubicBezTo>
                  <a:pt x="22" y="177"/>
                  <a:pt x="22" y="176"/>
                  <a:pt x="23" y="176"/>
                </a:cubicBezTo>
                <a:close/>
                <a:moveTo>
                  <a:pt x="150" y="176"/>
                </a:moveTo>
                <a:cubicBezTo>
                  <a:pt x="150" y="176"/>
                  <a:pt x="150" y="175"/>
                  <a:pt x="149" y="175"/>
                </a:cubicBezTo>
                <a:cubicBezTo>
                  <a:pt x="149" y="177"/>
                  <a:pt x="149" y="177"/>
                  <a:pt x="149" y="177"/>
                </a:cubicBezTo>
                <a:cubicBezTo>
                  <a:pt x="150" y="176"/>
                  <a:pt x="150" y="176"/>
                  <a:pt x="150" y="176"/>
                </a:cubicBezTo>
                <a:close/>
                <a:moveTo>
                  <a:pt x="169" y="175"/>
                </a:moveTo>
                <a:cubicBezTo>
                  <a:pt x="168" y="175"/>
                  <a:pt x="168" y="175"/>
                  <a:pt x="168" y="175"/>
                </a:cubicBezTo>
                <a:cubicBezTo>
                  <a:pt x="165" y="178"/>
                  <a:pt x="162" y="180"/>
                  <a:pt x="158" y="181"/>
                </a:cubicBezTo>
                <a:cubicBezTo>
                  <a:pt x="162" y="180"/>
                  <a:pt x="166" y="178"/>
                  <a:pt x="169" y="175"/>
                </a:cubicBezTo>
                <a:close/>
                <a:moveTo>
                  <a:pt x="179" y="177"/>
                </a:moveTo>
                <a:cubicBezTo>
                  <a:pt x="180" y="177"/>
                  <a:pt x="180" y="176"/>
                  <a:pt x="180" y="176"/>
                </a:cubicBezTo>
                <a:cubicBezTo>
                  <a:pt x="179" y="177"/>
                  <a:pt x="179" y="177"/>
                  <a:pt x="179" y="177"/>
                </a:cubicBezTo>
                <a:cubicBezTo>
                  <a:pt x="180" y="177"/>
                  <a:pt x="180" y="177"/>
                  <a:pt x="180" y="177"/>
                </a:cubicBezTo>
                <a:cubicBezTo>
                  <a:pt x="181" y="177"/>
                  <a:pt x="182" y="177"/>
                  <a:pt x="182" y="176"/>
                </a:cubicBezTo>
                <a:cubicBezTo>
                  <a:pt x="181" y="176"/>
                  <a:pt x="180" y="177"/>
                  <a:pt x="179" y="177"/>
                </a:cubicBezTo>
                <a:close/>
                <a:moveTo>
                  <a:pt x="184" y="176"/>
                </a:moveTo>
                <a:cubicBezTo>
                  <a:pt x="182" y="177"/>
                  <a:pt x="182" y="177"/>
                  <a:pt x="182" y="177"/>
                </a:cubicBezTo>
                <a:cubicBezTo>
                  <a:pt x="184" y="176"/>
                  <a:pt x="184" y="176"/>
                  <a:pt x="184" y="176"/>
                </a:cubicBezTo>
                <a:close/>
                <a:moveTo>
                  <a:pt x="14" y="177"/>
                </a:moveTo>
                <a:cubicBezTo>
                  <a:pt x="14" y="177"/>
                  <a:pt x="13" y="177"/>
                  <a:pt x="13" y="177"/>
                </a:cubicBezTo>
                <a:cubicBezTo>
                  <a:pt x="13" y="178"/>
                  <a:pt x="12" y="178"/>
                  <a:pt x="13" y="178"/>
                </a:cubicBezTo>
                <a:cubicBezTo>
                  <a:pt x="14" y="178"/>
                  <a:pt x="14" y="177"/>
                  <a:pt x="14" y="177"/>
                </a:cubicBezTo>
                <a:close/>
                <a:moveTo>
                  <a:pt x="147" y="177"/>
                </a:moveTo>
                <a:cubicBezTo>
                  <a:pt x="146" y="176"/>
                  <a:pt x="146" y="179"/>
                  <a:pt x="146" y="178"/>
                </a:cubicBezTo>
                <a:cubicBezTo>
                  <a:pt x="146" y="178"/>
                  <a:pt x="147" y="178"/>
                  <a:pt x="147" y="177"/>
                </a:cubicBezTo>
                <a:close/>
                <a:moveTo>
                  <a:pt x="23" y="179"/>
                </a:moveTo>
                <a:cubicBezTo>
                  <a:pt x="23" y="178"/>
                  <a:pt x="23" y="178"/>
                  <a:pt x="23" y="177"/>
                </a:cubicBezTo>
                <a:cubicBezTo>
                  <a:pt x="21" y="178"/>
                  <a:pt x="23" y="178"/>
                  <a:pt x="23" y="179"/>
                </a:cubicBezTo>
                <a:cubicBezTo>
                  <a:pt x="23" y="179"/>
                  <a:pt x="23" y="179"/>
                  <a:pt x="23" y="179"/>
                </a:cubicBezTo>
                <a:close/>
                <a:moveTo>
                  <a:pt x="140" y="177"/>
                </a:moveTo>
                <a:cubicBezTo>
                  <a:pt x="139" y="177"/>
                  <a:pt x="139" y="177"/>
                  <a:pt x="139" y="177"/>
                </a:cubicBezTo>
                <a:cubicBezTo>
                  <a:pt x="139" y="178"/>
                  <a:pt x="139" y="178"/>
                  <a:pt x="139" y="178"/>
                </a:cubicBezTo>
                <a:cubicBezTo>
                  <a:pt x="139" y="178"/>
                  <a:pt x="140" y="177"/>
                  <a:pt x="140" y="177"/>
                </a:cubicBezTo>
                <a:close/>
                <a:moveTo>
                  <a:pt x="144" y="179"/>
                </a:moveTo>
                <a:cubicBezTo>
                  <a:pt x="144" y="179"/>
                  <a:pt x="145" y="178"/>
                  <a:pt x="145" y="178"/>
                </a:cubicBezTo>
                <a:cubicBezTo>
                  <a:pt x="144" y="179"/>
                  <a:pt x="144" y="179"/>
                  <a:pt x="144" y="179"/>
                </a:cubicBezTo>
                <a:cubicBezTo>
                  <a:pt x="144" y="179"/>
                  <a:pt x="144" y="179"/>
                  <a:pt x="144" y="179"/>
                </a:cubicBezTo>
                <a:close/>
                <a:moveTo>
                  <a:pt x="10" y="178"/>
                </a:moveTo>
                <a:cubicBezTo>
                  <a:pt x="9" y="178"/>
                  <a:pt x="9" y="178"/>
                  <a:pt x="9" y="178"/>
                </a:cubicBezTo>
                <a:cubicBezTo>
                  <a:pt x="10" y="178"/>
                  <a:pt x="10" y="178"/>
                  <a:pt x="10" y="178"/>
                </a:cubicBezTo>
                <a:close/>
                <a:moveTo>
                  <a:pt x="143" y="179"/>
                </a:moveTo>
                <a:cubicBezTo>
                  <a:pt x="142" y="180"/>
                  <a:pt x="142" y="179"/>
                  <a:pt x="142" y="179"/>
                </a:cubicBezTo>
                <a:cubicBezTo>
                  <a:pt x="135" y="181"/>
                  <a:pt x="128" y="183"/>
                  <a:pt x="121" y="184"/>
                </a:cubicBezTo>
                <a:cubicBezTo>
                  <a:pt x="120" y="185"/>
                  <a:pt x="117" y="183"/>
                  <a:pt x="117" y="185"/>
                </a:cubicBezTo>
                <a:cubicBezTo>
                  <a:pt x="117" y="185"/>
                  <a:pt x="118" y="185"/>
                  <a:pt x="119" y="185"/>
                </a:cubicBezTo>
                <a:cubicBezTo>
                  <a:pt x="127" y="184"/>
                  <a:pt x="136" y="182"/>
                  <a:pt x="143" y="179"/>
                </a:cubicBezTo>
                <a:cubicBezTo>
                  <a:pt x="143" y="179"/>
                  <a:pt x="143" y="179"/>
                  <a:pt x="143" y="179"/>
                </a:cubicBezTo>
                <a:cubicBezTo>
                  <a:pt x="143" y="179"/>
                  <a:pt x="143" y="179"/>
                  <a:pt x="143" y="179"/>
                </a:cubicBezTo>
                <a:close/>
                <a:moveTo>
                  <a:pt x="23" y="180"/>
                </a:moveTo>
                <a:cubicBezTo>
                  <a:pt x="23" y="179"/>
                  <a:pt x="22" y="179"/>
                  <a:pt x="22" y="179"/>
                </a:cubicBezTo>
                <a:cubicBezTo>
                  <a:pt x="21" y="180"/>
                  <a:pt x="23" y="180"/>
                  <a:pt x="22" y="180"/>
                </a:cubicBezTo>
                <a:cubicBezTo>
                  <a:pt x="23" y="181"/>
                  <a:pt x="23" y="180"/>
                  <a:pt x="23" y="180"/>
                </a:cubicBezTo>
                <a:close/>
                <a:moveTo>
                  <a:pt x="176" y="180"/>
                </a:moveTo>
                <a:cubicBezTo>
                  <a:pt x="176" y="180"/>
                  <a:pt x="175" y="181"/>
                  <a:pt x="175" y="181"/>
                </a:cubicBezTo>
                <a:cubicBezTo>
                  <a:pt x="176" y="180"/>
                  <a:pt x="176" y="180"/>
                  <a:pt x="176" y="180"/>
                </a:cubicBezTo>
                <a:close/>
                <a:moveTo>
                  <a:pt x="82" y="180"/>
                </a:moveTo>
                <a:cubicBezTo>
                  <a:pt x="83" y="181"/>
                  <a:pt x="83" y="181"/>
                  <a:pt x="83" y="181"/>
                </a:cubicBezTo>
                <a:cubicBezTo>
                  <a:pt x="82" y="180"/>
                  <a:pt x="82" y="180"/>
                  <a:pt x="82" y="180"/>
                </a:cubicBezTo>
                <a:close/>
                <a:moveTo>
                  <a:pt x="174" y="182"/>
                </a:moveTo>
                <a:cubicBezTo>
                  <a:pt x="173" y="182"/>
                  <a:pt x="173" y="182"/>
                  <a:pt x="173" y="182"/>
                </a:cubicBezTo>
                <a:cubicBezTo>
                  <a:pt x="172" y="181"/>
                  <a:pt x="170" y="183"/>
                  <a:pt x="170" y="183"/>
                </a:cubicBezTo>
                <a:cubicBezTo>
                  <a:pt x="170" y="184"/>
                  <a:pt x="171" y="184"/>
                  <a:pt x="171" y="184"/>
                </a:cubicBezTo>
                <a:cubicBezTo>
                  <a:pt x="172" y="183"/>
                  <a:pt x="174" y="183"/>
                  <a:pt x="174" y="182"/>
                </a:cubicBezTo>
                <a:close/>
                <a:moveTo>
                  <a:pt x="158" y="182"/>
                </a:moveTo>
                <a:cubicBezTo>
                  <a:pt x="157" y="182"/>
                  <a:pt x="156" y="183"/>
                  <a:pt x="156" y="183"/>
                </a:cubicBezTo>
                <a:cubicBezTo>
                  <a:pt x="157" y="183"/>
                  <a:pt x="157" y="182"/>
                  <a:pt x="158" y="182"/>
                </a:cubicBezTo>
                <a:close/>
                <a:moveTo>
                  <a:pt x="29" y="185"/>
                </a:moveTo>
                <a:cubicBezTo>
                  <a:pt x="28" y="184"/>
                  <a:pt x="27" y="183"/>
                  <a:pt x="27" y="183"/>
                </a:cubicBezTo>
                <a:cubicBezTo>
                  <a:pt x="27" y="184"/>
                  <a:pt x="28" y="184"/>
                  <a:pt x="29" y="185"/>
                </a:cubicBezTo>
                <a:close/>
                <a:moveTo>
                  <a:pt x="18" y="183"/>
                </a:moveTo>
                <a:cubicBezTo>
                  <a:pt x="18" y="183"/>
                  <a:pt x="18" y="183"/>
                  <a:pt x="18" y="183"/>
                </a:cubicBezTo>
                <a:cubicBezTo>
                  <a:pt x="18" y="184"/>
                  <a:pt x="18" y="184"/>
                  <a:pt x="18" y="184"/>
                </a:cubicBezTo>
                <a:cubicBezTo>
                  <a:pt x="18" y="184"/>
                  <a:pt x="18" y="184"/>
                  <a:pt x="18" y="183"/>
                </a:cubicBezTo>
                <a:close/>
                <a:moveTo>
                  <a:pt x="148" y="186"/>
                </a:moveTo>
                <a:cubicBezTo>
                  <a:pt x="150" y="185"/>
                  <a:pt x="153" y="185"/>
                  <a:pt x="154" y="183"/>
                </a:cubicBezTo>
                <a:cubicBezTo>
                  <a:pt x="151" y="185"/>
                  <a:pt x="148" y="185"/>
                  <a:pt x="146" y="187"/>
                </a:cubicBezTo>
                <a:cubicBezTo>
                  <a:pt x="148" y="186"/>
                  <a:pt x="148" y="186"/>
                  <a:pt x="148" y="186"/>
                </a:cubicBezTo>
                <a:close/>
                <a:moveTo>
                  <a:pt x="169" y="184"/>
                </a:moveTo>
                <a:cubicBezTo>
                  <a:pt x="168" y="184"/>
                  <a:pt x="168" y="184"/>
                  <a:pt x="167" y="185"/>
                </a:cubicBezTo>
                <a:cubicBezTo>
                  <a:pt x="168" y="185"/>
                  <a:pt x="167" y="186"/>
                  <a:pt x="168" y="186"/>
                </a:cubicBezTo>
                <a:cubicBezTo>
                  <a:pt x="169" y="186"/>
                  <a:pt x="169" y="186"/>
                  <a:pt x="169" y="186"/>
                </a:cubicBezTo>
                <a:cubicBezTo>
                  <a:pt x="168" y="185"/>
                  <a:pt x="168" y="185"/>
                  <a:pt x="168" y="185"/>
                </a:cubicBezTo>
                <a:cubicBezTo>
                  <a:pt x="168" y="184"/>
                  <a:pt x="169" y="184"/>
                  <a:pt x="169" y="184"/>
                </a:cubicBezTo>
                <a:close/>
                <a:moveTo>
                  <a:pt x="175" y="185"/>
                </a:moveTo>
                <a:cubicBezTo>
                  <a:pt x="172" y="187"/>
                  <a:pt x="172" y="187"/>
                  <a:pt x="172" y="187"/>
                </a:cubicBezTo>
                <a:cubicBezTo>
                  <a:pt x="175" y="185"/>
                  <a:pt x="175" y="185"/>
                  <a:pt x="175" y="185"/>
                </a:cubicBezTo>
                <a:close/>
                <a:moveTo>
                  <a:pt x="116" y="185"/>
                </a:moveTo>
                <a:cubicBezTo>
                  <a:pt x="115" y="185"/>
                  <a:pt x="114" y="185"/>
                  <a:pt x="114" y="186"/>
                </a:cubicBezTo>
                <a:cubicBezTo>
                  <a:pt x="114" y="186"/>
                  <a:pt x="115" y="186"/>
                  <a:pt x="116" y="185"/>
                </a:cubicBezTo>
                <a:close/>
                <a:moveTo>
                  <a:pt x="167" y="187"/>
                </a:moveTo>
                <a:cubicBezTo>
                  <a:pt x="167" y="186"/>
                  <a:pt x="166" y="186"/>
                  <a:pt x="166" y="185"/>
                </a:cubicBezTo>
                <a:cubicBezTo>
                  <a:pt x="167" y="187"/>
                  <a:pt x="167" y="187"/>
                  <a:pt x="167" y="187"/>
                </a:cubicBezTo>
                <a:close/>
                <a:moveTo>
                  <a:pt x="80" y="187"/>
                </a:moveTo>
                <a:cubicBezTo>
                  <a:pt x="79" y="186"/>
                  <a:pt x="79" y="186"/>
                  <a:pt x="79" y="186"/>
                </a:cubicBezTo>
                <a:cubicBezTo>
                  <a:pt x="78" y="186"/>
                  <a:pt x="78" y="186"/>
                  <a:pt x="78" y="186"/>
                </a:cubicBezTo>
                <a:cubicBezTo>
                  <a:pt x="80" y="187"/>
                  <a:pt x="80" y="187"/>
                  <a:pt x="80" y="187"/>
                </a:cubicBezTo>
                <a:close/>
                <a:moveTo>
                  <a:pt x="111" y="186"/>
                </a:moveTo>
                <a:cubicBezTo>
                  <a:pt x="110" y="186"/>
                  <a:pt x="110" y="186"/>
                  <a:pt x="110" y="186"/>
                </a:cubicBezTo>
                <a:cubicBezTo>
                  <a:pt x="110" y="186"/>
                  <a:pt x="110" y="186"/>
                  <a:pt x="111" y="186"/>
                </a:cubicBezTo>
                <a:close/>
                <a:moveTo>
                  <a:pt x="28" y="186"/>
                </a:moveTo>
                <a:cubicBezTo>
                  <a:pt x="27" y="186"/>
                  <a:pt x="27" y="186"/>
                  <a:pt x="27" y="186"/>
                </a:cubicBezTo>
                <a:cubicBezTo>
                  <a:pt x="28" y="187"/>
                  <a:pt x="28" y="187"/>
                  <a:pt x="28" y="187"/>
                </a:cubicBezTo>
                <a:cubicBezTo>
                  <a:pt x="28" y="186"/>
                  <a:pt x="28" y="186"/>
                  <a:pt x="28" y="186"/>
                </a:cubicBezTo>
                <a:close/>
                <a:moveTo>
                  <a:pt x="166" y="187"/>
                </a:moveTo>
                <a:cubicBezTo>
                  <a:pt x="165" y="187"/>
                  <a:pt x="165" y="187"/>
                  <a:pt x="165" y="188"/>
                </a:cubicBezTo>
                <a:cubicBezTo>
                  <a:pt x="165" y="187"/>
                  <a:pt x="166" y="188"/>
                  <a:pt x="166" y="187"/>
                </a:cubicBezTo>
                <a:close/>
                <a:moveTo>
                  <a:pt x="38" y="188"/>
                </a:moveTo>
                <a:cubicBezTo>
                  <a:pt x="37" y="187"/>
                  <a:pt x="37" y="187"/>
                  <a:pt x="37" y="187"/>
                </a:cubicBezTo>
                <a:cubicBezTo>
                  <a:pt x="37" y="187"/>
                  <a:pt x="37" y="187"/>
                  <a:pt x="37" y="187"/>
                </a:cubicBezTo>
                <a:cubicBezTo>
                  <a:pt x="38" y="188"/>
                  <a:pt x="38" y="188"/>
                  <a:pt x="38" y="188"/>
                </a:cubicBezTo>
                <a:close/>
                <a:moveTo>
                  <a:pt x="83" y="189"/>
                </a:moveTo>
                <a:cubicBezTo>
                  <a:pt x="83" y="188"/>
                  <a:pt x="82" y="188"/>
                  <a:pt x="82" y="188"/>
                </a:cubicBezTo>
                <a:cubicBezTo>
                  <a:pt x="82" y="189"/>
                  <a:pt x="82" y="189"/>
                  <a:pt x="82" y="189"/>
                </a:cubicBezTo>
                <a:cubicBezTo>
                  <a:pt x="83" y="189"/>
                  <a:pt x="83" y="189"/>
                  <a:pt x="83" y="189"/>
                </a:cubicBezTo>
                <a:close/>
                <a:moveTo>
                  <a:pt x="169" y="188"/>
                </a:moveTo>
                <a:cubicBezTo>
                  <a:pt x="168" y="188"/>
                  <a:pt x="168" y="188"/>
                  <a:pt x="168" y="189"/>
                </a:cubicBezTo>
                <a:cubicBezTo>
                  <a:pt x="168" y="189"/>
                  <a:pt x="169" y="188"/>
                  <a:pt x="169" y="188"/>
                </a:cubicBezTo>
                <a:close/>
                <a:moveTo>
                  <a:pt x="115" y="188"/>
                </a:moveTo>
                <a:cubicBezTo>
                  <a:pt x="115" y="188"/>
                  <a:pt x="114" y="188"/>
                  <a:pt x="114" y="189"/>
                </a:cubicBezTo>
                <a:cubicBezTo>
                  <a:pt x="114" y="189"/>
                  <a:pt x="115" y="189"/>
                  <a:pt x="115" y="188"/>
                </a:cubicBezTo>
                <a:close/>
                <a:moveTo>
                  <a:pt x="161" y="189"/>
                </a:moveTo>
                <a:cubicBezTo>
                  <a:pt x="162" y="190"/>
                  <a:pt x="163" y="188"/>
                  <a:pt x="163" y="188"/>
                </a:cubicBezTo>
                <a:cubicBezTo>
                  <a:pt x="163" y="189"/>
                  <a:pt x="162" y="189"/>
                  <a:pt x="161" y="189"/>
                </a:cubicBezTo>
                <a:close/>
                <a:moveTo>
                  <a:pt x="33" y="189"/>
                </a:moveTo>
                <a:cubicBezTo>
                  <a:pt x="33" y="188"/>
                  <a:pt x="33" y="188"/>
                  <a:pt x="33" y="188"/>
                </a:cubicBezTo>
                <a:cubicBezTo>
                  <a:pt x="33" y="188"/>
                  <a:pt x="33" y="188"/>
                  <a:pt x="33" y="188"/>
                </a:cubicBezTo>
                <a:cubicBezTo>
                  <a:pt x="33" y="189"/>
                  <a:pt x="33" y="189"/>
                  <a:pt x="33" y="189"/>
                </a:cubicBezTo>
                <a:close/>
                <a:moveTo>
                  <a:pt x="90" y="191"/>
                </a:moveTo>
                <a:cubicBezTo>
                  <a:pt x="84" y="189"/>
                  <a:pt x="84" y="189"/>
                  <a:pt x="84" y="189"/>
                </a:cubicBezTo>
                <a:cubicBezTo>
                  <a:pt x="86" y="190"/>
                  <a:pt x="88" y="190"/>
                  <a:pt x="90" y="191"/>
                </a:cubicBezTo>
                <a:close/>
                <a:moveTo>
                  <a:pt x="160" y="189"/>
                </a:moveTo>
                <a:cubicBezTo>
                  <a:pt x="159" y="189"/>
                  <a:pt x="159" y="189"/>
                  <a:pt x="159" y="189"/>
                </a:cubicBezTo>
                <a:cubicBezTo>
                  <a:pt x="157" y="191"/>
                  <a:pt x="155" y="191"/>
                  <a:pt x="153" y="192"/>
                </a:cubicBezTo>
                <a:cubicBezTo>
                  <a:pt x="149" y="193"/>
                  <a:pt x="144" y="196"/>
                  <a:pt x="140" y="197"/>
                </a:cubicBezTo>
                <a:cubicBezTo>
                  <a:pt x="137" y="197"/>
                  <a:pt x="133" y="198"/>
                  <a:pt x="130" y="199"/>
                </a:cubicBezTo>
                <a:cubicBezTo>
                  <a:pt x="131" y="199"/>
                  <a:pt x="131" y="199"/>
                  <a:pt x="131" y="199"/>
                </a:cubicBezTo>
                <a:cubicBezTo>
                  <a:pt x="136" y="197"/>
                  <a:pt x="143" y="198"/>
                  <a:pt x="148" y="195"/>
                </a:cubicBezTo>
                <a:cubicBezTo>
                  <a:pt x="150" y="194"/>
                  <a:pt x="152" y="194"/>
                  <a:pt x="154" y="192"/>
                </a:cubicBezTo>
                <a:cubicBezTo>
                  <a:pt x="154" y="193"/>
                  <a:pt x="154" y="193"/>
                  <a:pt x="154" y="193"/>
                </a:cubicBezTo>
                <a:cubicBezTo>
                  <a:pt x="155" y="191"/>
                  <a:pt x="156" y="193"/>
                  <a:pt x="157" y="192"/>
                </a:cubicBezTo>
                <a:cubicBezTo>
                  <a:pt x="156" y="192"/>
                  <a:pt x="156" y="191"/>
                  <a:pt x="156" y="191"/>
                </a:cubicBezTo>
                <a:cubicBezTo>
                  <a:pt x="157" y="191"/>
                  <a:pt x="157" y="191"/>
                  <a:pt x="157" y="191"/>
                </a:cubicBezTo>
                <a:cubicBezTo>
                  <a:pt x="158" y="191"/>
                  <a:pt x="159" y="191"/>
                  <a:pt x="159" y="190"/>
                </a:cubicBezTo>
                <a:cubicBezTo>
                  <a:pt x="159" y="189"/>
                  <a:pt x="160" y="190"/>
                  <a:pt x="160" y="189"/>
                </a:cubicBezTo>
                <a:close/>
                <a:moveTo>
                  <a:pt x="78" y="191"/>
                </a:moveTo>
                <a:cubicBezTo>
                  <a:pt x="77" y="190"/>
                  <a:pt x="77" y="189"/>
                  <a:pt x="76" y="190"/>
                </a:cubicBezTo>
                <a:cubicBezTo>
                  <a:pt x="76" y="190"/>
                  <a:pt x="77" y="191"/>
                  <a:pt x="78" y="191"/>
                </a:cubicBezTo>
                <a:close/>
                <a:moveTo>
                  <a:pt x="87" y="193"/>
                </a:moveTo>
                <a:cubicBezTo>
                  <a:pt x="84" y="193"/>
                  <a:pt x="81" y="191"/>
                  <a:pt x="78" y="190"/>
                </a:cubicBezTo>
                <a:cubicBezTo>
                  <a:pt x="79" y="191"/>
                  <a:pt x="79" y="191"/>
                  <a:pt x="79" y="191"/>
                </a:cubicBezTo>
                <a:cubicBezTo>
                  <a:pt x="82" y="191"/>
                  <a:pt x="85" y="194"/>
                  <a:pt x="87" y="194"/>
                </a:cubicBezTo>
                <a:cubicBezTo>
                  <a:pt x="87" y="193"/>
                  <a:pt x="87" y="193"/>
                  <a:pt x="87" y="193"/>
                </a:cubicBezTo>
                <a:close/>
                <a:moveTo>
                  <a:pt x="31" y="190"/>
                </a:moveTo>
                <a:cubicBezTo>
                  <a:pt x="32" y="191"/>
                  <a:pt x="32" y="191"/>
                  <a:pt x="32" y="191"/>
                </a:cubicBezTo>
                <a:cubicBezTo>
                  <a:pt x="31" y="190"/>
                  <a:pt x="31" y="190"/>
                  <a:pt x="31" y="190"/>
                </a:cubicBezTo>
                <a:close/>
                <a:moveTo>
                  <a:pt x="95" y="191"/>
                </a:moveTo>
                <a:cubicBezTo>
                  <a:pt x="94" y="191"/>
                  <a:pt x="94" y="191"/>
                  <a:pt x="94" y="191"/>
                </a:cubicBezTo>
                <a:cubicBezTo>
                  <a:pt x="92" y="191"/>
                  <a:pt x="92" y="190"/>
                  <a:pt x="91" y="191"/>
                </a:cubicBezTo>
                <a:cubicBezTo>
                  <a:pt x="93" y="191"/>
                  <a:pt x="96" y="192"/>
                  <a:pt x="98" y="192"/>
                </a:cubicBezTo>
                <a:cubicBezTo>
                  <a:pt x="95" y="191"/>
                  <a:pt x="95" y="191"/>
                  <a:pt x="95" y="191"/>
                </a:cubicBezTo>
                <a:close/>
                <a:moveTo>
                  <a:pt x="37" y="192"/>
                </a:moveTo>
                <a:cubicBezTo>
                  <a:pt x="36" y="191"/>
                  <a:pt x="35" y="192"/>
                  <a:pt x="34" y="191"/>
                </a:cubicBezTo>
                <a:cubicBezTo>
                  <a:pt x="35" y="192"/>
                  <a:pt x="36" y="192"/>
                  <a:pt x="37" y="192"/>
                </a:cubicBezTo>
                <a:close/>
                <a:moveTo>
                  <a:pt x="78" y="192"/>
                </a:moveTo>
                <a:cubicBezTo>
                  <a:pt x="78" y="192"/>
                  <a:pt x="78" y="192"/>
                  <a:pt x="78" y="192"/>
                </a:cubicBezTo>
                <a:cubicBezTo>
                  <a:pt x="77" y="191"/>
                  <a:pt x="77" y="191"/>
                  <a:pt x="77" y="191"/>
                </a:cubicBezTo>
                <a:cubicBezTo>
                  <a:pt x="78" y="192"/>
                  <a:pt x="78" y="192"/>
                  <a:pt x="78" y="192"/>
                </a:cubicBezTo>
                <a:close/>
                <a:moveTo>
                  <a:pt x="99" y="192"/>
                </a:moveTo>
                <a:cubicBezTo>
                  <a:pt x="100" y="192"/>
                  <a:pt x="100" y="192"/>
                  <a:pt x="100" y="192"/>
                </a:cubicBezTo>
                <a:cubicBezTo>
                  <a:pt x="99" y="192"/>
                  <a:pt x="99" y="192"/>
                  <a:pt x="99" y="192"/>
                </a:cubicBezTo>
                <a:cubicBezTo>
                  <a:pt x="99" y="192"/>
                  <a:pt x="99" y="192"/>
                  <a:pt x="99" y="192"/>
                </a:cubicBezTo>
                <a:close/>
                <a:moveTo>
                  <a:pt x="108" y="192"/>
                </a:moveTo>
                <a:cubicBezTo>
                  <a:pt x="101" y="192"/>
                  <a:pt x="101" y="192"/>
                  <a:pt x="101" y="192"/>
                </a:cubicBezTo>
                <a:cubicBezTo>
                  <a:pt x="102" y="193"/>
                  <a:pt x="105" y="193"/>
                  <a:pt x="108" y="192"/>
                </a:cubicBezTo>
                <a:close/>
                <a:moveTo>
                  <a:pt x="39" y="192"/>
                </a:moveTo>
                <a:cubicBezTo>
                  <a:pt x="39" y="192"/>
                  <a:pt x="39" y="192"/>
                  <a:pt x="39" y="192"/>
                </a:cubicBezTo>
                <a:cubicBezTo>
                  <a:pt x="39" y="192"/>
                  <a:pt x="39" y="192"/>
                  <a:pt x="39" y="192"/>
                </a:cubicBezTo>
                <a:cubicBezTo>
                  <a:pt x="39" y="193"/>
                  <a:pt x="39" y="193"/>
                  <a:pt x="39" y="193"/>
                </a:cubicBezTo>
                <a:cubicBezTo>
                  <a:pt x="39" y="193"/>
                  <a:pt x="39" y="192"/>
                  <a:pt x="39" y="192"/>
                </a:cubicBezTo>
                <a:close/>
                <a:moveTo>
                  <a:pt x="126" y="193"/>
                </a:moveTo>
                <a:cubicBezTo>
                  <a:pt x="126" y="192"/>
                  <a:pt x="126" y="192"/>
                  <a:pt x="126" y="192"/>
                </a:cubicBezTo>
                <a:cubicBezTo>
                  <a:pt x="122" y="192"/>
                  <a:pt x="122" y="192"/>
                  <a:pt x="122" y="192"/>
                </a:cubicBezTo>
                <a:cubicBezTo>
                  <a:pt x="123" y="193"/>
                  <a:pt x="125" y="193"/>
                  <a:pt x="126" y="193"/>
                </a:cubicBezTo>
                <a:close/>
                <a:moveTo>
                  <a:pt x="46" y="193"/>
                </a:moveTo>
                <a:cubicBezTo>
                  <a:pt x="46" y="193"/>
                  <a:pt x="45" y="193"/>
                  <a:pt x="44" y="192"/>
                </a:cubicBezTo>
                <a:cubicBezTo>
                  <a:pt x="44" y="193"/>
                  <a:pt x="44" y="193"/>
                  <a:pt x="44" y="193"/>
                </a:cubicBezTo>
                <a:cubicBezTo>
                  <a:pt x="46" y="193"/>
                  <a:pt x="46" y="193"/>
                  <a:pt x="46" y="193"/>
                </a:cubicBezTo>
                <a:close/>
                <a:moveTo>
                  <a:pt x="111" y="192"/>
                </a:moveTo>
                <a:cubicBezTo>
                  <a:pt x="110" y="192"/>
                  <a:pt x="110" y="193"/>
                  <a:pt x="110" y="193"/>
                </a:cubicBezTo>
                <a:cubicBezTo>
                  <a:pt x="110" y="193"/>
                  <a:pt x="111" y="193"/>
                  <a:pt x="111" y="192"/>
                </a:cubicBezTo>
                <a:close/>
                <a:moveTo>
                  <a:pt x="125" y="192"/>
                </a:moveTo>
                <a:cubicBezTo>
                  <a:pt x="124" y="192"/>
                  <a:pt x="124" y="192"/>
                  <a:pt x="124" y="193"/>
                </a:cubicBezTo>
                <a:cubicBezTo>
                  <a:pt x="124" y="193"/>
                  <a:pt x="125" y="193"/>
                  <a:pt x="125" y="192"/>
                </a:cubicBezTo>
                <a:close/>
                <a:moveTo>
                  <a:pt x="79" y="193"/>
                </a:moveTo>
                <a:cubicBezTo>
                  <a:pt x="79" y="193"/>
                  <a:pt x="79" y="193"/>
                  <a:pt x="78" y="193"/>
                </a:cubicBezTo>
                <a:cubicBezTo>
                  <a:pt x="78" y="193"/>
                  <a:pt x="78" y="193"/>
                  <a:pt x="78" y="193"/>
                </a:cubicBezTo>
                <a:cubicBezTo>
                  <a:pt x="78" y="194"/>
                  <a:pt x="78" y="193"/>
                  <a:pt x="77" y="194"/>
                </a:cubicBezTo>
                <a:cubicBezTo>
                  <a:pt x="77" y="194"/>
                  <a:pt x="78" y="194"/>
                  <a:pt x="78" y="194"/>
                </a:cubicBezTo>
                <a:cubicBezTo>
                  <a:pt x="78" y="194"/>
                  <a:pt x="78" y="194"/>
                  <a:pt x="78" y="194"/>
                </a:cubicBezTo>
                <a:cubicBezTo>
                  <a:pt x="79" y="194"/>
                  <a:pt x="79" y="194"/>
                  <a:pt x="79" y="194"/>
                </a:cubicBezTo>
                <a:cubicBezTo>
                  <a:pt x="79" y="194"/>
                  <a:pt x="79" y="194"/>
                  <a:pt x="78" y="193"/>
                </a:cubicBezTo>
                <a:cubicBezTo>
                  <a:pt x="79" y="193"/>
                  <a:pt x="79" y="193"/>
                  <a:pt x="79" y="193"/>
                </a:cubicBezTo>
                <a:close/>
                <a:moveTo>
                  <a:pt x="157" y="194"/>
                </a:moveTo>
                <a:cubicBezTo>
                  <a:pt x="160" y="193"/>
                  <a:pt x="160" y="193"/>
                  <a:pt x="160" y="193"/>
                </a:cubicBezTo>
                <a:cubicBezTo>
                  <a:pt x="159" y="193"/>
                  <a:pt x="159" y="193"/>
                  <a:pt x="159" y="193"/>
                </a:cubicBezTo>
                <a:cubicBezTo>
                  <a:pt x="157" y="194"/>
                  <a:pt x="157" y="194"/>
                  <a:pt x="157" y="194"/>
                </a:cubicBezTo>
                <a:close/>
                <a:moveTo>
                  <a:pt x="101" y="194"/>
                </a:moveTo>
                <a:cubicBezTo>
                  <a:pt x="100" y="193"/>
                  <a:pt x="100" y="193"/>
                  <a:pt x="100" y="193"/>
                </a:cubicBezTo>
                <a:cubicBezTo>
                  <a:pt x="100" y="194"/>
                  <a:pt x="100" y="194"/>
                  <a:pt x="100" y="194"/>
                </a:cubicBezTo>
                <a:cubicBezTo>
                  <a:pt x="101" y="194"/>
                  <a:pt x="101" y="194"/>
                  <a:pt x="101" y="194"/>
                </a:cubicBezTo>
                <a:close/>
                <a:moveTo>
                  <a:pt x="92" y="194"/>
                </a:moveTo>
                <a:cubicBezTo>
                  <a:pt x="92" y="194"/>
                  <a:pt x="92" y="193"/>
                  <a:pt x="92" y="194"/>
                </a:cubicBezTo>
                <a:cubicBezTo>
                  <a:pt x="92" y="194"/>
                  <a:pt x="92" y="194"/>
                  <a:pt x="92" y="194"/>
                </a:cubicBezTo>
                <a:cubicBezTo>
                  <a:pt x="92" y="194"/>
                  <a:pt x="92" y="194"/>
                  <a:pt x="92" y="194"/>
                </a:cubicBezTo>
                <a:cubicBezTo>
                  <a:pt x="92" y="194"/>
                  <a:pt x="93" y="194"/>
                  <a:pt x="92" y="194"/>
                </a:cubicBezTo>
                <a:close/>
                <a:moveTo>
                  <a:pt x="103" y="194"/>
                </a:moveTo>
                <a:cubicBezTo>
                  <a:pt x="103" y="194"/>
                  <a:pt x="103" y="194"/>
                  <a:pt x="103" y="194"/>
                </a:cubicBezTo>
                <a:cubicBezTo>
                  <a:pt x="102" y="194"/>
                  <a:pt x="102" y="194"/>
                  <a:pt x="102" y="194"/>
                </a:cubicBezTo>
                <a:cubicBezTo>
                  <a:pt x="103" y="194"/>
                  <a:pt x="103" y="194"/>
                  <a:pt x="103" y="194"/>
                </a:cubicBezTo>
                <a:close/>
                <a:moveTo>
                  <a:pt x="75" y="194"/>
                </a:moveTo>
                <a:cubicBezTo>
                  <a:pt x="75" y="194"/>
                  <a:pt x="75" y="194"/>
                  <a:pt x="75" y="194"/>
                </a:cubicBezTo>
                <a:cubicBezTo>
                  <a:pt x="75" y="195"/>
                  <a:pt x="75" y="195"/>
                  <a:pt x="75" y="195"/>
                </a:cubicBezTo>
                <a:cubicBezTo>
                  <a:pt x="75" y="195"/>
                  <a:pt x="75" y="195"/>
                  <a:pt x="75" y="194"/>
                </a:cubicBezTo>
                <a:close/>
                <a:moveTo>
                  <a:pt x="89" y="195"/>
                </a:moveTo>
                <a:cubicBezTo>
                  <a:pt x="89" y="194"/>
                  <a:pt x="89" y="194"/>
                  <a:pt x="88" y="194"/>
                </a:cubicBezTo>
                <a:cubicBezTo>
                  <a:pt x="88" y="195"/>
                  <a:pt x="88" y="195"/>
                  <a:pt x="88" y="195"/>
                </a:cubicBezTo>
                <a:cubicBezTo>
                  <a:pt x="89" y="195"/>
                  <a:pt x="89" y="195"/>
                  <a:pt x="89" y="195"/>
                </a:cubicBezTo>
                <a:close/>
                <a:moveTo>
                  <a:pt x="90" y="195"/>
                </a:moveTo>
                <a:cubicBezTo>
                  <a:pt x="90" y="195"/>
                  <a:pt x="90" y="195"/>
                  <a:pt x="90" y="195"/>
                </a:cubicBezTo>
                <a:cubicBezTo>
                  <a:pt x="90" y="195"/>
                  <a:pt x="90" y="195"/>
                  <a:pt x="90" y="195"/>
                </a:cubicBezTo>
                <a:cubicBezTo>
                  <a:pt x="90" y="195"/>
                  <a:pt x="90" y="195"/>
                  <a:pt x="90" y="195"/>
                </a:cubicBezTo>
                <a:close/>
                <a:moveTo>
                  <a:pt x="92" y="195"/>
                </a:moveTo>
                <a:cubicBezTo>
                  <a:pt x="92" y="195"/>
                  <a:pt x="92" y="195"/>
                  <a:pt x="91" y="195"/>
                </a:cubicBezTo>
                <a:cubicBezTo>
                  <a:pt x="91" y="196"/>
                  <a:pt x="91" y="196"/>
                  <a:pt x="91" y="196"/>
                </a:cubicBezTo>
                <a:cubicBezTo>
                  <a:pt x="92" y="196"/>
                  <a:pt x="92" y="196"/>
                  <a:pt x="92" y="196"/>
                </a:cubicBezTo>
                <a:cubicBezTo>
                  <a:pt x="92" y="196"/>
                  <a:pt x="92" y="196"/>
                  <a:pt x="92" y="195"/>
                </a:cubicBezTo>
                <a:close/>
                <a:moveTo>
                  <a:pt x="93" y="196"/>
                </a:moveTo>
                <a:cubicBezTo>
                  <a:pt x="93" y="196"/>
                  <a:pt x="93" y="196"/>
                  <a:pt x="93" y="196"/>
                </a:cubicBezTo>
                <a:cubicBezTo>
                  <a:pt x="93" y="196"/>
                  <a:pt x="93" y="196"/>
                  <a:pt x="93" y="196"/>
                </a:cubicBezTo>
                <a:cubicBezTo>
                  <a:pt x="93" y="196"/>
                  <a:pt x="93" y="196"/>
                  <a:pt x="93" y="196"/>
                </a:cubicBezTo>
                <a:cubicBezTo>
                  <a:pt x="93" y="196"/>
                  <a:pt x="93" y="196"/>
                  <a:pt x="93" y="196"/>
                </a:cubicBezTo>
                <a:close/>
                <a:moveTo>
                  <a:pt x="41" y="197"/>
                </a:moveTo>
                <a:cubicBezTo>
                  <a:pt x="40" y="196"/>
                  <a:pt x="39" y="196"/>
                  <a:pt x="38" y="196"/>
                </a:cubicBezTo>
                <a:cubicBezTo>
                  <a:pt x="38" y="197"/>
                  <a:pt x="38" y="197"/>
                  <a:pt x="38" y="197"/>
                </a:cubicBezTo>
                <a:cubicBezTo>
                  <a:pt x="39" y="197"/>
                  <a:pt x="40" y="198"/>
                  <a:pt x="41" y="197"/>
                </a:cubicBezTo>
                <a:close/>
                <a:moveTo>
                  <a:pt x="98" y="196"/>
                </a:moveTo>
                <a:cubicBezTo>
                  <a:pt x="98" y="196"/>
                  <a:pt x="98" y="196"/>
                  <a:pt x="98" y="196"/>
                </a:cubicBezTo>
                <a:cubicBezTo>
                  <a:pt x="98" y="196"/>
                  <a:pt x="98" y="196"/>
                  <a:pt x="98" y="196"/>
                </a:cubicBezTo>
                <a:close/>
                <a:moveTo>
                  <a:pt x="95" y="196"/>
                </a:moveTo>
                <a:cubicBezTo>
                  <a:pt x="95" y="196"/>
                  <a:pt x="94" y="196"/>
                  <a:pt x="94" y="196"/>
                </a:cubicBezTo>
                <a:cubicBezTo>
                  <a:pt x="94" y="196"/>
                  <a:pt x="94" y="196"/>
                  <a:pt x="94" y="196"/>
                </a:cubicBezTo>
                <a:cubicBezTo>
                  <a:pt x="95" y="196"/>
                  <a:pt x="95" y="196"/>
                  <a:pt x="95" y="196"/>
                </a:cubicBezTo>
                <a:cubicBezTo>
                  <a:pt x="95" y="196"/>
                  <a:pt x="95" y="196"/>
                  <a:pt x="95" y="196"/>
                </a:cubicBezTo>
                <a:close/>
                <a:moveTo>
                  <a:pt x="76" y="197"/>
                </a:moveTo>
                <a:cubicBezTo>
                  <a:pt x="76" y="197"/>
                  <a:pt x="76" y="196"/>
                  <a:pt x="75" y="197"/>
                </a:cubicBezTo>
                <a:cubicBezTo>
                  <a:pt x="75" y="197"/>
                  <a:pt x="75" y="197"/>
                  <a:pt x="75" y="197"/>
                </a:cubicBezTo>
                <a:cubicBezTo>
                  <a:pt x="76" y="197"/>
                  <a:pt x="76" y="197"/>
                  <a:pt x="76" y="197"/>
                </a:cubicBezTo>
                <a:close/>
                <a:moveTo>
                  <a:pt x="98" y="197"/>
                </a:moveTo>
                <a:cubicBezTo>
                  <a:pt x="96" y="197"/>
                  <a:pt x="96" y="197"/>
                  <a:pt x="96" y="197"/>
                </a:cubicBezTo>
                <a:cubicBezTo>
                  <a:pt x="96" y="197"/>
                  <a:pt x="98" y="197"/>
                  <a:pt x="98" y="197"/>
                </a:cubicBezTo>
                <a:close/>
                <a:moveTo>
                  <a:pt x="48" y="199"/>
                </a:moveTo>
                <a:cubicBezTo>
                  <a:pt x="48" y="198"/>
                  <a:pt x="48" y="199"/>
                  <a:pt x="47" y="198"/>
                </a:cubicBezTo>
                <a:cubicBezTo>
                  <a:pt x="48" y="199"/>
                  <a:pt x="48" y="199"/>
                  <a:pt x="48" y="199"/>
                </a:cubicBezTo>
                <a:cubicBezTo>
                  <a:pt x="48" y="199"/>
                  <a:pt x="48" y="199"/>
                  <a:pt x="48" y="199"/>
                </a:cubicBezTo>
                <a:close/>
                <a:moveTo>
                  <a:pt x="105" y="199"/>
                </a:moveTo>
                <a:cubicBezTo>
                  <a:pt x="106" y="199"/>
                  <a:pt x="106" y="199"/>
                  <a:pt x="106" y="199"/>
                </a:cubicBezTo>
                <a:cubicBezTo>
                  <a:pt x="105" y="199"/>
                  <a:pt x="105" y="199"/>
                  <a:pt x="105" y="199"/>
                </a:cubicBezTo>
                <a:close/>
                <a:moveTo>
                  <a:pt x="95" y="205"/>
                </a:moveTo>
                <a:cubicBezTo>
                  <a:pt x="93" y="205"/>
                  <a:pt x="91" y="206"/>
                  <a:pt x="89" y="205"/>
                </a:cubicBezTo>
                <a:cubicBezTo>
                  <a:pt x="90" y="207"/>
                  <a:pt x="92" y="206"/>
                  <a:pt x="94" y="207"/>
                </a:cubicBezTo>
                <a:cubicBezTo>
                  <a:pt x="100" y="209"/>
                  <a:pt x="107" y="207"/>
                  <a:pt x="114" y="208"/>
                </a:cubicBezTo>
                <a:cubicBezTo>
                  <a:pt x="116" y="208"/>
                  <a:pt x="119" y="208"/>
                  <a:pt x="120" y="208"/>
                </a:cubicBezTo>
                <a:cubicBezTo>
                  <a:pt x="112" y="208"/>
                  <a:pt x="104" y="206"/>
                  <a:pt x="95" y="205"/>
                </a:cubicBezTo>
                <a:close/>
                <a:moveTo>
                  <a:pt x="124" y="207"/>
                </a:moveTo>
                <a:cubicBezTo>
                  <a:pt x="124" y="206"/>
                  <a:pt x="123" y="207"/>
                  <a:pt x="122" y="207"/>
                </a:cubicBezTo>
                <a:cubicBezTo>
                  <a:pt x="122" y="207"/>
                  <a:pt x="122" y="207"/>
                  <a:pt x="122" y="207"/>
                </a:cubicBezTo>
                <a:cubicBezTo>
                  <a:pt x="124" y="207"/>
                  <a:pt x="124" y="207"/>
                  <a:pt x="124" y="207"/>
                </a:cubicBezTo>
                <a:close/>
                <a:moveTo>
                  <a:pt x="122" y="208"/>
                </a:moveTo>
                <a:cubicBezTo>
                  <a:pt x="122" y="208"/>
                  <a:pt x="122" y="208"/>
                  <a:pt x="122" y="208"/>
                </a:cubicBezTo>
                <a:cubicBezTo>
                  <a:pt x="122" y="208"/>
                  <a:pt x="122" y="208"/>
                  <a:pt x="122" y="208"/>
                </a:cubicBezTo>
                <a:cubicBezTo>
                  <a:pt x="122" y="208"/>
                  <a:pt x="122" y="208"/>
                  <a:pt x="122" y="208"/>
                </a:cubicBezTo>
                <a:close/>
                <a:moveTo>
                  <a:pt x="98" y="212"/>
                </a:moveTo>
                <a:cubicBezTo>
                  <a:pt x="99" y="212"/>
                  <a:pt x="99" y="212"/>
                  <a:pt x="99" y="212"/>
                </a:cubicBezTo>
                <a:cubicBezTo>
                  <a:pt x="98" y="212"/>
                  <a:pt x="98" y="212"/>
                  <a:pt x="98" y="212"/>
                </a:cubicBezTo>
                <a:close/>
                <a:moveTo>
                  <a:pt x="154" y="213"/>
                </a:moveTo>
                <a:cubicBezTo>
                  <a:pt x="154" y="213"/>
                  <a:pt x="154" y="213"/>
                  <a:pt x="154" y="213"/>
                </a:cubicBezTo>
                <a:cubicBezTo>
                  <a:pt x="154" y="214"/>
                  <a:pt x="154" y="214"/>
                  <a:pt x="154" y="214"/>
                </a:cubicBezTo>
                <a:cubicBezTo>
                  <a:pt x="154" y="214"/>
                  <a:pt x="154" y="214"/>
                  <a:pt x="154" y="214"/>
                </a:cubicBezTo>
                <a:cubicBezTo>
                  <a:pt x="154" y="214"/>
                  <a:pt x="154" y="213"/>
                  <a:pt x="154" y="213"/>
                </a:cubicBezTo>
                <a:close/>
                <a:moveTo>
                  <a:pt x="95" y="216"/>
                </a:moveTo>
                <a:cubicBezTo>
                  <a:pt x="97" y="216"/>
                  <a:pt x="97" y="216"/>
                  <a:pt x="97" y="216"/>
                </a:cubicBezTo>
                <a:cubicBezTo>
                  <a:pt x="95" y="216"/>
                  <a:pt x="95" y="216"/>
                  <a:pt x="95" y="216"/>
                </a:cubicBezTo>
                <a:cubicBezTo>
                  <a:pt x="95" y="216"/>
                  <a:pt x="95" y="216"/>
                  <a:pt x="95" y="216"/>
                </a:cubicBezTo>
                <a:close/>
                <a:moveTo>
                  <a:pt x="129" y="217"/>
                </a:moveTo>
                <a:cubicBezTo>
                  <a:pt x="129" y="217"/>
                  <a:pt x="129" y="217"/>
                  <a:pt x="129" y="217"/>
                </a:cubicBezTo>
                <a:close/>
              </a:path>
            </a:pathLst>
          </a:custGeom>
          <a:solidFill>
            <a:srgbClr val="404040"/>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grpSp>
        <p:nvGrpSpPr>
          <p:cNvPr id="113" name="组合 123"/>
          <p:cNvGrpSpPr/>
          <p:nvPr/>
        </p:nvGrpSpPr>
        <p:grpSpPr bwMode="auto">
          <a:xfrm>
            <a:off x="996962" y="5227710"/>
            <a:ext cx="1878013" cy="555625"/>
            <a:chOff x="0" y="0"/>
            <a:chExt cx="1695450" cy="501650"/>
          </a:xfrm>
        </p:grpSpPr>
        <p:sp>
          <p:nvSpPr>
            <p:cNvPr id="114" name="Freeform 486"/>
            <p:cNvSpPr>
              <a:spLocks noChangeArrowheads="1"/>
            </p:cNvSpPr>
            <p:nvPr/>
          </p:nvSpPr>
          <p:spPr bwMode="auto">
            <a:xfrm>
              <a:off x="1304925" y="369887"/>
              <a:ext cx="38100" cy="26988"/>
            </a:xfrm>
            <a:custGeom>
              <a:avLst/>
              <a:gdLst>
                <a:gd name="T0" fmla="*/ 38100 w 10"/>
                <a:gd name="T1" fmla="*/ 15422 h 7"/>
                <a:gd name="T2" fmla="*/ 30480 w 10"/>
                <a:gd name="T3" fmla="*/ 23133 h 7"/>
                <a:gd name="T4" fmla="*/ 30480 w 10"/>
                <a:gd name="T5" fmla="*/ 23133 h 7"/>
                <a:gd name="T6" fmla="*/ 22860 w 10"/>
                <a:gd name="T7" fmla="*/ 26988 h 7"/>
                <a:gd name="T8" fmla="*/ 11430 w 10"/>
                <a:gd name="T9" fmla="*/ 26988 h 7"/>
                <a:gd name="T10" fmla="*/ 7620 w 10"/>
                <a:gd name="T11" fmla="*/ 23133 h 7"/>
                <a:gd name="T12" fmla="*/ 3810 w 10"/>
                <a:gd name="T13" fmla="*/ 19277 h 7"/>
                <a:gd name="T14" fmla="*/ 7620 w 10"/>
                <a:gd name="T15" fmla="*/ 11566 h 7"/>
                <a:gd name="T16" fmla="*/ 0 w 10"/>
                <a:gd name="T17" fmla="*/ 7711 h 7"/>
                <a:gd name="T18" fmla="*/ 0 w 10"/>
                <a:gd name="T19" fmla="*/ 3855 h 7"/>
                <a:gd name="T20" fmla="*/ 7620 w 10"/>
                <a:gd name="T21" fmla="*/ 0 h 7"/>
                <a:gd name="T22" fmla="*/ 15240 w 10"/>
                <a:gd name="T23" fmla="*/ 0 h 7"/>
                <a:gd name="T24" fmla="*/ 15240 w 10"/>
                <a:gd name="T25" fmla="*/ 3855 h 7"/>
                <a:gd name="T26" fmla="*/ 30480 w 10"/>
                <a:gd name="T27" fmla="*/ 3855 h 7"/>
                <a:gd name="T28" fmla="*/ 38100 w 10"/>
                <a:gd name="T29" fmla="*/ 15422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
                <a:gd name="T46" fmla="*/ 0 h 7"/>
                <a:gd name="T47" fmla="*/ 10 w 10"/>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 h="7">
                  <a:moveTo>
                    <a:pt x="10" y="4"/>
                  </a:moveTo>
                  <a:cubicBezTo>
                    <a:pt x="9" y="5"/>
                    <a:pt x="8" y="5"/>
                    <a:pt x="8" y="6"/>
                  </a:cubicBezTo>
                  <a:cubicBezTo>
                    <a:pt x="8" y="6"/>
                    <a:pt x="8" y="6"/>
                    <a:pt x="8" y="6"/>
                  </a:cubicBezTo>
                  <a:cubicBezTo>
                    <a:pt x="7" y="6"/>
                    <a:pt x="6" y="7"/>
                    <a:pt x="6" y="7"/>
                  </a:cubicBezTo>
                  <a:cubicBezTo>
                    <a:pt x="5" y="7"/>
                    <a:pt x="4" y="7"/>
                    <a:pt x="3" y="7"/>
                  </a:cubicBezTo>
                  <a:cubicBezTo>
                    <a:pt x="3" y="7"/>
                    <a:pt x="3" y="6"/>
                    <a:pt x="2" y="6"/>
                  </a:cubicBezTo>
                  <a:cubicBezTo>
                    <a:pt x="2" y="6"/>
                    <a:pt x="2" y="5"/>
                    <a:pt x="1" y="5"/>
                  </a:cubicBezTo>
                  <a:cubicBezTo>
                    <a:pt x="1" y="4"/>
                    <a:pt x="1" y="4"/>
                    <a:pt x="2" y="3"/>
                  </a:cubicBezTo>
                  <a:cubicBezTo>
                    <a:pt x="1" y="3"/>
                    <a:pt x="0" y="2"/>
                    <a:pt x="0" y="2"/>
                  </a:cubicBezTo>
                  <a:cubicBezTo>
                    <a:pt x="0" y="2"/>
                    <a:pt x="0" y="1"/>
                    <a:pt x="0" y="1"/>
                  </a:cubicBezTo>
                  <a:cubicBezTo>
                    <a:pt x="0" y="0"/>
                    <a:pt x="1" y="0"/>
                    <a:pt x="2" y="0"/>
                  </a:cubicBezTo>
                  <a:cubicBezTo>
                    <a:pt x="3" y="0"/>
                    <a:pt x="3" y="0"/>
                    <a:pt x="4" y="0"/>
                  </a:cubicBezTo>
                  <a:cubicBezTo>
                    <a:pt x="4" y="1"/>
                    <a:pt x="4" y="1"/>
                    <a:pt x="4" y="1"/>
                  </a:cubicBezTo>
                  <a:cubicBezTo>
                    <a:pt x="5" y="1"/>
                    <a:pt x="7" y="1"/>
                    <a:pt x="8" y="1"/>
                  </a:cubicBezTo>
                  <a:cubicBezTo>
                    <a:pt x="9" y="2"/>
                    <a:pt x="10" y="3"/>
                    <a:pt x="10"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15" name="Freeform 487"/>
            <p:cNvSpPr>
              <a:spLocks noChangeArrowheads="1"/>
            </p:cNvSpPr>
            <p:nvPr/>
          </p:nvSpPr>
          <p:spPr bwMode="auto">
            <a:xfrm>
              <a:off x="1233488" y="233362"/>
              <a:ext cx="38100" cy="19050"/>
            </a:xfrm>
            <a:custGeom>
              <a:avLst/>
              <a:gdLst>
                <a:gd name="T0" fmla="*/ 30480 w 10"/>
                <a:gd name="T1" fmla="*/ 7620 h 5"/>
                <a:gd name="T2" fmla="*/ 19050 w 10"/>
                <a:gd name="T3" fmla="*/ 15240 h 5"/>
                <a:gd name="T4" fmla="*/ 11430 w 10"/>
                <a:gd name="T5" fmla="*/ 19050 h 5"/>
                <a:gd name="T6" fmla="*/ 7620 w 10"/>
                <a:gd name="T7" fmla="*/ 15240 h 5"/>
                <a:gd name="T8" fmla="*/ 3810 w 10"/>
                <a:gd name="T9" fmla="*/ 15240 h 5"/>
                <a:gd name="T10" fmla="*/ 0 w 10"/>
                <a:gd name="T11" fmla="*/ 11430 h 5"/>
                <a:gd name="T12" fmla="*/ 0 w 10"/>
                <a:gd name="T13" fmla="*/ 7620 h 5"/>
                <a:gd name="T14" fmla="*/ 15240 w 10"/>
                <a:gd name="T15" fmla="*/ 0 h 5"/>
                <a:gd name="T16" fmla="*/ 30480 w 10"/>
                <a:gd name="T17" fmla="*/ 3810 h 5"/>
                <a:gd name="T18" fmla="*/ 30480 w 10"/>
                <a:gd name="T19" fmla="*/ 762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5"/>
                <a:gd name="T32" fmla="*/ 10 w 1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5">
                  <a:moveTo>
                    <a:pt x="8" y="2"/>
                  </a:moveTo>
                  <a:cubicBezTo>
                    <a:pt x="7" y="3"/>
                    <a:pt x="7" y="4"/>
                    <a:pt x="5" y="4"/>
                  </a:cubicBezTo>
                  <a:cubicBezTo>
                    <a:pt x="4" y="5"/>
                    <a:pt x="4" y="4"/>
                    <a:pt x="3" y="5"/>
                  </a:cubicBezTo>
                  <a:cubicBezTo>
                    <a:pt x="2" y="4"/>
                    <a:pt x="2" y="4"/>
                    <a:pt x="2" y="4"/>
                  </a:cubicBezTo>
                  <a:cubicBezTo>
                    <a:pt x="1" y="4"/>
                    <a:pt x="1" y="4"/>
                    <a:pt x="1" y="4"/>
                  </a:cubicBezTo>
                  <a:cubicBezTo>
                    <a:pt x="0" y="4"/>
                    <a:pt x="1" y="3"/>
                    <a:pt x="0" y="3"/>
                  </a:cubicBezTo>
                  <a:cubicBezTo>
                    <a:pt x="0" y="3"/>
                    <a:pt x="1" y="3"/>
                    <a:pt x="0" y="2"/>
                  </a:cubicBezTo>
                  <a:cubicBezTo>
                    <a:pt x="1" y="1"/>
                    <a:pt x="2" y="0"/>
                    <a:pt x="4" y="0"/>
                  </a:cubicBezTo>
                  <a:cubicBezTo>
                    <a:pt x="6" y="0"/>
                    <a:pt x="7" y="0"/>
                    <a:pt x="8" y="1"/>
                  </a:cubicBezTo>
                  <a:cubicBezTo>
                    <a:pt x="10" y="1"/>
                    <a:pt x="8" y="2"/>
                    <a:pt x="8"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16" name="Freeform 488"/>
            <p:cNvSpPr>
              <a:spLocks noChangeArrowheads="1"/>
            </p:cNvSpPr>
            <p:nvPr/>
          </p:nvSpPr>
          <p:spPr bwMode="auto">
            <a:xfrm>
              <a:off x="1195388" y="238125"/>
              <a:ext cx="22225" cy="14288"/>
            </a:xfrm>
            <a:custGeom>
              <a:avLst/>
              <a:gdLst>
                <a:gd name="T0" fmla="*/ 22225 w 6"/>
                <a:gd name="T1" fmla="*/ 7144 h 4"/>
                <a:gd name="T2" fmla="*/ 22225 w 6"/>
                <a:gd name="T3" fmla="*/ 10716 h 4"/>
                <a:gd name="T4" fmla="*/ 14817 w 6"/>
                <a:gd name="T5" fmla="*/ 14288 h 4"/>
                <a:gd name="T6" fmla="*/ 7408 w 6"/>
                <a:gd name="T7" fmla="*/ 14288 h 4"/>
                <a:gd name="T8" fmla="*/ 0 w 6"/>
                <a:gd name="T9" fmla="*/ 10716 h 4"/>
                <a:gd name="T10" fmla="*/ 0 w 6"/>
                <a:gd name="T11" fmla="*/ 7144 h 4"/>
                <a:gd name="T12" fmla="*/ 11113 w 6"/>
                <a:gd name="T13" fmla="*/ 0 h 4"/>
                <a:gd name="T14" fmla="*/ 22225 w 6"/>
                <a:gd name="T15" fmla="*/ 0 h 4"/>
                <a:gd name="T16" fmla="*/ 22225 w 6"/>
                <a:gd name="T17" fmla="*/ 3572 h 4"/>
                <a:gd name="T18" fmla="*/ 22225 w 6"/>
                <a:gd name="T19" fmla="*/ 714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6" y="2"/>
                  </a:moveTo>
                  <a:cubicBezTo>
                    <a:pt x="6" y="2"/>
                    <a:pt x="6" y="2"/>
                    <a:pt x="6" y="3"/>
                  </a:cubicBezTo>
                  <a:cubicBezTo>
                    <a:pt x="5" y="3"/>
                    <a:pt x="5" y="3"/>
                    <a:pt x="4" y="4"/>
                  </a:cubicBezTo>
                  <a:cubicBezTo>
                    <a:pt x="3" y="4"/>
                    <a:pt x="3" y="4"/>
                    <a:pt x="2" y="4"/>
                  </a:cubicBezTo>
                  <a:cubicBezTo>
                    <a:pt x="1" y="4"/>
                    <a:pt x="0" y="4"/>
                    <a:pt x="0" y="3"/>
                  </a:cubicBezTo>
                  <a:cubicBezTo>
                    <a:pt x="0" y="3"/>
                    <a:pt x="0" y="3"/>
                    <a:pt x="0" y="2"/>
                  </a:cubicBezTo>
                  <a:cubicBezTo>
                    <a:pt x="1" y="1"/>
                    <a:pt x="2" y="1"/>
                    <a:pt x="3" y="0"/>
                  </a:cubicBezTo>
                  <a:cubicBezTo>
                    <a:pt x="4" y="0"/>
                    <a:pt x="5" y="0"/>
                    <a:pt x="6" y="0"/>
                  </a:cubicBezTo>
                  <a:cubicBezTo>
                    <a:pt x="6" y="0"/>
                    <a:pt x="6" y="1"/>
                    <a:pt x="6" y="1"/>
                  </a:cubicBezTo>
                  <a:cubicBezTo>
                    <a:pt x="6" y="2"/>
                    <a:pt x="6" y="2"/>
                    <a:pt x="6"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17" name="Freeform 489"/>
            <p:cNvSpPr>
              <a:spLocks noChangeArrowheads="1"/>
            </p:cNvSpPr>
            <p:nvPr/>
          </p:nvSpPr>
          <p:spPr bwMode="auto">
            <a:xfrm>
              <a:off x="1162050" y="400050"/>
              <a:ext cx="41275" cy="22225"/>
            </a:xfrm>
            <a:custGeom>
              <a:avLst/>
              <a:gdLst>
                <a:gd name="T0" fmla="*/ 41275 w 11"/>
                <a:gd name="T1" fmla="*/ 11113 h 6"/>
                <a:gd name="T2" fmla="*/ 37523 w 11"/>
                <a:gd name="T3" fmla="*/ 14817 h 6"/>
                <a:gd name="T4" fmla="*/ 26266 w 11"/>
                <a:gd name="T5" fmla="*/ 18521 h 6"/>
                <a:gd name="T6" fmla="*/ 18761 w 11"/>
                <a:gd name="T7" fmla="*/ 18521 h 6"/>
                <a:gd name="T8" fmla="*/ 15009 w 11"/>
                <a:gd name="T9" fmla="*/ 14817 h 6"/>
                <a:gd name="T10" fmla="*/ 3752 w 11"/>
                <a:gd name="T11" fmla="*/ 14817 h 6"/>
                <a:gd name="T12" fmla="*/ 3752 w 11"/>
                <a:gd name="T13" fmla="*/ 7408 h 6"/>
                <a:gd name="T14" fmla="*/ 11257 w 11"/>
                <a:gd name="T15" fmla="*/ 0 h 6"/>
                <a:gd name="T16" fmla="*/ 18761 w 11"/>
                <a:gd name="T17" fmla="*/ 3704 h 6"/>
                <a:gd name="T18" fmla="*/ 22514 w 11"/>
                <a:gd name="T19" fmla="*/ 7408 h 6"/>
                <a:gd name="T20" fmla="*/ 33770 w 11"/>
                <a:gd name="T21" fmla="*/ 3704 h 6"/>
                <a:gd name="T22" fmla="*/ 41275 w 11"/>
                <a:gd name="T23" fmla="*/ 11113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11" y="3"/>
                  </a:moveTo>
                  <a:cubicBezTo>
                    <a:pt x="11" y="3"/>
                    <a:pt x="11" y="4"/>
                    <a:pt x="10" y="4"/>
                  </a:cubicBezTo>
                  <a:cubicBezTo>
                    <a:pt x="9" y="5"/>
                    <a:pt x="8" y="5"/>
                    <a:pt x="7" y="5"/>
                  </a:cubicBezTo>
                  <a:cubicBezTo>
                    <a:pt x="6" y="6"/>
                    <a:pt x="6" y="5"/>
                    <a:pt x="5" y="5"/>
                  </a:cubicBezTo>
                  <a:cubicBezTo>
                    <a:pt x="5" y="4"/>
                    <a:pt x="5" y="4"/>
                    <a:pt x="4" y="4"/>
                  </a:cubicBezTo>
                  <a:cubicBezTo>
                    <a:pt x="3" y="4"/>
                    <a:pt x="2" y="4"/>
                    <a:pt x="1" y="4"/>
                  </a:cubicBezTo>
                  <a:cubicBezTo>
                    <a:pt x="0" y="3"/>
                    <a:pt x="0" y="2"/>
                    <a:pt x="1" y="2"/>
                  </a:cubicBezTo>
                  <a:cubicBezTo>
                    <a:pt x="1" y="1"/>
                    <a:pt x="2" y="1"/>
                    <a:pt x="3" y="0"/>
                  </a:cubicBezTo>
                  <a:cubicBezTo>
                    <a:pt x="4" y="0"/>
                    <a:pt x="5" y="0"/>
                    <a:pt x="5" y="1"/>
                  </a:cubicBezTo>
                  <a:cubicBezTo>
                    <a:pt x="6" y="1"/>
                    <a:pt x="6" y="2"/>
                    <a:pt x="6" y="2"/>
                  </a:cubicBezTo>
                  <a:cubicBezTo>
                    <a:pt x="7" y="1"/>
                    <a:pt x="8" y="1"/>
                    <a:pt x="9" y="1"/>
                  </a:cubicBezTo>
                  <a:cubicBezTo>
                    <a:pt x="11" y="1"/>
                    <a:pt x="11" y="2"/>
                    <a:pt x="11"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18" name="Freeform 490"/>
            <p:cNvSpPr>
              <a:spLocks noChangeArrowheads="1"/>
            </p:cNvSpPr>
            <p:nvPr/>
          </p:nvSpPr>
          <p:spPr bwMode="auto">
            <a:xfrm>
              <a:off x="1143000" y="298450"/>
              <a:ext cx="11113" cy="3175"/>
            </a:xfrm>
            <a:custGeom>
              <a:avLst/>
              <a:gdLst>
                <a:gd name="T0" fmla="*/ 7409 w 3"/>
                <a:gd name="T1" fmla="*/ 3175 h 1"/>
                <a:gd name="T2" fmla="*/ 3704 w 3"/>
                <a:gd name="T3" fmla="*/ 3175 h 1"/>
                <a:gd name="T4" fmla="*/ 3704 w 3"/>
                <a:gd name="T5" fmla="*/ 0 h 1"/>
                <a:gd name="T6" fmla="*/ 3704 w 3"/>
                <a:gd name="T7" fmla="*/ 0 h 1"/>
                <a:gd name="T8" fmla="*/ 11113 w 3"/>
                <a:gd name="T9" fmla="*/ 0 h 1"/>
                <a:gd name="T10" fmla="*/ 7409 w 3"/>
                <a:gd name="T11" fmla="*/ 3175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1"/>
                  </a:moveTo>
                  <a:cubicBezTo>
                    <a:pt x="2" y="1"/>
                    <a:pt x="1" y="1"/>
                    <a:pt x="1" y="1"/>
                  </a:cubicBezTo>
                  <a:cubicBezTo>
                    <a:pt x="0" y="1"/>
                    <a:pt x="1" y="1"/>
                    <a:pt x="1" y="0"/>
                  </a:cubicBezTo>
                  <a:cubicBezTo>
                    <a:pt x="1" y="0"/>
                    <a:pt x="1" y="0"/>
                    <a:pt x="1" y="0"/>
                  </a:cubicBezTo>
                  <a:cubicBezTo>
                    <a:pt x="2" y="0"/>
                    <a:pt x="2" y="0"/>
                    <a:pt x="3" y="0"/>
                  </a:cubicBezTo>
                  <a:cubicBezTo>
                    <a:pt x="3" y="0"/>
                    <a:pt x="3" y="1"/>
                    <a:pt x="2"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19" name="Freeform 491"/>
            <p:cNvSpPr>
              <a:spLocks noChangeArrowheads="1"/>
            </p:cNvSpPr>
            <p:nvPr/>
          </p:nvSpPr>
          <p:spPr bwMode="auto">
            <a:xfrm>
              <a:off x="1101725" y="271462"/>
              <a:ext cx="14288" cy="11113"/>
            </a:xfrm>
            <a:custGeom>
              <a:avLst/>
              <a:gdLst>
                <a:gd name="T0" fmla="*/ 10716 w 4"/>
                <a:gd name="T1" fmla="*/ 7409 h 3"/>
                <a:gd name="T2" fmla="*/ 3572 w 4"/>
                <a:gd name="T3" fmla="*/ 11113 h 3"/>
                <a:gd name="T4" fmla="*/ 0 w 4"/>
                <a:gd name="T5" fmla="*/ 3704 h 3"/>
                <a:gd name="T6" fmla="*/ 7144 w 4"/>
                <a:gd name="T7" fmla="*/ 0 h 3"/>
                <a:gd name="T8" fmla="*/ 14288 w 4"/>
                <a:gd name="T9" fmla="*/ 0 h 3"/>
                <a:gd name="T10" fmla="*/ 10716 w 4"/>
                <a:gd name="T11" fmla="*/ 7409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3" y="2"/>
                  </a:moveTo>
                  <a:cubicBezTo>
                    <a:pt x="2" y="2"/>
                    <a:pt x="2" y="3"/>
                    <a:pt x="1" y="3"/>
                  </a:cubicBezTo>
                  <a:cubicBezTo>
                    <a:pt x="0" y="2"/>
                    <a:pt x="0" y="2"/>
                    <a:pt x="0" y="1"/>
                  </a:cubicBezTo>
                  <a:cubicBezTo>
                    <a:pt x="0" y="0"/>
                    <a:pt x="1" y="0"/>
                    <a:pt x="2" y="0"/>
                  </a:cubicBezTo>
                  <a:cubicBezTo>
                    <a:pt x="3" y="0"/>
                    <a:pt x="4" y="0"/>
                    <a:pt x="4" y="0"/>
                  </a:cubicBezTo>
                  <a:cubicBezTo>
                    <a:pt x="4" y="1"/>
                    <a:pt x="4" y="2"/>
                    <a:pt x="3"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0" name="Freeform 492"/>
            <p:cNvSpPr>
              <a:spLocks noChangeArrowheads="1"/>
            </p:cNvSpPr>
            <p:nvPr/>
          </p:nvSpPr>
          <p:spPr bwMode="auto">
            <a:xfrm>
              <a:off x="1071563" y="287337"/>
              <a:ext cx="33338" cy="14288"/>
            </a:xfrm>
            <a:custGeom>
              <a:avLst/>
              <a:gdLst>
                <a:gd name="T0" fmla="*/ 33338 w 9"/>
                <a:gd name="T1" fmla="*/ 10716 h 4"/>
                <a:gd name="T2" fmla="*/ 25930 w 9"/>
                <a:gd name="T3" fmla="*/ 14288 h 4"/>
                <a:gd name="T4" fmla="*/ 22225 w 9"/>
                <a:gd name="T5" fmla="*/ 14288 h 4"/>
                <a:gd name="T6" fmla="*/ 18521 w 9"/>
                <a:gd name="T7" fmla="*/ 10716 h 4"/>
                <a:gd name="T8" fmla="*/ 11113 w 9"/>
                <a:gd name="T9" fmla="*/ 14288 h 4"/>
                <a:gd name="T10" fmla="*/ 7408 w 9"/>
                <a:gd name="T11" fmla="*/ 14288 h 4"/>
                <a:gd name="T12" fmla="*/ 3704 w 9"/>
                <a:gd name="T13" fmla="*/ 14288 h 4"/>
                <a:gd name="T14" fmla="*/ 0 w 9"/>
                <a:gd name="T15" fmla="*/ 10716 h 4"/>
                <a:gd name="T16" fmla="*/ 3704 w 9"/>
                <a:gd name="T17" fmla="*/ 7144 h 4"/>
                <a:gd name="T18" fmla="*/ 11113 w 9"/>
                <a:gd name="T19" fmla="*/ 3572 h 4"/>
                <a:gd name="T20" fmla="*/ 11113 w 9"/>
                <a:gd name="T21" fmla="*/ 0 h 4"/>
                <a:gd name="T22" fmla="*/ 14817 w 9"/>
                <a:gd name="T23" fmla="*/ 0 h 4"/>
                <a:gd name="T24" fmla="*/ 14817 w 9"/>
                <a:gd name="T25" fmla="*/ 3572 h 4"/>
                <a:gd name="T26" fmla="*/ 22225 w 9"/>
                <a:gd name="T27" fmla="*/ 3572 h 4"/>
                <a:gd name="T28" fmla="*/ 22225 w 9"/>
                <a:gd name="T29" fmla="*/ 7144 h 4"/>
                <a:gd name="T30" fmla="*/ 29634 w 9"/>
                <a:gd name="T31" fmla="*/ 3572 h 4"/>
                <a:gd name="T32" fmla="*/ 33338 w 9"/>
                <a:gd name="T33" fmla="*/ 10716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4"/>
                <a:gd name="T53" fmla="*/ 9 w 9"/>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4">
                  <a:moveTo>
                    <a:pt x="9" y="3"/>
                  </a:moveTo>
                  <a:cubicBezTo>
                    <a:pt x="9" y="3"/>
                    <a:pt x="8" y="4"/>
                    <a:pt x="7" y="4"/>
                  </a:cubicBezTo>
                  <a:cubicBezTo>
                    <a:pt x="7" y="4"/>
                    <a:pt x="6" y="4"/>
                    <a:pt x="6" y="4"/>
                  </a:cubicBezTo>
                  <a:cubicBezTo>
                    <a:pt x="6" y="3"/>
                    <a:pt x="6" y="3"/>
                    <a:pt x="5" y="3"/>
                  </a:cubicBezTo>
                  <a:cubicBezTo>
                    <a:pt x="5" y="4"/>
                    <a:pt x="4" y="4"/>
                    <a:pt x="3" y="4"/>
                  </a:cubicBezTo>
                  <a:cubicBezTo>
                    <a:pt x="3" y="4"/>
                    <a:pt x="3" y="4"/>
                    <a:pt x="2" y="4"/>
                  </a:cubicBezTo>
                  <a:cubicBezTo>
                    <a:pt x="2" y="4"/>
                    <a:pt x="1" y="4"/>
                    <a:pt x="1" y="4"/>
                  </a:cubicBezTo>
                  <a:cubicBezTo>
                    <a:pt x="1" y="4"/>
                    <a:pt x="0" y="4"/>
                    <a:pt x="0" y="3"/>
                  </a:cubicBezTo>
                  <a:cubicBezTo>
                    <a:pt x="1" y="3"/>
                    <a:pt x="2" y="3"/>
                    <a:pt x="1" y="2"/>
                  </a:cubicBezTo>
                  <a:cubicBezTo>
                    <a:pt x="2" y="1"/>
                    <a:pt x="3" y="1"/>
                    <a:pt x="3" y="1"/>
                  </a:cubicBezTo>
                  <a:cubicBezTo>
                    <a:pt x="3" y="0"/>
                    <a:pt x="3" y="0"/>
                    <a:pt x="3" y="0"/>
                  </a:cubicBezTo>
                  <a:cubicBezTo>
                    <a:pt x="4" y="0"/>
                    <a:pt x="4" y="0"/>
                    <a:pt x="4" y="0"/>
                  </a:cubicBezTo>
                  <a:cubicBezTo>
                    <a:pt x="4" y="0"/>
                    <a:pt x="4" y="1"/>
                    <a:pt x="4" y="1"/>
                  </a:cubicBezTo>
                  <a:cubicBezTo>
                    <a:pt x="5" y="1"/>
                    <a:pt x="5" y="1"/>
                    <a:pt x="6" y="1"/>
                  </a:cubicBezTo>
                  <a:cubicBezTo>
                    <a:pt x="6" y="1"/>
                    <a:pt x="6" y="1"/>
                    <a:pt x="6" y="2"/>
                  </a:cubicBezTo>
                  <a:cubicBezTo>
                    <a:pt x="7" y="1"/>
                    <a:pt x="8" y="1"/>
                    <a:pt x="8" y="1"/>
                  </a:cubicBezTo>
                  <a:cubicBezTo>
                    <a:pt x="9" y="1"/>
                    <a:pt x="9" y="2"/>
                    <a:pt x="9"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1" name="Freeform 493"/>
            <p:cNvSpPr>
              <a:spLocks noChangeArrowheads="1"/>
            </p:cNvSpPr>
            <p:nvPr/>
          </p:nvSpPr>
          <p:spPr bwMode="auto">
            <a:xfrm>
              <a:off x="969963" y="131762"/>
              <a:ext cx="71438" cy="41275"/>
            </a:xfrm>
            <a:custGeom>
              <a:avLst/>
              <a:gdLst>
                <a:gd name="T0" fmla="*/ 71438 w 19"/>
                <a:gd name="T1" fmla="*/ 30018 h 11"/>
                <a:gd name="T2" fmla="*/ 63918 w 19"/>
                <a:gd name="T3" fmla="*/ 33770 h 11"/>
                <a:gd name="T4" fmla="*/ 60158 w 19"/>
                <a:gd name="T5" fmla="*/ 33770 h 11"/>
                <a:gd name="T6" fmla="*/ 48879 w 19"/>
                <a:gd name="T7" fmla="*/ 30018 h 11"/>
                <a:gd name="T8" fmla="*/ 41359 w 19"/>
                <a:gd name="T9" fmla="*/ 33770 h 11"/>
                <a:gd name="T10" fmla="*/ 37599 w 19"/>
                <a:gd name="T11" fmla="*/ 37523 h 11"/>
                <a:gd name="T12" fmla="*/ 33839 w 19"/>
                <a:gd name="T13" fmla="*/ 37523 h 11"/>
                <a:gd name="T14" fmla="*/ 33839 w 19"/>
                <a:gd name="T15" fmla="*/ 41275 h 11"/>
                <a:gd name="T16" fmla="*/ 30079 w 19"/>
                <a:gd name="T17" fmla="*/ 37523 h 11"/>
                <a:gd name="T18" fmla="*/ 15040 w 19"/>
                <a:gd name="T19" fmla="*/ 37523 h 11"/>
                <a:gd name="T20" fmla="*/ 11280 w 19"/>
                <a:gd name="T21" fmla="*/ 37523 h 11"/>
                <a:gd name="T22" fmla="*/ 7520 w 19"/>
                <a:gd name="T23" fmla="*/ 37523 h 11"/>
                <a:gd name="T24" fmla="*/ 7520 w 19"/>
                <a:gd name="T25" fmla="*/ 37523 h 11"/>
                <a:gd name="T26" fmla="*/ 7520 w 19"/>
                <a:gd name="T27" fmla="*/ 33770 h 11"/>
                <a:gd name="T28" fmla="*/ 3760 w 19"/>
                <a:gd name="T29" fmla="*/ 33770 h 11"/>
                <a:gd name="T30" fmla="*/ 3760 w 19"/>
                <a:gd name="T31" fmla="*/ 30018 h 11"/>
                <a:gd name="T32" fmla="*/ 0 w 19"/>
                <a:gd name="T33" fmla="*/ 30018 h 11"/>
                <a:gd name="T34" fmla="*/ 3760 w 19"/>
                <a:gd name="T35" fmla="*/ 26266 h 11"/>
                <a:gd name="T36" fmla="*/ 3760 w 19"/>
                <a:gd name="T37" fmla="*/ 22514 h 11"/>
                <a:gd name="T38" fmla="*/ 7520 w 19"/>
                <a:gd name="T39" fmla="*/ 15009 h 11"/>
                <a:gd name="T40" fmla="*/ 15040 w 19"/>
                <a:gd name="T41" fmla="*/ 11257 h 11"/>
                <a:gd name="T42" fmla="*/ 22559 w 19"/>
                <a:gd name="T43" fmla="*/ 11257 h 11"/>
                <a:gd name="T44" fmla="*/ 26319 w 19"/>
                <a:gd name="T45" fmla="*/ 11257 h 11"/>
                <a:gd name="T46" fmla="*/ 30079 w 19"/>
                <a:gd name="T47" fmla="*/ 11257 h 11"/>
                <a:gd name="T48" fmla="*/ 30079 w 19"/>
                <a:gd name="T49" fmla="*/ 11257 h 11"/>
                <a:gd name="T50" fmla="*/ 33839 w 19"/>
                <a:gd name="T51" fmla="*/ 7505 h 11"/>
                <a:gd name="T52" fmla="*/ 33839 w 19"/>
                <a:gd name="T53" fmla="*/ 3752 h 11"/>
                <a:gd name="T54" fmla="*/ 33839 w 19"/>
                <a:gd name="T55" fmla="*/ 0 h 11"/>
                <a:gd name="T56" fmla="*/ 33839 w 19"/>
                <a:gd name="T57" fmla="*/ 11257 h 11"/>
                <a:gd name="T58" fmla="*/ 33839 w 19"/>
                <a:gd name="T59" fmla="*/ 11257 h 11"/>
                <a:gd name="T60" fmla="*/ 41359 w 19"/>
                <a:gd name="T61" fmla="*/ 11257 h 11"/>
                <a:gd name="T62" fmla="*/ 41359 w 19"/>
                <a:gd name="T63" fmla="*/ 7505 h 11"/>
                <a:gd name="T64" fmla="*/ 41359 w 19"/>
                <a:gd name="T65" fmla="*/ 11257 h 11"/>
                <a:gd name="T66" fmla="*/ 48879 w 19"/>
                <a:gd name="T67" fmla="*/ 11257 h 11"/>
                <a:gd name="T68" fmla="*/ 52639 w 19"/>
                <a:gd name="T69" fmla="*/ 18761 h 11"/>
                <a:gd name="T70" fmla="*/ 52639 w 19"/>
                <a:gd name="T71" fmla="*/ 22514 h 11"/>
                <a:gd name="T72" fmla="*/ 60158 w 19"/>
                <a:gd name="T73" fmla="*/ 22514 h 11"/>
                <a:gd name="T74" fmla="*/ 71438 w 19"/>
                <a:gd name="T75" fmla="*/ 22514 h 11"/>
                <a:gd name="T76" fmla="*/ 71438 w 19"/>
                <a:gd name="T77" fmla="*/ 30018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9"/>
                <a:gd name="T118" fmla="*/ 0 h 11"/>
                <a:gd name="T119" fmla="*/ 19 w 19"/>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9" h="11">
                  <a:moveTo>
                    <a:pt x="19" y="8"/>
                  </a:moveTo>
                  <a:cubicBezTo>
                    <a:pt x="18" y="8"/>
                    <a:pt x="18" y="9"/>
                    <a:pt x="17" y="9"/>
                  </a:cubicBezTo>
                  <a:cubicBezTo>
                    <a:pt x="16" y="9"/>
                    <a:pt x="16" y="9"/>
                    <a:pt x="16" y="9"/>
                  </a:cubicBezTo>
                  <a:cubicBezTo>
                    <a:pt x="15" y="9"/>
                    <a:pt x="14" y="9"/>
                    <a:pt x="13" y="8"/>
                  </a:cubicBezTo>
                  <a:cubicBezTo>
                    <a:pt x="12" y="8"/>
                    <a:pt x="12" y="9"/>
                    <a:pt x="11" y="9"/>
                  </a:cubicBezTo>
                  <a:cubicBezTo>
                    <a:pt x="11" y="10"/>
                    <a:pt x="11" y="10"/>
                    <a:pt x="10" y="10"/>
                  </a:cubicBezTo>
                  <a:cubicBezTo>
                    <a:pt x="10" y="10"/>
                    <a:pt x="10" y="10"/>
                    <a:pt x="9" y="10"/>
                  </a:cubicBezTo>
                  <a:cubicBezTo>
                    <a:pt x="9" y="10"/>
                    <a:pt x="10" y="11"/>
                    <a:pt x="9" y="11"/>
                  </a:cubicBezTo>
                  <a:cubicBezTo>
                    <a:pt x="8" y="11"/>
                    <a:pt x="9" y="10"/>
                    <a:pt x="8" y="10"/>
                  </a:cubicBezTo>
                  <a:cubicBezTo>
                    <a:pt x="7" y="10"/>
                    <a:pt x="5" y="11"/>
                    <a:pt x="4" y="10"/>
                  </a:cubicBezTo>
                  <a:cubicBezTo>
                    <a:pt x="4" y="10"/>
                    <a:pt x="4" y="10"/>
                    <a:pt x="3" y="10"/>
                  </a:cubicBezTo>
                  <a:cubicBezTo>
                    <a:pt x="3" y="10"/>
                    <a:pt x="3" y="10"/>
                    <a:pt x="2" y="10"/>
                  </a:cubicBezTo>
                  <a:cubicBezTo>
                    <a:pt x="2" y="10"/>
                    <a:pt x="2" y="10"/>
                    <a:pt x="2" y="10"/>
                  </a:cubicBezTo>
                  <a:cubicBezTo>
                    <a:pt x="1" y="10"/>
                    <a:pt x="2" y="9"/>
                    <a:pt x="2" y="9"/>
                  </a:cubicBezTo>
                  <a:cubicBezTo>
                    <a:pt x="1" y="9"/>
                    <a:pt x="1" y="9"/>
                    <a:pt x="1" y="9"/>
                  </a:cubicBezTo>
                  <a:cubicBezTo>
                    <a:pt x="1" y="8"/>
                    <a:pt x="1" y="8"/>
                    <a:pt x="1" y="8"/>
                  </a:cubicBezTo>
                  <a:cubicBezTo>
                    <a:pt x="1" y="8"/>
                    <a:pt x="0" y="8"/>
                    <a:pt x="0" y="8"/>
                  </a:cubicBezTo>
                  <a:cubicBezTo>
                    <a:pt x="0" y="7"/>
                    <a:pt x="1" y="7"/>
                    <a:pt x="1" y="7"/>
                  </a:cubicBezTo>
                  <a:cubicBezTo>
                    <a:pt x="1" y="6"/>
                    <a:pt x="1" y="6"/>
                    <a:pt x="1" y="6"/>
                  </a:cubicBezTo>
                  <a:cubicBezTo>
                    <a:pt x="2" y="5"/>
                    <a:pt x="2" y="5"/>
                    <a:pt x="2" y="4"/>
                  </a:cubicBezTo>
                  <a:cubicBezTo>
                    <a:pt x="3" y="4"/>
                    <a:pt x="4" y="4"/>
                    <a:pt x="4" y="3"/>
                  </a:cubicBezTo>
                  <a:cubicBezTo>
                    <a:pt x="5" y="3"/>
                    <a:pt x="5" y="3"/>
                    <a:pt x="6" y="3"/>
                  </a:cubicBezTo>
                  <a:cubicBezTo>
                    <a:pt x="6" y="3"/>
                    <a:pt x="7" y="3"/>
                    <a:pt x="7" y="3"/>
                  </a:cubicBezTo>
                  <a:cubicBezTo>
                    <a:pt x="7" y="3"/>
                    <a:pt x="7" y="3"/>
                    <a:pt x="8" y="3"/>
                  </a:cubicBezTo>
                  <a:cubicBezTo>
                    <a:pt x="8" y="3"/>
                    <a:pt x="8" y="3"/>
                    <a:pt x="8" y="3"/>
                  </a:cubicBezTo>
                  <a:cubicBezTo>
                    <a:pt x="9" y="2"/>
                    <a:pt x="9" y="2"/>
                    <a:pt x="9" y="2"/>
                  </a:cubicBezTo>
                  <a:cubicBezTo>
                    <a:pt x="9" y="1"/>
                    <a:pt x="8" y="1"/>
                    <a:pt x="9" y="1"/>
                  </a:cubicBezTo>
                  <a:cubicBezTo>
                    <a:pt x="9" y="0"/>
                    <a:pt x="9" y="0"/>
                    <a:pt x="9" y="0"/>
                  </a:cubicBezTo>
                  <a:cubicBezTo>
                    <a:pt x="10" y="1"/>
                    <a:pt x="9" y="2"/>
                    <a:pt x="9" y="3"/>
                  </a:cubicBezTo>
                  <a:cubicBezTo>
                    <a:pt x="9" y="3"/>
                    <a:pt x="9" y="3"/>
                    <a:pt x="9" y="3"/>
                  </a:cubicBezTo>
                  <a:cubicBezTo>
                    <a:pt x="10" y="3"/>
                    <a:pt x="10" y="3"/>
                    <a:pt x="11" y="3"/>
                  </a:cubicBezTo>
                  <a:cubicBezTo>
                    <a:pt x="11" y="3"/>
                    <a:pt x="11" y="2"/>
                    <a:pt x="11" y="2"/>
                  </a:cubicBezTo>
                  <a:cubicBezTo>
                    <a:pt x="11" y="2"/>
                    <a:pt x="11" y="3"/>
                    <a:pt x="11" y="3"/>
                  </a:cubicBezTo>
                  <a:cubicBezTo>
                    <a:pt x="12" y="3"/>
                    <a:pt x="12" y="4"/>
                    <a:pt x="13" y="3"/>
                  </a:cubicBezTo>
                  <a:cubicBezTo>
                    <a:pt x="14" y="4"/>
                    <a:pt x="13" y="4"/>
                    <a:pt x="14" y="5"/>
                  </a:cubicBezTo>
                  <a:cubicBezTo>
                    <a:pt x="14" y="5"/>
                    <a:pt x="14" y="5"/>
                    <a:pt x="14" y="6"/>
                  </a:cubicBezTo>
                  <a:cubicBezTo>
                    <a:pt x="15" y="6"/>
                    <a:pt x="16" y="6"/>
                    <a:pt x="16" y="6"/>
                  </a:cubicBezTo>
                  <a:cubicBezTo>
                    <a:pt x="17" y="6"/>
                    <a:pt x="18" y="6"/>
                    <a:pt x="19" y="6"/>
                  </a:cubicBezTo>
                  <a:cubicBezTo>
                    <a:pt x="19" y="7"/>
                    <a:pt x="19" y="7"/>
                    <a:pt x="19" y="8"/>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2" name="Freeform 494"/>
            <p:cNvSpPr>
              <a:spLocks noChangeArrowheads="1"/>
            </p:cNvSpPr>
            <p:nvPr/>
          </p:nvSpPr>
          <p:spPr bwMode="auto">
            <a:xfrm>
              <a:off x="1041400" y="287337"/>
              <a:ext cx="33338" cy="17463"/>
            </a:xfrm>
            <a:custGeom>
              <a:avLst/>
              <a:gdLst>
                <a:gd name="T0" fmla="*/ 29634 w 9"/>
                <a:gd name="T1" fmla="*/ 10478 h 5"/>
                <a:gd name="T2" fmla="*/ 22225 w 9"/>
                <a:gd name="T3" fmla="*/ 13970 h 5"/>
                <a:gd name="T4" fmla="*/ 11113 w 9"/>
                <a:gd name="T5" fmla="*/ 13970 h 5"/>
                <a:gd name="T6" fmla="*/ 7408 w 9"/>
                <a:gd name="T7" fmla="*/ 10478 h 5"/>
                <a:gd name="T8" fmla="*/ 3704 w 9"/>
                <a:gd name="T9" fmla="*/ 10478 h 5"/>
                <a:gd name="T10" fmla="*/ 3704 w 9"/>
                <a:gd name="T11" fmla="*/ 6985 h 5"/>
                <a:gd name="T12" fmla="*/ 11113 w 9"/>
                <a:gd name="T13" fmla="*/ 3493 h 5"/>
                <a:gd name="T14" fmla="*/ 14817 w 9"/>
                <a:gd name="T15" fmla="*/ 3493 h 5"/>
                <a:gd name="T16" fmla="*/ 25930 w 9"/>
                <a:gd name="T17" fmla="*/ 0 h 5"/>
                <a:gd name="T18" fmla="*/ 29634 w 9"/>
                <a:gd name="T19" fmla="*/ 10478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8" y="3"/>
                  </a:moveTo>
                  <a:cubicBezTo>
                    <a:pt x="7" y="3"/>
                    <a:pt x="7" y="4"/>
                    <a:pt x="6" y="4"/>
                  </a:cubicBezTo>
                  <a:cubicBezTo>
                    <a:pt x="4" y="5"/>
                    <a:pt x="3" y="4"/>
                    <a:pt x="3" y="4"/>
                  </a:cubicBezTo>
                  <a:cubicBezTo>
                    <a:pt x="2" y="4"/>
                    <a:pt x="3" y="3"/>
                    <a:pt x="2" y="3"/>
                  </a:cubicBezTo>
                  <a:cubicBezTo>
                    <a:pt x="2" y="3"/>
                    <a:pt x="1" y="3"/>
                    <a:pt x="1" y="3"/>
                  </a:cubicBezTo>
                  <a:cubicBezTo>
                    <a:pt x="0" y="2"/>
                    <a:pt x="1" y="2"/>
                    <a:pt x="1" y="2"/>
                  </a:cubicBezTo>
                  <a:cubicBezTo>
                    <a:pt x="2" y="1"/>
                    <a:pt x="2" y="1"/>
                    <a:pt x="3" y="1"/>
                  </a:cubicBezTo>
                  <a:cubicBezTo>
                    <a:pt x="3" y="2"/>
                    <a:pt x="4" y="1"/>
                    <a:pt x="4" y="1"/>
                  </a:cubicBezTo>
                  <a:cubicBezTo>
                    <a:pt x="5" y="0"/>
                    <a:pt x="6" y="0"/>
                    <a:pt x="7" y="0"/>
                  </a:cubicBezTo>
                  <a:cubicBezTo>
                    <a:pt x="8" y="1"/>
                    <a:pt x="9" y="2"/>
                    <a:pt x="8"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3" name="Freeform 495"/>
            <p:cNvSpPr>
              <a:spLocks noChangeArrowheads="1"/>
            </p:cNvSpPr>
            <p:nvPr/>
          </p:nvSpPr>
          <p:spPr bwMode="auto">
            <a:xfrm>
              <a:off x="1060450" y="301625"/>
              <a:ext cx="14288" cy="11113"/>
            </a:xfrm>
            <a:custGeom>
              <a:avLst/>
              <a:gdLst>
                <a:gd name="T0" fmla="*/ 10716 w 4"/>
                <a:gd name="T1" fmla="*/ 7409 h 3"/>
                <a:gd name="T2" fmla="*/ 3572 w 4"/>
                <a:gd name="T3" fmla="*/ 11113 h 3"/>
                <a:gd name="T4" fmla="*/ 0 w 4"/>
                <a:gd name="T5" fmla="*/ 7409 h 3"/>
                <a:gd name="T6" fmla="*/ 0 w 4"/>
                <a:gd name="T7" fmla="*/ 3704 h 3"/>
                <a:gd name="T8" fmla="*/ 3572 w 4"/>
                <a:gd name="T9" fmla="*/ 0 h 3"/>
                <a:gd name="T10" fmla="*/ 10716 w 4"/>
                <a:gd name="T11" fmla="*/ 3704 h 3"/>
                <a:gd name="T12" fmla="*/ 10716 w 4"/>
                <a:gd name="T13" fmla="*/ 7409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3" y="2"/>
                  </a:moveTo>
                  <a:cubicBezTo>
                    <a:pt x="2" y="3"/>
                    <a:pt x="2" y="3"/>
                    <a:pt x="1" y="3"/>
                  </a:cubicBezTo>
                  <a:cubicBezTo>
                    <a:pt x="1" y="3"/>
                    <a:pt x="1" y="3"/>
                    <a:pt x="0" y="2"/>
                  </a:cubicBezTo>
                  <a:cubicBezTo>
                    <a:pt x="0" y="2"/>
                    <a:pt x="0" y="2"/>
                    <a:pt x="0" y="1"/>
                  </a:cubicBezTo>
                  <a:cubicBezTo>
                    <a:pt x="0" y="1"/>
                    <a:pt x="1" y="1"/>
                    <a:pt x="1" y="0"/>
                  </a:cubicBezTo>
                  <a:cubicBezTo>
                    <a:pt x="2" y="0"/>
                    <a:pt x="3" y="0"/>
                    <a:pt x="3" y="1"/>
                  </a:cubicBezTo>
                  <a:cubicBezTo>
                    <a:pt x="4" y="1"/>
                    <a:pt x="3" y="2"/>
                    <a:pt x="3"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4" name="Freeform 496"/>
            <p:cNvSpPr>
              <a:spLocks noChangeArrowheads="1"/>
            </p:cNvSpPr>
            <p:nvPr/>
          </p:nvSpPr>
          <p:spPr bwMode="auto">
            <a:xfrm>
              <a:off x="909638" y="41275"/>
              <a:ext cx="66675" cy="49213"/>
            </a:xfrm>
            <a:custGeom>
              <a:avLst/>
              <a:gdLst>
                <a:gd name="T0" fmla="*/ 66675 w 18"/>
                <a:gd name="T1" fmla="*/ 18928 h 13"/>
                <a:gd name="T2" fmla="*/ 66675 w 18"/>
                <a:gd name="T3" fmla="*/ 26499 h 13"/>
                <a:gd name="T4" fmla="*/ 62971 w 18"/>
                <a:gd name="T5" fmla="*/ 30285 h 13"/>
                <a:gd name="T6" fmla="*/ 55562 w 18"/>
                <a:gd name="T7" fmla="*/ 37856 h 13"/>
                <a:gd name="T8" fmla="*/ 44450 w 18"/>
                <a:gd name="T9" fmla="*/ 41642 h 13"/>
                <a:gd name="T10" fmla="*/ 37042 w 18"/>
                <a:gd name="T11" fmla="*/ 45427 h 13"/>
                <a:gd name="T12" fmla="*/ 33338 w 18"/>
                <a:gd name="T13" fmla="*/ 45427 h 13"/>
                <a:gd name="T14" fmla="*/ 25929 w 18"/>
                <a:gd name="T15" fmla="*/ 45427 h 13"/>
                <a:gd name="T16" fmla="*/ 18521 w 18"/>
                <a:gd name="T17" fmla="*/ 49213 h 13"/>
                <a:gd name="T18" fmla="*/ 18521 w 18"/>
                <a:gd name="T19" fmla="*/ 45427 h 13"/>
                <a:gd name="T20" fmla="*/ 11112 w 18"/>
                <a:gd name="T21" fmla="*/ 45427 h 13"/>
                <a:gd name="T22" fmla="*/ 7408 w 18"/>
                <a:gd name="T23" fmla="*/ 41642 h 13"/>
                <a:gd name="T24" fmla="*/ 7408 w 18"/>
                <a:gd name="T25" fmla="*/ 41642 h 13"/>
                <a:gd name="T26" fmla="*/ 0 w 18"/>
                <a:gd name="T27" fmla="*/ 37856 h 13"/>
                <a:gd name="T28" fmla="*/ 3704 w 18"/>
                <a:gd name="T29" fmla="*/ 34071 h 13"/>
                <a:gd name="T30" fmla="*/ 3704 w 18"/>
                <a:gd name="T31" fmla="*/ 26499 h 13"/>
                <a:gd name="T32" fmla="*/ 3704 w 18"/>
                <a:gd name="T33" fmla="*/ 22714 h 13"/>
                <a:gd name="T34" fmla="*/ 7408 w 18"/>
                <a:gd name="T35" fmla="*/ 22714 h 13"/>
                <a:gd name="T36" fmla="*/ 7408 w 18"/>
                <a:gd name="T37" fmla="*/ 18928 h 13"/>
                <a:gd name="T38" fmla="*/ 7408 w 18"/>
                <a:gd name="T39" fmla="*/ 18928 h 13"/>
                <a:gd name="T40" fmla="*/ 11112 w 18"/>
                <a:gd name="T41" fmla="*/ 15142 h 13"/>
                <a:gd name="T42" fmla="*/ 14817 w 18"/>
                <a:gd name="T43" fmla="*/ 11357 h 13"/>
                <a:gd name="T44" fmla="*/ 14817 w 18"/>
                <a:gd name="T45" fmla="*/ 11357 h 13"/>
                <a:gd name="T46" fmla="*/ 14817 w 18"/>
                <a:gd name="T47" fmla="*/ 11357 h 13"/>
                <a:gd name="T48" fmla="*/ 14817 w 18"/>
                <a:gd name="T49" fmla="*/ 11357 h 13"/>
                <a:gd name="T50" fmla="*/ 14817 w 18"/>
                <a:gd name="T51" fmla="*/ 11357 h 13"/>
                <a:gd name="T52" fmla="*/ 18521 w 18"/>
                <a:gd name="T53" fmla="*/ 7571 h 13"/>
                <a:gd name="T54" fmla="*/ 25929 w 18"/>
                <a:gd name="T55" fmla="*/ 7571 h 13"/>
                <a:gd name="T56" fmla="*/ 25929 w 18"/>
                <a:gd name="T57" fmla="*/ 7571 h 13"/>
                <a:gd name="T58" fmla="*/ 25929 w 18"/>
                <a:gd name="T59" fmla="*/ 3786 h 13"/>
                <a:gd name="T60" fmla="*/ 25929 w 18"/>
                <a:gd name="T61" fmla="*/ 7571 h 13"/>
                <a:gd name="T62" fmla="*/ 25929 w 18"/>
                <a:gd name="T63" fmla="*/ 3786 h 13"/>
                <a:gd name="T64" fmla="*/ 29633 w 18"/>
                <a:gd name="T65" fmla="*/ 3786 h 13"/>
                <a:gd name="T66" fmla="*/ 29633 w 18"/>
                <a:gd name="T67" fmla="*/ 3786 h 13"/>
                <a:gd name="T68" fmla="*/ 29633 w 18"/>
                <a:gd name="T69" fmla="*/ 3786 h 13"/>
                <a:gd name="T70" fmla="*/ 33338 w 18"/>
                <a:gd name="T71" fmla="*/ 0 h 13"/>
                <a:gd name="T72" fmla="*/ 37042 w 18"/>
                <a:gd name="T73" fmla="*/ 0 h 13"/>
                <a:gd name="T74" fmla="*/ 44450 w 18"/>
                <a:gd name="T75" fmla="*/ 0 h 13"/>
                <a:gd name="T76" fmla="*/ 48154 w 18"/>
                <a:gd name="T77" fmla="*/ 0 h 13"/>
                <a:gd name="T78" fmla="*/ 48154 w 18"/>
                <a:gd name="T79" fmla="*/ 3786 h 13"/>
                <a:gd name="T80" fmla="*/ 51858 w 18"/>
                <a:gd name="T81" fmla="*/ 0 h 13"/>
                <a:gd name="T82" fmla="*/ 55562 w 18"/>
                <a:gd name="T83" fmla="*/ 3786 h 13"/>
                <a:gd name="T84" fmla="*/ 55562 w 18"/>
                <a:gd name="T85" fmla="*/ 0 h 13"/>
                <a:gd name="T86" fmla="*/ 55562 w 18"/>
                <a:gd name="T87" fmla="*/ 7571 h 13"/>
                <a:gd name="T88" fmla="*/ 59267 w 18"/>
                <a:gd name="T89" fmla="*/ 7571 h 13"/>
                <a:gd name="T90" fmla="*/ 62971 w 18"/>
                <a:gd name="T91" fmla="*/ 7571 h 13"/>
                <a:gd name="T92" fmla="*/ 66675 w 18"/>
                <a:gd name="T93" fmla="*/ 11357 h 1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8"/>
                <a:gd name="T142" fmla="*/ 0 h 13"/>
                <a:gd name="T143" fmla="*/ 18 w 18"/>
                <a:gd name="T144" fmla="*/ 13 h 1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8" h="13">
                  <a:moveTo>
                    <a:pt x="17" y="4"/>
                  </a:moveTo>
                  <a:cubicBezTo>
                    <a:pt x="18" y="5"/>
                    <a:pt x="18" y="5"/>
                    <a:pt x="18" y="5"/>
                  </a:cubicBezTo>
                  <a:cubicBezTo>
                    <a:pt x="17" y="5"/>
                    <a:pt x="17" y="6"/>
                    <a:pt x="17" y="6"/>
                  </a:cubicBezTo>
                  <a:cubicBezTo>
                    <a:pt x="18" y="6"/>
                    <a:pt x="18" y="6"/>
                    <a:pt x="18" y="7"/>
                  </a:cubicBezTo>
                  <a:cubicBezTo>
                    <a:pt x="17" y="7"/>
                    <a:pt x="18" y="8"/>
                    <a:pt x="17" y="8"/>
                  </a:cubicBezTo>
                  <a:cubicBezTo>
                    <a:pt x="17" y="8"/>
                    <a:pt x="17" y="8"/>
                    <a:pt x="17" y="8"/>
                  </a:cubicBezTo>
                  <a:cubicBezTo>
                    <a:pt x="17" y="9"/>
                    <a:pt x="16" y="9"/>
                    <a:pt x="16" y="9"/>
                  </a:cubicBezTo>
                  <a:cubicBezTo>
                    <a:pt x="16" y="10"/>
                    <a:pt x="15" y="10"/>
                    <a:pt x="15" y="10"/>
                  </a:cubicBezTo>
                  <a:cubicBezTo>
                    <a:pt x="14" y="10"/>
                    <a:pt x="14" y="10"/>
                    <a:pt x="14" y="10"/>
                  </a:cubicBezTo>
                  <a:cubicBezTo>
                    <a:pt x="14" y="11"/>
                    <a:pt x="12" y="11"/>
                    <a:pt x="12" y="11"/>
                  </a:cubicBezTo>
                  <a:cubicBezTo>
                    <a:pt x="11" y="12"/>
                    <a:pt x="11" y="11"/>
                    <a:pt x="11" y="11"/>
                  </a:cubicBezTo>
                  <a:cubicBezTo>
                    <a:pt x="11" y="12"/>
                    <a:pt x="11" y="12"/>
                    <a:pt x="10" y="12"/>
                  </a:cubicBezTo>
                  <a:cubicBezTo>
                    <a:pt x="10" y="12"/>
                    <a:pt x="10" y="12"/>
                    <a:pt x="10" y="12"/>
                  </a:cubicBezTo>
                  <a:cubicBezTo>
                    <a:pt x="9" y="12"/>
                    <a:pt x="9" y="12"/>
                    <a:pt x="9" y="12"/>
                  </a:cubicBezTo>
                  <a:cubicBezTo>
                    <a:pt x="9" y="12"/>
                    <a:pt x="8" y="12"/>
                    <a:pt x="8" y="12"/>
                  </a:cubicBezTo>
                  <a:cubicBezTo>
                    <a:pt x="8" y="12"/>
                    <a:pt x="7" y="12"/>
                    <a:pt x="7" y="12"/>
                  </a:cubicBezTo>
                  <a:cubicBezTo>
                    <a:pt x="7" y="12"/>
                    <a:pt x="7" y="12"/>
                    <a:pt x="6" y="12"/>
                  </a:cubicBezTo>
                  <a:cubicBezTo>
                    <a:pt x="6" y="12"/>
                    <a:pt x="5" y="12"/>
                    <a:pt x="5" y="13"/>
                  </a:cubicBezTo>
                  <a:cubicBezTo>
                    <a:pt x="5" y="13"/>
                    <a:pt x="5" y="13"/>
                    <a:pt x="5" y="12"/>
                  </a:cubicBezTo>
                  <a:cubicBezTo>
                    <a:pt x="5" y="12"/>
                    <a:pt x="6" y="12"/>
                    <a:pt x="5" y="12"/>
                  </a:cubicBezTo>
                  <a:cubicBezTo>
                    <a:pt x="5" y="11"/>
                    <a:pt x="4" y="12"/>
                    <a:pt x="3" y="12"/>
                  </a:cubicBezTo>
                  <a:cubicBezTo>
                    <a:pt x="3" y="12"/>
                    <a:pt x="3" y="12"/>
                    <a:pt x="3" y="12"/>
                  </a:cubicBezTo>
                  <a:cubicBezTo>
                    <a:pt x="3" y="12"/>
                    <a:pt x="4" y="11"/>
                    <a:pt x="4" y="11"/>
                  </a:cubicBezTo>
                  <a:cubicBezTo>
                    <a:pt x="3" y="11"/>
                    <a:pt x="2" y="12"/>
                    <a:pt x="2" y="11"/>
                  </a:cubicBezTo>
                  <a:cubicBezTo>
                    <a:pt x="2" y="11"/>
                    <a:pt x="3" y="11"/>
                    <a:pt x="2" y="11"/>
                  </a:cubicBezTo>
                  <a:cubicBezTo>
                    <a:pt x="2" y="11"/>
                    <a:pt x="2" y="11"/>
                    <a:pt x="2" y="11"/>
                  </a:cubicBezTo>
                  <a:cubicBezTo>
                    <a:pt x="1" y="10"/>
                    <a:pt x="3" y="10"/>
                    <a:pt x="2" y="10"/>
                  </a:cubicBezTo>
                  <a:cubicBezTo>
                    <a:pt x="0" y="10"/>
                    <a:pt x="0" y="10"/>
                    <a:pt x="0" y="10"/>
                  </a:cubicBezTo>
                  <a:cubicBezTo>
                    <a:pt x="0" y="10"/>
                    <a:pt x="0" y="10"/>
                    <a:pt x="0" y="10"/>
                  </a:cubicBezTo>
                  <a:cubicBezTo>
                    <a:pt x="1" y="9"/>
                    <a:pt x="1" y="10"/>
                    <a:pt x="1" y="9"/>
                  </a:cubicBezTo>
                  <a:cubicBezTo>
                    <a:pt x="2" y="9"/>
                    <a:pt x="1" y="8"/>
                    <a:pt x="1" y="8"/>
                  </a:cubicBezTo>
                  <a:cubicBezTo>
                    <a:pt x="1" y="7"/>
                    <a:pt x="1" y="7"/>
                    <a:pt x="1" y="7"/>
                  </a:cubicBezTo>
                  <a:cubicBezTo>
                    <a:pt x="1" y="7"/>
                    <a:pt x="0" y="7"/>
                    <a:pt x="0" y="6"/>
                  </a:cubicBezTo>
                  <a:cubicBezTo>
                    <a:pt x="0" y="6"/>
                    <a:pt x="1" y="6"/>
                    <a:pt x="1" y="6"/>
                  </a:cubicBezTo>
                  <a:cubicBezTo>
                    <a:pt x="1" y="7"/>
                    <a:pt x="1" y="7"/>
                    <a:pt x="1" y="7"/>
                  </a:cubicBezTo>
                  <a:cubicBezTo>
                    <a:pt x="1" y="6"/>
                    <a:pt x="2" y="7"/>
                    <a:pt x="2" y="6"/>
                  </a:cubicBezTo>
                  <a:cubicBezTo>
                    <a:pt x="1" y="6"/>
                    <a:pt x="2" y="5"/>
                    <a:pt x="2" y="5"/>
                  </a:cubicBezTo>
                  <a:cubicBezTo>
                    <a:pt x="2" y="5"/>
                    <a:pt x="2" y="5"/>
                    <a:pt x="2" y="5"/>
                  </a:cubicBezTo>
                  <a:cubicBezTo>
                    <a:pt x="2" y="5"/>
                    <a:pt x="2" y="5"/>
                    <a:pt x="2" y="5"/>
                  </a:cubicBezTo>
                  <a:cubicBezTo>
                    <a:pt x="2" y="5"/>
                    <a:pt x="2" y="5"/>
                    <a:pt x="2" y="5"/>
                  </a:cubicBezTo>
                  <a:cubicBezTo>
                    <a:pt x="2" y="5"/>
                    <a:pt x="2" y="5"/>
                    <a:pt x="2" y="5"/>
                  </a:cubicBezTo>
                  <a:cubicBezTo>
                    <a:pt x="2" y="5"/>
                    <a:pt x="3" y="5"/>
                    <a:pt x="3" y="4"/>
                  </a:cubicBezTo>
                  <a:cubicBezTo>
                    <a:pt x="3" y="4"/>
                    <a:pt x="3" y="4"/>
                    <a:pt x="3" y="4"/>
                  </a:cubicBezTo>
                  <a:cubicBezTo>
                    <a:pt x="3" y="4"/>
                    <a:pt x="4" y="4"/>
                    <a:pt x="4" y="3"/>
                  </a:cubicBezTo>
                  <a:cubicBezTo>
                    <a:pt x="4" y="3"/>
                    <a:pt x="4" y="3"/>
                    <a:pt x="4" y="3"/>
                  </a:cubicBezTo>
                  <a:cubicBezTo>
                    <a:pt x="4" y="3"/>
                    <a:pt x="4" y="3"/>
                    <a:pt x="4" y="3"/>
                  </a:cubicBezTo>
                  <a:cubicBezTo>
                    <a:pt x="4" y="3"/>
                    <a:pt x="4" y="3"/>
                    <a:pt x="4" y="3"/>
                  </a:cubicBezTo>
                  <a:cubicBezTo>
                    <a:pt x="4" y="3"/>
                    <a:pt x="4" y="3"/>
                    <a:pt x="4" y="3"/>
                  </a:cubicBezTo>
                  <a:cubicBezTo>
                    <a:pt x="4" y="3"/>
                    <a:pt x="3" y="3"/>
                    <a:pt x="3" y="3"/>
                  </a:cubicBezTo>
                  <a:cubicBezTo>
                    <a:pt x="3" y="3"/>
                    <a:pt x="4" y="3"/>
                    <a:pt x="4" y="3"/>
                  </a:cubicBezTo>
                  <a:cubicBezTo>
                    <a:pt x="4" y="3"/>
                    <a:pt x="4" y="3"/>
                    <a:pt x="4" y="3"/>
                  </a:cubicBezTo>
                  <a:cubicBezTo>
                    <a:pt x="4" y="3"/>
                    <a:pt x="4" y="3"/>
                    <a:pt x="4" y="3"/>
                  </a:cubicBezTo>
                  <a:cubicBezTo>
                    <a:pt x="4" y="3"/>
                    <a:pt x="4" y="3"/>
                    <a:pt x="5" y="3"/>
                  </a:cubicBezTo>
                  <a:cubicBezTo>
                    <a:pt x="5" y="3"/>
                    <a:pt x="5" y="2"/>
                    <a:pt x="5" y="2"/>
                  </a:cubicBezTo>
                  <a:cubicBezTo>
                    <a:pt x="5" y="2"/>
                    <a:pt x="6" y="3"/>
                    <a:pt x="6"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2"/>
                    <a:pt x="7" y="2"/>
                  </a:cubicBezTo>
                  <a:cubicBezTo>
                    <a:pt x="7" y="2"/>
                    <a:pt x="7" y="2"/>
                    <a:pt x="7" y="1"/>
                  </a:cubicBezTo>
                  <a:cubicBezTo>
                    <a:pt x="7" y="1"/>
                    <a:pt x="7" y="1"/>
                    <a:pt x="7" y="1"/>
                  </a:cubicBezTo>
                  <a:cubicBezTo>
                    <a:pt x="7" y="1"/>
                    <a:pt x="8" y="2"/>
                    <a:pt x="8" y="2"/>
                  </a:cubicBezTo>
                  <a:cubicBezTo>
                    <a:pt x="8" y="1"/>
                    <a:pt x="8" y="1"/>
                    <a:pt x="8" y="1"/>
                  </a:cubicBezTo>
                  <a:cubicBezTo>
                    <a:pt x="8" y="1"/>
                    <a:pt x="8" y="1"/>
                    <a:pt x="8" y="1"/>
                  </a:cubicBezTo>
                  <a:cubicBezTo>
                    <a:pt x="7" y="1"/>
                    <a:pt x="8" y="1"/>
                    <a:pt x="8" y="1"/>
                  </a:cubicBezTo>
                  <a:cubicBezTo>
                    <a:pt x="8" y="0"/>
                    <a:pt x="8" y="1"/>
                    <a:pt x="8" y="1"/>
                  </a:cubicBezTo>
                  <a:cubicBezTo>
                    <a:pt x="8" y="1"/>
                    <a:pt x="8" y="1"/>
                    <a:pt x="8" y="1"/>
                  </a:cubicBezTo>
                  <a:cubicBezTo>
                    <a:pt x="8" y="1"/>
                    <a:pt x="9" y="1"/>
                    <a:pt x="9" y="1"/>
                  </a:cubicBezTo>
                  <a:cubicBezTo>
                    <a:pt x="9" y="0"/>
                    <a:pt x="9" y="0"/>
                    <a:pt x="9" y="0"/>
                  </a:cubicBezTo>
                  <a:cubicBezTo>
                    <a:pt x="9" y="0"/>
                    <a:pt x="9" y="0"/>
                    <a:pt x="9" y="0"/>
                  </a:cubicBezTo>
                  <a:cubicBezTo>
                    <a:pt x="9" y="0"/>
                    <a:pt x="10" y="0"/>
                    <a:pt x="10" y="0"/>
                  </a:cubicBezTo>
                  <a:cubicBezTo>
                    <a:pt x="10" y="0"/>
                    <a:pt x="10" y="1"/>
                    <a:pt x="10" y="1"/>
                  </a:cubicBezTo>
                  <a:cubicBezTo>
                    <a:pt x="11" y="0"/>
                    <a:pt x="11" y="1"/>
                    <a:pt x="12" y="0"/>
                  </a:cubicBezTo>
                  <a:cubicBezTo>
                    <a:pt x="12" y="0"/>
                    <a:pt x="12" y="1"/>
                    <a:pt x="13" y="1"/>
                  </a:cubicBezTo>
                  <a:cubicBezTo>
                    <a:pt x="13" y="1"/>
                    <a:pt x="13" y="0"/>
                    <a:pt x="13" y="0"/>
                  </a:cubicBezTo>
                  <a:cubicBezTo>
                    <a:pt x="13" y="0"/>
                    <a:pt x="14" y="0"/>
                    <a:pt x="14" y="1"/>
                  </a:cubicBezTo>
                  <a:cubicBezTo>
                    <a:pt x="13" y="1"/>
                    <a:pt x="13" y="1"/>
                    <a:pt x="13" y="1"/>
                  </a:cubicBezTo>
                  <a:cubicBezTo>
                    <a:pt x="13" y="1"/>
                    <a:pt x="13" y="1"/>
                    <a:pt x="14" y="1"/>
                  </a:cubicBezTo>
                  <a:cubicBezTo>
                    <a:pt x="14" y="1"/>
                    <a:pt x="14" y="1"/>
                    <a:pt x="14" y="0"/>
                  </a:cubicBezTo>
                  <a:cubicBezTo>
                    <a:pt x="14" y="1"/>
                    <a:pt x="14" y="1"/>
                    <a:pt x="15" y="1"/>
                  </a:cubicBezTo>
                  <a:cubicBezTo>
                    <a:pt x="15" y="1"/>
                    <a:pt x="15" y="1"/>
                    <a:pt x="15" y="1"/>
                  </a:cubicBezTo>
                  <a:cubicBezTo>
                    <a:pt x="15" y="0"/>
                    <a:pt x="14" y="1"/>
                    <a:pt x="15" y="0"/>
                  </a:cubicBezTo>
                  <a:cubicBezTo>
                    <a:pt x="15" y="0"/>
                    <a:pt x="15" y="0"/>
                    <a:pt x="15" y="0"/>
                  </a:cubicBezTo>
                  <a:cubicBezTo>
                    <a:pt x="15" y="0"/>
                    <a:pt x="15" y="1"/>
                    <a:pt x="15" y="1"/>
                  </a:cubicBezTo>
                  <a:cubicBezTo>
                    <a:pt x="14" y="1"/>
                    <a:pt x="15" y="1"/>
                    <a:pt x="15" y="2"/>
                  </a:cubicBezTo>
                  <a:cubicBezTo>
                    <a:pt x="16" y="2"/>
                    <a:pt x="16" y="2"/>
                    <a:pt x="16" y="2"/>
                  </a:cubicBezTo>
                  <a:cubicBezTo>
                    <a:pt x="16" y="2"/>
                    <a:pt x="16" y="2"/>
                    <a:pt x="16" y="2"/>
                  </a:cubicBezTo>
                  <a:cubicBezTo>
                    <a:pt x="16" y="2"/>
                    <a:pt x="17" y="2"/>
                    <a:pt x="17" y="2"/>
                  </a:cubicBezTo>
                  <a:cubicBezTo>
                    <a:pt x="17" y="2"/>
                    <a:pt x="17" y="2"/>
                    <a:pt x="17" y="2"/>
                  </a:cubicBezTo>
                  <a:cubicBezTo>
                    <a:pt x="17" y="3"/>
                    <a:pt x="16" y="3"/>
                    <a:pt x="17" y="3"/>
                  </a:cubicBezTo>
                  <a:cubicBezTo>
                    <a:pt x="16" y="4"/>
                    <a:pt x="17" y="3"/>
                    <a:pt x="18" y="3"/>
                  </a:cubicBezTo>
                  <a:cubicBezTo>
                    <a:pt x="18" y="4"/>
                    <a:pt x="17" y="4"/>
                    <a:pt x="17"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5" name="Freeform 497"/>
            <p:cNvSpPr>
              <a:spLocks noChangeArrowheads="1"/>
            </p:cNvSpPr>
            <p:nvPr/>
          </p:nvSpPr>
          <p:spPr bwMode="auto">
            <a:xfrm>
              <a:off x="981075" y="274637"/>
              <a:ext cx="60325" cy="34925"/>
            </a:xfrm>
            <a:custGeom>
              <a:avLst/>
              <a:gdLst>
                <a:gd name="T0" fmla="*/ 52784 w 16"/>
                <a:gd name="T1" fmla="*/ 15522 h 9"/>
                <a:gd name="T2" fmla="*/ 37703 w 16"/>
                <a:gd name="T3" fmla="*/ 31044 h 9"/>
                <a:gd name="T4" fmla="*/ 26392 w 16"/>
                <a:gd name="T5" fmla="*/ 34925 h 9"/>
                <a:gd name="T6" fmla="*/ 11311 w 16"/>
                <a:gd name="T7" fmla="*/ 31044 h 9"/>
                <a:gd name="T8" fmla="*/ 7541 w 16"/>
                <a:gd name="T9" fmla="*/ 19403 h 9"/>
                <a:gd name="T10" fmla="*/ 3770 w 16"/>
                <a:gd name="T11" fmla="*/ 19403 h 9"/>
                <a:gd name="T12" fmla="*/ 11311 w 16"/>
                <a:gd name="T13" fmla="*/ 15522 h 9"/>
                <a:gd name="T14" fmla="*/ 15081 w 16"/>
                <a:gd name="T15" fmla="*/ 11642 h 9"/>
                <a:gd name="T16" fmla="*/ 18852 w 16"/>
                <a:gd name="T17" fmla="*/ 7761 h 9"/>
                <a:gd name="T18" fmla="*/ 26392 w 16"/>
                <a:gd name="T19" fmla="*/ 3881 h 9"/>
                <a:gd name="T20" fmla="*/ 26392 w 16"/>
                <a:gd name="T21" fmla="*/ 0 h 9"/>
                <a:gd name="T22" fmla="*/ 30163 w 16"/>
                <a:gd name="T23" fmla="*/ 3881 h 9"/>
                <a:gd name="T24" fmla="*/ 45244 w 16"/>
                <a:gd name="T25" fmla="*/ 3881 h 9"/>
                <a:gd name="T26" fmla="*/ 56555 w 16"/>
                <a:gd name="T27" fmla="*/ 7761 h 9"/>
                <a:gd name="T28" fmla="*/ 60325 w 16"/>
                <a:gd name="T29" fmla="*/ 7761 h 9"/>
                <a:gd name="T30" fmla="*/ 52784 w 16"/>
                <a:gd name="T31" fmla="*/ 15522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9"/>
                <a:gd name="T50" fmla="*/ 16 w 16"/>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9">
                  <a:moveTo>
                    <a:pt x="14" y="4"/>
                  </a:moveTo>
                  <a:cubicBezTo>
                    <a:pt x="13" y="6"/>
                    <a:pt x="12" y="7"/>
                    <a:pt x="10" y="8"/>
                  </a:cubicBezTo>
                  <a:cubicBezTo>
                    <a:pt x="9" y="8"/>
                    <a:pt x="7" y="8"/>
                    <a:pt x="7" y="9"/>
                  </a:cubicBezTo>
                  <a:cubicBezTo>
                    <a:pt x="5" y="9"/>
                    <a:pt x="4" y="8"/>
                    <a:pt x="3" y="8"/>
                  </a:cubicBezTo>
                  <a:cubicBezTo>
                    <a:pt x="2" y="7"/>
                    <a:pt x="2" y="6"/>
                    <a:pt x="2" y="5"/>
                  </a:cubicBezTo>
                  <a:cubicBezTo>
                    <a:pt x="2" y="5"/>
                    <a:pt x="0" y="6"/>
                    <a:pt x="1" y="5"/>
                  </a:cubicBezTo>
                  <a:cubicBezTo>
                    <a:pt x="1" y="4"/>
                    <a:pt x="3" y="5"/>
                    <a:pt x="3" y="4"/>
                  </a:cubicBezTo>
                  <a:cubicBezTo>
                    <a:pt x="3" y="3"/>
                    <a:pt x="3" y="3"/>
                    <a:pt x="4" y="3"/>
                  </a:cubicBezTo>
                  <a:cubicBezTo>
                    <a:pt x="4" y="2"/>
                    <a:pt x="5" y="2"/>
                    <a:pt x="5" y="2"/>
                  </a:cubicBezTo>
                  <a:cubicBezTo>
                    <a:pt x="6" y="1"/>
                    <a:pt x="6" y="1"/>
                    <a:pt x="7" y="1"/>
                  </a:cubicBezTo>
                  <a:cubicBezTo>
                    <a:pt x="7" y="0"/>
                    <a:pt x="7" y="0"/>
                    <a:pt x="7" y="0"/>
                  </a:cubicBezTo>
                  <a:cubicBezTo>
                    <a:pt x="7" y="1"/>
                    <a:pt x="8" y="1"/>
                    <a:pt x="8" y="1"/>
                  </a:cubicBezTo>
                  <a:cubicBezTo>
                    <a:pt x="9" y="0"/>
                    <a:pt x="11" y="0"/>
                    <a:pt x="12" y="1"/>
                  </a:cubicBezTo>
                  <a:cubicBezTo>
                    <a:pt x="13" y="1"/>
                    <a:pt x="14" y="2"/>
                    <a:pt x="15" y="2"/>
                  </a:cubicBezTo>
                  <a:cubicBezTo>
                    <a:pt x="15" y="2"/>
                    <a:pt x="15" y="2"/>
                    <a:pt x="16" y="2"/>
                  </a:cubicBezTo>
                  <a:cubicBezTo>
                    <a:pt x="16" y="3"/>
                    <a:pt x="15" y="4"/>
                    <a:pt x="14"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6" name="Freeform 498"/>
            <p:cNvSpPr>
              <a:spLocks noChangeArrowheads="1"/>
            </p:cNvSpPr>
            <p:nvPr/>
          </p:nvSpPr>
          <p:spPr bwMode="auto">
            <a:xfrm>
              <a:off x="1017588" y="334962"/>
              <a:ext cx="42863" cy="30163"/>
            </a:xfrm>
            <a:custGeom>
              <a:avLst/>
              <a:gdLst>
                <a:gd name="T0" fmla="*/ 38966 w 11"/>
                <a:gd name="T1" fmla="*/ 15082 h 8"/>
                <a:gd name="T2" fmla="*/ 35070 w 11"/>
                <a:gd name="T3" fmla="*/ 18852 h 8"/>
                <a:gd name="T4" fmla="*/ 23380 w 11"/>
                <a:gd name="T5" fmla="*/ 26393 h 8"/>
                <a:gd name="T6" fmla="*/ 11690 w 11"/>
                <a:gd name="T7" fmla="*/ 26393 h 8"/>
                <a:gd name="T8" fmla="*/ 7793 w 11"/>
                <a:gd name="T9" fmla="*/ 26393 h 8"/>
                <a:gd name="T10" fmla="*/ 3897 w 11"/>
                <a:gd name="T11" fmla="*/ 18852 h 8"/>
                <a:gd name="T12" fmla="*/ 3897 w 11"/>
                <a:gd name="T13" fmla="*/ 15082 h 8"/>
                <a:gd name="T14" fmla="*/ 7793 w 11"/>
                <a:gd name="T15" fmla="*/ 3770 h 8"/>
                <a:gd name="T16" fmla="*/ 3897 w 11"/>
                <a:gd name="T17" fmla="*/ 3770 h 8"/>
                <a:gd name="T18" fmla="*/ 3897 w 11"/>
                <a:gd name="T19" fmla="*/ 0 h 8"/>
                <a:gd name="T20" fmla="*/ 7793 w 11"/>
                <a:gd name="T21" fmla="*/ 0 h 8"/>
                <a:gd name="T22" fmla="*/ 11690 w 11"/>
                <a:gd name="T23" fmla="*/ 0 h 8"/>
                <a:gd name="T24" fmla="*/ 11690 w 11"/>
                <a:gd name="T25" fmla="*/ 3770 h 8"/>
                <a:gd name="T26" fmla="*/ 27276 w 11"/>
                <a:gd name="T27" fmla="*/ 0 h 8"/>
                <a:gd name="T28" fmla="*/ 31173 w 11"/>
                <a:gd name="T29" fmla="*/ 0 h 8"/>
                <a:gd name="T30" fmla="*/ 38966 w 11"/>
                <a:gd name="T31" fmla="*/ 7541 h 8"/>
                <a:gd name="T32" fmla="*/ 38966 w 11"/>
                <a:gd name="T33" fmla="*/ 15082 h 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8"/>
                <a:gd name="T53" fmla="*/ 11 w 11"/>
                <a:gd name="T54" fmla="*/ 8 h 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8">
                  <a:moveTo>
                    <a:pt x="10" y="4"/>
                  </a:moveTo>
                  <a:cubicBezTo>
                    <a:pt x="10" y="5"/>
                    <a:pt x="10" y="5"/>
                    <a:pt x="9" y="5"/>
                  </a:cubicBezTo>
                  <a:cubicBezTo>
                    <a:pt x="8" y="6"/>
                    <a:pt x="7" y="7"/>
                    <a:pt x="6" y="7"/>
                  </a:cubicBezTo>
                  <a:cubicBezTo>
                    <a:pt x="5" y="8"/>
                    <a:pt x="4" y="6"/>
                    <a:pt x="3" y="7"/>
                  </a:cubicBezTo>
                  <a:cubicBezTo>
                    <a:pt x="2" y="7"/>
                    <a:pt x="2" y="7"/>
                    <a:pt x="2" y="7"/>
                  </a:cubicBezTo>
                  <a:cubicBezTo>
                    <a:pt x="2" y="6"/>
                    <a:pt x="1" y="5"/>
                    <a:pt x="1" y="5"/>
                  </a:cubicBezTo>
                  <a:cubicBezTo>
                    <a:pt x="0" y="5"/>
                    <a:pt x="0" y="4"/>
                    <a:pt x="1" y="4"/>
                  </a:cubicBezTo>
                  <a:cubicBezTo>
                    <a:pt x="0" y="3"/>
                    <a:pt x="1" y="2"/>
                    <a:pt x="2" y="1"/>
                  </a:cubicBezTo>
                  <a:cubicBezTo>
                    <a:pt x="2" y="1"/>
                    <a:pt x="1" y="1"/>
                    <a:pt x="1" y="1"/>
                  </a:cubicBezTo>
                  <a:cubicBezTo>
                    <a:pt x="1" y="1"/>
                    <a:pt x="1" y="0"/>
                    <a:pt x="1" y="0"/>
                  </a:cubicBezTo>
                  <a:cubicBezTo>
                    <a:pt x="1" y="0"/>
                    <a:pt x="2" y="0"/>
                    <a:pt x="2" y="0"/>
                  </a:cubicBezTo>
                  <a:cubicBezTo>
                    <a:pt x="3" y="0"/>
                    <a:pt x="3" y="0"/>
                    <a:pt x="3" y="0"/>
                  </a:cubicBezTo>
                  <a:cubicBezTo>
                    <a:pt x="3" y="1"/>
                    <a:pt x="3" y="1"/>
                    <a:pt x="3" y="1"/>
                  </a:cubicBezTo>
                  <a:cubicBezTo>
                    <a:pt x="4" y="0"/>
                    <a:pt x="5" y="0"/>
                    <a:pt x="7" y="0"/>
                  </a:cubicBezTo>
                  <a:cubicBezTo>
                    <a:pt x="7" y="0"/>
                    <a:pt x="8" y="0"/>
                    <a:pt x="8" y="0"/>
                  </a:cubicBezTo>
                  <a:cubicBezTo>
                    <a:pt x="9" y="0"/>
                    <a:pt x="9" y="1"/>
                    <a:pt x="10" y="2"/>
                  </a:cubicBezTo>
                  <a:cubicBezTo>
                    <a:pt x="10" y="2"/>
                    <a:pt x="11" y="3"/>
                    <a:pt x="10"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7" name="Freeform 499"/>
            <p:cNvSpPr>
              <a:spLocks noChangeArrowheads="1"/>
            </p:cNvSpPr>
            <p:nvPr/>
          </p:nvSpPr>
          <p:spPr bwMode="auto">
            <a:xfrm>
              <a:off x="1044575" y="411162"/>
              <a:ext cx="30163" cy="30163"/>
            </a:xfrm>
            <a:custGeom>
              <a:avLst/>
              <a:gdLst>
                <a:gd name="T0" fmla="*/ 26393 w 8"/>
                <a:gd name="T1" fmla="*/ 11311 h 8"/>
                <a:gd name="T2" fmla="*/ 26393 w 8"/>
                <a:gd name="T3" fmla="*/ 18852 h 8"/>
                <a:gd name="T4" fmla="*/ 18852 w 8"/>
                <a:gd name="T5" fmla="*/ 26393 h 8"/>
                <a:gd name="T6" fmla="*/ 7541 w 8"/>
                <a:gd name="T7" fmla="*/ 26393 h 8"/>
                <a:gd name="T8" fmla="*/ 0 w 8"/>
                <a:gd name="T9" fmla="*/ 18852 h 8"/>
                <a:gd name="T10" fmla="*/ 3770 w 8"/>
                <a:gd name="T11" fmla="*/ 11311 h 8"/>
                <a:gd name="T12" fmla="*/ 7541 w 8"/>
                <a:gd name="T13" fmla="*/ 7541 h 8"/>
                <a:gd name="T14" fmla="*/ 15082 w 8"/>
                <a:gd name="T15" fmla="*/ 3770 h 8"/>
                <a:gd name="T16" fmla="*/ 22622 w 8"/>
                <a:gd name="T17" fmla="*/ 0 h 8"/>
                <a:gd name="T18" fmla="*/ 26393 w 8"/>
                <a:gd name="T19" fmla="*/ 3770 h 8"/>
                <a:gd name="T20" fmla="*/ 26393 w 8"/>
                <a:gd name="T21" fmla="*/ 7541 h 8"/>
                <a:gd name="T22" fmla="*/ 26393 w 8"/>
                <a:gd name="T23" fmla="*/ 1131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8"/>
                <a:gd name="T38" fmla="*/ 8 w 8"/>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8">
                  <a:moveTo>
                    <a:pt x="7" y="3"/>
                  </a:moveTo>
                  <a:cubicBezTo>
                    <a:pt x="8" y="3"/>
                    <a:pt x="7" y="4"/>
                    <a:pt x="7" y="5"/>
                  </a:cubicBezTo>
                  <a:cubicBezTo>
                    <a:pt x="6" y="6"/>
                    <a:pt x="6" y="7"/>
                    <a:pt x="5" y="7"/>
                  </a:cubicBezTo>
                  <a:cubicBezTo>
                    <a:pt x="4" y="8"/>
                    <a:pt x="3" y="7"/>
                    <a:pt x="2" y="7"/>
                  </a:cubicBezTo>
                  <a:cubicBezTo>
                    <a:pt x="1" y="7"/>
                    <a:pt x="0" y="6"/>
                    <a:pt x="0" y="5"/>
                  </a:cubicBezTo>
                  <a:cubicBezTo>
                    <a:pt x="0" y="5"/>
                    <a:pt x="0" y="4"/>
                    <a:pt x="1" y="3"/>
                  </a:cubicBezTo>
                  <a:cubicBezTo>
                    <a:pt x="1" y="3"/>
                    <a:pt x="1" y="2"/>
                    <a:pt x="2" y="2"/>
                  </a:cubicBezTo>
                  <a:cubicBezTo>
                    <a:pt x="2" y="1"/>
                    <a:pt x="3" y="1"/>
                    <a:pt x="4" y="1"/>
                  </a:cubicBezTo>
                  <a:cubicBezTo>
                    <a:pt x="4" y="0"/>
                    <a:pt x="5" y="0"/>
                    <a:pt x="6" y="0"/>
                  </a:cubicBezTo>
                  <a:cubicBezTo>
                    <a:pt x="6" y="0"/>
                    <a:pt x="6" y="1"/>
                    <a:pt x="7" y="1"/>
                  </a:cubicBezTo>
                  <a:cubicBezTo>
                    <a:pt x="6" y="2"/>
                    <a:pt x="8" y="1"/>
                    <a:pt x="7" y="2"/>
                  </a:cubicBezTo>
                  <a:cubicBezTo>
                    <a:pt x="7" y="3"/>
                    <a:pt x="7" y="3"/>
                    <a:pt x="7"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8" name="Freeform 500"/>
            <p:cNvSpPr>
              <a:spLocks noChangeArrowheads="1"/>
            </p:cNvSpPr>
            <p:nvPr/>
          </p:nvSpPr>
          <p:spPr bwMode="auto">
            <a:xfrm>
              <a:off x="901700" y="123825"/>
              <a:ext cx="68263" cy="68263"/>
            </a:xfrm>
            <a:custGeom>
              <a:avLst/>
              <a:gdLst>
                <a:gd name="T0" fmla="*/ 64471 w 18"/>
                <a:gd name="T1" fmla="*/ 15170 h 18"/>
                <a:gd name="T2" fmla="*/ 68263 w 18"/>
                <a:gd name="T3" fmla="*/ 15170 h 18"/>
                <a:gd name="T4" fmla="*/ 64471 w 18"/>
                <a:gd name="T5" fmla="*/ 18962 h 18"/>
                <a:gd name="T6" fmla="*/ 64471 w 18"/>
                <a:gd name="T7" fmla="*/ 26547 h 18"/>
                <a:gd name="T8" fmla="*/ 60678 w 18"/>
                <a:gd name="T9" fmla="*/ 26547 h 18"/>
                <a:gd name="T10" fmla="*/ 53093 w 18"/>
                <a:gd name="T11" fmla="*/ 34132 h 18"/>
                <a:gd name="T12" fmla="*/ 49301 w 18"/>
                <a:gd name="T13" fmla="*/ 34132 h 18"/>
                <a:gd name="T14" fmla="*/ 45509 w 18"/>
                <a:gd name="T15" fmla="*/ 37924 h 18"/>
                <a:gd name="T16" fmla="*/ 37924 w 18"/>
                <a:gd name="T17" fmla="*/ 37924 h 18"/>
                <a:gd name="T18" fmla="*/ 37924 w 18"/>
                <a:gd name="T19" fmla="*/ 41716 h 18"/>
                <a:gd name="T20" fmla="*/ 41716 w 18"/>
                <a:gd name="T21" fmla="*/ 49301 h 18"/>
                <a:gd name="T22" fmla="*/ 37924 w 18"/>
                <a:gd name="T23" fmla="*/ 56886 h 18"/>
                <a:gd name="T24" fmla="*/ 18962 w 18"/>
                <a:gd name="T25" fmla="*/ 68263 h 18"/>
                <a:gd name="T26" fmla="*/ 11377 w 18"/>
                <a:gd name="T27" fmla="*/ 68263 h 18"/>
                <a:gd name="T28" fmla="*/ 3792 w 18"/>
                <a:gd name="T29" fmla="*/ 64471 h 18"/>
                <a:gd name="T30" fmla="*/ 0 w 18"/>
                <a:gd name="T31" fmla="*/ 60678 h 18"/>
                <a:gd name="T32" fmla="*/ 0 w 18"/>
                <a:gd name="T33" fmla="*/ 53093 h 18"/>
                <a:gd name="T34" fmla="*/ 11377 w 18"/>
                <a:gd name="T35" fmla="*/ 41716 h 18"/>
                <a:gd name="T36" fmla="*/ 15170 w 18"/>
                <a:gd name="T37" fmla="*/ 41716 h 18"/>
                <a:gd name="T38" fmla="*/ 11377 w 18"/>
                <a:gd name="T39" fmla="*/ 37924 h 18"/>
                <a:gd name="T40" fmla="*/ 11377 w 18"/>
                <a:gd name="T41" fmla="*/ 37924 h 18"/>
                <a:gd name="T42" fmla="*/ 3792 w 18"/>
                <a:gd name="T43" fmla="*/ 37924 h 18"/>
                <a:gd name="T44" fmla="*/ 3792 w 18"/>
                <a:gd name="T45" fmla="*/ 37924 h 18"/>
                <a:gd name="T46" fmla="*/ 11377 w 18"/>
                <a:gd name="T47" fmla="*/ 34132 h 18"/>
                <a:gd name="T48" fmla="*/ 3792 w 18"/>
                <a:gd name="T49" fmla="*/ 30339 h 18"/>
                <a:gd name="T50" fmla="*/ 7585 w 18"/>
                <a:gd name="T51" fmla="*/ 22754 h 18"/>
                <a:gd name="T52" fmla="*/ 7585 w 18"/>
                <a:gd name="T53" fmla="*/ 15170 h 18"/>
                <a:gd name="T54" fmla="*/ 11377 w 18"/>
                <a:gd name="T55" fmla="*/ 15170 h 18"/>
                <a:gd name="T56" fmla="*/ 15170 w 18"/>
                <a:gd name="T57" fmla="*/ 11377 h 18"/>
                <a:gd name="T58" fmla="*/ 18962 w 18"/>
                <a:gd name="T59" fmla="*/ 11377 h 18"/>
                <a:gd name="T60" fmla="*/ 18962 w 18"/>
                <a:gd name="T61" fmla="*/ 7585 h 18"/>
                <a:gd name="T62" fmla="*/ 22754 w 18"/>
                <a:gd name="T63" fmla="*/ 7585 h 18"/>
                <a:gd name="T64" fmla="*/ 22754 w 18"/>
                <a:gd name="T65" fmla="*/ 7585 h 18"/>
                <a:gd name="T66" fmla="*/ 30339 w 18"/>
                <a:gd name="T67" fmla="*/ 3792 h 18"/>
                <a:gd name="T68" fmla="*/ 34132 w 18"/>
                <a:gd name="T69" fmla="*/ 3792 h 18"/>
                <a:gd name="T70" fmla="*/ 37924 w 18"/>
                <a:gd name="T71" fmla="*/ 3792 h 18"/>
                <a:gd name="T72" fmla="*/ 41716 w 18"/>
                <a:gd name="T73" fmla="*/ 0 h 18"/>
                <a:gd name="T74" fmla="*/ 49301 w 18"/>
                <a:gd name="T75" fmla="*/ 0 h 18"/>
                <a:gd name="T76" fmla="*/ 49301 w 18"/>
                <a:gd name="T77" fmla="*/ 0 h 18"/>
                <a:gd name="T78" fmla="*/ 53093 w 18"/>
                <a:gd name="T79" fmla="*/ 3792 h 18"/>
                <a:gd name="T80" fmla="*/ 56886 w 18"/>
                <a:gd name="T81" fmla="*/ 3792 h 18"/>
                <a:gd name="T82" fmla="*/ 60678 w 18"/>
                <a:gd name="T83" fmla="*/ 7585 h 18"/>
                <a:gd name="T84" fmla="*/ 60678 w 18"/>
                <a:gd name="T85" fmla="*/ 7585 h 18"/>
                <a:gd name="T86" fmla="*/ 64471 w 18"/>
                <a:gd name="T87" fmla="*/ 11377 h 18"/>
                <a:gd name="T88" fmla="*/ 64471 w 18"/>
                <a:gd name="T89" fmla="*/ 15170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
                <a:gd name="T136" fmla="*/ 0 h 18"/>
                <a:gd name="T137" fmla="*/ 18 w 18"/>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 h="18">
                  <a:moveTo>
                    <a:pt x="17" y="4"/>
                  </a:moveTo>
                  <a:cubicBezTo>
                    <a:pt x="17" y="4"/>
                    <a:pt x="18" y="4"/>
                    <a:pt x="18" y="4"/>
                  </a:cubicBezTo>
                  <a:cubicBezTo>
                    <a:pt x="18" y="5"/>
                    <a:pt x="17" y="5"/>
                    <a:pt x="17" y="5"/>
                  </a:cubicBezTo>
                  <a:cubicBezTo>
                    <a:pt x="18" y="6"/>
                    <a:pt x="17" y="6"/>
                    <a:pt x="17" y="7"/>
                  </a:cubicBezTo>
                  <a:cubicBezTo>
                    <a:pt x="17" y="7"/>
                    <a:pt x="17" y="7"/>
                    <a:pt x="16" y="7"/>
                  </a:cubicBezTo>
                  <a:cubicBezTo>
                    <a:pt x="16" y="8"/>
                    <a:pt x="14" y="8"/>
                    <a:pt x="14" y="9"/>
                  </a:cubicBezTo>
                  <a:cubicBezTo>
                    <a:pt x="14" y="9"/>
                    <a:pt x="14" y="9"/>
                    <a:pt x="13" y="9"/>
                  </a:cubicBezTo>
                  <a:cubicBezTo>
                    <a:pt x="13" y="9"/>
                    <a:pt x="12" y="10"/>
                    <a:pt x="12" y="10"/>
                  </a:cubicBezTo>
                  <a:cubicBezTo>
                    <a:pt x="12" y="11"/>
                    <a:pt x="11" y="10"/>
                    <a:pt x="10" y="10"/>
                  </a:cubicBezTo>
                  <a:cubicBezTo>
                    <a:pt x="10" y="10"/>
                    <a:pt x="10" y="10"/>
                    <a:pt x="10" y="11"/>
                  </a:cubicBezTo>
                  <a:cubicBezTo>
                    <a:pt x="11" y="11"/>
                    <a:pt x="11" y="12"/>
                    <a:pt x="11" y="13"/>
                  </a:cubicBezTo>
                  <a:cubicBezTo>
                    <a:pt x="11" y="14"/>
                    <a:pt x="11" y="15"/>
                    <a:pt x="10" y="15"/>
                  </a:cubicBezTo>
                  <a:cubicBezTo>
                    <a:pt x="9" y="17"/>
                    <a:pt x="7" y="17"/>
                    <a:pt x="5" y="18"/>
                  </a:cubicBezTo>
                  <a:cubicBezTo>
                    <a:pt x="5" y="18"/>
                    <a:pt x="4" y="18"/>
                    <a:pt x="3" y="18"/>
                  </a:cubicBezTo>
                  <a:cubicBezTo>
                    <a:pt x="2" y="18"/>
                    <a:pt x="2" y="17"/>
                    <a:pt x="1" y="17"/>
                  </a:cubicBezTo>
                  <a:cubicBezTo>
                    <a:pt x="0" y="17"/>
                    <a:pt x="1" y="16"/>
                    <a:pt x="0" y="16"/>
                  </a:cubicBezTo>
                  <a:cubicBezTo>
                    <a:pt x="0" y="15"/>
                    <a:pt x="0" y="14"/>
                    <a:pt x="0" y="14"/>
                  </a:cubicBezTo>
                  <a:cubicBezTo>
                    <a:pt x="0" y="12"/>
                    <a:pt x="2" y="12"/>
                    <a:pt x="3" y="11"/>
                  </a:cubicBezTo>
                  <a:cubicBezTo>
                    <a:pt x="4" y="11"/>
                    <a:pt x="4" y="11"/>
                    <a:pt x="4" y="11"/>
                  </a:cubicBezTo>
                  <a:cubicBezTo>
                    <a:pt x="4" y="11"/>
                    <a:pt x="3" y="11"/>
                    <a:pt x="3" y="10"/>
                  </a:cubicBezTo>
                  <a:cubicBezTo>
                    <a:pt x="3" y="10"/>
                    <a:pt x="3" y="10"/>
                    <a:pt x="3" y="10"/>
                  </a:cubicBezTo>
                  <a:cubicBezTo>
                    <a:pt x="2" y="10"/>
                    <a:pt x="2" y="11"/>
                    <a:pt x="1" y="10"/>
                  </a:cubicBezTo>
                  <a:cubicBezTo>
                    <a:pt x="1" y="10"/>
                    <a:pt x="1" y="10"/>
                    <a:pt x="1" y="10"/>
                  </a:cubicBezTo>
                  <a:cubicBezTo>
                    <a:pt x="1" y="9"/>
                    <a:pt x="2" y="10"/>
                    <a:pt x="3" y="9"/>
                  </a:cubicBezTo>
                  <a:cubicBezTo>
                    <a:pt x="2" y="8"/>
                    <a:pt x="2" y="8"/>
                    <a:pt x="1" y="8"/>
                  </a:cubicBezTo>
                  <a:cubicBezTo>
                    <a:pt x="0" y="7"/>
                    <a:pt x="2" y="6"/>
                    <a:pt x="2" y="6"/>
                  </a:cubicBezTo>
                  <a:cubicBezTo>
                    <a:pt x="2" y="5"/>
                    <a:pt x="1" y="5"/>
                    <a:pt x="2" y="4"/>
                  </a:cubicBezTo>
                  <a:cubicBezTo>
                    <a:pt x="2" y="4"/>
                    <a:pt x="3" y="4"/>
                    <a:pt x="3" y="4"/>
                  </a:cubicBezTo>
                  <a:cubicBezTo>
                    <a:pt x="3" y="4"/>
                    <a:pt x="3" y="3"/>
                    <a:pt x="4" y="3"/>
                  </a:cubicBezTo>
                  <a:cubicBezTo>
                    <a:pt x="4" y="3"/>
                    <a:pt x="4" y="3"/>
                    <a:pt x="5" y="3"/>
                  </a:cubicBezTo>
                  <a:cubicBezTo>
                    <a:pt x="5" y="3"/>
                    <a:pt x="5" y="2"/>
                    <a:pt x="5" y="2"/>
                  </a:cubicBezTo>
                  <a:cubicBezTo>
                    <a:pt x="5" y="2"/>
                    <a:pt x="5" y="2"/>
                    <a:pt x="6" y="2"/>
                  </a:cubicBezTo>
                  <a:cubicBezTo>
                    <a:pt x="6" y="2"/>
                    <a:pt x="6" y="2"/>
                    <a:pt x="6" y="2"/>
                  </a:cubicBezTo>
                  <a:cubicBezTo>
                    <a:pt x="7" y="2"/>
                    <a:pt x="8" y="1"/>
                    <a:pt x="8" y="1"/>
                  </a:cubicBezTo>
                  <a:cubicBezTo>
                    <a:pt x="9" y="1"/>
                    <a:pt x="9" y="1"/>
                    <a:pt x="9" y="1"/>
                  </a:cubicBezTo>
                  <a:cubicBezTo>
                    <a:pt x="10" y="1"/>
                    <a:pt x="10" y="1"/>
                    <a:pt x="10" y="1"/>
                  </a:cubicBezTo>
                  <a:cubicBezTo>
                    <a:pt x="11" y="1"/>
                    <a:pt x="11" y="0"/>
                    <a:pt x="11" y="0"/>
                  </a:cubicBezTo>
                  <a:cubicBezTo>
                    <a:pt x="12" y="1"/>
                    <a:pt x="12" y="1"/>
                    <a:pt x="13" y="0"/>
                  </a:cubicBezTo>
                  <a:cubicBezTo>
                    <a:pt x="13" y="0"/>
                    <a:pt x="13" y="0"/>
                    <a:pt x="13" y="0"/>
                  </a:cubicBezTo>
                  <a:cubicBezTo>
                    <a:pt x="13" y="1"/>
                    <a:pt x="13" y="1"/>
                    <a:pt x="14" y="1"/>
                  </a:cubicBezTo>
                  <a:cubicBezTo>
                    <a:pt x="14" y="1"/>
                    <a:pt x="14" y="0"/>
                    <a:pt x="15" y="1"/>
                  </a:cubicBezTo>
                  <a:cubicBezTo>
                    <a:pt x="15" y="1"/>
                    <a:pt x="15" y="1"/>
                    <a:pt x="16" y="2"/>
                  </a:cubicBezTo>
                  <a:cubicBezTo>
                    <a:pt x="16" y="1"/>
                    <a:pt x="16" y="1"/>
                    <a:pt x="16" y="2"/>
                  </a:cubicBezTo>
                  <a:cubicBezTo>
                    <a:pt x="16" y="2"/>
                    <a:pt x="17" y="2"/>
                    <a:pt x="17" y="3"/>
                  </a:cubicBezTo>
                  <a:cubicBezTo>
                    <a:pt x="17" y="3"/>
                    <a:pt x="18" y="3"/>
                    <a:pt x="17"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29" name="Freeform 501"/>
            <p:cNvSpPr>
              <a:spLocks noChangeArrowheads="1"/>
            </p:cNvSpPr>
            <p:nvPr/>
          </p:nvSpPr>
          <p:spPr bwMode="auto">
            <a:xfrm>
              <a:off x="984250" y="268287"/>
              <a:ext cx="22225" cy="14288"/>
            </a:xfrm>
            <a:custGeom>
              <a:avLst/>
              <a:gdLst>
                <a:gd name="T0" fmla="*/ 14817 w 6"/>
                <a:gd name="T1" fmla="*/ 10716 h 4"/>
                <a:gd name="T2" fmla="*/ 7408 w 6"/>
                <a:gd name="T3" fmla="*/ 14288 h 4"/>
                <a:gd name="T4" fmla="*/ 3704 w 6"/>
                <a:gd name="T5" fmla="*/ 10716 h 4"/>
                <a:gd name="T6" fmla="*/ 7408 w 6"/>
                <a:gd name="T7" fmla="*/ 3572 h 4"/>
                <a:gd name="T8" fmla="*/ 18521 w 6"/>
                <a:gd name="T9" fmla="*/ 3572 h 4"/>
                <a:gd name="T10" fmla="*/ 18521 w 6"/>
                <a:gd name="T11" fmla="*/ 7144 h 4"/>
                <a:gd name="T12" fmla="*/ 14817 w 6"/>
                <a:gd name="T13" fmla="*/ 10716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4" y="3"/>
                  </a:moveTo>
                  <a:cubicBezTo>
                    <a:pt x="4" y="4"/>
                    <a:pt x="2" y="4"/>
                    <a:pt x="2" y="4"/>
                  </a:cubicBezTo>
                  <a:cubicBezTo>
                    <a:pt x="1" y="4"/>
                    <a:pt x="1" y="3"/>
                    <a:pt x="1" y="3"/>
                  </a:cubicBezTo>
                  <a:cubicBezTo>
                    <a:pt x="0" y="2"/>
                    <a:pt x="1" y="2"/>
                    <a:pt x="2" y="1"/>
                  </a:cubicBezTo>
                  <a:cubicBezTo>
                    <a:pt x="3" y="1"/>
                    <a:pt x="4" y="0"/>
                    <a:pt x="5" y="1"/>
                  </a:cubicBezTo>
                  <a:cubicBezTo>
                    <a:pt x="5" y="1"/>
                    <a:pt x="6" y="2"/>
                    <a:pt x="5" y="2"/>
                  </a:cubicBezTo>
                  <a:cubicBezTo>
                    <a:pt x="4" y="3"/>
                    <a:pt x="4" y="3"/>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0" name="Freeform 502"/>
            <p:cNvSpPr>
              <a:spLocks noChangeArrowheads="1"/>
            </p:cNvSpPr>
            <p:nvPr/>
          </p:nvSpPr>
          <p:spPr bwMode="auto">
            <a:xfrm>
              <a:off x="981075" y="255587"/>
              <a:ext cx="11113" cy="12700"/>
            </a:xfrm>
            <a:custGeom>
              <a:avLst/>
              <a:gdLst>
                <a:gd name="T0" fmla="*/ 11113 w 3"/>
                <a:gd name="T1" fmla="*/ 12700 h 3"/>
                <a:gd name="T2" fmla="*/ 3704 w 3"/>
                <a:gd name="T3" fmla="*/ 12700 h 3"/>
                <a:gd name="T4" fmla="*/ 0 w 3"/>
                <a:gd name="T5" fmla="*/ 8467 h 3"/>
                <a:gd name="T6" fmla="*/ 0 w 3"/>
                <a:gd name="T7" fmla="*/ 4233 h 3"/>
                <a:gd name="T8" fmla="*/ 3704 w 3"/>
                <a:gd name="T9" fmla="*/ 4233 h 3"/>
                <a:gd name="T10" fmla="*/ 11113 w 3"/>
                <a:gd name="T11" fmla="*/ 4233 h 3"/>
                <a:gd name="T12" fmla="*/ 11113 w 3"/>
                <a:gd name="T13" fmla="*/ 1270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3" y="3"/>
                  </a:moveTo>
                  <a:cubicBezTo>
                    <a:pt x="2" y="3"/>
                    <a:pt x="1" y="3"/>
                    <a:pt x="1" y="3"/>
                  </a:cubicBezTo>
                  <a:cubicBezTo>
                    <a:pt x="0" y="3"/>
                    <a:pt x="0" y="3"/>
                    <a:pt x="0" y="2"/>
                  </a:cubicBezTo>
                  <a:cubicBezTo>
                    <a:pt x="0" y="2"/>
                    <a:pt x="0" y="2"/>
                    <a:pt x="0" y="1"/>
                  </a:cubicBezTo>
                  <a:cubicBezTo>
                    <a:pt x="0" y="1"/>
                    <a:pt x="1" y="1"/>
                    <a:pt x="1" y="1"/>
                  </a:cubicBezTo>
                  <a:cubicBezTo>
                    <a:pt x="2" y="0"/>
                    <a:pt x="3" y="1"/>
                    <a:pt x="3" y="1"/>
                  </a:cubicBezTo>
                  <a:cubicBezTo>
                    <a:pt x="3" y="2"/>
                    <a:pt x="3" y="2"/>
                    <a:pt x="3"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1" name="Freeform 503"/>
            <p:cNvSpPr>
              <a:spLocks noChangeArrowheads="1"/>
            </p:cNvSpPr>
            <p:nvPr/>
          </p:nvSpPr>
          <p:spPr bwMode="auto">
            <a:xfrm>
              <a:off x="1000125" y="323850"/>
              <a:ext cx="17463" cy="11113"/>
            </a:xfrm>
            <a:custGeom>
              <a:avLst/>
              <a:gdLst>
                <a:gd name="T0" fmla="*/ 13970 w 5"/>
                <a:gd name="T1" fmla="*/ 11113 h 3"/>
                <a:gd name="T2" fmla="*/ 10478 w 5"/>
                <a:gd name="T3" fmla="*/ 11113 h 3"/>
                <a:gd name="T4" fmla="*/ 3493 w 5"/>
                <a:gd name="T5" fmla="*/ 11113 h 3"/>
                <a:gd name="T6" fmla="*/ 3493 w 5"/>
                <a:gd name="T7" fmla="*/ 7409 h 3"/>
                <a:gd name="T8" fmla="*/ 6985 w 5"/>
                <a:gd name="T9" fmla="*/ 3704 h 3"/>
                <a:gd name="T10" fmla="*/ 13970 w 5"/>
                <a:gd name="T11" fmla="*/ 3704 h 3"/>
                <a:gd name="T12" fmla="*/ 13970 w 5"/>
                <a:gd name="T13" fmla="*/ 11113 h 3"/>
                <a:gd name="T14" fmla="*/ 0 60000 65536"/>
                <a:gd name="T15" fmla="*/ 0 60000 65536"/>
                <a:gd name="T16" fmla="*/ 0 60000 65536"/>
                <a:gd name="T17" fmla="*/ 0 60000 65536"/>
                <a:gd name="T18" fmla="*/ 0 60000 65536"/>
                <a:gd name="T19" fmla="*/ 0 60000 65536"/>
                <a:gd name="T20" fmla="*/ 0 60000 65536"/>
                <a:gd name="T21" fmla="*/ 0 w 5"/>
                <a:gd name="T22" fmla="*/ 0 h 3"/>
                <a:gd name="T23" fmla="*/ 5 w 5"/>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3">
                  <a:moveTo>
                    <a:pt x="4" y="3"/>
                  </a:moveTo>
                  <a:cubicBezTo>
                    <a:pt x="3" y="3"/>
                    <a:pt x="3" y="3"/>
                    <a:pt x="3" y="3"/>
                  </a:cubicBezTo>
                  <a:cubicBezTo>
                    <a:pt x="2" y="3"/>
                    <a:pt x="1" y="3"/>
                    <a:pt x="1" y="3"/>
                  </a:cubicBezTo>
                  <a:cubicBezTo>
                    <a:pt x="0" y="3"/>
                    <a:pt x="0" y="2"/>
                    <a:pt x="1" y="2"/>
                  </a:cubicBezTo>
                  <a:cubicBezTo>
                    <a:pt x="1" y="1"/>
                    <a:pt x="2" y="1"/>
                    <a:pt x="2" y="1"/>
                  </a:cubicBezTo>
                  <a:cubicBezTo>
                    <a:pt x="3" y="0"/>
                    <a:pt x="4" y="1"/>
                    <a:pt x="4" y="1"/>
                  </a:cubicBezTo>
                  <a:cubicBezTo>
                    <a:pt x="5" y="2"/>
                    <a:pt x="4" y="2"/>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2" name="Freeform 504"/>
            <p:cNvSpPr>
              <a:spLocks noChangeArrowheads="1"/>
            </p:cNvSpPr>
            <p:nvPr/>
          </p:nvSpPr>
          <p:spPr bwMode="auto">
            <a:xfrm>
              <a:off x="962025" y="241300"/>
              <a:ext cx="19050" cy="11113"/>
            </a:xfrm>
            <a:custGeom>
              <a:avLst/>
              <a:gdLst>
                <a:gd name="T0" fmla="*/ 15240 w 5"/>
                <a:gd name="T1" fmla="*/ 11113 h 3"/>
                <a:gd name="T2" fmla="*/ 7620 w 5"/>
                <a:gd name="T3" fmla="*/ 11113 h 3"/>
                <a:gd name="T4" fmla="*/ 3810 w 5"/>
                <a:gd name="T5" fmla="*/ 11113 h 3"/>
                <a:gd name="T6" fmla="*/ 3810 w 5"/>
                <a:gd name="T7" fmla="*/ 11113 h 3"/>
                <a:gd name="T8" fmla="*/ 3810 w 5"/>
                <a:gd name="T9" fmla="*/ 11113 h 3"/>
                <a:gd name="T10" fmla="*/ 0 w 5"/>
                <a:gd name="T11" fmla="*/ 3704 h 3"/>
                <a:gd name="T12" fmla="*/ 11430 w 5"/>
                <a:gd name="T13" fmla="*/ 0 h 3"/>
                <a:gd name="T14" fmla="*/ 15240 w 5"/>
                <a:gd name="T15" fmla="*/ 0 h 3"/>
                <a:gd name="T16" fmla="*/ 15240 w 5"/>
                <a:gd name="T17" fmla="*/ 1111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4" y="3"/>
                  </a:moveTo>
                  <a:cubicBezTo>
                    <a:pt x="2" y="3"/>
                    <a:pt x="2" y="3"/>
                    <a:pt x="2" y="3"/>
                  </a:cubicBezTo>
                  <a:cubicBezTo>
                    <a:pt x="2" y="3"/>
                    <a:pt x="1" y="3"/>
                    <a:pt x="1" y="3"/>
                  </a:cubicBezTo>
                  <a:cubicBezTo>
                    <a:pt x="1" y="3"/>
                    <a:pt x="1" y="3"/>
                    <a:pt x="1" y="3"/>
                  </a:cubicBezTo>
                  <a:cubicBezTo>
                    <a:pt x="1" y="3"/>
                    <a:pt x="1" y="3"/>
                    <a:pt x="1" y="3"/>
                  </a:cubicBezTo>
                  <a:cubicBezTo>
                    <a:pt x="0" y="2"/>
                    <a:pt x="0" y="2"/>
                    <a:pt x="0" y="1"/>
                  </a:cubicBezTo>
                  <a:cubicBezTo>
                    <a:pt x="1" y="0"/>
                    <a:pt x="2" y="0"/>
                    <a:pt x="3" y="0"/>
                  </a:cubicBezTo>
                  <a:cubicBezTo>
                    <a:pt x="3" y="0"/>
                    <a:pt x="4" y="0"/>
                    <a:pt x="4" y="0"/>
                  </a:cubicBezTo>
                  <a:cubicBezTo>
                    <a:pt x="5" y="1"/>
                    <a:pt x="5" y="2"/>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3" name="Freeform 505"/>
            <p:cNvSpPr>
              <a:spLocks noChangeArrowheads="1"/>
            </p:cNvSpPr>
            <p:nvPr/>
          </p:nvSpPr>
          <p:spPr bwMode="auto">
            <a:xfrm>
              <a:off x="928688" y="200025"/>
              <a:ext cx="41275" cy="33338"/>
            </a:xfrm>
            <a:custGeom>
              <a:avLst/>
              <a:gdLst>
                <a:gd name="T0" fmla="*/ 33770 w 11"/>
                <a:gd name="T1" fmla="*/ 14817 h 9"/>
                <a:gd name="T2" fmla="*/ 33770 w 11"/>
                <a:gd name="T3" fmla="*/ 22225 h 9"/>
                <a:gd name="T4" fmla="*/ 41275 w 11"/>
                <a:gd name="T5" fmla="*/ 25930 h 9"/>
                <a:gd name="T6" fmla="*/ 33770 w 11"/>
                <a:gd name="T7" fmla="*/ 33338 h 9"/>
                <a:gd name="T8" fmla="*/ 26266 w 11"/>
                <a:gd name="T9" fmla="*/ 33338 h 9"/>
                <a:gd name="T10" fmla="*/ 22514 w 11"/>
                <a:gd name="T11" fmla="*/ 29634 h 9"/>
                <a:gd name="T12" fmla="*/ 22514 w 11"/>
                <a:gd name="T13" fmla="*/ 22225 h 9"/>
                <a:gd name="T14" fmla="*/ 18761 w 11"/>
                <a:gd name="T15" fmla="*/ 22225 h 9"/>
                <a:gd name="T16" fmla="*/ 11257 w 11"/>
                <a:gd name="T17" fmla="*/ 25930 h 9"/>
                <a:gd name="T18" fmla="*/ 7505 w 11"/>
                <a:gd name="T19" fmla="*/ 29634 h 9"/>
                <a:gd name="T20" fmla="*/ 7505 w 11"/>
                <a:gd name="T21" fmla="*/ 25930 h 9"/>
                <a:gd name="T22" fmla="*/ 3752 w 11"/>
                <a:gd name="T23" fmla="*/ 11113 h 9"/>
                <a:gd name="T24" fmla="*/ 3752 w 11"/>
                <a:gd name="T25" fmla="*/ 7408 h 9"/>
                <a:gd name="T26" fmla="*/ 3752 w 11"/>
                <a:gd name="T27" fmla="*/ 7408 h 9"/>
                <a:gd name="T28" fmla="*/ 3752 w 11"/>
                <a:gd name="T29" fmla="*/ 7408 h 9"/>
                <a:gd name="T30" fmla="*/ 7505 w 11"/>
                <a:gd name="T31" fmla="*/ 3704 h 9"/>
                <a:gd name="T32" fmla="*/ 18761 w 11"/>
                <a:gd name="T33" fmla="*/ 0 h 9"/>
                <a:gd name="T34" fmla="*/ 30018 w 11"/>
                <a:gd name="T35" fmla="*/ 0 h 9"/>
                <a:gd name="T36" fmla="*/ 33770 w 11"/>
                <a:gd name="T37" fmla="*/ 7408 h 9"/>
                <a:gd name="T38" fmla="*/ 33770 w 11"/>
                <a:gd name="T39" fmla="*/ 14817 h 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
                <a:gd name="T61" fmla="*/ 0 h 9"/>
                <a:gd name="T62" fmla="*/ 11 w 11"/>
                <a:gd name="T63" fmla="*/ 9 h 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 h="9">
                  <a:moveTo>
                    <a:pt x="9" y="4"/>
                  </a:moveTo>
                  <a:cubicBezTo>
                    <a:pt x="10" y="4"/>
                    <a:pt x="9" y="5"/>
                    <a:pt x="9" y="6"/>
                  </a:cubicBezTo>
                  <a:cubicBezTo>
                    <a:pt x="10" y="6"/>
                    <a:pt x="11" y="6"/>
                    <a:pt x="11" y="7"/>
                  </a:cubicBezTo>
                  <a:cubicBezTo>
                    <a:pt x="10" y="8"/>
                    <a:pt x="10" y="8"/>
                    <a:pt x="9" y="9"/>
                  </a:cubicBezTo>
                  <a:cubicBezTo>
                    <a:pt x="8" y="9"/>
                    <a:pt x="7" y="9"/>
                    <a:pt x="7" y="9"/>
                  </a:cubicBezTo>
                  <a:cubicBezTo>
                    <a:pt x="6" y="9"/>
                    <a:pt x="6" y="8"/>
                    <a:pt x="6" y="8"/>
                  </a:cubicBezTo>
                  <a:cubicBezTo>
                    <a:pt x="6" y="6"/>
                    <a:pt x="6" y="6"/>
                    <a:pt x="6" y="6"/>
                  </a:cubicBezTo>
                  <a:cubicBezTo>
                    <a:pt x="6" y="6"/>
                    <a:pt x="5" y="6"/>
                    <a:pt x="5" y="6"/>
                  </a:cubicBezTo>
                  <a:cubicBezTo>
                    <a:pt x="4" y="7"/>
                    <a:pt x="4" y="7"/>
                    <a:pt x="3" y="7"/>
                  </a:cubicBezTo>
                  <a:cubicBezTo>
                    <a:pt x="2" y="7"/>
                    <a:pt x="2" y="8"/>
                    <a:pt x="2" y="8"/>
                  </a:cubicBezTo>
                  <a:cubicBezTo>
                    <a:pt x="2" y="8"/>
                    <a:pt x="2" y="7"/>
                    <a:pt x="2" y="7"/>
                  </a:cubicBezTo>
                  <a:cubicBezTo>
                    <a:pt x="1" y="6"/>
                    <a:pt x="2" y="4"/>
                    <a:pt x="1" y="3"/>
                  </a:cubicBezTo>
                  <a:cubicBezTo>
                    <a:pt x="1" y="3"/>
                    <a:pt x="1" y="2"/>
                    <a:pt x="1" y="2"/>
                  </a:cubicBezTo>
                  <a:cubicBezTo>
                    <a:pt x="0" y="2"/>
                    <a:pt x="0" y="2"/>
                    <a:pt x="1" y="2"/>
                  </a:cubicBezTo>
                  <a:cubicBezTo>
                    <a:pt x="1" y="2"/>
                    <a:pt x="1" y="2"/>
                    <a:pt x="1" y="2"/>
                  </a:cubicBezTo>
                  <a:cubicBezTo>
                    <a:pt x="1" y="2"/>
                    <a:pt x="1" y="1"/>
                    <a:pt x="2" y="1"/>
                  </a:cubicBezTo>
                  <a:cubicBezTo>
                    <a:pt x="3" y="0"/>
                    <a:pt x="4" y="0"/>
                    <a:pt x="5" y="0"/>
                  </a:cubicBezTo>
                  <a:cubicBezTo>
                    <a:pt x="5" y="0"/>
                    <a:pt x="7" y="1"/>
                    <a:pt x="8" y="0"/>
                  </a:cubicBezTo>
                  <a:cubicBezTo>
                    <a:pt x="9" y="1"/>
                    <a:pt x="9" y="1"/>
                    <a:pt x="9" y="2"/>
                  </a:cubicBezTo>
                  <a:cubicBezTo>
                    <a:pt x="9" y="2"/>
                    <a:pt x="9" y="3"/>
                    <a:pt x="9"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4" name="Freeform 506"/>
            <p:cNvSpPr>
              <a:spLocks noChangeArrowheads="1"/>
            </p:cNvSpPr>
            <p:nvPr/>
          </p:nvSpPr>
          <p:spPr bwMode="auto">
            <a:xfrm>
              <a:off x="912813" y="252412"/>
              <a:ext cx="63500" cy="30163"/>
            </a:xfrm>
            <a:custGeom>
              <a:avLst/>
              <a:gdLst>
                <a:gd name="T0" fmla="*/ 52294 w 17"/>
                <a:gd name="T1" fmla="*/ 26393 h 8"/>
                <a:gd name="T2" fmla="*/ 41088 w 17"/>
                <a:gd name="T3" fmla="*/ 30163 h 8"/>
                <a:gd name="T4" fmla="*/ 37353 w 17"/>
                <a:gd name="T5" fmla="*/ 30163 h 8"/>
                <a:gd name="T6" fmla="*/ 33618 w 17"/>
                <a:gd name="T7" fmla="*/ 26393 h 8"/>
                <a:gd name="T8" fmla="*/ 29882 w 17"/>
                <a:gd name="T9" fmla="*/ 26393 h 8"/>
                <a:gd name="T10" fmla="*/ 18676 w 17"/>
                <a:gd name="T11" fmla="*/ 26393 h 8"/>
                <a:gd name="T12" fmla="*/ 14941 w 17"/>
                <a:gd name="T13" fmla="*/ 26393 h 8"/>
                <a:gd name="T14" fmla="*/ 7471 w 17"/>
                <a:gd name="T15" fmla="*/ 18852 h 8"/>
                <a:gd name="T16" fmla="*/ 3735 w 17"/>
                <a:gd name="T17" fmla="*/ 15082 h 8"/>
                <a:gd name="T18" fmla="*/ 3735 w 17"/>
                <a:gd name="T19" fmla="*/ 11311 h 8"/>
                <a:gd name="T20" fmla="*/ 0 w 17"/>
                <a:gd name="T21" fmla="*/ 7541 h 8"/>
                <a:gd name="T22" fmla="*/ 7471 w 17"/>
                <a:gd name="T23" fmla="*/ 7541 h 8"/>
                <a:gd name="T24" fmla="*/ 22412 w 17"/>
                <a:gd name="T25" fmla="*/ 0 h 8"/>
                <a:gd name="T26" fmla="*/ 29882 w 17"/>
                <a:gd name="T27" fmla="*/ 0 h 8"/>
                <a:gd name="T28" fmla="*/ 41088 w 17"/>
                <a:gd name="T29" fmla="*/ 7541 h 8"/>
                <a:gd name="T30" fmla="*/ 44824 w 17"/>
                <a:gd name="T31" fmla="*/ 11311 h 8"/>
                <a:gd name="T32" fmla="*/ 59765 w 17"/>
                <a:gd name="T33" fmla="*/ 11311 h 8"/>
                <a:gd name="T34" fmla="*/ 59765 w 17"/>
                <a:gd name="T35" fmla="*/ 18852 h 8"/>
                <a:gd name="T36" fmla="*/ 52294 w 17"/>
                <a:gd name="T37" fmla="*/ 26393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8"/>
                <a:gd name="T59" fmla="*/ 17 w 17"/>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8">
                  <a:moveTo>
                    <a:pt x="14" y="7"/>
                  </a:moveTo>
                  <a:cubicBezTo>
                    <a:pt x="13" y="8"/>
                    <a:pt x="12" y="8"/>
                    <a:pt x="11" y="8"/>
                  </a:cubicBezTo>
                  <a:cubicBezTo>
                    <a:pt x="11" y="8"/>
                    <a:pt x="10" y="8"/>
                    <a:pt x="10" y="8"/>
                  </a:cubicBezTo>
                  <a:cubicBezTo>
                    <a:pt x="9" y="8"/>
                    <a:pt x="9" y="7"/>
                    <a:pt x="9" y="7"/>
                  </a:cubicBezTo>
                  <a:cubicBezTo>
                    <a:pt x="8" y="7"/>
                    <a:pt x="8" y="7"/>
                    <a:pt x="8" y="7"/>
                  </a:cubicBezTo>
                  <a:cubicBezTo>
                    <a:pt x="7" y="7"/>
                    <a:pt x="6" y="7"/>
                    <a:pt x="5" y="7"/>
                  </a:cubicBezTo>
                  <a:cubicBezTo>
                    <a:pt x="4" y="7"/>
                    <a:pt x="4" y="7"/>
                    <a:pt x="4" y="7"/>
                  </a:cubicBezTo>
                  <a:cubicBezTo>
                    <a:pt x="3" y="6"/>
                    <a:pt x="2" y="6"/>
                    <a:pt x="2" y="5"/>
                  </a:cubicBezTo>
                  <a:cubicBezTo>
                    <a:pt x="2" y="4"/>
                    <a:pt x="1" y="4"/>
                    <a:pt x="1" y="4"/>
                  </a:cubicBezTo>
                  <a:cubicBezTo>
                    <a:pt x="1" y="3"/>
                    <a:pt x="1" y="3"/>
                    <a:pt x="1" y="3"/>
                  </a:cubicBezTo>
                  <a:cubicBezTo>
                    <a:pt x="1" y="3"/>
                    <a:pt x="0" y="3"/>
                    <a:pt x="0" y="2"/>
                  </a:cubicBezTo>
                  <a:cubicBezTo>
                    <a:pt x="1" y="2"/>
                    <a:pt x="2" y="2"/>
                    <a:pt x="2" y="2"/>
                  </a:cubicBezTo>
                  <a:cubicBezTo>
                    <a:pt x="3" y="1"/>
                    <a:pt x="5" y="1"/>
                    <a:pt x="6" y="0"/>
                  </a:cubicBezTo>
                  <a:cubicBezTo>
                    <a:pt x="6" y="0"/>
                    <a:pt x="7" y="0"/>
                    <a:pt x="8" y="0"/>
                  </a:cubicBezTo>
                  <a:cubicBezTo>
                    <a:pt x="9" y="0"/>
                    <a:pt x="11" y="1"/>
                    <a:pt x="11" y="2"/>
                  </a:cubicBezTo>
                  <a:cubicBezTo>
                    <a:pt x="11" y="2"/>
                    <a:pt x="11" y="3"/>
                    <a:pt x="12" y="3"/>
                  </a:cubicBezTo>
                  <a:cubicBezTo>
                    <a:pt x="13" y="2"/>
                    <a:pt x="15" y="3"/>
                    <a:pt x="16" y="3"/>
                  </a:cubicBezTo>
                  <a:cubicBezTo>
                    <a:pt x="16" y="4"/>
                    <a:pt x="17" y="4"/>
                    <a:pt x="16" y="5"/>
                  </a:cubicBezTo>
                  <a:cubicBezTo>
                    <a:pt x="16" y="6"/>
                    <a:pt x="15" y="7"/>
                    <a:pt x="14" y="7"/>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5" name="Freeform 507"/>
            <p:cNvSpPr>
              <a:spLocks noChangeArrowheads="1"/>
            </p:cNvSpPr>
            <p:nvPr/>
          </p:nvSpPr>
          <p:spPr bwMode="auto">
            <a:xfrm>
              <a:off x="969963" y="331787"/>
              <a:ext cx="25400" cy="19050"/>
            </a:xfrm>
            <a:custGeom>
              <a:avLst/>
              <a:gdLst>
                <a:gd name="T0" fmla="*/ 21771 w 7"/>
                <a:gd name="T1" fmla="*/ 11430 h 5"/>
                <a:gd name="T2" fmla="*/ 14514 w 7"/>
                <a:gd name="T3" fmla="*/ 15240 h 5"/>
                <a:gd name="T4" fmla="*/ 10886 w 7"/>
                <a:gd name="T5" fmla="*/ 15240 h 5"/>
                <a:gd name="T6" fmla="*/ 0 w 7"/>
                <a:gd name="T7" fmla="*/ 11430 h 5"/>
                <a:gd name="T8" fmla="*/ 3629 w 7"/>
                <a:gd name="T9" fmla="*/ 7620 h 5"/>
                <a:gd name="T10" fmla="*/ 10886 w 7"/>
                <a:gd name="T11" fmla="*/ 3810 h 5"/>
                <a:gd name="T12" fmla="*/ 21771 w 7"/>
                <a:gd name="T13" fmla="*/ 3810 h 5"/>
                <a:gd name="T14" fmla="*/ 21771 w 7"/>
                <a:gd name="T15" fmla="*/ 7620 h 5"/>
                <a:gd name="T16" fmla="*/ 21771 w 7"/>
                <a:gd name="T17" fmla="*/ 1143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6" y="3"/>
                  </a:moveTo>
                  <a:cubicBezTo>
                    <a:pt x="4" y="4"/>
                    <a:pt x="4" y="4"/>
                    <a:pt x="4" y="4"/>
                  </a:cubicBezTo>
                  <a:cubicBezTo>
                    <a:pt x="3" y="4"/>
                    <a:pt x="3" y="4"/>
                    <a:pt x="3" y="4"/>
                  </a:cubicBezTo>
                  <a:cubicBezTo>
                    <a:pt x="2" y="5"/>
                    <a:pt x="1" y="4"/>
                    <a:pt x="0" y="3"/>
                  </a:cubicBezTo>
                  <a:cubicBezTo>
                    <a:pt x="0" y="3"/>
                    <a:pt x="1" y="2"/>
                    <a:pt x="1" y="2"/>
                  </a:cubicBezTo>
                  <a:cubicBezTo>
                    <a:pt x="1" y="1"/>
                    <a:pt x="2" y="1"/>
                    <a:pt x="3" y="1"/>
                  </a:cubicBezTo>
                  <a:cubicBezTo>
                    <a:pt x="4" y="0"/>
                    <a:pt x="5" y="0"/>
                    <a:pt x="6" y="1"/>
                  </a:cubicBezTo>
                  <a:cubicBezTo>
                    <a:pt x="5" y="1"/>
                    <a:pt x="7" y="1"/>
                    <a:pt x="6" y="2"/>
                  </a:cubicBezTo>
                  <a:cubicBezTo>
                    <a:pt x="6" y="2"/>
                    <a:pt x="6" y="3"/>
                    <a:pt x="6"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6" name="Freeform 508"/>
            <p:cNvSpPr>
              <a:spLocks noChangeArrowheads="1"/>
            </p:cNvSpPr>
            <p:nvPr/>
          </p:nvSpPr>
          <p:spPr bwMode="auto">
            <a:xfrm>
              <a:off x="608013" y="63500"/>
              <a:ext cx="290513" cy="180975"/>
            </a:xfrm>
            <a:custGeom>
              <a:avLst/>
              <a:gdLst>
                <a:gd name="T0" fmla="*/ 282967 w 77"/>
                <a:gd name="T1" fmla="*/ 41473 h 48"/>
                <a:gd name="T2" fmla="*/ 264103 w 77"/>
                <a:gd name="T3" fmla="*/ 52784 h 48"/>
                <a:gd name="T4" fmla="*/ 260330 w 77"/>
                <a:gd name="T5" fmla="*/ 67866 h 48"/>
                <a:gd name="T6" fmla="*/ 252784 w 77"/>
                <a:gd name="T7" fmla="*/ 56555 h 48"/>
                <a:gd name="T8" fmla="*/ 211282 w 77"/>
                <a:gd name="T9" fmla="*/ 71636 h 48"/>
                <a:gd name="T10" fmla="*/ 196191 w 77"/>
                <a:gd name="T11" fmla="*/ 101798 h 48"/>
                <a:gd name="T12" fmla="*/ 184872 w 77"/>
                <a:gd name="T13" fmla="*/ 109339 h 48"/>
                <a:gd name="T14" fmla="*/ 154689 w 77"/>
                <a:gd name="T15" fmla="*/ 135731 h 48"/>
                <a:gd name="T16" fmla="*/ 150916 w 77"/>
                <a:gd name="T17" fmla="*/ 154583 h 48"/>
                <a:gd name="T18" fmla="*/ 154689 w 77"/>
                <a:gd name="T19" fmla="*/ 165894 h 48"/>
                <a:gd name="T20" fmla="*/ 132051 w 77"/>
                <a:gd name="T21" fmla="*/ 173434 h 48"/>
                <a:gd name="T22" fmla="*/ 109414 w 77"/>
                <a:gd name="T23" fmla="*/ 169664 h 48"/>
                <a:gd name="T24" fmla="*/ 116960 w 77"/>
                <a:gd name="T25" fmla="*/ 158353 h 48"/>
                <a:gd name="T26" fmla="*/ 94322 w 77"/>
                <a:gd name="T27" fmla="*/ 162123 h 48"/>
                <a:gd name="T28" fmla="*/ 98095 w 77"/>
                <a:gd name="T29" fmla="*/ 154583 h 48"/>
                <a:gd name="T30" fmla="*/ 98095 w 77"/>
                <a:gd name="T31" fmla="*/ 150813 h 48"/>
                <a:gd name="T32" fmla="*/ 101868 w 77"/>
                <a:gd name="T33" fmla="*/ 135731 h 48"/>
                <a:gd name="T34" fmla="*/ 101868 w 77"/>
                <a:gd name="T35" fmla="*/ 128191 h 48"/>
                <a:gd name="T36" fmla="*/ 71685 w 77"/>
                <a:gd name="T37" fmla="*/ 128191 h 48"/>
                <a:gd name="T38" fmla="*/ 52821 w 77"/>
                <a:gd name="T39" fmla="*/ 143272 h 48"/>
                <a:gd name="T40" fmla="*/ 37729 w 77"/>
                <a:gd name="T41" fmla="*/ 147042 h 48"/>
                <a:gd name="T42" fmla="*/ 0 w 77"/>
                <a:gd name="T43" fmla="*/ 162123 h 48"/>
                <a:gd name="T44" fmla="*/ 7546 w 77"/>
                <a:gd name="T45" fmla="*/ 147042 h 48"/>
                <a:gd name="T46" fmla="*/ 7546 w 77"/>
                <a:gd name="T47" fmla="*/ 128191 h 48"/>
                <a:gd name="T48" fmla="*/ 7546 w 77"/>
                <a:gd name="T49" fmla="*/ 124420 h 48"/>
                <a:gd name="T50" fmla="*/ 3773 w 77"/>
                <a:gd name="T51" fmla="*/ 128191 h 48"/>
                <a:gd name="T52" fmla="*/ 3773 w 77"/>
                <a:gd name="T53" fmla="*/ 128191 h 48"/>
                <a:gd name="T54" fmla="*/ 7546 w 77"/>
                <a:gd name="T55" fmla="*/ 113109 h 48"/>
                <a:gd name="T56" fmla="*/ 11319 w 77"/>
                <a:gd name="T57" fmla="*/ 113109 h 48"/>
                <a:gd name="T58" fmla="*/ 15092 w 77"/>
                <a:gd name="T59" fmla="*/ 116880 h 48"/>
                <a:gd name="T60" fmla="*/ 15092 w 77"/>
                <a:gd name="T61" fmla="*/ 116880 h 48"/>
                <a:gd name="T62" fmla="*/ 11319 w 77"/>
                <a:gd name="T63" fmla="*/ 116880 h 48"/>
                <a:gd name="T64" fmla="*/ 26410 w 77"/>
                <a:gd name="T65" fmla="*/ 113109 h 48"/>
                <a:gd name="T66" fmla="*/ 49048 w 77"/>
                <a:gd name="T67" fmla="*/ 101798 h 48"/>
                <a:gd name="T68" fmla="*/ 56593 w 77"/>
                <a:gd name="T69" fmla="*/ 98028 h 48"/>
                <a:gd name="T70" fmla="*/ 79231 w 77"/>
                <a:gd name="T71" fmla="*/ 82947 h 48"/>
                <a:gd name="T72" fmla="*/ 83004 w 77"/>
                <a:gd name="T73" fmla="*/ 82947 h 48"/>
                <a:gd name="T74" fmla="*/ 105641 w 77"/>
                <a:gd name="T75" fmla="*/ 67866 h 48"/>
                <a:gd name="T76" fmla="*/ 90549 w 77"/>
                <a:gd name="T77" fmla="*/ 52784 h 48"/>
                <a:gd name="T78" fmla="*/ 116960 w 77"/>
                <a:gd name="T79" fmla="*/ 60325 h 48"/>
                <a:gd name="T80" fmla="*/ 139597 w 77"/>
                <a:gd name="T81" fmla="*/ 52784 h 48"/>
                <a:gd name="T82" fmla="*/ 135824 w 77"/>
                <a:gd name="T83" fmla="*/ 33933 h 48"/>
                <a:gd name="T84" fmla="*/ 147143 w 77"/>
                <a:gd name="T85" fmla="*/ 41473 h 48"/>
                <a:gd name="T86" fmla="*/ 154689 w 77"/>
                <a:gd name="T87" fmla="*/ 45244 h 48"/>
                <a:gd name="T88" fmla="*/ 147143 w 77"/>
                <a:gd name="T89" fmla="*/ 30163 h 48"/>
                <a:gd name="T90" fmla="*/ 139597 w 77"/>
                <a:gd name="T91" fmla="*/ 22622 h 48"/>
                <a:gd name="T92" fmla="*/ 181099 w 77"/>
                <a:gd name="T93" fmla="*/ 49014 h 48"/>
                <a:gd name="T94" fmla="*/ 177326 w 77"/>
                <a:gd name="T95" fmla="*/ 37703 h 48"/>
                <a:gd name="T96" fmla="*/ 233920 w 77"/>
                <a:gd name="T97" fmla="*/ 33933 h 48"/>
                <a:gd name="T98" fmla="*/ 241465 w 77"/>
                <a:gd name="T99" fmla="*/ 22622 h 48"/>
                <a:gd name="T100" fmla="*/ 233920 w 77"/>
                <a:gd name="T101" fmla="*/ 0 h 48"/>
                <a:gd name="T102" fmla="*/ 256557 w 77"/>
                <a:gd name="T103" fmla="*/ 18852 h 48"/>
                <a:gd name="T104" fmla="*/ 267876 w 77"/>
                <a:gd name="T105" fmla="*/ 18852 h 48"/>
                <a:gd name="T106" fmla="*/ 286740 w 77"/>
                <a:gd name="T107" fmla="*/ 22622 h 48"/>
                <a:gd name="T108" fmla="*/ 286740 w 77"/>
                <a:gd name="T109" fmla="*/ 30163 h 4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
                <a:gd name="T166" fmla="*/ 0 h 48"/>
                <a:gd name="T167" fmla="*/ 77 w 77"/>
                <a:gd name="T168" fmla="*/ 48 h 4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 h="48">
                  <a:moveTo>
                    <a:pt x="76" y="8"/>
                  </a:moveTo>
                  <a:cubicBezTo>
                    <a:pt x="76" y="9"/>
                    <a:pt x="76" y="9"/>
                    <a:pt x="76" y="9"/>
                  </a:cubicBezTo>
                  <a:cubicBezTo>
                    <a:pt x="76" y="10"/>
                    <a:pt x="76" y="10"/>
                    <a:pt x="76" y="10"/>
                  </a:cubicBezTo>
                  <a:cubicBezTo>
                    <a:pt x="76" y="10"/>
                    <a:pt x="75" y="10"/>
                    <a:pt x="75" y="11"/>
                  </a:cubicBezTo>
                  <a:cubicBezTo>
                    <a:pt x="76" y="11"/>
                    <a:pt x="76" y="11"/>
                    <a:pt x="76" y="11"/>
                  </a:cubicBezTo>
                  <a:cubicBezTo>
                    <a:pt x="76" y="11"/>
                    <a:pt x="76" y="11"/>
                    <a:pt x="75" y="11"/>
                  </a:cubicBezTo>
                  <a:cubicBezTo>
                    <a:pt x="75" y="11"/>
                    <a:pt x="75" y="11"/>
                    <a:pt x="75" y="12"/>
                  </a:cubicBezTo>
                  <a:cubicBezTo>
                    <a:pt x="75" y="12"/>
                    <a:pt x="75" y="12"/>
                    <a:pt x="75" y="12"/>
                  </a:cubicBezTo>
                  <a:cubicBezTo>
                    <a:pt x="74" y="12"/>
                    <a:pt x="73" y="13"/>
                    <a:pt x="72" y="13"/>
                  </a:cubicBezTo>
                  <a:cubicBezTo>
                    <a:pt x="72" y="13"/>
                    <a:pt x="72" y="13"/>
                    <a:pt x="72" y="13"/>
                  </a:cubicBezTo>
                  <a:cubicBezTo>
                    <a:pt x="72" y="13"/>
                    <a:pt x="71" y="13"/>
                    <a:pt x="71" y="13"/>
                  </a:cubicBezTo>
                  <a:cubicBezTo>
                    <a:pt x="71" y="13"/>
                    <a:pt x="71" y="14"/>
                    <a:pt x="70" y="14"/>
                  </a:cubicBezTo>
                  <a:cubicBezTo>
                    <a:pt x="70" y="15"/>
                    <a:pt x="71" y="15"/>
                    <a:pt x="69" y="16"/>
                  </a:cubicBezTo>
                  <a:cubicBezTo>
                    <a:pt x="69" y="16"/>
                    <a:pt x="69" y="17"/>
                    <a:pt x="69" y="17"/>
                  </a:cubicBezTo>
                  <a:cubicBezTo>
                    <a:pt x="70" y="17"/>
                    <a:pt x="70" y="17"/>
                    <a:pt x="70" y="17"/>
                  </a:cubicBezTo>
                  <a:cubicBezTo>
                    <a:pt x="70" y="18"/>
                    <a:pt x="70" y="19"/>
                    <a:pt x="70" y="19"/>
                  </a:cubicBezTo>
                  <a:cubicBezTo>
                    <a:pt x="70" y="19"/>
                    <a:pt x="70" y="19"/>
                    <a:pt x="70" y="19"/>
                  </a:cubicBezTo>
                  <a:cubicBezTo>
                    <a:pt x="69" y="19"/>
                    <a:pt x="70" y="18"/>
                    <a:pt x="69" y="18"/>
                  </a:cubicBezTo>
                  <a:cubicBezTo>
                    <a:pt x="69" y="18"/>
                    <a:pt x="69" y="18"/>
                    <a:pt x="69" y="18"/>
                  </a:cubicBezTo>
                  <a:cubicBezTo>
                    <a:pt x="69" y="17"/>
                    <a:pt x="69" y="16"/>
                    <a:pt x="68" y="16"/>
                  </a:cubicBezTo>
                  <a:cubicBezTo>
                    <a:pt x="68" y="15"/>
                    <a:pt x="68" y="15"/>
                    <a:pt x="68" y="15"/>
                  </a:cubicBezTo>
                  <a:cubicBezTo>
                    <a:pt x="67" y="15"/>
                    <a:pt x="67" y="15"/>
                    <a:pt x="67" y="15"/>
                  </a:cubicBezTo>
                  <a:cubicBezTo>
                    <a:pt x="67" y="16"/>
                    <a:pt x="68" y="16"/>
                    <a:pt x="67" y="16"/>
                  </a:cubicBezTo>
                  <a:cubicBezTo>
                    <a:pt x="67" y="16"/>
                    <a:pt x="67" y="16"/>
                    <a:pt x="67" y="15"/>
                  </a:cubicBezTo>
                  <a:cubicBezTo>
                    <a:pt x="67" y="15"/>
                    <a:pt x="67" y="14"/>
                    <a:pt x="67" y="14"/>
                  </a:cubicBezTo>
                  <a:cubicBezTo>
                    <a:pt x="65" y="15"/>
                    <a:pt x="63" y="15"/>
                    <a:pt x="62" y="15"/>
                  </a:cubicBezTo>
                  <a:cubicBezTo>
                    <a:pt x="61" y="15"/>
                    <a:pt x="61" y="15"/>
                    <a:pt x="61" y="16"/>
                  </a:cubicBezTo>
                  <a:cubicBezTo>
                    <a:pt x="60" y="16"/>
                    <a:pt x="59" y="16"/>
                    <a:pt x="59" y="17"/>
                  </a:cubicBezTo>
                  <a:cubicBezTo>
                    <a:pt x="58" y="17"/>
                    <a:pt x="58" y="18"/>
                    <a:pt x="57" y="18"/>
                  </a:cubicBezTo>
                  <a:cubicBezTo>
                    <a:pt x="56" y="18"/>
                    <a:pt x="57" y="19"/>
                    <a:pt x="56" y="19"/>
                  </a:cubicBezTo>
                  <a:cubicBezTo>
                    <a:pt x="56" y="20"/>
                    <a:pt x="56" y="20"/>
                    <a:pt x="56" y="20"/>
                  </a:cubicBezTo>
                  <a:cubicBezTo>
                    <a:pt x="55" y="21"/>
                    <a:pt x="55" y="21"/>
                    <a:pt x="55" y="21"/>
                  </a:cubicBezTo>
                  <a:cubicBezTo>
                    <a:pt x="55" y="21"/>
                    <a:pt x="55" y="22"/>
                    <a:pt x="55" y="22"/>
                  </a:cubicBezTo>
                  <a:cubicBezTo>
                    <a:pt x="55" y="22"/>
                    <a:pt x="54" y="22"/>
                    <a:pt x="54" y="23"/>
                  </a:cubicBezTo>
                  <a:cubicBezTo>
                    <a:pt x="53" y="24"/>
                    <a:pt x="52" y="25"/>
                    <a:pt x="52" y="26"/>
                  </a:cubicBezTo>
                  <a:cubicBezTo>
                    <a:pt x="51" y="26"/>
                    <a:pt x="52" y="26"/>
                    <a:pt x="52" y="27"/>
                  </a:cubicBezTo>
                  <a:cubicBezTo>
                    <a:pt x="51" y="27"/>
                    <a:pt x="50" y="27"/>
                    <a:pt x="50" y="26"/>
                  </a:cubicBezTo>
                  <a:cubicBezTo>
                    <a:pt x="50" y="26"/>
                    <a:pt x="49" y="26"/>
                    <a:pt x="49" y="27"/>
                  </a:cubicBezTo>
                  <a:cubicBezTo>
                    <a:pt x="49" y="27"/>
                    <a:pt x="49" y="27"/>
                    <a:pt x="49" y="28"/>
                  </a:cubicBezTo>
                  <a:cubicBezTo>
                    <a:pt x="49" y="28"/>
                    <a:pt x="50" y="28"/>
                    <a:pt x="50" y="28"/>
                  </a:cubicBezTo>
                  <a:cubicBezTo>
                    <a:pt x="50" y="28"/>
                    <a:pt x="50" y="28"/>
                    <a:pt x="50" y="28"/>
                  </a:cubicBezTo>
                  <a:cubicBezTo>
                    <a:pt x="50" y="29"/>
                    <a:pt x="49" y="29"/>
                    <a:pt x="49" y="29"/>
                  </a:cubicBezTo>
                  <a:cubicBezTo>
                    <a:pt x="48" y="30"/>
                    <a:pt x="47" y="30"/>
                    <a:pt x="46" y="31"/>
                  </a:cubicBezTo>
                  <a:cubicBezTo>
                    <a:pt x="46" y="32"/>
                    <a:pt x="44" y="32"/>
                    <a:pt x="44" y="33"/>
                  </a:cubicBezTo>
                  <a:cubicBezTo>
                    <a:pt x="43" y="34"/>
                    <a:pt x="43" y="34"/>
                    <a:pt x="42" y="35"/>
                  </a:cubicBezTo>
                  <a:cubicBezTo>
                    <a:pt x="42" y="35"/>
                    <a:pt x="42" y="35"/>
                    <a:pt x="41" y="35"/>
                  </a:cubicBezTo>
                  <a:cubicBezTo>
                    <a:pt x="42" y="35"/>
                    <a:pt x="41" y="36"/>
                    <a:pt x="41" y="36"/>
                  </a:cubicBezTo>
                  <a:cubicBezTo>
                    <a:pt x="41" y="36"/>
                    <a:pt x="41" y="36"/>
                    <a:pt x="41" y="36"/>
                  </a:cubicBezTo>
                  <a:cubicBezTo>
                    <a:pt x="41" y="37"/>
                    <a:pt x="41" y="37"/>
                    <a:pt x="41" y="38"/>
                  </a:cubicBezTo>
                  <a:cubicBezTo>
                    <a:pt x="40" y="39"/>
                    <a:pt x="41" y="40"/>
                    <a:pt x="40" y="41"/>
                  </a:cubicBezTo>
                  <a:cubicBezTo>
                    <a:pt x="40" y="41"/>
                    <a:pt x="40" y="41"/>
                    <a:pt x="40" y="41"/>
                  </a:cubicBezTo>
                  <a:cubicBezTo>
                    <a:pt x="41" y="41"/>
                    <a:pt x="41" y="40"/>
                    <a:pt x="41" y="41"/>
                  </a:cubicBezTo>
                  <a:cubicBezTo>
                    <a:pt x="41" y="41"/>
                    <a:pt x="41" y="41"/>
                    <a:pt x="41" y="41"/>
                  </a:cubicBezTo>
                  <a:cubicBezTo>
                    <a:pt x="40" y="41"/>
                    <a:pt x="40" y="41"/>
                    <a:pt x="40" y="41"/>
                  </a:cubicBezTo>
                  <a:cubicBezTo>
                    <a:pt x="41" y="41"/>
                    <a:pt x="40" y="42"/>
                    <a:pt x="41" y="42"/>
                  </a:cubicBezTo>
                  <a:cubicBezTo>
                    <a:pt x="41" y="43"/>
                    <a:pt x="40" y="42"/>
                    <a:pt x="40" y="43"/>
                  </a:cubicBezTo>
                  <a:cubicBezTo>
                    <a:pt x="40" y="43"/>
                    <a:pt x="41" y="43"/>
                    <a:pt x="41" y="43"/>
                  </a:cubicBezTo>
                  <a:cubicBezTo>
                    <a:pt x="41" y="43"/>
                    <a:pt x="40" y="43"/>
                    <a:pt x="40" y="44"/>
                  </a:cubicBezTo>
                  <a:cubicBezTo>
                    <a:pt x="40" y="44"/>
                    <a:pt x="40" y="44"/>
                    <a:pt x="39" y="44"/>
                  </a:cubicBezTo>
                  <a:cubicBezTo>
                    <a:pt x="40" y="44"/>
                    <a:pt x="41" y="44"/>
                    <a:pt x="41" y="44"/>
                  </a:cubicBezTo>
                  <a:cubicBezTo>
                    <a:pt x="41" y="45"/>
                    <a:pt x="41" y="45"/>
                    <a:pt x="41" y="45"/>
                  </a:cubicBezTo>
                  <a:cubicBezTo>
                    <a:pt x="41" y="46"/>
                    <a:pt x="41" y="46"/>
                    <a:pt x="40" y="47"/>
                  </a:cubicBezTo>
                  <a:cubicBezTo>
                    <a:pt x="40" y="47"/>
                    <a:pt x="39" y="47"/>
                    <a:pt x="38" y="48"/>
                  </a:cubicBezTo>
                  <a:cubicBezTo>
                    <a:pt x="37" y="47"/>
                    <a:pt x="36" y="47"/>
                    <a:pt x="36" y="46"/>
                  </a:cubicBezTo>
                  <a:cubicBezTo>
                    <a:pt x="36" y="46"/>
                    <a:pt x="36" y="46"/>
                    <a:pt x="36" y="46"/>
                  </a:cubicBezTo>
                  <a:cubicBezTo>
                    <a:pt x="35" y="46"/>
                    <a:pt x="35" y="46"/>
                    <a:pt x="35" y="46"/>
                  </a:cubicBezTo>
                  <a:cubicBezTo>
                    <a:pt x="34" y="46"/>
                    <a:pt x="33" y="46"/>
                    <a:pt x="31" y="46"/>
                  </a:cubicBezTo>
                  <a:cubicBezTo>
                    <a:pt x="31" y="46"/>
                    <a:pt x="31" y="46"/>
                    <a:pt x="31" y="47"/>
                  </a:cubicBezTo>
                  <a:cubicBezTo>
                    <a:pt x="31" y="47"/>
                    <a:pt x="31" y="46"/>
                    <a:pt x="31" y="46"/>
                  </a:cubicBezTo>
                  <a:cubicBezTo>
                    <a:pt x="30" y="46"/>
                    <a:pt x="29" y="46"/>
                    <a:pt x="28" y="46"/>
                  </a:cubicBezTo>
                  <a:cubicBezTo>
                    <a:pt x="28" y="46"/>
                    <a:pt x="27" y="46"/>
                    <a:pt x="27" y="46"/>
                  </a:cubicBezTo>
                  <a:cubicBezTo>
                    <a:pt x="27" y="45"/>
                    <a:pt x="28" y="45"/>
                    <a:pt x="29" y="45"/>
                  </a:cubicBezTo>
                  <a:cubicBezTo>
                    <a:pt x="29" y="44"/>
                    <a:pt x="28" y="44"/>
                    <a:pt x="28" y="44"/>
                  </a:cubicBezTo>
                  <a:cubicBezTo>
                    <a:pt x="28" y="44"/>
                    <a:pt x="27" y="45"/>
                    <a:pt x="27" y="45"/>
                  </a:cubicBezTo>
                  <a:cubicBezTo>
                    <a:pt x="27" y="44"/>
                    <a:pt x="27" y="44"/>
                    <a:pt x="27" y="44"/>
                  </a:cubicBezTo>
                  <a:cubicBezTo>
                    <a:pt x="28" y="44"/>
                    <a:pt x="28" y="44"/>
                    <a:pt x="28" y="44"/>
                  </a:cubicBezTo>
                  <a:cubicBezTo>
                    <a:pt x="29" y="43"/>
                    <a:pt x="31" y="43"/>
                    <a:pt x="31" y="42"/>
                  </a:cubicBezTo>
                  <a:cubicBezTo>
                    <a:pt x="31" y="42"/>
                    <a:pt x="31" y="41"/>
                    <a:pt x="31" y="42"/>
                  </a:cubicBezTo>
                  <a:cubicBezTo>
                    <a:pt x="30" y="42"/>
                    <a:pt x="29" y="42"/>
                    <a:pt x="28" y="43"/>
                  </a:cubicBezTo>
                  <a:cubicBezTo>
                    <a:pt x="28" y="42"/>
                    <a:pt x="29" y="42"/>
                    <a:pt x="29" y="42"/>
                  </a:cubicBezTo>
                  <a:cubicBezTo>
                    <a:pt x="29" y="42"/>
                    <a:pt x="29" y="42"/>
                    <a:pt x="29" y="42"/>
                  </a:cubicBezTo>
                  <a:cubicBezTo>
                    <a:pt x="28" y="42"/>
                    <a:pt x="27" y="43"/>
                    <a:pt x="26" y="44"/>
                  </a:cubicBezTo>
                  <a:cubicBezTo>
                    <a:pt x="25" y="44"/>
                    <a:pt x="25" y="44"/>
                    <a:pt x="25" y="44"/>
                  </a:cubicBezTo>
                  <a:cubicBezTo>
                    <a:pt x="24" y="44"/>
                    <a:pt x="25" y="43"/>
                    <a:pt x="25" y="43"/>
                  </a:cubicBezTo>
                  <a:cubicBezTo>
                    <a:pt x="26" y="43"/>
                    <a:pt x="27" y="42"/>
                    <a:pt x="28" y="42"/>
                  </a:cubicBezTo>
                  <a:cubicBezTo>
                    <a:pt x="28" y="41"/>
                    <a:pt x="28" y="41"/>
                    <a:pt x="27" y="41"/>
                  </a:cubicBezTo>
                  <a:cubicBezTo>
                    <a:pt x="27" y="41"/>
                    <a:pt x="27" y="41"/>
                    <a:pt x="27" y="41"/>
                  </a:cubicBezTo>
                  <a:cubicBezTo>
                    <a:pt x="26" y="41"/>
                    <a:pt x="25" y="42"/>
                    <a:pt x="24" y="42"/>
                  </a:cubicBezTo>
                  <a:cubicBezTo>
                    <a:pt x="25" y="42"/>
                    <a:pt x="26" y="41"/>
                    <a:pt x="26" y="41"/>
                  </a:cubicBezTo>
                  <a:cubicBezTo>
                    <a:pt x="27" y="41"/>
                    <a:pt x="26" y="41"/>
                    <a:pt x="26" y="41"/>
                  </a:cubicBezTo>
                  <a:cubicBezTo>
                    <a:pt x="25" y="40"/>
                    <a:pt x="24" y="41"/>
                    <a:pt x="24" y="41"/>
                  </a:cubicBezTo>
                  <a:cubicBezTo>
                    <a:pt x="23" y="41"/>
                    <a:pt x="22" y="42"/>
                    <a:pt x="21" y="42"/>
                  </a:cubicBezTo>
                  <a:cubicBezTo>
                    <a:pt x="22" y="42"/>
                    <a:pt x="23" y="42"/>
                    <a:pt x="23" y="41"/>
                  </a:cubicBezTo>
                  <a:cubicBezTo>
                    <a:pt x="24" y="41"/>
                    <a:pt x="25" y="40"/>
                    <a:pt x="26" y="40"/>
                  </a:cubicBezTo>
                  <a:cubicBezTo>
                    <a:pt x="26" y="40"/>
                    <a:pt x="26" y="40"/>
                    <a:pt x="26" y="40"/>
                  </a:cubicBezTo>
                  <a:cubicBezTo>
                    <a:pt x="26" y="40"/>
                    <a:pt x="26" y="40"/>
                    <a:pt x="26" y="40"/>
                  </a:cubicBezTo>
                  <a:cubicBezTo>
                    <a:pt x="26" y="40"/>
                    <a:pt x="26" y="40"/>
                    <a:pt x="25" y="40"/>
                  </a:cubicBezTo>
                  <a:cubicBezTo>
                    <a:pt x="25" y="39"/>
                    <a:pt x="27" y="39"/>
                    <a:pt x="27" y="39"/>
                  </a:cubicBezTo>
                  <a:cubicBezTo>
                    <a:pt x="28" y="38"/>
                    <a:pt x="27" y="38"/>
                    <a:pt x="27" y="38"/>
                  </a:cubicBezTo>
                  <a:cubicBezTo>
                    <a:pt x="26" y="37"/>
                    <a:pt x="25" y="38"/>
                    <a:pt x="25" y="38"/>
                  </a:cubicBezTo>
                  <a:cubicBezTo>
                    <a:pt x="25" y="37"/>
                    <a:pt x="26" y="37"/>
                    <a:pt x="26" y="37"/>
                  </a:cubicBezTo>
                  <a:cubicBezTo>
                    <a:pt x="26" y="37"/>
                    <a:pt x="27" y="36"/>
                    <a:pt x="27" y="36"/>
                  </a:cubicBezTo>
                  <a:cubicBezTo>
                    <a:pt x="26" y="36"/>
                    <a:pt x="25" y="36"/>
                    <a:pt x="25" y="36"/>
                  </a:cubicBezTo>
                  <a:cubicBezTo>
                    <a:pt x="26" y="35"/>
                    <a:pt x="27" y="36"/>
                    <a:pt x="27" y="35"/>
                  </a:cubicBezTo>
                  <a:cubicBezTo>
                    <a:pt x="27" y="35"/>
                    <a:pt x="26" y="36"/>
                    <a:pt x="25" y="35"/>
                  </a:cubicBezTo>
                  <a:cubicBezTo>
                    <a:pt x="25" y="35"/>
                    <a:pt x="24" y="35"/>
                    <a:pt x="25" y="35"/>
                  </a:cubicBezTo>
                  <a:cubicBezTo>
                    <a:pt x="25" y="34"/>
                    <a:pt x="25" y="34"/>
                    <a:pt x="26" y="34"/>
                  </a:cubicBezTo>
                  <a:cubicBezTo>
                    <a:pt x="26" y="34"/>
                    <a:pt x="26" y="34"/>
                    <a:pt x="27" y="34"/>
                  </a:cubicBezTo>
                  <a:cubicBezTo>
                    <a:pt x="27" y="34"/>
                    <a:pt x="27" y="33"/>
                    <a:pt x="27" y="33"/>
                  </a:cubicBezTo>
                  <a:cubicBezTo>
                    <a:pt x="28" y="32"/>
                    <a:pt x="29" y="32"/>
                    <a:pt x="29" y="32"/>
                  </a:cubicBezTo>
                  <a:cubicBezTo>
                    <a:pt x="29" y="32"/>
                    <a:pt x="28" y="32"/>
                    <a:pt x="28" y="31"/>
                  </a:cubicBezTo>
                  <a:cubicBezTo>
                    <a:pt x="27" y="32"/>
                    <a:pt x="25" y="32"/>
                    <a:pt x="23" y="33"/>
                  </a:cubicBezTo>
                  <a:cubicBezTo>
                    <a:pt x="22" y="33"/>
                    <a:pt x="21" y="33"/>
                    <a:pt x="20" y="33"/>
                  </a:cubicBezTo>
                  <a:cubicBezTo>
                    <a:pt x="20" y="33"/>
                    <a:pt x="19" y="34"/>
                    <a:pt x="19" y="34"/>
                  </a:cubicBezTo>
                  <a:cubicBezTo>
                    <a:pt x="19" y="34"/>
                    <a:pt x="19" y="34"/>
                    <a:pt x="19" y="33"/>
                  </a:cubicBezTo>
                  <a:cubicBezTo>
                    <a:pt x="19" y="33"/>
                    <a:pt x="18" y="33"/>
                    <a:pt x="18" y="33"/>
                  </a:cubicBezTo>
                  <a:cubicBezTo>
                    <a:pt x="18" y="34"/>
                    <a:pt x="19" y="35"/>
                    <a:pt x="18" y="35"/>
                  </a:cubicBezTo>
                  <a:cubicBezTo>
                    <a:pt x="18" y="35"/>
                    <a:pt x="17" y="35"/>
                    <a:pt x="17" y="36"/>
                  </a:cubicBezTo>
                  <a:cubicBezTo>
                    <a:pt x="16" y="36"/>
                    <a:pt x="17" y="37"/>
                    <a:pt x="16" y="37"/>
                  </a:cubicBezTo>
                  <a:cubicBezTo>
                    <a:pt x="15" y="37"/>
                    <a:pt x="15" y="38"/>
                    <a:pt x="14" y="38"/>
                  </a:cubicBezTo>
                  <a:cubicBezTo>
                    <a:pt x="14" y="38"/>
                    <a:pt x="14" y="38"/>
                    <a:pt x="14" y="38"/>
                  </a:cubicBezTo>
                  <a:cubicBezTo>
                    <a:pt x="13" y="38"/>
                    <a:pt x="12" y="39"/>
                    <a:pt x="11" y="39"/>
                  </a:cubicBezTo>
                  <a:cubicBezTo>
                    <a:pt x="11" y="40"/>
                    <a:pt x="11" y="40"/>
                    <a:pt x="10" y="40"/>
                  </a:cubicBezTo>
                  <a:cubicBezTo>
                    <a:pt x="10" y="40"/>
                    <a:pt x="10" y="40"/>
                    <a:pt x="10" y="40"/>
                  </a:cubicBezTo>
                  <a:cubicBezTo>
                    <a:pt x="9" y="40"/>
                    <a:pt x="9" y="40"/>
                    <a:pt x="9" y="40"/>
                  </a:cubicBezTo>
                  <a:cubicBezTo>
                    <a:pt x="10" y="40"/>
                    <a:pt x="10" y="40"/>
                    <a:pt x="10" y="39"/>
                  </a:cubicBezTo>
                  <a:cubicBezTo>
                    <a:pt x="9" y="40"/>
                    <a:pt x="7" y="40"/>
                    <a:pt x="6" y="40"/>
                  </a:cubicBezTo>
                  <a:cubicBezTo>
                    <a:pt x="5" y="39"/>
                    <a:pt x="5" y="40"/>
                    <a:pt x="5" y="40"/>
                  </a:cubicBezTo>
                  <a:cubicBezTo>
                    <a:pt x="4" y="40"/>
                    <a:pt x="4" y="40"/>
                    <a:pt x="4" y="41"/>
                  </a:cubicBezTo>
                  <a:cubicBezTo>
                    <a:pt x="4" y="41"/>
                    <a:pt x="4" y="41"/>
                    <a:pt x="4" y="41"/>
                  </a:cubicBezTo>
                  <a:cubicBezTo>
                    <a:pt x="3" y="42"/>
                    <a:pt x="2" y="42"/>
                    <a:pt x="1" y="43"/>
                  </a:cubicBezTo>
                  <a:cubicBezTo>
                    <a:pt x="0" y="43"/>
                    <a:pt x="0" y="43"/>
                    <a:pt x="0" y="43"/>
                  </a:cubicBezTo>
                  <a:cubicBezTo>
                    <a:pt x="0" y="43"/>
                    <a:pt x="0" y="43"/>
                    <a:pt x="1" y="43"/>
                  </a:cubicBezTo>
                  <a:cubicBezTo>
                    <a:pt x="2" y="42"/>
                    <a:pt x="3" y="41"/>
                    <a:pt x="5" y="40"/>
                  </a:cubicBezTo>
                  <a:cubicBezTo>
                    <a:pt x="5" y="40"/>
                    <a:pt x="5" y="40"/>
                    <a:pt x="5" y="40"/>
                  </a:cubicBezTo>
                  <a:cubicBezTo>
                    <a:pt x="4" y="40"/>
                    <a:pt x="3" y="41"/>
                    <a:pt x="2" y="41"/>
                  </a:cubicBezTo>
                  <a:cubicBezTo>
                    <a:pt x="2" y="41"/>
                    <a:pt x="2" y="40"/>
                    <a:pt x="2" y="40"/>
                  </a:cubicBezTo>
                  <a:cubicBezTo>
                    <a:pt x="2" y="40"/>
                    <a:pt x="3" y="40"/>
                    <a:pt x="2" y="39"/>
                  </a:cubicBezTo>
                  <a:cubicBezTo>
                    <a:pt x="2" y="39"/>
                    <a:pt x="2" y="39"/>
                    <a:pt x="2" y="38"/>
                  </a:cubicBezTo>
                  <a:cubicBezTo>
                    <a:pt x="2" y="38"/>
                    <a:pt x="2" y="37"/>
                    <a:pt x="2" y="37"/>
                  </a:cubicBezTo>
                  <a:cubicBezTo>
                    <a:pt x="1" y="37"/>
                    <a:pt x="2" y="36"/>
                    <a:pt x="2" y="36"/>
                  </a:cubicBezTo>
                  <a:cubicBezTo>
                    <a:pt x="2" y="36"/>
                    <a:pt x="2" y="35"/>
                    <a:pt x="2" y="34"/>
                  </a:cubicBezTo>
                  <a:cubicBezTo>
                    <a:pt x="2" y="34"/>
                    <a:pt x="3" y="34"/>
                    <a:pt x="3" y="34"/>
                  </a:cubicBezTo>
                  <a:cubicBezTo>
                    <a:pt x="2" y="34"/>
                    <a:pt x="2" y="34"/>
                    <a:pt x="2" y="34"/>
                  </a:cubicBezTo>
                  <a:cubicBezTo>
                    <a:pt x="2" y="34"/>
                    <a:pt x="2" y="34"/>
                    <a:pt x="2" y="34"/>
                  </a:cubicBezTo>
                  <a:cubicBezTo>
                    <a:pt x="2" y="34"/>
                    <a:pt x="2" y="34"/>
                    <a:pt x="2" y="34"/>
                  </a:cubicBezTo>
                  <a:cubicBezTo>
                    <a:pt x="2" y="34"/>
                    <a:pt x="1" y="34"/>
                    <a:pt x="1" y="34"/>
                  </a:cubicBezTo>
                  <a:cubicBezTo>
                    <a:pt x="1" y="34"/>
                    <a:pt x="2" y="34"/>
                    <a:pt x="2" y="34"/>
                  </a:cubicBezTo>
                  <a:cubicBezTo>
                    <a:pt x="2" y="34"/>
                    <a:pt x="2" y="34"/>
                    <a:pt x="2" y="34"/>
                  </a:cubicBezTo>
                  <a:cubicBezTo>
                    <a:pt x="2" y="33"/>
                    <a:pt x="2" y="33"/>
                    <a:pt x="2" y="33"/>
                  </a:cubicBezTo>
                  <a:cubicBezTo>
                    <a:pt x="2" y="33"/>
                    <a:pt x="1" y="33"/>
                    <a:pt x="1" y="33"/>
                  </a:cubicBezTo>
                  <a:cubicBezTo>
                    <a:pt x="1" y="34"/>
                    <a:pt x="2" y="33"/>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0" y="34"/>
                    <a:pt x="0" y="34"/>
                  </a:cubicBezTo>
                  <a:cubicBezTo>
                    <a:pt x="0" y="34"/>
                    <a:pt x="0" y="34"/>
                    <a:pt x="1" y="34"/>
                  </a:cubicBezTo>
                  <a:cubicBezTo>
                    <a:pt x="1" y="34"/>
                    <a:pt x="1" y="34"/>
                    <a:pt x="1" y="34"/>
                  </a:cubicBezTo>
                  <a:cubicBezTo>
                    <a:pt x="1" y="33"/>
                    <a:pt x="0" y="33"/>
                    <a:pt x="0" y="33"/>
                  </a:cubicBezTo>
                  <a:cubicBezTo>
                    <a:pt x="0" y="33"/>
                    <a:pt x="1" y="32"/>
                    <a:pt x="1" y="32"/>
                  </a:cubicBezTo>
                  <a:cubicBezTo>
                    <a:pt x="1" y="32"/>
                    <a:pt x="2" y="32"/>
                    <a:pt x="2" y="32"/>
                  </a:cubicBezTo>
                  <a:cubicBezTo>
                    <a:pt x="2" y="32"/>
                    <a:pt x="2" y="32"/>
                    <a:pt x="2" y="32"/>
                  </a:cubicBezTo>
                  <a:cubicBezTo>
                    <a:pt x="1" y="32"/>
                    <a:pt x="2" y="31"/>
                    <a:pt x="1" y="31"/>
                  </a:cubicBezTo>
                  <a:cubicBezTo>
                    <a:pt x="1" y="31"/>
                    <a:pt x="2" y="30"/>
                    <a:pt x="2" y="30"/>
                  </a:cubicBezTo>
                  <a:cubicBezTo>
                    <a:pt x="3" y="30"/>
                    <a:pt x="3" y="30"/>
                    <a:pt x="3" y="30"/>
                  </a:cubicBezTo>
                  <a:cubicBezTo>
                    <a:pt x="3" y="30"/>
                    <a:pt x="3" y="30"/>
                    <a:pt x="3" y="30"/>
                  </a:cubicBezTo>
                  <a:cubicBezTo>
                    <a:pt x="3" y="30"/>
                    <a:pt x="3" y="30"/>
                    <a:pt x="3" y="30"/>
                  </a:cubicBezTo>
                  <a:cubicBezTo>
                    <a:pt x="4" y="29"/>
                    <a:pt x="3" y="29"/>
                    <a:pt x="3" y="29"/>
                  </a:cubicBezTo>
                  <a:cubicBezTo>
                    <a:pt x="4" y="29"/>
                    <a:pt x="4" y="30"/>
                    <a:pt x="4" y="30"/>
                  </a:cubicBezTo>
                  <a:cubicBezTo>
                    <a:pt x="4" y="30"/>
                    <a:pt x="3" y="30"/>
                    <a:pt x="3" y="30"/>
                  </a:cubicBezTo>
                  <a:cubicBezTo>
                    <a:pt x="3" y="30"/>
                    <a:pt x="3" y="30"/>
                    <a:pt x="3" y="30"/>
                  </a:cubicBezTo>
                  <a:cubicBezTo>
                    <a:pt x="3" y="30"/>
                    <a:pt x="3" y="30"/>
                    <a:pt x="3" y="30"/>
                  </a:cubicBezTo>
                  <a:cubicBezTo>
                    <a:pt x="3" y="30"/>
                    <a:pt x="3" y="30"/>
                    <a:pt x="3" y="30"/>
                  </a:cubicBezTo>
                  <a:cubicBezTo>
                    <a:pt x="4" y="30"/>
                    <a:pt x="4" y="30"/>
                    <a:pt x="4" y="30"/>
                  </a:cubicBezTo>
                  <a:cubicBezTo>
                    <a:pt x="4" y="30"/>
                    <a:pt x="3" y="30"/>
                    <a:pt x="4" y="30"/>
                  </a:cubicBezTo>
                  <a:cubicBezTo>
                    <a:pt x="4" y="31"/>
                    <a:pt x="4" y="31"/>
                    <a:pt x="4" y="31"/>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3" y="31"/>
                    <a:pt x="4" y="31"/>
                    <a:pt x="4"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3"/>
                    <a:pt x="3" y="33"/>
                  </a:cubicBezTo>
                  <a:cubicBezTo>
                    <a:pt x="4" y="33"/>
                    <a:pt x="4" y="32"/>
                    <a:pt x="5" y="32"/>
                  </a:cubicBezTo>
                  <a:cubicBezTo>
                    <a:pt x="6" y="32"/>
                    <a:pt x="4" y="31"/>
                    <a:pt x="5" y="31"/>
                  </a:cubicBezTo>
                  <a:cubicBezTo>
                    <a:pt x="6" y="31"/>
                    <a:pt x="6" y="31"/>
                    <a:pt x="6" y="30"/>
                  </a:cubicBezTo>
                  <a:cubicBezTo>
                    <a:pt x="6" y="30"/>
                    <a:pt x="6" y="30"/>
                    <a:pt x="7" y="30"/>
                  </a:cubicBezTo>
                  <a:cubicBezTo>
                    <a:pt x="7" y="29"/>
                    <a:pt x="8" y="30"/>
                    <a:pt x="9" y="29"/>
                  </a:cubicBezTo>
                  <a:cubicBezTo>
                    <a:pt x="9" y="29"/>
                    <a:pt x="10" y="29"/>
                    <a:pt x="10" y="29"/>
                  </a:cubicBezTo>
                  <a:cubicBezTo>
                    <a:pt x="11" y="29"/>
                    <a:pt x="11" y="29"/>
                    <a:pt x="11" y="29"/>
                  </a:cubicBezTo>
                  <a:cubicBezTo>
                    <a:pt x="12" y="29"/>
                    <a:pt x="12" y="29"/>
                    <a:pt x="12" y="28"/>
                  </a:cubicBezTo>
                  <a:cubicBezTo>
                    <a:pt x="12" y="28"/>
                    <a:pt x="12" y="27"/>
                    <a:pt x="12" y="27"/>
                  </a:cubicBezTo>
                  <a:cubicBezTo>
                    <a:pt x="12" y="27"/>
                    <a:pt x="13" y="27"/>
                    <a:pt x="13" y="27"/>
                  </a:cubicBezTo>
                  <a:cubicBezTo>
                    <a:pt x="13" y="27"/>
                    <a:pt x="13" y="27"/>
                    <a:pt x="14" y="27"/>
                  </a:cubicBezTo>
                  <a:cubicBezTo>
                    <a:pt x="14" y="27"/>
                    <a:pt x="15" y="27"/>
                    <a:pt x="15" y="27"/>
                  </a:cubicBezTo>
                  <a:cubicBezTo>
                    <a:pt x="14" y="26"/>
                    <a:pt x="13" y="27"/>
                    <a:pt x="12" y="26"/>
                  </a:cubicBezTo>
                  <a:cubicBezTo>
                    <a:pt x="12" y="26"/>
                    <a:pt x="13" y="26"/>
                    <a:pt x="13" y="26"/>
                  </a:cubicBezTo>
                  <a:cubicBezTo>
                    <a:pt x="14" y="26"/>
                    <a:pt x="14" y="27"/>
                    <a:pt x="15" y="26"/>
                  </a:cubicBezTo>
                  <a:cubicBezTo>
                    <a:pt x="15" y="26"/>
                    <a:pt x="15" y="26"/>
                    <a:pt x="15" y="26"/>
                  </a:cubicBezTo>
                  <a:cubicBezTo>
                    <a:pt x="14" y="26"/>
                    <a:pt x="13" y="26"/>
                    <a:pt x="13" y="26"/>
                  </a:cubicBezTo>
                  <a:cubicBezTo>
                    <a:pt x="14" y="25"/>
                    <a:pt x="15" y="26"/>
                    <a:pt x="16" y="25"/>
                  </a:cubicBezTo>
                  <a:cubicBezTo>
                    <a:pt x="17" y="25"/>
                    <a:pt x="17" y="25"/>
                    <a:pt x="18" y="24"/>
                  </a:cubicBezTo>
                  <a:cubicBezTo>
                    <a:pt x="18" y="24"/>
                    <a:pt x="17" y="24"/>
                    <a:pt x="17" y="23"/>
                  </a:cubicBezTo>
                  <a:cubicBezTo>
                    <a:pt x="18" y="22"/>
                    <a:pt x="18" y="21"/>
                    <a:pt x="19" y="21"/>
                  </a:cubicBezTo>
                  <a:cubicBezTo>
                    <a:pt x="20" y="22"/>
                    <a:pt x="21" y="22"/>
                    <a:pt x="21" y="22"/>
                  </a:cubicBezTo>
                  <a:cubicBezTo>
                    <a:pt x="21" y="22"/>
                    <a:pt x="21" y="22"/>
                    <a:pt x="22" y="22"/>
                  </a:cubicBezTo>
                  <a:cubicBezTo>
                    <a:pt x="22" y="21"/>
                    <a:pt x="21" y="21"/>
                    <a:pt x="21" y="21"/>
                  </a:cubicBezTo>
                  <a:cubicBezTo>
                    <a:pt x="21" y="20"/>
                    <a:pt x="20" y="20"/>
                    <a:pt x="20" y="19"/>
                  </a:cubicBezTo>
                  <a:cubicBezTo>
                    <a:pt x="20" y="19"/>
                    <a:pt x="21" y="20"/>
                    <a:pt x="21" y="20"/>
                  </a:cubicBezTo>
                  <a:cubicBezTo>
                    <a:pt x="21" y="21"/>
                    <a:pt x="21" y="20"/>
                    <a:pt x="21" y="21"/>
                  </a:cubicBezTo>
                  <a:cubicBezTo>
                    <a:pt x="22" y="21"/>
                    <a:pt x="22" y="22"/>
                    <a:pt x="22" y="22"/>
                  </a:cubicBezTo>
                  <a:cubicBezTo>
                    <a:pt x="23" y="22"/>
                    <a:pt x="23" y="21"/>
                    <a:pt x="24" y="21"/>
                  </a:cubicBezTo>
                  <a:cubicBezTo>
                    <a:pt x="25" y="21"/>
                    <a:pt x="26" y="21"/>
                    <a:pt x="26" y="21"/>
                  </a:cubicBezTo>
                  <a:cubicBezTo>
                    <a:pt x="27" y="20"/>
                    <a:pt x="28" y="20"/>
                    <a:pt x="29" y="19"/>
                  </a:cubicBezTo>
                  <a:cubicBezTo>
                    <a:pt x="28" y="19"/>
                    <a:pt x="28" y="19"/>
                    <a:pt x="28" y="19"/>
                  </a:cubicBezTo>
                  <a:cubicBezTo>
                    <a:pt x="29" y="19"/>
                    <a:pt x="29" y="19"/>
                    <a:pt x="29" y="19"/>
                  </a:cubicBezTo>
                  <a:cubicBezTo>
                    <a:pt x="29" y="19"/>
                    <a:pt x="27" y="19"/>
                    <a:pt x="28" y="18"/>
                  </a:cubicBezTo>
                  <a:cubicBezTo>
                    <a:pt x="29" y="18"/>
                    <a:pt x="30" y="18"/>
                    <a:pt x="30" y="18"/>
                  </a:cubicBezTo>
                  <a:cubicBezTo>
                    <a:pt x="31" y="18"/>
                    <a:pt x="31" y="18"/>
                    <a:pt x="31" y="17"/>
                  </a:cubicBezTo>
                  <a:cubicBezTo>
                    <a:pt x="31" y="17"/>
                    <a:pt x="30" y="17"/>
                    <a:pt x="29" y="16"/>
                  </a:cubicBezTo>
                  <a:cubicBezTo>
                    <a:pt x="28" y="16"/>
                    <a:pt x="26" y="15"/>
                    <a:pt x="26" y="14"/>
                  </a:cubicBezTo>
                  <a:cubicBezTo>
                    <a:pt x="25" y="14"/>
                    <a:pt x="25" y="14"/>
                    <a:pt x="24" y="14"/>
                  </a:cubicBezTo>
                  <a:cubicBezTo>
                    <a:pt x="24" y="14"/>
                    <a:pt x="24" y="14"/>
                    <a:pt x="24" y="14"/>
                  </a:cubicBezTo>
                  <a:cubicBezTo>
                    <a:pt x="24" y="14"/>
                    <a:pt x="23" y="13"/>
                    <a:pt x="24" y="13"/>
                  </a:cubicBezTo>
                  <a:cubicBezTo>
                    <a:pt x="25" y="13"/>
                    <a:pt x="25" y="13"/>
                    <a:pt x="25" y="14"/>
                  </a:cubicBezTo>
                  <a:cubicBezTo>
                    <a:pt x="26" y="14"/>
                    <a:pt x="27" y="14"/>
                    <a:pt x="28" y="14"/>
                  </a:cubicBezTo>
                  <a:cubicBezTo>
                    <a:pt x="28" y="15"/>
                    <a:pt x="28" y="15"/>
                    <a:pt x="28" y="15"/>
                  </a:cubicBezTo>
                  <a:cubicBezTo>
                    <a:pt x="28" y="16"/>
                    <a:pt x="29" y="16"/>
                    <a:pt x="30" y="16"/>
                  </a:cubicBezTo>
                  <a:cubicBezTo>
                    <a:pt x="30" y="16"/>
                    <a:pt x="31" y="16"/>
                    <a:pt x="31" y="16"/>
                  </a:cubicBezTo>
                  <a:cubicBezTo>
                    <a:pt x="32" y="16"/>
                    <a:pt x="32" y="17"/>
                    <a:pt x="32" y="17"/>
                  </a:cubicBezTo>
                  <a:cubicBezTo>
                    <a:pt x="33" y="16"/>
                    <a:pt x="33" y="16"/>
                    <a:pt x="34" y="15"/>
                  </a:cubicBezTo>
                  <a:cubicBezTo>
                    <a:pt x="34" y="15"/>
                    <a:pt x="35" y="16"/>
                    <a:pt x="36" y="15"/>
                  </a:cubicBezTo>
                  <a:cubicBezTo>
                    <a:pt x="36" y="15"/>
                    <a:pt x="36" y="15"/>
                    <a:pt x="36" y="15"/>
                  </a:cubicBezTo>
                  <a:cubicBezTo>
                    <a:pt x="36" y="14"/>
                    <a:pt x="35" y="14"/>
                    <a:pt x="35" y="14"/>
                  </a:cubicBezTo>
                  <a:cubicBezTo>
                    <a:pt x="36" y="13"/>
                    <a:pt x="36" y="14"/>
                    <a:pt x="37" y="14"/>
                  </a:cubicBezTo>
                  <a:cubicBezTo>
                    <a:pt x="37" y="13"/>
                    <a:pt x="36" y="13"/>
                    <a:pt x="36" y="13"/>
                  </a:cubicBezTo>
                  <a:cubicBezTo>
                    <a:pt x="36" y="13"/>
                    <a:pt x="36" y="13"/>
                    <a:pt x="36" y="13"/>
                  </a:cubicBezTo>
                  <a:cubicBezTo>
                    <a:pt x="37" y="13"/>
                    <a:pt x="37" y="13"/>
                    <a:pt x="37" y="13"/>
                  </a:cubicBezTo>
                  <a:cubicBezTo>
                    <a:pt x="38" y="13"/>
                    <a:pt x="37" y="13"/>
                    <a:pt x="38" y="12"/>
                  </a:cubicBezTo>
                  <a:cubicBezTo>
                    <a:pt x="38" y="12"/>
                    <a:pt x="37" y="12"/>
                    <a:pt x="37" y="12"/>
                  </a:cubicBezTo>
                  <a:cubicBezTo>
                    <a:pt x="37" y="11"/>
                    <a:pt x="37" y="10"/>
                    <a:pt x="36" y="9"/>
                  </a:cubicBezTo>
                  <a:cubicBezTo>
                    <a:pt x="36" y="9"/>
                    <a:pt x="36" y="9"/>
                    <a:pt x="36" y="9"/>
                  </a:cubicBezTo>
                  <a:cubicBezTo>
                    <a:pt x="36" y="9"/>
                    <a:pt x="37" y="9"/>
                    <a:pt x="37" y="9"/>
                  </a:cubicBezTo>
                  <a:cubicBezTo>
                    <a:pt x="37" y="10"/>
                    <a:pt x="38" y="10"/>
                    <a:pt x="38" y="11"/>
                  </a:cubicBezTo>
                  <a:cubicBezTo>
                    <a:pt x="38" y="11"/>
                    <a:pt x="38" y="11"/>
                    <a:pt x="38" y="11"/>
                  </a:cubicBezTo>
                  <a:cubicBezTo>
                    <a:pt x="38" y="11"/>
                    <a:pt x="38" y="11"/>
                    <a:pt x="38" y="11"/>
                  </a:cubicBezTo>
                  <a:cubicBezTo>
                    <a:pt x="39" y="10"/>
                    <a:pt x="39" y="10"/>
                    <a:pt x="39" y="11"/>
                  </a:cubicBezTo>
                  <a:cubicBezTo>
                    <a:pt x="39" y="11"/>
                    <a:pt x="40" y="11"/>
                    <a:pt x="40" y="11"/>
                  </a:cubicBezTo>
                  <a:cubicBezTo>
                    <a:pt x="40" y="11"/>
                    <a:pt x="40" y="11"/>
                    <a:pt x="40" y="11"/>
                  </a:cubicBezTo>
                  <a:cubicBezTo>
                    <a:pt x="40" y="11"/>
                    <a:pt x="40" y="10"/>
                    <a:pt x="39" y="10"/>
                  </a:cubicBezTo>
                  <a:cubicBezTo>
                    <a:pt x="39" y="10"/>
                    <a:pt x="40" y="10"/>
                    <a:pt x="40" y="11"/>
                  </a:cubicBezTo>
                  <a:cubicBezTo>
                    <a:pt x="40" y="11"/>
                    <a:pt x="41" y="11"/>
                    <a:pt x="41" y="10"/>
                  </a:cubicBezTo>
                  <a:cubicBezTo>
                    <a:pt x="41" y="11"/>
                    <a:pt x="40" y="12"/>
                    <a:pt x="41" y="12"/>
                  </a:cubicBezTo>
                  <a:cubicBezTo>
                    <a:pt x="42" y="12"/>
                    <a:pt x="42" y="12"/>
                    <a:pt x="43" y="12"/>
                  </a:cubicBezTo>
                  <a:cubicBezTo>
                    <a:pt x="43" y="11"/>
                    <a:pt x="42" y="10"/>
                    <a:pt x="42" y="10"/>
                  </a:cubicBezTo>
                  <a:cubicBezTo>
                    <a:pt x="41" y="10"/>
                    <a:pt x="41" y="10"/>
                    <a:pt x="41" y="10"/>
                  </a:cubicBezTo>
                  <a:cubicBezTo>
                    <a:pt x="41" y="10"/>
                    <a:pt x="41" y="10"/>
                    <a:pt x="41" y="10"/>
                  </a:cubicBezTo>
                  <a:cubicBezTo>
                    <a:pt x="40" y="9"/>
                    <a:pt x="40" y="9"/>
                    <a:pt x="40" y="9"/>
                  </a:cubicBezTo>
                  <a:cubicBezTo>
                    <a:pt x="39" y="9"/>
                    <a:pt x="39" y="8"/>
                    <a:pt x="39" y="8"/>
                  </a:cubicBezTo>
                  <a:cubicBezTo>
                    <a:pt x="38" y="8"/>
                    <a:pt x="37" y="7"/>
                    <a:pt x="37" y="7"/>
                  </a:cubicBezTo>
                  <a:cubicBezTo>
                    <a:pt x="35" y="6"/>
                    <a:pt x="34" y="5"/>
                    <a:pt x="33" y="4"/>
                  </a:cubicBezTo>
                  <a:cubicBezTo>
                    <a:pt x="33" y="3"/>
                    <a:pt x="31" y="3"/>
                    <a:pt x="31" y="2"/>
                  </a:cubicBezTo>
                  <a:cubicBezTo>
                    <a:pt x="31" y="1"/>
                    <a:pt x="31" y="1"/>
                    <a:pt x="31" y="1"/>
                  </a:cubicBezTo>
                  <a:cubicBezTo>
                    <a:pt x="32" y="2"/>
                    <a:pt x="33" y="2"/>
                    <a:pt x="33" y="3"/>
                  </a:cubicBezTo>
                  <a:cubicBezTo>
                    <a:pt x="34" y="4"/>
                    <a:pt x="36" y="5"/>
                    <a:pt x="37" y="6"/>
                  </a:cubicBezTo>
                  <a:cubicBezTo>
                    <a:pt x="38" y="6"/>
                    <a:pt x="38" y="7"/>
                    <a:pt x="39" y="7"/>
                  </a:cubicBezTo>
                  <a:cubicBezTo>
                    <a:pt x="40" y="7"/>
                    <a:pt x="42" y="7"/>
                    <a:pt x="42" y="8"/>
                  </a:cubicBezTo>
                  <a:cubicBezTo>
                    <a:pt x="43" y="9"/>
                    <a:pt x="44" y="9"/>
                    <a:pt x="45" y="10"/>
                  </a:cubicBezTo>
                  <a:cubicBezTo>
                    <a:pt x="45" y="11"/>
                    <a:pt x="46" y="11"/>
                    <a:pt x="46" y="11"/>
                  </a:cubicBezTo>
                  <a:cubicBezTo>
                    <a:pt x="47" y="11"/>
                    <a:pt x="47" y="12"/>
                    <a:pt x="48" y="12"/>
                  </a:cubicBezTo>
                  <a:cubicBezTo>
                    <a:pt x="48" y="12"/>
                    <a:pt x="48" y="13"/>
                    <a:pt x="48" y="13"/>
                  </a:cubicBezTo>
                  <a:cubicBezTo>
                    <a:pt x="49" y="13"/>
                    <a:pt x="49" y="13"/>
                    <a:pt x="49" y="13"/>
                  </a:cubicBezTo>
                  <a:cubicBezTo>
                    <a:pt x="50" y="13"/>
                    <a:pt x="50" y="13"/>
                    <a:pt x="50" y="13"/>
                  </a:cubicBezTo>
                  <a:cubicBezTo>
                    <a:pt x="50" y="12"/>
                    <a:pt x="50" y="12"/>
                    <a:pt x="50" y="12"/>
                  </a:cubicBezTo>
                  <a:cubicBezTo>
                    <a:pt x="50" y="12"/>
                    <a:pt x="51" y="12"/>
                    <a:pt x="51" y="12"/>
                  </a:cubicBezTo>
                  <a:cubicBezTo>
                    <a:pt x="49" y="12"/>
                    <a:pt x="49" y="11"/>
                    <a:pt x="48" y="11"/>
                  </a:cubicBezTo>
                  <a:cubicBezTo>
                    <a:pt x="47" y="11"/>
                    <a:pt x="47" y="11"/>
                    <a:pt x="47" y="10"/>
                  </a:cubicBezTo>
                  <a:cubicBezTo>
                    <a:pt x="48" y="10"/>
                    <a:pt x="49" y="10"/>
                    <a:pt x="50" y="10"/>
                  </a:cubicBezTo>
                  <a:cubicBezTo>
                    <a:pt x="51" y="10"/>
                    <a:pt x="52" y="11"/>
                    <a:pt x="53" y="11"/>
                  </a:cubicBezTo>
                  <a:cubicBezTo>
                    <a:pt x="54" y="11"/>
                    <a:pt x="55" y="12"/>
                    <a:pt x="57" y="11"/>
                  </a:cubicBezTo>
                  <a:cubicBezTo>
                    <a:pt x="58" y="11"/>
                    <a:pt x="59" y="11"/>
                    <a:pt x="60" y="10"/>
                  </a:cubicBezTo>
                  <a:cubicBezTo>
                    <a:pt x="60" y="10"/>
                    <a:pt x="58" y="10"/>
                    <a:pt x="59" y="10"/>
                  </a:cubicBezTo>
                  <a:cubicBezTo>
                    <a:pt x="60" y="9"/>
                    <a:pt x="61" y="9"/>
                    <a:pt x="62" y="9"/>
                  </a:cubicBezTo>
                  <a:cubicBezTo>
                    <a:pt x="62" y="8"/>
                    <a:pt x="62" y="8"/>
                    <a:pt x="62" y="8"/>
                  </a:cubicBezTo>
                  <a:cubicBezTo>
                    <a:pt x="62" y="7"/>
                    <a:pt x="62" y="7"/>
                    <a:pt x="62" y="7"/>
                  </a:cubicBezTo>
                  <a:cubicBezTo>
                    <a:pt x="62" y="7"/>
                    <a:pt x="63" y="8"/>
                    <a:pt x="63" y="8"/>
                  </a:cubicBezTo>
                  <a:cubicBezTo>
                    <a:pt x="64" y="7"/>
                    <a:pt x="63" y="7"/>
                    <a:pt x="64" y="7"/>
                  </a:cubicBezTo>
                  <a:cubicBezTo>
                    <a:pt x="64" y="6"/>
                    <a:pt x="64" y="6"/>
                    <a:pt x="64" y="6"/>
                  </a:cubicBezTo>
                  <a:cubicBezTo>
                    <a:pt x="64" y="6"/>
                    <a:pt x="64" y="6"/>
                    <a:pt x="64" y="6"/>
                  </a:cubicBezTo>
                  <a:cubicBezTo>
                    <a:pt x="64" y="5"/>
                    <a:pt x="65" y="5"/>
                    <a:pt x="64" y="5"/>
                  </a:cubicBezTo>
                  <a:cubicBezTo>
                    <a:pt x="65" y="4"/>
                    <a:pt x="65" y="4"/>
                    <a:pt x="65" y="4"/>
                  </a:cubicBezTo>
                  <a:cubicBezTo>
                    <a:pt x="64" y="3"/>
                    <a:pt x="64" y="3"/>
                    <a:pt x="63" y="3"/>
                  </a:cubicBezTo>
                  <a:cubicBezTo>
                    <a:pt x="63" y="2"/>
                    <a:pt x="63" y="2"/>
                    <a:pt x="63" y="2"/>
                  </a:cubicBezTo>
                  <a:cubicBezTo>
                    <a:pt x="62" y="1"/>
                    <a:pt x="62" y="1"/>
                    <a:pt x="62" y="0"/>
                  </a:cubicBezTo>
                  <a:cubicBezTo>
                    <a:pt x="62" y="0"/>
                    <a:pt x="62" y="0"/>
                    <a:pt x="62" y="0"/>
                  </a:cubicBezTo>
                  <a:cubicBezTo>
                    <a:pt x="63" y="0"/>
                    <a:pt x="62" y="0"/>
                    <a:pt x="63" y="1"/>
                  </a:cubicBezTo>
                  <a:cubicBezTo>
                    <a:pt x="63" y="1"/>
                    <a:pt x="63" y="1"/>
                    <a:pt x="64" y="1"/>
                  </a:cubicBezTo>
                  <a:cubicBezTo>
                    <a:pt x="64" y="2"/>
                    <a:pt x="64" y="2"/>
                    <a:pt x="64" y="2"/>
                  </a:cubicBezTo>
                  <a:cubicBezTo>
                    <a:pt x="65" y="2"/>
                    <a:pt x="65" y="2"/>
                    <a:pt x="66" y="3"/>
                  </a:cubicBezTo>
                  <a:cubicBezTo>
                    <a:pt x="66" y="3"/>
                    <a:pt x="66" y="4"/>
                    <a:pt x="66" y="4"/>
                  </a:cubicBezTo>
                  <a:cubicBezTo>
                    <a:pt x="67" y="5"/>
                    <a:pt x="67" y="5"/>
                    <a:pt x="68" y="5"/>
                  </a:cubicBezTo>
                  <a:cubicBezTo>
                    <a:pt x="68" y="5"/>
                    <a:pt x="69" y="5"/>
                    <a:pt x="69" y="5"/>
                  </a:cubicBezTo>
                  <a:cubicBezTo>
                    <a:pt x="69" y="5"/>
                    <a:pt x="69" y="5"/>
                    <a:pt x="69" y="5"/>
                  </a:cubicBezTo>
                  <a:cubicBezTo>
                    <a:pt x="69" y="5"/>
                    <a:pt x="69" y="4"/>
                    <a:pt x="69" y="4"/>
                  </a:cubicBezTo>
                  <a:cubicBezTo>
                    <a:pt x="69" y="4"/>
                    <a:pt x="69" y="4"/>
                    <a:pt x="69" y="4"/>
                  </a:cubicBezTo>
                  <a:cubicBezTo>
                    <a:pt x="69" y="5"/>
                    <a:pt x="70" y="5"/>
                    <a:pt x="70" y="5"/>
                  </a:cubicBezTo>
                  <a:cubicBezTo>
                    <a:pt x="70" y="5"/>
                    <a:pt x="71" y="5"/>
                    <a:pt x="71" y="5"/>
                  </a:cubicBezTo>
                  <a:cubicBezTo>
                    <a:pt x="72" y="5"/>
                    <a:pt x="72" y="5"/>
                    <a:pt x="73" y="5"/>
                  </a:cubicBezTo>
                  <a:cubicBezTo>
                    <a:pt x="73" y="4"/>
                    <a:pt x="73" y="4"/>
                    <a:pt x="73" y="4"/>
                  </a:cubicBezTo>
                  <a:cubicBezTo>
                    <a:pt x="73" y="4"/>
                    <a:pt x="72" y="6"/>
                    <a:pt x="74" y="5"/>
                  </a:cubicBezTo>
                  <a:cubicBezTo>
                    <a:pt x="74" y="5"/>
                    <a:pt x="74" y="6"/>
                    <a:pt x="75" y="5"/>
                  </a:cubicBezTo>
                  <a:cubicBezTo>
                    <a:pt x="75" y="6"/>
                    <a:pt x="75" y="6"/>
                    <a:pt x="75" y="6"/>
                  </a:cubicBezTo>
                  <a:cubicBezTo>
                    <a:pt x="75" y="6"/>
                    <a:pt x="76" y="6"/>
                    <a:pt x="76" y="6"/>
                  </a:cubicBezTo>
                  <a:cubicBezTo>
                    <a:pt x="76" y="6"/>
                    <a:pt x="76" y="6"/>
                    <a:pt x="76" y="6"/>
                  </a:cubicBezTo>
                  <a:cubicBezTo>
                    <a:pt x="76" y="7"/>
                    <a:pt x="75" y="7"/>
                    <a:pt x="76" y="7"/>
                  </a:cubicBezTo>
                  <a:cubicBezTo>
                    <a:pt x="76" y="7"/>
                    <a:pt x="76" y="7"/>
                    <a:pt x="76" y="7"/>
                  </a:cubicBezTo>
                  <a:cubicBezTo>
                    <a:pt x="76" y="7"/>
                    <a:pt x="76" y="8"/>
                    <a:pt x="76" y="8"/>
                  </a:cubicBezTo>
                  <a:cubicBezTo>
                    <a:pt x="76" y="8"/>
                    <a:pt x="77" y="8"/>
                    <a:pt x="77" y="8"/>
                  </a:cubicBezTo>
                  <a:cubicBezTo>
                    <a:pt x="77" y="8"/>
                    <a:pt x="76" y="8"/>
                    <a:pt x="76" y="8"/>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7" name="Freeform 509"/>
            <p:cNvSpPr>
              <a:spLocks noChangeArrowheads="1"/>
            </p:cNvSpPr>
            <p:nvPr/>
          </p:nvSpPr>
          <p:spPr bwMode="auto">
            <a:xfrm>
              <a:off x="965200" y="422275"/>
              <a:ext cx="22225" cy="19050"/>
            </a:xfrm>
            <a:custGeom>
              <a:avLst/>
              <a:gdLst>
                <a:gd name="T0" fmla="*/ 18521 w 6"/>
                <a:gd name="T1" fmla="*/ 15240 h 5"/>
                <a:gd name="T2" fmla="*/ 7408 w 6"/>
                <a:gd name="T3" fmla="*/ 19050 h 5"/>
                <a:gd name="T4" fmla="*/ 0 w 6"/>
                <a:gd name="T5" fmla="*/ 11430 h 5"/>
                <a:gd name="T6" fmla="*/ 3704 w 6"/>
                <a:gd name="T7" fmla="*/ 3810 h 5"/>
                <a:gd name="T8" fmla="*/ 18521 w 6"/>
                <a:gd name="T9" fmla="*/ 0 h 5"/>
                <a:gd name="T10" fmla="*/ 22225 w 6"/>
                <a:gd name="T11" fmla="*/ 7620 h 5"/>
                <a:gd name="T12" fmla="*/ 18521 w 6"/>
                <a:gd name="T13" fmla="*/ 15240 h 5"/>
                <a:gd name="T14" fmla="*/ 0 60000 65536"/>
                <a:gd name="T15" fmla="*/ 0 60000 65536"/>
                <a:gd name="T16" fmla="*/ 0 60000 65536"/>
                <a:gd name="T17" fmla="*/ 0 60000 65536"/>
                <a:gd name="T18" fmla="*/ 0 60000 65536"/>
                <a:gd name="T19" fmla="*/ 0 60000 65536"/>
                <a:gd name="T20" fmla="*/ 0 60000 65536"/>
                <a:gd name="T21" fmla="*/ 0 w 6"/>
                <a:gd name="T22" fmla="*/ 0 h 5"/>
                <a:gd name="T23" fmla="*/ 6 w 6"/>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5">
                  <a:moveTo>
                    <a:pt x="5" y="4"/>
                  </a:moveTo>
                  <a:cubicBezTo>
                    <a:pt x="4" y="5"/>
                    <a:pt x="3" y="5"/>
                    <a:pt x="2" y="5"/>
                  </a:cubicBezTo>
                  <a:cubicBezTo>
                    <a:pt x="1" y="5"/>
                    <a:pt x="1" y="4"/>
                    <a:pt x="0" y="3"/>
                  </a:cubicBezTo>
                  <a:cubicBezTo>
                    <a:pt x="0" y="3"/>
                    <a:pt x="1" y="2"/>
                    <a:pt x="1" y="1"/>
                  </a:cubicBezTo>
                  <a:cubicBezTo>
                    <a:pt x="3" y="1"/>
                    <a:pt x="4" y="0"/>
                    <a:pt x="5" y="0"/>
                  </a:cubicBezTo>
                  <a:cubicBezTo>
                    <a:pt x="6" y="1"/>
                    <a:pt x="6" y="1"/>
                    <a:pt x="6" y="2"/>
                  </a:cubicBezTo>
                  <a:cubicBezTo>
                    <a:pt x="6" y="2"/>
                    <a:pt x="6" y="3"/>
                    <a:pt x="5"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8" name="Freeform 510"/>
            <p:cNvSpPr>
              <a:spLocks noChangeArrowheads="1"/>
            </p:cNvSpPr>
            <p:nvPr/>
          </p:nvSpPr>
          <p:spPr bwMode="auto">
            <a:xfrm>
              <a:off x="923925" y="304800"/>
              <a:ext cx="11113" cy="7938"/>
            </a:xfrm>
            <a:custGeom>
              <a:avLst/>
              <a:gdLst>
                <a:gd name="T0" fmla="*/ 7409 w 3"/>
                <a:gd name="T1" fmla="*/ 3969 h 2"/>
                <a:gd name="T2" fmla="*/ 3704 w 3"/>
                <a:gd name="T3" fmla="*/ 7938 h 2"/>
                <a:gd name="T4" fmla="*/ 0 w 3"/>
                <a:gd name="T5" fmla="*/ 3969 h 2"/>
                <a:gd name="T6" fmla="*/ 7409 w 3"/>
                <a:gd name="T7" fmla="*/ 0 h 2"/>
                <a:gd name="T8" fmla="*/ 11113 w 3"/>
                <a:gd name="T9" fmla="*/ 0 h 2"/>
                <a:gd name="T10" fmla="*/ 7409 w 3"/>
                <a:gd name="T11" fmla="*/ 3969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2" y="1"/>
                  </a:moveTo>
                  <a:cubicBezTo>
                    <a:pt x="2" y="1"/>
                    <a:pt x="2" y="1"/>
                    <a:pt x="1" y="2"/>
                  </a:cubicBezTo>
                  <a:cubicBezTo>
                    <a:pt x="0" y="2"/>
                    <a:pt x="1" y="1"/>
                    <a:pt x="0" y="1"/>
                  </a:cubicBezTo>
                  <a:cubicBezTo>
                    <a:pt x="1" y="0"/>
                    <a:pt x="1" y="0"/>
                    <a:pt x="2" y="0"/>
                  </a:cubicBezTo>
                  <a:cubicBezTo>
                    <a:pt x="2" y="0"/>
                    <a:pt x="2" y="0"/>
                    <a:pt x="3" y="0"/>
                  </a:cubicBezTo>
                  <a:cubicBezTo>
                    <a:pt x="3" y="1"/>
                    <a:pt x="3" y="1"/>
                    <a:pt x="2"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39" name="Freeform 511"/>
            <p:cNvSpPr>
              <a:spLocks noChangeArrowheads="1"/>
            </p:cNvSpPr>
            <p:nvPr/>
          </p:nvSpPr>
          <p:spPr bwMode="auto">
            <a:xfrm>
              <a:off x="915988" y="293687"/>
              <a:ext cx="12700" cy="7938"/>
            </a:xfrm>
            <a:custGeom>
              <a:avLst/>
              <a:gdLst>
                <a:gd name="T0" fmla="*/ 12700 w 3"/>
                <a:gd name="T1" fmla="*/ 3969 h 2"/>
                <a:gd name="T2" fmla="*/ 8467 w 3"/>
                <a:gd name="T3" fmla="*/ 7938 h 2"/>
                <a:gd name="T4" fmla="*/ 4233 w 3"/>
                <a:gd name="T5" fmla="*/ 3969 h 2"/>
                <a:gd name="T6" fmla="*/ 4233 w 3"/>
                <a:gd name="T7" fmla="*/ 0 h 2"/>
                <a:gd name="T8" fmla="*/ 12700 w 3"/>
                <a:gd name="T9" fmla="*/ 0 h 2"/>
                <a:gd name="T10" fmla="*/ 12700 w 3"/>
                <a:gd name="T11" fmla="*/ 3969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1"/>
                  </a:moveTo>
                  <a:cubicBezTo>
                    <a:pt x="2" y="2"/>
                    <a:pt x="2" y="2"/>
                    <a:pt x="2" y="2"/>
                  </a:cubicBezTo>
                  <a:cubicBezTo>
                    <a:pt x="1" y="2"/>
                    <a:pt x="0" y="2"/>
                    <a:pt x="1" y="1"/>
                  </a:cubicBezTo>
                  <a:cubicBezTo>
                    <a:pt x="1" y="1"/>
                    <a:pt x="1" y="1"/>
                    <a:pt x="1" y="0"/>
                  </a:cubicBezTo>
                  <a:cubicBezTo>
                    <a:pt x="2" y="0"/>
                    <a:pt x="2" y="0"/>
                    <a:pt x="3" y="0"/>
                  </a:cubicBezTo>
                  <a:cubicBezTo>
                    <a:pt x="3" y="0"/>
                    <a:pt x="3" y="1"/>
                    <a:pt x="3"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0" name="Freeform 512"/>
            <p:cNvSpPr>
              <a:spLocks noChangeArrowheads="1"/>
            </p:cNvSpPr>
            <p:nvPr/>
          </p:nvSpPr>
          <p:spPr bwMode="auto">
            <a:xfrm>
              <a:off x="915988" y="323850"/>
              <a:ext cx="23813" cy="15875"/>
            </a:xfrm>
            <a:custGeom>
              <a:avLst/>
              <a:gdLst>
                <a:gd name="T0" fmla="*/ 15875 w 6"/>
                <a:gd name="T1" fmla="*/ 11906 h 4"/>
                <a:gd name="T2" fmla="*/ 7938 w 6"/>
                <a:gd name="T3" fmla="*/ 15875 h 4"/>
                <a:gd name="T4" fmla="*/ 0 w 6"/>
                <a:gd name="T5" fmla="*/ 11906 h 4"/>
                <a:gd name="T6" fmla="*/ 7938 w 6"/>
                <a:gd name="T7" fmla="*/ 3969 h 4"/>
                <a:gd name="T8" fmla="*/ 15875 w 6"/>
                <a:gd name="T9" fmla="*/ 0 h 4"/>
                <a:gd name="T10" fmla="*/ 15875 w 6"/>
                <a:gd name="T11" fmla="*/ 11906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4" y="3"/>
                  </a:moveTo>
                  <a:cubicBezTo>
                    <a:pt x="4" y="4"/>
                    <a:pt x="3" y="4"/>
                    <a:pt x="2" y="4"/>
                  </a:cubicBezTo>
                  <a:cubicBezTo>
                    <a:pt x="1" y="4"/>
                    <a:pt x="0" y="3"/>
                    <a:pt x="0" y="3"/>
                  </a:cubicBezTo>
                  <a:cubicBezTo>
                    <a:pt x="0" y="2"/>
                    <a:pt x="1" y="1"/>
                    <a:pt x="2" y="1"/>
                  </a:cubicBezTo>
                  <a:cubicBezTo>
                    <a:pt x="3" y="0"/>
                    <a:pt x="3" y="0"/>
                    <a:pt x="4" y="0"/>
                  </a:cubicBezTo>
                  <a:cubicBezTo>
                    <a:pt x="5" y="1"/>
                    <a:pt x="6" y="2"/>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1" name="Freeform 513"/>
            <p:cNvSpPr>
              <a:spLocks noChangeArrowheads="1"/>
            </p:cNvSpPr>
            <p:nvPr/>
          </p:nvSpPr>
          <p:spPr bwMode="auto">
            <a:xfrm>
              <a:off x="819150" y="41275"/>
              <a:ext cx="25400" cy="30163"/>
            </a:xfrm>
            <a:custGeom>
              <a:avLst/>
              <a:gdLst>
                <a:gd name="T0" fmla="*/ 21771 w 7"/>
                <a:gd name="T1" fmla="*/ 30163 h 8"/>
                <a:gd name="T2" fmla="*/ 18143 w 7"/>
                <a:gd name="T3" fmla="*/ 22622 h 8"/>
                <a:gd name="T4" fmla="*/ 10886 w 7"/>
                <a:gd name="T5" fmla="*/ 18852 h 8"/>
                <a:gd name="T6" fmla="*/ 3629 w 7"/>
                <a:gd name="T7" fmla="*/ 3770 h 8"/>
                <a:gd name="T8" fmla="*/ 0 w 7"/>
                <a:gd name="T9" fmla="*/ 0 h 8"/>
                <a:gd name="T10" fmla="*/ 3629 w 7"/>
                <a:gd name="T11" fmla="*/ 0 h 8"/>
                <a:gd name="T12" fmla="*/ 3629 w 7"/>
                <a:gd name="T13" fmla="*/ 0 h 8"/>
                <a:gd name="T14" fmla="*/ 10886 w 7"/>
                <a:gd name="T15" fmla="*/ 11311 h 8"/>
                <a:gd name="T16" fmla="*/ 10886 w 7"/>
                <a:gd name="T17" fmla="*/ 11311 h 8"/>
                <a:gd name="T18" fmla="*/ 18143 w 7"/>
                <a:gd name="T19" fmla="*/ 18852 h 8"/>
                <a:gd name="T20" fmla="*/ 21771 w 7"/>
                <a:gd name="T21" fmla="*/ 30163 h 8"/>
                <a:gd name="T22" fmla="*/ 21771 w 7"/>
                <a:gd name="T23" fmla="*/ 3016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8"/>
                <a:gd name="T38" fmla="*/ 7 w 7"/>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8">
                  <a:moveTo>
                    <a:pt x="6" y="8"/>
                  </a:moveTo>
                  <a:cubicBezTo>
                    <a:pt x="5" y="8"/>
                    <a:pt x="5" y="7"/>
                    <a:pt x="5" y="6"/>
                  </a:cubicBezTo>
                  <a:cubicBezTo>
                    <a:pt x="4" y="6"/>
                    <a:pt x="4" y="5"/>
                    <a:pt x="3" y="5"/>
                  </a:cubicBezTo>
                  <a:cubicBezTo>
                    <a:pt x="2" y="4"/>
                    <a:pt x="1" y="2"/>
                    <a:pt x="1" y="1"/>
                  </a:cubicBezTo>
                  <a:cubicBezTo>
                    <a:pt x="0" y="1"/>
                    <a:pt x="0" y="1"/>
                    <a:pt x="0" y="0"/>
                  </a:cubicBezTo>
                  <a:cubicBezTo>
                    <a:pt x="0" y="0"/>
                    <a:pt x="1" y="0"/>
                    <a:pt x="1" y="0"/>
                  </a:cubicBezTo>
                  <a:cubicBezTo>
                    <a:pt x="1" y="0"/>
                    <a:pt x="1" y="0"/>
                    <a:pt x="1" y="0"/>
                  </a:cubicBezTo>
                  <a:cubicBezTo>
                    <a:pt x="2" y="1"/>
                    <a:pt x="2" y="2"/>
                    <a:pt x="3" y="3"/>
                  </a:cubicBezTo>
                  <a:cubicBezTo>
                    <a:pt x="3" y="3"/>
                    <a:pt x="3" y="3"/>
                    <a:pt x="3" y="3"/>
                  </a:cubicBezTo>
                  <a:cubicBezTo>
                    <a:pt x="3" y="4"/>
                    <a:pt x="4" y="5"/>
                    <a:pt x="5" y="5"/>
                  </a:cubicBezTo>
                  <a:cubicBezTo>
                    <a:pt x="5" y="6"/>
                    <a:pt x="6" y="7"/>
                    <a:pt x="6" y="8"/>
                  </a:cubicBezTo>
                  <a:cubicBezTo>
                    <a:pt x="7" y="8"/>
                    <a:pt x="6" y="8"/>
                    <a:pt x="6" y="8"/>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2" name="Freeform 514"/>
            <p:cNvSpPr>
              <a:spLocks noChangeArrowheads="1"/>
            </p:cNvSpPr>
            <p:nvPr/>
          </p:nvSpPr>
          <p:spPr bwMode="auto">
            <a:xfrm>
              <a:off x="819150" y="244475"/>
              <a:ext cx="85725" cy="38100"/>
            </a:xfrm>
            <a:custGeom>
              <a:avLst/>
              <a:gdLst>
                <a:gd name="T0" fmla="*/ 81998 w 23"/>
                <a:gd name="T1" fmla="*/ 26670 h 10"/>
                <a:gd name="T2" fmla="*/ 70816 w 23"/>
                <a:gd name="T3" fmla="*/ 34290 h 10"/>
                <a:gd name="T4" fmla="*/ 63362 w 23"/>
                <a:gd name="T5" fmla="*/ 38100 h 10"/>
                <a:gd name="T6" fmla="*/ 55908 w 23"/>
                <a:gd name="T7" fmla="*/ 38100 h 10"/>
                <a:gd name="T8" fmla="*/ 48453 w 23"/>
                <a:gd name="T9" fmla="*/ 34290 h 10"/>
                <a:gd name="T10" fmla="*/ 44726 w 23"/>
                <a:gd name="T11" fmla="*/ 30480 h 10"/>
                <a:gd name="T12" fmla="*/ 44726 w 23"/>
                <a:gd name="T13" fmla="*/ 30480 h 10"/>
                <a:gd name="T14" fmla="*/ 40999 w 23"/>
                <a:gd name="T15" fmla="*/ 34290 h 10"/>
                <a:gd name="T16" fmla="*/ 37272 w 23"/>
                <a:gd name="T17" fmla="*/ 30480 h 10"/>
                <a:gd name="T18" fmla="*/ 37272 w 23"/>
                <a:gd name="T19" fmla="*/ 34290 h 10"/>
                <a:gd name="T20" fmla="*/ 33545 w 23"/>
                <a:gd name="T21" fmla="*/ 34290 h 10"/>
                <a:gd name="T22" fmla="*/ 26090 w 23"/>
                <a:gd name="T23" fmla="*/ 38100 h 10"/>
                <a:gd name="T24" fmla="*/ 22363 w 23"/>
                <a:gd name="T25" fmla="*/ 38100 h 10"/>
                <a:gd name="T26" fmla="*/ 26090 w 23"/>
                <a:gd name="T27" fmla="*/ 30480 h 10"/>
                <a:gd name="T28" fmla="*/ 26090 w 23"/>
                <a:gd name="T29" fmla="*/ 30480 h 10"/>
                <a:gd name="T30" fmla="*/ 26090 w 23"/>
                <a:gd name="T31" fmla="*/ 30480 h 10"/>
                <a:gd name="T32" fmla="*/ 26090 w 23"/>
                <a:gd name="T33" fmla="*/ 26670 h 10"/>
                <a:gd name="T34" fmla="*/ 22363 w 23"/>
                <a:gd name="T35" fmla="*/ 22860 h 10"/>
                <a:gd name="T36" fmla="*/ 14909 w 23"/>
                <a:gd name="T37" fmla="*/ 22860 h 10"/>
                <a:gd name="T38" fmla="*/ 11182 w 23"/>
                <a:gd name="T39" fmla="*/ 26670 h 10"/>
                <a:gd name="T40" fmla="*/ 7454 w 23"/>
                <a:gd name="T41" fmla="*/ 26670 h 10"/>
                <a:gd name="T42" fmla="*/ 3727 w 23"/>
                <a:gd name="T43" fmla="*/ 22860 h 10"/>
                <a:gd name="T44" fmla="*/ 3727 w 23"/>
                <a:gd name="T45" fmla="*/ 19050 h 10"/>
                <a:gd name="T46" fmla="*/ 14909 w 23"/>
                <a:gd name="T47" fmla="*/ 15240 h 10"/>
                <a:gd name="T48" fmla="*/ 22363 w 23"/>
                <a:gd name="T49" fmla="*/ 15240 h 10"/>
                <a:gd name="T50" fmla="*/ 26090 w 23"/>
                <a:gd name="T51" fmla="*/ 15240 h 10"/>
                <a:gd name="T52" fmla="*/ 22363 w 23"/>
                <a:gd name="T53" fmla="*/ 19050 h 10"/>
                <a:gd name="T54" fmla="*/ 37272 w 23"/>
                <a:gd name="T55" fmla="*/ 15240 h 10"/>
                <a:gd name="T56" fmla="*/ 48453 w 23"/>
                <a:gd name="T57" fmla="*/ 15240 h 10"/>
                <a:gd name="T58" fmla="*/ 48453 w 23"/>
                <a:gd name="T59" fmla="*/ 15240 h 10"/>
                <a:gd name="T60" fmla="*/ 44726 w 23"/>
                <a:gd name="T61" fmla="*/ 15240 h 10"/>
                <a:gd name="T62" fmla="*/ 40999 w 23"/>
                <a:gd name="T63" fmla="*/ 7620 h 10"/>
                <a:gd name="T64" fmla="*/ 40999 w 23"/>
                <a:gd name="T65" fmla="*/ 3810 h 10"/>
                <a:gd name="T66" fmla="*/ 52180 w 23"/>
                <a:gd name="T67" fmla="*/ 3810 h 10"/>
                <a:gd name="T68" fmla="*/ 55908 w 23"/>
                <a:gd name="T69" fmla="*/ 7620 h 10"/>
                <a:gd name="T70" fmla="*/ 55908 w 23"/>
                <a:gd name="T71" fmla="*/ 11430 h 10"/>
                <a:gd name="T72" fmla="*/ 63362 w 23"/>
                <a:gd name="T73" fmla="*/ 7620 h 10"/>
                <a:gd name="T74" fmla="*/ 78271 w 23"/>
                <a:gd name="T75" fmla="*/ 11430 h 10"/>
                <a:gd name="T76" fmla="*/ 81998 w 23"/>
                <a:gd name="T77" fmla="*/ 26670 h 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
                <a:gd name="T118" fmla="*/ 0 h 10"/>
                <a:gd name="T119" fmla="*/ 23 w 23"/>
                <a:gd name="T120" fmla="*/ 10 h 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 h="10">
                  <a:moveTo>
                    <a:pt x="22" y="7"/>
                  </a:moveTo>
                  <a:cubicBezTo>
                    <a:pt x="21" y="7"/>
                    <a:pt x="21" y="9"/>
                    <a:pt x="19" y="9"/>
                  </a:cubicBezTo>
                  <a:cubicBezTo>
                    <a:pt x="18" y="9"/>
                    <a:pt x="18" y="10"/>
                    <a:pt x="17" y="10"/>
                  </a:cubicBezTo>
                  <a:cubicBezTo>
                    <a:pt x="16" y="10"/>
                    <a:pt x="15" y="10"/>
                    <a:pt x="15" y="10"/>
                  </a:cubicBezTo>
                  <a:cubicBezTo>
                    <a:pt x="14" y="9"/>
                    <a:pt x="14" y="9"/>
                    <a:pt x="13" y="9"/>
                  </a:cubicBezTo>
                  <a:cubicBezTo>
                    <a:pt x="13" y="8"/>
                    <a:pt x="13" y="8"/>
                    <a:pt x="12" y="8"/>
                  </a:cubicBezTo>
                  <a:cubicBezTo>
                    <a:pt x="12" y="8"/>
                    <a:pt x="12" y="8"/>
                    <a:pt x="12" y="8"/>
                  </a:cubicBezTo>
                  <a:cubicBezTo>
                    <a:pt x="11" y="8"/>
                    <a:pt x="11" y="9"/>
                    <a:pt x="11" y="9"/>
                  </a:cubicBezTo>
                  <a:cubicBezTo>
                    <a:pt x="10" y="8"/>
                    <a:pt x="10" y="8"/>
                    <a:pt x="10" y="8"/>
                  </a:cubicBezTo>
                  <a:cubicBezTo>
                    <a:pt x="10" y="9"/>
                    <a:pt x="10" y="9"/>
                    <a:pt x="10" y="9"/>
                  </a:cubicBezTo>
                  <a:cubicBezTo>
                    <a:pt x="9" y="9"/>
                    <a:pt x="10" y="8"/>
                    <a:pt x="9" y="9"/>
                  </a:cubicBezTo>
                  <a:cubicBezTo>
                    <a:pt x="8" y="9"/>
                    <a:pt x="8" y="9"/>
                    <a:pt x="7" y="10"/>
                  </a:cubicBezTo>
                  <a:cubicBezTo>
                    <a:pt x="7" y="10"/>
                    <a:pt x="7" y="10"/>
                    <a:pt x="6" y="10"/>
                  </a:cubicBezTo>
                  <a:cubicBezTo>
                    <a:pt x="7" y="9"/>
                    <a:pt x="6" y="9"/>
                    <a:pt x="7" y="8"/>
                  </a:cubicBezTo>
                  <a:cubicBezTo>
                    <a:pt x="7" y="8"/>
                    <a:pt x="7" y="8"/>
                    <a:pt x="7" y="8"/>
                  </a:cubicBezTo>
                  <a:cubicBezTo>
                    <a:pt x="7" y="8"/>
                    <a:pt x="7" y="8"/>
                    <a:pt x="7" y="8"/>
                  </a:cubicBezTo>
                  <a:cubicBezTo>
                    <a:pt x="7" y="7"/>
                    <a:pt x="6" y="7"/>
                    <a:pt x="7" y="7"/>
                  </a:cubicBezTo>
                  <a:cubicBezTo>
                    <a:pt x="7" y="6"/>
                    <a:pt x="6" y="6"/>
                    <a:pt x="6" y="6"/>
                  </a:cubicBezTo>
                  <a:cubicBezTo>
                    <a:pt x="6" y="6"/>
                    <a:pt x="5" y="6"/>
                    <a:pt x="4" y="6"/>
                  </a:cubicBezTo>
                  <a:cubicBezTo>
                    <a:pt x="4" y="6"/>
                    <a:pt x="3" y="6"/>
                    <a:pt x="3" y="7"/>
                  </a:cubicBezTo>
                  <a:cubicBezTo>
                    <a:pt x="3" y="7"/>
                    <a:pt x="2" y="7"/>
                    <a:pt x="2" y="7"/>
                  </a:cubicBezTo>
                  <a:cubicBezTo>
                    <a:pt x="1" y="7"/>
                    <a:pt x="0" y="7"/>
                    <a:pt x="1" y="6"/>
                  </a:cubicBezTo>
                  <a:cubicBezTo>
                    <a:pt x="0" y="6"/>
                    <a:pt x="1" y="6"/>
                    <a:pt x="1" y="5"/>
                  </a:cubicBezTo>
                  <a:cubicBezTo>
                    <a:pt x="2" y="4"/>
                    <a:pt x="3" y="5"/>
                    <a:pt x="4" y="4"/>
                  </a:cubicBezTo>
                  <a:cubicBezTo>
                    <a:pt x="4" y="4"/>
                    <a:pt x="5" y="4"/>
                    <a:pt x="6" y="4"/>
                  </a:cubicBezTo>
                  <a:cubicBezTo>
                    <a:pt x="6" y="4"/>
                    <a:pt x="6" y="4"/>
                    <a:pt x="7" y="4"/>
                  </a:cubicBezTo>
                  <a:cubicBezTo>
                    <a:pt x="6" y="5"/>
                    <a:pt x="6" y="5"/>
                    <a:pt x="6" y="5"/>
                  </a:cubicBezTo>
                  <a:cubicBezTo>
                    <a:pt x="8" y="5"/>
                    <a:pt x="8" y="4"/>
                    <a:pt x="10" y="4"/>
                  </a:cubicBezTo>
                  <a:cubicBezTo>
                    <a:pt x="11" y="3"/>
                    <a:pt x="12" y="4"/>
                    <a:pt x="13" y="4"/>
                  </a:cubicBezTo>
                  <a:cubicBezTo>
                    <a:pt x="13" y="4"/>
                    <a:pt x="13" y="4"/>
                    <a:pt x="13" y="4"/>
                  </a:cubicBezTo>
                  <a:cubicBezTo>
                    <a:pt x="13" y="4"/>
                    <a:pt x="12" y="4"/>
                    <a:pt x="12" y="4"/>
                  </a:cubicBezTo>
                  <a:cubicBezTo>
                    <a:pt x="11" y="3"/>
                    <a:pt x="10" y="3"/>
                    <a:pt x="11" y="2"/>
                  </a:cubicBezTo>
                  <a:cubicBezTo>
                    <a:pt x="11" y="2"/>
                    <a:pt x="11" y="2"/>
                    <a:pt x="11" y="1"/>
                  </a:cubicBezTo>
                  <a:cubicBezTo>
                    <a:pt x="12" y="1"/>
                    <a:pt x="13" y="0"/>
                    <a:pt x="14" y="1"/>
                  </a:cubicBezTo>
                  <a:cubicBezTo>
                    <a:pt x="15" y="1"/>
                    <a:pt x="15" y="1"/>
                    <a:pt x="15" y="2"/>
                  </a:cubicBezTo>
                  <a:cubicBezTo>
                    <a:pt x="15" y="3"/>
                    <a:pt x="15" y="3"/>
                    <a:pt x="15" y="3"/>
                  </a:cubicBezTo>
                  <a:cubicBezTo>
                    <a:pt x="16" y="3"/>
                    <a:pt x="16" y="2"/>
                    <a:pt x="17" y="2"/>
                  </a:cubicBezTo>
                  <a:cubicBezTo>
                    <a:pt x="19" y="1"/>
                    <a:pt x="20" y="2"/>
                    <a:pt x="21" y="3"/>
                  </a:cubicBezTo>
                  <a:cubicBezTo>
                    <a:pt x="23" y="4"/>
                    <a:pt x="23" y="5"/>
                    <a:pt x="22" y="7"/>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3" name="Freeform 515"/>
            <p:cNvSpPr>
              <a:spLocks noChangeArrowheads="1"/>
            </p:cNvSpPr>
            <p:nvPr/>
          </p:nvSpPr>
          <p:spPr bwMode="auto">
            <a:xfrm>
              <a:off x="890588" y="320675"/>
              <a:ext cx="22225" cy="14288"/>
            </a:xfrm>
            <a:custGeom>
              <a:avLst/>
              <a:gdLst>
                <a:gd name="T0" fmla="*/ 22225 w 6"/>
                <a:gd name="T1" fmla="*/ 3572 h 4"/>
                <a:gd name="T2" fmla="*/ 18521 w 6"/>
                <a:gd name="T3" fmla="*/ 7144 h 4"/>
                <a:gd name="T4" fmla="*/ 14817 w 6"/>
                <a:gd name="T5" fmla="*/ 10716 h 4"/>
                <a:gd name="T6" fmla="*/ 3704 w 6"/>
                <a:gd name="T7" fmla="*/ 14288 h 4"/>
                <a:gd name="T8" fmla="*/ 0 w 6"/>
                <a:gd name="T9" fmla="*/ 10716 h 4"/>
                <a:gd name="T10" fmla="*/ 0 w 6"/>
                <a:gd name="T11" fmla="*/ 3572 h 4"/>
                <a:gd name="T12" fmla="*/ 11113 w 6"/>
                <a:gd name="T13" fmla="*/ 0 h 4"/>
                <a:gd name="T14" fmla="*/ 14817 w 6"/>
                <a:gd name="T15" fmla="*/ 0 h 4"/>
                <a:gd name="T16" fmla="*/ 22225 w 6"/>
                <a:gd name="T17" fmla="*/ 0 h 4"/>
                <a:gd name="T18" fmla="*/ 22225 w 6"/>
                <a:gd name="T19" fmla="*/ 357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6" y="1"/>
                  </a:moveTo>
                  <a:cubicBezTo>
                    <a:pt x="5" y="2"/>
                    <a:pt x="5" y="2"/>
                    <a:pt x="5" y="2"/>
                  </a:cubicBezTo>
                  <a:cubicBezTo>
                    <a:pt x="5" y="2"/>
                    <a:pt x="4" y="3"/>
                    <a:pt x="4" y="3"/>
                  </a:cubicBezTo>
                  <a:cubicBezTo>
                    <a:pt x="3" y="4"/>
                    <a:pt x="2" y="4"/>
                    <a:pt x="1" y="4"/>
                  </a:cubicBezTo>
                  <a:cubicBezTo>
                    <a:pt x="0" y="4"/>
                    <a:pt x="0" y="3"/>
                    <a:pt x="0" y="3"/>
                  </a:cubicBezTo>
                  <a:cubicBezTo>
                    <a:pt x="0" y="2"/>
                    <a:pt x="0" y="2"/>
                    <a:pt x="0" y="1"/>
                  </a:cubicBezTo>
                  <a:cubicBezTo>
                    <a:pt x="1" y="1"/>
                    <a:pt x="2" y="0"/>
                    <a:pt x="3" y="0"/>
                  </a:cubicBezTo>
                  <a:cubicBezTo>
                    <a:pt x="3" y="0"/>
                    <a:pt x="4" y="0"/>
                    <a:pt x="4" y="0"/>
                  </a:cubicBezTo>
                  <a:cubicBezTo>
                    <a:pt x="4" y="0"/>
                    <a:pt x="5" y="0"/>
                    <a:pt x="6" y="0"/>
                  </a:cubicBezTo>
                  <a:cubicBezTo>
                    <a:pt x="6" y="0"/>
                    <a:pt x="6" y="1"/>
                    <a:pt x="6"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4" name="Freeform 516"/>
            <p:cNvSpPr>
              <a:spLocks noChangeArrowheads="1"/>
            </p:cNvSpPr>
            <p:nvPr/>
          </p:nvSpPr>
          <p:spPr bwMode="auto">
            <a:xfrm>
              <a:off x="811213" y="214312"/>
              <a:ext cx="52388" cy="30163"/>
            </a:xfrm>
            <a:custGeom>
              <a:avLst/>
              <a:gdLst>
                <a:gd name="T0" fmla="*/ 44904 w 14"/>
                <a:gd name="T1" fmla="*/ 15082 h 8"/>
                <a:gd name="T2" fmla="*/ 41162 w 14"/>
                <a:gd name="T3" fmla="*/ 22622 h 8"/>
                <a:gd name="T4" fmla="*/ 29936 w 14"/>
                <a:gd name="T5" fmla="*/ 30163 h 8"/>
                <a:gd name="T6" fmla="*/ 18710 w 14"/>
                <a:gd name="T7" fmla="*/ 26393 h 8"/>
                <a:gd name="T8" fmla="*/ 11226 w 14"/>
                <a:gd name="T9" fmla="*/ 18852 h 8"/>
                <a:gd name="T10" fmla="*/ 0 w 14"/>
                <a:gd name="T11" fmla="*/ 18852 h 8"/>
                <a:gd name="T12" fmla="*/ 0 w 14"/>
                <a:gd name="T13" fmla="*/ 15082 h 8"/>
                <a:gd name="T14" fmla="*/ 3742 w 14"/>
                <a:gd name="T15" fmla="*/ 7541 h 8"/>
                <a:gd name="T16" fmla="*/ 14968 w 14"/>
                <a:gd name="T17" fmla="*/ 11311 h 8"/>
                <a:gd name="T18" fmla="*/ 18710 w 14"/>
                <a:gd name="T19" fmla="*/ 11311 h 8"/>
                <a:gd name="T20" fmla="*/ 18710 w 14"/>
                <a:gd name="T21" fmla="*/ 7541 h 8"/>
                <a:gd name="T22" fmla="*/ 22452 w 14"/>
                <a:gd name="T23" fmla="*/ 3770 h 8"/>
                <a:gd name="T24" fmla="*/ 26194 w 14"/>
                <a:gd name="T25" fmla="*/ 3770 h 8"/>
                <a:gd name="T26" fmla="*/ 29936 w 14"/>
                <a:gd name="T27" fmla="*/ 7541 h 8"/>
                <a:gd name="T28" fmla="*/ 48646 w 14"/>
                <a:gd name="T29" fmla="*/ 7541 h 8"/>
                <a:gd name="T30" fmla="*/ 44904 w 14"/>
                <a:gd name="T31" fmla="*/ 15082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8"/>
                <a:gd name="T50" fmla="*/ 14 w 14"/>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8">
                  <a:moveTo>
                    <a:pt x="12" y="4"/>
                  </a:moveTo>
                  <a:cubicBezTo>
                    <a:pt x="12" y="5"/>
                    <a:pt x="12" y="5"/>
                    <a:pt x="11" y="6"/>
                  </a:cubicBezTo>
                  <a:cubicBezTo>
                    <a:pt x="10" y="6"/>
                    <a:pt x="10" y="7"/>
                    <a:pt x="8" y="8"/>
                  </a:cubicBezTo>
                  <a:cubicBezTo>
                    <a:pt x="7" y="7"/>
                    <a:pt x="6" y="8"/>
                    <a:pt x="5" y="7"/>
                  </a:cubicBezTo>
                  <a:cubicBezTo>
                    <a:pt x="3" y="7"/>
                    <a:pt x="3" y="6"/>
                    <a:pt x="3" y="5"/>
                  </a:cubicBezTo>
                  <a:cubicBezTo>
                    <a:pt x="2" y="5"/>
                    <a:pt x="1" y="6"/>
                    <a:pt x="0" y="5"/>
                  </a:cubicBezTo>
                  <a:cubicBezTo>
                    <a:pt x="0" y="5"/>
                    <a:pt x="0" y="4"/>
                    <a:pt x="0" y="4"/>
                  </a:cubicBezTo>
                  <a:cubicBezTo>
                    <a:pt x="0" y="3"/>
                    <a:pt x="1" y="3"/>
                    <a:pt x="1" y="2"/>
                  </a:cubicBezTo>
                  <a:cubicBezTo>
                    <a:pt x="3" y="2"/>
                    <a:pt x="4" y="2"/>
                    <a:pt x="4" y="3"/>
                  </a:cubicBezTo>
                  <a:cubicBezTo>
                    <a:pt x="5" y="3"/>
                    <a:pt x="5" y="3"/>
                    <a:pt x="5" y="3"/>
                  </a:cubicBezTo>
                  <a:cubicBezTo>
                    <a:pt x="6" y="2"/>
                    <a:pt x="5" y="2"/>
                    <a:pt x="5" y="2"/>
                  </a:cubicBezTo>
                  <a:cubicBezTo>
                    <a:pt x="5" y="1"/>
                    <a:pt x="6" y="1"/>
                    <a:pt x="6" y="1"/>
                  </a:cubicBezTo>
                  <a:cubicBezTo>
                    <a:pt x="6" y="1"/>
                    <a:pt x="7" y="1"/>
                    <a:pt x="7" y="1"/>
                  </a:cubicBezTo>
                  <a:cubicBezTo>
                    <a:pt x="8" y="1"/>
                    <a:pt x="8" y="1"/>
                    <a:pt x="8" y="2"/>
                  </a:cubicBezTo>
                  <a:cubicBezTo>
                    <a:pt x="10" y="2"/>
                    <a:pt x="12" y="0"/>
                    <a:pt x="13" y="2"/>
                  </a:cubicBezTo>
                  <a:cubicBezTo>
                    <a:pt x="14" y="2"/>
                    <a:pt x="12" y="3"/>
                    <a:pt x="12"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5" name="Freeform 517"/>
            <p:cNvSpPr>
              <a:spLocks noChangeArrowheads="1"/>
            </p:cNvSpPr>
            <p:nvPr/>
          </p:nvSpPr>
          <p:spPr bwMode="auto">
            <a:xfrm>
              <a:off x="874713" y="358775"/>
              <a:ext cx="23813" cy="14288"/>
            </a:xfrm>
            <a:custGeom>
              <a:avLst/>
              <a:gdLst>
                <a:gd name="T0" fmla="*/ 23813 w 6"/>
                <a:gd name="T1" fmla="*/ 10716 h 4"/>
                <a:gd name="T2" fmla="*/ 7938 w 6"/>
                <a:gd name="T3" fmla="*/ 14288 h 4"/>
                <a:gd name="T4" fmla="*/ 0 w 6"/>
                <a:gd name="T5" fmla="*/ 10716 h 4"/>
                <a:gd name="T6" fmla="*/ 3969 w 6"/>
                <a:gd name="T7" fmla="*/ 3572 h 4"/>
                <a:gd name="T8" fmla="*/ 7938 w 6"/>
                <a:gd name="T9" fmla="*/ 0 h 4"/>
                <a:gd name="T10" fmla="*/ 23813 w 6"/>
                <a:gd name="T11" fmla="*/ 3572 h 4"/>
                <a:gd name="T12" fmla="*/ 23813 w 6"/>
                <a:gd name="T13" fmla="*/ 10716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6" y="3"/>
                  </a:moveTo>
                  <a:cubicBezTo>
                    <a:pt x="5" y="4"/>
                    <a:pt x="3" y="4"/>
                    <a:pt x="2" y="4"/>
                  </a:cubicBezTo>
                  <a:cubicBezTo>
                    <a:pt x="1" y="4"/>
                    <a:pt x="1" y="3"/>
                    <a:pt x="0" y="3"/>
                  </a:cubicBezTo>
                  <a:cubicBezTo>
                    <a:pt x="1" y="1"/>
                    <a:pt x="1" y="1"/>
                    <a:pt x="1" y="1"/>
                  </a:cubicBezTo>
                  <a:cubicBezTo>
                    <a:pt x="1" y="1"/>
                    <a:pt x="2" y="1"/>
                    <a:pt x="2" y="0"/>
                  </a:cubicBezTo>
                  <a:cubicBezTo>
                    <a:pt x="4" y="0"/>
                    <a:pt x="5" y="0"/>
                    <a:pt x="6" y="1"/>
                  </a:cubicBezTo>
                  <a:cubicBezTo>
                    <a:pt x="6" y="1"/>
                    <a:pt x="6" y="2"/>
                    <a:pt x="6"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6" name="Freeform 518"/>
            <p:cNvSpPr>
              <a:spLocks noChangeArrowheads="1"/>
            </p:cNvSpPr>
            <p:nvPr/>
          </p:nvSpPr>
          <p:spPr bwMode="auto">
            <a:xfrm>
              <a:off x="879475" y="331787"/>
              <a:ext cx="6350" cy="7938"/>
            </a:xfrm>
            <a:custGeom>
              <a:avLst/>
              <a:gdLst>
                <a:gd name="T0" fmla="*/ 6350 w 2"/>
                <a:gd name="T1" fmla="*/ 7938 h 2"/>
                <a:gd name="T2" fmla="*/ 0 w 2"/>
                <a:gd name="T3" fmla="*/ 7938 h 2"/>
                <a:gd name="T4" fmla="*/ 0 w 2"/>
                <a:gd name="T5" fmla="*/ 3969 h 2"/>
                <a:gd name="T6" fmla="*/ 3175 w 2"/>
                <a:gd name="T7" fmla="*/ 0 h 2"/>
                <a:gd name="T8" fmla="*/ 6350 w 2"/>
                <a:gd name="T9" fmla="*/ 3969 h 2"/>
                <a:gd name="T10" fmla="*/ 6350 w 2"/>
                <a:gd name="T11" fmla="*/ 7938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cubicBezTo>
                    <a:pt x="1" y="2"/>
                    <a:pt x="1" y="2"/>
                    <a:pt x="0" y="2"/>
                  </a:cubicBezTo>
                  <a:cubicBezTo>
                    <a:pt x="0" y="2"/>
                    <a:pt x="0" y="2"/>
                    <a:pt x="0" y="1"/>
                  </a:cubicBezTo>
                  <a:cubicBezTo>
                    <a:pt x="0" y="1"/>
                    <a:pt x="1" y="1"/>
                    <a:pt x="1" y="0"/>
                  </a:cubicBezTo>
                  <a:cubicBezTo>
                    <a:pt x="2" y="0"/>
                    <a:pt x="2" y="1"/>
                    <a:pt x="2" y="1"/>
                  </a:cubicBezTo>
                  <a:cubicBezTo>
                    <a:pt x="2" y="1"/>
                    <a:pt x="2" y="1"/>
                    <a:pt x="2"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7" name="Freeform 519"/>
            <p:cNvSpPr>
              <a:spLocks noChangeArrowheads="1"/>
            </p:cNvSpPr>
            <p:nvPr/>
          </p:nvSpPr>
          <p:spPr bwMode="auto">
            <a:xfrm>
              <a:off x="825500" y="203200"/>
              <a:ext cx="15875" cy="11113"/>
            </a:xfrm>
            <a:custGeom>
              <a:avLst/>
              <a:gdLst>
                <a:gd name="T0" fmla="*/ 11906 w 4"/>
                <a:gd name="T1" fmla="*/ 11113 h 3"/>
                <a:gd name="T2" fmla="*/ 3969 w 4"/>
                <a:gd name="T3" fmla="*/ 11113 h 3"/>
                <a:gd name="T4" fmla="*/ 0 w 4"/>
                <a:gd name="T5" fmla="*/ 7409 h 3"/>
                <a:gd name="T6" fmla="*/ 11906 w 4"/>
                <a:gd name="T7" fmla="*/ 0 h 3"/>
                <a:gd name="T8" fmla="*/ 15875 w 4"/>
                <a:gd name="T9" fmla="*/ 3704 h 3"/>
                <a:gd name="T10" fmla="*/ 11906 w 4"/>
                <a:gd name="T11" fmla="*/ 11113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3" y="3"/>
                  </a:moveTo>
                  <a:cubicBezTo>
                    <a:pt x="3" y="3"/>
                    <a:pt x="2" y="3"/>
                    <a:pt x="1" y="3"/>
                  </a:cubicBezTo>
                  <a:cubicBezTo>
                    <a:pt x="1" y="3"/>
                    <a:pt x="0" y="3"/>
                    <a:pt x="0" y="2"/>
                  </a:cubicBezTo>
                  <a:cubicBezTo>
                    <a:pt x="0" y="1"/>
                    <a:pt x="2" y="1"/>
                    <a:pt x="3" y="0"/>
                  </a:cubicBezTo>
                  <a:cubicBezTo>
                    <a:pt x="4" y="0"/>
                    <a:pt x="3" y="1"/>
                    <a:pt x="4" y="1"/>
                  </a:cubicBezTo>
                  <a:cubicBezTo>
                    <a:pt x="4" y="1"/>
                    <a:pt x="4" y="2"/>
                    <a:pt x="3"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8" name="Freeform 520"/>
            <p:cNvSpPr>
              <a:spLocks noChangeArrowheads="1"/>
            </p:cNvSpPr>
            <p:nvPr/>
          </p:nvSpPr>
          <p:spPr bwMode="auto">
            <a:xfrm>
              <a:off x="855663" y="312737"/>
              <a:ext cx="19050" cy="15875"/>
            </a:xfrm>
            <a:custGeom>
              <a:avLst/>
              <a:gdLst>
                <a:gd name="T0" fmla="*/ 19050 w 5"/>
                <a:gd name="T1" fmla="*/ 11906 h 4"/>
                <a:gd name="T2" fmla="*/ 11430 w 5"/>
                <a:gd name="T3" fmla="*/ 15875 h 4"/>
                <a:gd name="T4" fmla="*/ 3810 w 5"/>
                <a:gd name="T5" fmla="*/ 15875 h 4"/>
                <a:gd name="T6" fmla="*/ 0 w 5"/>
                <a:gd name="T7" fmla="*/ 7938 h 4"/>
                <a:gd name="T8" fmla="*/ 7620 w 5"/>
                <a:gd name="T9" fmla="*/ 3969 h 4"/>
                <a:gd name="T10" fmla="*/ 19050 w 5"/>
                <a:gd name="T11" fmla="*/ 3969 h 4"/>
                <a:gd name="T12" fmla="*/ 19050 w 5"/>
                <a:gd name="T13" fmla="*/ 11906 h 4"/>
                <a:gd name="T14" fmla="*/ 0 60000 65536"/>
                <a:gd name="T15" fmla="*/ 0 60000 65536"/>
                <a:gd name="T16" fmla="*/ 0 60000 65536"/>
                <a:gd name="T17" fmla="*/ 0 60000 65536"/>
                <a:gd name="T18" fmla="*/ 0 60000 65536"/>
                <a:gd name="T19" fmla="*/ 0 60000 65536"/>
                <a:gd name="T20" fmla="*/ 0 60000 65536"/>
                <a:gd name="T21" fmla="*/ 0 w 5"/>
                <a:gd name="T22" fmla="*/ 0 h 4"/>
                <a:gd name="T23" fmla="*/ 5 w 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4">
                  <a:moveTo>
                    <a:pt x="5" y="3"/>
                  </a:moveTo>
                  <a:cubicBezTo>
                    <a:pt x="4" y="4"/>
                    <a:pt x="4" y="4"/>
                    <a:pt x="3" y="4"/>
                  </a:cubicBezTo>
                  <a:cubicBezTo>
                    <a:pt x="2" y="4"/>
                    <a:pt x="1" y="4"/>
                    <a:pt x="1" y="4"/>
                  </a:cubicBezTo>
                  <a:cubicBezTo>
                    <a:pt x="0" y="3"/>
                    <a:pt x="0" y="3"/>
                    <a:pt x="0" y="2"/>
                  </a:cubicBezTo>
                  <a:cubicBezTo>
                    <a:pt x="0" y="1"/>
                    <a:pt x="1" y="1"/>
                    <a:pt x="2" y="1"/>
                  </a:cubicBezTo>
                  <a:cubicBezTo>
                    <a:pt x="3" y="0"/>
                    <a:pt x="4" y="1"/>
                    <a:pt x="5" y="1"/>
                  </a:cubicBezTo>
                  <a:cubicBezTo>
                    <a:pt x="5" y="2"/>
                    <a:pt x="5" y="2"/>
                    <a:pt x="5"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49" name="Freeform 521"/>
            <p:cNvSpPr>
              <a:spLocks noChangeArrowheads="1"/>
            </p:cNvSpPr>
            <p:nvPr/>
          </p:nvSpPr>
          <p:spPr bwMode="auto">
            <a:xfrm>
              <a:off x="879475" y="414337"/>
              <a:ext cx="22225" cy="23813"/>
            </a:xfrm>
            <a:custGeom>
              <a:avLst/>
              <a:gdLst>
                <a:gd name="T0" fmla="*/ 18521 w 6"/>
                <a:gd name="T1" fmla="*/ 7938 h 6"/>
                <a:gd name="T2" fmla="*/ 14817 w 6"/>
                <a:gd name="T3" fmla="*/ 7938 h 6"/>
                <a:gd name="T4" fmla="*/ 22225 w 6"/>
                <a:gd name="T5" fmla="*/ 15875 h 6"/>
                <a:gd name="T6" fmla="*/ 14817 w 6"/>
                <a:gd name="T7" fmla="*/ 23813 h 6"/>
                <a:gd name="T8" fmla="*/ 7408 w 6"/>
                <a:gd name="T9" fmla="*/ 23813 h 6"/>
                <a:gd name="T10" fmla="*/ 3704 w 6"/>
                <a:gd name="T11" fmla="*/ 19844 h 6"/>
                <a:gd name="T12" fmla="*/ 3704 w 6"/>
                <a:gd name="T13" fmla="*/ 11907 h 6"/>
                <a:gd name="T14" fmla="*/ 7408 w 6"/>
                <a:gd name="T15" fmla="*/ 7938 h 6"/>
                <a:gd name="T16" fmla="*/ 11113 w 6"/>
                <a:gd name="T17" fmla="*/ 3969 h 6"/>
                <a:gd name="T18" fmla="*/ 14817 w 6"/>
                <a:gd name="T19" fmla="*/ 0 h 6"/>
                <a:gd name="T20" fmla="*/ 18521 w 6"/>
                <a:gd name="T21" fmla="*/ 3969 h 6"/>
                <a:gd name="T22" fmla="*/ 18521 w 6"/>
                <a:gd name="T23" fmla="*/ 7938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6"/>
                <a:gd name="T38" fmla="*/ 6 w 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6">
                  <a:moveTo>
                    <a:pt x="5" y="2"/>
                  </a:moveTo>
                  <a:cubicBezTo>
                    <a:pt x="5" y="2"/>
                    <a:pt x="4" y="2"/>
                    <a:pt x="4" y="2"/>
                  </a:cubicBezTo>
                  <a:cubicBezTo>
                    <a:pt x="5" y="3"/>
                    <a:pt x="6" y="3"/>
                    <a:pt x="6" y="4"/>
                  </a:cubicBezTo>
                  <a:cubicBezTo>
                    <a:pt x="6" y="4"/>
                    <a:pt x="5" y="5"/>
                    <a:pt x="4" y="6"/>
                  </a:cubicBezTo>
                  <a:cubicBezTo>
                    <a:pt x="3" y="6"/>
                    <a:pt x="2" y="6"/>
                    <a:pt x="2" y="6"/>
                  </a:cubicBezTo>
                  <a:cubicBezTo>
                    <a:pt x="1" y="6"/>
                    <a:pt x="1" y="5"/>
                    <a:pt x="1" y="5"/>
                  </a:cubicBezTo>
                  <a:cubicBezTo>
                    <a:pt x="1" y="5"/>
                    <a:pt x="0" y="4"/>
                    <a:pt x="1" y="3"/>
                  </a:cubicBezTo>
                  <a:cubicBezTo>
                    <a:pt x="1" y="3"/>
                    <a:pt x="4" y="3"/>
                    <a:pt x="2" y="2"/>
                  </a:cubicBezTo>
                  <a:cubicBezTo>
                    <a:pt x="2" y="2"/>
                    <a:pt x="2" y="1"/>
                    <a:pt x="3" y="1"/>
                  </a:cubicBezTo>
                  <a:cubicBezTo>
                    <a:pt x="3" y="1"/>
                    <a:pt x="4" y="0"/>
                    <a:pt x="4" y="0"/>
                  </a:cubicBezTo>
                  <a:cubicBezTo>
                    <a:pt x="5" y="0"/>
                    <a:pt x="5" y="1"/>
                    <a:pt x="5" y="1"/>
                  </a:cubicBezTo>
                  <a:cubicBezTo>
                    <a:pt x="5" y="1"/>
                    <a:pt x="5" y="2"/>
                    <a:pt x="5"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0" name="Freeform 522"/>
            <p:cNvSpPr>
              <a:spLocks noChangeArrowheads="1"/>
            </p:cNvSpPr>
            <p:nvPr/>
          </p:nvSpPr>
          <p:spPr bwMode="auto">
            <a:xfrm>
              <a:off x="800100" y="165100"/>
              <a:ext cx="11113" cy="23813"/>
            </a:xfrm>
            <a:custGeom>
              <a:avLst/>
              <a:gdLst>
                <a:gd name="T0" fmla="*/ 11113 w 3"/>
                <a:gd name="T1" fmla="*/ 15875 h 6"/>
                <a:gd name="T2" fmla="*/ 7409 w 3"/>
                <a:gd name="T3" fmla="*/ 23813 h 6"/>
                <a:gd name="T4" fmla="*/ 3704 w 3"/>
                <a:gd name="T5" fmla="*/ 23813 h 6"/>
                <a:gd name="T6" fmla="*/ 3704 w 3"/>
                <a:gd name="T7" fmla="*/ 19844 h 6"/>
                <a:gd name="T8" fmla="*/ 3704 w 3"/>
                <a:gd name="T9" fmla="*/ 15875 h 6"/>
                <a:gd name="T10" fmla="*/ 3704 w 3"/>
                <a:gd name="T11" fmla="*/ 15875 h 6"/>
                <a:gd name="T12" fmla="*/ 7409 w 3"/>
                <a:gd name="T13" fmla="*/ 11907 h 6"/>
                <a:gd name="T14" fmla="*/ 7409 w 3"/>
                <a:gd name="T15" fmla="*/ 7938 h 6"/>
                <a:gd name="T16" fmla="*/ 3704 w 3"/>
                <a:gd name="T17" fmla="*/ 0 h 6"/>
                <a:gd name="T18" fmla="*/ 3704 w 3"/>
                <a:gd name="T19" fmla="*/ 0 h 6"/>
                <a:gd name="T20" fmla="*/ 11113 w 3"/>
                <a:gd name="T21" fmla="*/ 15875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6"/>
                <a:gd name="T35" fmla="*/ 3 w 3"/>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6">
                  <a:moveTo>
                    <a:pt x="3" y="4"/>
                  </a:moveTo>
                  <a:cubicBezTo>
                    <a:pt x="2" y="4"/>
                    <a:pt x="2" y="5"/>
                    <a:pt x="2" y="6"/>
                  </a:cubicBezTo>
                  <a:cubicBezTo>
                    <a:pt x="2" y="6"/>
                    <a:pt x="1" y="6"/>
                    <a:pt x="1" y="6"/>
                  </a:cubicBezTo>
                  <a:cubicBezTo>
                    <a:pt x="0" y="6"/>
                    <a:pt x="1" y="5"/>
                    <a:pt x="1" y="5"/>
                  </a:cubicBezTo>
                  <a:cubicBezTo>
                    <a:pt x="1" y="5"/>
                    <a:pt x="0" y="4"/>
                    <a:pt x="1" y="4"/>
                  </a:cubicBezTo>
                  <a:cubicBezTo>
                    <a:pt x="1" y="4"/>
                    <a:pt x="1" y="4"/>
                    <a:pt x="1" y="4"/>
                  </a:cubicBezTo>
                  <a:cubicBezTo>
                    <a:pt x="1" y="4"/>
                    <a:pt x="2" y="3"/>
                    <a:pt x="2" y="3"/>
                  </a:cubicBezTo>
                  <a:cubicBezTo>
                    <a:pt x="2" y="2"/>
                    <a:pt x="2" y="2"/>
                    <a:pt x="2" y="2"/>
                  </a:cubicBezTo>
                  <a:cubicBezTo>
                    <a:pt x="2" y="1"/>
                    <a:pt x="1" y="1"/>
                    <a:pt x="1" y="0"/>
                  </a:cubicBezTo>
                  <a:cubicBezTo>
                    <a:pt x="1" y="0"/>
                    <a:pt x="1" y="0"/>
                    <a:pt x="1" y="0"/>
                  </a:cubicBezTo>
                  <a:cubicBezTo>
                    <a:pt x="3" y="0"/>
                    <a:pt x="3" y="2"/>
                    <a:pt x="3"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1" name="Freeform 523"/>
            <p:cNvSpPr>
              <a:spLocks noChangeArrowheads="1"/>
            </p:cNvSpPr>
            <p:nvPr/>
          </p:nvSpPr>
          <p:spPr bwMode="auto">
            <a:xfrm>
              <a:off x="830263" y="312737"/>
              <a:ext cx="22225" cy="15875"/>
            </a:xfrm>
            <a:custGeom>
              <a:avLst/>
              <a:gdLst>
                <a:gd name="T0" fmla="*/ 14817 w 6"/>
                <a:gd name="T1" fmla="*/ 11906 h 4"/>
                <a:gd name="T2" fmla="*/ 11113 w 6"/>
                <a:gd name="T3" fmla="*/ 15875 h 4"/>
                <a:gd name="T4" fmla="*/ 0 w 6"/>
                <a:gd name="T5" fmla="*/ 11906 h 4"/>
                <a:gd name="T6" fmla="*/ 3704 w 6"/>
                <a:gd name="T7" fmla="*/ 3969 h 4"/>
                <a:gd name="T8" fmla="*/ 14817 w 6"/>
                <a:gd name="T9" fmla="*/ 0 h 4"/>
                <a:gd name="T10" fmla="*/ 22225 w 6"/>
                <a:gd name="T11" fmla="*/ 3969 h 4"/>
                <a:gd name="T12" fmla="*/ 14817 w 6"/>
                <a:gd name="T13" fmla="*/ 11906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4" y="3"/>
                  </a:moveTo>
                  <a:cubicBezTo>
                    <a:pt x="4" y="4"/>
                    <a:pt x="3" y="4"/>
                    <a:pt x="3" y="4"/>
                  </a:cubicBezTo>
                  <a:cubicBezTo>
                    <a:pt x="2" y="4"/>
                    <a:pt x="1" y="4"/>
                    <a:pt x="0" y="3"/>
                  </a:cubicBezTo>
                  <a:cubicBezTo>
                    <a:pt x="0" y="2"/>
                    <a:pt x="1" y="2"/>
                    <a:pt x="1" y="1"/>
                  </a:cubicBezTo>
                  <a:cubicBezTo>
                    <a:pt x="2" y="1"/>
                    <a:pt x="3" y="0"/>
                    <a:pt x="4" y="0"/>
                  </a:cubicBezTo>
                  <a:cubicBezTo>
                    <a:pt x="5" y="0"/>
                    <a:pt x="5" y="1"/>
                    <a:pt x="6" y="1"/>
                  </a:cubicBezTo>
                  <a:cubicBezTo>
                    <a:pt x="6" y="2"/>
                    <a:pt x="5" y="3"/>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2" name="Freeform 524"/>
            <p:cNvSpPr>
              <a:spLocks noChangeArrowheads="1"/>
            </p:cNvSpPr>
            <p:nvPr/>
          </p:nvSpPr>
          <p:spPr bwMode="auto">
            <a:xfrm>
              <a:off x="765175" y="200025"/>
              <a:ext cx="42863" cy="22225"/>
            </a:xfrm>
            <a:custGeom>
              <a:avLst/>
              <a:gdLst>
                <a:gd name="T0" fmla="*/ 38966 w 11"/>
                <a:gd name="T1" fmla="*/ 18521 h 6"/>
                <a:gd name="T2" fmla="*/ 27276 w 11"/>
                <a:gd name="T3" fmla="*/ 22225 h 6"/>
                <a:gd name="T4" fmla="*/ 15587 w 11"/>
                <a:gd name="T5" fmla="*/ 22225 h 6"/>
                <a:gd name="T6" fmla="*/ 7793 w 11"/>
                <a:gd name="T7" fmla="*/ 18521 h 6"/>
                <a:gd name="T8" fmla="*/ 0 w 11"/>
                <a:gd name="T9" fmla="*/ 14817 h 6"/>
                <a:gd name="T10" fmla="*/ 15587 w 11"/>
                <a:gd name="T11" fmla="*/ 0 h 6"/>
                <a:gd name="T12" fmla="*/ 35070 w 11"/>
                <a:gd name="T13" fmla="*/ 3704 h 6"/>
                <a:gd name="T14" fmla="*/ 42863 w 11"/>
                <a:gd name="T15" fmla="*/ 11113 h 6"/>
                <a:gd name="T16" fmla="*/ 38966 w 11"/>
                <a:gd name="T17" fmla="*/ 18521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6"/>
                <a:gd name="T29" fmla="*/ 11 w 11"/>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6">
                  <a:moveTo>
                    <a:pt x="10" y="5"/>
                  </a:moveTo>
                  <a:cubicBezTo>
                    <a:pt x="9" y="5"/>
                    <a:pt x="8" y="6"/>
                    <a:pt x="7" y="6"/>
                  </a:cubicBezTo>
                  <a:cubicBezTo>
                    <a:pt x="6" y="6"/>
                    <a:pt x="5" y="6"/>
                    <a:pt x="4" y="6"/>
                  </a:cubicBezTo>
                  <a:cubicBezTo>
                    <a:pt x="3" y="6"/>
                    <a:pt x="2" y="6"/>
                    <a:pt x="2" y="5"/>
                  </a:cubicBezTo>
                  <a:cubicBezTo>
                    <a:pt x="1" y="5"/>
                    <a:pt x="0" y="5"/>
                    <a:pt x="0" y="4"/>
                  </a:cubicBezTo>
                  <a:cubicBezTo>
                    <a:pt x="0" y="2"/>
                    <a:pt x="2" y="1"/>
                    <a:pt x="4" y="0"/>
                  </a:cubicBezTo>
                  <a:cubicBezTo>
                    <a:pt x="6" y="0"/>
                    <a:pt x="8" y="0"/>
                    <a:pt x="9" y="1"/>
                  </a:cubicBezTo>
                  <a:cubicBezTo>
                    <a:pt x="9" y="1"/>
                    <a:pt x="10" y="2"/>
                    <a:pt x="11" y="3"/>
                  </a:cubicBezTo>
                  <a:cubicBezTo>
                    <a:pt x="11" y="3"/>
                    <a:pt x="10" y="4"/>
                    <a:pt x="10" y="5"/>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3" name="Freeform 525"/>
            <p:cNvSpPr>
              <a:spLocks noChangeArrowheads="1"/>
            </p:cNvSpPr>
            <p:nvPr/>
          </p:nvSpPr>
          <p:spPr bwMode="auto">
            <a:xfrm>
              <a:off x="852488" y="377825"/>
              <a:ext cx="11113" cy="19050"/>
            </a:xfrm>
            <a:custGeom>
              <a:avLst/>
              <a:gdLst>
                <a:gd name="T0" fmla="*/ 7409 w 3"/>
                <a:gd name="T1" fmla="*/ 15240 h 5"/>
                <a:gd name="T2" fmla="*/ 7409 w 3"/>
                <a:gd name="T3" fmla="*/ 19050 h 5"/>
                <a:gd name="T4" fmla="*/ 7409 w 3"/>
                <a:gd name="T5" fmla="*/ 19050 h 5"/>
                <a:gd name="T6" fmla="*/ 0 w 3"/>
                <a:gd name="T7" fmla="*/ 0 h 5"/>
                <a:gd name="T8" fmla="*/ 3704 w 3"/>
                <a:gd name="T9" fmla="*/ 0 h 5"/>
                <a:gd name="T10" fmla="*/ 7409 w 3"/>
                <a:gd name="T11" fmla="*/ 15240 h 5"/>
                <a:gd name="T12" fmla="*/ 7409 w 3"/>
                <a:gd name="T13" fmla="*/ 15240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2" y="4"/>
                  </a:moveTo>
                  <a:cubicBezTo>
                    <a:pt x="3" y="5"/>
                    <a:pt x="3" y="5"/>
                    <a:pt x="2" y="5"/>
                  </a:cubicBezTo>
                  <a:cubicBezTo>
                    <a:pt x="2" y="5"/>
                    <a:pt x="2" y="5"/>
                    <a:pt x="2" y="5"/>
                  </a:cubicBezTo>
                  <a:cubicBezTo>
                    <a:pt x="2" y="3"/>
                    <a:pt x="0" y="2"/>
                    <a:pt x="0" y="0"/>
                  </a:cubicBezTo>
                  <a:cubicBezTo>
                    <a:pt x="1" y="0"/>
                    <a:pt x="1" y="0"/>
                    <a:pt x="1" y="0"/>
                  </a:cubicBezTo>
                  <a:cubicBezTo>
                    <a:pt x="2" y="1"/>
                    <a:pt x="1" y="3"/>
                    <a:pt x="2" y="4"/>
                  </a:cubicBezTo>
                  <a:cubicBezTo>
                    <a:pt x="2" y="4"/>
                    <a:pt x="2" y="4"/>
                    <a:pt x="2"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4" name="Freeform 526"/>
            <p:cNvSpPr>
              <a:spLocks noChangeArrowheads="1"/>
            </p:cNvSpPr>
            <p:nvPr/>
          </p:nvSpPr>
          <p:spPr bwMode="auto">
            <a:xfrm>
              <a:off x="731838" y="233362"/>
              <a:ext cx="79375" cy="41275"/>
            </a:xfrm>
            <a:custGeom>
              <a:avLst/>
              <a:gdLst>
                <a:gd name="T0" fmla="*/ 71815 w 21"/>
                <a:gd name="T1" fmla="*/ 33770 h 11"/>
                <a:gd name="T2" fmla="*/ 56696 w 21"/>
                <a:gd name="T3" fmla="*/ 37523 h 11"/>
                <a:gd name="T4" fmla="*/ 56696 w 21"/>
                <a:gd name="T5" fmla="*/ 37523 h 11"/>
                <a:gd name="T6" fmla="*/ 52917 w 21"/>
                <a:gd name="T7" fmla="*/ 37523 h 11"/>
                <a:gd name="T8" fmla="*/ 52917 w 21"/>
                <a:gd name="T9" fmla="*/ 37523 h 11"/>
                <a:gd name="T10" fmla="*/ 45357 w 21"/>
                <a:gd name="T11" fmla="*/ 37523 h 11"/>
                <a:gd name="T12" fmla="*/ 37798 w 21"/>
                <a:gd name="T13" fmla="*/ 37523 h 11"/>
                <a:gd name="T14" fmla="*/ 34018 w 21"/>
                <a:gd name="T15" fmla="*/ 37523 h 11"/>
                <a:gd name="T16" fmla="*/ 26458 w 21"/>
                <a:gd name="T17" fmla="*/ 37523 h 11"/>
                <a:gd name="T18" fmla="*/ 22679 w 21"/>
                <a:gd name="T19" fmla="*/ 33770 h 11"/>
                <a:gd name="T20" fmla="*/ 22679 w 21"/>
                <a:gd name="T21" fmla="*/ 33770 h 11"/>
                <a:gd name="T22" fmla="*/ 22679 w 21"/>
                <a:gd name="T23" fmla="*/ 33770 h 11"/>
                <a:gd name="T24" fmla="*/ 7560 w 21"/>
                <a:gd name="T25" fmla="*/ 37523 h 11"/>
                <a:gd name="T26" fmla="*/ 7560 w 21"/>
                <a:gd name="T27" fmla="*/ 37523 h 11"/>
                <a:gd name="T28" fmla="*/ 7560 w 21"/>
                <a:gd name="T29" fmla="*/ 37523 h 11"/>
                <a:gd name="T30" fmla="*/ 18899 w 21"/>
                <a:gd name="T31" fmla="*/ 33770 h 11"/>
                <a:gd name="T32" fmla="*/ 18899 w 21"/>
                <a:gd name="T33" fmla="*/ 30018 h 11"/>
                <a:gd name="T34" fmla="*/ 15119 w 21"/>
                <a:gd name="T35" fmla="*/ 30018 h 11"/>
                <a:gd name="T36" fmla="*/ 15119 w 21"/>
                <a:gd name="T37" fmla="*/ 30018 h 11"/>
                <a:gd name="T38" fmla="*/ 3780 w 21"/>
                <a:gd name="T39" fmla="*/ 37523 h 11"/>
                <a:gd name="T40" fmla="*/ 0 w 21"/>
                <a:gd name="T41" fmla="*/ 37523 h 11"/>
                <a:gd name="T42" fmla="*/ 7560 w 21"/>
                <a:gd name="T43" fmla="*/ 33770 h 11"/>
                <a:gd name="T44" fmla="*/ 15119 w 21"/>
                <a:gd name="T45" fmla="*/ 22514 h 11"/>
                <a:gd name="T46" fmla="*/ 18899 w 21"/>
                <a:gd name="T47" fmla="*/ 18761 h 11"/>
                <a:gd name="T48" fmla="*/ 22679 w 21"/>
                <a:gd name="T49" fmla="*/ 15009 h 11"/>
                <a:gd name="T50" fmla="*/ 30238 w 21"/>
                <a:gd name="T51" fmla="*/ 11257 h 11"/>
                <a:gd name="T52" fmla="*/ 37798 w 21"/>
                <a:gd name="T53" fmla="*/ 7505 h 11"/>
                <a:gd name="T54" fmla="*/ 45357 w 21"/>
                <a:gd name="T55" fmla="*/ 7505 h 11"/>
                <a:gd name="T56" fmla="*/ 45357 w 21"/>
                <a:gd name="T57" fmla="*/ 7505 h 11"/>
                <a:gd name="T58" fmla="*/ 45357 w 21"/>
                <a:gd name="T59" fmla="*/ 3752 h 11"/>
                <a:gd name="T60" fmla="*/ 49137 w 21"/>
                <a:gd name="T61" fmla="*/ 3752 h 11"/>
                <a:gd name="T62" fmla="*/ 49137 w 21"/>
                <a:gd name="T63" fmla="*/ 3752 h 11"/>
                <a:gd name="T64" fmla="*/ 45357 w 21"/>
                <a:gd name="T65" fmla="*/ 7505 h 11"/>
                <a:gd name="T66" fmla="*/ 49137 w 21"/>
                <a:gd name="T67" fmla="*/ 11257 h 11"/>
                <a:gd name="T68" fmla="*/ 60476 w 21"/>
                <a:gd name="T69" fmla="*/ 22514 h 11"/>
                <a:gd name="T70" fmla="*/ 64256 w 21"/>
                <a:gd name="T71" fmla="*/ 18761 h 11"/>
                <a:gd name="T72" fmla="*/ 68036 w 21"/>
                <a:gd name="T73" fmla="*/ 18761 h 11"/>
                <a:gd name="T74" fmla="*/ 71815 w 21"/>
                <a:gd name="T75" fmla="*/ 18761 h 11"/>
                <a:gd name="T76" fmla="*/ 79375 w 21"/>
                <a:gd name="T77" fmla="*/ 26266 h 11"/>
                <a:gd name="T78" fmla="*/ 71815 w 21"/>
                <a:gd name="T79" fmla="*/ 33770 h 1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
                <a:gd name="T121" fmla="*/ 0 h 11"/>
                <a:gd name="T122" fmla="*/ 21 w 21"/>
                <a:gd name="T123" fmla="*/ 11 h 1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 h="11">
                  <a:moveTo>
                    <a:pt x="19" y="9"/>
                  </a:moveTo>
                  <a:cubicBezTo>
                    <a:pt x="18" y="10"/>
                    <a:pt x="17" y="11"/>
                    <a:pt x="15" y="10"/>
                  </a:cubicBezTo>
                  <a:cubicBezTo>
                    <a:pt x="15" y="10"/>
                    <a:pt x="15" y="10"/>
                    <a:pt x="15" y="10"/>
                  </a:cubicBezTo>
                  <a:cubicBezTo>
                    <a:pt x="14" y="10"/>
                    <a:pt x="15" y="9"/>
                    <a:pt x="14" y="10"/>
                  </a:cubicBezTo>
                  <a:cubicBezTo>
                    <a:pt x="14" y="10"/>
                    <a:pt x="14" y="10"/>
                    <a:pt x="14" y="10"/>
                  </a:cubicBezTo>
                  <a:cubicBezTo>
                    <a:pt x="13" y="10"/>
                    <a:pt x="13" y="11"/>
                    <a:pt x="12" y="10"/>
                  </a:cubicBezTo>
                  <a:cubicBezTo>
                    <a:pt x="11" y="11"/>
                    <a:pt x="10" y="10"/>
                    <a:pt x="10" y="10"/>
                  </a:cubicBezTo>
                  <a:cubicBezTo>
                    <a:pt x="9" y="10"/>
                    <a:pt x="9" y="10"/>
                    <a:pt x="9" y="10"/>
                  </a:cubicBezTo>
                  <a:cubicBezTo>
                    <a:pt x="8" y="10"/>
                    <a:pt x="8" y="10"/>
                    <a:pt x="7" y="10"/>
                  </a:cubicBezTo>
                  <a:cubicBezTo>
                    <a:pt x="7" y="9"/>
                    <a:pt x="6" y="10"/>
                    <a:pt x="6" y="9"/>
                  </a:cubicBezTo>
                  <a:cubicBezTo>
                    <a:pt x="6" y="9"/>
                    <a:pt x="6" y="9"/>
                    <a:pt x="6" y="9"/>
                  </a:cubicBezTo>
                  <a:cubicBezTo>
                    <a:pt x="6" y="9"/>
                    <a:pt x="6" y="9"/>
                    <a:pt x="6" y="9"/>
                  </a:cubicBezTo>
                  <a:cubicBezTo>
                    <a:pt x="4" y="9"/>
                    <a:pt x="3" y="10"/>
                    <a:pt x="2" y="10"/>
                  </a:cubicBezTo>
                  <a:cubicBezTo>
                    <a:pt x="2" y="11"/>
                    <a:pt x="2" y="10"/>
                    <a:pt x="2" y="10"/>
                  </a:cubicBezTo>
                  <a:cubicBezTo>
                    <a:pt x="2" y="10"/>
                    <a:pt x="2" y="10"/>
                    <a:pt x="2" y="10"/>
                  </a:cubicBezTo>
                  <a:cubicBezTo>
                    <a:pt x="3" y="10"/>
                    <a:pt x="4" y="9"/>
                    <a:pt x="5" y="9"/>
                  </a:cubicBezTo>
                  <a:cubicBezTo>
                    <a:pt x="5" y="9"/>
                    <a:pt x="5" y="8"/>
                    <a:pt x="5" y="8"/>
                  </a:cubicBezTo>
                  <a:cubicBezTo>
                    <a:pt x="5" y="8"/>
                    <a:pt x="5" y="7"/>
                    <a:pt x="4" y="8"/>
                  </a:cubicBezTo>
                  <a:cubicBezTo>
                    <a:pt x="4" y="8"/>
                    <a:pt x="4" y="8"/>
                    <a:pt x="4" y="8"/>
                  </a:cubicBezTo>
                  <a:cubicBezTo>
                    <a:pt x="3" y="9"/>
                    <a:pt x="2" y="9"/>
                    <a:pt x="1" y="10"/>
                  </a:cubicBezTo>
                  <a:cubicBezTo>
                    <a:pt x="1" y="10"/>
                    <a:pt x="0" y="10"/>
                    <a:pt x="0" y="10"/>
                  </a:cubicBezTo>
                  <a:cubicBezTo>
                    <a:pt x="0" y="9"/>
                    <a:pt x="1" y="9"/>
                    <a:pt x="2" y="9"/>
                  </a:cubicBezTo>
                  <a:cubicBezTo>
                    <a:pt x="3" y="8"/>
                    <a:pt x="5" y="7"/>
                    <a:pt x="4" y="6"/>
                  </a:cubicBezTo>
                  <a:cubicBezTo>
                    <a:pt x="4" y="6"/>
                    <a:pt x="5" y="6"/>
                    <a:pt x="5" y="5"/>
                  </a:cubicBezTo>
                  <a:cubicBezTo>
                    <a:pt x="5" y="5"/>
                    <a:pt x="5" y="4"/>
                    <a:pt x="6" y="4"/>
                  </a:cubicBezTo>
                  <a:cubicBezTo>
                    <a:pt x="6" y="3"/>
                    <a:pt x="7" y="3"/>
                    <a:pt x="8" y="3"/>
                  </a:cubicBezTo>
                  <a:cubicBezTo>
                    <a:pt x="9" y="3"/>
                    <a:pt x="9" y="2"/>
                    <a:pt x="10" y="2"/>
                  </a:cubicBezTo>
                  <a:cubicBezTo>
                    <a:pt x="10" y="2"/>
                    <a:pt x="11" y="3"/>
                    <a:pt x="12" y="2"/>
                  </a:cubicBezTo>
                  <a:cubicBezTo>
                    <a:pt x="12" y="2"/>
                    <a:pt x="12" y="2"/>
                    <a:pt x="12" y="2"/>
                  </a:cubicBezTo>
                  <a:cubicBezTo>
                    <a:pt x="12" y="1"/>
                    <a:pt x="12" y="1"/>
                    <a:pt x="12" y="1"/>
                  </a:cubicBezTo>
                  <a:cubicBezTo>
                    <a:pt x="12" y="1"/>
                    <a:pt x="12" y="0"/>
                    <a:pt x="13" y="1"/>
                  </a:cubicBezTo>
                  <a:cubicBezTo>
                    <a:pt x="13" y="0"/>
                    <a:pt x="13" y="1"/>
                    <a:pt x="13" y="1"/>
                  </a:cubicBezTo>
                  <a:cubicBezTo>
                    <a:pt x="13" y="2"/>
                    <a:pt x="13" y="2"/>
                    <a:pt x="12" y="2"/>
                  </a:cubicBezTo>
                  <a:cubicBezTo>
                    <a:pt x="13" y="3"/>
                    <a:pt x="13" y="3"/>
                    <a:pt x="13" y="3"/>
                  </a:cubicBezTo>
                  <a:cubicBezTo>
                    <a:pt x="15" y="3"/>
                    <a:pt x="16" y="4"/>
                    <a:pt x="16" y="6"/>
                  </a:cubicBezTo>
                  <a:cubicBezTo>
                    <a:pt x="16" y="6"/>
                    <a:pt x="17" y="5"/>
                    <a:pt x="17" y="5"/>
                  </a:cubicBezTo>
                  <a:cubicBezTo>
                    <a:pt x="18" y="5"/>
                    <a:pt x="18" y="5"/>
                    <a:pt x="18" y="5"/>
                  </a:cubicBezTo>
                  <a:cubicBezTo>
                    <a:pt x="19" y="5"/>
                    <a:pt x="19" y="5"/>
                    <a:pt x="19" y="5"/>
                  </a:cubicBezTo>
                  <a:cubicBezTo>
                    <a:pt x="20" y="5"/>
                    <a:pt x="21" y="6"/>
                    <a:pt x="21" y="7"/>
                  </a:cubicBezTo>
                  <a:cubicBezTo>
                    <a:pt x="21" y="7"/>
                    <a:pt x="20" y="8"/>
                    <a:pt x="19" y="9"/>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5" name="Freeform 527"/>
            <p:cNvSpPr>
              <a:spLocks noChangeArrowheads="1"/>
            </p:cNvSpPr>
            <p:nvPr/>
          </p:nvSpPr>
          <p:spPr bwMode="auto">
            <a:xfrm>
              <a:off x="717550" y="38100"/>
              <a:ext cx="25400" cy="33338"/>
            </a:xfrm>
            <a:custGeom>
              <a:avLst/>
              <a:gdLst>
                <a:gd name="T0" fmla="*/ 21771 w 7"/>
                <a:gd name="T1" fmla="*/ 33338 h 9"/>
                <a:gd name="T2" fmla="*/ 7257 w 7"/>
                <a:gd name="T3" fmla="*/ 14817 h 9"/>
                <a:gd name="T4" fmla="*/ 3629 w 7"/>
                <a:gd name="T5" fmla="*/ 7408 h 9"/>
                <a:gd name="T6" fmla="*/ 0 w 7"/>
                <a:gd name="T7" fmla="*/ 0 h 9"/>
                <a:gd name="T8" fmla="*/ 3629 w 7"/>
                <a:gd name="T9" fmla="*/ 0 h 9"/>
                <a:gd name="T10" fmla="*/ 14514 w 7"/>
                <a:gd name="T11" fmla="*/ 11113 h 9"/>
                <a:gd name="T12" fmla="*/ 21771 w 7"/>
                <a:gd name="T13" fmla="*/ 25930 h 9"/>
                <a:gd name="T14" fmla="*/ 21771 w 7"/>
                <a:gd name="T15" fmla="*/ 33338 h 9"/>
                <a:gd name="T16" fmla="*/ 21771 w 7"/>
                <a:gd name="T17" fmla="*/ 33338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9"/>
                <a:gd name="T29" fmla="*/ 7 w 7"/>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9">
                  <a:moveTo>
                    <a:pt x="6" y="9"/>
                  </a:moveTo>
                  <a:cubicBezTo>
                    <a:pt x="4" y="8"/>
                    <a:pt x="3" y="6"/>
                    <a:pt x="2" y="4"/>
                  </a:cubicBezTo>
                  <a:cubicBezTo>
                    <a:pt x="1" y="2"/>
                    <a:pt x="1" y="2"/>
                    <a:pt x="1" y="2"/>
                  </a:cubicBezTo>
                  <a:cubicBezTo>
                    <a:pt x="1" y="2"/>
                    <a:pt x="1" y="1"/>
                    <a:pt x="0" y="0"/>
                  </a:cubicBezTo>
                  <a:cubicBezTo>
                    <a:pt x="1" y="0"/>
                    <a:pt x="1" y="0"/>
                    <a:pt x="1" y="0"/>
                  </a:cubicBezTo>
                  <a:cubicBezTo>
                    <a:pt x="2" y="1"/>
                    <a:pt x="3" y="2"/>
                    <a:pt x="4" y="3"/>
                  </a:cubicBezTo>
                  <a:cubicBezTo>
                    <a:pt x="5" y="5"/>
                    <a:pt x="5" y="6"/>
                    <a:pt x="6" y="7"/>
                  </a:cubicBezTo>
                  <a:cubicBezTo>
                    <a:pt x="6" y="8"/>
                    <a:pt x="7" y="8"/>
                    <a:pt x="6" y="9"/>
                  </a:cubicBezTo>
                  <a:cubicBezTo>
                    <a:pt x="6" y="9"/>
                    <a:pt x="6" y="9"/>
                    <a:pt x="6" y="9"/>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6" name="Freeform 528"/>
            <p:cNvSpPr>
              <a:spLocks noChangeArrowheads="1"/>
            </p:cNvSpPr>
            <p:nvPr/>
          </p:nvSpPr>
          <p:spPr bwMode="auto">
            <a:xfrm>
              <a:off x="788988" y="342900"/>
              <a:ext cx="49213" cy="30163"/>
            </a:xfrm>
            <a:custGeom>
              <a:avLst/>
              <a:gdLst>
                <a:gd name="T0" fmla="*/ 45427 w 13"/>
                <a:gd name="T1" fmla="*/ 18852 h 8"/>
                <a:gd name="T2" fmla="*/ 41642 w 13"/>
                <a:gd name="T3" fmla="*/ 22622 h 8"/>
                <a:gd name="T4" fmla="*/ 26499 w 13"/>
                <a:gd name="T5" fmla="*/ 30163 h 8"/>
                <a:gd name="T6" fmla="*/ 18928 w 13"/>
                <a:gd name="T7" fmla="*/ 30163 h 8"/>
                <a:gd name="T8" fmla="*/ 15142 w 13"/>
                <a:gd name="T9" fmla="*/ 30163 h 8"/>
                <a:gd name="T10" fmla="*/ 7571 w 13"/>
                <a:gd name="T11" fmla="*/ 26393 h 8"/>
                <a:gd name="T12" fmla="*/ 0 w 13"/>
                <a:gd name="T13" fmla="*/ 22622 h 8"/>
                <a:gd name="T14" fmla="*/ 3786 w 13"/>
                <a:gd name="T15" fmla="*/ 18852 h 8"/>
                <a:gd name="T16" fmla="*/ 11357 w 13"/>
                <a:gd name="T17" fmla="*/ 11311 h 8"/>
                <a:gd name="T18" fmla="*/ 15142 w 13"/>
                <a:gd name="T19" fmla="*/ 7541 h 8"/>
                <a:gd name="T20" fmla="*/ 26499 w 13"/>
                <a:gd name="T21" fmla="*/ 3770 h 8"/>
                <a:gd name="T22" fmla="*/ 45427 w 13"/>
                <a:gd name="T23" fmla="*/ 3770 h 8"/>
                <a:gd name="T24" fmla="*/ 49213 w 13"/>
                <a:gd name="T25" fmla="*/ 18852 h 8"/>
                <a:gd name="T26" fmla="*/ 45427 w 13"/>
                <a:gd name="T27" fmla="*/ 1885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8"/>
                <a:gd name="T44" fmla="*/ 13 w 13"/>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8">
                  <a:moveTo>
                    <a:pt x="12" y="5"/>
                  </a:moveTo>
                  <a:cubicBezTo>
                    <a:pt x="12" y="6"/>
                    <a:pt x="12" y="6"/>
                    <a:pt x="11" y="6"/>
                  </a:cubicBezTo>
                  <a:cubicBezTo>
                    <a:pt x="10" y="7"/>
                    <a:pt x="9" y="7"/>
                    <a:pt x="7" y="8"/>
                  </a:cubicBezTo>
                  <a:cubicBezTo>
                    <a:pt x="7" y="8"/>
                    <a:pt x="6" y="8"/>
                    <a:pt x="5" y="8"/>
                  </a:cubicBezTo>
                  <a:cubicBezTo>
                    <a:pt x="4" y="8"/>
                    <a:pt x="4" y="8"/>
                    <a:pt x="4" y="8"/>
                  </a:cubicBezTo>
                  <a:cubicBezTo>
                    <a:pt x="3" y="8"/>
                    <a:pt x="2" y="7"/>
                    <a:pt x="2" y="7"/>
                  </a:cubicBezTo>
                  <a:cubicBezTo>
                    <a:pt x="1" y="6"/>
                    <a:pt x="0" y="6"/>
                    <a:pt x="0" y="6"/>
                  </a:cubicBezTo>
                  <a:cubicBezTo>
                    <a:pt x="0" y="5"/>
                    <a:pt x="1" y="5"/>
                    <a:pt x="1" y="5"/>
                  </a:cubicBezTo>
                  <a:cubicBezTo>
                    <a:pt x="2" y="4"/>
                    <a:pt x="3" y="4"/>
                    <a:pt x="3" y="3"/>
                  </a:cubicBezTo>
                  <a:cubicBezTo>
                    <a:pt x="4" y="3"/>
                    <a:pt x="3" y="2"/>
                    <a:pt x="4" y="2"/>
                  </a:cubicBezTo>
                  <a:cubicBezTo>
                    <a:pt x="5" y="1"/>
                    <a:pt x="6" y="2"/>
                    <a:pt x="7" y="1"/>
                  </a:cubicBezTo>
                  <a:cubicBezTo>
                    <a:pt x="8" y="1"/>
                    <a:pt x="10" y="0"/>
                    <a:pt x="12" y="1"/>
                  </a:cubicBezTo>
                  <a:cubicBezTo>
                    <a:pt x="12" y="2"/>
                    <a:pt x="12" y="3"/>
                    <a:pt x="13" y="5"/>
                  </a:cubicBezTo>
                  <a:cubicBezTo>
                    <a:pt x="12" y="5"/>
                    <a:pt x="12" y="5"/>
                    <a:pt x="12" y="5"/>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7" name="Freeform 529"/>
            <p:cNvSpPr>
              <a:spLocks noChangeArrowheads="1"/>
            </p:cNvSpPr>
            <p:nvPr/>
          </p:nvSpPr>
          <p:spPr bwMode="auto">
            <a:xfrm>
              <a:off x="622300" y="298450"/>
              <a:ext cx="230188" cy="188913"/>
            </a:xfrm>
            <a:custGeom>
              <a:avLst/>
              <a:gdLst>
                <a:gd name="T0" fmla="*/ 207547 w 61"/>
                <a:gd name="T1" fmla="*/ 117126 h 50"/>
                <a:gd name="T2" fmla="*/ 203773 w 61"/>
                <a:gd name="T3" fmla="*/ 132239 h 50"/>
                <a:gd name="T4" fmla="*/ 181132 w 61"/>
                <a:gd name="T5" fmla="*/ 124683 h 50"/>
                <a:gd name="T6" fmla="*/ 169811 w 61"/>
                <a:gd name="T7" fmla="*/ 136017 h 50"/>
                <a:gd name="T8" fmla="*/ 177358 w 61"/>
                <a:gd name="T9" fmla="*/ 136017 h 50"/>
                <a:gd name="T10" fmla="*/ 196226 w 61"/>
                <a:gd name="T11" fmla="*/ 139796 h 50"/>
                <a:gd name="T12" fmla="*/ 188679 w 61"/>
                <a:gd name="T13" fmla="*/ 154909 h 50"/>
                <a:gd name="T14" fmla="*/ 173584 w 61"/>
                <a:gd name="T15" fmla="*/ 170022 h 50"/>
                <a:gd name="T16" fmla="*/ 154717 w 61"/>
                <a:gd name="T17" fmla="*/ 188913 h 50"/>
                <a:gd name="T18" fmla="*/ 143396 w 61"/>
                <a:gd name="T19" fmla="*/ 185135 h 50"/>
                <a:gd name="T20" fmla="*/ 132075 w 61"/>
                <a:gd name="T21" fmla="*/ 188913 h 50"/>
                <a:gd name="T22" fmla="*/ 120754 w 61"/>
                <a:gd name="T23" fmla="*/ 177578 h 50"/>
                <a:gd name="T24" fmla="*/ 105660 w 61"/>
                <a:gd name="T25" fmla="*/ 166243 h 50"/>
                <a:gd name="T26" fmla="*/ 98113 w 61"/>
                <a:gd name="T27" fmla="*/ 136017 h 50"/>
                <a:gd name="T28" fmla="*/ 98113 w 61"/>
                <a:gd name="T29" fmla="*/ 109570 h 50"/>
                <a:gd name="T30" fmla="*/ 94339 w 61"/>
                <a:gd name="T31" fmla="*/ 102013 h 50"/>
                <a:gd name="T32" fmla="*/ 64151 w 61"/>
                <a:gd name="T33" fmla="*/ 94457 h 50"/>
                <a:gd name="T34" fmla="*/ 41509 w 61"/>
                <a:gd name="T35" fmla="*/ 90678 h 50"/>
                <a:gd name="T36" fmla="*/ 11321 w 61"/>
                <a:gd name="T37" fmla="*/ 79343 h 50"/>
                <a:gd name="T38" fmla="*/ 22641 w 61"/>
                <a:gd name="T39" fmla="*/ 45339 h 50"/>
                <a:gd name="T40" fmla="*/ 18868 w 61"/>
                <a:gd name="T41" fmla="*/ 37783 h 50"/>
                <a:gd name="T42" fmla="*/ 11321 w 61"/>
                <a:gd name="T43" fmla="*/ 30226 h 50"/>
                <a:gd name="T44" fmla="*/ 22641 w 61"/>
                <a:gd name="T45" fmla="*/ 11335 h 50"/>
                <a:gd name="T46" fmla="*/ 60377 w 61"/>
                <a:gd name="T47" fmla="*/ 0 h 50"/>
                <a:gd name="T48" fmla="*/ 75471 w 61"/>
                <a:gd name="T49" fmla="*/ 22670 h 50"/>
                <a:gd name="T50" fmla="*/ 56604 w 61"/>
                <a:gd name="T51" fmla="*/ 37783 h 50"/>
                <a:gd name="T52" fmla="*/ 75471 w 61"/>
                <a:gd name="T53" fmla="*/ 45339 h 50"/>
                <a:gd name="T54" fmla="*/ 98113 w 61"/>
                <a:gd name="T55" fmla="*/ 30226 h 50"/>
                <a:gd name="T56" fmla="*/ 98113 w 61"/>
                <a:gd name="T57" fmla="*/ 11335 h 50"/>
                <a:gd name="T58" fmla="*/ 120754 w 61"/>
                <a:gd name="T59" fmla="*/ 34004 h 50"/>
                <a:gd name="T60" fmla="*/ 132075 w 61"/>
                <a:gd name="T61" fmla="*/ 41561 h 50"/>
                <a:gd name="T62" fmla="*/ 154717 w 61"/>
                <a:gd name="T63" fmla="*/ 41561 h 50"/>
                <a:gd name="T64" fmla="*/ 162264 w 61"/>
                <a:gd name="T65" fmla="*/ 41561 h 50"/>
                <a:gd name="T66" fmla="*/ 169811 w 61"/>
                <a:gd name="T67" fmla="*/ 52896 h 50"/>
                <a:gd name="T68" fmla="*/ 139622 w 61"/>
                <a:gd name="T69" fmla="*/ 68009 h 50"/>
                <a:gd name="T70" fmla="*/ 124528 w 61"/>
                <a:gd name="T71" fmla="*/ 52896 h 50"/>
                <a:gd name="T72" fmla="*/ 94339 w 61"/>
                <a:gd name="T73" fmla="*/ 68009 h 50"/>
                <a:gd name="T74" fmla="*/ 90566 w 61"/>
                <a:gd name="T75" fmla="*/ 56674 h 50"/>
                <a:gd name="T76" fmla="*/ 79245 w 61"/>
                <a:gd name="T77" fmla="*/ 52896 h 50"/>
                <a:gd name="T78" fmla="*/ 83019 w 61"/>
                <a:gd name="T79" fmla="*/ 71787 h 50"/>
                <a:gd name="T80" fmla="*/ 98113 w 61"/>
                <a:gd name="T81" fmla="*/ 86900 h 50"/>
                <a:gd name="T82" fmla="*/ 120754 w 61"/>
                <a:gd name="T83" fmla="*/ 86900 h 50"/>
                <a:gd name="T84" fmla="*/ 150943 w 61"/>
                <a:gd name="T85" fmla="*/ 71787 h 50"/>
                <a:gd name="T86" fmla="*/ 181132 w 61"/>
                <a:gd name="T87" fmla="*/ 79343 h 50"/>
                <a:gd name="T88" fmla="*/ 188679 w 61"/>
                <a:gd name="T89" fmla="*/ 86900 h 50"/>
                <a:gd name="T90" fmla="*/ 184905 w 61"/>
                <a:gd name="T91" fmla="*/ 105791 h 50"/>
                <a:gd name="T92" fmla="*/ 192452 w 61"/>
                <a:gd name="T93" fmla="*/ 109570 h 50"/>
                <a:gd name="T94" fmla="*/ 211320 w 61"/>
                <a:gd name="T95" fmla="*/ 98235 h 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
                <a:gd name="T145" fmla="*/ 0 h 50"/>
                <a:gd name="T146" fmla="*/ 61 w 61"/>
                <a:gd name="T147" fmla="*/ 50 h 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 h="50">
                  <a:moveTo>
                    <a:pt x="60" y="28"/>
                  </a:moveTo>
                  <a:cubicBezTo>
                    <a:pt x="59" y="28"/>
                    <a:pt x="59" y="29"/>
                    <a:pt x="58" y="29"/>
                  </a:cubicBezTo>
                  <a:cubicBezTo>
                    <a:pt x="57" y="29"/>
                    <a:pt x="57" y="29"/>
                    <a:pt x="57" y="30"/>
                  </a:cubicBezTo>
                  <a:cubicBezTo>
                    <a:pt x="57" y="31"/>
                    <a:pt x="56" y="31"/>
                    <a:pt x="55" y="31"/>
                  </a:cubicBezTo>
                  <a:cubicBezTo>
                    <a:pt x="55" y="31"/>
                    <a:pt x="54" y="31"/>
                    <a:pt x="54" y="31"/>
                  </a:cubicBezTo>
                  <a:cubicBezTo>
                    <a:pt x="54" y="31"/>
                    <a:pt x="55" y="32"/>
                    <a:pt x="54" y="32"/>
                  </a:cubicBezTo>
                  <a:cubicBezTo>
                    <a:pt x="54" y="33"/>
                    <a:pt x="54" y="33"/>
                    <a:pt x="54" y="34"/>
                  </a:cubicBezTo>
                  <a:cubicBezTo>
                    <a:pt x="54" y="34"/>
                    <a:pt x="54" y="35"/>
                    <a:pt x="54" y="35"/>
                  </a:cubicBezTo>
                  <a:cubicBezTo>
                    <a:pt x="53" y="35"/>
                    <a:pt x="52" y="34"/>
                    <a:pt x="51" y="34"/>
                  </a:cubicBezTo>
                  <a:cubicBezTo>
                    <a:pt x="50" y="34"/>
                    <a:pt x="50" y="34"/>
                    <a:pt x="49" y="33"/>
                  </a:cubicBezTo>
                  <a:cubicBezTo>
                    <a:pt x="49" y="33"/>
                    <a:pt x="50" y="33"/>
                    <a:pt x="49" y="32"/>
                  </a:cubicBezTo>
                  <a:cubicBezTo>
                    <a:pt x="49" y="33"/>
                    <a:pt x="49" y="33"/>
                    <a:pt x="48" y="33"/>
                  </a:cubicBezTo>
                  <a:cubicBezTo>
                    <a:pt x="48" y="33"/>
                    <a:pt x="47" y="33"/>
                    <a:pt x="47" y="33"/>
                  </a:cubicBezTo>
                  <a:cubicBezTo>
                    <a:pt x="47" y="33"/>
                    <a:pt x="47" y="32"/>
                    <a:pt x="47" y="33"/>
                  </a:cubicBezTo>
                  <a:cubicBezTo>
                    <a:pt x="46" y="34"/>
                    <a:pt x="45" y="34"/>
                    <a:pt x="44" y="36"/>
                  </a:cubicBezTo>
                  <a:cubicBezTo>
                    <a:pt x="45" y="36"/>
                    <a:pt x="45" y="36"/>
                    <a:pt x="45" y="36"/>
                  </a:cubicBezTo>
                  <a:cubicBezTo>
                    <a:pt x="46" y="36"/>
                    <a:pt x="46" y="36"/>
                    <a:pt x="46" y="36"/>
                  </a:cubicBezTo>
                  <a:cubicBezTo>
                    <a:pt x="46" y="35"/>
                    <a:pt x="47" y="35"/>
                    <a:pt x="47" y="35"/>
                  </a:cubicBezTo>
                  <a:cubicBezTo>
                    <a:pt x="48" y="35"/>
                    <a:pt x="48" y="35"/>
                    <a:pt x="47" y="36"/>
                  </a:cubicBezTo>
                  <a:cubicBezTo>
                    <a:pt x="47" y="36"/>
                    <a:pt x="47" y="36"/>
                    <a:pt x="47" y="36"/>
                  </a:cubicBezTo>
                  <a:cubicBezTo>
                    <a:pt x="47" y="37"/>
                    <a:pt x="48" y="37"/>
                    <a:pt x="49" y="37"/>
                  </a:cubicBezTo>
                  <a:cubicBezTo>
                    <a:pt x="50" y="37"/>
                    <a:pt x="50" y="37"/>
                    <a:pt x="50" y="37"/>
                  </a:cubicBezTo>
                  <a:cubicBezTo>
                    <a:pt x="50" y="36"/>
                    <a:pt x="51" y="36"/>
                    <a:pt x="51" y="36"/>
                  </a:cubicBezTo>
                  <a:cubicBezTo>
                    <a:pt x="52" y="36"/>
                    <a:pt x="52" y="36"/>
                    <a:pt x="52" y="37"/>
                  </a:cubicBezTo>
                  <a:cubicBezTo>
                    <a:pt x="52" y="37"/>
                    <a:pt x="51" y="37"/>
                    <a:pt x="51" y="38"/>
                  </a:cubicBezTo>
                  <a:cubicBezTo>
                    <a:pt x="51" y="38"/>
                    <a:pt x="50" y="38"/>
                    <a:pt x="50" y="38"/>
                  </a:cubicBezTo>
                  <a:cubicBezTo>
                    <a:pt x="50" y="39"/>
                    <a:pt x="50" y="40"/>
                    <a:pt x="50" y="40"/>
                  </a:cubicBezTo>
                  <a:cubicBezTo>
                    <a:pt x="50" y="41"/>
                    <a:pt x="50" y="41"/>
                    <a:pt x="50" y="41"/>
                  </a:cubicBezTo>
                  <a:cubicBezTo>
                    <a:pt x="49" y="42"/>
                    <a:pt x="52" y="42"/>
                    <a:pt x="50" y="43"/>
                  </a:cubicBezTo>
                  <a:cubicBezTo>
                    <a:pt x="50" y="43"/>
                    <a:pt x="49" y="43"/>
                    <a:pt x="49" y="43"/>
                  </a:cubicBezTo>
                  <a:cubicBezTo>
                    <a:pt x="48" y="44"/>
                    <a:pt x="48" y="44"/>
                    <a:pt x="48" y="45"/>
                  </a:cubicBezTo>
                  <a:cubicBezTo>
                    <a:pt x="48" y="46"/>
                    <a:pt x="47" y="45"/>
                    <a:pt x="46" y="45"/>
                  </a:cubicBezTo>
                  <a:cubicBezTo>
                    <a:pt x="45" y="46"/>
                    <a:pt x="45" y="46"/>
                    <a:pt x="44" y="46"/>
                  </a:cubicBezTo>
                  <a:cubicBezTo>
                    <a:pt x="44" y="47"/>
                    <a:pt x="43" y="47"/>
                    <a:pt x="43" y="48"/>
                  </a:cubicBezTo>
                  <a:cubicBezTo>
                    <a:pt x="42" y="48"/>
                    <a:pt x="43" y="49"/>
                    <a:pt x="42" y="49"/>
                  </a:cubicBezTo>
                  <a:cubicBezTo>
                    <a:pt x="42" y="50"/>
                    <a:pt x="41" y="50"/>
                    <a:pt x="41" y="50"/>
                  </a:cubicBezTo>
                  <a:cubicBezTo>
                    <a:pt x="41" y="49"/>
                    <a:pt x="40" y="49"/>
                    <a:pt x="40" y="49"/>
                  </a:cubicBezTo>
                  <a:cubicBezTo>
                    <a:pt x="40" y="48"/>
                    <a:pt x="41" y="48"/>
                    <a:pt x="40" y="48"/>
                  </a:cubicBezTo>
                  <a:cubicBezTo>
                    <a:pt x="39" y="48"/>
                    <a:pt x="39" y="49"/>
                    <a:pt x="38" y="49"/>
                  </a:cubicBezTo>
                  <a:cubicBezTo>
                    <a:pt x="38" y="49"/>
                    <a:pt x="38" y="49"/>
                    <a:pt x="38" y="49"/>
                  </a:cubicBezTo>
                  <a:cubicBezTo>
                    <a:pt x="38" y="49"/>
                    <a:pt x="38" y="48"/>
                    <a:pt x="38" y="48"/>
                  </a:cubicBezTo>
                  <a:cubicBezTo>
                    <a:pt x="38" y="48"/>
                    <a:pt x="37" y="48"/>
                    <a:pt x="37" y="48"/>
                  </a:cubicBezTo>
                  <a:cubicBezTo>
                    <a:pt x="36" y="48"/>
                    <a:pt x="36" y="49"/>
                    <a:pt x="35" y="49"/>
                  </a:cubicBezTo>
                  <a:cubicBezTo>
                    <a:pt x="35" y="50"/>
                    <a:pt x="35" y="50"/>
                    <a:pt x="35" y="50"/>
                  </a:cubicBezTo>
                  <a:cubicBezTo>
                    <a:pt x="34" y="50"/>
                    <a:pt x="34" y="50"/>
                    <a:pt x="34" y="50"/>
                  </a:cubicBezTo>
                  <a:cubicBezTo>
                    <a:pt x="33" y="49"/>
                    <a:pt x="37" y="48"/>
                    <a:pt x="34" y="48"/>
                  </a:cubicBezTo>
                  <a:cubicBezTo>
                    <a:pt x="33" y="48"/>
                    <a:pt x="33" y="49"/>
                    <a:pt x="32" y="49"/>
                  </a:cubicBezTo>
                  <a:cubicBezTo>
                    <a:pt x="31" y="48"/>
                    <a:pt x="33" y="48"/>
                    <a:pt x="32" y="47"/>
                  </a:cubicBezTo>
                  <a:cubicBezTo>
                    <a:pt x="32" y="47"/>
                    <a:pt x="31" y="47"/>
                    <a:pt x="30" y="47"/>
                  </a:cubicBezTo>
                  <a:cubicBezTo>
                    <a:pt x="30" y="47"/>
                    <a:pt x="30" y="46"/>
                    <a:pt x="30" y="46"/>
                  </a:cubicBezTo>
                  <a:cubicBezTo>
                    <a:pt x="30" y="46"/>
                    <a:pt x="29" y="45"/>
                    <a:pt x="30" y="45"/>
                  </a:cubicBezTo>
                  <a:cubicBezTo>
                    <a:pt x="29" y="45"/>
                    <a:pt x="28" y="45"/>
                    <a:pt x="28" y="44"/>
                  </a:cubicBezTo>
                  <a:cubicBezTo>
                    <a:pt x="28" y="43"/>
                    <a:pt x="27" y="43"/>
                    <a:pt x="28" y="42"/>
                  </a:cubicBezTo>
                  <a:cubicBezTo>
                    <a:pt x="28" y="42"/>
                    <a:pt x="27" y="41"/>
                    <a:pt x="28" y="41"/>
                  </a:cubicBezTo>
                  <a:cubicBezTo>
                    <a:pt x="27" y="40"/>
                    <a:pt x="25" y="39"/>
                    <a:pt x="25" y="38"/>
                  </a:cubicBezTo>
                  <a:cubicBezTo>
                    <a:pt x="25" y="37"/>
                    <a:pt x="26" y="37"/>
                    <a:pt x="26" y="36"/>
                  </a:cubicBezTo>
                  <a:cubicBezTo>
                    <a:pt x="25" y="35"/>
                    <a:pt x="27" y="34"/>
                    <a:pt x="27" y="33"/>
                  </a:cubicBezTo>
                  <a:cubicBezTo>
                    <a:pt x="27" y="32"/>
                    <a:pt x="26" y="32"/>
                    <a:pt x="26" y="31"/>
                  </a:cubicBezTo>
                  <a:cubicBezTo>
                    <a:pt x="26" y="31"/>
                    <a:pt x="27" y="31"/>
                    <a:pt x="27" y="30"/>
                  </a:cubicBezTo>
                  <a:cubicBezTo>
                    <a:pt x="26" y="30"/>
                    <a:pt x="28" y="29"/>
                    <a:pt x="26" y="29"/>
                  </a:cubicBezTo>
                  <a:cubicBezTo>
                    <a:pt x="26" y="29"/>
                    <a:pt x="26" y="29"/>
                    <a:pt x="26" y="29"/>
                  </a:cubicBezTo>
                  <a:cubicBezTo>
                    <a:pt x="26" y="28"/>
                    <a:pt x="26" y="28"/>
                    <a:pt x="26" y="28"/>
                  </a:cubicBezTo>
                  <a:cubicBezTo>
                    <a:pt x="26" y="27"/>
                    <a:pt x="26" y="27"/>
                    <a:pt x="26" y="27"/>
                  </a:cubicBezTo>
                  <a:cubicBezTo>
                    <a:pt x="26" y="27"/>
                    <a:pt x="25" y="27"/>
                    <a:pt x="25" y="27"/>
                  </a:cubicBezTo>
                  <a:cubicBezTo>
                    <a:pt x="24" y="27"/>
                    <a:pt x="24" y="27"/>
                    <a:pt x="24" y="27"/>
                  </a:cubicBezTo>
                  <a:cubicBezTo>
                    <a:pt x="23" y="26"/>
                    <a:pt x="22" y="27"/>
                    <a:pt x="22" y="27"/>
                  </a:cubicBezTo>
                  <a:cubicBezTo>
                    <a:pt x="22" y="26"/>
                    <a:pt x="21" y="26"/>
                    <a:pt x="20" y="26"/>
                  </a:cubicBezTo>
                  <a:cubicBezTo>
                    <a:pt x="19" y="26"/>
                    <a:pt x="19" y="25"/>
                    <a:pt x="17" y="25"/>
                  </a:cubicBezTo>
                  <a:cubicBezTo>
                    <a:pt x="17" y="25"/>
                    <a:pt x="17" y="25"/>
                    <a:pt x="17" y="25"/>
                  </a:cubicBezTo>
                  <a:cubicBezTo>
                    <a:pt x="16" y="24"/>
                    <a:pt x="14" y="25"/>
                    <a:pt x="14" y="24"/>
                  </a:cubicBezTo>
                  <a:cubicBezTo>
                    <a:pt x="13" y="24"/>
                    <a:pt x="13" y="24"/>
                    <a:pt x="13" y="23"/>
                  </a:cubicBezTo>
                  <a:cubicBezTo>
                    <a:pt x="12" y="23"/>
                    <a:pt x="11" y="24"/>
                    <a:pt x="11" y="24"/>
                  </a:cubicBezTo>
                  <a:cubicBezTo>
                    <a:pt x="10" y="24"/>
                    <a:pt x="10" y="24"/>
                    <a:pt x="10" y="23"/>
                  </a:cubicBezTo>
                  <a:cubicBezTo>
                    <a:pt x="10" y="23"/>
                    <a:pt x="12" y="23"/>
                    <a:pt x="11" y="22"/>
                  </a:cubicBezTo>
                  <a:cubicBezTo>
                    <a:pt x="10" y="22"/>
                    <a:pt x="9" y="22"/>
                    <a:pt x="8" y="22"/>
                  </a:cubicBezTo>
                  <a:cubicBezTo>
                    <a:pt x="6" y="22"/>
                    <a:pt x="4" y="22"/>
                    <a:pt x="3" y="21"/>
                  </a:cubicBezTo>
                  <a:cubicBezTo>
                    <a:pt x="3" y="20"/>
                    <a:pt x="3" y="20"/>
                    <a:pt x="2" y="20"/>
                  </a:cubicBezTo>
                  <a:cubicBezTo>
                    <a:pt x="1" y="20"/>
                    <a:pt x="1" y="18"/>
                    <a:pt x="1" y="17"/>
                  </a:cubicBezTo>
                  <a:cubicBezTo>
                    <a:pt x="0" y="16"/>
                    <a:pt x="3" y="15"/>
                    <a:pt x="2" y="14"/>
                  </a:cubicBezTo>
                  <a:cubicBezTo>
                    <a:pt x="3" y="13"/>
                    <a:pt x="5" y="13"/>
                    <a:pt x="6" y="12"/>
                  </a:cubicBezTo>
                  <a:cubicBezTo>
                    <a:pt x="6" y="12"/>
                    <a:pt x="6" y="11"/>
                    <a:pt x="7" y="11"/>
                  </a:cubicBezTo>
                  <a:cubicBezTo>
                    <a:pt x="6" y="11"/>
                    <a:pt x="7" y="11"/>
                    <a:pt x="6" y="11"/>
                  </a:cubicBezTo>
                  <a:cubicBezTo>
                    <a:pt x="6" y="11"/>
                    <a:pt x="5" y="11"/>
                    <a:pt x="5" y="11"/>
                  </a:cubicBezTo>
                  <a:cubicBezTo>
                    <a:pt x="5" y="11"/>
                    <a:pt x="6" y="10"/>
                    <a:pt x="5" y="10"/>
                  </a:cubicBezTo>
                  <a:cubicBezTo>
                    <a:pt x="5" y="10"/>
                    <a:pt x="4" y="10"/>
                    <a:pt x="4" y="10"/>
                  </a:cubicBezTo>
                  <a:cubicBezTo>
                    <a:pt x="4" y="10"/>
                    <a:pt x="3" y="10"/>
                    <a:pt x="4" y="10"/>
                  </a:cubicBezTo>
                  <a:cubicBezTo>
                    <a:pt x="4" y="9"/>
                    <a:pt x="5" y="9"/>
                    <a:pt x="4" y="9"/>
                  </a:cubicBezTo>
                  <a:cubicBezTo>
                    <a:pt x="4" y="8"/>
                    <a:pt x="3" y="9"/>
                    <a:pt x="3" y="8"/>
                  </a:cubicBezTo>
                  <a:cubicBezTo>
                    <a:pt x="3" y="8"/>
                    <a:pt x="4" y="8"/>
                    <a:pt x="4" y="7"/>
                  </a:cubicBezTo>
                  <a:cubicBezTo>
                    <a:pt x="4" y="7"/>
                    <a:pt x="3" y="7"/>
                    <a:pt x="3" y="6"/>
                  </a:cubicBezTo>
                  <a:cubicBezTo>
                    <a:pt x="4" y="6"/>
                    <a:pt x="5" y="5"/>
                    <a:pt x="5" y="4"/>
                  </a:cubicBezTo>
                  <a:cubicBezTo>
                    <a:pt x="5" y="4"/>
                    <a:pt x="6" y="4"/>
                    <a:pt x="6" y="3"/>
                  </a:cubicBezTo>
                  <a:cubicBezTo>
                    <a:pt x="7" y="2"/>
                    <a:pt x="8" y="2"/>
                    <a:pt x="9" y="2"/>
                  </a:cubicBezTo>
                  <a:cubicBezTo>
                    <a:pt x="9" y="1"/>
                    <a:pt x="10" y="2"/>
                    <a:pt x="11" y="1"/>
                  </a:cubicBezTo>
                  <a:cubicBezTo>
                    <a:pt x="12" y="0"/>
                    <a:pt x="13" y="0"/>
                    <a:pt x="14" y="1"/>
                  </a:cubicBezTo>
                  <a:cubicBezTo>
                    <a:pt x="15" y="1"/>
                    <a:pt x="15" y="0"/>
                    <a:pt x="16" y="0"/>
                  </a:cubicBezTo>
                  <a:cubicBezTo>
                    <a:pt x="16" y="0"/>
                    <a:pt x="16" y="1"/>
                    <a:pt x="17" y="1"/>
                  </a:cubicBezTo>
                  <a:cubicBezTo>
                    <a:pt x="17" y="1"/>
                    <a:pt x="19" y="1"/>
                    <a:pt x="19" y="2"/>
                  </a:cubicBezTo>
                  <a:cubicBezTo>
                    <a:pt x="19" y="2"/>
                    <a:pt x="19" y="3"/>
                    <a:pt x="20" y="3"/>
                  </a:cubicBezTo>
                  <a:cubicBezTo>
                    <a:pt x="20" y="4"/>
                    <a:pt x="20" y="5"/>
                    <a:pt x="20" y="6"/>
                  </a:cubicBezTo>
                  <a:cubicBezTo>
                    <a:pt x="20" y="6"/>
                    <a:pt x="19" y="7"/>
                    <a:pt x="19" y="7"/>
                  </a:cubicBezTo>
                  <a:cubicBezTo>
                    <a:pt x="19" y="8"/>
                    <a:pt x="18" y="8"/>
                    <a:pt x="18" y="9"/>
                  </a:cubicBezTo>
                  <a:cubicBezTo>
                    <a:pt x="17" y="9"/>
                    <a:pt x="16" y="9"/>
                    <a:pt x="16" y="10"/>
                  </a:cubicBezTo>
                  <a:cubicBezTo>
                    <a:pt x="16" y="10"/>
                    <a:pt x="15" y="10"/>
                    <a:pt x="15" y="10"/>
                  </a:cubicBezTo>
                  <a:cubicBezTo>
                    <a:pt x="17" y="11"/>
                    <a:pt x="18" y="12"/>
                    <a:pt x="19" y="13"/>
                  </a:cubicBezTo>
                  <a:cubicBezTo>
                    <a:pt x="19" y="14"/>
                    <a:pt x="20" y="14"/>
                    <a:pt x="20" y="14"/>
                  </a:cubicBezTo>
                  <a:cubicBezTo>
                    <a:pt x="21" y="14"/>
                    <a:pt x="21" y="14"/>
                    <a:pt x="21" y="13"/>
                  </a:cubicBezTo>
                  <a:cubicBezTo>
                    <a:pt x="21" y="13"/>
                    <a:pt x="20" y="13"/>
                    <a:pt x="20" y="12"/>
                  </a:cubicBezTo>
                  <a:cubicBezTo>
                    <a:pt x="21" y="12"/>
                    <a:pt x="20" y="12"/>
                    <a:pt x="20" y="11"/>
                  </a:cubicBezTo>
                  <a:cubicBezTo>
                    <a:pt x="20" y="11"/>
                    <a:pt x="21" y="11"/>
                    <a:pt x="21" y="11"/>
                  </a:cubicBezTo>
                  <a:cubicBezTo>
                    <a:pt x="22" y="9"/>
                    <a:pt x="24" y="9"/>
                    <a:pt x="25" y="8"/>
                  </a:cubicBezTo>
                  <a:cubicBezTo>
                    <a:pt x="25" y="8"/>
                    <a:pt x="26" y="8"/>
                    <a:pt x="26" y="8"/>
                  </a:cubicBezTo>
                  <a:cubicBezTo>
                    <a:pt x="26" y="7"/>
                    <a:pt x="26" y="7"/>
                    <a:pt x="26" y="6"/>
                  </a:cubicBezTo>
                  <a:cubicBezTo>
                    <a:pt x="26" y="6"/>
                    <a:pt x="26" y="5"/>
                    <a:pt x="26" y="5"/>
                  </a:cubicBezTo>
                  <a:cubicBezTo>
                    <a:pt x="25" y="4"/>
                    <a:pt x="25" y="4"/>
                    <a:pt x="25" y="3"/>
                  </a:cubicBezTo>
                  <a:cubicBezTo>
                    <a:pt x="25" y="3"/>
                    <a:pt x="25" y="3"/>
                    <a:pt x="26" y="3"/>
                  </a:cubicBezTo>
                  <a:cubicBezTo>
                    <a:pt x="27" y="3"/>
                    <a:pt x="26" y="5"/>
                    <a:pt x="27" y="5"/>
                  </a:cubicBezTo>
                  <a:cubicBezTo>
                    <a:pt x="27" y="6"/>
                    <a:pt x="27" y="7"/>
                    <a:pt x="28" y="8"/>
                  </a:cubicBezTo>
                  <a:cubicBezTo>
                    <a:pt x="29" y="7"/>
                    <a:pt x="30" y="8"/>
                    <a:pt x="30" y="8"/>
                  </a:cubicBezTo>
                  <a:cubicBezTo>
                    <a:pt x="32" y="8"/>
                    <a:pt x="32" y="9"/>
                    <a:pt x="32" y="9"/>
                  </a:cubicBezTo>
                  <a:cubicBezTo>
                    <a:pt x="32" y="10"/>
                    <a:pt x="33" y="11"/>
                    <a:pt x="32" y="12"/>
                  </a:cubicBezTo>
                  <a:cubicBezTo>
                    <a:pt x="32" y="12"/>
                    <a:pt x="32" y="12"/>
                    <a:pt x="32" y="12"/>
                  </a:cubicBezTo>
                  <a:cubicBezTo>
                    <a:pt x="33" y="12"/>
                    <a:pt x="32" y="13"/>
                    <a:pt x="34" y="13"/>
                  </a:cubicBezTo>
                  <a:cubicBezTo>
                    <a:pt x="34" y="12"/>
                    <a:pt x="34" y="12"/>
                    <a:pt x="35" y="11"/>
                  </a:cubicBezTo>
                  <a:cubicBezTo>
                    <a:pt x="35" y="11"/>
                    <a:pt x="34" y="11"/>
                    <a:pt x="35" y="10"/>
                  </a:cubicBezTo>
                  <a:cubicBezTo>
                    <a:pt x="35" y="10"/>
                    <a:pt x="36" y="10"/>
                    <a:pt x="36" y="10"/>
                  </a:cubicBezTo>
                  <a:cubicBezTo>
                    <a:pt x="37" y="10"/>
                    <a:pt x="38" y="10"/>
                    <a:pt x="38" y="10"/>
                  </a:cubicBezTo>
                  <a:cubicBezTo>
                    <a:pt x="39" y="10"/>
                    <a:pt x="40" y="10"/>
                    <a:pt x="41" y="11"/>
                  </a:cubicBezTo>
                  <a:cubicBezTo>
                    <a:pt x="41" y="11"/>
                    <a:pt x="41" y="12"/>
                    <a:pt x="42" y="11"/>
                  </a:cubicBezTo>
                  <a:cubicBezTo>
                    <a:pt x="42" y="11"/>
                    <a:pt x="42" y="12"/>
                    <a:pt x="43" y="11"/>
                  </a:cubicBezTo>
                  <a:cubicBezTo>
                    <a:pt x="43" y="11"/>
                    <a:pt x="43" y="11"/>
                    <a:pt x="42" y="11"/>
                  </a:cubicBezTo>
                  <a:cubicBezTo>
                    <a:pt x="42" y="11"/>
                    <a:pt x="43" y="11"/>
                    <a:pt x="43" y="11"/>
                  </a:cubicBezTo>
                  <a:cubicBezTo>
                    <a:pt x="43" y="11"/>
                    <a:pt x="43" y="11"/>
                    <a:pt x="43" y="11"/>
                  </a:cubicBezTo>
                  <a:cubicBezTo>
                    <a:pt x="43" y="12"/>
                    <a:pt x="43" y="12"/>
                    <a:pt x="43" y="12"/>
                  </a:cubicBezTo>
                  <a:cubicBezTo>
                    <a:pt x="43" y="12"/>
                    <a:pt x="43" y="12"/>
                    <a:pt x="44" y="12"/>
                  </a:cubicBezTo>
                  <a:cubicBezTo>
                    <a:pt x="44" y="13"/>
                    <a:pt x="45" y="13"/>
                    <a:pt x="45" y="14"/>
                  </a:cubicBezTo>
                  <a:cubicBezTo>
                    <a:pt x="45" y="14"/>
                    <a:pt x="44" y="15"/>
                    <a:pt x="44" y="15"/>
                  </a:cubicBezTo>
                  <a:cubicBezTo>
                    <a:pt x="43" y="16"/>
                    <a:pt x="42" y="16"/>
                    <a:pt x="40" y="17"/>
                  </a:cubicBezTo>
                  <a:cubicBezTo>
                    <a:pt x="40" y="17"/>
                    <a:pt x="40" y="17"/>
                    <a:pt x="40" y="18"/>
                  </a:cubicBezTo>
                  <a:cubicBezTo>
                    <a:pt x="39" y="18"/>
                    <a:pt x="37" y="19"/>
                    <a:pt x="37" y="18"/>
                  </a:cubicBezTo>
                  <a:cubicBezTo>
                    <a:pt x="36" y="18"/>
                    <a:pt x="36" y="17"/>
                    <a:pt x="37" y="16"/>
                  </a:cubicBezTo>
                  <a:cubicBezTo>
                    <a:pt x="36" y="16"/>
                    <a:pt x="35" y="16"/>
                    <a:pt x="35" y="15"/>
                  </a:cubicBezTo>
                  <a:cubicBezTo>
                    <a:pt x="34" y="15"/>
                    <a:pt x="33" y="16"/>
                    <a:pt x="33" y="15"/>
                  </a:cubicBezTo>
                  <a:cubicBezTo>
                    <a:pt x="33" y="15"/>
                    <a:pt x="33" y="14"/>
                    <a:pt x="33" y="14"/>
                  </a:cubicBezTo>
                  <a:cubicBezTo>
                    <a:pt x="32" y="14"/>
                    <a:pt x="32" y="14"/>
                    <a:pt x="31" y="13"/>
                  </a:cubicBezTo>
                  <a:cubicBezTo>
                    <a:pt x="30" y="14"/>
                    <a:pt x="30" y="14"/>
                    <a:pt x="29" y="14"/>
                  </a:cubicBezTo>
                  <a:cubicBezTo>
                    <a:pt x="28" y="14"/>
                    <a:pt x="27" y="15"/>
                    <a:pt x="26" y="16"/>
                  </a:cubicBezTo>
                  <a:cubicBezTo>
                    <a:pt x="26" y="17"/>
                    <a:pt x="26" y="17"/>
                    <a:pt x="25" y="18"/>
                  </a:cubicBezTo>
                  <a:cubicBezTo>
                    <a:pt x="25" y="19"/>
                    <a:pt x="25" y="19"/>
                    <a:pt x="24" y="20"/>
                  </a:cubicBezTo>
                  <a:cubicBezTo>
                    <a:pt x="24" y="20"/>
                    <a:pt x="24" y="20"/>
                    <a:pt x="24" y="20"/>
                  </a:cubicBezTo>
                  <a:cubicBezTo>
                    <a:pt x="24" y="19"/>
                    <a:pt x="25" y="18"/>
                    <a:pt x="25" y="16"/>
                  </a:cubicBezTo>
                  <a:cubicBezTo>
                    <a:pt x="25" y="16"/>
                    <a:pt x="23" y="16"/>
                    <a:pt x="24" y="15"/>
                  </a:cubicBezTo>
                  <a:cubicBezTo>
                    <a:pt x="24" y="15"/>
                    <a:pt x="23" y="15"/>
                    <a:pt x="22" y="15"/>
                  </a:cubicBezTo>
                  <a:cubicBezTo>
                    <a:pt x="22" y="16"/>
                    <a:pt x="22" y="16"/>
                    <a:pt x="22" y="16"/>
                  </a:cubicBezTo>
                  <a:cubicBezTo>
                    <a:pt x="21" y="15"/>
                    <a:pt x="23" y="15"/>
                    <a:pt x="22" y="14"/>
                  </a:cubicBezTo>
                  <a:cubicBezTo>
                    <a:pt x="22" y="14"/>
                    <a:pt x="22" y="14"/>
                    <a:pt x="21" y="14"/>
                  </a:cubicBezTo>
                  <a:cubicBezTo>
                    <a:pt x="20" y="14"/>
                    <a:pt x="19" y="15"/>
                    <a:pt x="19" y="15"/>
                  </a:cubicBezTo>
                  <a:cubicBezTo>
                    <a:pt x="20" y="16"/>
                    <a:pt x="19" y="17"/>
                    <a:pt x="19" y="17"/>
                  </a:cubicBezTo>
                  <a:cubicBezTo>
                    <a:pt x="18" y="18"/>
                    <a:pt x="19" y="18"/>
                    <a:pt x="20" y="18"/>
                  </a:cubicBezTo>
                  <a:cubicBezTo>
                    <a:pt x="21" y="18"/>
                    <a:pt x="21" y="18"/>
                    <a:pt x="22" y="19"/>
                  </a:cubicBezTo>
                  <a:cubicBezTo>
                    <a:pt x="22" y="20"/>
                    <a:pt x="22" y="20"/>
                    <a:pt x="22" y="20"/>
                  </a:cubicBezTo>
                  <a:cubicBezTo>
                    <a:pt x="22" y="20"/>
                    <a:pt x="23" y="21"/>
                    <a:pt x="24" y="20"/>
                  </a:cubicBezTo>
                  <a:cubicBezTo>
                    <a:pt x="24" y="21"/>
                    <a:pt x="25" y="21"/>
                    <a:pt x="25" y="21"/>
                  </a:cubicBezTo>
                  <a:cubicBezTo>
                    <a:pt x="26" y="22"/>
                    <a:pt x="26" y="22"/>
                    <a:pt x="26" y="23"/>
                  </a:cubicBezTo>
                  <a:cubicBezTo>
                    <a:pt x="28" y="23"/>
                    <a:pt x="28" y="24"/>
                    <a:pt x="28" y="25"/>
                  </a:cubicBezTo>
                  <a:cubicBezTo>
                    <a:pt x="28" y="25"/>
                    <a:pt x="28" y="25"/>
                    <a:pt x="28" y="25"/>
                  </a:cubicBezTo>
                  <a:cubicBezTo>
                    <a:pt x="29" y="25"/>
                    <a:pt x="30" y="24"/>
                    <a:pt x="31" y="24"/>
                  </a:cubicBezTo>
                  <a:cubicBezTo>
                    <a:pt x="31" y="24"/>
                    <a:pt x="31" y="23"/>
                    <a:pt x="32" y="23"/>
                  </a:cubicBezTo>
                  <a:cubicBezTo>
                    <a:pt x="32" y="23"/>
                    <a:pt x="33" y="23"/>
                    <a:pt x="33" y="23"/>
                  </a:cubicBezTo>
                  <a:cubicBezTo>
                    <a:pt x="33" y="22"/>
                    <a:pt x="35" y="22"/>
                    <a:pt x="35" y="21"/>
                  </a:cubicBezTo>
                  <a:cubicBezTo>
                    <a:pt x="36" y="21"/>
                    <a:pt x="36" y="21"/>
                    <a:pt x="36" y="21"/>
                  </a:cubicBezTo>
                  <a:cubicBezTo>
                    <a:pt x="37" y="20"/>
                    <a:pt x="39" y="20"/>
                    <a:pt x="40" y="19"/>
                  </a:cubicBezTo>
                  <a:cubicBezTo>
                    <a:pt x="41" y="19"/>
                    <a:pt x="42" y="19"/>
                    <a:pt x="42" y="20"/>
                  </a:cubicBezTo>
                  <a:cubicBezTo>
                    <a:pt x="43" y="20"/>
                    <a:pt x="44" y="20"/>
                    <a:pt x="45" y="20"/>
                  </a:cubicBezTo>
                  <a:cubicBezTo>
                    <a:pt x="45" y="21"/>
                    <a:pt x="46" y="21"/>
                    <a:pt x="46" y="21"/>
                  </a:cubicBezTo>
                  <a:cubicBezTo>
                    <a:pt x="47" y="22"/>
                    <a:pt x="47" y="20"/>
                    <a:pt x="48" y="21"/>
                  </a:cubicBezTo>
                  <a:cubicBezTo>
                    <a:pt x="47" y="22"/>
                    <a:pt x="47" y="22"/>
                    <a:pt x="48" y="22"/>
                  </a:cubicBezTo>
                  <a:cubicBezTo>
                    <a:pt x="48" y="22"/>
                    <a:pt x="48" y="22"/>
                    <a:pt x="49" y="22"/>
                  </a:cubicBezTo>
                  <a:cubicBezTo>
                    <a:pt x="49" y="23"/>
                    <a:pt x="48" y="23"/>
                    <a:pt x="49" y="23"/>
                  </a:cubicBezTo>
                  <a:cubicBezTo>
                    <a:pt x="50" y="23"/>
                    <a:pt x="50" y="23"/>
                    <a:pt x="50" y="23"/>
                  </a:cubicBezTo>
                  <a:cubicBezTo>
                    <a:pt x="50" y="24"/>
                    <a:pt x="49" y="24"/>
                    <a:pt x="49" y="24"/>
                  </a:cubicBezTo>
                  <a:cubicBezTo>
                    <a:pt x="49" y="25"/>
                    <a:pt x="50" y="25"/>
                    <a:pt x="50" y="26"/>
                  </a:cubicBezTo>
                  <a:cubicBezTo>
                    <a:pt x="49" y="26"/>
                    <a:pt x="50" y="27"/>
                    <a:pt x="49" y="27"/>
                  </a:cubicBezTo>
                  <a:cubicBezTo>
                    <a:pt x="49" y="28"/>
                    <a:pt x="50" y="28"/>
                    <a:pt x="49" y="28"/>
                  </a:cubicBezTo>
                  <a:cubicBezTo>
                    <a:pt x="48" y="29"/>
                    <a:pt x="50" y="30"/>
                    <a:pt x="48" y="30"/>
                  </a:cubicBezTo>
                  <a:cubicBezTo>
                    <a:pt x="48" y="30"/>
                    <a:pt x="48" y="30"/>
                    <a:pt x="48" y="30"/>
                  </a:cubicBezTo>
                  <a:cubicBezTo>
                    <a:pt x="48" y="31"/>
                    <a:pt x="49" y="30"/>
                    <a:pt x="49" y="30"/>
                  </a:cubicBezTo>
                  <a:cubicBezTo>
                    <a:pt x="49" y="30"/>
                    <a:pt x="50" y="29"/>
                    <a:pt x="51" y="29"/>
                  </a:cubicBezTo>
                  <a:cubicBezTo>
                    <a:pt x="52" y="29"/>
                    <a:pt x="52" y="29"/>
                    <a:pt x="53" y="30"/>
                  </a:cubicBezTo>
                  <a:cubicBezTo>
                    <a:pt x="53" y="29"/>
                    <a:pt x="53" y="29"/>
                    <a:pt x="54" y="28"/>
                  </a:cubicBezTo>
                  <a:cubicBezTo>
                    <a:pt x="54" y="28"/>
                    <a:pt x="55" y="28"/>
                    <a:pt x="56" y="28"/>
                  </a:cubicBezTo>
                  <a:cubicBezTo>
                    <a:pt x="56" y="27"/>
                    <a:pt x="56" y="27"/>
                    <a:pt x="56" y="26"/>
                  </a:cubicBezTo>
                  <a:cubicBezTo>
                    <a:pt x="57" y="26"/>
                    <a:pt x="58" y="25"/>
                    <a:pt x="59" y="25"/>
                  </a:cubicBezTo>
                  <a:cubicBezTo>
                    <a:pt x="60" y="25"/>
                    <a:pt x="60" y="26"/>
                    <a:pt x="60" y="26"/>
                  </a:cubicBezTo>
                  <a:cubicBezTo>
                    <a:pt x="61" y="26"/>
                    <a:pt x="60" y="27"/>
                    <a:pt x="60" y="28"/>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8" name="Freeform 530"/>
            <p:cNvSpPr>
              <a:spLocks noChangeArrowheads="1"/>
            </p:cNvSpPr>
            <p:nvPr/>
          </p:nvSpPr>
          <p:spPr bwMode="auto">
            <a:xfrm>
              <a:off x="795338" y="309562"/>
              <a:ext cx="23813" cy="19050"/>
            </a:xfrm>
            <a:custGeom>
              <a:avLst/>
              <a:gdLst>
                <a:gd name="T0" fmla="*/ 19844 w 6"/>
                <a:gd name="T1" fmla="*/ 15240 h 5"/>
                <a:gd name="T2" fmla="*/ 7938 w 6"/>
                <a:gd name="T3" fmla="*/ 19050 h 5"/>
                <a:gd name="T4" fmla="*/ 3969 w 6"/>
                <a:gd name="T5" fmla="*/ 19050 h 5"/>
                <a:gd name="T6" fmla="*/ 3969 w 6"/>
                <a:gd name="T7" fmla="*/ 7620 h 5"/>
                <a:gd name="T8" fmla="*/ 15875 w 6"/>
                <a:gd name="T9" fmla="*/ 3810 h 5"/>
                <a:gd name="T10" fmla="*/ 23813 w 6"/>
                <a:gd name="T11" fmla="*/ 7620 h 5"/>
                <a:gd name="T12" fmla="*/ 19844 w 6"/>
                <a:gd name="T13" fmla="*/ 15240 h 5"/>
                <a:gd name="T14" fmla="*/ 0 60000 65536"/>
                <a:gd name="T15" fmla="*/ 0 60000 65536"/>
                <a:gd name="T16" fmla="*/ 0 60000 65536"/>
                <a:gd name="T17" fmla="*/ 0 60000 65536"/>
                <a:gd name="T18" fmla="*/ 0 60000 65536"/>
                <a:gd name="T19" fmla="*/ 0 60000 65536"/>
                <a:gd name="T20" fmla="*/ 0 60000 65536"/>
                <a:gd name="T21" fmla="*/ 0 w 6"/>
                <a:gd name="T22" fmla="*/ 0 h 5"/>
                <a:gd name="T23" fmla="*/ 6 w 6"/>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5">
                  <a:moveTo>
                    <a:pt x="5" y="4"/>
                  </a:moveTo>
                  <a:cubicBezTo>
                    <a:pt x="5" y="5"/>
                    <a:pt x="3" y="5"/>
                    <a:pt x="2" y="5"/>
                  </a:cubicBezTo>
                  <a:cubicBezTo>
                    <a:pt x="1" y="5"/>
                    <a:pt x="1" y="5"/>
                    <a:pt x="1" y="5"/>
                  </a:cubicBezTo>
                  <a:cubicBezTo>
                    <a:pt x="0" y="4"/>
                    <a:pt x="0" y="3"/>
                    <a:pt x="1" y="2"/>
                  </a:cubicBezTo>
                  <a:cubicBezTo>
                    <a:pt x="2" y="1"/>
                    <a:pt x="3" y="0"/>
                    <a:pt x="4" y="1"/>
                  </a:cubicBezTo>
                  <a:cubicBezTo>
                    <a:pt x="5" y="1"/>
                    <a:pt x="5" y="1"/>
                    <a:pt x="6" y="2"/>
                  </a:cubicBezTo>
                  <a:cubicBezTo>
                    <a:pt x="6" y="2"/>
                    <a:pt x="6" y="3"/>
                    <a:pt x="5"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59" name="Freeform 531"/>
            <p:cNvSpPr>
              <a:spLocks noChangeArrowheads="1"/>
            </p:cNvSpPr>
            <p:nvPr/>
          </p:nvSpPr>
          <p:spPr bwMode="auto">
            <a:xfrm>
              <a:off x="758825" y="282575"/>
              <a:ext cx="49213" cy="38100"/>
            </a:xfrm>
            <a:custGeom>
              <a:avLst/>
              <a:gdLst>
                <a:gd name="T0" fmla="*/ 45427 w 13"/>
                <a:gd name="T1" fmla="*/ 26670 h 10"/>
                <a:gd name="T2" fmla="*/ 45427 w 13"/>
                <a:gd name="T3" fmla="*/ 26670 h 10"/>
                <a:gd name="T4" fmla="*/ 30285 w 13"/>
                <a:gd name="T5" fmla="*/ 34290 h 10"/>
                <a:gd name="T6" fmla="*/ 30285 w 13"/>
                <a:gd name="T7" fmla="*/ 38100 h 10"/>
                <a:gd name="T8" fmla="*/ 26499 w 13"/>
                <a:gd name="T9" fmla="*/ 34290 h 10"/>
                <a:gd name="T10" fmla="*/ 15142 w 13"/>
                <a:gd name="T11" fmla="*/ 38100 h 10"/>
                <a:gd name="T12" fmla="*/ 11357 w 13"/>
                <a:gd name="T13" fmla="*/ 38100 h 10"/>
                <a:gd name="T14" fmla="*/ 7571 w 13"/>
                <a:gd name="T15" fmla="*/ 34290 h 10"/>
                <a:gd name="T16" fmla="*/ 3786 w 13"/>
                <a:gd name="T17" fmla="*/ 26670 h 10"/>
                <a:gd name="T18" fmla="*/ 7571 w 13"/>
                <a:gd name="T19" fmla="*/ 11430 h 10"/>
                <a:gd name="T20" fmla="*/ 22714 w 13"/>
                <a:gd name="T21" fmla="*/ 3810 h 10"/>
                <a:gd name="T22" fmla="*/ 37856 w 13"/>
                <a:gd name="T23" fmla="*/ 3810 h 10"/>
                <a:gd name="T24" fmla="*/ 41642 w 13"/>
                <a:gd name="T25" fmla="*/ 7620 h 10"/>
                <a:gd name="T26" fmla="*/ 49213 w 13"/>
                <a:gd name="T27" fmla="*/ 15240 h 10"/>
                <a:gd name="T28" fmla="*/ 45427 w 13"/>
                <a:gd name="T29" fmla="*/ 2667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10"/>
                <a:gd name="T47" fmla="*/ 13 w 1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10">
                  <a:moveTo>
                    <a:pt x="12" y="7"/>
                  </a:moveTo>
                  <a:cubicBezTo>
                    <a:pt x="12" y="7"/>
                    <a:pt x="12" y="7"/>
                    <a:pt x="12" y="7"/>
                  </a:cubicBezTo>
                  <a:cubicBezTo>
                    <a:pt x="10" y="8"/>
                    <a:pt x="9" y="8"/>
                    <a:pt x="8" y="9"/>
                  </a:cubicBezTo>
                  <a:cubicBezTo>
                    <a:pt x="8" y="9"/>
                    <a:pt x="8" y="9"/>
                    <a:pt x="8" y="10"/>
                  </a:cubicBezTo>
                  <a:cubicBezTo>
                    <a:pt x="7" y="10"/>
                    <a:pt x="7" y="9"/>
                    <a:pt x="7" y="9"/>
                  </a:cubicBezTo>
                  <a:cubicBezTo>
                    <a:pt x="6" y="9"/>
                    <a:pt x="5" y="9"/>
                    <a:pt x="4" y="10"/>
                  </a:cubicBezTo>
                  <a:cubicBezTo>
                    <a:pt x="4" y="10"/>
                    <a:pt x="3" y="10"/>
                    <a:pt x="3" y="10"/>
                  </a:cubicBezTo>
                  <a:cubicBezTo>
                    <a:pt x="3" y="9"/>
                    <a:pt x="2" y="9"/>
                    <a:pt x="2" y="9"/>
                  </a:cubicBezTo>
                  <a:cubicBezTo>
                    <a:pt x="1" y="8"/>
                    <a:pt x="1" y="8"/>
                    <a:pt x="1" y="7"/>
                  </a:cubicBezTo>
                  <a:cubicBezTo>
                    <a:pt x="0" y="6"/>
                    <a:pt x="1" y="4"/>
                    <a:pt x="2" y="3"/>
                  </a:cubicBezTo>
                  <a:cubicBezTo>
                    <a:pt x="3" y="2"/>
                    <a:pt x="4" y="1"/>
                    <a:pt x="6" y="1"/>
                  </a:cubicBezTo>
                  <a:cubicBezTo>
                    <a:pt x="7" y="0"/>
                    <a:pt x="9" y="1"/>
                    <a:pt x="10" y="1"/>
                  </a:cubicBezTo>
                  <a:cubicBezTo>
                    <a:pt x="11" y="1"/>
                    <a:pt x="11" y="2"/>
                    <a:pt x="11" y="2"/>
                  </a:cubicBezTo>
                  <a:cubicBezTo>
                    <a:pt x="12" y="3"/>
                    <a:pt x="12" y="4"/>
                    <a:pt x="13" y="4"/>
                  </a:cubicBezTo>
                  <a:cubicBezTo>
                    <a:pt x="12" y="5"/>
                    <a:pt x="13" y="6"/>
                    <a:pt x="12" y="7"/>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0" name="Freeform 532"/>
            <p:cNvSpPr>
              <a:spLocks noChangeArrowheads="1"/>
            </p:cNvSpPr>
            <p:nvPr/>
          </p:nvSpPr>
          <p:spPr bwMode="auto">
            <a:xfrm>
              <a:off x="674688" y="109537"/>
              <a:ext cx="15875" cy="1"/>
            </a:xfrm>
            <a:custGeom>
              <a:avLst/>
              <a:gdLst>
                <a:gd name="T0" fmla="*/ 15875 w 4"/>
                <a:gd name="T1" fmla="*/ 0 h 1"/>
                <a:gd name="T2" fmla="*/ 3969 w 4"/>
                <a:gd name="T3" fmla="*/ 0 h 1"/>
                <a:gd name="T4" fmla="*/ 3969 w 4"/>
                <a:gd name="T5" fmla="*/ 0 h 1"/>
                <a:gd name="T6" fmla="*/ 15875 w 4"/>
                <a:gd name="T7" fmla="*/ 0 h 1"/>
                <a:gd name="T8" fmla="*/ 15875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4" y="0"/>
                  </a:moveTo>
                  <a:cubicBezTo>
                    <a:pt x="3" y="0"/>
                    <a:pt x="2" y="0"/>
                    <a:pt x="1" y="0"/>
                  </a:cubicBezTo>
                  <a:cubicBezTo>
                    <a:pt x="0" y="0"/>
                    <a:pt x="1" y="0"/>
                    <a:pt x="1" y="0"/>
                  </a:cubicBezTo>
                  <a:cubicBezTo>
                    <a:pt x="2" y="0"/>
                    <a:pt x="3" y="0"/>
                    <a:pt x="4" y="0"/>
                  </a:cubicBezTo>
                  <a:cubicBezTo>
                    <a:pt x="4" y="0"/>
                    <a:pt x="4" y="0"/>
                    <a:pt x="4"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1" name="Freeform 533"/>
            <p:cNvSpPr>
              <a:spLocks noChangeArrowheads="1"/>
            </p:cNvSpPr>
            <p:nvPr/>
          </p:nvSpPr>
          <p:spPr bwMode="auto">
            <a:xfrm>
              <a:off x="712788" y="268287"/>
              <a:ext cx="26988" cy="14288"/>
            </a:xfrm>
            <a:custGeom>
              <a:avLst/>
              <a:gdLst>
                <a:gd name="T0" fmla="*/ 26988 w 7"/>
                <a:gd name="T1" fmla="*/ 3572 h 4"/>
                <a:gd name="T2" fmla="*/ 19277 w 7"/>
                <a:gd name="T3" fmla="*/ 7144 h 4"/>
                <a:gd name="T4" fmla="*/ 7711 w 7"/>
                <a:gd name="T5" fmla="*/ 10716 h 4"/>
                <a:gd name="T6" fmla="*/ 3855 w 7"/>
                <a:gd name="T7" fmla="*/ 14288 h 4"/>
                <a:gd name="T8" fmla="*/ 0 w 7"/>
                <a:gd name="T9" fmla="*/ 14288 h 4"/>
                <a:gd name="T10" fmla="*/ 7711 w 7"/>
                <a:gd name="T11" fmla="*/ 10716 h 4"/>
                <a:gd name="T12" fmla="*/ 26988 w 7"/>
                <a:gd name="T13" fmla="*/ 0 h 4"/>
                <a:gd name="T14" fmla="*/ 26988 w 7"/>
                <a:gd name="T15" fmla="*/ 357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7" y="1"/>
                  </a:moveTo>
                  <a:cubicBezTo>
                    <a:pt x="6" y="1"/>
                    <a:pt x="5" y="2"/>
                    <a:pt x="5" y="2"/>
                  </a:cubicBezTo>
                  <a:cubicBezTo>
                    <a:pt x="4" y="2"/>
                    <a:pt x="3" y="3"/>
                    <a:pt x="2" y="3"/>
                  </a:cubicBezTo>
                  <a:cubicBezTo>
                    <a:pt x="2" y="4"/>
                    <a:pt x="1" y="4"/>
                    <a:pt x="1" y="4"/>
                  </a:cubicBezTo>
                  <a:cubicBezTo>
                    <a:pt x="1" y="4"/>
                    <a:pt x="1" y="4"/>
                    <a:pt x="0" y="4"/>
                  </a:cubicBezTo>
                  <a:cubicBezTo>
                    <a:pt x="1" y="4"/>
                    <a:pt x="1" y="3"/>
                    <a:pt x="2" y="3"/>
                  </a:cubicBezTo>
                  <a:cubicBezTo>
                    <a:pt x="3" y="2"/>
                    <a:pt x="5" y="1"/>
                    <a:pt x="7" y="0"/>
                  </a:cubicBezTo>
                  <a:cubicBezTo>
                    <a:pt x="7" y="1"/>
                    <a:pt x="7" y="1"/>
                    <a:pt x="7"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2" name="Freeform 534"/>
            <p:cNvSpPr>
              <a:spLocks noChangeArrowheads="1"/>
            </p:cNvSpPr>
            <p:nvPr/>
          </p:nvSpPr>
          <p:spPr bwMode="auto">
            <a:xfrm>
              <a:off x="792163" y="490537"/>
              <a:ext cx="7938" cy="11113"/>
            </a:xfrm>
            <a:custGeom>
              <a:avLst/>
              <a:gdLst>
                <a:gd name="T0" fmla="*/ 7938 w 2"/>
                <a:gd name="T1" fmla="*/ 7409 h 3"/>
                <a:gd name="T2" fmla="*/ 0 w 2"/>
                <a:gd name="T3" fmla="*/ 3704 h 3"/>
                <a:gd name="T4" fmla="*/ 3969 w 2"/>
                <a:gd name="T5" fmla="*/ 0 h 3"/>
                <a:gd name="T6" fmla="*/ 3969 w 2"/>
                <a:gd name="T7" fmla="*/ 0 h 3"/>
                <a:gd name="T8" fmla="*/ 7938 w 2"/>
                <a:gd name="T9" fmla="*/ 7409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2" y="2"/>
                  </a:moveTo>
                  <a:cubicBezTo>
                    <a:pt x="0" y="3"/>
                    <a:pt x="1" y="1"/>
                    <a:pt x="0" y="1"/>
                  </a:cubicBezTo>
                  <a:cubicBezTo>
                    <a:pt x="0" y="1"/>
                    <a:pt x="0" y="0"/>
                    <a:pt x="1" y="0"/>
                  </a:cubicBezTo>
                  <a:cubicBezTo>
                    <a:pt x="1" y="0"/>
                    <a:pt x="1" y="0"/>
                    <a:pt x="1" y="0"/>
                  </a:cubicBezTo>
                  <a:cubicBezTo>
                    <a:pt x="2" y="1"/>
                    <a:pt x="2" y="2"/>
                    <a:pt x="2"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3" name="Freeform 535"/>
            <p:cNvSpPr>
              <a:spLocks noChangeArrowheads="1"/>
            </p:cNvSpPr>
            <p:nvPr/>
          </p:nvSpPr>
          <p:spPr bwMode="auto">
            <a:xfrm>
              <a:off x="709613" y="282575"/>
              <a:ext cx="11113" cy="7938"/>
            </a:xfrm>
            <a:custGeom>
              <a:avLst/>
              <a:gdLst>
                <a:gd name="T0" fmla="*/ 0 w 3"/>
                <a:gd name="T1" fmla="*/ 7938 h 2"/>
                <a:gd name="T2" fmla="*/ 0 w 3"/>
                <a:gd name="T3" fmla="*/ 7938 h 2"/>
                <a:gd name="T4" fmla="*/ 11113 w 3"/>
                <a:gd name="T5" fmla="*/ 0 h 2"/>
                <a:gd name="T6" fmla="*/ 0 w 3"/>
                <a:gd name="T7" fmla="*/ 7938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cubicBezTo>
                    <a:pt x="0" y="2"/>
                    <a:pt x="0" y="2"/>
                    <a:pt x="0" y="2"/>
                  </a:cubicBezTo>
                  <a:cubicBezTo>
                    <a:pt x="1" y="2"/>
                    <a:pt x="2" y="1"/>
                    <a:pt x="3" y="0"/>
                  </a:cubicBezTo>
                  <a:cubicBezTo>
                    <a:pt x="2" y="1"/>
                    <a:pt x="1" y="2"/>
                    <a:pt x="0"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4" name="Freeform 536"/>
            <p:cNvSpPr>
              <a:spLocks noChangeArrowheads="1"/>
            </p:cNvSpPr>
            <p:nvPr/>
          </p:nvSpPr>
          <p:spPr bwMode="auto">
            <a:xfrm>
              <a:off x="660400" y="128587"/>
              <a:ext cx="3175" cy="11113"/>
            </a:xfrm>
            <a:custGeom>
              <a:avLst/>
              <a:gdLst>
                <a:gd name="T0" fmla="*/ 3175 w 1"/>
                <a:gd name="T1" fmla="*/ 11113 h 3"/>
                <a:gd name="T2" fmla="*/ 0 w 1"/>
                <a:gd name="T3" fmla="*/ 11113 h 3"/>
                <a:gd name="T4" fmla="*/ 0 w 1"/>
                <a:gd name="T5" fmla="*/ 3704 h 3"/>
                <a:gd name="T6" fmla="*/ 0 w 1"/>
                <a:gd name="T7" fmla="*/ 0 h 3"/>
                <a:gd name="T8" fmla="*/ 3175 w 1"/>
                <a:gd name="T9" fmla="*/ 7409 h 3"/>
                <a:gd name="T10" fmla="*/ 3175 w 1"/>
                <a:gd name="T11" fmla="*/ 7409 h 3"/>
                <a:gd name="T12" fmla="*/ 3175 w 1"/>
                <a:gd name="T13" fmla="*/ 11113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3"/>
                  </a:moveTo>
                  <a:cubicBezTo>
                    <a:pt x="1" y="3"/>
                    <a:pt x="1" y="3"/>
                    <a:pt x="0" y="3"/>
                  </a:cubicBezTo>
                  <a:cubicBezTo>
                    <a:pt x="0" y="2"/>
                    <a:pt x="0" y="1"/>
                    <a:pt x="0" y="1"/>
                  </a:cubicBezTo>
                  <a:cubicBezTo>
                    <a:pt x="0" y="1"/>
                    <a:pt x="0" y="0"/>
                    <a:pt x="0" y="0"/>
                  </a:cubicBezTo>
                  <a:cubicBezTo>
                    <a:pt x="1" y="1"/>
                    <a:pt x="0" y="1"/>
                    <a:pt x="1" y="2"/>
                  </a:cubicBezTo>
                  <a:cubicBezTo>
                    <a:pt x="1" y="2"/>
                    <a:pt x="1" y="2"/>
                    <a:pt x="1" y="2"/>
                  </a:cubicBezTo>
                  <a:cubicBezTo>
                    <a:pt x="0" y="2"/>
                    <a:pt x="1" y="2"/>
                    <a:pt x="1"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5" name="Freeform 537"/>
            <p:cNvSpPr>
              <a:spLocks noChangeArrowheads="1"/>
            </p:cNvSpPr>
            <p:nvPr/>
          </p:nvSpPr>
          <p:spPr bwMode="auto">
            <a:xfrm>
              <a:off x="690563" y="238125"/>
              <a:ext cx="3175" cy="1"/>
            </a:xfrm>
            <a:custGeom>
              <a:avLst/>
              <a:gdLst>
                <a:gd name="T0" fmla="*/ 0 w 1"/>
                <a:gd name="T1" fmla="*/ 0 h 1"/>
                <a:gd name="T2" fmla="*/ 0 w 1"/>
                <a:gd name="T3" fmla="*/ 0 h 1"/>
                <a:gd name="T4" fmla="*/ 3175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cubicBezTo>
                    <a:pt x="0" y="0"/>
                    <a:pt x="0" y="0"/>
                    <a:pt x="0" y="0"/>
                  </a:cubicBezTo>
                  <a:cubicBezTo>
                    <a:pt x="0" y="0"/>
                    <a:pt x="0" y="0"/>
                    <a:pt x="1" y="0"/>
                  </a:cubicBezTo>
                  <a:cubicBezTo>
                    <a:pt x="1" y="0"/>
                    <a:pt x="1" y="0"/>
                    <a:pt x="0"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6" name="Freeform 538"/>
            <p:cNvSpPr>
              <a:spLocks noChangeArrowheads="1"/>
            </p:cNvSpPr>
            <p:nvPr/>
          </p:nvSpPr>
          <p:spPr bwMode="auto">
            <a:xfrm>
              <a:off x="622300" y="214312"/>
              <a:ext cx="15875" cy="19050"/>
            </a:xfrm>
            <a:custGeom>
              <a:avLst/>
              <a:gdLst>
                <a:gd name="T0" fmla="*/ 7938 w 4"/>
                <a:gd name="T1" fmla="*/ 11430 h 5"/>
                <a:gd name="T2" fmla="*/ 3969 w 4"/>
                <a:gd name="T3" fmla="*/ 15240 h 5"/>
                <a:gd name="T4" fmla="*/ 0 w 4"/>
                <a:gd name="T5" fmla="*/ 19050 h 5"/>
                <a:gd name="T6" fmla="*/ 3969 w 4"/>
                <a:gd name="T7" fmla="*/ 15240 h 5"/>
                <a:gd name="T8" fmla="*/ 11906 w 4"/>
                <a:gd name="T9" fmla="*/ 3810 h 5"/>
                <a:gd name="T10" fmla="*/ 7938 w 4"/>
                <a:gd name="T11" fmla="*/ 3810 h 5"/>
                <a:gd name="T12" fmla="*/ 7938 w 4"/>
                <a:gd name="T13" fmla="*/ 3810 h 5"/>
                <a:gd name="T14" fmla="*/ 3969 w 4"/>
                <a:gd name="T15" fmla="*/ 3810 h 5"/>
                <a:gd name="T16" fmla="*/ 3969 w 4"/>
                <a:gd name="T17" fmla="*/ 3810 h 5"/>
                <a:gd name="T18" fmla="*/ 3969 w 4"/>
                <a:gd name="T19" fmla="*/ 3810 h 5"/>
                <a:gd name="T20" fmla="*/ 3969 w 4"/>
                <a:gd name="T21" fmla="*/ 3810 h 5"/>
                <a:gd name="T22" fmla="*/ 3969 w 4"/>
                <a:gd name="T23" fmla="*/ 0 h 5"/>
                <a:gd name="T24" fmla="*/ 7938 w 4"/>
                <a:gd name="T25" fmla="*/ 0 h 5"/>
                <a:gd name="T26" fmla="*/ 15875 w 4"/>
                <a:gd name="T27" fmla="*/ 0 h 5"/>
                <a:gd name="T28" fmla="*/ 7938 w 4"/>
                <a:gd name="T29" fmla="*/ 1143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5"/>
                <a:gd name="T47" fmla="*/ 4 w 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5">
                  <a:moveTo>
                    <a:pt x="2" y="3"/>
                  </a:moveTo>
                  <a:cubicBezTo>
                    <a:pt x="1" y="4"/>
                    <a:pt x="1" y="4"/>
                    <a:pt x="1" y="4"/>
                  </a:cubicBezTo>
                  <a:cubicBezTo>
                    <a:pt x="1" y="5"/>
                    <a:pt x="1" y="5"/>
                    <a:pt x="0" y="5"/>
                  </a:cubicBezTo>
                  <a:cubicBezTo>
                    <a:pt x="0" y="4"/>
                    <a:pt x="1" y="4"/>
                    <a:pt x="1" y="4"/>
                  </a:cubicBezTo>
                  <a:cubicBezTo>
                    <a:pt x="1" y="3"/>
                    <a:pt x="3" y="2"/>
                    <a:pt x="3" y="1"/>
                  </a:cubicBezTo>
                  <a:cubicBezTo>
                    <a:pt x="3" y="1"/>
                    <a:pt x="3" y="1"/>
                    <a:pt x="2" y="1"/>
                  </a:cubicBezTo>
                  <a:cubicBezTo>
                    <a:pt x="2" y="1"/>
                    <a:pt x="2" y="1"/>
                    <a:pt x="2" y="1"/>
                  </a:cubicBezTo>
                  <a:cubicBezTo>
                    <a:pt x="2" y="1"/>
                    <a:pt x="1" y="1"/>
                    <a:pt x="1" y="1"/>
                  </a:cubicBezTo>
                  <a:cubicBezTo>
                    <a:pt x="1" y="1"/>
                    <a:pt x="1" y="1"/>
                    <a:pt x="1" y="1"/>
                  </a:cubicBezTo>
                  <a:cubicBezTo>
                    <a:pt x="1" y="1"/>
                    <a:pt x="1" y="1"/>
                    <a:pt x="1" y="1"/>
                  </a:cubicBezTo>
                  <a:cubicBezTo>
                    <a:pt x="2" y="1"/>
                    <a:pt x="2" y="1"/>
                    <a:pt x="1" y="1"/>
                  </a:cubicBezTo>
                  <a:cubicBezTo>
                    <a:pt x="1" y="0"/>
                    <a:pt x="1" y="0"/>
                    <a:pt x="1" y="0"/>
                  </a:cubicBezTo>
                  <a:cubicBezTo>
                    <a:pt x="1" y="0"/>
                    <a:pt x="2" y="0"/>
                    <a:pt x="2" y="0"/>
                  </a:cubicBezTo>
                  <a:cubicBezTo>
                    <a:pt x="3" y="0"/>
                    <a:pt x="4" y="0"/>
                    <a:pt x="4" y="0"/>
                  </a:cubicBezTo>
                  <a:cubicBezTo>
                    <a:pt x="4" y="1"/>
                    <a:pt x="3" y="2"/>
                    <a:pt x="2"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7" name="Freeform 539"/>
            <p:cNvSpPr>
              <a:spLocks noChangeArrowheads="1"/>
            </p:cNvSpPr>
            <p:nvPr/>
          </p:nvSpPr>
          <p:spPr bwMode="auto">
            <a:xfrm>
              <a:off x="509588" y="203200"/>
              <a:ext cx="98425" cy="68263"/>
            </a:xfrm>
            <a:custGeom>
              <a:avLst/>
              <a:gdLst>
                <a:gd name="T0" fmla="*/ 94639 w 26"/>
                <a:gd name="T1" fmla="*/ 18962 h 18"/>
                <a:gd name="T2" fmla="*/ 94639 w 26"/>
                <a:gd name="T3" fmla="*/ 26547 h 18"/>
                <a:gd name="T4" fmla="*/ 90854 w 26"/>
                <a:gd name="T5" fmla="*/ 30339 h 18"/>
                <a:gd name="T6" fmla="*/ 90854 w 26"/>
                <a:gd name="T7" fmla="*/ 34132 h 18"/>
                <a:gd name="T8" fmla="*/ 83283 w 26"/>
                <a:gd name="T9" fmla="*/ 41716 h 18"/>
                <a:gd name="T10" fmla="*/ 64355 w 26"/>
                <a:gd name="T11" fmla="*/ 49301 h 18"/>
                <a:gd name="T12" fmla="*/ 56784 w 26"/>
                <a:gd name="T13" fmla="*/ 60678 h 18"/>
                <a:gd name="T14" fmla="*/ 37856 w 26"/>
                <a:gd name="T15" fmla="*/ 68263 h 18"/>
                <a:gd name="T16" fmla="*/ 26499 w 26"/>
                <a:gd name="T17" fmla="*/ 68263 h 18"/>
                <a:gd name="T18" fmla="*/ 26499 w 26"/>
                <a:gd name="T19" fmla="*/ 64471 h 18"/>
                <a:gd name="T20" fmla="*/ 15142 w 26"/>
                <a:gd name="T21" fmla="*/ 68263 h 18"/>
                <a:gd name="T22" fmla="*/ 22713 w 26"/>
                <a:gd name="T23" fmla="*/ 64471 h 18"/>
                <a:gd name="T24" fmla="*/ 22713 w 26"/>
                <a:gd name="T25" fmla="*/ 60678 h 18"/>
                <a:gd name="T26" fmla="*/ 15142 w 26"/>
                <a:gd name="T27" fmla="*/ 60678 h 18"/>
                <a:gd name="T28" fmla="*/ 11357 w 26"/>
                <a:gd name="T29" fmla="*/ 64471 h 18"/>
                <a:gd name="T30" fmla="*/ 0 w 26"/>
                <a:gd name="T31" fmla="*/ 64471 h 18"/>
                <a:gd name="T32" fmla="*/ 0 w 26"/>
                <a:gd name="T33" fmla="*/ 60678 h 18"/>
                <a:gd name="T34" fmla="*/ 7571 w 26"/>
                <a:gd name="T35" fmla="*/ 56886 h 18"/>
                <a:gd name="T36" fmla="*/ 22713 w 26"/>
                <a:gd name="T37" fmla="*/ 56886 h 18"/>
                <a:gd name="T38" fmla="*/ 22713 w 26"/>
                <a:gd name="T39" fmla="*/ 49301 h 18"/>
                <a:gd name="T40" fmla="*/ 34070 w 26"/>
                <a:gd name="T41" fmla="*/ 45509 h 18"/>
                <a:gd name="T42" fmla="*/ 34070 w 26"/>
                <a:gd name="T43" fmla="*/ 37924 h 18"/>
                <a:gd name="T44" fmla="*/ 34070 w 26"/>
                <a:gd name="T45" fmla="*/ 34132 h 18"/>
                <a:gd name="T46" fmla="*/ 37856 w 26"/>
                <a:gd name="T47" fmla="*/ 26547 h 18"/>
                <a:gd name="T48" fmla="*/ 41641 w 26"/>
                <a:gd name="T49" fmla="*/ 18962 h 18"/>
                <a:gd name="T50" fmla="*/ 52998 w 26"/>
                <a:gd name="T51" fmla="*/ 11377 h 18"/>
                <a:gd name="T52" fmla="*/ 56784 w 26"/>
                <a:gd name="T53" fmla="*/ 7585 h 18"/>
                <a:gd name="T54" fmla="*/ 56784 w 26"/>
                <a:gd name="T55" fmla="*/ 0 h 18"/>
                <a:gd name="T56" fmla="*/ 60569 w 26"/>
                <a:gd name="T57" fmla="*/ 7585 h 18"/>
                <a:gd name="T58" fmla="*/ 64355 w 26"/>
                <a:gd name="T59" fmla="*/ 3792 h 18"/>
                <a:gd name="T60" fmla="*/ 87068 w 26"/>
                <a:gd name="T61" fmla="*/ 0 h 18"/>
                <a:gd name="T62" fmla="*/ 71926 w 26"/>
                <a:gd name="T63" fmla="*/ 3792 h 18"/>
                <a:gd name="T64" fmla="*/ 75712 w 26"/>
                <a:gd name="T65" fmla="*/ 3792 h 18"/>
                <a:gd name="T66" fmla="*/ 87068 w 26"/>
                <a:gd name="T67" fmla="*/ 11377 h 18"/>
                <a:gd name="T68" fmla="*/ 90854 w 26"/>
                <a:gd name="T69" fmla="*/ 15170 h 18"/>
                <a:gd name="T70" fmla="*/ 90854 w 26"/>
                <a:gd name="T71" fmla="*/ 15170 h 18"/>
                <a:gd name="T72" fmla="*/ 94639 w 26"/>
                <a:gd name="T73" fmla="*/ 15170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
                <a:gd name="T112" fmla="*/ 0 h 18"/>
                <a:gd name="T113" fmla="*/ 26 w 26"/>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 h="18">
                  <a:moveTo>
                    <a:pt x="25" y="4"/>
                  </a:moveTo>
                  <a:cubicBezTo>
                    <a:pt x="25" y="5"/>
                    <a:pt x="26" y="5"/>
                    <a:pt x="25" y="5"/>
                  </a:cubicBezTo>
                  <a:cubicBezTo>
                    <a:pt x="26" y="5"/>
                    <a:pt x="25" y="6"/>
                    <a:pt x="25" y="6"/>
                  </a:cubicBezTo>
                  <a:cubicBezTo>
                    <a:pt x="25" y="6"/>
                    <a:pt x="24" y="7"/>
                    <a:pt x="25" y="7"/>
                  </a:cubicBezTo>
                  <a:cubicBezTo>
                    <a:pt x="24" y="7"/>
                    <a:pt x="24" y="8"/>
                    <a:pt x="24" y="8"/>
                  </a:cubicBezTo>
                  <a:cubicBezTo>
                    <a:pt x="25" y="8"/>
                    <a:pt x="24" y="8"/>
                    <a:pt x="24" y="8"/>
                  </a:cubicBezTo>
                  <a:cubicBezTo>
                    <a:pt x="24" y="8"/>
                    <a:pt x="24" y="9"/>
                    <a:pt x="24" y="9"/>
                  </a:cubicBezTo>
                  <a:cubicBezTo>
                    <a:pt x="24" y="9"/>
                    <a:pt x="24" y="9"/>
                    <a:pt x="24" y="9"/>
                  </a:cubicBezTo>
                  <a:cubicBezTo>
                    <a:pt x="24" y="10"/>
                    <a:pt x="23" y="9"/>
                    <a:pt x="23" y="10"/>
                  </a:cubicBezTo>
                  <a:cubicBezTo>
                    <a:pt x="22" y="10"/>
                    <a:pt x="22" y="10"/>
                    <a:pt x="22" y="11"/>
                  </a:cubicBezTo>
                  <a:cubicBezTo>
                    <a:pt x="21" y="11"/>
                    <a:pt x="20" y="11"/>
                    <a:pt x="19" y="12"/>
                  </a:cubicBezTo>
                  <a:cubicBezTo>
                    <a:pt x="18" y="12"/>
                    <a:pt x="17" y="12"/>
                    <a:pt x="17" y="13"/>
                  </a:cubicBezTo>
                  <a:cubicBezTo>
                    <a:pt x="17" y="13"/>
                    <a:pt x="16" y="14"/>
                    <a:pt x="17" y="14"/>
                  </a:cubicBezTo>
                  <a:cubicBezTo>
                    <a:pt x="16" y="15"/>
                    <a:pt x="16" y="16"/>
                    <a:pt x="15" y="16"/>
                  </a:cubicBezTo>
                  <a:cubicBezTo>
                    <a:pt x="15" y="17"/>
                    <a:pt x="13" y="17"/>
                    <a:pt x="12" y="17"/>
                  </a:cubicBezTo>
                  <a:cubicBezTo>
                    <a:pt x="11" y="18"/>
                    <a:pt x="10" y="18"/>
                    <a:pt x="10" y="18"/>
                  </a:cubicBezTo>
                  <a:cubicBezTo>
                    <a:pt x="9" y="18"/>
                    <a:pt x="9" y="18"/>
                    <a:pt x="9" y="18"/>
                  </a:cubicBezTo>
                  <a:cubicBezTo>
                    <a:pt x="9" y="18"/>
                    <a:pt x="8" y="17"/>
                    <a:pt x="7" y="18"/>
                  </a:cubicBezTo>
                  <a:cubicBezTo>
                    <a:pt x="7" y="18"/>
                    <a:pt x="7" y="18"/>
                    <a:pt x="7" y="18"/>
                  </a:cubicBezTo>
                  <a:cubicBezTo>
                    <a:pt x="6" y="18"/>
                    <a:pt x="7" y="18"/>
                    <a:pt x="7" y="17"/>
                  </a:cubicBezTo>
                  <a:cubicBezTo>
                    <a:pt x="6" y="17"/>
                    <a:pt x="5" y="18"/>
                    <a:pt x="5" y="18"/>
                  </a:cubicBezTo>
                  <a:cubicBezTo>
                    <a:pt x="4" y="18"/>
                    <a:pt x="4" y="18"/>
                    <a:pt x="4" y="18"/>
                  </a:cubicBezTo>
                  <a:cubicBezTo>
                    <a:pt x="4" y="18"/>
                    <a:pt x="5" y="18"/>
                    <a:pt x="5" y="18"/>
                  </a:cubicBezTo>
                  <a:cubicBezTo>
                    <a:pt x="5" y="17"/>
                    <a:pt x="6" y="17"/>
                    <a:pt x="6" y="17"/>
                  </a:cubicBezTo>
                  <a:cubicBezTo>
                    <a:pt x="6" y="17"/>
                    <a:pt x="5" y="17"/>
                    <a:pt x="5" y="17"/>
                  </a:cubicBezTo>
                  <a:cubicBezTo>
                    <a:pt x="5" y="16"/>
                    <a:pt x="6" y="16"/>
                    <a:pt x="6" y="16"/>
                  </a:cubicBezTo>
                  <a:cubicBezTo>
                    <a:pt x="6" y="16"/>
                    <a:pt x="6" y="15"/>
                    <a:pt x="6" y="15"/>
                  </a:cubicBezTo>
                  <a:cubicBezTo>
                    <a:pt x="5" y="15"/>
                    <a:pt x="5" y="15"/>
                    <a:pt x="4" y="16"/>
                  </a:cubicBezTo>
                  <a:cubicBezTo>
                    <a:pt x="4" y="16"/>
                    <a:pt x="4" y="16"/>
                    <a:pt x="4" y="16"/>
                  </a:cubicBezTo>
                  <a:cubicBezTo>
                    <a:pt x="4" y="16"/>
                    <a:pt x="4" y="17"/>
                    <a:pt x="3" y="17"/>
                  </a:cubicBezTo>
                  <a:cubicBezTo>
                    <a:pt x="3" y="17"/>
                    <a:pt x="2" y="18"/>
                    <a:pt x="1" y="18"/>
                  </a:cubicBezTo>
                  <a:cubicBezTo>
                    <a:pt x="1" y="18"/>
                    <a:pt x="1" y="17"/>
                    <a:pt x="0" y="17"/>
                  </a:cubicBezTo>
                  <a:cubicBezTo>
                    <a:pt x="0" y="17"/>
                    <a:pt x="1" y="17"/>
                    <a:pt x="0" y="17"/>
                  </a:cubicBezTo>
                  <a:cubicBezTo>
                    <a:pt x="1" y="17"/>
                    <a:pt x="1" y="16"/>
                    <a:pt x="0" y="16"/>
                  </a:cubicBezTo>
                  <a:cubicBezTo>
                    <a:pt x="0" y="16"/>
                    <a:pt x="0" y="16"/>
                    <a:pt x="0" y="16"/>
                  </a:cubicBezTo>
                  <a:cubicBezTo>
                    <a:pt x="1" y="16"/>
                    <a:pt x="2" y="16"/>
                    <a:pt x="2" y="15"/>
                  </a:cubicBezTo>
                  <a:cubicBezTo>
                    <a:pt x="3" y="15"/>
                    <a:pt x="3" y="15"/>
                    <a:pt x="3" y="15"/>
                  </a:cubicBezTo>
                  <a:cubicBezTo>
                    <a:pt x="4" y="16"/>
                    <a:pt x="5" y="15"/>
                    <a:pt x="6" y="15"/>
                  </a:cubicBezTo>
                  <a:cubicBezTo>
                    <a:pt x="7" y="15"/>
                    <a:pt x="7" y="14"/>
                    <a:pt x="7" y="13"/>
                  </a:cubicBezTo>
                  <a:cubicBezTo>
                    <a:pt x="7" y="13"/>
                    <a:pt x="7" y="13"/>
                    <a:pt x="6" y="13"/>
                  </a:cubicBezTo>
                  <a:cubicBezTo>
                    <a:pt x="7" y="13"/>
                    <a:pt x="7" y="13"/>
                    <a:pt x="8" y="13"/>
                  </a:cubicBezTo>
                  <a:cubicBezTo>
                    <a:pt x="8" y="13"/>
                    <a:pt x="9" y="12"/>
                    <a:pt x="9" y="12"/>
                  </a:cubicBezTo>
                  <a:cubicBezTo>
                    <a:pt x="9" y="11"/>
                    <a:pt x="10" y="11"/>
                    <a:pt x="10" y="11"/>
                  </a:cubicBezTo>
                  <a:cubicBezTo>
                    <a:pt x="9" y="10"/>
                    <a:pt x="9" y="10"/>
                    <a:pt x="9" y="10"/>
                  </a:cubicBezTo>
                  <a:cubicBezTo>
                    <a:pt x="9" y="10"/>
                    <a:pt x="9" y="9"/>
                    <a:pt x="9" y="9"/>
                  </a:cubicBezTo>
                  <a:cubicBezTo>
                    <a:pt x="9" y="9"/>
                    <a:pt x="9" y="9"/>
                    <a:pt x="9" y="9"/>
                  </a:cubicBezTo>
                  <a:cubicBezTo>
                    <a:pt x="9" y="8"/>
                    <a:pt x="10" y="9"/>
                    <a:pt x="10" y="8"/>
                  </a:cubicBezTo>
                  <a:cubicBezTo>
                    <a:pt x="10" y="8"/>
                    <a:pt x="9" y="8"/>
                    <a:pt x="10" y="7"/>
                  </a:cubicBezTo>
                  <a:cubicBezTo>
                    <a:pt x="10" y="7"/>
                    <a:pt x="10" y="6"/>
                    <a:pt x="10" y="6"/>
                  </a:cubicBezTo>
                  <a:cubicBezTo>
                    <a:pt x="11" y="6"/>
                    <a:pt x="11" y="6"/>
                    <a:pt x="11" y="5"/>
                  </a:cubicBezTo>
                  <a:cubicBezTo>
                    <a:pt x="11" y="5"/>
                    <a:pt x="12" y="4"/>
                    <a:pt x="12" y="4"/>
                  </a:cubicBezTo>
                  <a:cubicBezTo>
                    <a:pt x="13" y="3"/>
                    <a:pt x="13" y="3"/>
                    <a:pt x="14" y="3"/>
                  </a:cubicBezTo>
                  <a:cubicBezTo>
                    <a:pt x="14" y="3"/>
                    <a:pt x="14" y="3"/>
                    <a:pt x="14" y="2"/>
                  </a:cubicBezTo>
                  <a:cubicBezTo>
                    <a:pt x="14" y="2"/>
                    <a:pt x="15" y="2"/>
                    <a:pt x="15" y="2"/>
                  </a:cubicBezTo>
                  <a:cubicBezTo>
                    <a:pt x="16" y="2"/>
                    <a:pt x="15" y="2"/>
                    <a:pt x="16" y="1"/>
                  </a:cubicBezTo>
                  <a:cubicBezTo>
                    <a:pt x="15" y="0"/>
                    <a:pt x="15" y="0"/>
                    <a:pt x="15" y="0"/>
                  </a:cubicBezTo>
                  <a:cubicBezTo>
                    <a:pt x="15" y="0"/>
                    <a:pt x="15" y="0"/>
                    <a:pt x="16" y="1"/>
                  </a:cubicBezTo>
                  <a:cubicBezTo>
                    <a:pt x="16" y="1"/>
                    <a:pt x="16" y="2"/>
                    <a:pt x="16" y="2"/>
                  </a:cubicBezTo>
                  <a:cubicBezTo>
                    <a:pt x="17" y="1"/>
                    <a:pt x="16" y="1"/>
                    <a:pt x="17" y="1"/>
                  </a:cubicBezTo>
                  <a:cubicBezTo>
                    <a:pt x="17" y="1"/>
                    <a:pt x="17" y="1"/>
                    <a:pt x="17" y="1"/>
                  </a:cubicBezTo>
                  <a:cubicBezTo>
                    <a:pt x="18" y="1"/>
                    <a:pt x="18" y="1"/>
                    <a:pt x="18" y="1"/>
                  </a:cubicBezTo>
                  <a:cubicBezTo>
                    <a:pt x="19" y="1"/>
                    <a:pt x="21" y="0"/>
                    <a:pt x="23" y="0"/>
                  </a:cubicBezTo>
                  <a:cubicBezTo>
                    <a:pt x="23" y="0"/>
                    <a:pt x="23" y="0"/>
                    <a:pt x="22" y="0"/>
                  </a:cubicBezTo>
                  <a:cubicBezTo>
                    <a:pt x="21" y="1"/>
                    <a:pt x="20" y="1"/>
                    <a:pt x="19" y="1"/>
                  </a:cubicBezTo>
                  <a:cubicBezTo>
                    <a:pt x="19" y="1"/>
                    <a:pt x="19" y="2"/>
                    <a:pt x="19" y="2"/>
                  </a:cubicBezTo>
                  <a:cubicBezTo>
                    <a:pt x="19" y="1"/>
                    <a:pt x="19" y="1"/>
                    <a:pt x="20" y="1"/>
                  </a:cubicBezTo>
                  <a:cubicBezTo>
                    <a:pt x="20" y="1"/>
                    <a:pt x="21" y="2"/>
                    <a:pt x="22" y="2"/>
                  </a:cubicBezTo>
                  <a:cubicBezTo>
                    <a:pt x="22" y="2"/>
                    <a:pt x="22" y="3"/>
                    <a:pt x="23" y="3"/>
                  </a:cubicBezTo>
                  <a:cubicBezTo>
                    <a:pt x="24" y="3"/>
                    <a:pt x="24" y="3"/>
                    <a:pt x="24" y="4"/>
                  </a:cubicBezTo>
                  <a:cubicBezTo>
                    <a:pt x="24" y="4"/>
                    <a:pt x="24" y="4"/>
                    <a:pt x="24" y="4"/>
                  </a:cubicBezTo>
                  <a:cubicBezTo>
                    <a:pt x="24" y="4"/>
                    <a:pt x="24" y="4"/>
                    <a:pt x="24" y="4"/>
                  </a:cubicBezTo>
                  <a:cubicBezTo>
                    <a:pt x="24" y="4"/>
                    <a:pt x="24" y="4"/>
                    <a:pt x="24" y="4"/>
                  </a:cubicBezTo>
                  <a:cubicBezTo>
                    <a:pt x="25" y="4"/>
                    <a:pt x="25" y="4"/>
                    <a:pt x="25" y="4"/>
                  </a:cubicBezTo>
                  <a:cubicBezTo>
                    <a:pt x="25" y="4"/>
                    <a:pt x="25" y="4"/>
                    <a:pt x="25"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8" name="Freeform 540"/>
            <p:cNvSpPr>
              <a:spLocks noChangeArrowheads="1"/>
            </p:cNvSpPr>
            <p:nvPr/>
          </p:nvSpPr>
          <p:spPr bwMode="auto">
            <a:xfrm>
              <a:off x="608013" y="411162"/>
              <a:ext cx="25400" cy="22225"/>
            </a:xfrm>
            <a:custGeom>
              <a:avLst/>
              <a:gdLst>
                <a:gd name="T0" fmla="*/ 21771 w 7"/>
                <a:gd name="T1" fmla="*/ 18521 h 6"/>
                <a:gd name="T2" fmla="*/ 7257 w 7"/>
                <a:gd name="T3" fmla="*/ 22225 h 6"/>
                <a:gd name="T4" fmla="*/ 0 w 7"/>
                <a:gd name="T5" fmla="*/ 18521 h 6"/>
                <a:gd name="T6" fmla="*/ 0 w 7"/>
                <a:gd name="T7" fmla="*/ 14817 h 6"/>
                <a:gd name="T8" fmla="*/ 3629 w 7"/>
                <a:gd name="T9" fmla="*/ 11113 h 6"/>
                <a:gd name="T10" fmla="*/ 0 w 7"/>
                <a:gd name="T11" fmla="*/ 7408 h 6"/>
                <a:gd name="T12" fmla="*/ 3629 w 7"/>
                <a:gd name="T13" fmla="*/ 3704 h 6"/>
                <a:gd name="T14" fmla="*/ 7257 w 7"/>
                <a:gd name="T15" fmla="*/ 0 h 6"/>
                <a:gd name="T16" fmla="*/ 14514 w 7"/>
                <a:gd name="T17" fmla="*/ 0 h 6"/>
                <a:gd name="T18" fmla="*/ 10886 w 7"/>
                <a:gd name="T19" fmla="*/ 7408 h 6"/>
                <a:gd name="T20" fmla="*/ 21771 w 7"/>
                <a:gd name="T21" fmla="*/ 7408 h 6"/>
                <a:gd name="T22" fmla="*/ 25400 w 7"/>
                <a:gd name="T23" fmla="*/ 11113 h 6"/>
                <a:gd name="T24" fmla="*/ 21771 w 7"/>
                <a:gd name="T25" fmla="*/ 18521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6" y="5"/>
                  </a:moveTo>
                  <a:cubicBezTo>
                    <a:pt x="5" y="6"/>
                    <a:pt x="4" y="6"/>
                    <a:pt x="2" y="6"/>
                  </a:cubicBezTo>
                  <a:cubicBezTo>
                    <a:pt x="1" y="6"/>
                    <a:pt x="0" y="6"/>
                    <a:pt x="0" y="5"/>
                  </a:cubicBezTo>
                  <a:cubicBezTo>
                    <a:pt x="0" y="5"/>
                    <a:pt x="0" y="5"/>
                    <a:pt x="0" y="4"/>
                  </a:cubicBezTo>
                  <a:cubicBezTo>
                    <a:pt x="0" y="4"/>
                    <a:pt x="1" y="3"/>
                    <a:pt x="1" y="3"/>
                  </a:cubicBezTo>
                  <a:cubicBezTo>
                    <a:pt x="1" y="2"/>
                    <a:pt x="1" y="2"/>
                    <a:pt x="0" y="2"/>
                  </a:cubicBezTo>
                  <a:cubicBezTo>
                    <a:pt x="0" y="2"/>
                    <a:pt x="0" y="1"/>
                    <a:pt x="1" y="1"/>
                  </a:cubicBezTo>
                  <a:cubicBezTo>
                    <a:pt x="1" y="0"/>
                    <a:pt x="2" y="0"/>
                    <a:pt x="2" y="0"/>
                  </a:cubicBezTo>
                  <a:cubicBezTo>
                    <a:pt x="3" y="0"/>
                    <a:pt x="3" y="0"/>
                    <a:pt x="4" y="0"/>
                  </a:cubicBezTo>
                  <a:cubicBezTo>
                    <a:pt x="4" y="1"/>
                    <a:pt x="4" y="1"/>
                    <a:pt x="3" y="2"/>
                  </a:cubicBezTo>
                  <a:cubicBezTo>
                    <a:pt x="4" y="1"/>
                    <a:pt x="5" y="1"/>
                    <a:pt x="6" y="2"/>
                  </a:cubicBezTo>
                  <a:cubicBezTo>
                    <a:pt x="7" y="2"/>
                    <a:pt x="7" y="3"/>
                    <a:pt x="7" y="3"/>
                  </a:cubicBezTo>
                  <a:cubicBezTo>
                    <a:pt x="7" y="4"/>
                    <a:pt x="7" y="4"/>
                    <a:pt x="6" y="5"/>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69" name="Freeform 541"/>
            <p:cNvSpPr>
              <a:spLocks noChangeArrowheads="1"/>
            </p:cNvSpPr>
            <p:nvPr/>
          </p:nvSpPr>
          <p:spPr bwMode="auto">
            <a:xfrm>
              <a:off x="463550" y="255587"/>
              <a:ext cx="68263" cy="61913"/>
            </a:xfrm>
            <a:custGeom>
              <a:avLst/>
              <a:gdLst>
                <a:gd name="T0" fmla="*/ 64471 w 18"/>
                <a:gd name="T1" fmla="*/ 38696 h 16"/>
                <a:gd name="T2" fmla="*/ 53093 w 18"/>
                <a:gd name="T3" fmla="*/ 42565 h 16"/>
                <a:gd name="T4" fmla="*/ 53093 w 18"/>
                <a:gd name="T5" fmla="*/ 46435 h 16"/>
                <a:gd name="T6" fmla="*/ 49301 w 18"/>
                <a:gd name="T7" fmla="*/ 46435 h 16"/>
                <a:gd name="T8" fmla="*/ 49301 w 18"/>
                <a:gd name="T9" fmla="*/ 46435 h 16"/>
                <a:gd name="T10" fmla="*/ 45509 w 18"/>
                <a:gd name="T11" fmla="*/ 50304 h 16"/>
                <a:gd name="T12" fmla="*/ 45509 w 18"/>
                <a:gd name="T13" fmla="*/ 50304 h 16"/>
                <a:gd name="T14" fmla="*/ 45509 w 18"/>
                <a:gd name="T15" fmla="*/ 50304 h 16"/>
                <a:gd name="T16" fmla="*/ 45509 w 18"/>
                <a:gd name="T17" fmla="*/ 50304 h 16"/>
                <a:gd name="T18" fmla="*/ 34132 w 18"/>
                <a:gd name="T19" fmla="*/ 54174 h 16"/>
                <a:gd name="T20" fmla="*/ 18962 w 18"/>
                <a:gd name="T21" fmla="*/ 58043 h 16"/>
                <a:gd name="T22" fmla="*/ 11377 w 18"/>
                <a:gd name="T23" fmla="*/ 58043 h 16"/>
                <a:gd name="T24" fmla="*/ 7585 w 18"/>
                <a:gd name="T25" fmla="*/ 58043 h 16"/>
                <a:gd name="T26" fmla="*/ 7585 w 18"/>
                <a:gd name="T27" fmla="*/ 58043 h 16"/>
                <a:gd name="T28" fmla="*/ 7585 w 18"/>
                <a:gd name="T29" fmla="*/ 58043 h 16"/>
                <a:gd name="T30" fmla="*/ 7585 w 18"/>
                <a:gd name="T31" fmla="*/ 54174 h 16"/>
                <a:gd name="T32" fmla="*/ 3792 w 18"/>
                <a:gd name="T33" fmla="*/ 50304 h 16"/>
                <a:gd name="T34" fmla="*/ 3792 w 18"/>
                <a:gd name="T35" fmla="*/ 42565 h 16"/>
                <a:gd name="T36" fmla="*/ 0 w 18"/>
                <a:gd name="T37" fmla="*/ 42565 h 16"/>
                <a:gd name="T38" fmla="*/ 7585 w 18"/>
                <a:gd name="T39" fmla="*/ 38696 h 16"/>
                <a:gd name="T40" fmla="*/ 7585 w 18"/>
                <a:gd name="T41" fmla="*/ 34826 h 16"/>
                <a:gd name="T42" fmla="*/ 7585 w 18"/>
                <a:gd name="T43" fmla="*/ 30957 h 16"/>
                <a:gd name="T44" fmla="*/ 11377 w 18"/>
                <a:gd name="T45" fmla="*/ 30957 h 16"/>
                <a:gd name="T46" fmla="*/ 11377 w 18"/>
                <a:gd name="T47" fmla="*/ 30957 h 16"/>
                <a:gd name="T48" fmla="*/ 15170 w 18"/>
                <a:gd name="T49" fmla="*/ 30957 h 16"/>
                <a:gd name="T50" fmla="*/ 15170 w 18"/>
                <a:gd name="T51" fmla="*/ 27087 h 16"/>
                <a:gd name="T52" fmla="*/ 15170 w 18"/>
                <a:gd name="T53" fmla="*/ 27087 h 16"/>
                <a:gd name="T54" fmla="*/ 11377 w 18"/>
                <a:gd name="T55" fmla="*/ 27087 h 16"/>
                <a:gd name="T56" fmla="*/ 15170 w 18"/>
                <a:gd name="T57" fmla="*/ 23217 h 16"/>
                <a:gd name="T58" fmla="*/ 11377 w 18"/>
                <a:gd name="T59" fmla="*/ 23217 h 16"/>
                <a:gd name="T60" fmla="*/ 15170 w 18"/>
                <a:gd name="T61" fmla="*/ 19348 h 16"/>
                <a:gd name="T62" fmla="*/ 15170 w 18"/>
                <a:gd name="T63" fmla="*/ 15478 h 16"/>
                <a:gd name="T64" fmla="*/ 15170 w 18"/>
                <a:gd name="T65" fmla="*/ 15478 h 16"/>
                <a:gd name="T66" fmla="*/ 18962 w 18"/>
                <a:gd name="T67" fmla="*/ 11609 h 16"/>
                <a:gd name="T68" fmla="*/ 18962 w 18"/>
                <a:gd name="T69" fmla="*/ 7739 h 16"/>
                <a:gd name="T70" fmla="*/ 15170 w 18"/>
                <a:gd name="T71" fmla="*/ 11609 h 16"/>
                <a:gd name="T72" fmla="*/ 15170 w 18"/>
                <a:gd name="T73" fmla="*/ 11609 h 16"/>
                <a:gd name="T74" fmla="*/ 18962 w 18"/>
                <a:gd name="T75" fmla="*/ 7739 h 16"/>
                <a:gd name="T76" fmla="*/ 18962 w 18"/>
                <a:gd name="T77" fmla="*/ 7739 h 16"/>
                <a:gd name="T78" fmla="*/ 26547 w 18"/>
                <a:gd name="T79" fmla="*/ 0 h 16"/>
                <a:gd name="T80" fmla="*/ 34132 w 18"/>
                <a:gd name="T81" fmla="*/ 3870 h 16"/>
                <a:gd name="T82" fmla="*/ 34132 w 18"/>
                <a:gd name="T83" fmla="*/ 7739 h 16"/>
                <a:gd name="T84" fmla="*/ 41716 w 18"/>
                <a:gd name="T85" fmla="*/ 11609 h 16"/>
                <a:gd name="T86" fmla="*/ 41716 w 18"/>
                <a:gd name="T87" fmla="*/ 15478 h 16"/>
                <a:gd name="T88" fmla="*/ 37924 w 18"/>
                <a:gd name="T89" fmla="*/ 23217 h 16"/>
                <a:gd name="T90" fmla="*/ 41716 w 18"/>
                <a:gd name="T91" fmla="*/ 27087 h 16"/>
                <a:gd name="T92" fmla="*/ 49301 w 18"/>
                <a:gd name="T93" fmla="*/ 30957 h 16"/>
                <a:gd name="T94" fmla="*/ 56886 w 18"/>
                <a:gd name="T95" fmla="*/ 27087 h 16"/>
                <a:gd name="T96" fmla="*/ 64471 w 18"/>
                <a:gd name="T97" fmla="*/ 27087 h 16"/>
                <a:gd name="T98" fmla="*/ 68263 w 18"/>
                <a:gd name="T99" fmla="*/ 30957 h 16"/>
                <a:gd name="T100" fmla="*/ 68263 w 18"/>
                <a:gd name="T101" fmla="*/ 34826 h 16"/>
                <a:gd name="T102" fmla="*/ 64471 w 18"/>
                <a:gd name="T103" fmla="*/ 38696 h 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
                <a:gd name="T157" fmla="*/ 0 h 16"/>
                <a:gd name="T158" fmla="*/ 18 w 18"/>
                <a:gd name="T159" fmla="*/ 16 h 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 h="16">
                  <a:moveTo>
                    <a:pt x="17" y="10"/>
                  </a:moveTo>
                  <a:cubicBezTo>
                    <a:pt x="16" y="11"/>
                    <a:pt x="15" y="11"/>
                    <a:pt x="14" y="11"/>
                  </a:cubicBezTo>
                  <a:cubicBezTo>
                    <a:pt x="14" y="11"/>
                    <a:pt x="14" y="12"/>
                    <a:pt x="14" y="12"/>
                  </a:cubicBezTo>
                  <a:cubicBezTo>
                    <a:pt x="13" y="12"/>
                    <a:pt x="14" y="13"/>
                    <a:pt x="13" y="12"/>
                  </a:cubicBezTo>
                  <a:cubicBezTo>
                    <a:pt x="13" y="12"/>
                    <a:pt x="13" y="12"/>
                    <a:pt x="13" y="12"/>
                  </a:cubicBezTo>
                  <a:cubicBezTo>
                    <a:pt x="12" y="12"/>
                    <a:pt x="12" y="12"/>
                    <a:pt x="12" y="13"/>
                  </a:cubicBezTo>
                  <a:cubicBezTo>
                    <a:pt x="12" y="13"/>
                    <a:pt x="12" y="13"/>
                    <a:pt x="12" y="13"/>
                  </a:cubicBezTo>
                  <a:cubicBezTo>
                    <a:pt x="12" y="13"/>
                    <a:pt x="12" y="13"/>
                    <a:pt x="12" y="13"/>
                  </a:cubicBezTo>
                  <a:cubicBezTo>
                    <a:pt x="12" y="13"/>
                    <a:pt x="12" y="13"/>
                    <a:pt x="12" y="13"/>
                  </a:cubicBezTo>
                  <a:cubicBezTo>
                    <a:pt x="11" y="12"/>
                    <a:pt x="10" y="14"/>
                    <a:pt x="9" y="14"/>
                  </a:cubicBezTo>
                  <a:cubicBezTo>
                    <a:pt x="8" y="14"/>
                    <a:pt x="6" y="15"/>
                    <a:pt x="5" y="15"/>
                  </a:cubicBezTo>
                  <a:cubicBezTo>
                    <a:pt x="4" y="15"/>
                    <a:pt x="4" y="15"/>
                    <a:pt x="3" y="15"/>
                  </a:cubicBezTo>
                  <a:cubicBezTo>
                    <a:pt x="3" y="15"/>
                    <a:pt x="2" y="16"/>
                    <a:pt x="2" y="15"/>
                  </a:cubicBezTo>
                  <a:cubicBezTo>
                    <a:pt x="2" y="15"/>
                    <a:pt x="2" y="15"/>
                    <a:pt x="2" y="15"/>
                  </a:cubicBezTo>
                  <a:cubicBezTo>
                    <a:pt x="2" y="15"/>
                    <a:pt x="2" y="15"/>
                    <a:pt x="2" y="15"/>
                  </a:cubicBezTo>
                  <a:cubicBezTo>
                    <a:pt x="1" y="14"/>
                    <a:pt x="2" y="14"/>
                    <a:pt x="2" y="14"/>
                  </a:cubicBezTo>
                  <a:cubicBezTo>
                    <a:pt x="2" y="13"/>
                    <a:pt x="1" y="14"/>
                    <a:pt x="1" y="13"/>
                  </a:cubicBezTo>
                  <a:cubicBezTo>
                    <a:pt x="2" y="13"/>
                    <a:pt x="1" y="12"/>
                    <a:pt x="1" y="11"/>
                  </a:cubicBezTo>
                  <a:cubicBezTo>
                    <a:pt x="1" y="11"/>
                    <a:pt x="0" y="11"/>
                    <a:pt x="0" y="11"/>
                  </a:cubicBezTo>
                  <a:cubicBezTo>
                    <a:pt x="1" y="10"/>
                    <a:pt x="2" y="11"/>
                    <a:pt x="2" y="10"/>
                  </a:cubicBezTo>
                  <a:cubicBezTo>
                    <a:pt x="2" y="10"/>
                    <a:pt x="3" y="9"/>
                    <a:pt x="2" y="9"/>
                  </a:cubicBezTo>
                  <a:cubicBezTo>
                    <a:pt x="2" y="9"/>
                    <a:pt x="2" y="8"/>
                    <a:pt x="2" y="8"/>
                  </a:cubicBezTo>
                  <a:cubicBezTo>
                    <a:pt x="2" y="8"/>
                    <a:pt x="3" y="9"/>
                    <a:pt x="3" y="8"/>
                  </a:cubicBezTo>
                  <a:cubicBezTo>
                    <a:pt x="3" y="8"/>
                    <a:pt x="3" y="8"/>
                    <a:pt x="3" y="8"/>
                  </a:cubicBezTo>
                  <a:cubicBezTo>
                    <a:pt x="4" y="8"/>
                    <a:pt x="4" y="8"/>
                    <a:pt x="4" y="8"/>
                  </a:cubicBezTo>
                  <a:cubicBezTo>
                    <a:pt x="4" y="7"/>
                    <a:pt x="5" y="7"/>
                    <a:pt x="4" y="7"/>
                  </a:cubicBezTo>
                  <a:cubicBezTo>
                    <a:pt x="4" y="7"/>
                    <a:pt x="4" y="7"/>
                    <a:pt x="4" y="7"/>
                  </a:cubicBezTo>
                  <a:cubicBezTo>
                    <a:pt x="4" y="6"/>
                    <a:pt x="4" y="7"/>
                    <a:pt x="3" y="7"/>
                  </a:cubicBezTo>
                  <a:cubicBezTo>
                    <a:pt x="3" y="6"/>
                    <a:pt x="4" y="6"/>
                    <a:pt x="4" y="6"/>
                  </a:cubicBezTo>
                  <a:cubicBezTo>
                    <a:pt x="4" y="6"/>
                    <a:pt x="3" y="6"/>
                    <a:pt x="3" y="6"/>
                  </a:cubicBezTo>
                  <a:cubicBezTo>
                    <a:pt x="4" y="5"/>
                    <a:pt x="4" y="5"/>
                    <a:pt x="4" y="5"/>
                  </a:cubicBezTo>
                  <a:cubicBezTo>
                    <a:pt x="4" y="5"/>
                    <a:pt x="4" y="5"/>
                    <a:pt x="4" y="4"/>
                  </a:cubicBezTo>
                  <a:cubicBezTo>
                    <a:pt x="4" y="4"/>
                    <a:pt x="5" y="4"/>
                    <a:pt x="4" y="4"/>
                  </a:cubicBezTo>
                  <a:cubicBezTo>
                    <a:pt x="4" y="4"/>
                    <a:pt x="5" y="3"/>
                    <a:pt x="5" y="3"/>
                  </a:cubicBezTo>
                  <a:cubicBezTo>
                    <a:pt x="5" y="3"/>
                    <a:pt x="6" y="3"/>
                    <a:pt x="5" y="2"/>
                  </a:cubicBezTo>
                  <a:cubicBezTo>
                    <a:pt x="5" y="2"/>
                    <a:pt x="4" y="3"/>
                    <a:pt x="4" y="3"/>
                  </a:cubicBezTo>
                  <a:cubicBezTo>
                    <a:pt x="4" y="3"/>
                    <a:pt x="4" y="3"/>
                    <a:pt x="4" y="3"/>
                  </a:cubicBezTo>
                  <a:cubicBezTo>
                    <a:pt x="4" y="2"/>
                    <a:pt x="5" y="2"/>
                    <a:pt x="5" y="2"/>
                  </a:cubicBezTo>
                  <a:cubicBezTo>
                    <a:pt x="5" y="2"/>
                    <a:pt x="5" y="2"/>
                    <a:pt x="5" y="2"/>
                  </a:cubicBezTo>
                  <a:cubicBezTo>
                    <a:pt x="5" y="1"/>
                    <a:pt x="6" y="1"/>
                    <a:pt x="7" y="0"/>
                  </a:cubicBezTo>
                  <a:cubicBezTo>
                    <a:pt x="8" y="1"/>
                    <a:pt x="9" y="0"/>
                    <a:pt x="9" y="1"/>
                  </a:cubicBezTo>
                  <a:cubicBezTo>
                    <a:pt x="9" y="1"/>
                    <a:pt x="9" y="2"/>
                    <a:pt x="9" y="2"/>
                  </a:cubicBezTo>
                  <a:cubicBezTo>
                    <a:pt x="10" y="2"/>
                    <a:pt x="11" y="3"/>
                    <a:pt x="11" y="3"/>
                  </a:cubicBezTo>
                  <a:cubicBezTo>
                    <a:pt x="11" y="3"/>
                    <a:pt x="11" y="4"/>
                    <a:pt x="11" y="4"/>
                  </a:cubicBezTo>
                  <a:cubicBezTo>
                    <a:pt x="11" y="5"/>
                    <a:pt x="10" y="5"/>
                    <a:pt x="10" y="6"/>
                  </a:cubicBezTo>
                  <a:cubicBezTo>
                    <a:pt x="10" y="6"/>
                    <a:pt x="11" y="6"/>
                    <a:pt x="11" y="7"/>
                  </a:cubicBezTo>
                  <a:cubicBezTo>
                    <a:pt x="12" y="7"/>
                    <a:pt x="13" y="8"/>
                    <a:pt x="13" y="8"/>
                  </a:cubicBezTo>
                  <a:cubicBezTo>
                    <a:pt x="14" y="7"/>
                    <a:pt x="14" y="8"/>
                    <a:pt x="15" y="7"/>
                  </a:cubicBezTo>
                  <a:cubicBezTo>
                    <a:pt x="16" y="7"/>
                    <a:pt x="16" y="7"/>
                    <a:pt x="17" y="7"/>
                  </a:cubicBezTo>
                  <a:cubicBezTo>
                    <a:pt x="17" y="8"/>
                    <a:pt x="18" y="8"/>
                    <a:pt x="18" y="8"/>
                  </a:cubicBezTo>
                  <a:cubicBezTo>
                    <a:pt x="18" y="8"/>
                    <a:pt x="18" y="9"/>
                    <a:pt x="18" y="9"/>
                  </a:cubicBezTo>
                  <a:cubicBezTo>
                    <a:pt x="17" y="10"/>
                    <a:pt x="17" y="10"/>
                    <a:pt x="17" y="1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0" name="Freeform 542"/>
            <p:cNvSpPr>
              <a:spLocks noChangeArrowheads="1"/>
            </p:cNvSpPr>
            <p:nvPr/>
          </p:nvSpPr>
          <p:spPr bwMode="auto">
            <a:xfrm>
              <a:off x="523875" y="427037"/>
              <a:ext cx="42863" cy="22225"/>
            </a:xfrm>
            <a:custGeom>
              <a:avLst/>
              <a:gdLst>
                <a:gd name="T0" fmla="*/ 38966 w 11"/>
                <a:gd name="T1" fmla="*/ 11113 h 6"/>
                <a:gd name="T2" fmla="*/ 31173 w 11"/>
                <a:gd name="T3" fmla="*/ 18521 h 6"/>
                <a:gd name="T4" fmla="*/ 23380 w 11"/>
                <a:gd name="T5" fmla="*/ 22225 h 6"/>
                <a:gd name="T6" fmla="*/ 15587 w 11"/>
                <a:gd name="T7" fmla="*/ 22225 h 6"/>
                <a:gd name="T8" fmla="*/ 7793 w 11"/>
                <a:gd name="T9" fmla="*/ 22225 h 6"/>
                <a:gd name="T10" fmla="*/ 7793 w 11"/>
                <a:gd name="T11" fmla="*/ 18521 h 6"/>
                <a:gd name="T12" fmla="*/ 0 w 11"/>
                <a:gd name="T13" fmla="*/ 14817 h 6"/>
                <a:gd name="T14" fmla="*/ 3897 w 11"/>
                <a:gd name="T15" fmla="*/ 11113 h 6"/>
                <a:gd name="T16" fmla="*/ 3897 w 11"/>
                <a:gd name="T17" fmla="*/ 7408 h 6"/>
                <a:gd name="T18" fmla="*/ 11690 w 11"/>
                <a:gd name="T19" fmla="*/ 3704 h 6"/>
                <a:gd name="T20" fmla="*/ 35070 w 11"/>
                <a:gd name="T21" fmla="*/ 0 h 6"/>
                <a:gd name="T22" fmla="*/ 38966 w 11"/>
                <a:gd name="T23" fmla="*/ 0 h 6"/>
                <a:gd name="T24" fmla="*/ 38966 w 11"/>
                <a:gd name="T25" fmla="*/ 3704 h 6"/>
                <a:gd name="T26" fmla="*/ 38966 w 11"/>
                <a:gd name="T27" fmla="*/ 1111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6"/>
                <a:gd name="T44" fmla="*/ 11 w 11"/>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6">
                  <a:moveTo>
                    <a:pt x="10" y="3"/>
                  </a:moveTo>
                  <a:cubicBezTo>
                    <a:pt x="10" y="4"/>
                    <a:pt x="9" y="5"/>
                    <a:pt x="8" y="5"/>
                  </a:cubicBezTo>
                  <a:cubicBezTo>
                    <a:pt x="7" y="6"/>
                    <a:pt x="7" y="6"/>
                    <a:pt x="6" y="6"/>
                  </a:cubicBezTo>
                  <a:cubicBezTo>
                    <a:pt x="5" y="6"/>
                    <a:pt x="4" y="6"/>
                    <a:pt x="4" y="6"/>
                  </a:cubicBezTo>
                  <a:cubicBezTo>
                    <a:pt x="3" y="6"/>
                    <a:pt x="3" y="6"/>
                    <a:pt x="2" y="6"/>
                  </a:cubicBezTo>
                  <a:cubicBezTo>
                    <a:pt x="2" y="6"/>
                    <a:pt x="1" y="6"/>
                    <a:pt x="2" y="5"/>
                  </a:cubicBezTo>
                  <a:cubicBezTo>
                    <a:pt x="1" y="4"/>
                    <a:pt x="1" y="5"/>
                    <a:pt x="0" y="4"/>
                  </a:cubicBezTo>
                  <a:cubicBezTo>
                    <a:pt x="1" y="4"/>
                    <a:pt x="1" y="4"/>
                    <a:pt x="1" y="3"/>
                  </a:cubicBezTo>
                  <a:cubicBezTo>
                    <a:pt x="1" y="3"/>
                    <a:pt x="1" y="3"/>
                    <a:pt x="1" y="2"/>
                  </a:cubicBezTo>
                  <a:cubicBezTo>
                    <a:pt x="2" y="2"/>
                    <a:pt x="2" y="2"/>
                    <a:pt x="3" y="1"/>
                  </a:cubicBezTo>
                  <a:cubicBezTo>
                    <a:pt x="4" y="0"/>
                    <a:pt x="7" y="0"/>
                    <a:pt x="9" y="0"/>
                  </a:cubicBezTo>
                  <a:cubicBezTo>
                    <a:pt x="9" y="0"/>
                    <a:pt x="9" y="0"/>
                    <a:pt x="10" y="0"/>
                  </a:cubicBezTo>
                  <a:cubicBezTo>
                    <a:pt x="10" y="1"/>
                    <a:pt x="10" y="1"/>
                    <a:pt x="10" y="1"/>
                  </a:cubicBezTo>
                  <a:cubicBezTo>
                    <a:pt x="10" y="2"/>
                    <a:pt x="11" y="2"/>
                    <a:pt x="10"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1" name="Freeform 543"/>
            <p:cNvSpPr>
              <a:spLocks noChangeArrowheads="1"/>
            </p:cNvSpPr>
            <p:nvPr/>
          </p:nvSpPr>
          <p:spPr bwMode="auto">
            <a:xfrm>
              <a:off x="517525" y="400050"/>
              <a:ext cx="11113" cy="7938"/>
            </a:xfrm>
            <a:custGeom>
              <a:avLst/>
              <a:gdLst>
                <a:gd name="T0" fmla="*/ 11113 w 3"/>
                <a:gd name="T1" fmla="*/ 3969 h 2"/>
                <a:gd name="T2" fmla="*/ 3704 w 3"/>
                <a:gd name="T3" fmla="*/ 7938 h 2"/>
                <a:gd name="T4" fmla="*/ 0 w 3"/>
                <a:gd name="T5" fmla="*/ 7938 h 2"/>
                <a:gd name="T6" fmla="*/ 0 w 3"/>
                <a:gd name="T7" fmla="*/ 7938 h 2"/>
                <a:gd name="T8" fmla="*/ 0 w 3"/>
                <a:gd name="T9" fmla="*/ 3969 h 2"/>
                <a:gd name="T10" fmla="*/ 0 w 3"/>
                <a:gd name="T11" fmla="*/ 0 h 2"/>
                <a:gd name="T12" fmla="*/ 7409 w 3"/>
                <a:gd name="T13" fmla="*/ 0 h 2"/>
                <a:gd name="T14" fmla="*/ 11113 w 3"/>
                <a:gd name="T15" fmla="*/ 0 h 2"/>
                <a:gd name="T16" fmla="*/ 11113 w 3"/>
                <a:gd name="T17" fmla="*/ 3969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3" y="1"/>
                  </a:moveTo>
                  <a:cubicBezTo>
                    <a:pt x="3" y="2"/>
                    <a:pt x="2" y="2"/>
                    <a:pt x="1" y="2"/>
                  </a:cubicBezTo>
                  <a:cubicBezTo>
                    <a:pt x="1" y="2"/>
                    <a:pt x="0" y="2"/>
                    <a:pt x="0" y="2"/>
                  </a:cubicBezTo>
                  <a:cubicBezTo>
                    <a:pt x="0" y="2"/>
                    <a:pt x="0" y="2"/>
                    <a:pt x="0" y="2"/>
                  </a:cubicBezTo>
                  <a:cubicBezTo>
                    <a:pt x="0" y="2"/>
                    <a:pt x="0" y="1"/>
                    <a:pt x="0" y="1"/>
                  </a:cubicBezTo>
                  <a:cubicBezTo>
                    <a:pt x="0" y="1"/>
                    <a:pt x="0" y="1"/>
                    <a:pt x="0" y="0"/>
                  </a:cubicBezTo>
                  <a:cubicBezTo>
                    <a:pt x="1" y="0"/>
                    <a:pt x="1" y="0"/>
                    <a:pt x="2" y="0"/>
                  </a:cubicBezTo>
                  <a:cubicBezTo>
                    <a:pt x="2" y="0"/>
                    <a:pt x="3" y="0"/>
                    <a:pt x="3" y="0"/>
                  </a:cubicBezTo>
                  <a:cubicBezTo>
                    <a:pt x="3" y="0"/>
                    <a:pt x="3" y="1"/>
                    <a:pt x="3"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2" name="Freeform 544"/>
            <p:cNvSpPr>
              <a:spLocks noChangeArrowheads="1"/>
            </p:cNvSpPr>
            <p:nvPr/>
          </p:nvSpPr>
          <p:spPr bwMode="auto">
            <a:xfrm>
              <a:off x="419100" y="320675"/>
              <a:ext cx="60325" cy="33338"/>
            </a:xfrm>
            <a:custGeom>
              <a:avLst/>
              <a:gdLst>
                <a:gd name="T0" fmla="*/ 60325 w 16"/>
                <a:gd name="T1" fmla="*/ 3704 h 9"/>
                <a:gd name="T2" fmla="*/ 49014 w 16"/>
                <a:gd name="T3" fmla="*/ 14817 h 9"/>
                <a:gd name="T4" fmla="*/ 37703 w 16"/>
                <a:gd name="T5" fmla="*/ 14817 h 9"/>
                <a:gd name="T6" fmla="*/ 37703 w 16"/>
                <a:gd name="T7" fmla="*/ 22225 h 9"/>
                <a:gd name="T8" fmla="*/ 22622 w 16"/>
                <a:gd name="T9" fmla="*/ 29634 h 9"/>
                <a:gd name="T10" fmla="*/ 15081 w 16"/>
                <a:gd name="T11" fmla="*/ 33338 h 9"/>
                <a:gd name="T12" fmla="*/ 15081 w 16"/>
                <a:gd name="T13" fmla="*/ 33338 h 9"/>
                <a:gd name="T14" fmla="*/ 7541 w 16"/>
                <a:gd name="T15" fmla="*/ 33338 h 9"/>
                <a:gd name="T16" fmla="*/ 7541 w 16"/>
                <a:gd name="T17" fmla="*/ 29634 h 9"/>
                <a:gd name="T18" fmla="*/ 3770 w 16"/>
                <a:gd name="T19" fmla="*/ 29634 h 9"/>
                <a:gd name="T20" fmla="*/ 3770 w 16"/>
                <a:gd name="T21" fmla="*/ 25930 h 9"/>
                <a:gd name="T22" fmla="*/ 0 w 16"/>
                <a:gd name="T23" fmla="*/ 29634 h 9"/>
                <a:gd name="T24" fmla="*/ 0 w 16"/>
                <a:gd name="T25" fmla="*/ 25930 h 9"/>
                <a:gd name="T26" fmla="*/ 3770 w 16"/>
                <a:gd name="T27" fmla="*/ 25930 h 9"/>
                <a:gd name="T28" fmla="*/ 0 w 16"/>
                <a:gd name="T29" fmla="*/ 22225 h 9"/>
                <a:gd name="T30" fmla="*/ 0 w 16"/>
                <a:gd name="T31" fmla="*/ 22225 h 9"/>
                <a:gd name="T32" fmla="*/ 3770 w 16"/>
                <a:gd name="T33" fmla="*/ 18521 h 9"/>
                <a:gd name="T34" fmla="*/ 3770 w 16"/>
                <a:gd name="T35" fmla="*/ 18521 h 9"/>
                <a:gd name="T36" fmla="*/ 7541 w 16"/>
                <a:gd name="T37" fmla="*/ 14817 h 9"/>
                <a:gd name="T38" fmla="*/ 15081 w 16"/>
                <a:gd name="T39" fmla="*/ 11113 h 9"/>
                <a:gd name="T40" fmla="*/ 26392 w 16"/>
                <a:gd name="T41" fmla="*/ 7408 h 9"/>
                <a:gd name="T42" fmla="*/ 26392 w 16"/>
                <a:gd name="T43" fmla="*/ 7408 h 9"/>
                <a:gd name="T44" fmla="*/ 30163 w 16"/>
                <a:gd name="T45" fmla="*/ 7408 h 9"/>
                <a:gd name="T46" fmla="*/ 33933 w 16"/>
                <a:gd name="T47" fmla="*/ 7408 h 9"/>
                <a:gd name="T48" fmla="*/ 37703 w 16"/>
                <a:gd name="T49" fmla="*/ 3704 h 9"/>
                <a:gd name="T50" fmla="*/ 37703 w 16"/>
                <a:gd name="T51" fmla="*/ 0 h 9"/>
                <a:gd name="T52" fmla="*/ 45244 w 16"/>
                <a:gd name="T53" fmla="*/ 0 h 9"/>
                <a:gd name="T54" fmla="*/ 56555 w 16"/>
                <a:gd name="T55" fmla="*/ 0 h 9"/>
                <a:gd name="T56" fmla="*/ 60325 w 16"/>
                <a:gd name="T57" fmla="*/ 3704 h 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9"/>
                <a:gd name="T89" fmla="*/ 16 w 16"/>
                <a:gd name="T90" fmla="*/ 9 h 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9">
                  <a:moveTo>
                    <a:pt x="16" y="1"/>
                  </a:moveTo>
                  <a:cubicBezTo>
                    <a:pt x="15" y="3"/>
                    <a:pt x="14" y="3"/>
                    <a:pt x="13" y="4"/>
                  </a:cubicBezTo>
                  <a:cubicBezTo>
                    <a:pt x="12" y="4"/>
                    <a:pt x="11" y="4"/>
                    <a:pt x="10" y="4"/>
                  </a:cubicBezTo>
                  <a:cubicBezTo>
                    <a:pt x="11" y="5"/>
                    <a:pt x="10" y="5"/>
                    <a:pt x="10" y="6"/>
                  </a:cubicBezTo>
                  <a:cubicBezTo>
                    <a:pt x="9" y="7"/>
                    <a:pt x="7" y="8"/>
                    <a:pt x="6" y="8"/>
                  </a:cubicBezTo>
                  <a:cubicBezTo>
                    <a:pt x="5" y="9"/>
                    <a:pt x="5" y="9"/>
                    <a:pt x="4" y="9"/>
                  </a:cubicBezTo>
                  <a:cubicBezTo>
                    <a:pt x="4" y="9"/>
                    <a:pt x="4" y="9"/>
                    <a:pt x="4" y="9"/>
                  </a:cubicBezTo>
                  <a:cubicBezTo>
                    <a:pt x="3" y="9"/>
                    <a:pt x="3" y="9"/>
                    <a:pt x="2" y="9"/>
                  </a:cubicBezTo>
                  <a:cubicBezTo>
                    <a:pt x="2" y="9"/>
                    <a:pt x="3" y="8"/>
                    <a:pt x="2" y="8"/>
                  </a:cubicBezTo>
                  <a:cubicBezTo>
                    <a:pt x="2" y="8"/>
                    <a:pt x="1" y="9"/>
                    <a:pt x="1" y="8"/>
                  </a:cubicBezTo>
                  <a:cubicBezTo>
                    <a:pt x="1" y="8"/>
                    <a:pt x="1" y="7"/>
                    <a:pt x="1" y="7"/>
                  </a:cubicBezTo>
                  <a:cubicBezTo>
                    <a:pt x="0" y="7"/>
                    <a:pt x="0" y="8"/>
                    <a:pt x="0" y="8"/>
                  </a:cubicBezTo>
                  <a:cubicBezTo>
                    <a:pt x="0" y="7"/>
                    <a:pt x="0" y="7"/>
                    <a:pt x="0" y="7"/>
                  </a:cubicBezTo>
                  <a:cubicBezTo>
                    <a:pt x="0" y="7"/>
                    <a:pt x="1" y="7"/>
                    <a:pt x="1" y="7"/>
                  </a:cubicBezTo>
                  <a:cubicBezTo>
                    <a:pt x="1" y="7"/>
                    <a:pt x="0" y="7"/>
                    <a:pt x="0" y="6"/>
                  </a:cubicBezTo>
                  <a:cubicBezTo>
                    <a:pt x="0" y="6"/>
                    <a:pt x="0" y="6"/>
                    <a:pt x="0" y="6"/>
                  </a:cubicBezTo>
                  <a:cubicBezTo>
                    <a:pt x="0" y="6"/>
                    <a:pt x="1" y="6"/>
                    <a:pt x="1" y="5"/>
                  </a:cubicBezTo>
                  <a:cubicBezTo>
                    <a:pt x="1" y="5"/>
                    <a:pt x="0" y="5"/>
                    <a:pt x="1" y="5"/>
                  </a:cubicBezTo>
                  <a:cubicBezTo>
                    <a:pt x="1" y="5"/>
                    <a:pt x="1" y="4"/>
                    <a:pt x="2" y="4"/>
                  </a:cubicBezTo>
                  <a:cubicBezTo>
                    <a:pt x="2" y="4"/>
                    <a:pt x="3" y="3"/>
                    <a:pt x="4" y="3"/>
                  </a:cubicBezTo>
                  <a:cubicBezTo>
                    <a:pt x="7" y="2"/>
                    <a:pt x="7" y="2"/>
                    <a:pt x="7" y="2"/>
                  </a:cubicBezTo>
                  <a:cubicBezTo>
                    <a:pt x="7" y="2"/>
                    <a:pt x="7" y="2"/>
                    <a:pt x="7" y="2"/>
                  </a:cubicBezTo>
                  <a:cubicBezTo>
                    <a:pt x="7" y="2"/>
                    <a:pt x="8" y="2"/>
                    <a:pt x="8" y="2"/>
                  </a:cubicBezTo>
                  <a:cubicBezTo>
                    <a:pt x="8" y="2"/>
                    <a:pt x="8" y="2"/>
                    <a:pt x="9" y="2"/>
                  </a:cubicBezTo>
                  <a:cubicBezTo>
                    <a:pt x="9" y="1"/>
                    <a:pt x="10" y="1"/>
                    <a:pt x="10" y="1"/>
                  </a:cubicBezTo>
                  <a:cubicBezTo>
                    <a:pt x="10" y="0"/>
                    <a:pt x="10" y="0"/>
                    <a:pt x="10" y="0"/>
                  </a:cubicBezTo>
                  <a:cubicBezTo>
                    <a:pt x="11" y="0"/>
                    <a:pt x="12" y="0"/>
                    <a:pt x="12" y="0"/>
                  </a:cubicBezTo>
                  <a:cubicBezTo>
                    <a:pt x="13" y="0"/>
                    <a:pt x="15" y="0"/>
                    <a:pt x="15" y="0"/>
                  </a:cubicBezTo>
                  <a:cubicBezTo>
                    <a:pt x="16" y="1"/>
                    <a:pt x="15" y="1"/>
                    <a:pt x="16"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3" name="Freeform 545"/>
            <p:cNvSpPr>
              <a:spLocks noChangeArrowheads="1"/>
            </p:cNvSpPr>
            <p:nvPr/>
          </p:nvSpPr>
          <p:spPr bwMode="auto">
            <a:xfrm>
              <a:off x="468313" y="361950"/>
              <a:ext cx="7938" cy="3175"/>
            </a:xfrm>
            <a:custGeom>
              <a:avLst/>
              <a:gdLst>
                <a:gd name="T0" fmla="*/ 7938 w 2"/>
                <a:gd name="T1" fmla="*/ 3175 h 1"/>
                <a:gd name="T2" fmla="*/ 0 w 2"/>
                <a:gd name="T3" fmla="*/ 3175 h 1"/>
                <a:gd name="T4" fmla="*/ 0 w 2"/>
                <a:gd name="T5" fmla="*/ 3175 h 1"/>
                <a:gd name="T6" fmla="*/ 3969 w 2"/>
                <a:gd name="T7" fmla="*/ 0 h 1"/>
                <a:gd name="T8" fmla="*/ 7938 w 2"/>
                <a:gd name="T9" fmla="*/ 0 h 1"/>
                <a:gd name="T10" fmla="*/ 7938 w 2"/>
                <a:gd name="T11" fmla="*/ 3175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1"/>
                  </a:moveTo>
                  <a:cubicBezTo>
                    <a:pt x="1" y="1"/>
                    <a:pt x="0" y="1"/>
                    <a:pt x="0" y="1"/>
                  </a:cubicBezTo>
                  <a:cubicBezTo>
                    <a:pt x="0" y="1"/>
                    <a:pt x="0" y="1"/>
                    <a:pt x="0" y="1"/>
                  </a:cubicBezTo>
                  <a:cubicBezTo>
                    <a:pt x="0" y="0"/>
                    <a:pt x="1" y="0"/>
                    <a:pt x="1" y="0"/>
                  </a:cubicBezTo>
                  <a:cubicBezTo>
                    <a:pt x="2" y="0"/>
                    <a:pt x="2" y="0"/>
                    <a:pt x="2" y="0"/>
                  </a:cubicBezTo>
                  <a:cubicBezTo>
                    <a:pt x="2" y="0"/>
                    <a:pt x="2" y="1"/>
                    <a:pt x="2"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4" name="Freeform 546"/>
            <p:cNvSpPr>
              <a:spLocks noChangeArrowheads="1"/>
            </p:cNvSpPr>
            <p:nvPr/>
          </p:nvSpPr>
          <p:spPr bwMode="auto">
            <a:xfrm>
              <a:off x="404813" y="369887"/>
              <a:ext cx="71438" cy="30163"/>
            </a:xfrm>
            <a:custGeom>
              <a:avLst/>
              <a:gdLst>
                <a:gd name="T0" fmla="*/ 67678 w 19"/>
                <a:gd name="T1" fmla="*/ 18852 h 8"/>
                <a:gd name="T2" fmla="*/ 52639 w 19"/>
                <a:gd name="T3" fmla="*/ 26393 h 8"/>
                <a:gd name="T4" fmla="*/ 37599 w 19"/>
                <a:gd name="T5" fmla="*/ 22622 h 8"/>
                <a:gd name="T6" fmla="*/ 37599 w 19"/>
                <a:gd name="T7" fmla="*/ 22622 h 8"/>
                <a:gd name="T8" fmla="*/ 33839 w 19"/>
                <a:gd name="T9" fmla="*/ 22622 h 8"/>
                <a:gd name="T10" fmla="*/ 33839 w 19"/>
                <a:gd name="T11" fmla="*/ 18852 h 8"/>
                <a:gd name="T12" fmla="*/ 7520 w 19"/>
                <a:gd name="T13" fmla="*/ 26393 h 8"/>
                <a:gd name="T14" fmla="*/ 3760 w 19"/>
                <a:gd name="T15" fmla="*/ 26393 h 8"/>
                <a:gd name="T16" fmla="*/ 3760 w 19"/>
                <a:gd name="T17" fmla="*/ 22622 h 8"/>
                <a:gd name="T18" fmla="*/ 0 w 19"/>
                <a:gd name="T19" fmla="*/ 26393 h 8"/>
                <a:gd name="T20" fmla="*/ 0 w 19"/>
                <a:gd name="T21" fmla="*/ 22622 h 8"/>
                <a:gd name="T22" fmla="*/ 3760 w 19"/>
                <a:gd name="T23" fmla="*/ 22622 h 8"/>
                <a:gd name="T24" fmla="*/ 0 w 19"/>
                <a:gd name="T25" fmla="*/ 18852 h 8"/>
                <a:gd name="T26" fmla="*/ 3760 w 19"/>
                <a:gd name="T27" fmla="*/ 18852 h 8"/>
                <a:gd name="T28" fmla="*/ 0 w 19"/>
                <a:gd name="T29" fmla="*/ 15082 h 8"/>
                <a:gd name="T30" fmla="*/ 3760 w 19"/>
                <a:gd name="T31" fmla="*/ 11311 h 8"/>
                <a:gd name="T32" fmla="*/ 7520 w 19"/>
                <a:gd name="T33" fmla="*/ 11311 h 8"/>
                <a:gd name="T34" fmla="*/ 7520 w 19"/>
                <a:gd name="T35" fmla="*/ 7541 h 8"/>
                <a:gd name="T36" fmla="*/ 7520 w 19"/>
                <a:gd name="T37" fmla="*/ 7541 h 8"/>
                <a:gd name="T38" fmla="*/ 11280 w 19"/>
                <a:gd name="T39" fmla="*/ 3770 h 8"/>
                <a:gd name="T40" fmla="*/ 18799 w 19"/>
                <a:gd name="T41" fmla="*/ 0 h 8"/>
                <a:gd name="T42" fmla="*/ 30079 w 19"/>
                <a:gd name="T43" fmla="*/ 0 h 8"/>
                <a:gd name="T44" fmla="*/ 33839 w 19"/>
                <a:gd name="T45" fmla="*/ 0 h 8"/>
                <a:gd name="T46" fmla="*/ 41359 w 19"/>
                <a:gd name="T47" fmla="*/ 7541 h 8"/>
                <a:gd name="T48" fmla="*/ 63918 w 19"/>
                <a:gd name="T49" fmla="*/ 3770 h 8"/>
                <a:gd name="T50" fmla="*/ 71438 w 19"/>
                <a:gd name="T51" fmla="*/ 3770 h 8"/>
                <a:gd name="T52" fmla="*/ 71438 w 19"/>
                <a:gd name="T53" fmla="*/ 7541 h 8"/>
                <a:gd name="T54" fmla="*/ 67678 w 19"/>
                <a:gd name="T55" fmla="*/ 18852 h 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9"/>
                <a:gd name="T85" fmla="*/ 0 h 8"/>
                <a:gd name="T86" fmla="*/ 19 w 19"/>
                <a:gd name="T87" fmla="*/ 8 h 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9" h="8">
                  <a:moveTo>
                    <a:pt x="18" y="5"/>
                  </a:moveTo>
                  <a:cubicBezTo>
                    <a:pt x="16" y="6"/>
                    <a:pt x="15" y="7"/>
                    <a:pt x="14" y="7"/>
                  </a:cubicBezTo>
                  <a:cubicBezTo>
                    <a:pt x="13" y="7"/>
                    <a:pt x="11" y="8"/>
                    <a:pt x="10" y="6"/>
                  </a:cubicBezTo>
                  <a:cubicBezTo>
                    <a:pt x="10" y="6"/>
                    <a:pt x="10" y="6"/>
                    <a:pt x="10" y="6"/>
                  </a:cubicBezTo>
                  <a:cubicBezTo>
                    <a:pt x="9" y="6"/>
                    <a:pt x="9" y="6"/>
                    <a:pt x="9" y="6"/>
                  </a:cubicBezTo>
                  <a:cubicBezTo>
                    <a:pt x="9" y="6"/>
                    <a:pt x="10" y="5"/>
                    <a:pt x="9" y="5"/>
                  </a:cubicBezTo>
                  <a:cubicBezTo>
                    <a:pt x="7" y="6"/>
                    <a:pt x="5" y="7"/>
                    <a:pt x="2" y="7"/>
                  </a:cubicBezTo>
                  <a:cubicBezTo>
                    <a:pt x="2" y="7"/>
                    <a:pt x="1" y="8"/>
                    <a:pt x="1" y="7"/>
                  </a:cubicBezTo>
                  <a:cubicBezTo>
                    <a:pt x="1" y="7"/>
                    <a:pt x="2" y="7"/>
                    <a:pt x="1" y="6"/>
                  </a:cubicBezTo>
                  <a:cubicBezTo>
                    <a:pt x="1" y="7"/>
                    <a:pt x="0" y="7"/>
                    <a:pt x="0" y="7"/>
                  </a:cubicBezTo>
                  <a:cubicBezTo>
                    <a:pt x="0" y="7"/>
                    <a:pt x="0" y="7"/>
                    <a:pt x="0" y="6"/>
                  </a:cubicBezTo>
                  <a:cubicBezTo>
                    <a:pt x="0" y="6"/>
                    <a:pt x="1" y="6"/>
                    <a:pt x="1" y="6"/>
                  </a:cubicBezTo>
                  <a:cubicBezTo>
                    <a:pt x="1" y="5"/>
                    <a:pt x="0" y="6"/>
                    <a:pt x="0" y="5"/>
                  </a:cubicBezTo>
                  <a:cubicBezTo>
                    <a:pt x="0" y="5"/>
                    <a:pt x="1" y="5"/>
                    <a:pt x="1" y="5"/>
                  </a:cubicBezTo>
                  <a:cubicBezTo>
                    <a:pt x="1" y="4"/>
                    <a:pt x="0" y="5"/>
                    <a:pt x="0" y="4"/>
                  </a:cubicBezTo>
                  <a:cubicBezTo>
                    <a:pt x="0" y="4"/>
                    <a:pt x="1" y="4"/>
                    <a:pt x="1" y="3"/>
                  </a:cubicBezTo>
                  <a:cubicBezTo>
                    <a:pt x="1" y="3"/>
                    <a:pt x="1" y="3"/>
                    <a:pt x="2" y="3"/>
                  </a:cubicBezTo>
                  <a:cubicBezTo>
                    <a:pt x="2" y="3"/>
                    <a:pt x="2" y="3"/>
                    <a:pt x="2" y="2"/>
                  </a:cubicBezTo>
                  <a:cubicBezTo>
                    <a:pt x="2" y="2"/>
                    <a:pt x="2" y="2"/>
                    <a:pt x="2" y="2"/>
                  </a:cubicBezTo>
                  <a:cubicBezTo>
                    <a:pt x="2" y="2"/>
                    <a:pt x="2" y="2"/>
                    <a:pt x="3" y="1"/>
                  </a:cubicBezTo>
                  <a:cubicBezTo>
                    <a:pt x="3" y="1"/>
                    <a:pt x="5" y="0"/>
                    <a:pt x="5" y="0"/>
                  </a:cubicBezTo>
                  <a:cubicBezTo>
                    <a:pt x="6" y="0"/>
                    <a:pt x="7" y="0"/>
                    <a:pt x="8" y="0"/>
                  </a:cubicBezTo>
                  <a:cubicBezTo>
                    <a:pt x="8" y="0"/>
                    <a:pt x="8" y="0"/>
                    <a:pt x="9" y="0"/>
                  </a:cubicBezTo>
                  <a:cubicBezTo>
                    <a:pt x="9" y="0"/>
                    <a:pt x="11" y="1"/>
                    <a:pt x="11" y="2"/>
                  </a:cubicBezTo>
                  <a:cubicBezTo>
                    <a:pt x="13" y="1"/>
                    <a:pt x="15" y="1"/>
                    <a:pt x="17" y="1"/>
                  </a:cubicBezTo>
                  <a:cubicBezTo>
                    <a:pt x="18" y="1"/>
                    <a:pt x="18" y="1"/>
                    <a:pt x="19" y="1"/>
                  </a:cubicBezTo>
                  <a:cubicBezTo>
                    <a:pt x="19" y="2"/>
                    <a:pt x="19" y="2"/>
                    <a:pt x="19" y="2"/>
                  </a:cubicBezTo>
                  <a:cubicBezTo>
                    <a:pt x="19" y="3"/>
                    <a:pt x="19" y="4"/>
                    <a:pt x="18" y="5"/>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5" name="Freeform 547"/>
            <p:cNvSpPr>
              <a:spLocks noChangeArrowheads="1"/>
            </p:cNvSpPr>
            <p:nvPr/>
          </p:nvSpPr>
          <p:spPr bwMode="auto">
            <a:xfrm>
              <a:off x="415925" y="403225"/>
              <a:ext cx="47625" cy="26988"/>
            </a:xfrm>
            <a:custGeom>
              <a:avLst/>
              <a:gdLst>
                <a:gd name="T0" fmla="*/ 36635 w 13"/>
                <a:gd name="T1" fmla="*/ 23133 h 7"/>
                <a:gd name="T2" fmla="*/ 21981 w 13"/>
                <a:gd name="T3" fmla="*/ 26988 h 7"/>
                <a:gd name="T4" fmla="*/ 14654 w 13"/>
                <a:gd name="T5" fmla="*/ 26988 h 7"/>
                <a:gd name="T6" fmla="*/ 14654 w 13"/>
                <a:gd name="T7" fmla="*/ 26988 h 7"/>
                <a:gd name="T8" fmla="*/ 7327 w 13"/>
                <a:gd name="T9" fmla="*/ 19277 h 7"/>
                <a:gd name="T10" fmla="*/ 10990 w 13"/>
                <a:gd name="T11" fmla="*/ 15422 h 7"/>
                <a:gd name="T12" fmla="*/ 3663 w 13"/>
                <a:gd name="T13" fmla="*/ 11566 h 7"/>
                <a:gd name="T14" fmla="*/ 0 w 13"/>
                <a:gd name="T15" fmla="*/ 11566 h 7"/>
                <a:gd name="T16" fmla="*/ 3663 w 13"/>
                <a:gd name="T17" fmla="*/ 11566 h 7"/>
                <a:gd name="T18" fmla="*/ 7327 w 13"/>
                <a:gd name="T19" fmla="*/ 11566 h 7"/>
                <a:gd name="T20" fmla="*/ 10990 w 13"/>
                <a:gd name="T21" fmla="*/ 7711 h 7"/>
                <a:gd name="T22" fmla="*/ 21981 w 13"/>
                <a:gd name="T23" fmla="*/ 3855 h 7"/>
                <a:gd name="T24" fmla="*/ 36635 w 13"/>
                <a:gd name="T25" fmla="*/ 3855 h 7"/>
                <a:gd name="T26" fmla="*/ 43962 w 13"/>
                <a:gd name="T27" fmla="*/ 3855 h 7"/>
                <a:gd name="T28" fmla="*/ 43962 w 13"/>
                <a:gd name="T29" fmla="*/ 7711 h 7"/>
                <a:gd name="T30" fmla="*/ 36635 w 13"/>
                <a:gd name="T31" fmla="*/ 23133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7"/>
                <a:gd name="T50" fmla="*/ 13 w 13"/>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7">
                  <a:moveTo>
                    <a:pt x="10" y="6"/>
                  </a:moveTo>
                  <a:cubicBezTo>
                    <a:pt x="9" y="6"/>
                    <a:pt x="7" y="7"/>
                    <a:pt x="6" y="7"/>
                  </a:cubicBezTo>
                  <a:cubicBezTo>
                    <a:pt x="5" y="7"/>
                    <a:pt x="4" y="7"/>
                    <a:pt x="4" y="7"/>
                  </a:cubicBezTo>
                  <a:cubicBezTo>
                    <a:pt x="4" y="7"/>
                    <a:pt x="3" y="7"/>
                    <a:pt x="4" y="7"/>
                  </a:cubicBezTo>
                  <a:cubicBezTo>
                    <a:pt x="2" y="7"/>
                    <a:pt x="3" y="6"/>
                    <a:pt x="2" y="5"/>
                  </a:cubicBezTo>
                  <a:cubicBezTo>
                    <a:pt x="3" y="4"/>
                    <a:pt x="3" y="4"/>
                    <a:pt x="3" y="4"/>
                  </a:cubicBezTo>
                  <a:cubicBezTo>
                    <a:pt x="2" y="4"/>
                    <a:pt x="1" y="4"/>
                    <a:pt x="1" y="3"/>
                  </a:cubicBezTo>
                  <a:cubicBezTo>
                    <a:pt x="1" y="3"/>
                    <a:pt x="1" y="4"/>
                    <a:pt x="0" y="3"/>
                  </a:cubicBezTo>
                  <a:cubicBezTo>
                    <a:pt x="0" y="3"/>
                    <a:pt x="0" y="3"/>
                    <a:pt x="1" y="3"/>
                  </a:cubicBezTo>
                  <a:cubicBezTo>
                    <a:pt x="1" y="3"/>
                    <a:pt x="2" y="2"/>
                    <a:pt x="2" y="3"/>
                  </a:cubicBezTo>
                  <a:cubicBezTo>
                    <a:pt x="3" y="2"/>
                    <a:pt x="2" y="2"/>
                    <a:pt x="3" y="2"/>
                  </a:cubicBezTo>
                  <a:cubicBezTo>
                    <a:pt x="4" y="2"/>
                    <a:pt x="5" y="2"/>
                    <a:pt x="6" y="1"/>
                  </a:cubicBezTo>
                  <a:cubicBezTo>
                    <a:pt x="7" y="1"/>
                    <a:pt x="9" y="0"/>
                    <a:pt x="10" y="1"/>
                  </a:cubicBezTo>
                  <a:cubicBezTo>
                    <a:pt x="11" y="1"/>
                    <a:pt x="11" y="1"/>
                    <a:pt x="12" y="1"/>
                  </a:cubicBezTo>
                  <a:cubicBezTo>
                    <a:pt x="12" y="2"/>
                    <a:pt x="12" y="2"/>
                    <a:pt x="12" y="2"/>
                  </a:cubicBezTo>
                  <a:cubicBezTo>
                    <a:pt x="13" y="3"/>
                    <a:pt x="11" y="5"/>
                    <a:pt x="10" y="6"/>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6" name="Freeform 548"/>
            <p:cNvSpPr>
              <a:spLocks noChangeArrowheads="1"/>
            </p:cNvSpPr>
            <p:nvPr/>
          </p:nvSpPr>
          <p:spPr bwMode="auto">
            <a:xfrm>
              <a:off x="0" y="282575"/>
              <a:ext cx="7938" cy="4763"/>
            </a:xfrm>
            <a:custGeom>
              <a:avLst/>
              <a:gdLst>
                <a:gd name="T0" fmla="*/ 7938 w 2"/>
                <a:gd name="T1" fmla="*/ 4763 h 1"/>
                <a:gd name="T2" fmla="*/ 3969 w 2"/>
                <a:gd name="T3" fmla="*/ 4763 h 1"/>
                <a:gd name="T4" fmla="*/ 7938 w 2"/>
                <a:gd name="T5" fmla="*/ 4763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1"/>
                  </a:moveTo>
                  <a:cubicBezTo>
                    <a:pt x="2" y="0"/>
                    <a:pt x="1" y="1"/>
                    <a:pt x="1" y="1"/>
                  </a:cubicBezTo>
                  <a:cubicBezTo>
                    <a:pt x="0" y="1"/>
                    <a:pt x="2" y="1"/>
                    <a:pt x="2"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7" name="Freeform 550"/>
            <p:cNvSpPr>
              <a:spLocks noChangeArrowheads="1"/>
            </p:cNvSpPr>
            <p:nvPr/>
          </p:nvSpPr>
          <p:spPr bwMode="auto">
            <a:xfrm>
              <a:off x="46038" y="169862"/>
              <a:ext cx="11113" cy="3175"/>
            </a:xfrm>
            <a:custGeom>
              <a:avLst/>
              <a:gdLst>
                <a:gd name="T0" fmla="*/ 7409 w 3"/>
                <a:gd name="T1" fmla="*/ 0 h 1"/>
                <a:gd name="T2" fmla="*/ 7409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2" y="0"/>
                  </a:moveTo>
                  <a:cubicBezTo>
                    <a:pt x="0" y="0"/>
                    <a:pt x="3" y="1"/>
                    <a:pt x="2"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8" name="Freeform 551"/>
            <p:cNvSpPr>
              <a:spLocks noChangeArrowheads="1"/>
            </p:cNvSpPr>
            <p:nvPr/>
          </p:nvSpPr>
          <p:spPr bwMode="auto">
            <a:xfrm>
              <a:off x="68263" y="153987"/>
              <a:ext cx="4763" cy="1"/>
            </a:xfrm>
            <a:custGeom>
              <a:avLst/>
              <a:gdLst>
                <a:gd name="T0" fmla="*/ 0 w 1"/>
                <a:gd name="T1" fmla="*/ 0 h 1"/>
                <a:gd name="T2" fmla="*/ 4763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cubicBezTo>
                    <a:pt x="0" y="0"/>
                    <a:pt x="0" y="0"/>
                    <a:pt x="1" y="0"/>
                  </a:cubicBezTo>
                  <a:cubicBezTo>
                    <a:pt x="0" y="0"/>
                    <a:pt x="0" y="0"/>
                    <a:pt x="0"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79" name="Freeform 560"/>
            <p:cNvSpPr>
              <a:spLocks noChangeArrowheads="1"/>
            </p:cNvSpPr>
            <p:nvPr/>
          </p:nvSpPr>
          <p:spPr bwMode="auto">
            <a:xfrm>
              <a:off x="1681163" y="98425"/>
              <a:ext cx="1" cy="3175"/>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1"/>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0" name="Freeform 561"/>
            <p:cNvSpPr>
              <a:spLocks noChangeArrowheads="1"/>
            </p:cNvSpPr>
            <p:nvPr/>
          </p:nvSpPr>
          <p:spPr bwMode="auto">
            <a:xfrm>
              <a:off x="1677988" y="98425"/>
              <a:ext cx="3175" cy="1"/>
            </a:xfrm>
            <a:custGeom>
              <a:avLst/>
              <a:gdLst>
                <a:gd name="T0" fmla="*/ 3175 w 1"/>
                <a:gd name="T1" fmla="*/ 0 h 1"/>
                <a:gd name="T2" fmla="*/ 3175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1" y="0"/>
                    <a:pt x="0" y="0"/>
                    <a:pt x="1"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1" name="Freeform 563"/>
            <p:cNvSpPr>
              <a:spLocks noChangeArrowheads="1"/>
            </p:cNvSpPr>
            <p:nvPr/>
          </p:nvSpPr>
          <p:spPr bwMode="auto">
            <a:xfrm>
              <a:off x="57150" y="3175"/>
              <a:ext cx="3175" cy="7938"/>
            </a:xfrm>
            <a:custGeom>
              <a:avLst/>
              <a:gdLst>
                <a:gd name="T0" fmla="*/ 0 w 1"/>
                <a:gd name="T1" fmla="*/ 7938 h 2"/>
                <a:gd name="T2" fmla="*/ 0 w 1"/>
                <a:gd name="T3" fmla="*/ 7938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0" y="2"/>
                  </a:moveTo>
                  <a:cubicBezTo>
                    <a:pt x="1" y="0"/>
                    <a:pt x="0" y="2"/>
                    <a:pt x="0" y="2"/>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2" name="Freeform 564"/>
            <p:cNvSpPr>
              <a:spLocks noChangeArrowheads="1"/>
            </p:cNvSpPr>
            <p:nvPr/>
          </p:nvSpPr>
          <p:spPr bwMode="auto">
            <a:xfrm>
              <a:off x="53975" y="3175"/>
              <a:ext cx="3175"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1" y="0"/>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3" name="Freeform 568"/>
            <p:cNvSpPr>
              <a:spLocks noChangeArrowheads="1"/>
            </p:cNvSpPr>
            <p:nvPr/>
          </p:nvSpPr>
          <p:spPr bwMode="auto">
            <a:xfrm>
              <a:off x="57150" y="0"/>
              <a:ext cx="7938" cy="3175"/>
            </a:xfrm>
            <a:custGeom>
              <a:avLst/>
              <a:gdLst>
                <a:gd name="T0" fmla="*/ 3969 w 2"/>
                <a:gd name="T1" fmla="*/ 0 h 1"/>
                <a:gd name="T2" fmla="*/ 7938 w 2"/>
                <a:gd name="T3" fmla="*/ 3175 h 1"/>
                <a:gd name="T4" fmla="*/ 3969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1" y="0"/>
                  </a:moveTo>
                  <a:cubicBezTo>
                    <a:pt x="0" y="0"/>
                    <a:pt x="1" y="1"/>
                    <a:pt x="2" y="1"/>
                  </a:cubicBezTo>
                  <a:cubicBezTo>
                    <a:pt x="2" y="0"/>
                    <a:pt x="1" y="0"/>
                    <a:pt x="1"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4" name="Freeform 575"/>
            <p:cNvSpPr>
              <a:spLocks noChangeArrowheads="1"/>
            </p:cNvSpPr>
            <p:nvPr/>
          </p:nvSpPr>
          <p:spPr bwMode="auto">
            <a:xfrm>
              <a:off x="68263" y="3175"/>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1"/>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5" name="Freeform 578"/>
            <p:cNvSpPr>
              <a:spLocks noChangeArrowheads="1"/>
            </p:cNvSpPr>
            <p:nvPr/>
          </p:nvSpPr>
          <p:spPr bwMode="auto">
            <a:xfrm>
              <a:off x="84138" y="233362"/>
              <a:ext cx="41275" cy="7938"/>
            </a:xfrm>
            <a:custGeom>
              <a:avLst/>
              <a:gdLst>
                <a:gd name="T0" fmla="*/ 15009 w 11"/>
                <a:gd name="T1" fmla="*/ 0 h 2"/>
                <a:gd name="T2" fmla="*/ 15009 w 11"/>
                <a:gd name="T3" fmla="*/ 0 h 2"/>
                <a:gd name="T4" fmla="*/ 0 60000 65536"/>
                <a:gd name="T5" fmla="*/ 0 60000 65536"/>
                <a:gd name="T6" fmla="*/ 0 w 11"/>
                <a:gd name="T7" fmla="*/ 0 h 2"/>
                <a:gd name="T8" fmla="*/ 11 w 11"/>
                <a:gd name="T9" fmla="*/ 2 h 2"/>
              </a:gdLst>
              <a:ahLst/>
              <a:cxnLst>
                <a:cxn ang="T4">
                  <a:pos x="T0" y="T1"/>
                </a:cxn>
                <a:cxn ang="T5">
                  <a:pos x="T2" y="T3"/>
                </a:cxn>
              </a:cxnLst>
              <a:rect l="T6" t="T7" r="T8" b="T9"/>
              <a:pathLst>
                <a:path w="11" h="2">
                  <a:moveTo>
                    <a:pt x="4" y="0"/>
                  </a:moveTo>
                  <a:cubicBezTo>
                    <a:pt x="0" y="2"/>
                    <a:pt x="11" y="1"/>
                    <a:pt x="4"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6" name="Freeform 579"/>
            <p:cNvSpPr>
              <a:spLocks noChangeArrowheads="1"/>
            </p:cNvSpPr>
            <p:nvPr/>
          </p:nvSpPr>
          <p:spPr bwMode="auto">
            <a:xfrm>
              <a:off x="106363" y="230187"/>
              <a:ext cx="11113" cy="7938"/>
            </a:xfrm>
            <a:custGeom>
              <a:avLst/>
              <a:gdLst>
                <a:gd name="T0" fmla="*/ 11113 w 3"/>
                <a:gd name="T1" fmla="*/ 3969 h 2"/>
                <a:gd name="T2" fmla="*/ 0 w 3"/>
                <a:gd name="T3" fmla="*/ 0 h 2"/>
                <a:gd name="T4" fmla="*/ 11113 w 3"/>
                <a:gd name="T5" fmla="*/ 3969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3" y="1"/>
                  </a:moveTo>
                  <a:cubicBezTo>
                    <a:pt x="2" y="1"/>
                    <a:pt x="1" y="0"/>
                    <a:pt x="0" y="0"/>
                  </a:cubicBezTo>
                  <a:cubicBezTo>
                    <a:pt x="0" y="2"/>
                    <a:pt x="1" y="2"/>
                    <a:pt x="3"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7" name="Freeform 580"/>
            <p:cNvSpPr>
              <a:spLocks noChangeArrowheads="1"/>
            </p:cNvSpPr>
            <p:nvPr/>
          </p:nvSpPr>
          <p:spPr bwMode="auto">
            <a:xfrm>
              <a:off x="128588" y="230187"/>
              <a:ext cx="490538" cy="19050"/>
            </a:xfrm>
            <a:custGeom>
              <a:avLst/>
              <a:gdLst>
                <a:gd name="T0" fmla="*/ 490538 w 130"/>
                <a:gd name="T1" fmla="*/ 15240 h 5"/>
                <a:gd name="T2" fmla="*/ 467898 w 130"/>
                <a:gd name="T3" fmla="*/ 11430 h 5"/>
                <a:gd name="T4" fmla="*/ 441484 w 130"/>
                <a:gd name="T5" fmla="*/ 3810 h 5"/>
                <a:gd name="T6" fmla="*/ 388657 w 130"/>
                <a:gd name="T7" fmla="*/ 3810 h 5"/>
                <a:gd name="T8" fmla="*/ 343377 w 130"/>
                <a:gd name="T9" fmla="*/ 7620 h 5"/>
                <a:gd name="T10" fmla="*/ 347150 w 130"/>
                <a:gd name="T11" fmla="*/ 7620 h 5"/>
                <a:gd name="T12" fmla="*/ 211309 w 130"/>
                <a:gd name="T13" fmla="*/ 7620 h 5"/>
                <a:gd name="T14" fmla="*/ 241496 w 130"/>
                <a:gd name="T15" fmla="*/ 3810 h 5"/>
                <a:gd name="T16" fmla="*/ 184895 w 130"/>
                <a:gd name="T17" fmla="*/ 3810 h 5"/>
                <a:gd name="T18" fmla="*/ 184895 w 130"/>
                <a:gd name="T19" fmla="*/ 11430 h 5"/>
                <a:gd name="T20" fmla="*/ 124521 w 130"/>
                <a:gd name="T21" fmla="*/ 7620 h 5"/>
                <a:gd name="T22" fmla="*/ 132068 w 130"/>
                <a:gd name="T23" fmla="*/ 11430 h 5"/>
                <a:gd name="T24" fmla="*/ 0 w 130"/>
                <a:gd name="T25" fmla="*/ 11430 h 5"/>
                <a:gd name="T26" fmla="*/ 490538 w 130"/>
                <a:gd name="T27" fmla="*/ 1524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0"/>
                <a:gd name="T43" fmla="*/ 0 h 5"/>
                <a:gd name="T44" fmla="*/ 130 w 130"/>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0" h="5">
                  <a:moveTo>
                    <a:pt x="130" y="4"/>
                  </a:moveTo>
                  <a:cubicBezTo>
                    <a:pt x="128" y="3"/>
                    <a:pt x="124" y="1"/>
                    <a:pt x="124" y="3"/>
                  </a:cubicBezTo>
                  <a:cubicBezTo>
                    <a:pt x="122" y="4"/>
                    <a:pt x="118" y="1"/>
                    <a:pt x="117" y="1"/>
                  </a:cubicBezTo>
                  <a:cubicBezTo>
                    <a:pt x="121" y="4"/>
                    <a:pt x="102" y="1"/>
                    <a:pt x="103" y="1"/>
                  </a:cubicBezTo>
                  <a:cubicBezTo>
                    <a:pt x="110" y="5"/>
                    <a:pt x="93" y="1"/>
                    <a:pt x="91" y="2"/>
                  </a:cubicBezTo>
                  <a:cubicBezTo>
                    <a:pt x="92" y="3"/>
                    <a:pt x="92" y="3"/>
                    <a:pt x="92" y="2"/>
                  </a:cubicBezTo>
                  <a:cubicBezTo>
                    <a:pt x="89" y="2"/>
                    <a:pt x="56" y="2"/>
                    <a:pt x="56" y="2"/>
                  </a:cubicBezTo>
                  <a:cubicBezTo>
                    <a:pt x="57" y="1"/>
                    <a:pt x="65" y="1"/>
                    <a:pt x="64" y="1"/>
                  </a:cubicBezTo>
                  <a:cubicBezTo>
                    <a:pt x="62" y="1"/>
                    <a:pt x="51" y="1"/>
                    <a:pt x="49" y="1"/>
                  </a:cubicBezTo>
                  <a:cubicBezTo>
                    <a:pt x="48" y="1"/>
                    <a:pt x="51" y="3"/>
                    <a:pt x="49" y="3"/>
                  </a:cubicBezTo>
                  <a:cubicBezTo>
                    <a:pt x="46" y="3"/>
                    <a:pt x="36" y="0"/>
                    <a:pt x="33" y="2"/>
                  </a:cubicBezTo>
                  <a:cubicBezTo>
                    <a:pt x="35" y="1"/>
                    <a:pt x="36" y="2"/>
                    <a:pt x="35" y="3"/>
                  </a:cubicBezTo>
                  <a:cubicBezTo>
                    <a:pt x="28" y="1"/>
                    <a:pt x="4" y="2"/>
                    <a:pt x="0" y="3"/>
                  </a:cubicBezTo>
                  <a:cubicBezTo>
                    <a:pt x="43" y="5"/>
                    <a:pt x="87" y="4"/>
                    <a:pt x="130" y="4"/>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8" name="Freeform 582"/>
            <p:cNvSpPr>
              <a:spLocks noChangeArrowheads="1"/>
            </p:cNvSpPr>
            <p:nvPr/>
          </p:nvSpPr>
          <p:spPr bwMode="auto">
            <a:xfrm>
              <a:off x="136525" y="230187"/>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89" name="Freeform 583"/>
            <p:cNvSpPr>
              <a:spLocks noChangeArrowheads="1"/>
            </p:cNvSpPr>
            <p:nvPr/>
          </p:nvSpPr>
          <p:spPr bwMode="auto">
            <a:xfrm>
              <a:off x="144463" y="230187"/>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0" name="Freeform 584"/>
            <p:cNvSpPr>
              <a:spLocks noChangeArrowheads="1"/>
            </p:cNvSpPr>
            <p:nvPr/>
          </p:nvSpPr>
          <p:spPr bwMode="auto">
            <a:xfrm>
              <a:off x="144463" y="225425"/>
              <a:ext cx="3175" cy="4763"/>
            </a:xfrm>
            <a:custGeom>
              <a:avLst/>
              <a:gdLst>
                <a:gd name="T0" fmla="*/ 0 w 1"/>
                <a:gd name="T1" fmla="*/ 4763 h 1"/>
                <a:gd name="T2" fmla="*/ 3175 w 1"/>
                <a:gd name="T3" fmla="*/ 4763 h 1"/>
                <a:gd name="T4" fmla="*/ 0 w 1"/>
                <a:gd name="T5" fmla="*/ 4763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1" y="1"/>
                    <a:pt x="1" y="1"/>
                    <a:pt x="1" y="1"/>
                  </a:cubicBezTo>
                  <a:cubicBezTo>
                    <a:pt x="0" y="0"/>
                    <a:pt x="0" y="1"/>
                    <a:pt x="0"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1" name="Freeform 585"/>
            <p:cNvSpPr>
              <a:spLocks noChangeArrowheads="1"/>
            </p:cNvSpPr>
            <p:nvPr/>
          </p:nvSpPr>
          <p:spPr bwMode="auto">
            <a:xfrm>
              <a:off x="144463" y="230187"/>
              <a:ext cx="1" cy="3175"/>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1"/>
                    <a:pt x="0" y="1"/>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2" name="Freeform 586"/>
            <p:cNvSpPr>
              <a:spLocks noChangeArrowheads="1"/>
            </p:cNvSpPr>
            <p:nvPr/>
          </p:nvSpPr>
          <p:spPr bwMode="auto">
            <a:xfrm>
              <a:off x="139700" y="225425"/>
              <a:ext cx="7938" cy="4763"/>
            </a:xfrm>
            <a:custGeom>
              <a:avLst/>
              <a:gdLst>
                <a:gd name="T0" fmla="*/ 3969 w 2"/>
                <a:gd name="T1" fmla="*/ 0 h 1"/>
                <a:gd name="T2" fmla="*/ 3969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1" y="0"/>
                  </a:moveTo>
                  <a:cubicBezTo>
                    <a:pt x="0" y="1"/>
                    <a:pt x="2" y="0"/>
                    <a:pt x="1"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3" name="Freeform 588"/>
            <p:cNvSpPr>
              <a:spLocks noChangeArrowheads="1"/>
            </p:cNvSpPr>
            <p:nvPr/>
          </p:nvSpPr>
          <p:spPr bwMode="auto">
            <a:xfrm>
              <a:off x="147638" y="230187"/>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4" name="Freeform 589"/>
            <p:cNvSpPr>
              <a:spLocks noChangeArrowheads="1"/>
            </p:cNvSpPr>
            <p:nvPr/>
          </p:nvSpPr>
          <p:spPr bwMode="auto">
            <a:xfrm>
              <a:off x="166688" y="230187"/>
              <a:ext cx="11113" cy="3175"/>
            </a:xfrm>
            <a:custGeom>
              <a:avLst/>
              <a:gdLst>
                <a:gd name="T0" fmla="*/ 0 w 3"/>
                <a:gd name="T1" fmla="*/ 3175 h 1"/>
                <a:gd name="T2" fmla="*/ 0 w 3"/>
                <a:gd name="T3" fmla="*/ 3175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1"/>
                  </a:moveTo>
                  <a:cubicBezTo>
                    <a:pt x="1" y="0"/>
                    <a:pt x="3"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5" name="Freeform 591"/>
            <p:cNvSpPr>
              <a:spLocks noChangeArrowheads="1"/>
            </p:cNvSpPr>
            <p:nvPr/>
          </p:nvSpPr>
          <p:spPr bwMode="auto">
            <a:xfrm>
              <a:off x="185738" y="233362"/>
              <a:ext cx="7938" cy="4763"/>
            </a:xfrm>
            <a:custGeom>
              <a:avLst/>
              <a:gdLst>
                <a:gd name="T0" fmla="*/ 7938 w 2"/>
                <a:gd name="T1" fmla="*/ 0 h 1"/>
                <a:gd name="T2" fmla="*/ 0 w 2"/>
                <a:gd name="T3" fmla="*/ 0 h 1"/>
                <a:gd name="T4" fmla="*/ 7938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cubicBezTo>
                    <a:pt x="1" y="0"/>
                    <a:pt x="0" y="0"/>
                    <a:pt x="0" y="0"/>
                  </a:cubicBezTo>
                  <a:cubicBezTo>
                    <a:pt x="0" y="0"/>
                    <a:pt x="2" y="1"/>
                    <a:pt x="2"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6" name="Freeform 592"/>
            <p:cNvSpPr>
              <a:spLocks noChangeArrowheads="1"/>
            </p:cNvSpPr>
            <p:nvPr/>
          </p:nvSpPr>
          <p:spPr bwMode="auto">
            <a:xfrm>
              <a:off x="193675" y="222250"/>
              <a:ext cx="6350" cy="1"/>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7" name="Freeform 593"/>
            <p:cNvSpPr>
              <a:spLocks noChangeArrowheads="1"/>
            </p:cNvSpPr>
            <p:nvPr/>
          </p:nvSpPr>
          <p:spPr bwMode="auto">
            <a:xfrm>
              <a:off x="193675" y="225425"/>
              <a:ext cx="14288" cy="15875"/>
            </a:xfrm>
            <a:custGeom>
              <a:avLst/>
              <a:gdLst>
                <a:gd name="T0" fmla="*/ 14288 w 4"/>
                <a:gd name="T1" fmla="*/ 7938 h 4"/>
                <a:gd name="T2" fmla="*/ 14288 w 4"/>
                <a:gd name="T3" fmla="*/ 7938 h 4"/>
                <a:gd name="T4" fmla="*/ 0 60000 65536"/>
                <a:gd name="T5" fmla="*/ 0 60000 65536"/>
                <a:gd name="T6" fmla="*/ 0 w 4"/>
                <a:gd name="T7" fmla="*/ 0 h 4"/>
                <a:gd name="T8" fmla="*/ 4 w 4"/>
                <a:gd name="T9" fmla="*/ 4 h 4"/>
              </a:gdLst>
              <a:ahLst/>
              <a:cxnLst>
                <a:cxn ang="T4">
                  <a:pos x="T0" y="T1"/>
                </a:cxn>
                <a:cxn ang="T5">
                  <a:pos x="T2" y="T3"/>
                </a:cxn>
              </a:cxnLst>
              <a:rect l="T6" t="T7" r="T8" b="T9"/>
              <a:pathLst>
                <a:path w="4" h="4">
                  <a:moveTo>
                    <a:pt x="4" y="2"/>
                  </a:moveTo>
                  <a:cubicBezTo>
                    <a:pt x="0" y="0"/>
                    <a:pt x="1" y="4"/>
                    <a:pt x="4" y="2"/>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8" name="Freeform 594"/>
            <p:cNvSpPr>
              <a:spLocks noChangeArrowheads="1"/>
            </p:cNvSpPr>
            <p:nvPr/>
          </p:nvSpPr>
          <p:spPr bwMode="auto">
            <a:xfrm>
              <a:off x="211138" y="233362"/>
              <a:ext cx="15875" cy="4763"/>
            </a:xfrm>
            <a:custGeom>
              <a:avLst/>
              <a:gdLst>
                <a:gd name="T0" fmla="*/ 0 w 4"/>
                <a:gd name="T1" fmla="*/ 0 h 1"/>
                <a:gd name="T2" fmla="*/ 15875 w 4"/>
                <a:gd name="T3" fmla="*/ 0 h 1"/>
                <a:gd name="T4" fmla="*/ 0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cubicBezTo>
                    <a:pt x="0" y="0"/>
                    <a:pt x="3" y="1"/>
                    <a:pt x="4" y="0"/>
                  </a:cubicBezTo>
                  <a:cubicBezTo>
                    <a:pt x="3" y="0"/>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199" name="Freeform 595"/>
            <p:cNvSpPr>
              <a:spLocks noChangeArrowheads="1"/>
            </p:cNvSpPr>
            <p:nvPr/>
          </p:nvSpPr>
          <p:spPr bwMode="auto">
            <a:xfrm>
              <a:off x="227013" y="233362"/>
              <a:ext cx="7938" cy="4763"/>
            </a:xfrm>
            <a:custGeom>
              <a:avLst/>
              <a:gdLst>
                <a:gd name="T0" fmla="*/ 0 w 2"/>
                <a:gd name="T1" fmla="*/ 0 h 1"/>
                <a:gd name="T2" fmla="*/ 7938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cubicBezTo>
                    <a:pt x="1" y="1"/>
                    <a:pt x="2" y="0"/>
                    <a:pt x="2" y="0"/>
                  </a:cubicBezTo>
                  <a:lnTo>
                    <a:pt x="0" y="0"/>
                  </a:ln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0" name="Freeform 596"/>
            <p:cNvSpPr>
              <a:spLocks noChangeArrowheads="1"/>
            </p:cNvSpPr>
            <p:nvPr/>
          </p:nvSpPr>
          <p:spPr bwMode="auto">
            <a:xfrm>
              <a:off x="238125" y="238125"/>
              <a:ext cx="11113" cy="1"/>
            </a:xfrm>
            <a:custGeom>
              <a:avLst/>
              <a:gdLst>
                <a:gd name="T0" fmla="*/ 11113 w 3"/>
                <a:gd name="T1" fmla="*/ 0 h 1"/>
                <a:gd name="T2" fmla="*/ 0 w 3"/>
                <a:gd name="T3" fmla="*/ 0 h 1"/>
                <a:gd name="T4" fmla="*/ 1111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3" y="0"/>
                  </a:moveTo>
                  <a:cubicBezTo>
                    <a:pt x="2" y="0"/>
                    <a:pt x="1" y="0"/>
                    <a:pt x="0" y="0"/>
                  </a:cubicBezTo>
                  <a:cubicBezTo>
                    <a:pt x="1" y="0"/>
                    <a:pt x="2" y="0"/>
                    <a:pt x="3"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1" name="Freeform 598"/>
            <p:cNvSpPr>
              <a:spLocks noChangeArrowheads="1"/>
            </p:cNvSpPr>
            <p:nvPr/>
          </p:nvSpPr>
          <p:spPr bwMode="auto">
            <a:xfrm>
              <a:off x="314325" y="222250"/>
              <a:ext cx="11113" cy="1"/>
            </a:xfrm>
            <a:custGeom>
              <a:avLst/>
              <a:gdLst>
                <a:gd name="T0" fmla="*/ 0 w 3"/>
                <a:gd name="T1" fmla="*/ 0 h 1"/>
                <a:gd name="T2" fmla="*/ 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0"/>
                  </a:moveTo>
                  <a:cubicBezTo>
                    <a:pt x="3"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2" name="Freeform 599"/>
            <p:cNvSpPr>
              <a:spLocks noChangeArrowheads="1"/>
            </p:cNvSpPr>
            <p:nvPr/>
          </p:nvSpPr>
          <p:spPr bwMode="auto">
            <a:xfrm>
              <a:off x="344488" y="222250"/>
              <a:ext cx="3175" cy="3175"/>
            </a:xfrm>
            <a:custGeom>
              <a:avLst/>
              <a:gdLst>
                <a:gd name="T0" fmla="*/ 3175 w 1"/>
                <a:gd name="T1" fmla="*/ 0 h 1"/>
                <a:gd name="T2" fmla="*/ 0 w 1"/>
                <a:gd name="T3" fmla="*/ 0 h 1"/>
                <a:gd name="T4" fmla="*/ 3175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cubicBezTo>
                    <a:pt x="0" y="0"/>
                    <a:pt x="0" y="0"/>
                    <a:pt x="0" y="0"/>
                  </a:cubicBezTo>
                  <a:cubicBezTo>
                    <a:pt x="0" y="1"/>
                    <a:pt x="1" y="0"/>
                    <a:pt x="1"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3" name="Freeform 600"/>
            <p:cNvSpPr>
              <a:spLocks noChangeArrowheads="1"/>
            </p:cNvSpPr>
            <p:nvPr/>
          </p:nvSpPr>
          <p:spPr bwMode="auto">
            <a:xfrm>
              <a:off x="411163" y="219075"/>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4" name="Freeform 601"/>
            <p:cNvSpPr>
              <a:spLocks noChangeArrowheads="1"/>
            </p:cNvSpPr>
            <p:nvPr/>
          </p:nvSpPr>
          <p:spPr bwMode="auto">
            <a:xfrm>
              <a:off x="422275" y="225425"/>
              <a:ext cx="7938" cy="4763"/>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1"/>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5" name="Freeform 602"/>
            <p:cNvSpPr>
              <a:spLocks noChangeArrowheads="1"/>
            </p:cNvSpPr>
            <p:nvPr/>
          </p:nvSpPr>
          <p:spPr bwMode="auto">
            <a:xfrm>
              <a:off x="457200" y="230187"/>
              <a:ext cx="3175"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1" y="0"/>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6" name="Freeform 603"/>
            <p:cNvSpPr>
              <a:spLocks noChangeArrowheads="1"/>
            </p:cNvSpPr>
            <p:nvPr/>
          </p:nvSpPr>
          <p:spPr bwMode="auto">
            <a:xfrm>
              <a:off x="460375" y="222250"/>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7" name="Freeform 604"/>
            <p:cNvSpPr>
              <a:spLocks noChangeArrowheads="1"/>
            </p:cNvSpPr>
            <p:nvPr/>
          </p:nvSpPr>
          <p:spPr bwMode="auto">
            <a:xfrm>
              <a:off x="460375" y="207962"/>
              <a:ext cx="15875" cy="17463"/>
            </a:xfrm>
            <a:custGeom>
              <a:avLst/>
              <a:gdLst>
                <a:gd name="T0" fmla="*/ 0 w 4"/>
                <a:gd name="T1" fmla="*/ 10478 h 5"/>
                <a:gd name="T2" fmla="*/ 0 w 4"/>
                <a:gd name="T3" fmla="*/ 10478 h 5"/>
                <a:gd name="T4" fmla="*/ 0 60000 65536"/>
                <a:gd name="T5" fmla="*/ 0 60000 65536"/>
                <a:gd name="T6" fmla="*/ 0 w 4"/>
                <a:gd name="T7" fmla="*/ 0 h 5"/>
                <a:gd name="T8" fmla="*/ 4 w 4"/>
                <a:gd name="T9" fmla="*/ 5 h 5"/>
              </a:gdLst>
              <a:ahLst/>
              <a:cxnLst>
                <a:cxn ang="T4">
                  <a:pos x="T0" y="T1"/>
                </a:cxn>
                <a:cxn ang="T5">
                  <a:pos x="T2" y="T3"/>
                </a:cxn>
              </a:cxnLst>
              <a:rect l="T6" t="T7" r="T8" b="T9"/>
              <a:pathLst>
                <a:path w="4" h="5">
                  <a:moveTo>
                    <a:pt x="0" y="3"/>
                  </a:moveTo>
                  <a:cubicBezTo>
                    <a:pt x="4" y="5"/>
                    <a:pt x="0" y="0"/>
                    <a:pt x="0" y="3"/>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8" name="Freeform 605"/>
            <p:cNvSpPr>
              <a:spLocks noChangeArrowheads="1"/>
            </p:cNvSpPr>
            <p:nvPr/>
          </p:nvSpPr>
          <p:spPr bwMode="auto">
            <a:xfrm>
              <a:off x="528638" y="222250"/>
              <a:ext cx="7938" cy="1"/>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09" name="Freeform 606"/>
            <p:cNvSpPr>
              <a:spLocks noChangeArrowheads="1"/>
            </p:cNvSpPr>
            <p:nvPr/>
          </p:nvSpPr>
          <p:spPr bwMode="auto">
            <a:xfrm>
              <a:off x="608013" y="233362"/>
              <a:ext cx="6350" cy="4763"/>
            </a:xfrm>
            <a:custGeom>
              <a:avLst/>
              <a:gdLst>
                <a:gd name="T0" fmla="*/ 6350 w 2"/>
                <a:gd name="T1" fmla="*/ 4763 h 1"/>
                <a:gd name="T2" fmla="*/ 6350 w 2"/>
                <a:gd name="T3" fmla="*/ 4763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2" y="1"/>
                  </a:moveTo>
                  <a:cubicBezTo>
                    <a:pt x="2" y="1"/>
                    <a:pt x="0" y="0"/>
                    <a:pt x="2"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0" name="Freeform 607"/>
            <p:cNvSpPr>
              <a:spLocks noChangeArrowheads="1"/>
            </p:cNvSpPr>
            <p:nvPr/>
          </p:nvSpPr>
          <p:spPr bwMode="auto">
            <a:xfrm>
              <a:off x="622300" y="230187"/>
              <a:ext cx="101600" cy="14288"/>
            </a:xfrm>
            <a:custGeom>
              <a:avLst/>
              <a:gdLst>
                <a:gd name="T0" fmla="*/ 101600 w 27"/>
                <a:gd name="T1" fmla="*/ 14288 h 4"/>
                <a:gd name="T2" fmla="*/ 41393 w 27"/>
                <a:gd name="T3" fmla="*/ 14288 h 4"/>
                <a:gd name="T4" fmla="*/ 0 w 27"/>
                <a:gd name="T5" fmla="*/ 14288 h 4"/>
                <a:gd name="T6" fmla="*/ 101600 w 27"/>
                <a:gd name="T7" fmla="*/ 14288 h 4"/>
                <a:gd name="T8" fmla="*/ 0 60000 65536"/>
                <a:gd name="T9" fmla="*/ 0 60000 65536"/>
                <a:gd name="T10" fmla="*/ 0 60000 65536"/>
                <a:gd name="T11" fmla="*/ 0 60000 65536"/>
                <a:gd name="T12" fmla="*/ 0 w 27"/>
                <a:gd name="T13" fmla="*/ 0 h 4"/>
                <a:gd name="T14" fmla="*/ 27 w 27"/>
                <a:gd name="T15" fmla="*/ 4 h 4"/>
              </a:gdLst>
              <a:ahLst/>
              <a:cxnLst>
                <a:cxn ang="T8">
                  <a:pos x="T0" y="T1"/>
                </a:cxn>
                <a:cxn ang="T9">
                  <a:pos x="T2" y="T3"/>
                </a:cxn>
                <a:cxn ang="T10">
                  <a:pos x="T4" y="T5"/>
                </a:cxn>
                <a:cxn ang="T11">
                  <a:pos x="T6" y="T7"/>
                </a:cxn>
              </a:cxnLst>
              <a:rect l="T12" t="T13" r="T14" b="T15"/>
              <a:pathLst>
                <a:path w="27" h="4">
                  <a:moveTo>
                    <a:pt x="27" y="4"/>
                  </a:moveTo>
                  <a:cubicBezTo>
                    <a:pt x="27" y="2"/>
                    <a:pt x="11" y="3"/>
                    <a:pt x="11" y="4"/>
                  </a:cubicBezTo>
                  <a:cubicBezTo>
                    <a:pt x="8" y="3"/>
                    <a:pt x="0" y="0"/>
                    <a:pt x="0" y="4"/>
                  </a:cubicBezTo>
                  <a:cubicBezTo>
                    <a:pt x="9" y="4"/>
                    <a:pt x="18" y="4"/>
                    <a:pt x="27" y="4"/>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1" name="Freeform 608"/>
            <p:cNvSpPr>
              <a:spLocks noChangeArrowheads="1"/>
            </p:cNvSpPr>
            <p:nvPr/>
          </p:nvSpPr>
          <p:spPr bwMode="auto">
            <a:xfrm>
              <a:off x="627063" y="222250"/>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2" name="Freeform 609"/>
            <p:cNvSpPr>
              <a:spLocks noChangeArrowheads="1"/>
            </p:cNvSpPr>
            <p:nvPr/>
          </p:nvSpPr>
          <p:spPr bwMode="auto">
            <a:xfrm>
              <a:off x="630238" y="219075"/>
              <a:ext cx="14288" cy="3175"/>
            </a:xfrm>
            <a:custGeom>
              <a:avLst/>
              <a:gdLst>
                <a:gd name="T0" fmla="*/ 7144 w 4"/>
                <a:gd name="T1" fmla="*/ 0 h 1"/>
                <a:gd name="T2" fmla="*/ 7144 w 4"/>
                <a:gd name="T3" fmla="*/ 0 h 1"/>
                <a:gd name="T4" fmla="*/ 0 60000 65536"/>
                <a:gd name="T5" fmla="*/ 0 60000 65536"/>
                <a:gd name="T6" fmla="*/ 0 w 4"/>
                <a:gd name="T7" fmla="*/ 0 h 1"/>
                <a:gd name="T8" fmla="*/ 4 w 4"/>
                <a:gd name="T9" fmla="*/ 1 h 1"/>
              </a:gdLst>
              <a:ahLst/>
              <a:cxnLst>
                <a:cxn ang="T4">
                  <a:pos x="T0" y="T1"/>
                </a:cxn>
                <a:cxn ang="T5">
                  <a:pos x="T2" y="T3"/>
                </a:cxn>
              </a:cxnLst>
              <a:rect l="T6" t="T7" r="T8" b="T9"/>
              <a:pathLst>
                <a:path w="4" h="1">
                  <a:moveTo>
                    <a:pt x="2" y="0"/>
                  </a:moveTo>
                  <a:cubicBezTo>
                    <a:pt x="0" y="1"/>
                    <a:pt x="4" y="0"/>
                    <a:pt x="2"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3" name="Freeform 610"/>
            <p:cNvSpPr>
              <a:spLocks noChangeArrowheads="1"/>
            </p:cNvSpPr>
            <p:nvPr/>
          </p:nvSpPr>
          <p:spPr bwMode="auto">
            <a:xfrm>
              <a:off x="660400" y="214312"/>
              <a:ext cx="3175"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1"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4" name="Freeform 611"/>
            <p:cNvSpPr>
              <a:spLocks noChangeArrowheads="1"/>
            </p:cNvSpPr>
            <p:nvPr/>
          </p:nvSpPr>
          <p:spPr bwMode="auto">
            <a:xfrm>
              <a:off x="660400" y="225425"/>
              <a:ext cx="3175"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1"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5" name="Freeform 612"/>
            <p:cNvSpPr>
              <a:spLocks noChangeArrowheads="1"/>
            </p:cNvSpPr>
            <p:nvPr/>
          </p:nvSpPr>
          <p:spPr bwMode="auto">
            <a:xfrm>
              <a:off x="728663" y="225425"/>
              <a:ext cx="3175" cy="1"/>
            </a:xfrm>
            <a:custGeom>
              <a:avLst/>
              <a:gdLst>
                <a:gd name="T0" fmla="*/ 3175 w 1"/>
                <a:gd name="T1" fmla="*/ 0 h 1"/>
                <a:gd name="T2" fmla="*/ 3175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1" y="0"/>
                    <a:pt x="0" y="0"/>
                    <a:pt x="1"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6" name="Freeform 613"/>
            <p:cNvSpPr>
              <a:spLocks noChangeArrowheads="1"/>
            </p:cNvSpPr>
            <p:nvPr/>
          </p:nvSpPr>
          <p:spPr bwMode="auto">
            <a:xfrm>
              <a:off x="735013" y="233362"/>
              <a:ext cx="125413" cy="22225"/>
            </a:xfrm>
            <a:custGeom>
              <a:avLst/>
              <a:gdLst>
                <a:gd name="T0" fmla="*/ 117812 w 33"/>
                <a:gd name="T1" fmla="*/ 11113 h 6"/>
                <a:gd name="T2" fmla="*/ 91209 w 33"/>
                <a:gd name="T3" fmla="*/ 0 h 6"/>
                <a:gd name="T4" fmla="*/ 76008 w 33"/>
                <a:gd name="T5" fmla="*/ 0 h 6"/>
                <a:gd name="T6" fmla="*/ 49405 w 33"/>
                <a:gd name="T7" fmla="*/ 0 h 6"/>
                <a:gd name="T8" fmla="*/ 38004 w 33"/>
                <a:gd name="T9" fmla="*/ 0 h 6"/>
                <a:gd name="T10" fmla="*/ 53206 w 33"/>
                <a:gd name="T11" fmla="*/ 11113 h 6"/>
                <a:gd name="T12" fmla="*/ 30403 w 33"/>
                <a:gd name="T13" fmla="*/ 3704 h 6"/>
                <a:gd name="T14" fmla="*/ 38004 w 33"/>
                <a:gd name="T15" fmla="*/ 11113 h 6"/>
                <a:gd name="T16" fmla="*/ 26603 w 33"/>
                <a:gd name="T17" fmla="*/ 3704 h 6"/>
                <a:gd name="T18" fmla="*/ 3800 w 33"/>
                <a:gd name="T19" fmla="*/ 11113 h 6"/>
                <a:gd name="T20" fmla="*/ 117812 w 33"/>
                <a:gd name="T21" fmla="*/ 11113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6"/>
                <a:gd name="T35" fmla="*/ 33 w 33"/>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6">
                  <a:moveTo>
                    <a:pt x="31" y="3"/>
                  </a:moveTo>
                  <a:cubicBezTo>
                    <a:pt x="33" y="4"/>
                    <a:pt x="24" y="0"/>
                    <a:pt x="24" y="0"/>
                  </a:cubicBezTo>
                  <a:cubicBezTo>
                    <a:pt x="22" y="2"/>
                    <a:pt x="22" y="2"/>
                    <a:pt x="20" y="0"/>
                  </a:cubicBezTo>
                  <a:cubicBezTo>
                    <a:pt x="18" y="0"/>
                    <a:pt x="15" y="0"/>
                    <a:pt x="13" y="0"/>
                  </a:cubicBezTo>
                  <a:cubicBezTo>
                    <a:pt x="17" y="0"/>
                    <a:pt x="27" y="6"/>
                    <a:pt x="10" y="0"/>
                  </a:cubicBezTo>
                  <a:cubicBezTo>
                    <a:pt x="12" y="0"/>
                    <a:pt x="13" y="2"/>
                    <a:pt x="14" y="3"/>
                  </a:cubicBezTo>
                  <a:cubicBezTo>
                    <a:pt x="12" y="3"/>
                    <a:pt x="10" y="2"/>
                    <a:pt x="8" y="1"/>
                  </a:cubicBezTo>
                  <a:cubicBezTo>
                    <a:pt x="9" y="1"/>
                    <a:pt x="10" y="2"/>
                    <a:pt x="10" y="3"/>
                  </a:cubicBezTo>
                  <a:cubicBezTo>
                    <a:pt x="6" y="2"/>
                    <a:pt x="7" y="1"/>
                    <a:pt x="7" y="1"/>
                  </a:cubicBezTo>
                  <a:cubicBezTo>
                    <a:pt x="7" y="0"/>
                    <a:pt x="0" y="1"/>
                    <a:pt x="1" y="3"/>
                  </a:cubicBezTo>
                  <a:cubicBezTo>
                    <a:pt x="10" y="3"/>
                    <a:pt x="22" y="4"/>
                    <a:pt x="31" y="3"/>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7" name="Freeform 614"/>
            <p:cNvSpPr>
              <a:spLocks noChangeArrowheads="1"/>
            </p:cNvSpPr>
            <p:nvPr/>
          </p:nvSpPr>
          <p:spPr bwMode="auto">
            <a:xfrm>
              <a:off x="769938" y="230187"/>
              <a:ext cx="3175" cy="3175"/>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1" y="1"/>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8" name="Freeform 615"/>
            <p:cNvSpPr>
              <a:spLocks noChangeArrowheads="1"/>
            </p:cNvSpPr>
            <p:nvPr/>
          </p:nvSpPr>
          <p:spPr bwMode="auto">
            <a:xfrm>
              <a:off x="773113" y="225425"/>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19" name="Freeform 616"/>
            <p:cNvSpPr>
              <a:spLocks noChangeArrowheads="1"/>
            </p:cNvSpPr>
            <p:nvPr/>
          </p:nvSpPr>
          <p:spPr bwMode="auto">
            <a:xfrm>
              <a:off x="811213" y="238125"/>
              <a:ext cx="7938" cy="1"/>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0"/>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0" name="Freeform 617"/>
            <p:cNvSpPr>
              <a:spLocks noChangeArrowheads="1"/>
            </p:cNvSpPr>
            <p:nvPr/>
          </p:nvSpPr>
          <p:spPr bwMode="auto">
            <a:xfrm>
              <a:off x="822325" y="225425"/>
              <a:ext cx="11113" cy="4763"/>
            </a:xfrm>
            <a:custGeom>
              <a:avLst/>
              <a:gdLst>
                <a:gd name="T0" fmla="*/ 11113 w 3"/>
                <a:gd name="T1" fmla="*/ 4763 h 1"/>
                <a:gd name="T2" fmla="*/ 11113 w 3"/>
                <a:gd name="T3" fmla="*/ 4763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3" y="1"/>
                  </a:moveTo>
                  <a:cubicBezTo>
                    <a:pt x="0" y="0"/>
                    <a:pt x="3" y="1"/>
                    <a:pt x="3"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1" name="Freeform 618"/>
            <p:cNvSpPr>
              <a:spLocks noChangeArrowheads="1"/>
            </p:cNvSpPr>
            <p:nvPr/>
          </p:nvSpPr>
          <p:spPr bwMode="auto">
            <a:xfrm>
              <a:off x="844550" y="233362"/>
              <a:ext cx="15875" cy="7938"/>
            </a:xfrm>
            <a:custGeom>
              <a:avLst/>
              <a:gdLst>
                <a:gd name="T0" fmla="*/ 0 w 4"/>
                <a:gd name="T1" fmla="*/ 0 h 2"/>
                <a:gd name="T2" fmla="*/ 0 w 4"/>
                <a:gd name="T3" fmla="*/ 0 h 2"/>
                <a:gd name="T4" fmla="*/ 0 60000 65536"/>
                <a:gd name="T5" fmla="*/ 0 60000 65536"/>
                <a:gd name="T6" fmla="*/ 0 w 4"/>
                <a:gd name="T7" fmla="*/ 0 h 2"/>
                <a:gd name="T8" fmla="*/ 4 w 4"/>
                <a:gd name="T9" fmla="*/ 2 h 2"/>
              </a:gdLst>
              <a:ahLst/>
              <a:cxnLst>
                <a:cxn ang="T4">
                  <a:pos x="T0" y="T1"/>
                </a:cxn>
                <a:cxn ang="T5">
                  <a:pos x="T2" y="T3"/>
                </a:cxn>
              </a:cxnLst>
              <a:rect l="T6" t="T7" r="T8" b="T9"/>
              <a:pathLst>
                <a:path w="4" h="2">
                  <a:moveTo>
                    <a:pt x="0" y="0"/>
                  </a:moveTo>
                  <a:cubicBezTo>
                    <a:pt x="4" y="2"/>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2" name="Freeform 619"/>
            <p:cNvSpPr>
              <a:spLocks noChangeArrowheads="1"/>
            </p:cNvSpPr>
            <p:nvPr/>
          </p:nvSpPr>
          <p:spPr bwMode="auto">
            <a:xfrm>
              <a:off x="879475" y="214312"/>
              <a:ext cx="19050" cy="7938"/>
            </a:xfrm>
            <a:custGeom>
              <a:avLst/>
              <a:gdLst>
                <a:gd name="T0" fmla="*/ 11430 w 5"/>
                <a:gd name="T1" fmla="*/ 0 h 2"/>
                <a:gd name="T2" fmla="*/ 3810 w 5"/>
                <a:gd name="T3" fmla="*/ 7938 h 2"/>
                <a:gd name="T4" fmla="*/ 15240 w 5"/>
                <a:gd name="T5" fmla="*/ 7938 h 2"/>
                <a:gd name="T6" fmla="*/ 11430 w 5"/>
                <a:gd name="T7" fmla="*/ 0 h 2"/>
                <a:gd name="T8" fmla="*/ 0 60000 65536"/>
                <a:gd name="T9" fmla="*/ 0 60000 65536"/>
                <a:gd name="T10" fmla="*/ 0 60000 65536"/>
                <a:gd name="T11" fmla="*/ 0 60000 65536"/>
                <a:gd name="T12" fmla="*/ 0 w 5"/>
                <a:gd name="T13" fmla="*/ 0 h 2"/>
                <a:gd name="T14" fmla="*/ 5 w 5"/>
                <a:gd name="T15" fmla="*/ 2 h 2"/>
              </a:gdLst>
              <a:ahLst/>
              <a:cxnLst>
                <a:cxn ang="T8">
                  <a:pos x="T0" y="T1"/>
                </a:cxn>
                <a:cxn ang="T9">
                  <a:pos x="T2" y="T3"/>
                </a:cxn>
                <a:cxn ang="T10">
                  <a:pos x="T4" y="T5"/>
                </a:cxn>
                <a:cxn ang="T11">
                  <a:pos x="T6" y="T7"/>
                </a:cxn>
              </a:cxnLst>
              <a:rect l="T12" t="T13" r="T14" b="T15"/>
              <a:pathLst>
                <a:path w="5" h="2">
                  <a:moveTo>
                    <a:pt x="3" y="0"/>
                  </a:moveTo>
                  <a:cubicBezTo>
                    <a:pt x="0" y="1"/>
                    <a:pt x="0" y="1"/>
                    <a:pt x="1" y="2"/>
                  </a:cubicBezTo>
                  <a:cubicBezTo>
                    <a:pt x="1" y="2"/>
                    <a:pt x="4" y="2"/>
                    <a:pt x="4" y="2"/>
                  </a:cubicBezTo>
                  <a:cubicBezTo>
                    <a:pt x="5" y="0"/>
                    <a:pt x="4" y="1"/>
                    <a:pt x="3"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3" name="Freeform 620"/>
            <p:cNvSpPr>
              <a:spLocks noChangeArrowheads="1"/>
            </p:cNvSpPr>
            <p:nvPr/>
          </p:nvSpPr>
          <p:spPr bwMode="auto">
            <a:xfrm>
              <a:off x="885825" y="225425"/>
              <a:ext cx="12700" cy="1"/>
            </a:xfrm>
            <a:custGeom>
              <a:avLst/>
              <a:gdLst>
                <a:gd name="T0" fmla="*/ 12700 w 3"/>
                <a:gd name="T1" fmla="*/ 0 h 1"/>
                <a:gd name="T2" fmla="*/ 1270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3" y="0"/>
                  </a:moveTo>
                  <a:cubicBezTo>
                    <a:pt x="0" y="0"/>
                    <a:pt x="2" y="0"/>
                    <a:pt x="3"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4" name="Freeform 621"/>
            <p:cNvSpPr>
              <a:spLocks noChangeArrowheads="1"/>
            </p:cNvSpPr>
            <p:nvPr/>
          </p:nvSpPr>
          <p:spPr bwMode="auto">
            <a:xfrm>
              <a:off x="890588" y="233362"/>
              <a:ext cx="11113" cy="7938"/>
            </a:xfrm>
            <a:custGeom>
              <a:avLst/>
              <a:gdLst>
                <a:gd name="T0" fmla="*/ 11113 w 3"/>
                <a:gd name="T1" fmla="*/ 3969 h 2"/>
                <a:gd name="T2" fmla="*/ 11113 w 3"/>
                <a:gd name="T3" fmla="*/ 3969 h 2"/>
                <a:gd name="T4" fmla="*/ 0 60000 65536"/>
                <a:gd name="T5" fmla="*/ 0 60000 65536"/>
                <a:gd name="T6" fmla="*/ 0 w 3"/>
                <a:gd name="T7" fmla="*/ 0 h 2"/>
                <a:gd name="T8" fmla="*/ 3 w 3"/>
                <a:gd name="T9" fmla="*/ 2 h 2"/>
              </a:gdLst>
              <a:ahLst/>
              <a:cxnLst>
                <a:cxn ang="T4">
                  <a:pos x="T0" y="T1"/>
                </a:cxn>
                <a:cxn ang="T5">
                  <a:pos x="T2" y="T3"/>
                </a:cxn>
              </a:cxnLst>
              <a:rect l="T6" t="T7" r="T8" b="T9"/>
              <a:pathLst>
                <a:path w="3" h="2">
                  <a:moveTo>
                    <a:pt x="3" y="1"/>
                  </a:moveTo>
                  <a:cubicBezTo>
                    <a:pt x="2" y="0"/>
                    <a:pt x="0" y="2"/>
                    <a:pt x="3"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5" name="Freeform 622"/>
            <p:cNvSpPr>
              <a:spLocks noChangeArrowheads="1"/>
            </p:cNvSpPr>
            <p:nvPr/>
          </p:nvSpPr>
          <p:spPr bwMode="auto">
            <a:xfrm>
              <a:off x="893763" y="222250"/>
              <a:ext cx="4763" cy="1"/>
            </a:xfrm>
            <a:custGeom>
              <a:avLst/>
              <a:gdLst>
                <a:gd name="T0" fmla="*/ 4763 w 1"/>
                <a:gd name="T1" fmla="*/ 0 h 1"/>
                <a:gd name="T2" fmla="*/ 4763 w 1"/>
                <a:gd name="T3" fmla="*/ 0 h 1"/>
                <a:gd name="T4" fmla="*/ 4763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cubicBezTo>
                    <a:pt x="1" y="0"/>
                    <a:pt x="1" y="0"/>
                    <a:pt x="1" y="0"/>
                  </a:cubicBezTo>
                  <a:cubicBezTo>
                    <a:pt x="0" y="0"/>
                    <a:pt x="0" y="0"/>
                    <a:pt x="1"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6" name="Freeform 623"/>
            <p:cNvSpPr>
              <a:spLocks noChangeArrowheads="1"/>
            </p:cNvSpPr>
            <p:nvPr/>
          </p:nvSpPr>
          <p:spPr bwMode="auto">
            <a:xfrm>
              <a:off x="901700" y="222250"/>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7" name="Freeform 624"/>
            <p:cNvSpPr>
              <a:spLocks noChangeArrowheads="1"/>
            </p:cNvSpPr>
            <p:nvPr/>
          </p:nvSpPr>
          <p:spPr bwMode="auto">
            <a:xfrm>
              <a:off x="1033463" y="214312"/>
              <a:ext cx="7938" cy="4763"/>
            </a:xfrm>
            <a:custGeom>
              <a:avLst/>
              <a:gdLst>
                <a:gd name="T0" fmla="*/ 0 w 2"/>
                <a:gd name="T1" fmla="*/ 4763 h 1"/>
                <a:gd name="T2" fmla="*/ 0 w 2"/>
                <a:gd name="T3" fmla="*/ 4763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1"/>
                  </a:moveTo>
                  <a:cubicBezTo>
                    <a:pt x="2"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8" name="Freeform 625"/>
            <p:cNvSpPr>
              <a:spLocks noChangeArrowheads="1"/>
            </p:cNvSpPr>
            <p:nvPr/>
          </p:nvSpPr>
          <p:spPr bwMode="auto">
            <a:xfrm>
              <a:off x="1055688" y="238125"/>
              <a:ext cx="11113" cy="1"/>
            </a:xfrm>
            <a:custGeom>
              <a:avLst/>
              <a:gdLst>
                <a:gd name="T0" fmla="*/ 11113 w 3"/>
                <a:gd name="T1" fmla="*/ 0 h 1"/>
                <a:gd name="T2" fmla="*/ 11113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3" y="0"/>
                  </a:moveTo>
                  <a:cubicBezTo>
                    <a:pt x="3" y="0"/>
                    <a:pt x="0" y="0"/>
                    <a:pt x="3"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29" name="Freeform 626"/>
            <p:cNvSpPr>
              <a:spLocks noChangeArrowheads="1"/>
            </p:cNvSpPr>
            <p:nvPr/>
          </p:nvSpPr>
          <p:spPr bwMode="auto">
            <a:xfrm>
              <a:off x="1077913" y="219075"/>
              <a:ext cx="53975" cy="14288"/>
            </a:xfrm>
            <a:custGeom>
              <a:avLst/>
              <a:gdLst>
                <a:gd name="T0" fmla="*/ 53975 w 14"/>
                <a:gd name="T1" fmla="*/ 7144 h 4"/>
                <a:gd name="T2" fmla="*/ 0 w 14"/>
                <a:gd name="T3" fmla="*/ 7144 h 4"/>
                <a:gd name="T4" fmla="*/ 53975 w 14"/>
                <a:gd name="T5" fmla="*/ 7144 h 4"/>
                <a:gd name="T6" fmla="*/ 0 60000 65536"/>
                <a:gd name="T7" fmla="*/ 0 60000 65536"/>
                <a:gd name="T8" fmla="*/ 0 60000 65536"/>
                <a:gd name="T9" fmla="*/ 0 w 14"/>
                <a:gd name="T10" fmla="*/ 0 h 4"/>
                <a:gd name="T11" fmla="*/ 14 w 14"/>
                <a:gd name="T12" fmla="*/ 4 h 4"/>
              </a:gdLst>
              <a:ahLst/>
              <a:cxnLst>
                <a:cxn ang="T6">
                  <a:pos x="T0" y="T1"/>
                </a:cxn>
                <a:cxn ang="T7">
                  <a:pos x="T2" y="T3"/>
                </a:cxn>
                <a:cxn ang="T8">
                  <a:pos x="T4" y="T5"/>
                </a:cxn>
              </a:cxnLst>
              <a:rect l="T9" t="T10" r="T11" b="T12"/>
              <a:pathLst>
                <a:path w="14" h="4">
                  <a:moveTo>
                    <a:pt x="14" y="2"/>
                  </a:moveTo>
                  <a:cubicBezTo>
                    <a:pt x="10" y="1"/>
                    <a:pt x="5" y="0"/>
                    <a:pt x="0" y="2"/>
                  </a:cubicBezTo>
                  <a:cubicBezTo>
                    <a:pt x="3" y="2"/>
                    <a:pt x="11" y="4"/>
                    <a:pt x="14" y="2"/>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0" name="Freeform 627"/>
            <p:cNvSpPr>
              <a:spLocks noChangeArrowheads="1"/>
            </p:cNvSpPr>
            <p:nvPr/>
          </p:nvSpPr>
          <p:spPr bwMode="auto">
            <a:xfrm>
              <a:off x="1085850" y="233362"/>
              <a:ext cx="4763" cy="1"/>
            </a:xfrm>
            <a:custGeom>
              <a:avLst/>
              <a:gdLst>
                <a:gd name="T0" fmla="*/ 4763 w 1"/>
                <a:gd name="T1" fmla="*/ 0 h 1"/>
                <a:gd name="T2" fmla="*/ 4763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0" y="0"/>
                    <a:pt x="0" y="0"/>
                    <a:pt x="1"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1" name="Freeform 628"/>
            <p:cNvSpPr>
              <a:spLocks noChangeArrowheads="1"/>
            </p:cNvSpPr>
            <p:nvPr/>
          </p:nvSpPr>
          <p:spPr bwMode="auto">
            <a:xfrm>
              <a:off x="1157288" y="214312"/>
              <a:ext cx="7938" cy="1"/>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0"/>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2" name="Freeform 629"/>
            <p:cNvSpPr>
              <a:spLocks noChangeArrowheads="1"/>
            </p:cNvSpPr>
            <p:nvPr/>
          </p:nvSpPr>
          <p:spPr bwMode="auto">
            <a:xfrm>
              <a:off x="1500188" y="287337"/>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3" name="Freeform 631"/>
            <p:cNvSpPr>
              <a:spLocks noChangeArrowheads="1"/>
            </p:cNvSpPr>
            <p:nvPr/>
          </p:nvSpPr>
          <p:spPr bwMode="auto">
            <a:xfrm>
              <a:off x="1601788" y="225425"/>
              <a:ext cx="4763" cy="7938"/>
            </a:xfrm>
            <a:custGeom>
              <a:avLst/>
              <a:gdLst>
                <a:gd name="T0" fmla="*/ 0 w 1"/>
                <a:gd name="T1" fmla="*/ 0 h 2"/>
                <a:gd name="T2" fmla="*/ 0 w 1"/>
                <a:gd name="T3" fmla="*/ 0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0" y="0"/>
                  </a:moveTo>
                  <a:cubicBezTo>
                    <a:pt x="0" y="2"/>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4" name="Freeform 634"/>
            <p:cNvSpPr>
              <a:spLocks noChangeArrowheads="1"/>
            </p:cNvSpPr>
            <p:nvPr/>
          </p:nvSpPr>
          <p:spPr bwMode="auto">
            <a:xfrm>
              <a:off x="1625600" y="222250"/>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5" name="Freeform 638"/>
            <p:cNvSpPr>
              <a:spLocks noChangeArrowheads="1"/>
            </p:cNvSpPr>
            <p:nvPr/>
          </p:nvSpPr>
          <p:spPr bwMode="auto">
            <a:xfrm>
              <a:off x="1644650" y="238125"/>
              <a:ext cx="44450" cy="44450"/>
            </a:xfrm>
            <a:custGeom>
              <a:avLst/>
              <a:gdLst>
                <a:gd name="T0" fmla="*/ 0 w 12"/>
                <a:gd name="T1" fmla="*/ 11113 h 12"/>
                <a:gd name="T2" fmla="*/ 29633 w 12"/>
                <a:gd name="T3" fmla="*/ 44450 h 12"/>
                <a:gd name="T4" fmla="*/ 0 w 12"/>
                <a:gd name="T5" fmla="*/ 11113 h 12"/>
                <a:gd name="T6" fmla="*/ 0 60000 65536"/>
                <a:gd name="T7" fmla="*/ 0 60000 65536"/>
                <a:gd name="T8" fmla="*/ 0 60000 65536"/>
                <a:gd name="T9" fmla="*/ 0 w 12"/>
                <a:gd name="T10" fmla="*/ 0 h 12"/>
                <a:gd name="T11" fmla="*/ 12 w 12"/>
                <a:gd name="T12" fmla="*/ 12 h 12"/>
              </a:gdLst>
              <a:ahLst/>
              <a:cxnLst>
                <a:cxn ang="T6">
                  <a:pos x="T0" y="T1"/>
                </a:cxn>
                <a:cxn ang="T7">
                  <a:pos x="T2" y="T3"/>
                </a:cxn>
                <a:cxn ang="T8">
                  <a:pos x="T4" y="T5"/>
                </a:cxn>
              </a:cxnLst>
              <a:rect l="T9" t="T10" r="T11" b="T12"/>
              <a:pathLst>
                <a:path w="12" h="12">
                  <a:moveTo>
                    <a:pt x="0" y="3"/>
                  </a:moveTo>
                  <a:cubicBezTo>
                    <a:pt x="8" y="5"/>
                    <a:pt x="11" y="5"/>
                    <a:pt x="8" y="12"/>
                  </a:cubicBezTo>
                  <a:cubicBezTo>
                    <a:pt x="10" y="8"/>
                    <a:pt x="12" y="0"/>
                    <a:pt x="0" y="3"/>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6" name="Freeform 644"/>
            <p:cNvSpPr>
              <a:spLocks noChangeArrowheads="1"/>
            </p:cNvSpPr>
            <p:nvPr/>
          </p:nvSpPr>
          <p:spPr bwMode="auto">
            <a:xfrm>
              <a:off x="1658938" y="241300"/>
              <a:ext cx="7938" cy="3175"/>
            </a:xfrm>
            <a:custGeom>
              <a:avLst/>
              <a:gdLst>
                <a:gd name="T0" fmla="*/ 3969 w 2"/>
                <a:gd name="T1" fmla="*/ 3175 h 1"/>
                <a:gd name="T2" fmla="*/ 3969 w 2"/>
                <a:gd name="T3" fmla="*/ 3175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1" y="1"/>
                  </a:moveTo>
                  <a:cubicBezTo>
                    <a:pt x="2" y="1"/>
                    <a:pt x="0" y="0"/>
                    <a:pt x="1"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7" name="Freeform 646"/>
            <p:cNvSpPr>
              <a:spLocks noChangeArrowheads="1"/>
            </p:cNvSpPr>
            <p:nvPr/>
          </p:nvSpPr>
          <p:spPr bwMode="auto">
            <a:xfrm>
              <a:off x="1662113" y="238125"/>
              <a:ext cx="19050" cy="1"/>
            </a:xfrm>
            <a:custGeom>
              <a:avLst/>
              <a:gdLst>
                <a:gd name="T0" fmla="*/ 0 w 5"/>
                <a:gd name="T1" fmla="*/ 0 h 1"/>
                <a:gd name="T2" fmla="*/ 0 w 5"/>
                <a:gd name="T3" fmla="*/ 0 h 1"/>
                <a:gd name="T4" fmla="*/ 0 60000 65536"/>
                <a:gd name="T5" fmla="*/ 0 60000 65536"/>
                <a:gd name="T6" fmla="*/ 0 w 5"/>
                <a:gd name="T7" fmla="*/ 0 h 1"/>
                <a:gd name="T8" fmla="*/ 5 w 5"/>
                <a:gd name="T9" fmla="*/ 1 h 1"/>
              </a:gdLst>
              <a:ahLst/>
              <a:cxnLst>
                <a:cxn ang="T4">
                  <a:pos x="T0" y="T1"/>
                </a:cxn>
                <a:cxn ang="T5">
                  <a:pos x="T2" y="T3"/>
                </a:cxn>
              </a:cxnLst>
              <a:rect l="T6" t="T7" r="T8" b="T9"/>
              <a:pathLst>
                <a:path w="5" h="1">
                  <a:moveTo>
                    <a:pt x="0" y="0"/>
                  </a:moveTo>
                  <a:cubicBezTo>
                    <a:pt x="5"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8" name="Freeform 647"/>
            <p:cNvSpPr>
              <a:spLocks noChangeArrowheads="1"/>
            </p:cNvSpPr>
            <p:nvPr/>
          </p:nvSpPr>
          <p:spPr bwMode="auto">
            <a:xfrm>
              <a:off x="1662113" y="142875"/>
              <a:ext cx="4763" cy="7938"/>
            </a:xfrm>
            <a:custGeom>
              <a:avLst/>
              <a:gdLst>
                <a:gd name="T0" fmla="*/ 0 w 1"/>
                <a:gd name="T1" fmla="*/ 7938 h 2"/>
                <a:gd name="T2" fmla="*/ 4763 w 1"/>
                <a:gd name="T3" fmla="*/ 0 h 2"/>
                <a:gd name="T4" fmla="*/ 0 w 1"/>
                <a:gd name="T5" fmla="*/ 7938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0" y="1"/>
                    <a:pt x="1" y="1"/>
                    <a:pt x="1" y="0"/>
                  </a:cubicBezTo>
                  <a:cubicBezTo>
                    <a:pt x="0" y="1"/>
                    <a:pt x="0" y="2"/>
                    <a:pt x="0"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39" name="Freeform 649"/>
            <p:cNvSpPr>
              <a:spLocks noChangeArrowheads="1"/>
            </p:cNvSpPr>
            <p:nvPr/>
          </p:nvSpPr>
          <p:spPr bwMode="auto">
            <a:xfrm>
              <a:off x="1662113" y="147637"/>
              <a:ext cx="4763" cy="3175"/>
            </a:xfrm>
            <a:custGeom>
              <a:avLst/>
              <a:gdLst>
                <a:gd name="T0" fmla="*/ 4763 w 1"/>
                <a:gd name="T1" fmla="*/ 3175 h 1"/>
                <a:gd name="T2" fmla="*/ 4763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1"/>
                  </a:moveTo>
                  <a:cubicBezTo>
                    <a:pt x="0" y="0"/>
                    <a:pt x="1" y="1"/>
                    <a:pt x="1"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40" name="Freeform 650"/>
            <p:cNvSpPr>
              <a:spLocks noChangeArrowheads="1"/>
            </p:cNvSpPr>
            <p:nvPr/>
          </p:nvSpPr>
          <p:spPr bwMode="auto">
            <a:xfrm>
              <a:off x="1666875" y="165100"/>
              <a:ext cx="3175" cy="7938"/>
            </a:xfrm>
            <a:custGeom>
              <a:avLst/>
              <a:gdLst>
                <a:gd name="T0" fmla="*/ 3175 w 1"/>
                <a:gd name="T1" fmla="*/ 7938 h 2"/>
                <a:gd name="T2" fmla="*/ 3175 w 1"/>
                <a:gd name="T3" fmla="*/ 7938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1" y="2"/>
                  </a:moveTo>
                  <a:cubicBezTo>
                    <a:pt x="0" y="0"/>
                    <a:pt x="0" y="1"/>
                    <a:pt x="1" y="2"/>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41" name="Freeform 651"/>
            <p:cNvSpPr>
              <a:spLocks noChangeArrowheads="1"/>
            </p:cNvSpPr>
            <p:nvPr/>
          </p:nvSpPr>
          <p:spPr bwMode="auto">
            <a:xfrm>
              <a:off x="1666875" y="158750"/>
              <a:ext cx="7938" cy="3175"/>
            </a:xfrm>
            <a:custGeom>
              <a:avLst/>
              <a:gdLst>
                <a:gd name="T0" fmla="*/ 0 w 2"/>
                <a:gd name="T1" fmla="*/ 3175 h 1"/>
                <a:gd name="T2" fmla="*/ 0 w 2"/>
                <a:gd name="T3" fmla="*/ 3175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1"/>
                  </a:moveTo>
                  <a:cubicBezTo>
                    <a:pt x="2" y="0"/>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42" name="Freeform 652"/>
            <p:cNvSpPr>
              <a:spLocks noChangeArrowheads="1"/>
            </p:cNvSpPr>
            <p:nvPr/>
          </p:nvSpPr>
          <p:spPr bwMode="auto">
            <a:xfrm>
              <a:off x="1666875" y="169862"/>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43" name="Freeform 653"/>
            <p:cNvSpPr>
              <a:spLocks noChangeArrowheads="1"/>
            </p:cNvSpPr>
            <p:nvPr/>
          </p:nvSpPr>
          <p:spPr bwMode="auto">
            <a:xfrm>
              <a:off x="1666875" y="173037"/>
              <a:ext cx="3175" cy="4763"/>
            </a:xfrm>
            <a:custGeom>
              <a:avLst/>
              <a:gdLst>
                <a:gd name="T0" fmla="*/ 3175 w 1"/>
                <a:gd name="T1" fmla="*/ 4763 h 1"/>
                <a:gd name="T2" fmla="*/ 3175 w 1"/>
                <a:gd name="T3" fmla="*/ 4763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1"/>
                  </a:moveTo>
                  <a:cubicBezTo>
                    <a:pt x="0" y="0"/>
                    <a:pt x="1" y="1"/>
                    <a:pt x="1"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44" name="Freeform 665"/>
            <p:cNvSpPr>
              <a:spLocks noChangeArrowheads="1"/>
            </p:cNvSpPr>
            <p:nvPr/>
          </p:nvSpPr>
          <p:spPr bwMode="auto">
            <a:xfrm>
              <a:off x="1695450" y="273048"/>
              <a:ext cx="1" cy="3175"/>
            </a:xfrm>
            <a:custGeom>
              <a:avLst/>
              <a:gdLst>
                <a:gd name="T0" fmla="*/ 0 w 1"/>
                <a:gd name="T1" fmla="*/ 3175 h 1"/>
                <a:gd name="T2" fmla="*/ 0 w 1"/>
                <a:gd name="T3" fmla="*/ 0 h 1"/>
                <a:gd name="T4" fmla="*/ 0 w 1"/>
                <a:gd name="T5" fmla="*/ 3175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0"/>
                    <a:pt x="0" y="0"/>
                    <a:pt x="0" y="0"/>
                  </a:cubicBezTo>
                  <a:cubicBezTo>
                    <a:pt x="0" y="0"/>
                    <a:pt x="0" y="1"/>
                    <a:pt x="0"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grpSp>
      <p:sp>
        <p:nvSpPr>
          <p:cNvPr id="245" name="竖卷形 255"/>
          <p:cNvSpPr>
            <a:spLocks noChangeArrowheads="1"/>
          </p:cNvSpPr>
          <p:nvPr/>
        </p:nvSpPr>
        <p:spPr bwMode="auto">
          <a:xfrm flipH="1">
            <a:off x="8169287" y="1592335"/>
            <a:ext cx="3525838" cy="4262438"/>
          </a:xfrm>
          <a:prstGeom prst="verticalScroll">
            <a:avLst>
              <a:gd name="adj" fmla="val 12500"/>
            </a:avLst>
          </a:prstGeom>
          <a:gradFill rotWithShape="1">
            <a:gsLst>
              <a:gs pos="0">
                <a:srgbClr val="FFFFFF"/>
              </a:gs>
              <a:gs pos="100000">
                <a:srgbClr val="D8D8D8"/>
              </a:gs>
            </a:gsLst>
            <a:path path="rect">
              <a:fillToRect l="50000" t="50000" r="50000" b="50000"/>
            </a:path>
          </a:gradFill>
          <a:ln w="12700">
            <a:solidFill>
              <a:srgbClr val="A5A5A5"/>
            </a:solidFill>
            <a:beve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a:solidFill>
                <a:srgbClr val="FFFFFF"/>
              </a:solidFill>
              <a:latin typeface="宋体" panose="02010600030101010101" pitchFamily="2" charset="-122"/>
              <a:sym typeface="宋体" panose="02010600030101010101" pitchFamily="2" charset="-122"/>
            </a:endParaRPr>
          </a:p>
        </p:txBody>
      </p:sp>
      <p:grpSp>
        <p:nvGrpSpPr>
          <p:cNvPr id="246" name="组合 256"/>
          <p:cNvGrpSpPr/>
          <p:nvPr/>
        </p:nvGrpSpPr>
        <p:grpSpPr bwMode="auto">
          <a:xfrm flipH="1">
            <a:off x="8645537" y="5383285"/>
            <a:ext cx="481013" cy="573088"/>
            <a:chOff x="0" y="0"/>
            <a:chExt cx="631825" cy="752476"/>
          </a:xfrm>
        </p:grpSpPr>
        <p:sp>
          <p:nvSpPr>
            <p:cNvPr id="247" name="Freeform 202"/>
            <p:cNvSpPr>
              <a:spLocks noChangeArrowheads="1"/>
            </p:cNvSpPr>
            <p:nvPr/>
          </p:nvSpPr>
          <p:spPr bwMode="auto">
            <a:xfrm>
              <a:off x="266700" y="488950"/>
              <a:ext cx="3175" cy="4763"/>
            </a:xfrm>
            <a:custGeom>
              <a:avLst/>
              <a:gdLst>
                <a:gd name="T0" fmla="*/ 3175 w 1"/>
                <a:gd name="T1" fmla="*/ 0 h 1"/>
                <a:gd name="T2" fmla="*/ 3175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0" y="0"/>
                    <a:pt x="0" y="1"/>
                    <a:pt x="1" y="0"/>
                  </a:cubicBezTo>
                  <a:close/>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48" name="Freeform 203"/>
            <p:cNvSpPr>
              <a:spLocks noChangeArrowheads="1"/>
            </p:cNvSpPr>
            <p:nvPr/>
          </p:nvSpPr>
          <p:spPr bwMode="auto">
            <a:xfrm>
              <a:off x="153987" y="211138"/>
              <a:ext cx="368300" cy="307975"/>
            </a:xfrm>
            <a:custGeom>
              <a:avLst/>
              <a:gdLst>
                <a:gd name="T0" fmla="*/ 341993 w 98"/>
                <a:gd name="T1" fmla="*/ 150232 h 82"/>
                <a:gd name="T2" fmla="*/ 345751 w 98"/>
                <a:gd name="T3" fmla="*/ 127697 h 82"/>
                <a:gd name="T4" fmla="*/ 330718 w 98"/>
                <a:gd name="T5" fmla="*/ 90139 h 82"/>
                <a:gd name="T6" fmla="*/ 251797 w 98"/>
                <a:gd name="T7" fmla="*/ 22535 h 82"/>
                <a:gd name="T8" fmla="*/ 233006 w 98"/>
                <a:gd name="T9" fmla="*/ 11267 h 82"/>
                <a:gd name="T10" fmla="*/ 206699 w 98"/>
                <a:gd name="T11" fmla="*/ 15023 h 82"/>
                <a:gd name="T12" fmla="*/ 154085 w 98"/>
                <a:gd name="T13" fmla="*/ 11267 h 82"/>
                <a:gd name="T14" fmla="*/ 97712 w 98"/>
                <a:gd name="T15" fmla="*/ 15023 h 82"/>
                <a:gd name="T16" fmla="*/ 45098 w 98"/>
                <a:gd name="T17" fmla="*/ 30046 h 82"/>
                <a:gd name="T18" fmla="*/ 18791 w 98"/>
                <a:gd name="T19" fmla="*/ 52581 h 82"/>
                <a:gd name="T20" fmla="*/ 15033 w 98"/>
                <a:gd name="T21" fmla="*/ 97651 h 82"/>
                <a:gd name="T22" fmla="*/ 7516 w 98"/>
                <a:gd name="T23" fmla="*/ 123941 h 82"/>
                <a:gd name="T24" fmla="*/ 18791 w 98"/>
                <a:gd name="T25" fmla="*/ 131453 h 82"/>
                <a:gd name="T26" fmla="*/ 15033 w 98"/>
                <a:gd name="T27" fmla="*/ 146476 h 82"/>
                <a:gd name="T28" fmla="*/ 11274 w 98"/>
                <a:gd name="T29" fmla="*/ 165255 h 82"/>
                <a:gd name="T30" fmla="*/ 11274 w 98"/>
                <a:gd name="T31" fmla="*/ 187790 h 82"/>
                <a:gd name="T32" fmla="*/ 30065 w 98"/>
                <a:gd name="T33" fmla="*/ 221592 h 82"/>
                <a:gd name="T34" fmla="*/ 41340 w 98"/>
                <a:gd name="T35" fmla="*/ 217836 h 82"/>
                <a:gd name="T36" fmla="*/ 48856 w 98"/>
                <a:gd name="T37" fmla="*/ 232859 h 82"/>
                <a:gd name="T38" fmla="*/ 60131 w 98"/>
                <a:gd name="T39" fmla="*/ 259150 h 82"/>
                <a:gd name="T40" fmla="*/ 93954 w 98"/>
                <a:gd name="T41" fmla="*/ 255394 h 82"/>
                <a:gd name="T42" fmla="*/ 93954 w 98"/>
                <a:gd name="T43" fmla="*/ 259150 h 82"/>
                <a:gd name="T44" fmla="*/ 105229 w 98"/>
                <a:gd name="T45" fmla="*/ 251638 h 82"/>
                <a:gd name="T46" fmla="*/ 112745 w 98"/>
                <a:gd name="T47" fmla="*/ 259150 h 82"/>
                <a:gd name="T48" fmla="*/ 116503 w 98"/>
                <a:gd name="T49" fmla="*/ 274173 h 82"/>
                <a:gd name="T50" fmla="*/ 116503 w 98"/>
                <a:gd name="T51" fmla="*/ 277929 h 82"/>
                <a:gd name="T52" fmla="*/ 116503 w 98"/>
                <a:gd name="T53" fmla="*/ 277929 h 82"/>
                <a:gd name="T54" fmla="*/ 142810 w 98"/>
                <a:gd name="T55" fmla="*/ 285440 h 82"/>
                <a:gd name="T56" fmla="*/ 131536 w 98"/>
                <a:gd name="T57" fmla="*/ 296708 h 82"/>
                <a:gd name="T58" fmla="*/ 135294 w 98"/>
                <a:gd name="T59" fmla="*/ 296708 h 82"/>
                <a:gd name="T60" fmla="*/ 150327 w 98"/>
                <a:gd name="T61" fmla="*/ 292952 h 82"/>
                <a:gd name="T62" fmla="*/ 142810 w 98"/>
                <a:gd name="T63" fmla="*/ 300463 h 82"/>
                <a:gd name="T64" fmla="*/ 210457 w 98"/>
                <a:gd name="T65" fmla="*/ 300463 h 82"/>
                <a:gd name="T66" fmla="*/ 255555 w 98"/>
                <a:gd name="T67" fmla="*/ 270417 h 82"/>
                <a:gd name="T68" fmla="*/ 281862 w 98"/>
                <a:gd name="T69" fmla="*/ 277929 h 82"/>
                <a:gd name="T70" fmla="*/ 278104 w 98"/>
                <a:gd name="T71" fmla="*/ 266661 h 82"/>
                <a:gd name="T72" fmla="*/ 289379 w 98"/>
                <a:gd name="T73" fmla="*/ 259150 h 82"/>
                <a:gd name="T74" fmla="*/ 296895 w 98"/>
                <a:gd name="T75" fmla="*/ 266661 h 82"/>
                <a:gd name="T76" fmla="*/ 300653 w 98"/>
                <a:gd name="T77" fmla="*/ 266661 h 82"/>
                <a:gd name="T78" fmla="*/ 296895 w 98"/>
                <a:gd name="T79" fmla="*/ 247882 h 82"/>
                <a:gd name="T80" fmla="*/ 304411 w 98"/>
                <a:gd name="T81" fmla="*/ 247882 h 82"/>
                <a:gd name="T82" fmla="*/ 300653 w 98"/>
                <a:gd name="T83" fmla="*/ 240371 h 82"/>
                <a:gd name="T84" fmla="*/ 308169 w 98"/>
                <a:gd name="T85" fmla="*/ 225348 h 82"/>
                <a:gd name="T86" fmla="*/ 326960 w 98"/>
                <a:gd name="T87" fmla="*/ 206569 h 82"/>
                <a:gd name="T88" fmla="*/ 341993 w 98"/>
                <a:gd name="T89" fmla="*/ 150232 h 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8"/>
                <a:gd name="T136" fmla="*/ 0 h 82"/>
                <a:gd name="T137" fmla="*/ 98 w 98"/>
                <a:gd name="T138" fmla="*/ 82 h 8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8" h="82">
                  <a:moveTo>
                    <a:pt x="91" y="40"/>
                  </a:moveTo>
                  <a:cubicBezTo>
                    <a:pt x="92" y="34"/>
                    <a:pt x="92" y="34"/>
                    <a:pt x="92" y="34"/>
                  </a:cubicBezTo>
                  <a:cubicBezTo>
                    <a:pt x="91" y="33"/>
                    <a:pt x="89" y="20"/>
                    <a:pt x="88" y="24"/>
                  </a:cubicBezTo>
                  <a:cubicBezTo>
                    <a:pt x="87" y="18"/>
                    <a:pt x="72" y="7"/>
                    <a:pt x="67" y="6"/>
                  </a:cubicBezTo>
                  <a:cubicBezTo>
                    <a:pt x="66" y="6"/>
                    <a:pt x="67" y="2"/>
                    <a:pt x="62" y="3"/>
                  </a:cubicBezTo>
                  <a:cubicBezTo>
                    <a:pt x="60" y="1"/>
                    <a:pt x="53" y="3"/>
                    <a:pt x="55" y="4"/>
                  </a:cubicBezTo>
                  <a:cubicBezTo>
                    <a:pt x="49" y="0"/>
                    <a:pt x="47" y="2"/>
                    <a:pt x="41" y="3"/>
                  </a:cubicBezTo>
                  <a:cubicBezTo>
                    <a:pt x="39" y="2"/>
                    <a:pt x="29" y="6"/>
                    <a:pt x="26" y="4"/>
                  </a:cubicBezTo>
                  <a:cubicBezTo>
                    <a:pt x="21" y="9"/>
                    <a:pt x="17" y="3"/>
                    <a:pt x="12" y="8"/>
                  </a:cubicBezTo>
                  <a:cubicBezTo>
                    <a:pt x="9" y="11"/>
                    <a:pt x="4" y="9"/>
                    <a:pt x="5" y="14"/>
                  </a:cubicBezTo>
                  <a:cubicBezTo>
                    <a:pt x="8" y="15"/>
                    <a:pt x="1" y="24"/>
                    <a:pt x="4" y="26"/>
                  </a:cubicBezTo>
                  <a:cubicBezTo>
                    <a:pt x="2" y="33"/>
                    <a:pt x="2" y="33"/>
                    <a:pt x="2" y="33"/>
                  </a:cubicBezTo>
                  <a:cubicBezTo>
                    <a:pt x="1" y="34"/>
                    <a:pt x="5" y="34"/>
                    <a:pt x="5" y="35"/>
                  </a:cubicBezTo>
                  <a:cubicBezTo>
                    <a:pt x="5" y="35"/>
                    <a:pt x="4" y="40"/>
                    <a:pt x="4" y="39"/>
                  </a:cubicBezTo>
                  <a:cubicBezTo>
                    <a:pt x="5" y="42"/>
                    <a:pt x="3" y="42"/>
                    <a:pt x="3" y="44"/>
                  </a:cubicBezTo>
                  <a:cubicBezTo>
                    <a:pt x="0" y="46"/>
                    <a:pt x="1" y="46"/>
                    <a:pt x="3" y="50"/>
                  </a:cubicBezTo>
                  <a:cubicBezTo>
                    <a:pt x="2" y="54"/>
                    <a:pt x="7" y="56"/>
                    <a:pt x="8" y="59"/>
                  </a:cubicBezTo>
                  <a:cubicBezTo>
                    <a:pt x="8" y="58"/>
                    <a:pt x="11" y="58"/>
                    <a:pt x="11" y="58"/>
                  </a:cubicBezTo>
                  <a:cubicBezTo>
                    <a:pt x="9" y="62"/>
                    <a:pt x="9" y="61"/>
                    <a:pt x="13" y="62"/>
                  </a:cubicBezTo>
                  <a:cubicBezTo>
                    <a:pt x="13" y="63"/>
                    <a:pt x="13" y="69"/>
                    <a:pt x="16" y="69"/>
                  </a:cubicBezTo>
                  <a:cubicBezTo>
                    <a:pt x="19" y="69"/>
                    <a:pt x="26" y="68"/>
                    <a:pt x="25" y="68"/>
                  </a:cubicBezTo>
                  <a:cubicBezTo>
                    <a:pt x="25" y="68"/>
                    <a:pt x="25" y="69"/>
                    <a:pt x="25" y="69"/>
                  </a:cubicBezTo>
                  <a:cubicBezTo>
                    <a:pt x="25" y="69"/>
                    <a:pt x="28" y="67"/>
                    <a:pt x="28" y="67"/>
                  </a:cubicBezTo>
                  <a:cubicBezTo>
                    <a:pt x="30" y="70"/>
                    <a:pt x="28" y="67"/>
                    <a:pt x="30" y="69"/>
                  </a:cubicBezTo>
                  <a:cubicBezTo>
                    <a:pt x="30" y="69"/>
                    <a:pt x="31" y="73"/>
                    <a:pt x="31" y="73"/>
                  </a:cubicBezTo>
                  <a:cubicBezTo>
                    <a:pt x="31" y="73"/>
                    <a:pt x="31" y="74"/>
                    <a:pt x="31" y="74"/>
                  </a:cubicBezTo>
                  <a:cubicBezTo>
                    <a:pt x="31" y="74"/>
                    <a:pt x="31" y="74"/>
                    <a:pt x="31" y="74"/>
                  </a:cubicBezTo>
                  <a:cubicBezTo>
                    <a:pt x="33" y="75"/>
                    <a:pt x="36" y="75"/>
                    <a:pt x="38" y="76"/>
                  </a:cubicBezTo>
                  <a:cubicBezTo>
                    <a:pt x="38" y="76"/>
                    <a:pt x="35" y="79"/>
                    <a:pt x="35" y="79"/>
                  </a:cubicBezTo>
                  <a:cubicBezTo>
                    <a:pt x="36" y="79"/>
                    <a:pt x="36" y="79"/>
                    <a:pt x="36" y="79"/>
                  </a:cubicBezTo>
                  <a:cubicBezTo>
                    <a:pt x="36" y="79"/>
                    <a:pt x="40" y="77"/>
                    <a:pt x="40" y="78"/>
                  </a:cubicBezTo>
                  <a:cubicBezTo>
                    <a:pt x="40" y="79"/>
                    <a:pt x="37" y="79"/>
                    <a:pt x="38" y="80"/>
                  </a:cubicBezTo>
                  <a:cubicBezTo>
                    <a:pt x="42" y="81"/>
                    <a:pt x="51" y="82"/>
                    <a:pt x="56" y="80"/>
                  </a:cubicBezTo>
                  <a:cubicBezTo>
                    <a:pt x="60" y="80"/>
                    <a:pt x="65" y="71"/>
                    <a:pt x="68" y="72"/>
                  </a:cubicBezTo>
                  <a:cubicBezTo>
                    <a:pt x="70" y="74"/>
                    <a:pt x="73" y="73"/>
                    <a:pt x="75" y="74"/>
                  </a:cubicBezTo>
                  <a:cubicBezTo>
                    <a:pt x="75" y="73"/>
                    <a:pt x="74" y="72"/>
                    <a:pt x="74" y="71"/>
                  </a:cubicBezTo>
                  <a:cubicBezTo>
                    <a:pt x="76" y="71"/>
                    <a:pt x="76" y="70"/>
                    <a:pt x="77" y="69"/>
                  </a:cubicBezTo>
                  <a:cubicBezTo>
                    <a:pt x="77" y="70"/>
                    <a:pt x="78" y="71"/>
                    <a:pt x="79" y="71"/>
                  </a:cubicBezTo>
                  <a:cubicBezTo>
                    <a:pt x="79" y="71"/>
                    <a:pt x="79" y="71"/>
                    <a:pt x="80" y="71"/>
                  </a:cubicBezTo>
                  <a:cubicBezTo>
                    <a:pt x="79" y="70"/>
                    <a:pt x="78" y="66"/>
                    <a:pt x="79" y="66"/>
                  </a:cubicBezTo>
                  <a:cubicBezTo>
                    <a:pt x="78" y="66"/>
                    <a:pt x="81" y="66"/>
                    <a:pt x="81" y="66"/>
                  </a:cubicBezTo>
                  <a:cubicBezTo>
                    <a:pt x="81" y="65"/>
                    <a:pt x="79" y="64"/>
                    <a:pt x="80" y="64"/>
                  </a:cubicBezTo>
                  <a:cubicBezTo>
                    <a:pt x="81" y="62"/>
                    <a:pt x="87" y="66"/>
                    <a:pt x="82" y="60"/>
                  </a:cubicBezTo>
                  <a:cubicBezTo>
                    <a:pt x="91" y="60"/>
                    <a:pt x="85" y="58"/>
                    <a:pt x="87" y="55"/>
                  </a:cubicBezTo>
                  <a:cubicBezTo>
                    <a:pt x="93" y="52"/>
                    <a:pt x="98" y="44"/>
                    <a:pt x="91" y="40"/>
                  </a:cubicBezTo>
                  <a:close/>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49" name="Freeform 204"/>
            <p:cNvSpPr>
              <a:spLocks noChangeArrowheads="1"/>
            </p:cNvSpPr>
            <p:nvPr/>
          </p:nvSpPr>
          <p:spPr bwMode="auto">
            <a:xfrm>
              <a:off x="161925" y="296863"/>
              <a:ext cx="6350" cy="1"/>
            </a:xfrm>
            <a:custGeom>
              <a:avLst/>
              <a:gdLst>
                <a:gd name="T0" fmla="*/ 6350 w 2"/>
                <a:gd name="T1" fmla="*/ 0 h 1"/>
                <a:gd name="T2" fmla="*/ 635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2" y="0"/>
                  </a:moveTo>
                  <a:cubicBezTo>
                    <a:pt x="1" y="0"/>
                    <a:pt x="0" y="0"/>
                    <a:pt x="2"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0" name="Freeform 206"/>
            <p:cNvSpPr>
              <a:spLocks noChangeArrowheads="1"/>
            </p:cNvSpPr>
            <p:nvPr/>
          </p:nvSpPr>
          <p:spPr bwMode="auto">
            <a:xfrm>
              <a:off x="244475" y="458788"/>
              <a:ext cx="3175" cy="4763"/>
            </a:xfrm>
            <a:custGeom>
              <a:avLst/>
              <a:gdLst>
                <a:gd name="T0" fmla="*/ 3175 w 1"/>
                <a:gd name="T1" fmla="*/ 0 h 1"/>
                <a:gd name="T2" fmla="*/ 0 w 1"/>
                <a:gd name="T3" fmla="*/ 4763 h 1"/>
                <a:gd name="T4" fmla="*/ 3175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cubicBezTo>
                    <a:pt x="1" y="1"/>
                    <a:pt x="1" y="1"/>
                    <a:pt x="0" y="1"/>
                  </a:cubicBezTo>
                  <a:cubicBezTo>
                    <a:pt x="0" y="1"/>
                    <a:pt x="0" y="0"/>
                    <a:pt x="1" y="0"/>
                  </a:cubicBezTo>
                  <a:close/>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1" name="Freeform 207"/>
            <p:cNvSpPr>
              <a:spLocks noChangeArrowheads="1"/>
            </p:cNvSpPr>
            <p:nvPr/>
          </p:nvSpPr>
          <p:spPr bwMode="auto">
            <a:xfrm>
              <a:off x="269875" y="477838"/>
              <a:ext cx="7938" cy="4763"/>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1"/>
                    <a:pt x="1" y="1"/>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2" name="Freeform 208"/>
            <p:cNvSpPr>
              <a:spLocks noChangeArrowheads="1"/>
            </p:cNvSpPr>
            <p:nvPr/>
          </p:nvSpPr>
          <p:spPr bwMode="auto">
            <a:xfrm>
              <a:off x="277812" y="485775"/>
              <a:ext cx="4763" cy="3175"/>
            </a:xfrm>
            <a:custGeom>
              <a:avLst/>
              <a:gdLst>
                <a:gd name="T0" fmla="*/ 4763 w 1"/>
                <a:gd name="T1" fmla="*/ 0 h 1"/>
                <a:gd name="T2" fmla="*/ 4763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0" y="1"/>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3" name="Freeform 209"/>
            <p:cNvSpPr>
              <a:spLocks noChangeArrowheads="1"/>
            </p:cNvSpPr>
            <p:nvPr/>
          </p:nvSpPr>
          <p:spPr bwMode="auto">
            <a:xfrm>
              <a:off x="346075" y="233363"/>
              <a:ext cx="7938" cy="11113"/>
            </a:xfrm>
            <a:custGeom>
              <a:avLst/>
              <a:gdLst>
                <a:gd name="T0" fmla="*/ 0 w 2"/>
                <a:gd name="T1" fmla="*/ 0 h 3"/>
                <a:gd name="T2" fmla="*/ 0 w 2"/>
                <a:gd name="T3" fmla="*/ 0 h 3"/>
                <a:gd name="T4" fmla="*/ 0 60000 65536"/>
                <a:gd name="T5" fmla="*/ 0 60000 65536"/>
                <a:gd name="T6" fmla="*/ 0 w 2"/>
                <a:gd name="T7" fmla="*/ 0 h 3"/>
                <a:gd name="T8" fmla="*/ 2 w 2"/>
                <a:gd name="T9" fmla="*/ 3 h 3"/>
              </a:gdLst>
              <a:ahLst/>
              <a:cxnLst>
                <a:cxn ang="T4">
                  <a:pos x="T0" y="T1"/>
                </a:cxn>
                <a:cxn ang="T5">
                  <a:pos x="T2" y="T3"/>
                </a:cxn>
              </a:cxnLst>
              <a:rect l="T6" t="T7" r="T8" b="T9"/>
              <a:pathLst>
                <a:path w="2" h="3">
                  <a:moveTo>
                    <a:pt x="0" y="0"/>
                  </a:moveTo>
                  <a:cubicBezTo>
                    <a:pt x="2" y="3"/>
                    <a:pt x="0" y="0"/>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4" name="Freeform 210"/>
            <p:cNvSpPr>
              <a:spLocks noChangeArrowheads="1"/>
            </p:cNvSpPr>
            <p:nvPr/>
          </p:nvSpPr>
          <p:spPr bwMode="auto">
            <a:xfrm>
              <a:off x="346075" y="225425"/>
              <a:ext cx="11113" cy="1"/>
            </a:xfrm>
            <a:custGeom>
              <a:avLst/>
              <a:gdLst>
                <a:gd name="T0" fmla="*/ 0 w 3"/>
                <a:gd name="T1" fmla="*/ 0 h 1"/>
                <a:gd name="T2" fmla="*/ 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0"/>
                  </a:moveTo>
                  <a:cubicBezTo>
                    <a:pt x="3" y="0"/>
                    <a:pt x="0" y="0"/>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5" name="Freeform 211"/>
            <p:cNvSpPr>
              <a:spLocks noChangeArrowheads="1"/>
            </p:cNvSpPr>
            <p:nvPr/>
          </p:nvSpPr>
          <p:spPr bwMode="auto">
            <a:xfrm>
              <a:off x="376237" y="225425"/>
              <a:ext cx="11113" cy="1"/>
            </a:xfrm>
            <a:custGeom>
              <a:avLst/>
              <a:gdLst>
                <a:gd name="T0" fmla="*/ 0 w 3"/>
                <a:gd name="T1" fmla="*/ 0 h 1"/>
                <a:gd name="T2" fmla="*/ 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0"/>
                  </a:moveTo>
                  <a:cubicBezTo>
                    <a:pt x="3" y="0"/>
                    <a:pt x="1" y="0"/>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6" name="Freeform 212"/>
            <p:cNvSpPr>
              <a:spLocks noChangeArrowheads="1"/>
            </p:cNvSpPr>
            <p:nvPr/>
          </p:nvSpPr>
          <p:spPr bwMode="auto">
            <a:xfrm>
              <a:off x="360362" y="496888"/>
              <a:ext cx="1" cy="3175"/>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1"/>
                    <a:pt x="0" y="1"/>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7" name="Freeform 213"/>
            <p:cNvSpPr>
              <a:spLocks noChangeArrowheads="1"/>
            </p:cNvSpPr>
            <p:nvPr/>
          </p:nvSpPr>
          <p:spPr bwMode="auto">
            <a:xfrm>
              <a:off x="357187" y="508000"/>
              <a:ext cx="7938" cy="4763"/>
            </a:xfrm>
            <a:custGeom>
              <a:avLst/>
              <a:gdLst>
                <a:gd name="T0" fmla="*/ 3969 w 2"/>
                <a:gd name="T1" fmla="*/ 0 h 1"/>
                <a:gd name="T2" fmla="*/ 3969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1" y="0"/>
                  </a:moveTo>
                  <a:cubicBezTo>
                    <a:pt x="2" y="0"/>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8" name="Freeform 214"/>
            <p:cNvSpPr>
              <a:spLocks noChangeArrowheads="1"/>
            </p:cNvSpPr>
            <p:nvPr/>
          </p:nvSpPr>
          <p:spPr bwMode="auto">
            <a:xfrm>
              <a:off x="406400" y="247650"/>
              <a:ext cx="3175" cy="7938"/>
            </a:xfrm>
            <a:custGeom>
              <a:avLst/>
              <a:gdLst>
                <a:gd name="T0" fmla="*/ 3175 w 1"/>
                <a:gd name="T1" fmla="*/ 3969 h 2"/>
                <a:gd name="T2" fmla="*/ 3175 w 1"/>
                <a:gd name="T3" fmla="*/ 3969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1" y="1"/>
                  </a:moveTo>
                  <a:cubicBezTo>
                    <a:pt x="0" y="2"/>
                    <a:pt x="1" y="0"/>
                    <a:pt x="1"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59" name="Freeform 215"/>
            <p:cNvSpPr>
              <a:spLocks noChangeArrowheads="1"/>
            </p:cNvSpPr>
            <p:nvPr/>
          </p:nvSpPr>
          <p:spPr bwMode="auto">
            <a:xfrm>
              <a:off x="428625" y="263525"/>
              <a:ext cx="7938" cy="7938"/>
            </a:xfrm>
            <a:custGeom>
              <a:avLst/>
              <a:gdLst>
                <a:gd name="T0" fmla="*/ 7938 w 2"/>
                <a:gd name="T1" fmla="*/ 0 h 2"/>
                <a:gd name="T2" fmla="*/ 7938 w 2"/>
                <a:gd name="T3" fmla="*/ 0 h 2"/>
                <a:gd name="T4" fmla="*/ 0 60000 65536"/>
                <a:gd name="T5" fmla="*/ 0 60000 65536"/>
                <a:gd name="T6" fmla="*/ 0 w 2"/>
                <a:gd name="T7" fmla="*/ 0 h 2"/>
                <a:gd name="T8" fmla="*/ 2 w 2"/>
                <a:gd name="T9" fmla="*/ 2 h 2"/>
              </a:gdLst>
              <a:ahLst/>
              <a:cxnLst>
                <a:cxn ang="T4">
                  <a:pos x="T0" y="T1"/>
                </a:cxn>
                <a:cxn ang="T5">
                  <a:pos x="T2" y="T3"/>
                </a:cxn>
              </a:cxnLst>
              <a:rect l="T6" t="T7" r="T8" b="T9"/>
              <a:pathLst>
                <a:path w="2" h="2">
                  <a:moveTo>
                    <a:pt x="2" y="0"/>
                  </a:moveTo>
                  <a:cubicBezTo>
                    <a:pt x="2" y="1"/>
                    <a:pt x="0" y="2"/>
                    <a:pt x="2"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0" name="Freeform 216"/>
            <p:cNvSpPr>
              <a:spLocks noChangeArrowheads="1"/>
            </p:cNvSpPr>
            <p:nvPr/>
          </p:nvSpPr>
          <p:spPr bwMode="auto">
            <a:xfrm>
              <a:off x="0" y="176213"/>
              <a:ext cx="25400" cy="23813"/>
            </a:xfrm>
            <a:custGeom>
              <a:avLst/>
              <a:gdLst>
                <a:gd name="T0" fmla="*/ 7257 w 7"/>
                <a:gd name="T1" fmla="*/ 3969 h 6"/>
                <a:gd name="T2" fmla="*/ 21771 w 7"/>
                <a:gd name="T3" fmla="*/ 7938 h 6"/>
                <a:gd name="T4" fmla="*/ 7257 w 7"/>
                <a:gd name="T5" fmla="*/ 3969 h 6"/>
                <a:gd name="T6" fmla="*/ 0 60000 65536"/>
                <a:gd name="T7" fmla="*/ 0 60000 65536"/>
                <a:gd name="T8" fmla="*/ 0 60000 65536"/>
                <a:gd name="T9" fmla="*/ 0 w 7"/>
                <a:gd name="T10" fmla="*/ 0 h 6"/>
                <a:gd name="T11" fmla="*/ 7 w 7"/>
                <a:gd name="T12" fmla="*/ 6 h 6"/>
              </a:gdLst>
              <a:ahLst/>
              <a:cxnLst>
                <a:cxn ang="T6">
                  <a:pos x="T0" y="T1"/>
                </a:cxn>
                <a:cxn ang="T7">
                  <a:pos x="T2" y="T3"/>
                </a:cxn>
                <a:cxn ang="T8">
                  <a:pos x="T4" y="T5"/>
                </a:cxn>
              </a:cxnLst>
              <a:rect l="T9" t="T10" r="T11" b="T12"/>
              <a:pathLst>
                <a:path w="7" h="6">
                  <a:moveTo>
                    <a:pt x="2" y="1"/>
                  </a:moveTo>
                  <a:cubicBezTo>
                    <a:pt x="0" y="0"/>
                    <a:pt x="7" y="3"/>
                    <a:pt x="6" y="2"/>
                  </a:cubicBezTo>
                  <a:cubicBezTo>
                    <a:pt x="5" y="2"/>
                    <a:pt x="2" y="6"/>
                    <a:pt x="2"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1" name="Freeform 217"/>
            <p:cNvSpPr>
              <a:spLocks noChangeArrowheads="1"/>
            </p:cNvSpPr>
            <p:nvPr/>
          </p:nvSpPr>
          <p:spPr bwMode="auto">
            <a:xfrm>
              <a:off x="60325" y="115888"/>
              <a:ext cx="11113" cy="7938"/>
            </a:xfrm>
            <a:custGeom>
              <a:avLst/>
              <a:gdLst>
                <a:gd name="T0" fmla="*/ 3704 w 3"/>
                <a:gd name="T1" fmla="*/ 0 h 2"/>
                <a:gd name="T2" fmla="*/ 7409 w 3"/>
                <a:gd name="T3" fmla="*/ 7938 h 2"/>
                <a:gd name="T4" fmla="*/ 3704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1" y="0"/>
                  </a:moveTo>
                  <a:cubicBezTo>
                    <a:pt x="3" y="0"/>
                    <a:pt x="2" y="2"/>
                    <a:pt x="2" y="2"/>
                  </a:cubicBezTo>
                  <a:cubicBezTo>
                    <a:pt x="0" y="2"/>
                    <a:pt x="1" y="0"/>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2" name="Freeform 218"/>
            <p:cNvSpPr>
              <a:spLocks noChangeArrowheads="1"/>
            </p:cNvSpPr>
            <p:nvPr/>
          </p:nvSpPr>
          <p:spPr bwMode="auto">
            <a:xfrm>
              <a:off x="41275" y="463550"/>
              <a:ext cx="14288" cy="22225"/>
            </a:xfrm>
            <a:custGeom>
              <a:avLst/>
              <a:gdLst>
                <a:gd name="T0" fmla="*/ 0 w 4"/>
                <a:gd name="T1" fmla="*/ 7408 h 6"/>
                <a:gd name="T2" fmla="*/ 14288 w 4"/>
                <a:gd name="T3" fmla="*/ 3704 h 6"/>
                <a:gd name="T4" fmla="*/ 0 w 4"/>
                <a:gd name="T5" fmla="*/ 7408 h 6"/>
                <a:gd name="T6" fmla="*/ 0 60000 65536"/>
                <a:gd name="T7" fmla="*/ 0 60000 65536"/>
                <a:gd name="T8" fmla="*/ 0 60000 65536"/>
                <a:gd name="T9" fmla="*/ 0 w 4"/>
                <a:gd name="T10" fmla="*/ 0 h 6"/>
                <a:gd name="T11" fmla="*/ 4 w 4"/>
                <a:gd name="T12" fmla="*/ 6 h 6"/>
              </a:gdLst>
              <a:ahLst/>
              <a:cxnLst>
                <a:cxn ang="T6">
                  <a:pos x="T0" y="T1"/>
                </a:cxn>
                <a:cxn ang="T7">
                  <a:pos x="T2" y="T3"/>
                </a:cxn>
                <a:cxn ang="T8">
                  <a:pos x="T4" y="T5"/>
                </a:cxn>
              </a:cxnLst>
              <a:rect l="T9" t="T10" r="T11" b="T12"/>
              <a:pathLst>
                <a:path w="4" h="6">
                  <a:moveTo>
                    <a:pt x="0" y="2"/>
                  </a:moveTo>
                  <a:cubicBezTo>
                    <a:pt x="1" y="2"/>
                    <a:pt x="2" y="0"/>
                    <a:pt x="4" y="1"/>
                  </a:cubicBezTo>
                  <a:cubicBezTo>
                    <a:pt x="3" y="3"/>
                    <a:pt x="1" y="6"/>
                    <a:pt x="0" y="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3" name="Freeform 219"/>
            <p:cNvSpPr>
              <a:spLocks noChangeArrowheads="1"/>
            </p:cNvSpPr>
            <p:nvPr/>
          </p:nvSpPr>
          <p:spPr bwMode="auto">
            <a:xfrm>
              <a:off x="44450" y="134938"/>
              <a:ext cx="98425" cy="101600"/>
            </a:xfrm>
            <a:custGeom>
              <a:avLst/>
              <a:gdLst>
                <a:gd name="T0" fmla="*/ 87068 w 26"/>
                <a:gd name="T1" fmla="*/ 26341 h 27"/>
                <a:gd name="T2" fmla="*/ 52998 w 26"/>
                <a:gd name="T3" fmla="*/ 11289 h 27"/>
                <a:gd name="T4" fmla="*/ 22713 w 26"/>
                <a:gd name="T5" fmla="*/ 60207 h 27"/>
                <a:gd name="T6" fmla="*/ 41641 w 26"/>
                <a:gd name="T7" fmla="*/ 86548 h 27"/>
                <a:gd name="T8" fmla="*/ 90854 w 26"/>
                <a:gd name="T9" fmla="*/ 82785 h 27"/>
                <a:gd name="T10" fmla="*/ 98425 w 26"/>
                <a:gd name="T11" fmla="*/ 45156 h 27"/>
                <a:gd name="T12" fmla="*/ 0 60000 65536"/>
                <a:gd name="T13" fmla="*/ 0 60000 65536"/>
                <a:gd name="T14" fmla="*/ 0 60000 65536"/>
                <a:gd name="T15" fmla="*/ 0 60000 65536"/>
                <a:gd name="T16" fmla="*/ 0 60000 65536"/>
                <a:gd name="T17" fmla="*/ 0 60000 65536"/>
                <a:gd name="T18" fmla="*/ 0 w 26"/>
                <a:gd name="T19" fmla="*/ 0 h 27"/>
                <a:gd name="T20" fmla="*/ 26 w 26"/>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26" h="27">
                  <a:moveTo>
                    <a:pt x="23" y="7"/>
                  </a:moveTo>
                  <a:cubicBezTo>
                    <a:pt x="23" y="6"/>
                    <a:pt x="16" y="0"/>
                    <a:pt x="14" y="3"/>
                  </a:cubicBezTo>
                  <a:cubicBezTo>
                    <a:pt x="12" y="3"/>
                    <a:pt x="0" y="9"/>
                    <a:pt x="6" y="16"/>
                  </a:cubicBezTo>
                  <a:cubicBezTo>
                    <a:pt x="6" y="18"/>
                    <a:pt x="9" y="26"/>
                    <a:pt x="11" y="23"/>
                  </a:cubicBezTo>
                  <a:cubicBezTo>
                    <a:pt x="18" y="27"/>
                    <a:pt x="17" y="22"/>
                    <a:pt x="24" y="22"/>
                  </a:cubicBezTo>
                  <a:cubicBezTo>
                    <a:pt x="25" y="19"/>
                    <a:pt x="25" y="15"/>
                    <a:pt x="26" y="1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4" name="Freeform 220"/>
            <p:cNvSpPr>
              <a:spLocks noChangeArrowheads="1"/>
            </p:cNvSpPr>
            <p:nvPr/>
          </p:nvSpPr>
          <p:spPr bwMode="auto">
            <a:xfrm>
              <a:off x="49212" y="260350"/>
              <a:ext cx="44450" cy="17463"/>
            </a:xfrm>
            <a:custGeom>
              <a:avLst/>
              <a:gdLst>
                <a:gd name="T0" fmla="*/ 18521 w 12"/>
                <a:gd name="T1" fmla="*/ 0 h 5"/>
                <a:gd name="T2" fmla="*/ 40746 w 12"/>
                <a:gd name="T3" fmla="*/ 10478 h 5"/>
                <a:gd name="T4" fmla="*/ 18521 w 12"/>
                <a:gd name="T5" fmla="*/ 0 h 5"/>
                <a:gd name="T6" fmla="*/ 0 60000 65536"/>
                <a:gd name="T7" fmla="*/ 0 60000 65536"/>
                <a:gd name="T8" fmla="*/ 0 60000 65536"/>
                <a:gd name="T9" fmla="*/ 0 w 12"/>
                <a:gd name="T10" fmla="*/ 0 h 5"/>
                <a:gd name="T11" fmla="*/ 12 w 12"/>
                <a:gd name="T12" fmla="*/ 5 h 5"/>
              </a:gdLst>
              <a:ahLst/>
              <a:cxnLst>
                <a:cxn ang="T6">
                  <a:pos x="T0" y="T1"/>
                </a:cxn>
                <a:cxn ang="T7">
                  <a:pos x="T2" y="T3"/>
                </a:cxn>
                <a:cxn ang="T8">
                  <a:pos x="T4" y="T5"/>
                </a:cxn>
              </a:cxnLst>
              <a:rect l="T9" t="T10" r="T11" b="T12"/>
              <a:pathLst>
                <a:path w="12" h="5">
                  <a:moveTo>
                    <a:pt x="5" y="0"/>
                  </a:moveTo>
                  <a:cubicBezTo>
                    <a:pt x="7" y="0"/>
                    <a:pt x="9" y="1"/>
                    <a:pt x="11" y="3"/>
                  </a:cubicBezTo>
                  <a:cubicBezTo>
                    <a:pt x="12" y="5"/>
                    <a:pt x="0" y="1"/>
                    <a:pt x="5"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5" name="Freeform 221"/>
            <p:cNvSpPr>
              <a:spLocks noChangeArrowheads="1"/>
            </p:cNvSpPr>
            <p:nvPr/>
          </p:nvSpPr>
          <p:spPr bwMode="auto">
            <a:xfrm>
              <a:off x="71437" y="282575"/>
              <a:ext cx="11113" cy="11113"/>
            </a:xfrm>
            <a:custGeom>
              <a:avLst/>
              <a:gdLst>
                <a:gd name="T0" fmla="*/ 0 w 3"/>
                <a:gd name="T1" fmla="*/ 0 h 3"/>
                <a:gd name="T2" fmla="*/ 11113 w 3"/>
                <a:gd name="T3" fmla="*/ 7409 h 3"/>
                <a:gd name="T4" fmla="*/ 0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cubicBezTo>
                    <a:pt x="0" y="0"/>
                    <a:pt x="3" y="0"/>
                    <a:pt x="3" y="2"/>
                  </a:cubicBezTo>
                  <a:cubicBezTo>
                    <a:pt x="0" y="3"/>
                    <a:pt x="0" y="2"/>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6" name="Freeform 222"/>
            <p:cNvSpPr>
              <a:spLocks noChangeArrowheads="1"/>
            </p:cNvSpPr>
            <p:nvPr/>
          </p:nvSpPr>
          <p:spPr bwMode="auto">
            <a:xfrm>
              <a:off x="82550" y="7938"/>
              <a:ext cx="19050" cy="14288"/>
            </a:xfrm>
            <a:custGeom>
              <a:avLst/>
              <a:gdLst>
                <a:gd name="T0" fmla="*/ 7620 w 5"/>
                <a:gd name="T1" fmla="*/ 0 h 4"/>
                <a:gd name="T2" fmla="*/ 19050 w 5"/>
                <a:gd name="T3" fmla="*/ 14288 h 4"/>
                <a:gd name="T4" fmla="*/ 7620 w 5"/>
                <a:gd name="T5" fmla="*/ 0 h 4"/>
                <a:gd name="T6" fmla="*/ 0 60000 65536"/>
                <a:gd name="T7" fmla="*/ 0 60000 65536"/>
                <a:gd name="T8" fmla="*/ 0 60000 65536"/>
                <a:gd name="T9" fmla="*/ 0 w 5"/>
                <a:gd name="T10" fmla="*/ 0 h 4"/>
                <a:gd name="T11" fmla="*/ 5 w 5"/>
                <a:gd name="T12" fmla="*/ 4 h 4"/>
              </a:gdLst>
              <a:ahLst/>
              <a:cxnLst>
                <a:cxn ang="T6">
                  <a:pos x="T0" y="T1"/>
                </a:cxn>
                <a:cxn ang="T7">
                  <a:pos x="T2" y="T3"/>
                </a:cxn>
                <a:cxn ang="T8">
                  <a:pos x="T4" y="T5"/>
                </a:cxn>
              </a:cxnLst>
              <a:rect l="T9" t="T10" r="T11" b="T12"/>
              <a:pathLst>
                <a:path w="5" h="4">
                  <a:moveTo>
                    <a:pt x="2" y="0"/>
                  </a:moveTo>
                  <a:cubicBezTo>
                    <a:pt x="4" y="0"/>
                    <a:pt x="5" y="3"/>
                    <a:pt x="5" y="4"/>
                  </a:cubicBezTo>
                  <a:cubicBezTo>
                    <a:pt x="4" y="4"/>
                    <a:pt x="0" y="0"/>
                    <a:pt x="2"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7" name="Freeform 223"/>
            <p:cNvSpPr>
              <a:spLocks noChangeArrowheads="1"/>
            </p:cNvSpPr>
            <p:nvPr/>
          </p:nvSpPr>
          <p:spPr bwMode="auto">
            <a:xfrm>
              <a:off x="66675" y="496888"/>
              <a:ext cx="12700" cy="15875"/>
            </a:xfrm>
            <a:custGeom>
              <a:avLst/>
              <a:gdLst>
                <a:gd name="T0" fmla="*/ 0 w 3"/>
                <a:gd name="T1" fmla="*/ 7938 h 4"/>
                <a:gd name="T2" fmla="*/ 12700 w 3"/>
                <a:gd name="T3" fmla="*/ 0 h 4"/>
                <a:gd name="T4" fmla="*/ 0 w 3"/>
                <a:gd name="T5" fmla="*/ 7938 h 4"/>
                <a:gd name="T6" fmla="*/ 0 60000 65536"/>
                <a:gd name="T7" fmla="*/ 0 60000 65536"/>
                <a:gd name="T8" fmla="*/ 0 60000 65536"/>
                <a:gd name="T9" fmla="*/ 0 w 3"/>
                <a:gd name="T10" fmla="*/ 0 h 4"/>
                <a:gd name="T11" fmla="*/ 3 w 3"/>
                <a:gd name="T12" fmla="*/ 4 h 4"/>
              </a:gdLst>
              <a:ahLst/>
              <a:cxnLst>
                <a:cxn ang="T6">
                  <a:pos x="T0" y="T1"/>
                </a:cxn>
                <a:cxn ang="T7">
                  <a:pos x="T2" y="T3"/>
                </a:cxn>
                <a:cxn ang="T8">
                  <a:pos x="T4" y="T5"/>
                </a:cxn>
              </a:cxnLst>
              <a:rect l="T9" t="T10" r="T11" b="T12"/>
              <a:pathLst>
                <a:path w="3" h="4">
                  <a:moveTo>
                    <a:pt x="0" y="2"/>
                  </a:moveTo>
                  <a:cubicBezTo>
                    <a:pt x="0" y="3"/>
                    <a:pt x="1" y="0"/>
                    <a:pt x="3" y="0"/>
                  </a:cubicBezTo>
                  <a:cubicBezTo>
                    <a:pt x="2" y="4"/>
                    <a:pt x="1" y="2"/>
                    <a:pt x="0" y="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8" name="Freeform 224"/>
            <p:cNvSpPr>
              <a:spLocks noChangeArrowheads="1"/>
            </p:cNvSpPr>
            <p:nvPr/>
          </p:nvSpPr>
          <p:spPr bwMode="auto">
            <a:xfrm>
              <a:off x="85725" y="244475"/>
              <a:ext cx="11113" cy="11113"/>
            </a:xfrm>
            <a:custGeom>
              <a:avLst/>
              <a:gdLst>
                <a:gd name="T0" fmla="*/ 0 w 3"/>
                <a:gd name="T1" fmla="*/ 0 h 3"/>
                <a:gd name="T2" fmla="*/ 11113 w 3"/>
                <a:gd name="T3" fmla="*/ 3704 h 3"/>
                <a:gd name="T4" fmla="*/ 0 w 3"/>
                <a:gd name="T5" fmla="*/ 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0"/>
                  </a:moveTo>
                  <a:cubicBezTo>
                    <a:pt x="0" y="0"/>
                    <a:pt x="2" y="0"/>
                    <a:pt x="3" y="1"/>
                  </a:cubicBezTo>
                  <a:cubicBezTo>
                    <a:pt x="3" y="3"/>
                    <a:pt x="0" y="1"/>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69" name="Freeform 225"/>
            <p:cNvSpPr>
              <a:spLocks noChangeArrowheads="1"/>
            </p:cNvSpPr>
            <p:nvPr/>
          </p:nvSpPr>
          <p:spPr bwMode="auto">
            <a:xfrm>
              <a:off x="90487" y="271463"/>
              <a:ext cx="33338" cy="11113"/>
            </a:xfrm>
            <a:custGeom>
              <a:avLst/>
              <a:gdLst>
                <a:gd name="T0" fmla="*/ 22225 w 9"/>
                <a:gd name="T1" fmla="*/ 0 h 3"/>
                <a:gd name="T2" fmla="*/ 33338 w 9"/>
                <a:gd name="T3" fmla="*/ 11113 h 3"/>
                <a:gd name="T4" fmla="*/ 3704 w 9"/>
                <a:gd name="T5" fmla="*/ 0 h 3"/>
                <a:gd name="T6" fmla="*/ 22225 w 9"/>
                <a:gd name="T7" fmla="*/ 0 h 3"/>
                <a:gd name="T8" fmla="*/ 0 60000 65536"/>
                <a:gd name="T9" fmla="*/ 0 60000 65536"/>
                <a:gd name="T10" fmla="*/ 0 60000 65536"/>
                <a:gd name="T11" fmla="*/ 0 60000 65536"/>
                <a:gd name="T12" fmla="*/ 0 w 9"/>
                <a:gd name="T13" fmla="*/ 0 h 3"/>
                <a:gd name="T14" fmla="*/ 9 w 9"/>
                <a:gd name="T15" fmla="*/ 3 h 3"/>
              </a:gdLst>
              <a:ahLst/>
              <a:cxnLst>
                <a:cxn ang="T8">
                  <a:pos x="T0" y="T1"/>
                </a:cxn>
                <a:cxn ang="T9">
                  <a:pos x="T2" y="T3"/>
                </a:cxn>
                <a:cxn ang="T10">
                  <a:pos x="T4" y="T5"/>
                </a:cxn>
                <a:cxn ang="T11">
                  <a:pos x="T6" y="T7"/>
                </a:cxn>
              </a:cxnLst>
              <a:rect l="T12" t="T13" r="T14" b="T15"/>
              <a:pathLst>
                <a:path w="9" h="3">
                  <a:moveTo>
                    <a:pt x="6" y="0"/>
                  </a:moveTo>
                  <a:cubicBezTo>
                    <a:pt x="5" y="0"/>
                    <a:pt x="9" y="2"/>
                    <a:pt x="9" y="3"/>
                  </a:cubicBezTo>
                  <a:cubicBezTo>
                    <a:pt x="8" y="3"/>
                    <a:pt x="0" y="2"/>
                    <a:pt x="1" y="0"/>
                  </a:cubicBezTo>
                  <a:cubicBezTo>
                    <a:pt x="3" y="0"/>
                    <a:pt x="4" y="0"/>
                    <a:pt x="6"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0" name="Freeform 226"/>
            <p:cNvSpPr>
              <a:spLocks noChangeArrowheads="1"/>
            </p:cNvSpPr>
            <p:nvPr/>
          </p:nvSpPr>
          <p:spPr bwMode="auto">
            <a:xfrm>
              <a:off x="82550" y="452438"/>
              <a:ext cx="26988" cy="3175"/>
            </a:xfrm>
            <a:custGeom>
              <a:avLst/>
              <a:gdLst>
                <a:gd name="T0" fmla="*/ 11566 w 7"/>
                <a:gd name="T1" fmla="*/ 0 h 1"/>
                <a:gd name="T2" fmla="*/ 15422 w 7"/>
                <a:gd name="T3" fmla="*/ 3175 h 1"/>
                <a:gd name="T4" fmla="*/ 11566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3" y="0"/>
                  </a:moveTo>
                  <a:cubicBezTo>
                    <a:pt x="4" y="0"/>
                    <a:pt x="7" y="0"/>
                    <a:pt x="4" y="1"/>
                  </a:cubicBezTo>
                  <a:cubicBezTo>
                    <a:pt x="0" y="1"/>
                    <a:pt x="3" y="1"/>
                    <a:pt x="3"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1" name="Freeform 227"/>
            <p:cNvSpPr>
              <a:spLocks noChangeArrowheads="1"/>
            </p:cNvSpPr>
            <p:nvPr/>
          </p:nvSpPr>
          <p:spPr bwMode="auto">
            <a:xfrm>
              <a:off x="138112" y="60325"/>
              <a:ext cx="19050" cy="11113"/>
            </a:xfrm>
            <a:custGeom>
              <a:avLst/>
              <a:gdLst>
                <a:gd name="T0" fmla="*/ 7620 w 5"/>
                <a:gd name="T1" fmla="*/ 0 h 3"/>
                <a:gd name="T2" fmla="*/ 7620 w 5"/>
                <a:gd name="T3" fmla="*/ 11113 h 3"/>
                <a:gd name="T4" fmla="*/ 7620 w 5"/>
                <a:gd name="T5" fmla="*/ 0 h 3"/>
                <a:gd name="T6" fmla="*/ 0 60000 65536"/>
                <a:gd name="T7" fmla="*/ 0 60000 65536"/>
                <a:gd name="T8" fmla="*/ 0 60000 65536"/>
                <a:gd name="T9" fmla="*/ 0 w 5"/>
                <a:gd name="T10" fmla="*/ 0 h 3"/>
                <a:gd name="T11" fmla="*/ 5 w 5"/>
                <a:gd name="T12" fmla="*/ 3 h 3"/>
              </a:gdLst>
              <a:ahLst/>
              <a:cxnLst>
                <a:cxn ang="T6">
                  <a:pos x="T0" y="T1"/>
                </a:cxn>
                <a:cxn ang="T7">
                  <a:pos x="T2" y="T3"/>
                </a:cxn>
                <a:cxn ang="T8">
                  <a:pos x="T4" y="T5"/>
                </a:cxn>
              </a:cxnLst>
              <a:rect l="T9" t="T10" r="T11" b="T12"/>
              <a:pathLst>
                <a:path w="5" h="3">
                  <a:moveTo>
                    <a:pt x="2" y="0"/>
                  </a:moveTo>
                  <a:cubicBezTo>
                    <a:pt x="2" y="1"/>
                    <a:pt x="5" y="1"/>
                    <a:pt x="2" y="3"/>
                  </a:cubicBezTo>
                  <a:cubicBezTo>
                    <a:pt x="0" y="3"/>
                    <a:pt x="1" y="1"/>
                    <a:pt x="2"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2" name="Freeform 228"/>
            <p:cNvSpPr>
              <a:spLocks noChangeArrowheads="1"/>
            </p:cNvSpPr>
            <p:nvPr/>
          </p:nvSpPr>
          <p:spPr bwMode="auto">
            <a:xfrm>
              <a:off x="138112" y="338138"/>
              <a:ext cx="12700" cy="12700"/>
            </a:xfrm>
            <a:custGeom>
              <a:avLst/>
              <a:gdLst>
                <a:gd name="T0" fmla="*/ 4233 w 3"/>
                <a:gd name="T1" fmla="*/ 8467 h 3"/>
                <a:gd name="T2" fmla="*/ 12700 w 3"/>
                <a:gd name="T3" fmla="*/ 0 h 3"/>
                <a:gd name="T4" fmla="*/ 8467 w 3"/>
                <a:gd name="T5" fmla="*/ 12700 h 3"/>
                <a:gd name="T6" fmla="*/ 4233 w 3"/>
                <a:gd name="T7" fmla="*/ 8467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1" y="2"/>
                  </a:moveTo>
                  <a:cubicBezTo>
                    <a:pt x="0" y="1"/>
                    <a:pt x="3" y="0"/>
                    <a:pt x="3" y="0"/>
                  </a:cubicBezTo>
                  <a:cubicBezTo>
                    <a:pt x="3" y="0"/>
                    <a:pt x="3" y="3"/>
                    <a:pt x="2" y="3"/>
                  </a:cubicBezTo>
                  <a:cubicBezTo>
                    <a:pt x="1" y="3"/>
                    <a:pt x="0" y="3"/>
                    <a:pt x="1" y="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3" name="Freeform 229"/>
            <p:cNvSpPr>
              <a:spLocks noChangeArrowheads="1"/>
            </p:cNvSpPr>
            <p:nvPr/>
          </p:nvSpPr>
          <p:spPr bwMode="auto">
            <a:xfrm>
              <a:off x="127000" y="428625"/>
              <a:ext cx="53975" cy="19050"/>
            </a:xfrm>
            <a:custGeom>
              <a:avLst/>
              <a:gdLst>
                <a:gd name="T0" fmla="*/ 15421 w 14"/>
                <a:gd name="T1" fmla="*/ 0 h 5"/>
                <a:gd name="T2" fmla="*/ 38554 w 14"/>
                <a:gd name="T3" fmla="*/ 0 h 5"/>
                <a:gd name="T4" fmla="*/ 15421 w 14"/>
                <a:gd name="T5" fmla="*/ 0 h 5"/>
                <a:gd name="T6" fmla="*/ 0 60000 65536"/>
                <a:gd name="T7" fmla="*/ 0 60000 65536"/>
                <a:gd name="T8" fmla="*/ 0 60000 65536"/>
                <a:gd name="T9" fmla="*/ 0 w 14"/>
                <a:gd name="T10" fmla="*/ 0 h 5"/>
                <a:gd name="T11" fmla="*/ 14 w 14"/>
                <a:gd name="T12" fmla="*/ 5 h 5"/>
              </a:gdLst>
              <a:ahLst/>
              <a:cxnLst>
                <a:cxn ang="T6">
                  <a:pos x="T0" y="T1"/>
                </a:cxn>
                <a:cxn ang="T7">
                  <a:pos x="T2" y="T3"/>
                </a:cxn>
                <a:cxn ang="T8">
                  <a:pos x="T4" y="T5"/>
                </a:cxn>
              </a:cxnLst>
              <a:rect l="T9" t="T10" r="T11" b="T12"/>
              <a:pathLst>
                <a:path w="14" h="5">
                  <a:moveTo>
                    <a:pt x="4" y="0"/>
                  </a:moveTo>
                  <a:cubicBezTo>
                    <a:pt x="5" y="0"/>
                    <a:pt x="11" y="0"/>
                    <a:pt x="10" y="0"/>
                  </a:cubicBezTo>
                  <a:cubicBezTo>
                    <a:pt x="14" y="5"/>
                    <a:pt x="0" y="1"/>
                    <a:pt x="4"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4" name="Freeform 230"/>
            <p:cNvSpPr>
              <a:spLocks noChangeArrowheads="1"/>
            </p:cNvSpPr>
            <p:nvPr/>
          </p:nvSpPr>
          <p:spPr bwMode="auto">
            <a:xfrm>
              <a:off x="142875" y="180975"/>
              <a:ext cx="66675" cy="44450"/>
            </a:xfrm>
            <a:custGeom>
              <a:avLst/>
              <a:gdLst>
                <a:gd name="T0" fmla="*/ 18521 w 18"/>
                <a:gd name="T1" fmla="*/ 11113 h 12"/>
                <a:gd name="T2" fmla="*/ 51858 w 18"/>
                <a:gd name="T3" fmla="*/ 3704 h 12"/>
                <a:gd name="T4" fmla="*/ 51858 w 18"/>
                <a:gd name="T5" fmla="*/ 37042 h 12"/>
                <a:gd name="T6" fmla="*/ 18521 w 18"/>
                <a:gd name="T7" fmla="*/ 11113 h 12"/>
                <a:gd name="T8" fmla="*/ 0 60000 65536"/>
                <a:gd name="T9" fmla="*/ 0 60000 65536"/>
                <a:gd name="T10" fmla="*/ 0 60000 65536"/>
                <a:gd name="T11" fmla="*/ 0 60000 65536"/>
                <a:gd name="T12" fmla="*/ 0 w 18"/>
                <a:gd name="T13" fmla="*/ 0 h 12"/>
                <a:gd name="T14" fmla="*/ 18 w 18"/>
                <a:gd name="T15" fmla="*/ 12 h 12"/>
              </a:gdLst>
              <a:ahLst/>
              <a:cxnLst>
                <a:cxn ang="T8">
                  <a:pos x="T0" y="T1"/>
                </a:cxn>
                <a:cxn ang="T9">
                  <a:pos x="T2" y="T3"/>
                </a:cxn>
                <a:cxn ang="T10">
                  <a:pos x="T4" y="T5"/>
                </a:cxn>
                <a:cxn ang="T11">
                  <a:pos x="T6" y="T7"/>
                </a:cxn>
              </a:cxnLst>
              <a:rect l="T12" t="T13" r="T14" b="T15"/>
              <a:pathLst>
                <a:path w="18" h="12">
                  <a:moveTo>
                    <a:pt x="5" y="3"/>
                  </a:moveTo>
                  <a:cubicBezTo>
                    <a:pt x="4" y="2"/>
                    <a:pt x="12" y="0"/>
                    <a:pt x="14" y="1"/>
                  </a:cubicBezTo>
                  <a:cubicBezTo>
                    <a:pt x="18" y="3"/>
                    <a:pt x="18" y="8"/>
                    <a:pt x="14" y="10"/>
                  </a:cubicBezTo>
                  <a:cubicBezTo>
                    <a:pt x="15" y="11"/>
                    <a:pt x="0" y="12"/>
                    <a:pt x="5" y="3"/>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5" name="Freeform 231"/>
            <p:cNvSpPr>
              <a:spLocks noChangeArrowheads="1"/>
            </p:cNvSpPr>
            <p:nvPr/>
          </p:nvSpPr>
          <p:spPr bwMode="auto">
            <a:xfrm>
              <a:off x="173037" y="128588"/>
              <a:ext cx="30163" cy="28575"/>
            </a:xfrm>
            <a:custGeom>
              <a:avLst/>
              <a:gdLst>
                <a:gd name="T0" fmla="*/ 3770 w 8"/>
                <a:gd name="T1" fmla="*/ 0 h 8"/>
                <a:gd name="T2" fmla="*/ 26393 w 8"/>
                <a:gd name="T3" fmla="*/ 28575 h 8"/>
                <a:gd name="T4" fmla="*/ 377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1" y="0"/>
                  </a:moveTo>
                  <a:cubicBezTo>
                    <a:pt x="3" y="1"/>
                    <a:pt x="8" y="6"/>
                    <a:pt x="7" y="8"/>
                  </a:cubicBezTo>
                  <a:cubicBezTo>
                    <a:pt x="4" y="7"/>
                    <a:pt x="0" y="3"/>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6" name="Freeform 232"/>
            <p:cNvSpPr>
              <a:spLocks noChangeArrowheads="1"/>
            </p:cNvSpPr>
            <p:nvPr/>
          </p:nvSpPr>
          <p:spPr bwMode="auto">
            <a:xfrm>
              <a:off x="173037" y="477838"/>
              <a:ext cx="25400" cy="15875"/>
            </a:xfrm>
            <a:custGeom>
              <a:avLst/>
              <a:gdLst>
                <a:gd name="T0" fmla="*/ 10886 w 7"/>
                <a:gd name="T1" fmla="*/ 0 h 4"/>
                <a:gd name="T2" fmla="*/ 21771 w 7"/>
                <a:gd name="T3" fmla="*/ 3969 h 4"/>
                <a:gd name="T4" fmla="*/ 10886 w 7"/>
                <a:gd name="T5" fmla="*/ 0 h 4"/>
                <a:gd name="T6" fmla="*/ 0 60000 65536"/>
                <a:gd name="T7" fmla="*/ 0 60000 65536"/>
                <a:gd name="T8" fmla="*/ 0 60000 65536"/>
                <a:gd name="T9" fmla="*/ 0 w 7"/>
                <a:gd name="T10" fmla="*/ 0 h 4"/>
                <a:gd name="T11" fmla="*/ 7 w 7"/>
                <a:gd name="T12" fmla="*/ 4 h 4"/>
              </a:gdLst>
              <a:ahLst/>
              <a:cxnLst>
                <a:cxn ang="T6">
                  <a:pos x="T0" y="T1"/>
                </a:cxn>
                <a:cxn ang="T7">
                  <a:pos x="T2" y="T3"/>
                </a:cxn>
                <a:cxn ang="T8">
                  <a:pos x="T4" y="T5"/>
                </a:cxn>
              </a:cxnLst>
              <a:rect l="T9" t="T10" r="T11" b="T12"/>
              <a:pathLst>
                <a:path w="7" h="4">
                  <a:moveTo>
                    <a:pt x="3" y="0"/>
                  </a:moveTo>
                  <a:cubicBezTo>
                    <a:pt x="4" y="0"/>
                    <a:pt x="5" y="0"/>
                    <a:pt x="6" y="1"/>
                  </a:cubicBezTo>
                  <a:cubicBezTo>
                    <a:pt x="7" y="4"/>
                    <a:pt x="0" y="0"/>
                    <a:pt x="3"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7" name="Freeform 233"/>
            <p:cNvSpPr>
              <a:spLocks noChangeArrowheads="1"/>
            </p:cNvSpPr>
            <p:nvPr/>
          </p:nvSpPr>
          <p:spPr bwMode="auto">
            <a:xfrm>
              <a:off x="214312" y="180975"/>
              <a:ext cx="11113" cy="11113"/>
            </a:xfrm>
            <a:custGeom>
              <a:avLst/>
              <a:gdLst>
                <a:gd name="T0" fmla="*/ 3704 w 3"/>
                <a:gd name="T1" fmla="*/ 0 h 3"/>
                <a:gd name="T2" fmla="*/ 11113 w 3"/>
                <a:gd name="T3" fmla="*/ 7409 h 3"/>
                <a:gd name="T4" fmla="*/ 7409 w 3"/>
                <a:gd name="T5" fmla="*/ 11113 h 3"/>
                <a:gd name="T6" fmla="*/ 3704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1" y="0"/>
                  </a:moveTo>
                  <a:cubicBezTo>
                    <a:pt x="2" y="0"/>
                    <a:pt x="3" y="1"/>
                    <a:pt x="3" y="2"/>
                  </a:cubicBezTo>
                  <a:cubicBezTo>
                    <a:pt x="2" y="2"/>
                    <a:pt x="2" y="2"/>
                    <a:pt x="2" y="3"/>
                  </a:cubicBezTo>
                  <a:cubicBezTo>
                    <a:pt x="1" y="3"/>
                    <a:pt x="0" y="0"/>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8" name="Freeform 234"/>
            <p:cNvSpPr>
              <a:spLocks noChangeArrowheads="1"/>
            </p:cNvSpPr>
            <p:nvPr/>
          </p:nvSpPr>
          <p:spPr bwMode="auto">
            <a:xfrm>
              <a:off x="236537" y="0"/>
              <a:ext cx="11113" cy="19050"/>
            </a:xfrm>
            <a:custGeom>
              <a:avLst/>
              <a:gdLst>
                <a:gd name="T0" fmla="*/ 0 w 3"/>
                <a:gd name="T1" fmla="*/ 3810 h 5"/>
                <a:gd name="T2" fmla="*/ 7409 w 3"/>
                <a:gd name="T3" fmla="*/ 19050 h 5"/>
                <a:gd name="T4" fmla="*/ 0 w 3"/>
                <a:gd name="T5" fmla="*/ 3810 h 5"/>
                <a:gd name="T6" fmla="*/ 0 60000 65536"/>
                <a:gd name="T7" fmla="*/ 0 60000 65536"/>
                <a:gd name="T8" fmla="*/ 0 60000 65536"/>
                <a:gd name="T9" fmla="*/ 0 w 3"/>
                <a:gd name="T10" fmla="*/ 0 h 5"/>
                <a:gd name="T11" fmla="*/ 3 w 3"/>
                <a:gd name="T12" fmla="*/ 5 h 5"/>
              </a:gdLst>
              <a:ahLst/>
              <a:cxnLst>
                <a:cxn ang="T6">
                  <a:pos x="T0" y="T1"/>
                </a:cxn>
                <a:cxn ang="T7">
                  <a:pos x="T2" y="T3"/>
                </a:cxn>
                <a:cxn ang="T8">
                  <a:pos x="T4" y="T5"/>
                </a:cxn>
              </a:cxnLst>
              <a:rect l="T9" t="T10" r="T11" b="T12"/>
              <a:pathLst>
                <a:path w="3" h="5">
                  <a:moveTo>
                    <a:pt x="0" y="1"/>
                  </a:moveTo>
                  <a:cubicBezTo>
                    <a:pt x="2" y="0"/>
                    <a:pt x="3" y="4"/>
                    <a:pt x="2" y="5"/>
                  </a:cubicBezTo>
                  <a:cubicBezTo>
                    <a:pt x="0" y="4"/>
                    <a:pt x="0" y="3"/>
                    <a:pt x="0"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79" name="Freeform 235"/>
            <p:cNvSpPr>
              <a:spLocks noChangeArrowheads="1"/>
            </p:cNvSpPr>
            <p:nvPr/>
          </p:nvSpPr>
          <p:spPr bwMode="auto">
            <a:xfrm>
              <a:off x="209550" y="493713"/>
              <a:ext cx="15875" cy="14288"/>
            </a:xfrm>
            <a:custGeom>
              <a:avLst/>
              <a:gdLst>
                <a:gd name="T0" fmla="*/ 11906 w 4"/>
                <a:gd name="T1" fmla="*/ 3572 h 4"/>
                <a:gd name="T2" fmla="*/ 11906 w 4"/>
                <a:gd name="T3" fmla="*/ 14288 h 4"/>
                <a:gd name="T4" fmla="*/ 11906 w 4"/>
                <a:gd name="T5" fmla="*/ 3572 h 4"/>
                <a:gd name="T6" fmla="*/ 0 60000 65536"/>
                <a:gd name="T7" fmla="*/ 0 60000 65536"/>
                <a:gd name="T8" fmla="*/ 0 60000 65536"/>
                <a:gd name="T9" fmla="*/ 0 w 4"/>
                <a:gd name="T10" fmla="*/ 0 h 4"/>
                <a:gd name="T11" fmla="*/ 4 w 4"/>
                <a:gd name="T12" fmla="*/ 4 h 4"/>
              </a:gdLst>
              <a:ahLst/>
              <a:cxnLst>
                <a:cxn ang="T6">
                  <a:pos x="T0" y="T1"/>
                </a:cxn>
                <a:cxn ang="T7">
                  <a:pos x="T2" y="T3"/>
                </a:cxn>
                <a:cxn ang="T8">
                  <a:pos x="T4" y="T5"/>
                </a:cxn>
              </a:cxnLst>
              <a:rect l="T9" t="T10" r="T11" b="T12"/>
              <a:pathLst>
                <a:path w="4" h="4">
                  <a:moveTo>
                    <a:pt x="3" y="1"/>
                  </a:moveTo>
                  <a:cubicBezTo>
                    <a:pt x="4" y="2"/>
                    <a:pt x="4" y="3"/>
                    <a:pt x="3" y="4"/>
                  </a:cubicBezTo>
                  <a:cubicBezTo>
                    <a:pt x="0" y="4"/>
                    <a:pt x="4" y="0"/>
                    <a:pt x="3"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0" name="Freeform 236"/>
            <p:cNvSpPr>
              <a:spLocks noChangeArrowheads="1"/>
            </p:cNvSpPr>
            <p:nvPr/>
          </p:nvSpPr>
          <p:spPr bwMode="auto">
            <a:xfrm>
              <a:off x="217487" y="488950"/>
              <a:ext cx="46038" cy="11113"/>
            </a:xfrm>
            <a:custGeom>
              <a:avLst/>
              <a:gdLst>
                <a:gd name="T0" fmla="*/ 11510 w 12"/>
                <a:gd name="T1" fmla="*/ 3704 h 3"/>
                <a:gd name="T2" fmla="*/ 23019 w 12"/>
                <a:gd name="T3" fmla="*/ 0 h 3"/>
                <a:gd name="T4" fmla="*/ 11510 w 12"/>
                <a:gd name="T5" fmla="*/ 3704 h 3"/>
                <a:gd name="T6" fmla="*/ 0 60000 65536"/>
                <a:gd name="T7" fmla="*/ 0 60000 65536"/>
                <a:gd name="T8" fmla="*/ 0 60000 65536"/>
                <a:gd name="T9" fmla="*/ 0 w 12"/>
                <a:gd name="T10" fmla="*/ 0 h 3"/>
                <a:gd name="T11" fmla="*/ 12 w 12"/>
                <a:gd name="T12" fmla="*/ 3 h 3"/>
              </a:gdLst>
              <a:ahLst/>
              <a:cxnLst>
                <a:cxn ang="T6">
                  <a:pos x="T0" y="T1"/>
                </a:cxn>
                <a:cxn ang="T7">
                  <a:pos x="T2" y="T3"/>
                </a:cxn>
                <a:cxn ang="T8">
                  <a:pos x="T4" y="T5"/>
                </a:cxn>
              </a:cxnLst>
              <a:rect l="T9" t="T10" r="T11" b="T12"/>
              <a:pathLst>
                <a:path w="12" h="3">
                  <a:moveTo>
                    <a:pt x="3" y="1"/>
                  </a:moveTo>
                  <a:cubicBezTo>
                    <a:pt x="3" y="0"/>
                    <a:pt x="6" y="0"/>
                    <a:pt x="6" y="0"/>
                  </a:cubicBezTo>
                  <a:cubicBezTo>
                    <a:pt x="12" y="3"/>
                    <a:pt x="0" y="0"/>
                    <a:pt x="3"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1" name="Freeform 237"/>
            <p:cNvSpPr>
              <a:spLocks noChangeArrowheads="1"/>
            </p:cNvSpPr>
            <p:nvPr/>
          </p:nvSpPr>
          <p:spPr bwMode="auto">
            <a:xfrm>
              <a:off x="217487" y="681038"/>
              <a:ext cx="34925" cy="30163"/>
            </a:xfrm>
            <a:custGeom>
              <a:avLst/>
              <a:gdLst>
                <a:gd name="T0" fmla="*/ 3881 w 9"/>
                <a:gd name="T1" fmla="*/ 15082 h 8"/>
                <a:gd name="T2" fmla="*/ 19403 w 9"/>
                <a:gd name="T3" fmla="*/ 11311 h 8"/>
                <a:gd name="T4" fmla="*/ 27164 w 9"/>
                <a:gd name="T5" fmla="*/ 0 h 8"/>
                <a:gd name="T6" fmla="*/ 3881 w 9"/>
                <a:gd name="T7" fmla="*/ 15082 h 8"/>
                <a:gd name="T8" fmla="*/ 0 60000 65536"/>
                <a:gd name="T9" fmla="*/ 0 60000 65536"/>
                <a:gd name="T10" fmla="*/ 0 60000 65536"/>
                <a:gd name="T11" fmla="*/ 0 60000 65536"/>
                <a:gd name="T12" fmla="*/ 0 w 9"/>
                <a:gd name="T13" fmla="*/ 0 h 8"/>
                <a:gd name="T14" fmla="*/ 9 w 9"/>
                <a:gd name="T15" fmla="*/ 8 h 8"/>
              </a:gdLst>
              <a:ahLst/>
              <a:cxnLst>
                <a:cxn ang="T8">
                  <a:pos x="T0" y="T1"/>
                </a:cxn>
                <a:cxn ang="T9">
                  <a:pos x="T2" y="T3"/>
                </a:cxn>
                <a:cxn ang="T10">
                  <a:pos x="T4" y="T5"/>
                </a:cxn>
                <a:cxn ang="T11">
                  <a:pos x="T6" y="T7"/>
                </a:cxn>
              </a:cxnLst>
              <a:rect l="T12" t="T13" r="T14" b="T15"/>
              <a:pathLst>
                <a:path w="9" h="8">
                  <a:moveTo>
                    <a:pt x="1" y="4"/>
                  </a:moveTo>
                  <a:cubicBezTo>
                    <a:pt x="4" y="4"/>
                    <a:pt x="0" y="2"/>
                    <a:pt x="5" y="3"/>
                  </a:cubicBezTo>
                  <a:cubicBezTo>
                    <a:pt x="5" y="2"/>
                    <a:pt x="4" y="0"/>
                    <a:pt x="7" y="0"/>
                  </a:cubicBezTo>
                  <a:cubicBezTo>
                    <a:pt x="9" y="4"/>
                    <a:pt x="2" y="8"/>
                    <a:pt x="1" y="4"/>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2" name="Freeform 238"/>
            <p:cNvSpPr>
              <a:spLocks noChangeArrowheads="1"/>
            </p:cNvSpPr>
            <p:nvPr/>
          </p:nvSpPr>
          <p:spPr bwMode="auto">
            <a:xfrm>
              <a:off x="228600" y="584200"/>
              <a:ext cx="30163" cy="41275"/>
            </a:xfrm>
            <a:custGeom>
              <a:avLst/>
              <a:gdLst>
                <a:gd name="T0" fmla="*/ 0 w 8"/>
                <a:gd name="T1" fmla="*/ 18761 h 11"/>
                <a:gd name="T2" fmla="*/ 26393 w 8"/>
                <a:gd name="T3" fmla="*/ 0 h 11"/>
                <a:gd name="T4" fmla="*/ 0 w 8"/>
                <a:gd name="T5" fmla="*/ 18761 h 11"/>
                <a:gd name="T6" fmla="*/ 0 60000 65536"/>
                <a:gd name="T7" fmla="*/ 0 60000 65536"/>
                <a:gd name="T8" fmla="*/ 0 60000 65536"/>
                <a:gd name="T9" fmla="*/ 0 w 8"/>
                <a:gd name="T10" fmla="*/ 0 h 11"/>
                <a:gd name="T11" fmla="*/ 8 w 8"/>
                <a:gd name="T12" fmla="*/ 11 h 11"/>
              </a:gdLst>
              <a:ahLst/>
              <a:cxnLst>
                <a:cxn ang="T6">
                  <a:pos x="T0" y="T1"/>
                </a:cxn>
                <a:cxn ang="T7">
                  <a:pos x="T2" y="T3"/>
                </a:cxn>
                <a:cxn ang="T8">
                  <a:pos x="T4" y="T5"/>
                </a:cxn>
              </a:cxnLst>
              <a:rect l="T9" t="T10" r="T11" b="T12"/>
              <a:pathLst>
                <a:path w="8" h="11">
                  <a:moveTo>
                    <a:pt x="0" y="5"/>
                  </a:moveTo>
                  <a:cubicBezTo>
                    <a:pt x="0" y="4"/>
                    <a:pt x="7" y="0"/>
                    <a:pt x="7" y="0"/>
                  </a:cubicBezTo>
                  <a:cubicBezTo>
                    <a:pt x="8" y="2"/>
                    <a:pt x="2" y="11"/>
                    <a:pt x="0" y="5"/>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3" name="Freeform 239"/>
            <p:cNvSpPr>
              <a:spLocks noChangeArrowheads="1"/>
            </p:cNvSpPr>
            <p:nvPr/>
          </p:nvSpPr>
          <p:spPr bwMode="auto">
            <a:xfrm>
              <a:off x="296862" y="200025"/>
              <a:ext cx="11113" cy="6350"/>
            </a:xfrm>
            <a:custGeom>
              <a:avLst/>
              <a:gdLst>
                <a:gd name="T0" fmla="*/ 3704 w 3"/>
                <a:gd name="T1" fmla="*/ 0 h 2"/>
                <a:gd name="T2" fmla="*/ 7409 w 3"/>
                <a:gd name="T3" fmla="*/ 6350 h 2"/>
                <a:gd name="T4" fmla="*/ 3704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1" y="0"/>
                  </a:moveTo>
                  <a:cubicBezTo>
                    <a:pt x="2" y="1"/>
                    <a:pt x="3" y="0"/>
                    <a:pt x="2" y="2"/>
                  </a:cubicBezTo>
                  <a:cubicBezTo>
                    <a:pt x="1" y="2"/>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4" name="Freeform 240"/>
            <p:cNvSpPr>
              <a:spLocks noChangeArrowheads="1"/>
            </p:cNvSpPr>
            <p:nvPr/>
          </p:nvSpPr>
          <p:spPr bwMode="auto">
            <a:xfrm>
              <a:off x="304800" y="565150"/>
              <a:ext cx="14288" cy="33338"/>
            </a:xfrm>
            <a:custGeom>
              <a:avLst/>
              <a:gdLst>
                <a:gd name="T0" fmla="*/ 0 w 4"/>
                <a:gd name="T1" fmla="*/ 14817 h 9"/>
                <a:gd name="T2" fmla="*/ 14288 w 4"/>
                <a:gd name="T3" fmla="*/ 14817 h 9"/>
                <a:gd name="T4" fmla="*/ 0 w 4"/>
                <a:gd name="T5" fmla="*/ 14817 h 9"/>
                <a:gd name="T6" fmla="*/ 0 60000 65536"/>
                <a:gd name="T7" fmla="*/ 0 60000 65536"/>
                <a:gd name="T8" fmla="*/ 0 60000 65536"/>
                <a:gd name="T9" fmla="*/ 0 w 4"/>
                <a:gd name="T10" fmla="*/ 0 h 9"/>
                <a:gd name="T11" fmla="*/ 4 w 4"/>
                <a:gd name="T12" fmla="*/ 9 h 9"/>
              </a:gdLst>
              <a:ahLst/>
              <a:cxnLst>
                <a:cxn ang="T6">
                  <a:pos x="T0" y="T1"/>
                </a:cxn>
                <a:cxn ang="T7">
                  <a:pos x="T2" y="T3"/>
                </a:cxn>
                <a:cxn ang="T8">
                  <a:pos x="T4" y="T5"/>
                </a:cxn>
              </a:cxnLst>
              <a:rect l="T9" t="T10" r="T11" b="T12"/>
              <a:pathLst>
                <a:path w="4" h="9">
                  <a:moveTo>
                    <a:pt x="0" y="4"/>
                  </a:moveTo>
                  <a:cubicBezTo>
                    <a:pt x="1" y="4"/>
                    <a:pt x="4" y="0"/>
                    <a:pt x="4" y="4"/>
                  </a:cubicBezTo>
                  <a:cubicBezTo>
                    <a:pt x="4" y="9"/>
                    <a:pt x="1" y="5"/>
                    <a:pt x="0" y="4"/>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5" name="Freeform 241"/>
            <p:cNvSpPr>
              <a:spLocks noChangeArrowheads="1"/>
            </p:cNvSpPr>
            <p:nvPr/>
          </p:nvSpPr>
          <p:spPr bwMode="auto">
            <a:xfrm>
              <a:off x="327025" y="515938"/>
              <a:ext cx="7938" cy="11113"/>
            </a:xfrm>
            <a:custGeom>
              <a:avLst/>
              <a:gdLst>
                <a:gd name="T0" fmla="*/ 3969 w 2"/>
                <a:gd name="T1" fmla="*/ 3704 h 3"/>
                <a:gd name="T2" fmla="*/ 3969 w 2"/>
                <a:gd name="T3" fmla="*/ 11113 h 3"/>
                <a:gd name="T4" fmla="*/ 3969 w 2"/>
                <a:gd name="T5" fmla="*/ 3704 h 3"/>
                <a:gd name="T6" fmla="*/ 0 60000 65536"/>
                <a:gd name="T7" fmla="*/ 0 60000 65536"/>
                <a:gd name="T8" fmla="*/ 0 60000 65536"/>
                <a:gd name="T9" fmla="*/ 0 w 2"/>
                <a:gd name="T10" fmla="*/ 0 h 3"/>
                <a:gd name="T11" fmla="*/ 2 w 2"/>
                <a:gd name="T12" fmla="*/ 3 h 3"/>
              </a:gdLst>
              <a:ahLst/>
              <a:cxnLst>
                <a:cxn ang="T6">
                  <a:pos x="T0" y="T1"/>
                </a:cxn>
                <a:cxn ang="T7">
                  <a:pos x="T2" y="T3"/>
                </a:cxn>
                <a:cxn ang="T8">
                  <a:pos x="T4" y="T5"/>
                </a:cxn>
              </a:cxnLst>
              <a:rect l="T9" t="T10" r="T11" b="T12"/>
              <a:pathLst>
                <a:path w="2" h="3">
                  <a:moveTo>
                    <a:pt x="1" y="1"/>
                  </a:moveTo>
                  <a:cubicBezTo>
                    <a:pt x="2" y="0"/>
                    <a:pt x="2" y="3"/>
                    <a:pt x="1" y="3"/>
                  </a:cubicBezTo>
                  <a:cubicBezTo>
                    <a:pt x="0" y="3"/>
                    <a:pt x="0" y="2"/>
                    <a:pt x="1"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6" name="Freeform 242"/>
            <p:cNvSpPr>
              <a:spLocks noChangeArrowheads="1"/>
            </p:cNvSpPr>
            <p:nvPr/>
          </p:nvSpPr>
          <p:spPr bwMode="auto">
            <a:xfrm>
              <a:off x="315912" y="741363"/>
              <a:ext cx="11113" cy="11113"/>
            </a:xfrm>
            <a:custGeom>
              <a:avLst/>
              <a:gdLst>
                <a:gd name="T0" fmla="*/ 3704 w 3"/>
                <a:gd name="T1" fmla="*/ 3704 h 3"/>
                <a:gd name="T2" fmla="*/ 11113 w 3"/>
                <a:gd name="T3" fmla="*/ 3704 h 3"/>
                <a:gd name="T4" fmla="*/ 3704 w 3"/>
                <a:gd name="T5" fmla="*/ 3704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1" y="1"/>
                  </a:moveTo>
                  <a:cubicBezTo>
                    <a:pt x="2" y="1"/>
                    <a:pt x="1" y="0"/>
                    <a:pt x="3" y="1"/>
                  </a:cubicBezTo>
                  <a:cubicBezTo>
                    <a:pt x="2" y="3"/>
                    <a:pt x="0" y="3"/>
                    <a:pt x="1"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7" name="Freeform 243"/>
            <p:cNvSpPr>
              <a:spLocks noChangeArrowheads="1"/>
            </p:cNvSpPr>
            <p:nvPr/>
          </p:nvSpPr>
          <p:spPr bwMode="auto">
            <a:xfrm>
              <a:off x="406400" y="157163"/>
              <a:ext cx="11113" cy="12700"/>
            </a:xfrm>
            <a:custGeom>
              <a:avLst/>
              <a:gdLst>
                <a:gd name="T0" fmla="*/ 0 w 3"/>
                <a:gd name="T1" fmla="*/ 12700 h 3"/>
                <a:gd name="T2" fmla="*/ 3704 w 3"/>
                <a:gd name="T3" fmla="*/ 4233 h 3"/>
                <a:gd name="T4" fmla="*/ 0 w 3"/>
                <a:gd name="T5" fmla="*/ 12700 h 3"/>
                <a:gd name="T6" fmla="*/ 0 60000 65536"/>
                <a:gd name="T7" fmla="*/ 0 60000 65536"/>
                <a:gd name="T8" fmla="*/ 0 60000 65536"/>
                <a:gd name="T9" fmla="*/ 0 w 3"/>
                <a:gd name="T10" fmla="*/ 0 h 3"/>
                <a:gd name="T11" fmla="*/ 3 w 3"/>
                <a:gd name="T12" fmla="*/ 3 h 3"/>
              </a:gdLst>
              <a:ahLst/>
              <a:cxnLst>
                <a:cxn ang="T6">
                  <a:pos x="T0" y="T1"/>
                </a:cxn>
                <a:cxn ang="T7">
                  <a:pos x="T2" y="T3"/>
                </a:cxn>
                <a:cxn ang="T8">
                  <a:pos x="T4" y="T5"/>
                </a:cxn>
              </a:cxnLst>
              <a:rect l="T9" t="T10" r="T11" b="T12"/>
              <a:pathLst>
                <a:path w="3" h="3">
                  <a:moveTo>
                    <a:pt x="0" y="3"/>
                  </a:moveTo>
                  <a:cubicBezTo>
                    <a:pt x="1" y="3"/>
                    <a:pt x="1" y="1"/>
                    <a:pt x="1" y="1"/>
                  </a:cubicBezTo>
                  <a:cubicBezTo>
                    <a:pt x="3" y="0"/>
                    <a:pt x="0" y="3"/>
                    <a:pt x="0" y="3"/>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8" name="Freeform 244"/>
            <p:cNvSpPr>
              <a:spLocks noChangeArrowheads="1"/>
            </p:cNvSpPr>
            <p:nvPr/>
          </p:nvSpPr>
          <p:spPr bwMode="auto">
            <a:xfrm>
              <a:off x="439737" y="504825"/>
              <a:ext cx="22225" cy="11113"/>
            </a:xfrm>
            <a:custGeom>
              <a:avLst/>
              <a:gdLst>
                <a:gd name="T0" fmla="*/ 3704 w 6"/>
                <a:gd name="T1" fmla="*/ 0 h 3"/>
                <a:gd name="T2" fmla="*/ 3704 w 6"/>
                <a:gd name="T3" fmla="*/ 0 h 3"/>
                <a:gd name="T4" fmla="*/ 0 60000 65536"/>
                <a:gd name="T5" fmla="*/ 0 60000 65536"/>
                <a:gd name="T6" fmla="*/ 0 w 6"/>
                <a:gd name="T7" fmla="*/ 0 h 3"/>
                <a:gd name="T8" fmla="*/ 6 w 6"/>
                <a:gd name="T9" fmla="*/ 3 h 3"/>
              </a:gdLst>
              <a:ahLst/>
              <a:cxnLst>
                <a:cxn ang="T4">
                  <a:pos x="T0" y="T1"/>
                </a:cxn>
                <a:cxn ang="T5">
                  <a:pos x="T2" y="T3"/>
                </a:cxn>
              </a:cxnLst>
              <a:rect l="T6" t="T7" r="T8" b="T9"/>
              <a:pathLst>
                <a:path w="6" h="3">
                  <a:moveTo>
                    <a:pt x="1" y="0"/>
                  </a:moveTo>
                  <a:cubicBezTo>
                    <a:pt x="6" y="0"/>
                    <a:pt x="0" y="3"/>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89" name="Freeform 245"/>
            <p:cNvSpPr>
              <a:spLocks noChangeArrowheads="1"/>
            </p:cNvSpPr>
            <p:nvPr/>
          </p:nvSpPr>
          <p:spPr bwMode="auto">
            <a:xfrm>
              <a:off x="461962" y="455613"/>
              <a:ext cx="30163" cy="44450"/>
            </a:xfrm>
            <a:custGeom>
              <a:avLst/>
              <a:gdLst>
                <a:gd name="T0" fmla="*/ 0 w 8"/>
                <a:gd name="T1" fmla="*/ 18521 h 12"/>
                <a:gd name="T2" fmla="*/ 0 w 8"/>
                <a:gd name="T3" fmla="*/ 18521 h 12"/>
                <a:gd name="T4" fmla="*/ 0 60000 65536"/>
                <a:gd name="T5" fmla="*/ 0 60000 65536"/>
                <a:gd name="T6" fmla="*/ 0 w 8"/>
                <a:gd name="T7" fmla="*/ 0 h 12"/>
                <a:gd name="T8" fmla="*/ 8 w 8"/>
                <a:gd name="T9" fmla="*/ 12 h 12"/>
              </a:gdLst>
              <a:ahLst/>
              <a:cxnLst>
                <a:cxn ang="T4">
                  <a:pos x="T0" y="T1"/>
                </a:cxn>
                <a:cxn ang="T5">
                  <a:pos x="T2" y="T3"/>
                </a:cxn>
              </a:cxnLst>
              <a:rect l="T6" t="T7" r="T8" b="T9"/>
              <a:pathLst>
                <a:path w="8" h="12">
                  <a:moveTo>
                    <a:pt x="0" y="5"/>
                  </a:moveTo>
                  <a:cubicBezTo>
                    <a:pt x="4" y="0"/>
                    <a:pt x="8" y="12"/>
                    <a:pt x="0" y="5"/>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0" name="Freeform 246"/>
            <p:cNvSpPr>
              <a:spLocks noChangeArrowheads="1"/>
            </p:cNvSpPr>
            <p:nvPr/>
          </p:nvSpPr>
          <p:spPr bwMode="auto">
            <a:xfrm>
              <a:off x="477837" y="217488"/>
              <a:ext cx="14288" cy="12700"/>
            </a:xfrm>
            <a:custGeom>
              <a:avLst/>
              <a:gdLst>
                <a:gd name="T0" fmla="*/ 3572 w 4"/>
                <a:gd name="T1" fmla="*/ 4233 h 3"/>
                <a:gd name="T2" fmla="*/ 10716 w 4"/>
                <a:gd name="T3" fmla="*/ 8467 h 3"/>
                <a:gd name="T4" fmla="*/ 3572 w 4"/>
                <a:gd name="T5" fmla="*/ 4233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1" y="1"/>
                  </a:moveTo>
                  <a:cubicBezTo>
                    <a:pt x="1" y="2"/>
                    <a:pt x="4" y="0"/>
                    <a:pt x="3" y="2"/>
                  </a:cubicBezTo>
                  <a:cubicBezTo>
                    <a:pt x="4" y="3"/>
                    <a:pt x="0" y="3"/>
                    <a:pt x="1"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1" name="Freeform 247"/>
            <p:cNvSpPr>
              <a:spLocks noChangeArrowheads="1"/>
            </p:cNvSpPr>
            <p:nvPr/>
          </p:nvSpPr>
          <p:spPr bwMode="auto">
            <a:xfrm>
              <a:off x="500062" y="225425"/>
              <a:ext cx="57150" cy="30163"/>
            </a:xfrm>
            <a:custGeom>
              <a:avLst/>
              <a:gdLst>
                <a:gd name="T0" fmla="*/ 15240 w 15"/>
                <a:gd name="T1" fmla="*/ 7541 h 8"/>
                <a:gd name="T2" fmla="*/ 22860 w 15"/>
                <a:gd name="T3" fmla="*/ 18852 h 8"/>
                <a:gd name="T4" fmla="*/ 15240 w 15"/>
                <a:gd name="T5" fmla="*/ 7541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4" y="2"/>
                  </a:moveTo>
                  <a:cubicBezTo>
                    <a:pt x="5" y="2"/>
                    <a:pt x="15" y="0"/>
                    <a:pt x="6" y="5"/>
                  </a:cubicBezTo>
                  <a:cubicBezTo>
                    <a:pt x="2" y="8"/>
                    <a:pt x="0" y="5"/>
                    <a:pt x="4" y="2"/>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2" name="Freeform 248"/>
            <p:cNvSpPr>
              <a:spLocks noChangeArrowheads="1"/>
            </p:cNvSpPr>
            <p:nvPr/>
          </p:nvSpPr>
          <p:spPr bwMode="auto">
            <a:xfrm>
              <a:off x="496887" y="263525"/>
              <a:ext cx="41275" cy="11113"/>
            </a:xfrm>
            <a:custGeom>
              <a:avLst/>
              <a:gdLst>
                <a:gd name="T0" fmla="*/ 7505 w 11"/>
                <a:gd name="T1" fmla="*/ 3704 h 3"/>
                <a:gd name="T2" fmla="*/ 15009 w 11"/>
                <a:gd name="T3" fmla="*/ 11113 h 3"/>
                <a:gd name="T4" fmla="*/ 7505 w 11"/>
                <a:gd name="T5" fmla="*/ 3704 h 3"/>
                <a:gd name="T6" fmla="*/ 0 60000 65536"/>
                <a:gd name="T7" fmla="*/ 0 60000 65536"/>
                <a:gd name="T8" fmla="*/ 0 60000 65536"/>
                <a:gd name="T9" fmla="*/ 0 w 11"/>
                <a:gd name="T10" fmla="*/ 0 h 3"/>
                <a:gd name="T11" fmla="*/ 11 w 11"/>
                <a:gd name="T12" fmla="*/ 3 h 3"/>
              </a:gdLst>
              <a:ahLst/>
              <a:cxnLst>
                <a:cxn ang="T6">
                  <a:pos x="T0" y="T1"/>
                </a:cxn>
                <a:cxn ang="T7">
                  <a:pos x="T2" y="T3"/>
                </a:cxn>
                <a:cxn ang="T8">
                  <a:pos x="T4" y="T5"/>
                </a:cxn>
              </a:cxnLst>
              <a:rect l="T9" t="T10" r="T11" b="T12"/>
              <a:pathLst>
                <a:path w="11" h="3">
                  <a:moveTo>
                    <a:pt x="2" y="1"/>
                  </a:moveTo>
                  <a:cubicBezTo>
                    <a:pt x="0" y="0"/>
                    <a:pt x="11" y="0"/>
                    <a:pt x="4" y="3"/>
                  </a:cubicBezTo>
                  <a:cubicBezTo>
                    <a:pt x="3" y="3"/>
                    <a:pt x="2" y="1"/>
                    <a:pt x="2"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3" name="Freeform 249"/>
            <p:cNvSpPr>
              <a:spLocks noChangeArrowheads="1"/>
            </p:cNvSpPr>
            <p:nvPr/>
          </p:nvSpPr>
          <p:spPr bwMode="auto">
            <a:xfrm>
              <a:off x="538162" y="169863"/>
              <a:ext cx="19050" cy="11113"/>
            </a:xfrm>
            <a:custGeom>
              <a:avLst/>
              <a:gdLst>
                <a:gd name="T0" fmla="*/ 7620 w 5"/>
                <a:gd name="T1" fmla="*/ 3704 h 3"/>
                <a:gd name="T2" fmla="*/ 11430 w 5"/>
                <a:gd name="T3" fmla="*/ 11113 h 3"/>
                <a:gd name="T4" fmla="*/ 7620 w 5"/>
                <a:gd name="T5" fmla="*/ 3704 h 3"/>
                <a:gd name="T6" fmla="*/ 0 60000 65536"/>
                <a:gd name="T7" fmla="*/ 0 60000 65536"/>
                <a:gd name="T8" fmla="*/ 0 60000 65536"/>
                <a:gd name="T9" fmla="*/ 0 w 5"/>
                <a:gd name="T10" fmla="*/ 0 h 3"/>
                <a:gd name="T11" fmla="*/ 5 w 5"/>
                <a:gd name="T12" fmla="*/ 3 h 3"/>
              </a:gdLst>
              <a:ahLst/>
              <a:cxnLst>
                <a:cxn ang="T6">
                  <a:pos x="T0" y="T1"/>
                </a:cxn>
                <a:cxn ang="T7">
                  <a:pos x="T2" y="T3"/>
                </a:cxn>
                <a:cxn ang="T8">
                  <a:pos x="T4" y="T5"/>
                </a:cxn>
              </a:cxnLst>
              <a:rect l="T9" t="T10" r="T11" b="T12"/>
              <a:pathLst>
                <a:path w="5" h="3">
                  <a:moveTo>
                    <a:pt x="2" y="1"/>
                  </a:moveTo>
                  <a:cubicBezTo>
                    <a:pt x="2" y="1"/>
                    <a:pt x="5" y="0"/>
                    <a:pt x="3" y="3"/>
                  </a:cubicBezTo>
                  <a:cubicBezTo>
                    <a:pt x="2" y="3"/>
                    <a:pt x="0" y="1"/>
                    <a:pt x="2"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4" name="Freeform 250"/>
            <p:cNvSpPr>
              <a:spLocks noChangeArrowheads="1"/>
            </p:cNvSpPr>
            <p:nvPr/>
          </p:nvSpPr>
          <p:spPr bwMode="auto">
            <a:xfrm>
              <a:off x="527050" y="425450"/>
              <a:ext cx="14288" cy="11113"/>
            </a:xfrm>
            <a:custGeom>
              <a:avLst/>
              <a:gdLst>
                <a:gd name="T0" fmla="*/ 0 w 4"/>
                <a:gd name="T1" fmla="*/ 0 h 3"/>
                <a:gd name="T2" fmla="*/ 7144 w 4"/>
                <a:gd name="T3" fmla="*/ 11113 h 3"/>
                <a:gd name="T4" fmla="*/ 0 w 4"/>
                <a:gd name="T5" fmla="*/ 0 h 3"/>
                <a:gd name="T6" fmla="*/ 0 60000 65536"/>
                <a:gd name="T7" fmla="*/ 0 60000 65536"/>
                <a:gd name="T8" fmla="*/ 0 60000 65536"/>
                <a:gd name="T9" fmla="*/ 0 w 4"/>
                <a:gd name="T10" fmla="*/ 0 h 3"/>
                <a:gd name="T11" fmla="*/ 4 w 4"/>
                <a:gd name="T12" fmla="*/ 3 h 3"/>
              </a:gdLst>
              <a:ahLst/>
              <a:cxnLst>
                <a:cxn ang="T6">
                  <a:pos x="T0" y="T1"/>
                </a:cxn>
                <a:cxn ang="T7">
                  <a:pos x="T2" y="T3"/>
                </a:cxn>
                <a:cxn ang="T8">
                  <a:pos x="T4" y="T5"/>
                </a:cxn>
              </a:cxnLst>
              <a:rect l="T9" t="T10" r="T11" b="T12"/>
              <a:pathLst>
                <a:path w="4" h="3">
                  <a:moveTo>
                    <a:pt x="0" y="0"/>
                  </a:moveTo>
                  <a:cubicBezTo>
                    <a:pt x="0" y="0"/>
                    <a:pt x="4" y="3"/>
                    <a:pt x="2" y="3"/>
                  </a:cubicBezTo>
                  <a:cubicBezTo>
                    <a:pt x="0" y="2"/>
                    <a:pt x="0" y="1"/>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5" name="Freeform 251"/>
            <p:cNvSpPr>
              <a:spLocks noChangeArrowheads="1"/>
            </p:cNvSpPr>
            <p:nvPr/>
          </p:nvSpPr>
          <p:spPr bwMode="auto">
            <a:xfrm>
              <a:off x="571500" y="146050"/>
              <a:ext cx="11113" cy="4763"/>
            </a:xfrm>
            <a:custGeom>
              <a:avLst/>
              <a:gdLst>
                <a:gd name="T0" fmla="*/ 0 w 3"/>
                <a:gd name="T1" fmla="*/ 0 h 1"/>
                <a:gd name="T2" fmla="*/ 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0"/>
                  </a:moveTo>
                  <a:cubicBezTo>
                    <a:pt x="3" y="1"/>
                    <a:pt x="3" y="0"/>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6" name="Freeform 252"/>
            <p:cNvSpPr>
              <a:spLocks noChangeArrowheads="1"/>
            </p:cNvSpPr>
            <p:nvPr/>
          </p:nvSpPr>
          <p:spPr bwMode="auto">
            <a:xfrm>
              <a:off x="563562" y="266700"/>
              <a:ext cx="11113" cy="7938"/>
            </a:xfrm>
            <a:custGeom>
              <a:avLst/>
              <a:gdLst>
                <a:gd name="T0" fmla="*/ 3704 w 3"/>
                <a:gd name="T1" fmla="*/ 0 h 2"/>
                <a:gd name="T2" fmla="*/ 7409 w 3"/>
                <a:gd name="T3" fmla="*/ 7938 h 2"/>
                <a:gd name="T4" fmla="*/ 3704 w 3"/>
                <a:gd name="T5" fmla="*/ 0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1" y="0"/>
                  </a:moveTo>
                  <a:cubicBezTo>
                    <a:pt x="2" y="1"/>
                    <a:pt x="3" y="0"/>
                    <a:pt x="2" y="2"/>
                  </a:cubicBezTo>
                  <a:cubicBezTo>
                    <a:pt x="0" y="2"/>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7" name="Freeform 253"/>
            <p:cNvSpPr>
              <a:spLocks noChangeArrowheads="1"/>
            </p:cNvSpPr>
            <p:nvPr/>
          </p:nvSpPr>
          <p:spPr bwMode="auto">
            <a:xfrm>
              <a:off x="615950" y="534988"/>
              <a:ext cx="15875" cy="14288"/>
            </a:xfrm>
            <a:custGeom>
              <a:avLst/>
              <a:gdLst>
                <a:gd name="T0" fmla="*/ 0 w 4"/>
                <a:gd name="T1" fmla="*/ 0 h 4"/>
                <a:gd name="T2" fmla="*/ 0 w 4"/>
                <a:gd name="T3" fmla="*/ 0 h 4"/>
                <a:gd name="T4" fmla="*/ 0 60000 65536"/>
                <a:gd name="T5" fmla="*/ 0 60000 65536"/>
                <a:gd name="T6" fmla="*/ 0 w 4"/>
                <a:gd name="T7" fmla="*/ 0 h 4"/>
                <a:gd name="T8" fmla="*/ 4 w 4"/>
                <a:gd name="T9" fmla="*/ 4 h 4"/>
              </a:gdLst>
              <a:ahLst/>
              <a:cxnLst>
                <a:cxn ang="T4">
                  <a:pos x="T0" y="T1"/>
                </a:cxn>
                <a:cxn ang="T5">
                  <a:pos x="T2" y="T3"/>
                </a:cxn>
              </a:cxnLst>
              <a:rect l="T6" t="T7" r="T8" b="T9"/>
              <a:pathLst>
                <a:path w="4" h="4">
                  <a:moveTo>
                    <a:pt x="0" y="0"/>
                  </a:moveTo>
                  <a:cubicBezTo>
                    <a:pt x="4" y="2"/>
                    <a:pt x="4" y="4"/>
                    <a:pt x="0"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8" name="Freeform 254"/>
            <p:cNvSpPr>
              <a:spLocks noChangeArrowheads="1"/>
            </p:cNvSpPr>
            <p:nvPr/>
          </p:nvSpPr>
          <p:spPr bwMode="auto">
            <a:xfrm>
              <a:off x="266700" y="482600"/>
              <a:ext cx="3175" cy="3175"/>
            </a:xfrm>
            <a:custGeom>
              <a:avLst/>
              <a:gdLst>
                <a:gd name="T0" fmla="*/ 3175 w 1"/>
                <a:gd name="T1" fmla="*/ 0 h 1"/>
                <a:gd name="T2" fmla="*/ 3175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1" y="1"/>
                    <a:pt x="0" y="1"/>
                    <a:pt x="1" y="0"/>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299" name="Freeform 255"/>
            <p:cNvSpPr>
              <a:spLocks noChangeArrowheads="1"/>
            </p:cNvSpPr>
            <p:nvPr/>
          </p:nvSpPr>
          <p:spPr bwMode="auto">
            <a:xfrm>
              <a:off x="82550" y="285750"/>
              <a:ext cx="19050" cy="19050"/>
            </a:xfrm>
            <a:custGeom>
              <a:avLst/>
              <a:gdLst>
                <a:gd name="T0" fmla="*/ 0 w 5"/>
                <a:gd name="T1" fmla="*/ 3810 h 5"/>
                <a:gd name="T2" fmla="*/ 19050 w 5"/>
                <a:gd name="T3" fmla="*/ 3810 h 5"/>
                <a:gd name="T4" fmla="*/ 0 w 5"/>
                <a:gd name="T5" fmla="*/ 381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1"/>
                  </a:moveTo>
                  <a:cubicBezTo>
                    <a:pt x="4" y="0"/>
                    <a:pt x="2" y="1"/>
                    <a:pt x="5" y="1"/>
                  </a:cubicBezTo>
                  <a:cubicBezTo>
                    <a:pt x="4" y="5"/>
                    <a:pt x="1" y="1"/>
                    <a:pt x="0" y="1"/>
                  </a:cubicBezTo>
                </a:path>
              </a:pathLst>
            </a:custGeom>
            <a:solidFill>
              <a:srgbClr val="2E2E2E"/>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grpSp>
      <p:pic>
        <p:nvPicPr>
          <p:cNvPr id="300" name="图片 31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502787" y="2040010"/>
            <a:ext cx="1603375" cy="1201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1" name="Freeform 5"/>
          <p:cNvSpPr>
            <a:spLocks noEditPoints="1" noChangeArrowheads="1"/>
          </p:cNvSpPr>
          <p:nvPr/>
        </p:nvSpPr>
        <p:spPr bwMode="auto">
          <a:xfrm rot="6114465" flipH="1">
            <a:off x="9005106" y="3069504"/>
            <a:ext cx="1906587" cy="1787525"/>
          </a:xfrm>
          <a:custGeom>
            <a:avLst/>
            <a:gdLst>
              <a:gd name="T0" fmla="*/ 1890361 w 235"/>
              <a:gd name="T1" fmla="*/ 901888 h 220"/>
              <a:gd name="T2" fmla="*/ 973576 w 235"/>
              <a:gd name="T3" fmla="*/ 1771275 h 220"/>
              <a:gd name="T4" fmla="*/ 454336 w 235"/>
              <a:gd name="T5" fmla="*/ 1625023 h 220"/>
              <a:gd name="T6" fmla="*/ 162263 w 235"/>
              <a:gd name="T7" fmla="*/ 1397520 h 220"/>
              <a:gd name="T8" fmla="*/ 56792 w 235"/>
              <a:gd name="T9" fmla="*/ 893763 h 220"/>
              <a:gd name="T10" fmla="*/ 657164 w 235"/>
              <a:gd name="T11" fmla="*/ 65001 h 220"/>
              <a:gd name="T12" fmla="*/ 900558 w 235"/>
              <a:gd name="T13" fmla="*/ 162502 h 220"/>
              <a:gd name="T14" fmla="*/ 851879 w 235"/>
              <a:gd name="T15" fmla="*/ 170627 h 220"/>
              <a:gd name="T16" fmla="*/ 446222 w 235"/>
              <a:gd name="T17" fmla="*/ 471257 h 220"/>
              <a:gd name="T18" fmla="*/ 1517157 w 235"/>
              <a:gd name="T19" fmla="*/ 528132 h 220"/>
              <a:gd name="T20" fmla="*/ 1606401 w 235"/>
              <a:gd name="T21" fmla="*/ 780011 h 220"/>
              <a:gd name="T22" fmla="*/ 1460365 w 235"/>
              <a:gd name="T23" fmla="*/ 1210642 h 220"/>
              <a:gd name="T24" fmla="*/ 567920 w 235"/>
              <a:gd name="T25" fmla="*/ 438756 h 220"/>
              <a:gd name="T26" fmla="*/ 673390 w 235"/>
              <a:gd name="T27" fmla="*/ 1495021 h 220"/>
              <a:gd name="T28" fmla="*/ 649051 w 235"/>
              <a:gd name="T29" fmla="*/ 1616898 h 220"/>
              <a:gd name="T30" fmla="*/ 1354894 w 235"/>
              <a:gd name="T31" fmla="*/ 1535647 h 220"/>
              <a:gd name="T32" fmla="*/ 1030368 w 235"/>
              <a:gd name="T33" fmla="*/ 1576272 h 220"/>
              <a:gd name="T34" fmla="*/ 1492817 w 235"/>
              <a:gd name="T35" fmla="*/ 1365019 h 220"/>
              <a:gd name="T36" fmla="*/ 1638854 w 235"/>
              <a:gd name="T37" fmla="*/ 609384 h 220"/>
              <a:gd name="T38" fmla="*/ 1460365 w 235"/>
              <a:gd name="T39" fmla="*/ 341255 h 220"/>
              <a:gd name="T40" fmla="*/ 957350 w 235"/>
              <a:gd name="T41" fmla="*/ 170627 h 220"/>
              <a:gd name="T42" fmla="*/ 876219 w 235"/>
              <a:gd name="T43" fmla="*/ 211253 h 220"/>
              <a:gd name="T44" fmla="*/ 981689 w 235"/>
              <a:gd name="T45" fmla="*/ 195003 h 220"/>
              <a:gd name="T46" fmla="*/ 1241310 w 235"/>
              <a:gd name="T47" fmla="*/ 211253 h 220"/>
              <a:gd name="T48" fmla="*/ 754522 w 235"/>
              <a:gd name="T49" fmla="*/ 227503 h 220"/>
              <a:gd name="T50" fmla="*/ 1387346 w 235"/>
              <a:gd name="T51" fmla="*/ 284379 h 220"/>
              <a:gd name="T52" fmla="*/ 1087160 w 235"/>
              <a:gd name="T53" fmla="*/ 276254 h 220"/>
              <a:gd name="T54" fmla="*/ 722069 w 235"/>
              <a:gd name="T55" fmla="*/ 333130 h 220"/>
              <a:gd name="T56" fmla="*/ 1460365 w 235"/>
              <a:gd name="T57" fmla="*/ 325005 h 220"/>
              <a:gd name="T58" fmla="*/ 494901 w 235"/>
              <a:gd name="T59" fmla="*/ 406256 h 220"/>
              <a:gd name="T60" fmla="*/ 1809229 w 235"/>
              <a:gd name="T61" fmla="*/ 503757 h 220"/>
              <a:gd name="T62" fmla="*/ 1525270 w 235"/>
              <a:gd name="T63" fmla="*/ 560633 h 220"/>
              <a:gd name="T64" fmla="*/ 1849795 w 235"/>
              <a:gd name="T65" fmla="*/ 625634 h 220"/>
              <a:gd name="T66" fmla="*/ 1565835 w 235"/>
              <a:gd name="T67" fmla="*/ 682510 h 220"/>
              <a:gd name="T68" fmla="*/ 308299 w 235"/>
              <a:gd name="T69" fmla="*/ 739385 h 220"/>
              <a:gd name="T70" fmla="*/ 373204 w 235"/>
              <a:gd name="T71" fmla="*/ 739385 h 220"/>
              <a:gd name="T72" fmla="*/ 1679419 w 235"/>
              <a:gd name="T73" fmla="*/ 804386 h 220"/>
              <a:gd name="T74" fmla="*/ 356978 w 235"/>
              <a:gd name="T75" fmla="*/ 942513 h 220"/>
              <a:gd name="T76" fmla="*/ 1614514 w 235"/>
              <a:gd name="T77" fmla="*/ 885637 h 220"/>
              <a:gd name="T78" fmla="*/ 1646967 w 235"/>
              <a:gd name="T79" fmla="*/ 1031889 h 220"/>
              <a:gd name="T80" fmla="*/ 1679419 w 235"/>
              <a:gd name="T81" fmla="*/ 1023764 h 220"/>
              <a:gd name="T82" fmla="*/ 1598288 w 235"/>
              <a:gd name="T83" fmla="*/ 1145641 h 220"/>
              <a:gd name="T84" fmla="*/ 48679 w 235"/>
              <a:gd name="T85" fmla="*/ 1210642 h 220"/>
              <a:gd name="T86" fmla="*/ 1565835 w 235"/>
              <a:gd name="T87" fmla="*/ 1243143 h 220"/>
              <a:gd name="T88" fmla="*/ 1573949 w 235"/>
              <a:gd name="T89" fmla="*/ 1332519 h 220"/>
              <a:gd name="T90" fmla="*/ 137923 w 235"/>
              <a:gd name="T91" fmla="*/ 1291893 h 220"/>
              <a:gd name="T92" fmla="*/ 567920 w 235"/>
              <a:gd name="T93" fmla="*/ 1324394 h 220"/>
              <a:gd name="T94" fmla="*/ 600372 w 235"/>
              <a:gd name="T95" fmla="*/ 1373144 h 220"/>
              <a:gd name="T96" fmla="*/ 1371120 w 235"/>
              <a:gd name="T97" fmla="*/ 1421895 h 220"/>
              <a:gd name="T98" fmla="*/ 1460365 w 235"/>
              <a:gd name="T99" fmla="*/ 1430020 h 220"/>
              <a:gd name="T100" fmla="*/ 1176405 w 235"/>
              <a:gd name="T101" fmla="*/ 1446270 h 220"/>
              <a:gd name="T102" fmla="*/ 1411686 w 235"/>
              <a:gd name="T103" fmla="*/ 1478771 h 220"/>
              <a:gd name="T104" fmla="*/ 1371120 w 235"/>
              <a:gd name="T105" fmla="*/ 1495021 h 220"/>
              <a:gd name="T106" fmla="*/ 308299 w 235"/>
              <a:gd name="T107" fmla="*/ 1527521 h 220"/>
              <a:gd name="T108" fmla="*/ 1298102 w 235"/>
              <a:gd name="T109" fmla="*/ 1535647 h 220"/>
              <a:gd name="T110" fmla="*/ 251507 w 235"/>
              <a:gd name="T111" fmla="*/ 1543772 h 220"/>
              <a:gd name="T112" fmla="*/ 316412 w 235"/>
              <a:gd name="T113" fmla="*/ 1560022 h 220"/>
              <a:gd name="T114" fmla="*/ 1273763 w 235"/>
              <a:gd name="T115" fmla="*/ 1576272 h 220"/>
              <a:gd name="T116" fmla="*/ 722069 w 235"/>
              <a:gd name="T117" fmla="*/ 1584397 h 220"/>
              <a:gd name="T118" fmla="*/ 762635 w 235"/>
              <a:gd name="T119" fmla="*/ 1592522 h 220"/>
              <a:gd name="T120" fmla="*/ 989803 w 235"/>
              <a:gd name="T121" fmla="*/ 1681899 h 2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5"/>
              <a:gd name="T184" fmla="*/ 0 h 220"/>
              <a:gd name="T185" fmla="*/ 235 w 235"/>
              <a:gd name="T186" fmla="*/ 220 h 2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5" h="220">
                <a:moveTo>
                  <a:pt x="146" y="2"/>
                </a:moveTo>
                <a:cubicBezTo>
                  <a:pt x="155" y="5"/>
                  <a:pt x="165" y="8"/>
                  <a:pt x="173" y="12"/>
                </a:cubicBezTo>
                <a:cubicBezTo>
                  <a:pt x="180" y="15"/>
                  <a:pt x="186" y="20"/>
                  <a:pt x="191" y="25"/>
                </a:cubicBezTo>
                <a:cubicBezTo>
                  <a:pt x="193" y="24"/>
                  <a:pt x="193" y="26"/>
                  <a:pt x="194" y="27"/>
                </a:cubicBezTo>
                <a:cubicBezTo>
                  <a:pt x="198" y="31"/>
                  <a:pt x="203" y="35"/>
                  <a:pt x="207" y="40"/>
                </a:cubicBezTo>
                <a:cubicBezTo>
                  <a:pt x="207" y="41"/>
                  <a:pt x="208" y="41"/>
                  <a:pt x="208" y="42"/>
                </a:cubicBezTo>
                <a:cubicBezTo>
                  <a:pt x="208" y="42"/>
                  <a:pt x="208" y="42"/>
                  <a:pt x="208" y="42"/>
                </a:cubicBezTo>
                <a:cubicBezTo>
                  <a:pt x="212" y="46"/>
                  <a:pt x="214" y="50"/>
                  <a:pt x="217" y="54"/>
                </a:cubicBezTo>
                <a:cubicBezTo>
                  <a:pt x="220" y="60"/>
                  <a:pt x="220" y="60"/>
                  <a:pt x="220" y="60"/>
                </a:cubicBezTo>
                <a:cubicBezTo>
                  <a:pt x="221" y="60"/>
                  <a:pt x="220" y="61"/>
                  <a:pt x="221" y="62"/>
                </a:cubicBezTo>
                <a:cubicBezTo>
                  <a:pt x="224" y="68"/>
                  <a:pt x="227" y="74"/>
                  <a:pt x="229" y="81"/>
                </a:cubicBezTo>
                <a:cubicBezTo>
                  <a:pt x="230" y="80"/>
                  <a:pt x="229" y="79"/>
                  <a:pt x="229" y="79"/>
                </a:cubicBezTo>
                <a:cubicBezTo>
                  <a:pt x="229" y="79"/>
                  <a:pt x="229" y="79"/>
                  <a:pt x="229" y="79"/>
                </a:cubicBezTo>
                <a:cubicBezTo>
                  <a:pt x="229" y="79"/>
                  <a:pt x="230" y="79"/>
                  <a:pt x="230" y="80"/>
                </a:cubicBezTo>
                <a:cubicBezTo>
                  <a:pt x="229" y="81"/>
                  <a:pt x="229" y="82"/>
                  <a:pt x="229" y="83"/>
                </a:cubicBezTo>
                <a:cubicBezTo>
                  <a:pt x="230" y="84"/>
                  <a:pt x="230" y="84"/>
                  <a:pt x="230" y="84"/>
                </a:cubicBezTo>
                <a:cubicBezTo>
                  <a:pt x="230" y="83"/>
                  <a:pt x="230" y="83"/>
                  <a:pt x="230" y="82"/>
                </a:cubicBezTo>
                <a:cubicBezTo>
                  <a:pt x="230" y="82"/>
                  <a:pt x="230" y="82"/>
                  <a:pt x="230" y="82"/>
                </a:cubicBezTo>
                <a:cubicBezTo>
                  <a:pt x="231" y="86"/>
                  <a:pt x="232" y="90"/>
                  <a:pt x="233" y="94"/>
                </a:cubicBezTo>
                <a:cubicBezTo>
                  <a:pt x="232" y="95"/>
                  <a:pt x="234" y="97"/>
                  <a:pt x="232" y="97"/>
                </a:cubicBezTo>
                <a:cubicBezTo>
                  <a:pt x="232" y="98"/>
                  <a:pt x="232" y="98"/>
                  <a:pt x="232" y="98"/>
                </a:cubicBezTo>
                <a:cubicBezTo>
                  <a:pt x="232" y="99"/>
                  <a:pt x="233" y="98"/>
                  <a:pt x="233" y="98"/>
                </a:cubicBezTo>
                <a:cubicBezTo>
                  <a:pt x="234" y="102"/>
                  <a:pt x="234" y="106"/>
                  <a:pt x="234" y="109"/>
                </a:cubicBezTo>
                <a:cubicBezTo>
                  <a:pt x="233" y="110"/>
                  <a:pt x="233" y="110"/>
                  <a:pt x="233" y="111"/>
                </a:cubicBezTo>
                <a:cubicBezTo>
                  <a:pt x="233" y="111"/>
                  <a:pt x="233" y="111"/>
                  <a:pt x="234" y="111"/>
                </a:cubicBezTo>
                <a:cubicBezTo>
                  <a:pt x="235" y="113"/>
                  <a:pt x="231" y="115"/>
                  <a:pt x="234" y="115"/>
                </a:cubicBezTo>
                <a:cubicBezTo>
                  <a:pt x="232" y="130"/>
                  <a:pt x="228" y="146"/>
                  <a:pt x="220" y="160"/>
                </a:cubicBezTo>
                <a:cubicBezTo>
                  <a:pt x="214" y="171"/>
                  <a:pt x="206" y="180"/>
                  <a:pt x="197" y="189"/>
                </a:cubicBezTo>
                <a:cubicBezTo>
                  <a:pt x="196" y="188"/>
                  <a:pt x="196" y="188"/>
                  <a:pt x="196" y="188"/>
                </a:cubicBezTo>
                <a:cubicBezTo>
                  <a:pt x="196" y="189"/>
                  <a:pt x="196" y="189"/>
                  <a:pt x="196" y="189"/>
                </a:cubicBezTo>
                <a:cubicBezTo>
                  <a:pt x="196" y="189"/>
                  <a:pt x="196" y="189"/>
                  <a:pt x="196" y="189"/>
                </a:cubicBezTo>
                <a:cubicBezTo>
                  <a:pt x="187" y="197"/>
                  <a:pt x="178" y="204"/>
                  <a:pt x="168" y="208"/>
                </a:cubicBezTo>
                <a:cubicBezTo>
                  <a:pt x="168" y="208"/>
                  <a:pt x="167" y="208"/>
                  <a:pt x="167" y="208"/>
                </a:cubicBezTo>
                <a:cubicBezTo>
                  <a:pt x="166" y="209"/>
                  <a:pt x="164" y="209"/>
                  <a:pt x="164" y="210"/>
                </a:cubicBezTo>
                <a:cubicBezTo>
                  <a:pt x="164" y="210"/>
                  <a:pt x="164" y="210"/>
                  <a:pt x="164" y="210"/>
                </a:cubicBezTo>
                <a:cubicBezTo>
                  <a:pt x="163" y="210"/>
                  <a:pt x="163" y="209"/>
                  <a:pt x="163" y="210"/>
                </a:cubicBezTo>
                <a:cubicBezTo>
                  <a:pt x="162" y="210"/>
                  <a:pt x="162" y="210"/>
                  <a:pt x="162" y="210"/>
                </a:cubicBezTo>
                <a:cubicBezTo>
                  <a:pt x="163" y="210"/>
                  <a:pt x="163" y="210"/>
                  <a:pt x="163" y="210"/>
                </a:cubicBezTo>
                <a:cubicBezTo>
                  <a:pt x="161" y="210"/>
                  <a:pt x="160" y="211"/>
                  <a:pt x="158" y="212"/>
                </a:cubicBezTo>
                <a:cubicBezTo>
                  <a:pt x="158" y="212"/>
                  <a:pt x="158" y="212"/>
                  <a:pt x="158" y="212"/>
                </a:cubicBezTo>
                <a:cubicBezTo>
                  <a:pt x="158" y="213"/>
                  <a:pt x="158" y="211"/>
                  <a:pt x="157" y="212"/>
                </a:cubicBezTo>
                <a:cubicBezTo>
                  <a:pt x="152" y="213"/>
                  <a:pt x="147" y="216"/>
                  <a:pt x="141" y="216"/>
                </a:cubicBezTo>
                <a:cubicBezTo>
                  <a:pt x="141" y="217"/>
                  <a:pt x="141" y="217"/>
                  <a:pt x="141" y="217"/>
                </a:cubicBezTo>
                <a:cubicBezTo>
                  <a:pt x="140" y="215"/>
                  <a:pt x="140" y="218"/>
                  <a:pt x="139" y="217"/>
                </a:cubicBezTo>
                <a:cubicBezTo>
                  <a:pt x="135" y="216"/>
                  <a:pt x="133" y="219"/>
                  <a:pt x="130" y="218"/>
                </a:cubicBezTo>
                <a:cubicBezTo>
                  <a:pt x="127" y="220"/>
                  <a:pt x="124" y="217"/>
                  <a:pt x="121" y="219"/>
                </a:cubicBezTo>
                <a:cubicBezTo>
                  <a:pt x="120" y="218"/>
                  <a:pt x="119" y="219"/>
                  <a:pt x="118" y="218"/>
                </a:cubicBezTo>
                <a:cubicBezTo>
                  <a:pt x="119" y="218"/>
                  <a:pt x="120" y="218"/>
                  <a:pt x="120" y="218"/>
                </a:cubicBezTo>
                <a:cubicBezTo>
                  <a:pt x="117" y="217"/>
                  <a:pt x="117" y="217"/>
                  <a:pt x="117" y="217"/>
                </a:cubicBezTo>
                <a:cubicBezTo>
                  <a:pt x="118" y="219"/>
                  <a:pt x="118" y="219"/>
                  <a:pt x="118" y="219"/>
                </a:cubicBezTo>
                <a:cubicBezTo>
                  <a:pt x="112" y="219"/>
                  <a:pt x="105" y="218"/>
                  <a:pt x="99" y="217"/>
                </a:cubicBezTo>
                <a:cubicBezTo>
                  <a:pt x="99" y="216"/>
                  <a:pt x="99" y="216"/>
                  <a:pt x="99" y="216"/>
                </a:cubicBezTo>
                <a:cubicBezTo>
                  <a:pt x="105" y="216"/>
                  <a:pt x="111" y="218"/>
                  <a:pt x="117" y="218"/>
                </a:cubicBezTo>
                <a:cubicBezTo>
                  <a:pt x="117" y="217"/>
                  <a:pt x="117" y="217"/>
                  <a:pt x="117" y="217"/>
                </a:cubicBezTo>
                <a:cubicBezTo>
                  <a:pt x="109" y="217"/>
                  <a:pt x="101" y="216"/>
                  <a:pt x="94" y="214"/>
                </a:cubicBezTo>
                <a:cubicBezTo>
                  <a:pt x="94" y="212"/>
                  <a:pt x="90" y="212"/>
                  <a:pt x="89" y="211"/>
                </a:cubicBezTo>
                <a:cubicBezTo>
                  <a:pt x="95" y="214"/>
                  <a:pt x="101" y="213"/>
                  <a:pt x="106" y="215"/>
                </a:cubicBezTo>
                <a:cubicBezTo>
                  <a:pt x="111" y="215"/>
                  <a:pt x="116" y="215"/>
                  <a:pt x="121" y="215"/>
                </a:cubicBezTo>
                <a:cubicBezTo>
                  <a:pt x="121" y="214"/>
                  <a:pt x="121" y="214"/>
                  <a:pt x="121" y="214"/>
                </a:cubicBezTo>
                <a:cubicBezTo>
                  <a:pt x="114" y="215"/>
                  <a:pt x="107" y="214"/>
                  <a:pt x="100" y="212"/>
                </a:cubicBezTo>
                <a:cubicBezTo>
                  <a:pt x="102" y="212"/>
                  <a:pt x="102" y="212"/>
                  <a:pt x="102" y="212"/>
                </a:cubicBezTo>
                <a:cubicBezTo>
                  <a:pt x="101" y="211"/>
                  <a:pt x="101" y="211"/>
                  <a:pt x="101" y="211"/>
                </a:cubicBezTo>
                <a:cubicBezTo>
                  <a:pt x="98" y="211"/>
                  <a:pt x="94" y="210"/>
                  <a:pt x="91" y="208"/>
                </a:cubicBezTo>
                <a:cubicBezTo>
                  <a:pt x="90" y="209"/>
                  <a:pt x="89" y="206"/>
                  <a:pt x="88" y="208"/>
                </a:cubicBezTo>
                <a:cubicBezTo>
                  <a:pt x="86" y="205"/>
                  <a:pt x="82" y="210"/>
                  <a:pt x="80" y="207"/>
                </a:cubicBezTo>
                <a:cubicBezTo>
                  <a:pt x="78" y="206"/>
                  <a:pt x="75" y="205"/>
                  <a:pt x="73" y="205"/>
                </a:cubicBezTo>
                <a:cubicBezTo>
                  <a:pt x="73" y="206"/>
                  <a:pt x="74" y="206"/>
                  <a:pt x="75" y="207"/>
                </a:cubicBezTo>
                <a:cubicBezTo>
                  <a:pt x="75" y="207"/>
                  <a:pt x="72" y="207"/>
                  <a:pt x="72" y="207"/>
                </a:cubicBezTo>
                <a:cubicBezTo>
                  <a:pt x="70" y="208"/>
                  <a:pt x="69" y="206"/>
                  <a:pt x="67" y="208"/>
                </a:cubicBezTo>
                <a:cubicBezTo>
                  <a:pt x="65" y="208"/>
                  <a:pt x="65" y="208"/>
                  <a:pt x="65" y="208"/>
                </a:cubicBezTo>
                <a:cubicBezTo>
                  <a:pt x="64" y="204"/>
                  <a:pt x="60" y="203"/>
                  <a:pt x="57" y="200"/>
                </a:cubicBezTo>
                <a:cubicBezTo>
                  <a:pt x="56" y="200"/>
                  <a:pt x="56" y="200"/>
                  <a:pt x="56" y="200"/>
                </a:cubicBezTo>
                <a:cubicBezTo>
                  <a:pt x="55" y="199"/>
                  <a:pt x="54" y="197"/>
                  <a:pt x="52" y="197"/>
                </a:cubicBezTo>
                <a:cubicBezTo>
                  <a:pt x="50" y="196"/>
                  <a:pt x="49" y="197"/>
                  <a:pt x="47" y="198"/>
                </a:cubicBezTo>
                <a:cubicBezTo>
                  <a:pt x="47" y="197"/>
                  <a:pt x="47" y="197"/>
                  <a:pt x="47" y="197"/>
                </a:cubicBezTo>
                <a:cubicBezTo>
                  <a:pt x="47" y="197"/>
                  <a:pt x="47" y="197"/>
                  <a:pt x="47" y="197"/>
                </a:cubicBezTo>
                <a:cubicBezTo>
                  <a:pt x="48" y="197"/>
                  <a:pt x="48" y="197"/>
                  <a:pt x="48" y="197"/>
                </a:cubicBezTo>
                <a:cubicBezTo>
                  <a:pt x="47" y="196"/>
                  <a:pt x="47" y="195"/>
                  <a:pt x="46" y="194"/>
                </a:cubicBezTo>
                <a:cubicBezTo>
                  <a:pt x="46" y="196"/>
                  <a:pt x="46" y="196"/>
                  <a:pt x="46" y="196"/>
                </a:cubicBezTo>
                <a:cubicBezTo>
                  <a:pt x="46" y="195"/>
                  <a:pt x="45" y="194"/>
                  <a:pt x="44" y="194"/>
                </a:cubicBezTo>
                <a:cubicBezTo>
                  <a:pt x="43" y="194"/>
                  <a:pt x="43" y="194"/>
                  <a:pt x="43" y="194"/>
                </a:cubicBezTo>
                <a:cubicBezTo>
                  <a:pt x="43" y="194"/>
                  <a:pt x="43" y="194"/>
                  <a:pt x="43" y="194"/>
                </a:cubicBezTo>
                <a:cubicBezTo>
                  <a:pt x="42" y="194"/>
                  <a:pt x="42" y="193"/>
                  <a:pt x="41" y="194"/>
                </a:cubicBezTo>
                <a:cubicBezTo>
                  <a:pt x="41" y="193"/>
                  <a:pt x="41" y="193"/>
                  <a:pt x="41" y="193"/>
                </a:cubicBezTo>
                <a:cubicBezTo>
                  <a:pt x="41" y="193"/>
                  <a:pt x="40" y="192"/>
                  <a:pt x="40" y="192"/>
                </a:cubicBezTo>
                <a:cubicBezTo>
                  <a:pt x="38" y="190"/>
                  <a:pt x="39" y="187"/>
                  <a:pt x="37" y="186"/>
                </a:cubicBezTo>
                <a:cubicBezTo>
                  <a:pt x="36" y="186"/>
                  <a:pt x="36" y="186"/>
                  <a:pt x="35" y="185"/>
                </a:cubicBezTo>
                <a:cubicBezTo>
                  <a:pt x="34" y="187"/>
                  <a:pt x="34" y="187"/>
                  <a:pt x="34" y="187"/>
                </a:cubicBezTo>
                <a:cubicBezTo>
                  <a:pt x="34" y="186"/>
                  <a:pt x="34" y="186"/>
                  <a:pt x="33" y="186"/>
                </a:cubicBezTo>
                <a:cubicBezTo>
                  <a:pt x="32" y="186"/>
                  <a:pt x="33" y="187"/>
                  <a:pt x="33" y="188"/>
                </a:cubicBezTo>
                <a:cubicBezTo>
                  <a:pt x="32" y="188"/>
                  <a:pt x="32" y="187"/>
                  <a:pt x="31" y="186"/>
                </a:cubicBezTo>
                <a:cubicBezTo>
                  <a:pt x="33" y="186"/>
                  <a:pt x="31" y="185"/>
                  <a:pt x="31" y="184"/>
                </a:cubicBezTo>
                <a:cubicBezTo>
                  <a:pt x="31" y="183"/>
                  <a:pt x="30" y="184"/>
                  <a:pt x="29" y="184"/>
                </a:cubicBezTo>
                <a:cubicBezTo>
                  <a:pt x="30" y="183"/>
                  <a:pt x="30" y="183"/>
                  <a:pt x="30" y="183"/>
                </a:cubicBezTo>
                <a:cubicBezTo>
                  <a:pt x="28" y="181"/>
                  <a:pt x="23" y="179"/>
                  <a:pt x="23" y="175"/>
                </a:cubicBezTo>
                <a:cubicBezTo>
                  <a:pt x="22" y="174"/>
                  <a:pt x="21" y="173"/>
                  <a:pt x="20" y="172"/>
                </a:cubicBezTo>
                <a:cubicBezTo>
                  <a:pt x="19" y="171"/>
                  <a:pt x="20" y="169"/>
                  <a:pt x="19" y="168"/>
                </a:cubicBezTo>
                <a:cubicBezTo>
                  <a:pt x="19" y="168"/>
                  <a:pt x="19" y="168"/>
                  <a:pt x="19" y="168"/>
                </a:cubicBezTo>
                <a:cubicBezTo>
                  <a:pt x="20" y="170"/>
                  <a:pt x="16" y="172"/>
                  <a:pt x="18" y="173"/>
                </a:cubicBezTo>
                <a:cubicBezTo>
                  <a:pt x="16" y="175"/>
                  <a:pt x="17" y="171"/>
                  <a:pt x="15" y="171"/>
                </a:cubicBezTo>
                <a:cubicBezTo>
                  <a:pt x="15" y="170"/>
                  <a:pt x="15" y="170"/>
                  <a:pt x="14" y="170"/>
                </a:cubicBezTo>
                <a:cubicBezTo>
                  <a:pt x="14" y="170"/>
                  <a:pt x="17" y="170"/>
                  <a:pt x="16" y="168"/>
                </a:cubicBezTo>
                <a:cubicBezTo>
                  <a:pt x="16" y="168"/>
                  <a:pt x="16" y="167"/>
                  <a:pt x="15" y="167"/>
                </a:cubicBezTo>
                <a:cubicBezTo>
                  <a:pt x="16" y="166"/>
                  <a:pt x="15" y="165"/>
                  <a:pt x="15" y="164"/>
                </a:cubicBezTo>
                <a:cubicBezTo>
                  <a:pt x="15" y="164"/>
                  <a:pt x="15" y="164"/>
                  <a:pt x="15" y="164"/>
                </a:cubicBezTo>
                <a:cubicBezTo>
                  <a:pt x="15" y="163"/>
                  <a:pt x="16" y="164"/>
                  <a:pt x="16" y="163"/>
                </a:cubicBezTo>
                <a:cubicBezTo>
                  <a:pt x="14" y="162"/>
                  <a:pt x="14" y="162"/>
                  <a:pt x="14" y="162"/>
                </a:cubicBezTo>
                <a:cubicBezTo>
                  <a:pt x="18" y="157"/>
                  <a:pt x="13" y="153"/>
                  <a:pt x="13" y="148"/>
                </a:cubicBezTo>
                <a:cubicBezTo>
                  <a:pt x="11" y="148"/>
                  <a:pt x="13" y="147"/>
                  <a:pt x="12" y="146"/>
                </a:cubicBezTo>
                <a:cubicBezTo>
                  <a:pt x="11" y="147"/>
                  <a:pt x="11" y="148"/>
                  <a:pt x="10" y="148"/>
                </a:cubicBezTo>
                <a:cubicBezTo>
                  <a:pt x="9" y="145"/>
                  <a:pt x="6" y="143"/>
                  <a:pt x="4" y="142"/>
                </a:cubicBezTo>
                <a:cubicBezTo>
                  <a:pt x="5" y="142"/>
                  <a:pt x="7" y="143"/>
                  <a:pt x="8" y="141"/>
                </a:cubicBezTo>
                <a:cubicBezTo>
                  <a:pt x="7" y="139"/>
                  <a:pt x="5" y="137"/>
                  <a:pt x="6" y="135"/>
                </a:cubicBezTo>
                <a:cubicBezTo>
                  <a:pt x="5" y="132"/>
                  <a:pt x="10" y="131"/>
                  <a:pt x="9" y="129"/>
                </a:cubicBezTo>
                <a:cubicBezTo>
                  <a:pt x="8" y="129"/>
                  <a:pt x="8" y="129"/>
                  <a:pt x="8" y="129"/>
                </a:cubicBezTo>
                <a:cubicBezTo>
                  <a:pt x="10" y="128"/>
                  <a:pt x="8" y="126"/>
                  <a:pt x="9" y="124"/>
                </a:cubicBezTo>
                <a:cubicBezTo>
                  <a:pt x="7" y="124"/>
                  <a:pt x="9" y="123"/>
                  <a:pt x="8" y="123"/>
                </a:cubicBezTo>
                <a:cubicBezTo>
                  <a:pt x="8" y="120"/>
                  <a:pt x="9" y="117"/>
                  <a:pt x="8" y="114"/>
                </a:cubicBezTo>
                <a:cubicBezTo>
                  <a:pt x="7" y="115"/>
                  <a:pt x="7" y="115"/>
                  <a:pt x="7" y="115"/>
                </a:cubicBezTo>
                <a:cubicBezTo>
                  <a:pt x="7" y="113"/>
                  <a:pt x="8" y="112"/>
                  <a:pt x="7" y="110"/>
                </a:cubicBezTo>
                <a:cubicBezTo>
                  <a:pt x="7" y="111"/>
                  <a:pt x="7" y="111"/>
                  <a:pt x="6" y="110"/>
                </a:cubicBezTo>
                <a:cubicBezTo>
                  <a:pt x="8" y="110"/>
                  <a:pt x="8" y="110"/>
                  <a:pt x="8" y="110"/>
                </a:cubicBezTo>
                <a:cubicBezTo>
                  <a:pt x="8" y="96"/>
                  <a:pt x="12" y="83"/>
                  <a:pt x="16" y="70"/>
                </a:cubicBezTo>
                <a:cubicBezTo>
                  <a:pt x="17" y="67"/>
                  <a:pt x="19" y="63"/>
                  <a:pt x="21" y="60"/>
                </a:cubicBezTo>
                <a:cubicBezTo>
                  <a:pt x="22" y="55"/>
                  <a:pt x="25" y="51"/>
                  <a:pt x="28" y="47"/>
                </a:cubicBezTo>
                <a:cubicBezTo>
                  <a:pt x="28" y="45"/>
                  <a:pt x="29" y="43"/>
                  <a:pt x="30" y="42"/>
                </a:cubicBezTo>
                <a:cubicBezTo>
                  <a:pt x="31" y="42"/>
                  <a:pt x="31" y="42"/>
                  <a:pt x="31" y="42"/>
                </a:cubicBezTo>
                <a:cubicBezTo>
                  <a:pt x="30" y="43"/>
                  <a:pt x="29" y="44"/>
                  <a:pt x="29" y="45"/>
                </a:cubicBezTo>
                <a:cubicBezTo>
                  <a:pt x="29" y="43"/>
                  <a:pt x="32" y="43"/>
                  <a:pt x="32" y="41"/>
                </a:cubicBezTo>
                <a:cubicBezTo>
                  <a:pt x="32" y="40"/>
                  <a:pt x="32" y="40"/>
                  <a:pt x="32" y="40"/>
                </a:cubicBezTo>
                <a:cubicBezTo>
                  <a:pt x="32" y="40"/>
                  <a:pt x="32" y="40"/>
                  <a:pt x="33" y="40"/>
                </a:cubicBezTo>
                <a:cubicBezTo>
                  <a:pt x="33" y="39"/>
                  <a:pt x="32" y="39"/>
                  <a:pt x="32" y="39"/>
                </a:cubicBezTo>
                <a:cubicBezTo>
                  <a:pt x="33" y="38"/>
                  <a:pt x="34" y="36"/>
                  <a:pt x="36" y="36"/>
                </a:cubicBezTo>
                <a:cubicBezTo>
                  <a:pt x="38" y="36"/>
                  <a:pt x="39" y="33"/>
                  <a:pt x="41" y="33"/>
                </a:cubicBezTo>
                <a:cubicBezTo>
                  <a:pt x="42" y="31"/>
                  <a:pt x="44" y="30"/>
                  <a:pt x="46" y="28"/>
                </a:cubicBezTo>
                <a:cubicBezTo>
                  <a:pt x="48" y="26"/>
                  <a:pt x="50" y="24"/>
                  <a:pt x="52" y="23"/>
                </a:cubicBezTo>
                <a:cubicBezTo>
                  <a:pt x="52" y="21"/>
                  <a:pt x="54" y="22"/>
                  <a:pt x="55" y="20"/>
                </a:cubicBezTo>
                <a:cubicBezTo>
                  <a:pt x="60" y="18"/>
                  <a:pt x="64" y="14"/>
                  <a:pt x="69" y="13"/>
                </a:cubicBezTo>
                <a:cubicBezTo>
                  <a:pt x="66" y="14"/>
                  <a:pt x="63" y="15"/>
                  <a:pt x="61" y="18"/>
                </a:cubicBezTo>
                <a:cubicBezTo>
                  <a:pt x="65" y="16"/>
                  <a:pt x="69" y="13"/>
                  <a:pt x="73" y="11"/>
                </a:cubicBezTo>
                <a:cubicBezTo>
                  <a:pt x="72" y="11"/>
                  <a:pt x="71" y="12"/>
                  <a:pt x="70" y="12"/>
                </a:cubicBezTo>
                <a:cubicBezTo>
                  <a:pt x="70" y="11"/>
                  <a:pt x="72" y="12"/>
                  <a:pt x="72" y="11"/>
                </a:cubicBezTo>
                <a:cubicBezTo>
                  <a:pt x="74" y="10"/>
                  <a:pt x="76" y="8"/>
                  <a:pt x="78" y="9"/>
                </a:cubicBezTo>
                <a:cubicBezTo>
                  <a:pt x="79" y="7"/>
                  <a:pt x="81" y="10"/>
                  <a:pt x="81" y="8"/>
                </a:cubicBezTo>
                <a:cubicBezTo>
                  <a:pt x="81" y="7"/>
                  <a:pt x="82" y="6"/>
                  <a:pt x="83" y="7"/>
                </a:cubicBezTo>
                <a:cubicBezTo>
                  <a:pt x="84" y="8"/>
                  <a:pt x="85" y="6"/>
                  <a:pt x="86" y="6"/>
                </a:cubicBezTo>
                <a:cubicBezTo>
                  <a:pt x="85" y="6"/>
                  <a:pt x="85" y="6"/>
                  <a:pt x="85" y="6"/>
                </a:cubicBezTo>
                <a:cubicBezTo>
                  <a:pt x="86" y="5"/>
                  <a:pt x="86" y="6"/>
                  <a:pt x="86" y="6"/>
                </a:cubicBezTo>
                <a:cubicBezTo>
                  <a:pt x="86" y="6"/>
                  <a:pt x="86" y="6"/>
                  <a:pt x="86" y="6"/>
                </a:cubicBezTo>
                <a:cubicBezTo>
                  <a:pt x="89" y="6"/>
                  <a:pt x="91" y="6"/>
                  <a:pt x="92" y="4"/>
                </a:cubicBezTo>
                <a:cubicBezTo>
                  <a:pt x="92" y="2"/>
                  <a:pt x="96" y="4"/>
                  <a:pt x="97" y="2"/>
                </a:cubicBezTo>
                <a:cubicBezTo>
                  <a:pt x="102" y="2"/>
                  <a:pt x="107" y="1"/>
                  <a:pt x="112" y="0"/>
                </a:cubicBezTo>
                <a:cubicBezTo>
                  <a:pt x="123" y="0"/>
                  <a:pt x="135" y="0"/>
                  <a:pt x="146" y="2"/>
                </a:cubicBezTo>
                <a:close/>
                <a:moveTo>
                  <a:pt x="90" y="4"/>
                </a:moveTo>
                <a:cubicBezTo>
                  <a:pt x="91" y="4"/>
                  <a:pt x="91" y="4"/>
                  <a:pt x="91" y="4"/>
                </a:cubicBezTo>
                <a:cubicBezTo>
                  <a:pt x="90" y="4"/>
                  <a:pt x="90" y="4"/>
                  <a:pt x="90" y="4"/>
                </a:cubicBezTo>
                <a:close/>
                <a:moveTo>
                  <a:pt x="90" y="5"/>
                </a:moveTo>
                <a:cubicBezTo>
                  <a:pt x="89" y="4"/>
                  <a:pt x="88" y="5"/>
                  <a:pt x="88" y="5"/>
                </a:cubicBezTo>
                <a:cubicBezTo>
                  <a:pt x="90" y="5"/>
                  <a:pt x="90" y="5"/>
                  <a:pt x="90" y="5"/>
                </a:cubicBezTo>
                <a:close/>
                <a:moveTo>
                  <a:pt x="142" y="20"/>
                </a:moveTo>
                <a:cubicBezTo>
                  <a:pt x="133" y="18"/>
                  <a:pt x="124" y="17"/>
                  <a:pt x="116" y="18"/>
                </a:cubicBezTo>
                <a:cubicBezTo>
                  <a:pt x="125" y="18"/>
                  <a:pt x="134" y="19"/>
                  <a:pt x="143" y="20"/>
                </a:cubicBezTo>
                <a:cubicBezTo>
                  <a:pt x="142" y="20"/>
                  <a:pt x="142" y="20"/>
                  <a:pt x="142" y="20"/>
                </a:cubicBezTo>
                <a:close/>
                <a:moveTo>
                  <a:pt x="103" y="20"/>
                </a:moveTo>
                <a:cubicBezTo>
                  <a:pt x="106" y="19"/>
                  <a:pt x="106" y="19"/>
                  <a:pt x="106" y="19"/>
                </a:cubicBezTo>
                <a:cubicBezTo>
                  <a:pt x="105" y="19"/>
                  <a:pt x="105" y="19"/>
                  <a:pt x="105" y="19"/>
                </a:cubicBezTo>
                <a:cubicBezTo>
                  <a:pt x="103" y="20"/>
                  <a:pt x="103" y="20"/>
                  <a:pt x="103" y="20"/>
                </a:cubicBezTo>
                <a:close/>
                <a:moveTo>
                  <a:pt x="111" y="20"/>
                </a:moveTo>
                <a:cubicBezTo>
                  <a:pt x="113" y="20"/>
                  <a:pt x="113" y="20"/>
                  <a:pt x="113" y="20"/>
                </a:cubicBezTo>
                <a:cubicBezTo>
                  <a:pt x="113" y="20"/>
                  <a:pt x="113" y="20"/>
                  <a:pt x="113" y="20"/>
                </a:cubicBezTo>
                <a:cubicBezTo>
                  <a:pt x="111" y="20"/>
                  <a:pt x="111" y="20"/>
                  <a:pt x="111" y="20"/>
                </a:cubicBezTo>
                <a:close/>
                <a:moveTo>
                  <a:pt x="101" y="20"/>
                </a:moveTo>
                <a:cubicBezTo>
                  <a:pt x="102" y="20"/>
                  <a:pt x="102" y="20"/>
                  <a:pt x="102" y="20"/>
                </a:cubicBezTo>
                <a:cubicBezTo>
                  <a:pt x="102" y="20"/>
                  <a:pt x="102" y="20"/>
                  <a:pt x="102" y="20"/>
                </a:cubicBezTo>
                <a:cubicBezTo>
                  <a:pt x="101" y="20"/>
                  <a:pt x="101" y="20"/>
                  <a:pt x="101" y="20"/>
                </a:cubicBezTo>
                <a:close/>
                <a:moveTo>
                  <a:pt x="110" y="20"/>
                </a:moveTo>
                <a:cubicBezTo>
                  <a:pt x="109" y="20"/>
                  <a:pt x="109" y="20"/>
                  <a:pt x="109" y="20"/>
                </a:cubicBezTo>
                <a:cubicBezTo>
                  <a:pt x="110" y="20"/>
                  <a:pt x="110" y="20"/>
                  <a:pt x="110" y="20"/>
                </a:cubicBezTo>
                <a:close/>
                <a:moveTo>
                  <a:pt x="121" y="20"/>
                </a:moveTo>
                <a:cubicBezTo>
                  <a:pt x="121" y="20"/>
                  <a:pt x="120" y="20"/>
                  <a:pt x="120" y="20"/>
                </a:cubicBezTo>
                <a:cubicBezTo>
                  <a:pt x="121" y="20"/>
                  <a:pt x="121" y="20"/>
                  <a:pt x="121" y="20"/>
                </a:cubicBezTo>
                <a:cubicBezTo>
                  <a:pt x="121" y="20"/>
                  <a:pt x="121" y="20"/>
                  <a:pt x="121" y="20"/>
                </a:cubicBezTo>
                <a:close/>
                <a:moveTo>
                  <a:pt x="125" y="21"/>
                </a:moveTo>
                <a:cubicBezTo>
                  <a:pt x="125" y="20"/>
                  <a:pt x="125" y="20"/>
                  <a:pt x="125" y="20"/>
                </a:cubicBezTo>
                <a:cubicBezTo>
                  <a:pt x="124" y="20"/>
                  <a:pt x="124" y="20"/>
                  <a:pt x="124" y="20"/>
                </a:cubicBezTo>
                <a:cubicBezTo>
                  <a:pt x="125" y="21"/>
                  <a:pt x="125" y="21"/>
                  <a:pt x="125" y="21"/>
                </a:cubicBezTo>
                <a:close/>
                <a:moveTo>
                  <a:pt x="156" y="25"/>
                </a:moveTo>
                <a:cubicBezTo>
                  <a:pt x="152" y="23"/>
                  <a:pt x="148" y="21"/>
                  <a:pt x="143" y="20"/>
                </a:cubicBezTo>
                <a:cubicBezTo>
                  <a:pt x="153" y="23"/>
                  <a:pt x="153" y="23"/>
                  <a:pt x="153" y="23"/>
                </a:cubicBezTo>
                <a:cubicBezTo>
                  <a:pt x="154" y="24"/>
                  <a:pt x="155" y="25"/>
                  <a:pt x="156" y="25"/>
                </a:cubicBezTo>
                <a:close/>
                <a:moveTo>
                  <a:pt x="106" y="20"/>
                </a:moveTo>
                <a:cubicBezTo>
                  <a:pt x="105" y="21"/>
                  <a:pt x="105" y="21"/>
                  <a:pt x="105" y="21"/>
                </a:cubicBezTo>
                <a:cubicBezTo>
                  <a:pt x="106" y="20"/>
                  <a:pt x="106" y="20"/>
                  <a:pt x="106" y="20"/>
                </a:cubicBezTo>
                <a:close/>
                <a:moveTo>
                  <a:pt x="127" y="20"/>
                </a:moveTo>
                <a:cubicBezTo>
                  <a:pt x="127" y="21"/>
                  <a:pt x="127" y="21"/>
                  <a:pt x="127" y="21"/>
                </a:cubicBezTo>
                <a:cubicBezTo>
                  <a:pt x="127" y="20"/>
                  <a:pt x="127" y="20"/>
                  <a:pt x="127" y="20"/>
                </a:cubicBezTo>
                <a:close/>
                <a:moveTo>
                  <a:pt x="131" y="21"/>
                </a:moveTo>
                <a:cubicBezTo>
                  <a:pt x="132" y="21"/>
                  <a:pt x="132" y="21"/>
                  <a:pt x="132" y="21"/>
                </a:cubicBezTo>
                <a:cubicBezTo>
                  <a:pt x="131" y="21"/>
                  <a:pt x="131" y="21"/>
                  <a:pt x="131" y="21"/>
                </a:cubicBezTo>
                <a:close/>
                <a:moveTo>
                  <a:pt x="112" y="22"/>
                </a:moveTo>
                <a:cubicBezTo>
                  <a:pt x="111" y="22"/>
                  <a:pt x="109" y="23"/>
                  <a:pt x="109" y="21"/>
                </a:cubicBezTo>
                <a:cubicBezTo>
                  <a:pt x="109" y="22"/>
                  <a:pt x="109" y="22"/>
                  <a:pt x="109" y="22"/>
                </a:cubicBezTo>
                <a:cubicBezTo>
                  <a:pt x="108" y="23"/>
                  <a:pt x="106" y="22"/>
                  <a:pt x="104" y="23"/>
                </a:cubicBezTo>
                <a:cubicBezTo>
                  <a:pt x="104" y="23"/>
                  <a:pt x="103" y="24"/>
                  <a:pt x="103" y="23"/>
                </a:cubicBezTo>
                <a:cubicBezTo>
                  <a:pt x="101" y="24"/>
                  <a:pt x="100" y="24"/>
                  <a:pt x="98" y="25"/>
                </a:cubicBezTo>
                <a:cubicBezTo>
                  <a:pt x="97" y="26"/>
                  <a:pt x="95" y="26"/>
                  <a:pt x="93" y="27"/>
                </a:cubicBezTo>
                <a:cubicBezTo>
                  <a:pt x="87" y="29"/>
                  <a:pt x="81" y="31"/>
                  <a:pt x="75" y="35"/>
                </a:cubicBezTo>
                <a:cubicBezTo>
                  <a:pt x="76" y="36"/>
                  <a:pt x="75" y="36"/>
                  <a:pt x="74" y="36"/>
                </a:cubicBezTo>
                <a:cubicBezTo>
                  <a:pt x="74" y="36"/>
                  <a:pt x="74" y="36"/>
                  <a:pt x="74" y="36"/>
                </a:cubicBezTo>
                <a:cubicBezTo>
                  <a:pt x="68" y="41"/>
                  <a:pt x="61" y="45"/>
                  <a:pt x="56" y="52"/>
                </a:cubicBezTo>
                <a:cubicBezTo>
                  <a:pt x="56" y="53"/>
                  <a:pt x="56" y="54"/>
                  <a:pt x="55" y="54"/>
                </a:cubicBezTo>
                <a:cubicBezTo>
                  <a:pt x="57" y="54"/>
                  <a:pt x="57" y="52"/>
                  <a:pt x="58" y="52"/>
                </a:cubicBezTo>
                <a:cubicBezTo>
                  <a:pt x="59" y="52"/>
                  <a:pt x="59" y="52"/>
                  <a:pt x="59" y="52"/>
                </a:cubicBezTo>
                <a:cubicBezTo>
                  <a:pt x="56" y="55"/>
                  <a:pt x="56" y="55"/>
                  <a:pt x="56" y="55"/>
                </a:cubicBezTo>
                <a:cubicBezTo>
                  <a:pt x="55" y="56"/>
                  <a:pt x="55" y="58"/>
                  <a:pt x="54" y="59"/>
                </a:cubicBezTo>
                <a:cubicBezTo>
                  <a:pt x="55" y="58"/>
                  <a:pt x="55" y="58"/>
                  <a:pt x="55" y="58"/>
                </a:cubicBezTo>
                <a:cubicBezTo>
                  <a:pt x="55" y="59"/>
                  <a:pt x="55" y="59"/>
                  <a:pt x="55" y="59"/>
                </a:cubicBezTo>
                <a:cubicBezTo>
                  <a:pt x="55" y="59"/>
                  <a:pt x="55" y="60"/>
                  <a:pt x="55" y="60"/>
                </a:cubicBezTo>
                <a:cubicBezTo>
                  <a:pt x="54" y="60"/>
                  <a:pt x="54" y="60"/>
                  <a:pt x="53" y="59"/>
                </a:cubicBezTo>
                <a:cubicBezTo>
                  <a:pt x="54" y="60"/>
                  <a:pt x="53" y="61"/>
                  <a:pt x="54" y="61"/>
                </a:cubicBezTo>
                <a:cubicBezTo>
                  <a:pt x="50" y="64"/>
                  <a:pt x="50" y="64"/>
                  <a:pt x="50" y="64"/>
                </a:cubicBezTo>
                <a:cubicBezTo>
                  <a:pt x="49" y="64"/>
                  <a:pt x="49" y="66"/>
                  <a:pt x="47" y="65"/>
                </a:cubicBezTo>
                <a:cubicBezTo>
                  <a:pt x="47" y="66"/>
                  <a:pt x="47" y="66"/>
                  <a:pt x="47" y="66"/>
                </a:cubicBezTo>
                <a:cubicBezTo>
                  <a:pt x="48" y="66"/>
                  <a:pt x="48" y="66"/>
                  <a:pt x="48" y="66"/>
                </a:cubicBezTo>
                <a:cubicBezTo>
                  <a:pt x="48" y="66"/>
                  <a:pt x="48" y="66"/>
                  <a:pt x="48" y="66"/>
                </a:cubicBezTo>
                <a:cubicBezTo>
                  <a:pt x="48" y="66"/>
                  <a:pt x="48" y="67"/>
                  <a:pt x="47" y="67"/>
                </a:cubicBezTo>
                <a:cubicBezTo>
                  <a:pt x="49" y="67"/>
                  <a:pt x="49" y="67"/>
                  <a:pt x="49" y="67"/>
                </a:cubicBezTo>
                <a:cubicBezTo>
                  <a:pt x="53" y="65"/>
                  <a:pt x="56" y="61"/>
                  <a:pt x="58" y="58"/>
                </a:cubicBezTo>
                <a:cubicBezTo>
                  <a:pt x="61" y="55"/>
                  <a:pt x="63" y="53"/>
                  <a:pt x="65" y="50"/>
                </a:cubicBezTo>
                <a:cubicBezTo>
                  <a:pt x="67" y="50"/>
                  <a:pt x="68" y="48"/>
                  <a:pt x="69" y="47"/>
                </a:cubicBezTo>
                <a:cubicBezTo>
                  <a:pt x="72" y="44"/>
                  <a:pt x="76" y="42"/>
                  <a:pt x="80" y="39"/>
                </a:cubicBezTo>
                <a:cubicBezTo>
                  <a:pt x="82" y="39"/>
                  <a:pt x="83" y="37"/>
                  <a:pt x="85" y="36"/>
                </a:cubicBezTo>
                <a:cubicBezTo>
                  <a:pt x="108" y="24"/>
                  <a:pt x="142" y="26"/>
                  <a:pt x="164" y="42"/>
                </a:cubicBezTo>
                <a:cubicBezTo>
                  <a:pt x="165" y="42"/>
                  <a:pt x="166" y="43"/>
                  <a:pt x="167" y="44"/>
                </a:cubicBezTo>
                <a:cubicBezTo>
                  <a:pt x="169" y="47"/>
                  <a:pt x="172" y="47"/>
                  <a:pt x="174" y="50"/>
                </a:cubicBezTo>
                <a:cubicBezTo>
                  <a:pt x="178" y="55"/>
                  <a:pt x="183" y="58"/>
                  <a:pt x="186" y="64"/>
                </a:cubicBezTo>
                <a:cubicBezTo>
                  <a:pt x="186" y="65"/>
                  <a:pt x="186" y="65"/>
                  <a:pt x="186" y="65"/>
                </a:cubicBezTo>
                <a:cubicBezTo>
                  <a:pt x="186" y="65"/>
                  <a:pt x="186" y="64"/>
                  <a:pt x="186" y="64"/>
                </a:cubicBezTo>
                <a:cubicBezTo>
                  <a:pt x="186" y="65"/>
                  <a:pt x="186" y="65"/>
                  <a:pt x="186" y="65"/>
                </a:cubicBezTo>
                <a:cubicBezTo>
                  <a:pt x="186" y="65"/>
                  <a:pt x="186" y="65"/>
                  <a:pt x="187" y="65"/>
                </a:cubicBezTo>
                <a:cubicBezTo>
                  <a:pt x="187" y="63"/>
                  <a:pt x="185" y="62"/>
                  <a:pt x="184" y="60"/>
                </a:cubicBezTo>
                <a:cubicBezTo>
                  <a:pt x="184" y="60"/>
                  <a:pt x="184" y="60"/>
                  <a:pt x="184" y="60"/>
                </a:cubicBezTo>
                <a:cubicBezTo>
                  <a:pt x="184" y="60"/>
                  <a:pt x="184" y="60"/>
                  <a:pt x="183" y="60"/>
                </a:cubicBezTo>
                <a:cubicBezTo>
                  <a:pt x="184" y="59"/>
                  <a:pt x="183" y="58"/>
                  <a:pt x="184" y="58"/>
                </a:cubicBezTo>
                <a:cubicBezTo>
                  <a:pt x="181" y="57"/>
                  <a:pt x="181" y="55"/>
                  <a:pt x="179" y="53"/>
                </a:cubicBezTo>
                <a:cubicBezTo>
                  <a:pt x="179" y="51"/>
                  <a:pt x="177" y="51"/>
                  <a:pt x="176" y="49"/>
                </a:cubicBezTo>
                <a:cubicBezTo>
                  <a:pt x="174" y="49"/>
                  <a:pt x="173" y="46"/>
                  <a:pt x="170" y="45"/>
                </a:cubicBezTo>
                <a:cubicBezTo>
                  <a:pt x="170" y="45"/>
                  <a:pt x="169" y="44"/>
                  <a:pt x="169" y="43"/>
                </a:cubicBezTo>
                <a:cubicBezTo>
                  <a:pt x="169" y="44"/>
                  <a:pt x="168" y="43"/>
                  <a:pt x="168" y="43"/>
                </a:cubicBezTo>
                <a:cubicBezTo>
                  <a:pt x="171" y="40"/>
                  <a:pt x="172" y="46"/>
                  <a:pt x="175" y="46"/>
                </a:cubicBezTo>
                <a:cubicBezTo>
                  <a:pt x="175" y="47"/>
                  <a:pt x="175" y="47"/>
                  <a:pt x="175" y="47"/>
                </a:cubicBezTo>
                <a:cubicBezTo>
                  <a:pt x="185" y="55"/>
                  <a:pt x="190" y="66"/>
                  <a:pt x="194" y="77"/>
                </a:cubicBezTo>
                <a:cubicBezTo>
                  <a:pt x="195" y="79"/>
                  <a:pt x="195" y="80"/>
                  <a:pt x="196" y="82"/>
                </a:cubicBezTo>
                <a:cubicBezTo>
                  <a:pt x="197" y="83"/>
                  <a:pt x="194" y="84"/>
                  <a:pt x="197" y="85"/>
                </a:cubicBezTo>
                <a:cubicBezTo>
                  <a:pt x="196" y="85"/>
                  <a:pt x="196" y="85"/>
                  <a:pt x="196" y="85"/>
                </a:cubicBezTo>
                <a:cubicBezTo>
                  <a:pt x="197" y="86"/>
                  <a:pt x="197" y="86"/>
                  <a:pt x="197" y="86"/>
                </a:cubicBezTo>
                <a:cubicBezTo>
                  <a:pt x="197" y="86"/>
                  <a:pt x="197" y="86"/>
                  <a:pt x="197" y="86"/>
                </a:cubicBezTo>
                <a:cubicBezTo>
                  <a:pt x="197" y="86"/>
                  <a:pt x="197" y="87"/>
                  <a:pt x="196" y="86"/>
                </a:cubicBezTo>
                <a:cubicBezTo>
                  <a:pt x="196" y="88"/>
                  <a:pt x="197" y="87"/>
                  <a:pt x="198" y="88"/>
                </a:cubicBezTo>
                <a:cubicBezTo>
                  <a:pt x="198" y="90"/>
                  <a:pt x="199" y="91"/>
                  <a:pt x="198" y="93"/>
                </a:cubicBezTo>
                <a:cubicBezTo>
                  <a:pt x="199" y="93"/>
                  <a:pt x="199" y="93"/>
                  <a:pt x="199" y="93"/>
                </a:cubicBezTo>
                <a:cubicBezTo>
                  <a:pt x="199" y="94"/>
                  <a:pt x="200" y="95"/>
                  <a:pt x="199" y="95"/>
                </a:cubicBezTo>
                <a:cubicBezTo>
                  <a:pt x="199" y="95"/>
                  <a:pt x="199" y="94"/>
                  <a:pt x="198" y="94"/>
                </a:cubicBezTo>
                <a:cubicBezTo>
                  <a:pt x="198" y="96"/>
                  <a:pt x="198" y="96"/>
                  <a:pt x="198" y="96"/>
                </a:cubicBezTo>
                <a:cubicBezTo>
                  <a:pt x="198" y="96"/>
                  <a:pt x="199" y="96"/>
                  <a:pt x="199" y="96"/>
                </a:cubicBezTo>
                <a:cubicBezTo>
                  <a:pt x="199" y="97"/>
                  <a:pt x="198" y="97"/>
                  <a:pt x="198" y="97"/>
                </a:cubicBezTo>
                <a:cubicBezTo>
                  <a:pt x="200" y="97"/>
                  <a:pt x="200" y="97"/>
                  <a:pt x="200" y="97"/>
                </a:cubicBezTo>
                <a:cubicBezTo>
                  <a:pt x="200" y="98"/>
                  <a:pt x="200" y="98"/>
                  <a:pt x="199" y="98"/>
                </a:cubicBezTo>
                <a:cubicBezTo>
                  <a:pt x="200" y="99"/>
                  <a:pt x="200" y="99"/>
                  <a:pt x="200" y="99"/>
                </a:cubicBezTo>
                <a:cubicBezTo>
                  <a:pt x="198" y="99"/>
                  <a:pt x="198" y="99"/>
                  <a:pt x="198" y="99"/>
                </a:cubicBezTo>
                <a:cubicBezTo>
                  <a:pt x="201" y="100"/>
                  <a:pt x="197" y="101"/>
                  <a:pt x="198" y="102"/>
                </a:cubicBezTo>
                <a:cubicBezTo>
                  <a:pt x="197" y="104"/>
                  <a:pt x="198" y="106"/>
                  <a:pt x="197" y="108"/>
                </a:cubicBezTo>
                <a:cubicBezTo>
                  <a:pt x="197" y="109"/>
                  <a:pt x="198" y="110"/>
                  <a:pt x="197" y="111"/>
                </a:cubicBezTo>
                <a:cubicBezTo>
                  <a:pt x="196" y="120"/>
                  <a:pt x="193" y="129"/>
                  <a:pt x="191" y="139"/>
                </a:cubicBezTo>
                <a:cubicBezTo>
                  <a:pt x="191" y="144"/>
                  <a:pt x="188" y="148"/>
                  <a:pt x="187" y="153"/>
                </a:cubicBezTo>
                <a:cubicBezTo>
                  <a:pt x="186" y="153"/>
                  <a:pt x="186" y="156"/>
                  <a:pt x="184" y="156"/>
                </a:cubicBezTo>
                <a:cubicBezTo>
                  <a:pt x="183" y="155"/>
                  <a:pt x="185" y="153"/>
                  <a:pt x="185" y="152"/>
                </a:cubicBezTo>
                <a:cubicBezTo>
                  <a:pt x="184" y="151"/>
                  <a:pt x="184" y="150"/>
                  <a:pt x="185" y="150"/>
                </a:cubicBezTo>
                <a:cubicBezTo>
                  <a:pt x="186" y="149"/>
                  <a:pt x="184" y="149"/>
                  <a:pt x="184" y="148"/>
                </a:cubicBezTo>
                <a:cubicBezTo>
                  <a:pt x="185" y="147"/>
                  <a:pt x="185" y="148"/>
                  <a:pt x="186" y="148"/>
                </a:cubicBezTo>
                <a:cubicBezTo>
                  <a:pt x="185" y="145"/>
                  <a:pt x="188" y="143"/>
                  <a:pt x="188" y="140"/>
                </a:cubicBezTo>
                <a:cubicBezTo>
                  <a:pt x="187" y="141"/>
                  <a:pt x="187" y="141"/>
                  <a:pt x="187" y="141"/>
                </a:cubicBezTo>
                <a:cubicBezTo>
                  <a:pt x="186" y="143"/>
                  <a:pt x="185" y="145"/>
                  <a:pt x="184" y="146"/>
                </a:cubicBezTo>
                <a:cubicBezTo>
                  <a:pt x="184" y="148"/>
                  <a:pt x="182" y="148"/>
                  <a:pt x="183" y="149"/>
                </a:cubicBezTo>
                <a:cubicBezTo>
                  <a:pt x="182" y="150"/>
                  <a:pt x="182" y="150"/>
                  <a:pt x="182" y="150"/>
                </a:cubicBezTo>
                <a:cubicBezTo>
                  <a:pt x="181" y="151"/>
                  <a:pt x="180" y="153"/>
                  <a:pt x="178" y="154"/>
                </a:cubicBezTo>
                <a:cubicBezTo>
                  <a:pt x="176" y="152"/>
                  <a:pt x="179" y="152"/>
                  <a:pt x="179" y="150"/>
                </a:cubicBezTo>
                <a:cubicBezTo>
                  <a:pt x="179" y="149"/>
                  <a:pt x="181" y="150"/>
                  <a:pt x="180" y="149"/>
                </a:cubicBezTo>
                <a:cubicBezTo>
                  <a:pt x="180" y="148"/>
                  <a:pt x="181" y="148"/>
                  <a:pt x="181" y="148"/>
                </a:cubicBezTo>
                <a:cubicBezTo>
                  <a:pt x="182" y="146"/>
                  <a:pt x="182" y="145"/>
                  <a:pt x="183" y="144"/>
                </a:cubicBezTo>
                <a:cubicBezTo>
                  <a:pt x="184" y="143"/>
                  <a:pt x="184" y="143"/>
                  <a:pt x="185" y="142"/>
                </a:cubicBezTo>
                <a:cubicBezTo>
                  <a:pt x="186" y="138"/>
                  <a:pt x="189" y="134"/>
                  <a:pt x="190" y="130"/>
                </a:cubicBezTo>
                <a:cubicBezTo>
                  <a:pt x="191" y="118"/>
                  <a:pt x="194" y="104"/>
                  <a:pt x="192" y="92"/>
                </a:cubicBezTo>
                <a:cubicBezTo>
                  <a:pt x="192" y="90"/>
                  <a:pt x="191" y="88"/>
                  <a:pt x="190" y="85"/>
                </a:cubicBezTo>
                <a:cubicBezTo>
                  <a:pt x="191" y="85"/>
                  <a:pt x="191" y="85"/>
                  <a:pt x="191" y="85"/>
                </a:cubicBezTo>
                <a:cubicBezTo>
                  <a:pt x="189" y="81"/>
                  <a:pt x="188" y="77"/>
                  <a:pt x="186" y="74"/>
                </a:cubicBezTo>
                <a:cubicBezTo>
                  <a:pt x="181" y="60"/>
                  <a:pt x="168" y="47"/>
                  <a:pt x="154" y="41"/>
                </a:cubicBezTo>
                <a:cubicBezTo>
                  <a:pt x="153" y="41"/>
                  <a:pt x="153" y="39"/>
                  <a:pt x="152" y="40"/>
                </a:cubicBezTo>
                <a:cubicBezTo>
                  <a:pt x="151" y="39"/>
                  <a:pt x="149" y="39"/>
                  <a:pt x="150" y="38"/>
                </a:cubicBezTo>
                <a:cubicBezTo>
                  <a:pt x="142" y="34"/>
                  <a:pt x="132" y="33"/>
                  <a:pt x="123" y="32"/>
                </a:cubicBezTo>
                <a:cubicBezTo>
                  <a:pt x="121" y="32"/>
                  <a:pt x="120" y="31"/>
                  <a:pt x="119" y="32"/>
                </a:cubicBezTo>
                <a:cubicBezTo>
                  <a:pt x="116" y="31"/>
                  <a:pt x="114" y="32"/>
                  <a:pt x="111" y="33"/>
                </a:cubicBezTo>
                <a:cubicBezTo>
                  <a:pt x="110" y="33"/>
                  <a:pt x="108" y="32"/>
                  <a:pt x="107" y="34"/>
                </a:cubicBezTo>
                <a:cubicBezTo>
                  <a:pt x="105" y="33"/>
                  <a:pt x="104" y="35"/>
                  <a:pt x="102" y="35"/>
                </a:cubicBezTo>
                <a:cubicBezTo>
                  <a:pt x="99" y="36"/>
                  <a:pt x="95" y="37"/>
                  <a:pt x="91" y="38"/>
                </a:cubicBezTo>
                <a:cubicBezTo>
                  <a:pt x="87" y="40"/>
                  <a:pt x="84" y="42"/>
                  <a:pt x="80" y="44"/>
                </a:cubicBezTo>
                <a:cubicBezTo>
                  <a:pt x="77" y="46"/>
                  <a:pt x="73" y="49"/>
                  <a:pt x="71" y="52"/>
                </a:cubicBezTo>
                <a:cubicBezTo>
                  <a:pt x="70" y="52"/>
                  <a:pt x="69" y="52"/>
                  <a:pt x="70" y="53"/>
                </a:cubicBezTo>
                <a:cubicBezTo>
                  <a:pt x="74" y="49"/>
                  <a:pt x="79" y="45"/>
                  <a:pt x="84" y="42"/>
                </a:cubicBezTo>
                <a:cubicBezTo>
                  <a:pt x="84" y="43"/>
                  <a:pt x="84" y="43"/>
                  <a:pt x="84" y="43"/>
                </a:cubicBezTo>
                <a:cubicBezTo>
                  <a:pt x="80" y="46"/>
                  <a:pt x="75" y="49"/>
                  <a:pt x="71" y="52"/>
                </a:cubicBezTo>
                <a:cubicBezTo>
                  <a:pt x="71" y="53"/>
                  <a:pt x="70" y="53"/>
                  <a:pt x="70" y="54"/>
                </a:cubicBezTo>
                <a:cubicBezTo>
                  <a:pt x="61" y="62"/>
                  <a:pt x="54" y="71"/>
                  <a:pt x="51" y="81"/>
                </a:cubicBezTo>
                <a:cubicBezTo>
                  <a:pt x="48" y="87"/>
                  <a:pt x="47" y="93"/>
                  <a:pt x="46" y="100"/>
                </a:cubicBezTo>
                <a:cubicBezTo>
                  <a:pt x="47" y="101"/>
                  <a:pt x="47" y="101"/>
                  <a:pt x="47" y="101"/>
                </a:cubicBezTo>
                <a:cubicBezTo>
                  <a:pt x="46" y="104"/>
                  <a:pt x="46" y="107"/>
                  <a:pt x="46" y="110"/>
                </a:cubicBezTo>
                <a:cubicBezTo>
                  <a:pt x="46" y="111"/>
                  <a:pt x="47" y="113"/>
                  <a:pt x="46" y="114"/>
                </a:cubicBezTo>
                <a:cubicBezTo>
                  <a:pt x="47" y="128"/>
                  <a:pt x="51" y="141"/>
                  <a:pt x="57" y="154"/>
                </a:cubicBezTo>
                <a:cubicBezTo>
                  <a:pt x="58" y="154"/>
                  <a:pt x="58" y="155"/>
                  <a:pt x="58" y="155"/>
                </a:cubicBezTo>
                <a:cubicBezTo>
                  <a:pt x="60" y="156"/>
                  <a:pt x="61" y="159"/>
                  <a:pt x="63" y="160"/>
                </a:cubicBezTo>
                <a:cubicBezTo>
                  <a:pt x="61" y="161"/>
                  <a:pt x="63" y="162"/>
                  <a:pt x="64" y="163"/>
                </a:cubicBezTo>
                <a:cubicBezTo>
                  <a:pt x="63" y="164"/>
                  <a:pt x="63" y="164"/>
                  <a:pt x="63" y="164"/>
                </a:cubicBezTo>
                <a:cubicBezTo>
                  <a:pt x="63" y="164"/>
                  <a:pt x="63" y="165"/>
                  <a:pt x="63" y="165"/>
                </a:cubicBezTo>
                <a:cubicBezTo>
                  <a:pt x="63" y="167"/>
                  <a:pt x="66" y="168"/>
                  <a:pt x="65" y="170"/>
                </a:cubicBezTo>
                <a:cubicBezTo>
                  <a:pt x="65" y="171"/>
                  <a:pt x="66" y="171"/>
                  <a:pt x="67" y="172"/>
                </a:cubicBezTo>
                <a:cubicBezTo>
                  <a:pt x="67" y="171"/>
                  <a:pt x="68" y="171"/>
                  <a:pt x="67" y="170"/>
                </a:cubicBezTo>
                <a:cubicBezTo>
                  <a:pt x="68" y="171"/>
                  <a:pt x="69" y="170"/>
                  <a:pt x="70" y="171"/>
                </a:cubicBezTo>
                <a:cubicBezTo>
                  <a:pt x="71" y="171"/>
                  <a:pt x="72" y="172"/>
                  <a:pt x="73" y="172"/>
                </a:cubicBezTo>
                <a:cubicBezTo>
                  <a:pt x="74" y="173"/>
                  <a:pt x="75" y="173"/>
                  <a:pt x="76" y="173"/>
                </a:cubicBezTo>
                <a:cubicBezTo>
                  <a:pt x="77" y="173"/>
                  <a:pt x="76" y="174"/>
                  <a:pt x="76" y="175"/>
                </a:cubicBezTo>
                <a:cubicBezTo>
                  <a:pt x="76" y="175"/>
                  <a:pt x="77" y="175"/>
                  <a:pt x="77" y="175"/>
                </a:cubicBezTo>
                <a:cubicBezTo>
                  <a:pt x="76" y="174"/>
                  <a:pt x="76" y="174"/>
                  <a:pt x="76" y="174"/>
                </a:cubicBezTo>
                <a:cubicBezTo>
                  <a:pt x="77" y="173"/>
                  <a:pt x="78" y="174"/>
                  <a:pt x="78" y="175"/>
                </a:cubicBezTo>
                <a:cubicBezTo>
                  <a:pt x="78" y="175"/>
                  <a:pt x="79" y="175"/>
                  <a:pt x="78" y="176"/>
                </a:cubicBezTo>
                <a:cubicBezTo>
                  <a:pt x="76" y="177"/>
                  <a:pt x="79" y="179"/>
                  <a:pt x="78" y="181"/>
                </a:cubicBezTo>
                <a:cubicBezTo>
                  <a:pt x="79" y="183"/>
                  <a:pt x="81" y="183"/>
                  <a:pt x="83" y="184"/>
                </a:cubicBezTo>
                <a:cubicBezTo>
                  <a:pt x="84" y="183"/>
                  <a:pt x="82" y="183"/>
                  <a:pt x="82" y="182"/>
                </a:cubicBezTo>
                <a:cubicBezTo>
                  <a:pt x="82" y="182"/>
                  <a:pt x="82" y="182"/>
                  <a:pt x="82" y="182"/>
                </a:cubicBezTo>
                <a:cubicBezTo>
                  <a:pt x="83" y="183"/>
                  <a:pt x="83" y="181"/>
                  <a:pt x="84" y="182"/>
                </a:cubicBezTo>
                <a:cubicBezTo>
                  <a:pt x="84" y="183"/>
                  <a:pt x="84" y="184"/>
                  <a:pt x="83" y="185"/>
                </a:cubicBezTo>
                <a:cubicBezTo>
                  <a:pt x="84" y="185"/>
                  <a:pt x="85" y="185"/>
                  <a:pt x="85" y="186"/>
                </a:cubicBezTo>
                <a:cubicBezTo>
                  <a:pt x="84" y="186"/>
                  <a:pt x="84" y="186"/>
                  <a:pt x="83" y="186"/>
                </a:cubicBezTo>
                <a:cubicBezTo>
                  <a:pt x="83" y="187"/>
                  <a:pt x="82" y="187"/>
                  <a:pt x="82" y="188"/>
                </a:cubicBezTo>
                <a:cubicBezTo>
                  <a:pt x="82" y="188"/>
                  <a:pt x="81" y="188"/>
                  <a:pt x="80" y="189"/>
                </a:cubicBezTo>
                <a:cubicBezTo>
                  <a:pt x="78" y="187"/>
                  <a:pt x="78" y="192"/>
                  <a:pt x="76" y="189"/>
                </a:cubicBezTo>
                <a:cubicBezTo>
                  <a:pt x="75" y="189"/>
                  <a:pt x="73" y="190"/>
                  <a:pt x="72" y="189"/>
                </a:cubicBezTo>
                <a:cubicBezTo>
                  <a:pt x="73" y="190"/>
                  <a:pt x="73" y="190"/>
                  <a:pt x="73" y="190"/>
                </a:cubicBezTo>
                <a:cubicBezTo>
                  <a:pt x="74" y="190"/>
                  <a:pt x="73" y="192"/>
                  <a:pt x="75" y="192"/>
                </a:cubicBezTo>
                <a:cubicBezTo>
                  <a:pt x="75" y="192"/>
                  <a:pt x="74" y="192"/>
                  <a:pt x="74" y="191"/>
                </a:cubicBezTo>
                <a:cubicBezTo>
                  <a:pt x="75" y="192"/>
                  <a:pt x="76" y="193"/>
                  <a:pt x="77" y="194"/>
                </a:cubicBezTo>
                <a:cubicBezTo>
                  <a:pt x="77" y="195"/>
                  <a:pt x="75" y="193"/>
                  <a:pt x="74" y="193"/>
                </a:cubicBezTo>
                <a:cubicBezTo>
                  <a:pt x="73" y="193"/>
                  <a:pt x="73" y="194"/>
                  <a:pt x="73" y="195"/>
                </a:cubicBezTo>
                <a:cubicBezTo>
                  <a:pt x="73" y="195"/>
                  <a:pt x="72" y="195"/>
                  <a:pt x="72" y="195"/>
                </a:cubicBezTo>
                <a:cubicBezTo>
                  <a:pt x="72" y="195"/>
                  <a:pt x="72" y="195"/>
                  <a:pt x="72" y="195"/>
                </a:cubicBezTo>
                <a:cubicBezTo>
                  <a:pt x="70" y="196"/>
                  <a:pt x="69" y="192"/>
                  <a:pt x="68" y="192"/>
                </a:cubicBezTo>
                <a:cubicBezTo>
                  <a:pt x="67" y="193"/>
                  <a:pt x="67" y="193"/>
                  <a:pt x="67" y="193"/>
                </a:cubicBezTo>
                <a:cubicBezTo>
                  <a:pt x="68" y="194"/>
                  <a:pt x="68" y="194"/>
                  <a:pt x="68" y="194"/>
                </a:cubicBezTo>
                <a:cubicBezTo>
                  <a:pt x="72" y="197"/>
                  <a:pt x="76" y="198"/>
                  <a:pt x="80" y="199"/>
                </a:cubicBezTo>
                <a:cubicBezTo>
                  <a:pt x="80" y="199"/>
                  <a:pt x="80" y="199"/>
                  <a:pt x="80" y="199"/>
                </a:cubicBezTo>
                <a:cubicBezTo>
                  <a:pt x="80" y="199"/>
                  <a:pt x="80" y="199"/>
                  <a:pt x="80" y="199"/>
                </a:cubicBezTo>
                <a:cubicBezTo>
                  <a:pt x="78" y="197"/>
                  <a:pt x="74" y="196"/>
                  <a:pt x="73" y="194"/>
                </a:cubicBezTo>
                <a:cubicBezTo>
                  <a:pt x="73" y="194"/>
                  <a:pt x="74" y="194"/>
                  <a:pt x="74" y="194"/>
                </a:cubicBezTo>
                <a:cubicBezTo>
                  <a:pt x="74" y="194"/>
                  <a:pt x="74" y="194"/>
                  <a:pt x="74" y="194"/>
                </a:cubicBezTo>
                <a:cubicBezTo>
                  <a:pt x="74" y="196"/>
                  <a:pt x="76" y="195"/>
                  <a:pt x="77" y="194"/>
                </a:cubicBezTo>
                <a:cubicBezTo>
                  <a:pt x="78" y="196"/>
                  <a:pt x="78" y="196"/>
                  <a:pt x="78" y="196"/>
                </a:cubicBezTo>
                <a:cubicBezTo>
                  <a:pt x="78" y="197"/>
                  <a:pt x="77" y="195"/>
                  <a:pt x="77" y="196"/>
                </a:cubicBezTo>
                <a:cubicBezTo>
                  <a:pt x="79" y="197"/>
                  <a:pt x="79" y="197"/>
                  <a:pt x="79" y="197"/>
                </a:cubicBezTo>
                <a:cubicBezTo>
                  <a:pt x="78" y="196"/>
                  <a:pt x="79" y="196"/>
                  <a:pt x="79" y="196"/>
                </a:cubicBezTo>
                <a:cubicBezTo>
                  <a:pt x="82" y="198"/>
                  <a:pt x="86" y="198"/>
                  <a:pt x="88" y="199"/>
                </a:cubicBezTo>
                <a:cubicBezTo>
                  <a:pt x="87" y="200"/>
                  <a:pt x="90" y="200"/>
                  <a:pt x="90" y="201"/>
                </a:cubicBezTo>
                <a:cubicBezTo>
                  <a:pt x="90" y="201"/>
                  <a:pt x="91" y="202"/>
                  <a:pt x="90" y="202"/>
                </a:cubicBezTo>
                <a:cubicBezTo>
                  <a:pt x="91" y="201"/>
                  <a:pt x="93" y="201"/>
                  <a:pt x="94" y="202"/>
                </a:cubicBezTo>
                <a:cubicBezTo>
                  <a:pt x="95" y="202"/>
                  <a:pt x="97" y="203"/>
                  <a:pt x="98" y="202"/>
                </a:cubicBezTo>
                <a:cubicBezTo>
                  <a:pt x="108" y="204"/>
                  <a:pt x="121" y="205"/>
                  <a:pt x="132" y="202"/>
                </a:cubicBezTo>
                <a:cubicBezTo>
                  <a:pt x="134" y="203"/>
                  <a:pt x="136" y="201"/>
                  <a:pt x="138" y="201"/>
                </a:cubicBezTo>
                <a:cubicBezTo>
                  <a:pt x="148" y="199"/>
                  <a:pt x="159" y="196"/>
                  <a:pt x="168" y="190"/>
                </a:cubicBezTo>
                <a:cubicBezTo>
                  <a:pt x="168" y="189"/>
                  <a:pt x="170" y="189"/>
                  <a:pt x="170" y="188"/>
                </a:cubicBezTo>
                <a:cubicBezTo>
                  <a:pt x="170" y="188"/>
                  <a:pt x="170" y="188"/>
                  <a:pt x="169" y="188"/>
                </a:cubicBezTo>
                <a:cubicBezTo>
                  <a:pt x="172" y="185"/>
                  <a:pt x="176" y="183"/>
                  <a:pt x="179" y="180"/>
                </a:cubicBezTo>
                <a:cubicBezTo>
                  <a:pt x="179" y="180"/>
                  <a:pt x="179" y="180"/>
                  <a:pt x="179" y="180"/>
                </a:cubicBezTo>
                <a:cubicBezTo>
                  <a:pt x="179" y="180"/>
                  <a:pt x="180" y="179"/>
                  <a:pt x="180" y="180"/>
                </a:cubicBezTo>
                <a:cubicBezTo>
                  <a:pt x="181" y="179"/>
                  <a:pt x="181" y="178"/>
                  <a:pt x="181" y="178"/>
                </a:cubicBezTo>
                <a:cubicBezTo>
                  <a:pt x="175" y="183"/>
                  <a:pt x="169" y="187"/>
                  <a:pt x="162" y="191"/>
                </a:cubicBezTo>
                <a:cubicBezTo>
                  <a:pt x="164" y="191"/>
                  <a:pt x="166" y="189"/>
                  <a:pt x="167" y="189"/>
                </a:cubicBezTo>
                <a:cubicBezTo>
                  <a:pt x="165" y="191"/>
                  <a:pt x="162" y="192"/>
                  <a:pt x="160" y="192"/>
                </a:cubicBezTo>
                <a:cubicBezTo>
                  <a:pt x="147" y="197"/>
                  <a:pt x="135" y="201"/>
                  <a:pt x="120" y="200"/>
                </a:cubicBezTo>
                <a:cubicBezTo>
                  <a:pt x="117" y="199"/>
                  <a:pt x="112" y="200"/>
                  <a:pt x="109" y="199"/>
                </a:cubicBezTo>
                <a:cubicBezTo>
                  <a:pt x="108" y="200"/>
                  <a:pt x="108" y="200"/>
                  <a:pt x="108" y="200"/>
                </a:cubicBezTo>
                <a:cubicBezTo>
                  <a:pt x="107" y="199"/>
                  <a:pt x="105" y="198"/>
                  <a:pt x="103" y="199"/>
                </a:cubicBezTo>
                <a:cubicBezTo>
                  <a:pt x="102" y="198"/>
                  <a:pt x="100" y="199"/>
                  <a:pt x="99" y="197"/>
                </a:cubicBezTo>
                <a:cubicBezTo>
                  <a:pt x="108" y="197"/>
                  <a:pt x="116" y="199"/>
                  <a:pt x="125" y="198"/>
                </a:cubicBezTo>
                <a:cubicBezTo>
                  <a:pt x="130" y="197"/>
                  <a:pt x="135" y="196"/>
                  <a:pt x="139" y="195"/>
                </a:cubicBezTo>
                <a:cubicBezTo>
                  <a:pt x="139" y="195"/>
                  <a:pt x="139" y="195"/>
                  <a:pt x="139" y="195"/>
                </a:cubicBezTo>
                <a:cubicBezTo>
                  <a:pt x="140" y="195"/>
                  <a:pt x="140" y="195"/>
                  <a:pt x="141" y="195"/>
                </a:cubicBezTo>
                <a:cubicBezTo>
                  <a:pt x="144" y="193"/>
                  <a:pt x="147" y="193"/>
                  <a:pt x="150" y="192"/>
                </a:cubicBezTo>
                <a:cubicBezTo>
                  <a:pt x="151" y="191"/>
                  <a:pt x="152" y="191"/>
                  <a:pt x="152" y="191"/>
                </a:cubicBezTo>
                <a:cubicBezTo>
                  <a:pt x="141" y="194"/>
                  <a:pt x="130" y="198"/>
                  <a:pt x="118" y="198"/>
                </a:cubicBezTo>
                <a:cubicBezTo>
                  <a:pt x="113" y="199"/>
                  <a:pt x="110" y="196"/>
                  <a:pt x="106" y="196"/>
                </a:cubicBezTo>
                <a:cubicBezTo>
                  <a:pt x="103" y="194"/>
                  <a:pt x="103" y="194"/>
                  <a:pt x="103" y="194"/>
                </a:cubicBezTo>
                <a:cubicBezTo>
                  <a:pt x="104" y="194"/>
                  <a:pt x="104" y="194"/>
                  <a:pt x="104" y="194"/>
                </a:cubicBezTo>
                <a:cubicBezTo>
                  <a:pt x="108" y="194"/>
                  <a:pt x="113" y="195"/>
                  <a:pt x="118" y="196"/>
                </a:cubicBezTo>
                <a:cubicBezTo>
                  <a:pt x="119" y="195"/>
                  <a:pt x="119" y="195"/>
                  <a:pt x="119" y="195"/>
                </a:cubicBezTo>
                <a:cubicBezTo>
                  <a:pt x="129" y="194"/>
                  <a:pt x="129" y="194"/>
                  <a:pt x="129" y="194"/>
                </a:cubicBezTo>
                <a:cubicBezTo>
                  <a:pt x="127" y="194"/>
                  <a:pt x="127" y="194"/>
                  <a:pt x="127" y="194"/>
                </a:cubicBezTo>
                <a:cubicBezTo>
                  <a:pt x="129" y="193"/>
                  <a:pt x="133" y="194"/>
                  <a:pt x="134" y="193"/>
                </a:cubicBezTo>
                <a:cubicBezTo>
                  <a:pt x="133" y="193"/>
                  <a:pt x="133" y="193"/>
                  <a:pt x="133" y="193"/>
                </a:cubicBezTo>
                <a:cubicBezTo>
                  <a:pt x="131" y="193"/>
                  <a:pt x="129" y="194"/>
                  <a:pt x="127" y="193"/>
                </a:cubicBezTo>
                <a:cubicBezTo>
                  <a:pt x="127" y="193"/>
                  <a:pt x="128" y="194"/>
                  <a:pt x="127" y="194"/>
                </a:cubicBezTo>
                <a:cubicBezTo>
                  <a:pt x="122" y="194"/>
                  <a:pt x="117" y="192"/>
                  <a:pt x="112" y="193"/>
                </a:cubicBezTo>
                <a:cubicBezTo>
                  <a:pt x="111" y="193"/>
                  <a:pt x="111" y="193"/>
                  <a:pt x="111" y="193"/>
                </a:cubicBezTo>
                <a:cubicBezTo>
                  <a:pt x="112" y="191"/>
                  <a:pt x="114" y="193"/>
                  <a:pt x="116" y="192"/>
                </a:cubicBezTo>
                <a:cubicBezTo>
                  <a:pt x="116" y="191"/>
                  <a:pt x="116" y="191"/>
                  <a:pt x="116" y="191"/>
                </a:cubicBezTo>
                <a:cubicBezTo>
                  <a:pt x="117" y="192"/>
                  <a:pt x="117" y="192"/>
                  <a:pt x="117" y="192"/>
                </a:cubicBezTo>
                <a:cubicBezTo>
                  <a:pt x="118" y="191"/>
                  <a:pt x="119" y="192"/>
                  <a:pt x="120" y="191"/>
                </a:cubicBezTo>
                <a:cubicBezTo>
                  <a:pt x="119" y="190"/>
                  <a:pt x="119" y="190"/>
                  <a:pt x="119" y="190"/>
                </a:cubicBezTo>
                <a:cubicBezTo>
                  <a:pt x="119" y="189"/>
                  <a:pt x="119" y="189"/>
                  <a:pt x="119" y="189"/>
                </a:cubicBezTo>
                <a:cubicBezTo>
                  <a:pt x="121" y="190"/>
                  <a:pt x="124" y="191"/>
                  <a:pt x="126" y="190"/>
                </a:cubicBezTo>
                <a:cubicBezTo>
                  <a:pt x="133" y="190"/>
                  <a:pt x="139" y="188"/>
                  <a:pt x="145" y="187"/>
                </a:cubicBezTo>
                <a:cubicBezTo>
                  <a:pt x="141" y="189"/>
                  <a:pt x="136" y="190"/>
                  <a:pt x="132" y="191"/>
                </a:cubicBezTo>
                <a:cubicBezTo>
                  <a:pt x="141" y="192"/>
                  <a:pt x="150" y="188"/>
                  <a:pt x="158" y="185"/>
                </a:cubicBezTo>
                <a:cubicBezTo>
                  <a:pt x="160" y="184"/>
                  <a:pt x="161" y="183"/>
                  <a:pt x="163" y="183"/>
                </a:cubicBezTo>
                <a:cubicBezTo>
                  <a:pt x="163" y="182"/>
                  <a:pt x="164" y="182"/>
                  <a:pt x="164" y="182"/>
                </a:cubicBezTo>
                <a:cubicBezTo>
                  <a:pt x="167" y="182"/>
                  <a:pt x="167" y="179"/>
                  <a:pt x="170" y="179"/>
                </a:cubicBezTo>
                <a:cubicBezTo>
                  <a:pt x="170" y="177"/>
                  <a:pt x="171" y="178"/>
                  <a:pt x="172" y="177"/>
                </a:cubicBezTo>
                <a:cubicBezTo>
                  <a:pt x="172" y="177"/>
                  <a:pt x="172" y="177"/>
                  <a:pt x="173" y="176"/>
                </a:cubicBezTo>
                <a:cubicBezTo>
                  <a:pt x="173" y="175"/>
                  <a:pt x="173" y="176"/>
                  <a:pt x="174" y="175"/>
                </a:cubicBezTo>
                <a:cubicBezTo>
                  <a:pt x="176" y="176"/>
                  <a:pt x="175" y="173"/>
                  <a:pt x="176" y="174"/>
                </a:cubicBezTo>
                <a:cubicBezTo>
                  <a:pt x="176" y="173"/>
                  <a:pt x="176" y="173"/>
                  <a:pt x="176" y="173"/>
                </a:cubicBezTo>
                <a:cubicBezTo>
                  <a:pt x="176" y="173"/>
                  <a:pt x="177" y="173"/>
                  <a:pt x="177" y="174"/>
                </a:cubicBezTo>
                <a:cubicBezTo>
                  <a:pt x="176" y="173"/>
                  <a:pt x="178" y="173"/>
                  <a:pt x="178" y="172"/>
                </a:cubicBezTo>
                <a:cubicBezTo>
                  <a:pt x="179" y="172"/>
                  <a:pt x="179" y="172"/>
                  <a:pt x="179" y="171"/>
                </a:cubicBezTo>
                <a:cubicBezTo>
                  <a:pt x="181" y="170"/>
                  <a:pt x="181" y="167"/>
                  <a:pt x="184" y="168"/>
                </a:cubicBezTo>
                <a:cubicBezTo>
                  <a:pt x="183" y="168"/>
                  <a:pt x="182" y="167"/>
                  <a:pt x="183" y="166"/>
                </a:cubicBezTo>
                <a:cubicBezTo>
                  <a:pt x="184" y="167"/>
                  <a:pt x="186" y="166"/>
                  <a:pt x="186" y="166"/>
                </a:cubicBezTo>
                <a:cubicBezTo>
                  <a:pt x="186" y="166"/>
                  <a:pt x="186" y="166"/>
                  <a:pt x="186" y="165"/>
                </a:cubicBezTo>
                <a:cubicBezTo>
                  <a:pt x="186" y="164"/>
                  <a:pt x="187" y="164"/>
                  <a:pt x="188" y="164"/>
                </a:cubicBezTo>
                <a:cubicBezTo>
                  <a:pt x="186" y="162"/>
                  <a:pt x="191" y="161"/>
                  <a:pt x="191" y="159"/>
                </a:cubicBezTo>
                <a:cubicBezTo>
                  <a:pt x="191" y="158"/>
                  <a:pt x="191" y="159"/>
                  <a:pt x="192" y="159"/>
                </a:cubicBezTo>
                <a:cubicBezTo>
                  <a:pt x="192" y="158"/>
                  <a:pt x="191" y="158"/>
                  <a:pt x="192" y="157"/>
                </a:cubicBezTo>
                <a:cubicBezTo>
                  <a:pt x="193" y="157"/>
                  <a:pt x="192" y="155"/>
                  <a:pt x="194" y="155"/>
                </a:cubicBezTo>
                <a:cubicBezTo>
                  <a:pt x="195" y="154"/>
                  <a:pt x="195" y="152"/>
                  <a:pt x="196" y="152"/>
                </a:cubicBezTo>
                <a:cubicBezTo>
                  <a:pt x="197" y="149"/>
                  <a:pt x="199" y="146"/>
                  <a:pt x="200" y="144"/>
                </a:cubicBezTo>
                <a:cubicBezTo>
                  <a:pt x="199" y="143"/>
                  <a:pt x="201" y="143"/>
                  <a:pt x="200" y="142"/>
                </a:cubicBezTo>
                <a:cubicBezTo>
                  <a:pt x="204" y="133"/>
                  <a:pt x="204" y="133"/>
                  <a:pt x="204" y="133"/>
                </a:cubicBezTo>
                <a:cubicBezTo>
                  <a:pt x="203" y="131"/>
                  <a:pt x="206" y="130"/>
                  <a:pt x="205" y="128"/>
                </a:cubicBezTo>
                <a:cubicBezTo>
                  <a:pt x="206" y="126"/>
                  <a:pt x="205" y="124"/>
                  <a:pt x="207" y="122"/>
                </a:cubicBezTo>
                <a:cubicBezTo>
                  <a:pt x="206" y="121"/>
                  <a:pt x="207" y="121"/>
                  <a:pt x="207" y="120"/>
                </a:cubicBezTo>
                <a:cubicBezTo>
                  <a:pt x="208" y="116"/>
                  <a:pt x="208" y="111"/>
                  <a:pt x="208" y="107"/>
                </a:cubicBezTo>
                <a:cubicBezTo>
                  <a:pt x="209" y="105"/>
                  <a:pt x="208" y="103"/>
                  <a:pt x="208" y="101"/>
                </a:cubicBezTo>
                <a:cubicBezTo>
                  <a:pt x="208" y="96"/>
                  <a:pt x="207" y="92"/>
                  <a:pt x="206" y="88"/>
                </a:cubicBezTo>
                <a:cubicBezTo>
                  <a:pt x="208" y="86"/>
                  <a:pt x="202" y="84"/>
                  <a:pt x="204" y="81"/>
                </a:cubicBezTo>
                <a:cubicBezTo>
                  <a:pt x="205" y="82"/>
                  <a:pt x="205" y="84"/>
                  <a:pt x="205" y="85"/>
                </a:cubicBezTo>
                <a:cubicBezTo>
                  <a:pt x="205" y="82"/>
                  <a:pt x="204" y="80"/>
                  <a:pt x="202" y="79"/>
                </a:cubicBezTo>
                <a:cubicBezTo>
                  <a:pt x="203" y="78"/>
                  <a:pt x="204" y="78"/>
                  <a:pt x="203" y="78"/>
                </a:cubicBezTo>
                <a:cubicBezTo>
                  <a:pt x="203" y="78"/>
                  <a:pt x="203" y="78"/>
                  <a:pt x="203" y="78"/>
                </a:cubicBezTo>
                <a:cubicBezTo>
                  <a:pt x="204" y="77"/>
                  <a:pt x="202" y="76"/>
                  <a:pt x="202" y="75"/>
                </a:cubicBezTo>
                <a:cubicBezTo>
                  <a:pt x="202" y="75"/>
                  <a:pt x="202" y="76"/>
                  <a:pt x="201" y="75"/>
                </a:cubicBezTo>
                <a:cubicBezTo>
                  <a:pt x="204" y="74"/>
                  <a:pt x="200" y="73"/>
                  <a:pt x="201" y="72"/>
                </a:cubicBezTo>
                <a:cubicBezTo>
                  <a:pt x="201" y="72"/>
                  <a:pt x="201" y="72"/>
                  <a:pt x="201" y="72"/>
                </a:cubicBezTo>
                <a:cubicBezTo>
                  <a:pt x="200" y="72"/>
                  <a:pt x="201" y="71"/>
                  <a:pt x="201" y="71"/>
                </a:cubicBezTo>
                <a:cubicBezTo>
                  <a:pt x="200" y="71"/>
                  <a:pt x="200" y="71"/>
                  <a:pt x="200" y="71"/>
                </a:cubicBezTo>
                <a:cubicBezTo>
                  <a:pt x="199" y="70"/>
                  <a:pt x="200" y="69"/>
                  <a:pt x="198" y="68"/>
                </a:cubicBezTo>
                <a:cubicBezTo>
                  <a:pt x="198" y="66"/>
                  <a:pt x="197" y="64"/>
                  <a:pt x="196" y="63"/>
                </a:cubicBezTo>
                <a:cubicBezTo>
                  <a:pt x="196" y="61"/>
                  <a:pt x="194" y="61"/>
                  <a:pt x="194" y="60"/>
                </a:cubicBezTo>
                <a:cubicBezTo>
                  <a:pt x="192" y="59"/>
                  <a:pt x="192" y="57"/>
                  <a:pt x="191" y="56"/>
                </a:cubicBezTo>
                <a:cubicBezTo>
                  <a:pt x="190" y="55"/>
                  <a:pt x="189" y="54"/>
                  <a:pt x="190" y="53"/>
                </a:cubicBezTo>
                <a:cubicBezTo>
                  <a:pt x="190" y="53"/>
                  <a:pt x="190" y="54"/>
                  <a:pt x="190" y="54"/>
                </a:cubicBezTo>
                <a:cubicBezTo>
                  <a:pt x="191" y="54"/>
                  <a:pt x="191" y="54"/>
                  <a:pt x="191" y="54"/>
                </a:cubicBezTo>
                <a:cubicBezTo>
                  <a:pt x="190" y="53"/>
                  <a:pt x="189" y="52"/>
                  <a:pt x="187" y="52"/>
                </a:cubicBezTo>
                <a:cubicBezTo>
                  <a:pt x="187" y="52"/>
                  <a:pt x="186" y="50"/>
                  <a:pt x="187" y="50"/>
                </a:cubicBezTo>
                <a:cubicBezTo>
                  <a:pt x="186" y="49"/>
                  <a:pt x="185" y="50"/>
                  <a:pt x="184" y="49"/>
                </a:cubicBezTo>
                <a:cubicBezTo>
                  <a:pt x="186" y="48"/>
                  <a:pt x="186" y="48"/>
                  <a:pt x="186" y="48"/>
                </a:cubicBezTo>
                <a:cubicBezTo>
                  <a:pt x="185" y="47"/>
                  <a:pt x="185" y="47"/>
                  <a:pt x="185" y="47"/>
                </a:cubicBezTo>
                <a:cubicBezTo>
                  <a:pt x="183" y="48"/>
                  <a:pt x="184" y="46"/>
                  <a:pt x="182" y="46"/>
                </a:cubicBezTo>
                <a:cubicBezTo>
                  <a:pt x="181" y="46"/>
                  <a:pt x="181" y="45"/>
                  <a:pt x="181" y="44"/>
                </a:cubicBezTo>
                <a:cubicBezTo>
                  <a:pt x="182" y="44"/>
                  <a:pt x="182" y="44"/>
                  <a:pt x="182" y="44"/>
                </a:cubicBezTo>
                <a:cubicBezTo>
                  <a:pt x="182" y="44"/>
                  <a:pt x="182" y="44"/>
                  <a:pt x="182" y="44"/>
                </a:cubicBezTo>
                <a:cubicBezTo>
                  <a:pt x="181" y="44"/>
                  <a:pt x="181" y="44"/>
                  <a:pt x="180" y="44"/>
                </a:cubicBezTo>
                <a:cubicBezTo>
                  <a:pt x="179" y="43"/>
                  <a:pt x="181" y="43"/>
                  <a:pt x="180" y="42"/>
                </a:cubicBezTo>
                <a:cubicBezTo>
                  <a:pt x="180" y="42"/>
                  <a:pt x="180" y="42"/>
                  <a:pt x="180" y="42"/>
                </a:cubicBezTo>
                <a:cubicBezTo>
                  <a:pt x="180" y="43"/>
                  <a:pt x="180" y="43"/>
                  <a:pt x="180" y="43"/>
                </a:cubicBezTo>
                <a:cubicBezTo>
                  <a:pt x="179" y="43"/>
                  <a:pt x="179" y="43"/>
                  <a:pt x="179" y="43"/>
                </a:cubicBezTo>
                <a:cubicBezTo>
                  <a:pt x="178" y="42"/>
                  <a:pt x="179" y="42"/>
                  <a:pt x="179" y="42"/>
                </a:cubicBezTo>
                <a:cubicBezTo>
                  <a:pt x="179" y="42"/>
                  <a:pt x="179" y="42"/>
                  <a:pt x="179" y="42"/>
                </a:cubicBezTo>
                <a:cubicBezTo>
                  <a:pt x="178" y="42"/>
                  <a:pt x="178" y="42"/>
                  <a:pt x="178" y="42"/>
                </a:cubicBezTo>
                <a:cubicBezTo>
                  <a:pt x="177" y="41"/>
                  <a:pt x="175" y="40"/>
                  <a:pt x="176" y="39"/>
                </a:cubicBezTo>
                <a:cubicBezTo>
                  <a:pt x="175" y="39"/>
                  <a:pt x="174" y="36"/>
                  <a:pt x="173" y="37"/>
                </a:cubicBezTo>
                <a:cubicBezTo>
                  <a:pt x="172" y="37"/>
                  <a:pt x="171" y="37"/>
                  <a:pt x="170" y="36"/>
                </a:cubicBezTo>
                <a:cubicBezTo>
                  <a:pt x="169" y="36"/>
                  <a:pt x="168" y="34"/>
                  <a:pt x="166" y="34"/>
                </a:cubicBezTo>
                <a:cubicBezTo>
                  <a:pt x="165" y="32"/>
                  <a:pt x="162" y="32"/>
                  <a:pt x="161" y="30"/>
                </a:cubicBezTo>
                <a:cubicBezTo>
                  <a:pt x="162" y="30"/>
                  <a:pt x="163" y="31"/>
                  <a:pt x="164" y="31"/>
                </a:cubicBezTo>
                <a:cubicBezTo>
                  <a:pt x="163" y="30"/>
                  <a:pt x="163" y="30"/>
                  <a:pt x="163" y="30"/>
                </a:cubicBezTo>
                <a:cubicBezTo>
                  <a:pt x="161" y="31"/>
                  <a:pt x="161" y="28"/>
                  <a:pt x="159" y="29"/>
                </a:cubicBezTo>
                <a:cubicBezTo>
                  <a:pt x="159" y="30"/>
                  <a:pt x="161" y="29"/>
                  <a:pt x="161" y="30"/>
                </a:cubicBezTo>
                <a:cubicBezTo>
                  <a:pt x="161" y="30"/>
                  <a:pt x="161" y="30"/>
                  <a:pt x="161" y="30"/>
                </a:cubicBezTo>
                <a:cubicBezTo>
                  <a:pt x="160" y="30"/>
                  <a:pt x="158" y="30"/>
                  <a:pt x="158" y="29"/>
                </a:cubicBezTo>
                <a:cubicBezTo>
                  <a:pt x="156" y="28"/>
                  <a:pt x="154" y="28"/>
                  <a:pt x="152" y="27"/>
                </a:cubicBezTo>
                <a:cubicBezTo>
                  <a:pt x="151" y="26"/>
                  <a:pt x="151" y="26"/>
                  <a:pt x="151" y="26"/>
                </a:cubicBezTo>
                <a:cubicBezTo>
                  <a:pt x="142" y="24"/>
                  <a:pt x="142" y="24"/>
                  <a:pt x="142" y="24"/>
                </a:cubicBezTo>
                <a:cubicBezTo>
                  <a:pt x="141" y="23"/>
                  <a:pt x="139" y="24"/>
                  <a:pt x="139" y="23"/>
                </a:cubicBezTo>
                <a:cubicBezTo>
                  <a:pt x="138" y="23"/>
                  <a:pt x="136" y="23"/>
                  <a:pt x="136" y="23"/>
                </a:cubicBezTo>
                <a:cubicBezTo>
                  <a:pt x="134" y="22"/>
                  <a:pt x="133" y="23"/>
                  <a:pt x="132" y="22"/>
                </a:cubicBezTo>
                <a:cubicBezTo>
                  <a:pt x="131" y="22"/>
                  <a:pt x="131" y="22"/>
                  <a:pt x="130" y="22"/>
                </a:cubicBezTo>
                <a:cubicBezTo>
                  <a:pt x="127" y="21"/>
                  <a:pt x="122" y="22"/>
                  <a:pt x="118" y="21"/>
                </a:cubicBezTo>
                <a:cubicBezTo>
                  <a:pt x="116" y="22"/>
                  <a:pt x="114" y="20"/>
                  <a:pt x="112" y="22"/>
                </a:cubicBezTo>
                <a:close/>
                <a:moveTo>
                  <a:pt x="102" y="23"/>
                </a:moveTo>
                <a:cubicBezTo>
                  <a:pt x="101" y="22"/>
                  <a:pt x="101" y="22"/>
                  <a:pt x="101" y="22"/>
                </a:cubicBezTo>
                <a:cubicBezTo>
                  <a:pt x="101" y="22"/>
                  <a:pt x="102" y="23"/>
                  <a:pt x="102" y="23"/>
                </a:cubicBezTo>
                <a:close/>
                <a:moveTo>
                  <a:pt x="139" y="22"/>
                </a:moveTo>
                <a:cubicBezTo>
                  <a:pt x="140" y="22"/>
                  <a:pt x="140" y="22"/>
                  <a:pt x="140" y="22"/>
                </a:cubicBezTo>
                <a:cubicBezTo>
                  <a:pt x="139" y="22"/>
                  <a:pt x="139" y="22"/>
                  <a:pt x="139" y="22"/>
                </a:cubicBezTo>
                <a:cubicBezTo>
                  <a:pt x="139" y="22"/>
                  <a:pt x="139" y="22"/>
                  <a:pt x="139" y="22"/>
                </a:cubicBezTo>
                <a:close/>
                <a:moveTo>
                  <a:pt x="100" y="23"/>
                </a:moveTo>
                <a:cubicBezTo>
                  <a:pt x="100" y="22"/>
                  <a:pt x="99" y="22"/>
                  <a:pt x="99" y="22"/>
                </a:cubicBezTo>
                <a:cubicBezTo>
                  <a:pt x="99" y="22"/>
                  <a:pt x="100" y="23"/>
                  <a:pt x="100" y="23"/>
                </a:cubicBezTo>
                <a:close/>
                <a:moveTo>
                  <a:pt x="141" y="22"/>
                </a:moveTo>
                <a:cubicBezTo>
                  <a:pt x="141" y="22"/>
                  <a:pt x="141" y="22"/>
                  <a:pt x="141" y="22"/>
                </a:cubicBezTo>
                <a:cubicBezTo>
                  <a:pt x="141" y="22"/>
                  <a:pt x="141" y="22"/>
                  <a:pt x="141" y="22"/>
                </a:cubicBezTo>
                <a:close/>
                <a:moveTo>
                  <a:pt x="99" y="23"/>
                </a:moveTo>
                <a:cubicBezTo>
                  <a:pt x="97" y="23"/>
                  <a:pt x="97" y="23"/>
                  <a:pt x="97" y="23"/>
                </a:cubicBezTo>
                <a:cubicBezTo>
                  <a:pt x="98" y="23"/>
                  <a:pt x="99" y="24"/>
                  <a:pt x="99" y="23"/>
                </a:cubicBezTo>
                <a:close/>
                <a:moveTo>
                  <a:pt x="95" y="25"/>
                </a:moveTo>
                <a:cubicBezTo>
                  <a:pt x="94" y="24"/>
                  <a:pt x="95" y="24"/>
                  <a:pt x="94" y="24"/>
                </a:cubicBezTo>
                <a:cubicBezTo>
                  <a:pt x="94" y="24"/>
                  <a:pt x="94" y="25"/>
                  <a:pt x="95" y="25"/>
                </a:cubicBezTo>
                <a:close/>
                <a:moveTo>
                  <a:pt x="118" y="25"/>
                </a:moveTo>
                <a:cubicBezTo>
                  <a:pt x="117" y="24"/>
                  <a:pt x="117" y="24"/>
                  <a:pt x="117" y="24"/>
                </a:cubicBezTo>
                <a:cubicBezTo>
                  <a:pt x="114" y="24"/>
                  <a:pt x="111" y="25"/>
                  <a:pt x="108" y="25"/>
                </a:cubicBezTo>
                <a:cubicBezTo>
                  <a:pt x="108" y="26"/>
                  <a:pt x="108" y="26"/>
                  <a:pt x="108" y="26"/>
                </a:cubicBezTo>
                <a:cubicBezTo>
                  <a:pt x="107" y="25"/>
                  <a:pt x="105" y="26"/>
                  <a:pt x="104" y="26"/>
                </a:cubicBezTo>
                <a:cubicBezTo>
                  <a:pt x="107" y="26"/>
                  <a:pt x="111" y="26"/>
                  <a:pt x="114" y="26"/>
                </a:cubicBezTo>
                <a:cubicBezTo>
                  <a:pt x="114" y="26"/>
                  <a:pt x="111" y="25"/>
                  <a:pt x="111" y="27"/>
                </a:cubicBezTo>
                <a:cubicBezTo>
                  <a:pt x="114" y="26"/>
                  <a:pt x="118" y="26"/>
                  <a:pt x="121" y="26"/>
                </a:cubicBezTo>
                <a:cubicBezTo>
                  <a:pt x="120" y="26"/>
                  <a:pt x="120" y="26"/>
                  <a:pt x="120" y="26"/>
                </a:cubicBezTo>
                <a:cubicBezTo>
                  <a:pt x="121" y="26"/>
                  <a:pt x="121" y="26"/>
                  <a:pt x="121" y="26"/>
                </a:cubicBezTo>
                <a:cubicBezTo>
                  <a:pt x="122" y="27"/>
                  <a:pt x="123" y="25"/>
                  <a:pt x="124" y="26"/>
                </a:cubicBezTo>
                <a:cubicBezTo>
                  <a:pt x="125" y="26"/>
                  <a:pt x="126" y="27"/>
                  <a:pt x="127" y="26"/>
                </a:cubicBezTo>
                <a:cubicBezTo>
                  <a:pt x="129" y="27"/>
                  <a:pt x="132" y="28"/>
                  <a:pt x="135" y="28"/>
                </a:cubicBezTo>
                <a:cubicBezTo>
                  <a:pt x="137" y="27"/>
                  <a:pt x="138" y="30"/>
                  <a:pt x="139" y="28"/>
                </a:cubicBezTo>
                <a:cubicBezTo>
                  <a:pt x="140" y="28"/>
                  <a:pt x="140" y="29"/>
                  <a:pt x="140" y="29"/>
                </a:cubicBezTo>
                <a:cubicBezTo>
                  <a:pt x="143" y="29"/>
                  <a:pt x="143" y="29"/>
                  <a:pt x="143" y="29"/>
                </a:cubicBezTo>
                <a:cubicBezTo>
                  <a:pt x="144" y="30"/>
                  <a:pt x="146" y="32"/>
                  <a:pt x="148" y="31"/>
                </a:cubicBezTo>
                <a:cubicBezTo>
                  <a:pt x="149" y="32"/>
                  <a:pt x="151" y="32"/>
                  <a:pt x="151" y="33"/>
                </a:cubicBezTo>
                <a:cubicBezTo>
                  <a:pt x="152" y="32"/>
                  <a:pt x="154" y="33"/>
                  <a:pt x="152" y="32"/>
                </a:cubicBezTo>
                <a:cubicBezTo>
                  <a:pt x="151" y="32"/>
                  <a:pt x="151" y="31"/>
                  <a:pt x="150" y="31"/>
                </a:cubicBezTo>
                <a:cubicBezTo>
                  <a:pt x="149" y="30"/>
                  <a:pt x="147" y="29"/>
                  <a:pt x="145" y="29"/>
                </a:cubicBezTo>
                <a:cubicBezTo>
                  <a:pt x="144" y="29"/>
                  <a:pt x="143" y="28"/>
                  <a:pt x="143" y="28"/>
                </a:cubicBezTo>
                <a:cubicBezTo>
                  <a:pt x="142" y="29"/>
                  <a:pt x="142" y="28"/>
                  <a:pt x="141" y="28"/>
                </a:cubicBezTo>
                <a:cubicBezTo>
                  <a:pt x="136" y="27"/>
                  <a:pt x="130" y="26"/>
                  <a:pt x="125" y="25"/>
                </a:cubicBezTo>
                <a:cubicBezTo>
                  <a:pt x="125" y="24"/>
                  <a:pt x="125" y="24"/>
                  <a:pt x="125" y="24"/>
                </a:cubicBezTo>
                <a:cubicBezTo>
                  <a:pt x="123" y="25"/>
                  <a:pt x="120" y="25"/>
                  <a:pt x="118" y="25"/>
                </a:cubicBezTo>
                <a:close/>
                <a:moveTo>
                  <a:pt x="120" y="24"/>
                </a:moveTo>
                <a:cubicBezTo>
                  <a:pt x="121" y="24"/>
                  <a:pt x="121" y="24"/>
                  <a:pt x="121" y="24"/>
                </a:cubicBezTo>
                <a:cubicBezTo>
                  <a:pt x="120" y="24"/>
                  <a:pt x="120" y="24"/>
                  <a:pt x="120" y="24"/>
                </a:cubicBezTo>
                <a:close/>
                <a:moveTo>
                  <a:pt x="148" y="24"/>
                </a:moveTo>
                <a:cubicBezTo>
                  <a:pt x="148" y="25"/>
                  <a:pt x="148" y="25"/>
                  <a:pt x="148" y="25"/>
                </a:cubicBezTo>
                <a:cubicBezTo>
                  <a:pt x="148" y="24"/>
                  <a:pt x="148" y="24"/>
                  <a:pt x="148" y="24"/>
                </a:cubicBezTo>
                <a:close/>
                <a:moveTo>
                  <a:pt x="161" y="27"/>
                </a:moveTo>
                <a:cubicBezTo>
                  <a:pt x="160" y="26"/>
                  <a:pt x="158" y="25"/>
                  <a:pt x="156" y="25"/>
                </a:cubicBezTo>
                <a:cubicBezTo>
                  <a:pt x="158" y="25"/>
                  <a:pt x="160" y="26"/>
                  <a:pt x="161" y="27"/>
                </a:cubicBezTo>
                <a:close/>
                <a:moveTo>
                  <a:pt x="137" y="26"/>
                </a:moveTo>
                <a:cubicBezTo>
                  <a:pt x="137" y="25"/>
                  <a:pt x="136" y="25"/>
                  <a:pt x="136" y="25"/>
                </a:cubicBezTo>
                <a:cubicBezTo>
                  <a:pt x="137" y="26"/>
                  <a:pt x="137" y="26"/>
                  <a:pt x="137" y="26"/>
                </a:cubicBezTo>
                <a:cubicBezTo>
                  <a:pt x="137" y="26"/>
                  <a:pt x="137" y="26"/>
                  <a:pt x="137" y="26"/>
                </a:cubicBezTo>
                <a:close/>
                <a:moveTo>
                  <a:pt x="103" y="26"/>
                </a:moveTo>
                <a:cubicBezTo>
                  <a:pt x="103" y="26"/>
                  <a:pt x="102" y="26"/>
                  <a:pt x="102" y="26"/>
                </a:cubicBezTo>
                <a:cubicBezTo>
                  <a:pt x="102" y="27"/>
                  <a:pt x="103" y="26"/>
                  <a:pt x="103" y="26"/>
                </a:cubicBezTo>
                <a:close/>
                <a:moveTo>
                  <a:pt x="101" y="27"/>
                </a:moveTo>
                <a:cubicBezTo>
                  <a:pt x="101" y="26"/>
                  <a:pt x="99" y="27"/>
                  <a:pt x="99" y="26"/>
                </a:cubicBezTo>
                <a:cubicBezTo>
                  <a:pt x="98" y="28"/>
                  <a:pt x="95" y="27"/>
                  <a:pt x="94" y="28"/>
                </a:cubicBezTo>
                <a:cubicBezTo>
                  <a:pt x="95" y="27"/>
                  <a:pt x="95" y="27"/>
                  <a:pt x="95" y="27"/>
                </a:cubicBezTo>
                <a:cubicBezTo>
                  <a:pt x="96" y="28"/>
                  <a:pt x="96" y="28"/>
                  <a:pt x="96" y="28"/>
                </a:cubicBezTo>
                <a:cubicBezTo>
                  <a:pt x="97" y="29"/>
                  <a:pt x="97" y="28"/>
                  <a:pt x="98" y="27"/>
                </a:cubicBezTo>
                <a:cubicBezTo>
                  <a:pt x="98" y="28"/>
                  <a:pt x="98" y="28"/>
                  <a:pt x="98" y="28"/>
                </a:cubicBezTo>
                <a:cubicBezTo>
                  <a:pt x="99" y="27"/>
                  <a:pt x="100" y="28"/>
                  <a:pt x="100" y="27"/>
                </a:cubicBezTo>
                <a:cubicBezTo>
                  <a:pt x="101" y="27"/>
                  <a:pt x="101" y="27"/>
                  <a:pt x="101" y="27"/>
                </a:cubicBezTo>
                <a:close/>
                <a:moveTo>
                  <a:pt x="153" y="26"/>
                </a:moveTo>
                <a:cubicBezTo>
                  <a:pt x="155" y="27"/>
                  <a:pt x="155" y="27"/>
                  <a:pt x="155" y="27"/>
                </a:cubicBezTo>
                <a:cubicBezTo>
                  <a:pt x="153" y="26"/>
                  <a:pt x="153" y="26"/>
                  <a:pt x="153" y="26"/>
                </a:cubicBezTo>
                <a:close/>
                <a:moveTo>
                  <a:pt x="110" y="27"/>
                </a:moveTo>
                <a:cubicBezTo>
                  <a:pt x="107" y="26"/>
                  <a:pt x="105" y="26"/>
                  <a:pt x="103" y="27"/>
                </a:cubicBezTo>
                <a:cubicBezTo>
                  <a:pt x="105" y="28"/>
                  <a:pt x="108" y="27"/>
                  <a:pt x="110" y="27"/>
                </a:cubicBezTo>
                <a:close/>
                <a:moveTo>
                  <a:pt x="142" y="27"/>
                </a:moveTo>
                <a:cubicBezTo>
                  <a:pt x="142" y="27"/>
                  <a:pt x="142" y="27"/>
                  <a:pt x="142" y="27"/>
                </a:cubicBezTo>
                <a:cubicBezTo>
                  <a:pt x="141" y="27"/>
                  <a:pt x="141" y="27"/>
                  <a:pt x="141" y="27"/>
                </a:cubicBezTo>
                <a:cubicBezTo>
                  <a:pt x="142" y="27"/>
                  <a:pt x="142" y="27"/>
                  <a:pt x="142" y="27"/>
                </a:cubicBezTo>
                <a:close/>
                <a:moveTo>
                  <a:pt x="156" y="27"/>
                </a:moveTo>
                <a:cubicBezTo>
                  <a:pt x="156" y="27"/>
                  <a:pt x="156" y="27"/>
                  <a:pt x="156" y="27"/>
                </a:cubicBezTo>
                <a:cubicBezTo>
                  <a:pt x="156" y="27"/>
                  <a:pt x="156" y="27"/>
                  <a:pt x="156" y="27"/>
                </a:cubicBezTo>
                <a:cubicBezTo>
                  <a:pt x="156" y="27"/>
                  <a:pt x="156" y="27"/>
                  <a:pt x="156" y="27"/>
                </a:cubicBezTo>
                <a:close/>
                <a:moveTo>
                  <a:pt x="167" y="30"/>
                </a:moveTo>
                <a:cubicBezTo>
                  <a:pt x="165" y="29"/>
                  <a:pt x="163" y="27"/>
                  <a:pt x="161" y="27"/>
                </a:cubicBezTo>
                <a:cubicBezTo>
                  <a:pt x="162" y="28"/>
                  <a:pt x="162" y="28"/>
                  <a:pt x="162" y="28"/>
                </a:cubicBezTo>
                <a:cubicBezTo>
                  <a:pt x="164" y="28"/>
                  <a:pt x="166" y="30"/>
                  <a:pt x="167" y="30"/>
                </a:cubicBezTo>
                <a:close/>
                <a:moveTo>
                  <a:pt x="84" y="28"/>
                </a:moveTo>
                <a:cubicBezTo>
                  <a:pt x="85" y="27"/>
                  <a:pt x="85" y="27"/>
                  <a:pt x="85" y="27"/>
                </a:cubicBezTo>
                <a:cubicBezTo>
                  <a:pt x="85" y="27"/>
                  <a:pt x="85" y="27"/>
                  <a:pt x="85" y="27"/>
                </a:cubicBezTo>
                <a:cubicBezTo>
                  <a:pt x="84" y="28"/>
                  <a:pt x="84" y="28"/>
                  <a:pt x="84" y="28"/>
                </a:cubicBezTo>
                <a:close/>
                <a:moveTo>
                  <a:pt x="94" y="29"/>
                </a:moveTo>
                <a:cubicBezTo>
                  <a:pt x="93" y="29"/>
                  <a:pt x="93" y="29"/>
                  <a:pt x="93" y="29"/>
                </a:cubicBezTo>
                <a:cubicBezTo>
                  <a:pt x="93" y="28"/>
                  <a:pt x="93" y="28"/>
                  <a:pt x="93" y="28"/>
                </a:cubicBezTo>
                <a:cubicBezTo>
                  <a:pt x="92" y="29"/>
                  <a:pt x="90" y="28"/>
                  <a:pt x="89" y="29"/>
                </a:cubicBezTo>
                <a:cubicBezTo>
                  <a:pt x="90" y="29"/>
                  <a:pt x="91" y="28"/>
                  <a:pt x="92" y="29"/>
                </a:cubicBezTo>
                <a:cubicBezTo>
                  <a:pt x="89" y="31"/>
                  <a:pt x="85" y="31"/>
                  <a:pt x="82" y="33"/>
                </a:cubicBezTo>
                <a:cubicBezTo>
                  <a:pt x="87" y="33"/>
                  <a:pt x="90" y="30"/>
                  <a:pt x="94" y="29"/>
                </a:cubicBezTo>
                <a:close/>
                <a:moveTo>
                  <a:pt x="147" y="28"/>
                </a:moveTo>
                <a:cubicBezTo>
                  <a:pt x="147" y="28"/>
                  <a:pt x="147" y="28"/>
                  <a:pt x="147" y="28"/>
                </a:cubicBezTo>
                <a:cubicBezTo>
                  <a:pt x="146" y="28"/>
                  <a:pt x="146" y="28"/>
                  <a:pt x="146" y="28"/>
                </a:cubicBezTo>
                <a:cubicBezTo>
                  <a:pt x="147" y="28"/>
                  <a:pt x="147" y="28"/>
                  <a:pt x="147" y="28"/>
                </a:cubicBezTo>
                <a:close/>
                <a:moveTo>
                  <a:pt x="148" y="28"/>
                </a:moveTo>
                <a:cubicBezTo>
                  <a:pt x="149" y="28"/>
                  <a:pt x="149" y="28"/>
                  <a:pt x="149" y="28"/>
                </a:cubicBezTo>
                <a:cubicBezTo>
                  <a:pt x="148" y="28"/>
                  <a:pt x="148" y="28"/>
                  <a:pt x="148" y="28"/>
                </a:cubicBezTo>
                <a:cubicBezTo>
                  <a:pt x="148" y="28"/>
                  <a:pt x="148" y="28"/>
                  <a:pt x="148" y="28"/>
                </a:cubicBezTo>
                <a:close/>
                <a:moveTo>
                  <a:pt x="88" y="29"/>
                </a:moveTo>
                <a:cubicBezTo>
                  <a:pt x="86" y="30"/>
                  <a:pt x="83" y="31"/>
                  <a:pt x="81" y="33"/>
                </a:cubicBezTo>
                <a:cubicBezTo>
                  <a:pt x="85" y="31"/>
                  <a:pt x="85" y="31"/>
                  <a:pt x="85" y="31"/>
                </a:cubicBezTo>
                <a:cubicBezTo>
                  <a:pt x="86" y="30"/>
                  <a:pt x="88" y="30"/>
                  <a:pt x="88" y="29"/>
                </a:cubicBezTo>
                <a:close/>
                <a:moveTo>
                  <a:pt x="157" y="31"/>
                </a:moveTo>
                <a:cubicBezTo>
                  <a:pt x="156" y="31"/>
                  <a:pt x="156" y="31"/>
                  <a:pt x="156" y="31"/>
                </a:cubicBezTo>
                <a:cubicBezTo>
                  <a:pt x="154" y="30"/>
                  <a:pt x="154" y="30"/>
                  <a:pt x="154" y="30"/>
                </a:cubicBezTo>
                <a:cubicBezTo>
                  <a:pt x="157" y="31"/>
                  <a:pt x="157" y="31"/>
                  <a:pt x="157" y="31"/>
                </a:cubicBezTo>
                <a:close/>
                <a:moveTo>
                  <a:pt x="171" y="35"/>
                </a:moveTo>
                <a:cubicBezTo>
                  <a:pt x="169" y="34"/>
                  <a:pt x="167" y="32"/>
                  <a:pt x="165" y="31"/>
                </a:cubicBezTo>
                <a:cubicBezTo>
                  <a:pt x="167" y="33"/>
                  <a:pt x="169" y="35"/>
                  <a:pt x="171" y="36"/>
                </a:cubicBezTo>
                <a:cubicBezTo>
                  <a:pt x="171" y="35"/>
                  <a:pt x="171" y="35"/>
                  <a:pt x="171" y="35"/>
                </a:cubicBezTo>
                <a:close/>
                <a:moveTo>
                  <a:pt x="161" y="33"/>
                </a:moveTo>
                <a:cubicBezTo>
                  <a:pt x="158" y="32"/>
                  <a:pt x="158" y="32"/>
                  <a:pt x="158" y="32"/>
                </a:cubicBezTo>
                <a:cubicBezTo>
                  <a:pt x="159" y="32"/>
                  <a:pt x="160" y="33"/>
                  <a:pt x="161" y="33"/>
                </a:cubicBezTo>
                <a:close/>
                <a:moveTo>
                  <a:pt x="80" y="33"/>
                </a:moveTo>
                <a:cubicBezTo>
                  <a:pt x="80" y="33"/>
                  <a:pt x="80" y="33"/>
                  <a:pt x="80" y="33"/>
                </a:cubicBezTo>
                <a:cubicBezTo>
                  <a:pt x="80" y="33"/>
                  <a:pt x="80" y="33"/>
                  <a:pt x="80" y="33"/>
                </a:cubicBezTo>
                <a:cubicBezTo>
                  <a:pt x="80" y="33"/>
                  <a:pt x="80" y="33"/>
                  <a:pt x="80" y="33"/>
                </a:cubicBezTo>
                <a:close/>
                <a:moveTo>
                  <a:pt x="121" y="33"/>
                </a:moveTo>
                <a:cubicBezTo>
                  <a:pt x="120" y="33"/>
                  <a:pt x="118" y="33"/>
                  <a:pt x="117" y="33"/>
                </a:cubicBezTo>
                <a:cubicBezTo>
                  <a:pt x="119" y="33"/>
                  <a:pt x="120" y="34"/>
                  <a:pt x="121" y="33"/>
                </a:cubicBezTo>
                <a:close/>
                <a:moveTo>
                  <a:pt x="158" y="35"/>
                </a:moveTo>
                <a:cubicBezTo>
                  <a:pt x="156" y="34"/>
                  <a:pt x="154" y="32"/>
                  <a:pt x="153" y="33"/>
                </a:cubicBezTo>
                <a:cubicBezTo>
                  <a:pt x="154" y="34"/>
                  <a:pt x="154" y="34"/>
                  <a:pt x="155" y="35"/>
                </a:cubicBezTo>
                <a:cubicBezTo>
                  <a:pt x="156" y="35"/>
                  <a:pt x="157" y="35"/>
                  <a:pt x="158" y="35"/>
                </a:cubicBezTo>
                <a:close/>
                <a:moveTo>
                  <a:pt x="116" y="33"/>
                </a:moveTo>
                <a:cubicBezTo>
                  <a:pt x="117" y="33"/>
                  <a:pt x="117" y="33"/>
                  <a:pt x="117" y="33"/>
                </a:cubicBezTo>
                <a:cubicBezTo>
                  <a:pt x="117" y="33"/>
                  <a:pt x="117" y="33"/>
                  <a:pt x="117" y="33"/>
                </a:cubicBezTo>
                <a:cubicBezTo>
                  <a:pt x="116" y="33"/>
                  <a:pt x="116" y="33"/>
                  <a:pt x="116" y="33"/>
                </a:cubicBezTo>
                <a:cubicBezTo>
                  <a:pt x="116" y="33"/>
                  <a:pt x="116" y="33"/>
                  <a:pt x="116" y="33"/>
                </a:cubicBezTo>
                <a:close/>
                <a:moveTo>
                  <a:pt x="126" y="33"/>
                </a:moveTo>
                <a:cubicBezTo>
                  <a:pt x="128" y="33"/>
                  <a:pt x="128" y="33"/>
                  <a:pt x="128" y="33"/>
                </a:cubicBezTo>
                <a:cubicBezTo>
                  <a:pt x="126" y="33"/>
                  <a:pt x="126" y="33"/>
                  <a:pt x="126" y="33"/>
                </a:cubicBezTo>
                <a:cubicBezTo>
                  <a:pt x="126" y="33"/>
                  <a:pt x="126" y="33"/>
                  <a:pt x="126" y="33"/>
                </a:cubicBezTo>
                <a:close/>
                <a:moveTo>
                  <a:pt x="134" y="34"/>
                </a:moveTo>
                <a:cubicBezTo>
                  <a:pt x="129" y="33"/>
                  <a:pt x="129" y="33"/>
                  <a:pt x="129" y="33"/>
                </a:cubicBezTo>
                <a:cubicBezTo>
                  <a:pt x="131" y="34"/>
                  <a:pt x="133" y="33"/>
                  <a:pt x="134" y="34"/>
                </a:cubicBezTo>
                <a:close/>
                <a:moveTo>
                  <a:pt x="109" y="34"/>
                </a:moveTo>
                <a:cubicBezTo>
                  <a:pt x="106" y="34"/>
                  <a:pt x="104" y="35"/>
                  <a:pt x="102" y="36"/>
                </a:cubicBezTo>
                <a:cubicBezTo>
                  <a:pt x="104" y="35"/>
                  <a:pt x="107" y="35"/>
                  <a:pt x="109" y="34"/>
                </a:cubicBezTo>
                <a:close/>
                <a:moveTo>
                  <a:pt x="137" y="34"/>
                </a:moveTo>
                <a:cubicBezTo>
                  <a:pt x="135" y="34"/>
                  <a:pt x="135" y="34"/>
                  <a:pt x="135" y="34"/>
                </a:cubicBezTo>
                <a:cubicBezTo>
                  <a:pt x="136" y="34"/>
                  <a:pt x="136" y="35"/>
                  <a:pt x="137" y="34"/>
                </a:cubicBezTo>
                <a:close/>
                <a:moveTo>
                  <a:pt x="76" y="37"/>
                </a:moveTo>
                <a:cubicBezTo>
                  <a:pt x="77" y="36"/>
                  <a:pt x="80" y="36"/>
                  <a:pt x="81" y="34"/>
                </a:cubicBezTo>
                <a:cubicBezTo>
                  <a:pt x="79" y="35"/>
                  <a:pt x="77" y="36"/>
                  <a:pt x="76" y="37"/>
                </a:cubicBezTo>
                <a:close/>
                <a:moveTo>
                  <a:pt x="140" y="35"/>
                </a:moveTo>
                <a:cubicBezTo>
                  <a:pt x="140" y="35"/>
                  <a:pt x="140" y="35"/>
                  <a:pt x="139" y="35"/>
                </a:cubicBezTo>
                <a:cubicBezTo>
                  <a:pt x="139" y="35"/>
                  <a:pt x="139" y="35"/>
                  <a:pt x="139" y="35"/>
                </a:cubicBezTo>
                <a:cubicBezTo>
                  <a:pt x="140" y="35"/>
                  <a:pt x="140" y="35"/>
                  <a:pt x="140" y="35"/>
                </a:cubicBezTo>
                <a:close/>
                <a:moveTo>
                  <a:pt x="160" y="35"/>
                </a:moveTo>
                <a:cubicBezTo>
                  <a:pt x="159" y="35"/>
                  <a:pt x="158" y="36"/>
                  <a:pt x="157" y="36"/>
                </a:cubicBezTo>
                <a:cubicBezTo>
                  <a:pt x="158" y="36"/>
                  <a:pt x="160" y="36"/>
                  <a:pt x="160" y="35"/>
                </a:cubicBezTo>
                <a:close/>
                <a:moveTo>
                  <a:pt x="148" y="37"/>
                </a:moveTo>
                <a:cubicBezTo>
                  <a:pt x="142" y="35"/>
                  <a:pt x="142" y="35"/>
                  <a:pt x="142" y="35"/>
                </a:cubicBezTo>
                <a:cubicBezTo>
                  <a:pt x="143" y="36"/>
                  <a:pt x="146" y="37"/>
                  <a:pt x="148" y="37"/>
                </a:cubicBezTo>
                <a:close/>
                <a:moveTo>
                  <a:pt x="89" y="41"/>
                </a:moveTo>
                <a:cubicBezTo>
                  <a:pt x="92" y="38"/>
                  <a:pt x="96" y="38"/>
                  <a:pt x="100" y="36"/>
                </a:cubicBezTo>
                <a:cubicBezTo>
                  <a:pt x="96" y="37"/>
                  <a:pt x="92" y="39"/>
                  <a:pt x="89" y="41"/>
                </a:cubicBezTo>
                <a:close/>
                <a:moveTo>
                  <a:pt x="165" y="39"/>
                </a:moveTo>
                <a:cubicBezTo>
                  <a:pt x="164" y="38"/>
                  <a:pt x="164" y="38"/>
                  <a:pt x="164" y="38"/>
                </a:cubicBezTo>
                <a:cubicBezTo>
                  <a:pt x="163" y="38"/>
                  <a:pt x="161" y="35"/>
                  <a:pt x="159" y="37"/>
                </a:cubicBezTo>
                <a:cubicBezTo>
                  <a:pt x="160" y="37"/>
                  <a:pt x="160" y="37"/>
                  <a:pt x="160" y="37"/>
                </a:cubicBezTo>
                <a:cubicBezTo>
                  <a:pt x="161" y="36"/>
                  <a:pt x="162" y="39"/>
                  <a:pt x="163" y="38"/>
                </a:cubicBezTo>
                <a:cubicBezTo>
                  <a:pt x="163" y="39"/>
                  <a:pt x="163" y="39"/>
                  <a:pt x="163" y="39"/>
                </a:cubicBezTo>
                <a:cubicBezTo>
                  <a:pt x="163" y="39"/>
                  <a:pt x="166" y="39"/>
                  <a:pt x="165" y="40"/>
                </a:cubicBezTo>
                <a:cubicBezTo>
                  <a:pt x="166" y="40"/>
                  <a:pt x="167" y="45"/>
                  <a:pt x="169" y="42"/>
                </a:cubicBezTo>
                <a:cubicBezTo>
                  <a:pt x="168" y="40"/>
                  <a:pt x="166" y="40"/>
                  <a:pt x="165" y="39"/>
                </a:cubicBezTo>
                <a:close/>
                <a:moveTo>
                  <a:pt x="169" y="38"/>
                </a:moveTo>
                <a:cubicBezTo>
                  <a:pt x="169" y="37"/>
                  <a:pt x="168" y="37"/>
                  <a:pt x="168" y="37"/>
                </a:cubicBezTo>
                <a:cubicBezTo>
                  <a:pt x="168" y="37"/>
                  <a:pt x="169" y="38"/>
                  <a:pt x="169" y="38"/>
                </a:cubicBezTo>
                <a:close/>
                <a:moveTo>
                  <a:pt x="67" y="44"/>
                </a:moveTo>
                <a:cubicBezTo>
                  <a:pt x="69" y="42"/>
                  <a:pt x="73" y="40"/>
                  <a:pt x="75" y="38"/>
                </a:cubicBezTo>
                <a:cubicBezTo>
                  <a:pt x="72" y="39"/>
                  <a:pt x="69" y="42"/>
                  <a:pt x="67" y="44"/>
                </a:cubicBezTo>
                <a:cubicBezTo>
                  <a:pt x="67" y="44"/>
                  <a:pt x="67" y="44"/>
                  <a:pt x="67" y="44"/>
                </a:cubicBezTo>
                <a:close/>
                <a:moveTo>
                  <a:pt x="175" y="39"/>
                </a:moveTo>
                <a:cubicBezTo>
                  <a:pt x="175" y="39"/>
                  <a:pt x="175" y="39"/>
                  <a:pt x="175" y="39"/>
                </a:cubicBezTo>
                <a:cubicBezTo>
                  <a:pt x="174" y="38"/>
                  <a:pt x="174" y="38"/>
                  <a:pt x="174" y="38"/>
                </a:cubicBezTo>
                <a:cubicBezTo>
                  <a:pt x="175" y="39"/>
                  <a:pt x="175" y="39"/>
                  <a:pt x="175" y="39"/>
                </a:cubicBezTo>
                <a:close/>
                <a:moveTo>
                  <a:pt x="74" y="40"/>
                </a:moveTo>
                <a:cubicBezTo>
                  <a:pt x="74" y="39"/>
                  <a:pt x="74" y="40"/>
                  <a:pt x="74" y="41"/>
                </a:cubicBezTo>
                <a:cubicBezTo>
                  <a:pt x="74" y="40"/>
                  <a:pt x="74" y="40"/>
                  <a:pt x="74" y="40"/>
                </a:cubicBezTo>
                <a:close/>
                <a:moveTo>
                  <a:pt x="180" y="40"/>
                </a:moveTo>
                <a:cubicBezTo>
                  <a:pt x="181" y="40"/>
                  <a:pt x="181" y="40"/>
                  <a:pt x="181" y="40"/>
                </a:cubicBezTo>
                <a:cubicBezTo>
                  <a:pt x="180" y="40"/>
                  <a:pt x="180" y="40"/>
                  <a:pt x="180" y="40"/>
                </a:cubicBezTo>
                <a:close/>
                <a:moveTo>
                  <a:pt x="183" y="42"/>
                </a:moveTo>
                <a:cubicBezTo>
                  <a:pt x="182" y="41"/>
                  <a:pt x="182" y="41"/>
                  <a:pt x="182" y="41"/>
                </a:cubicBezTo>
                <a:cubicBezTo>
                  <a:pt x="182" y="41"/>
                  <a:pt x="182" y="41"/>
                  <a:pt x="182" y="41"/>
                </a:cubicBezTo>
                <a:cubicBezTo>
                  <a:pt x="183" y="42"/>
                  <a:pt x="183" y="42"/>
                  <a:pt x="183" y="42"/>
                </a:cubicBezTo>
                <a:close/>
                <a:moveTo>
                  <a:pt x="88" y="41"/>
                </a:moveTo>
                <a:cubicBezTo>
                  <a:pt x="87" y="41"/>
                  <a:pt x="86" y="41"/>
                  <a:pt x="85" y="42"/>
                </a:cubicBezTo>
                <a:cubicBezTo>
                  <a:pt x="86" y="42"/>
                  <a:pt x="87" y="41"/>
                  <a:pt x="88" y="41"/>
                </a:cubicBezTo>
                <a:close/>
                <a:moveTo>
                  <a:pt x="71" y="42"/>
                </a:moveTo>
                <a:cubicBezTo>
                  <a:pt x="72" y="42"/>
                  <a:pt x="72" y="42"/>
                  <a:pt x="72" y="42"/>
                </a:cubicBezTo>
                <a:cubicBezTo>
                  <a:pt x="72" y="41"/>
                  <a:pt x="72" y="41"/>
                  <a:pt x="72" y="41"/>
                </a:cubicBezTo>
                <a:cubicBezTo>
                  <a:pt x="71" y="42"/>
                  <a:pt x="71" y="42"/>
                  <a:pt x="71" y="42"/>
                </a:cubicBezTo>
                <a:close/>
                <a:moveTo>
                  <a:pt x="66" y="45"/>
                </a:moveTo>
                <a:cubicBezTo>
                  <a:pt x="64" y="45"/>
                  <a:pt x="63" y="46"/>
                  <a:pt x="63" y="48"/>
                </a:cubicBezTo>
                <a:cubicBezTo>
                  <a:pt x="65" y="46"/>
                  <a:pt x="65" y="46"/>
                  <a:pt x="65" y="46"/>
                </a:cubicBezTo>
                <a:cubicBezTo>
                  <a:pt x="65" y="46"/>
                  <a:pt x="65" y="47"/>
                  <a:pt x="65" y="47"/>
                </a:cubicBezTo>
                <a:cubicBezTo>
                  <a:pt x="66" y="47"/>
                  <a:pt x="66" y="47"/>
                  <a:pt x="66" y="47"/>
                </a:cubicBezTo>
                <a:cubicBezTo>
                  <a:pt x="65" y="46"/>
                  <a:pt x="66" y="46"/>
                  <a:pt x="66" y="45"/>
                </a:cubicBezTo>
                <a:close/>
                <a:moveTo>
                  <a:pt x="183" y="49"/>
                </a:moveTo>
                <a:cubicBezTo>
                  <a:pt x="183" y="49"/>
                  <a:pt x="183" y="49"/>
                  <a:pt x="183" y="49"/>
                </a:cubicBezTo>
                <a:cubicBezTo>
                  <a:pt x="181" y="47"/>
                  <a:pt x="181" y="47"/>
                  <a:pt x="181" y="47"/>
                </a:cubicBezTo>
                <a:cubicBezTo>
                  <a:pt x="183" y="49"/>
                  <a:pt x="183" y="49"/>
                  <a:pt x="183" y="49"/>
                </a:cubicBezTo>
                <a:close/>
                <a:moveTo>
                  <a:pt x="61" y="50"/>
                </a:moveTo>
                <a:cubicBezTo>
                  <a:pt x="61" y="49"/>
                  <a:pt x="61" y="49"/>
                  <a:pt x="61" y="49"/>
                </a:cubicBezTo>
                <a:cubicBezTo>
                  <a:pt x="61" y="49"/>
                  <a:pt x="61" y="49"/>
                  <a:pt x="61" y="49"/>
                </a:cubicBezTo>
                <a:cubicBezTo>
                  <a:pt x="61" y="50"/>
                  <a:pt x="61" y="50"/>
                  <a:pt x="61" y="50"/>
                </a:cubicBezTo>
                <a:close/>
                <a:moveTo>
                  <a:pt x="58" y="51"/>
                </a:moveTo>
                <a:cubicBezTo>
                  <a:pt x="59" y="51"/>
                  <a:pt x="59" y="51"/>
                  <a:pt x="59" y="51"/>
                </a:cubicBezTo>
                <a:cubicBezTo>
                  <a:pt x="60" y="50"/>
                  <a:pt x="60" y="50"/>
                  <a:pt x="60" y="50"/>
                </a:cubicBezTo>
                <a:cubicBezTo>
                  <a:pt x="58" y="51"/>
                  <a:pt x="58" y="51"/>
                  <a:pt x="58" y="51"/>
                </a:cubicBezTo>
                <a:close/>
                <a:moveTo>
                  <a:pt x="190" y="57"/>
                </a:moveTo>
                <a:cubicBezTo>
                  <a:pt x="188" y="55"/>
                  <a:pt x="187" y="53"/>
                  <a:pt x="185" y="51"/>
                </a:cubicBezTo>
                <a:cubicBezTo>
                  <a:pt x="187" y="53"/>
                  <a:pt x="188" y="56"/>
                  <a:pt x="190" y="57"/>
                </a:cubicBezTo>
                <a:close/>
                <a:moveTo>
                  <a:pt x="190" y="52"/>
                </a:moveTo>
                <a:cubicBezTo>
                  <a:pt x="193" y="54"/>
                  <a:pt x="193" y="54"/>
                  <a:pt x="193" y="54"/>
                </a:cubicBezTo>
                <a:cubicBezTo>
                  <a:pt x="190" y="52"/>
                  <a:pt x="190" y="52"/>
                  <a:pt x="190" y="52"/>
                </a:cubicBezTo>
                <a:close/>
                <a:moveTo>
                  <a:pt x="67" y="55"/>
                </a:moveTo>
                <a:cubicBezTo>
                  <a:pt x="69" y="53"/>
                  <a:pt x="69" y="53"/>
                  <a:pt x="69" y="53"/>
                </a:cubicBezTo>
                <a:cubicBezTo>
                  <a:pt x="69" y="54"/>
                  <a:pt x="67" y="54"/>
                  <a:pt x="67" y="55"/>
                </a:cubicBezTo>
                <a:close/>
                <a:moveTo>
                  <a:pt x="193" y="61"/>
                </a:moveTo>
                <a:cubicBezTo>
                  <a:pt x="192" y="60"/>
                  <a:pt x="192" y="60"/>
                  <a:pt x="192" y="60"/>
                </a:cubicBezTo>
                <a:cubicBezTo>
                  <a:pt x="192" y="60"/>
                  <a:pt x="192" y="61"/>
                  <a:pt x="193" y="61"/>
                </a:cubicBezTo>
                <a:close/>
                <a:moveTo>
                  <a:pt x="198" y="62"/>
                </a:moveTo>
                <a:cubicBezTo>
                  <a:pt x="197" y="61"/>
                  <a:pt x="197" y="61"/>
                  <a:pt x="197" y="61"/>
                </a:cubicBezTo>
                <a:cubicBezTo>
                  <a:pt x="198" y="61"/>
                  <a:pt x="198" y="62"/>
                  <a:pt x="198" y="62"/>
                </a:cubicBezTo>
                <a:close/>
                <a:moveTo>
                  <a:pt x="223" y="62"/>
                </a:moveTo>
                <a:cubicBezTo>
                  <a:pt x="223" y="62"/>
                  <a:pt x="223" y="62"/>
                  <a:pt x="223" y="62"/>
                </a:cubicBezTo>
                <a:cubicBezTo>
                  <a:pt x="223" y="62"/>
                  <a:pt x="223" y="62"/>
                  <a:pt x="223" y="62"/>
                </a:cubicBezTo>
                <a:cubicBezTo>
                  <a:pt x="223" y="62"/>
                  <a:pt x="223" y="62"/>
                  <a:pt x="223" y="62"/>
                </a:cubicBezTo>
                <a:close/>
                <a:moveTo>
                  <a:pt x="194" y="63"/>
                </a:moveTo>
                <a:cubicBezTo>
                  <a:pt x="194" y="63"/>
                  <a:pt x="194" y="63"/>
                  <a:pt x="194" y="63"/>
                </a:cubicBezTo>
                <a:cubicBezTo>
                  <a:pt x="194" y="64"/>
                  <a:pt x="194" y="64"/>
                  <a:pt x="194" y="64"/>
                </a:cubicBezTo>
                <a:cubicBezTo>
                  <a:pt x="195" y="64"/>
                  <a:pt x="195" y="64"/>
                  <a:pt x="195" y="64"/>
                </a:cubicBezTo>
                <a:cubicBezTo>
                  <a:pt x="195" y="64"/>
                  <a:pt x="194" y="64"/>
                  <a:pt x="194" y="63"/>
                </a:cubicBezTo>
                <a:close/>
                <a:moveTo>
                  <a:pt x="226" y="69"/>
                </a:moveTo>
                <a:cubicBezTo>
                  <a:pt x="226" y="67"/>
                  <a:pt x="225" y="66"/>
                  <a:pt x="224" y="65"/>
                </a:cubicBezTo>
                <a:cubicBezTo>
                  <a:pt x="224" y="66"/>
                  <a:pt x="225" y="68"/>
                  <a:pt x="226" y="69"/>
                </a:cubicBezTo>
                <a:close/>
                <a:moveTo>
                  <a:pt x="197" y="68"/>
                </a:moveTo>
                <a:cubicBezTo>
                  <a:pt x="195" y="65"/>
                  <a:pt x="195" y="65"/>
                  <a:pt x="195" y="65"/>
                </a:cubicBezTo>
                <a:cubicBezTo>
                  <a:pt x="195" y="66"/>
                  <a:pt x="196" y="68"/>
                  <a:pt x="197" y="68"/>
                </a:cubicBezTo>
                <a:close/>
                <a:moveTo>
                  <a:pt x="48" y="83"/>
                </a:moveTo>
                <a:cubicBezTo>
                  <a:pt x="51" y="77"/>
                  <a:pt x="52" y="71"/>
                  <a:pt x="57" y="66"/>
                </a:cubicBezTo>
                <a:cubicBezTo>
                  <a:pt x="54" y="70"/>
                  <a:pt x="51" y="74"/>
                  <a:pt x="50" y="79"/>
                </a:cubicBezTo>
                <a:cubicBezTo>
                  <a:pt x="49" y="80"/>
                  <a:pt x="49" y="81"/>
                  <a:pt x="48" y="82"/>
                </a:cubicBezTo>
                <a:cubicBezTo>
                  <a:pt x="48" y="82"/>
                  <a:pt x="48" y="83"/>
                  <a:pt x="48" y="83"/>
                </a:cubicBezTo>
                <a:close/>
                <a:moveTo>
                  <a:pt x="188" y="68"/>
                </a:moveTo>
                <a:cubicBezTo>
                  <a:pt x="188" y="67"/>
                  <a:pt x="187" y="66"/>
                  <a:pt x="187" y="67"/>
                </a:cubicBezTo>
                <a:cubicBezTo>
                  <a:pt x="188" y="68"/>
                  <a:pt x="188" y="68"/>
                  <a:pt x="188" y="68"/>
                </a:cubicBezTo>
                <a:cubicBezTo>
                  <a:pt x="188" y="68"/>
                  <a:pt x="188" y="68"/>
                  <a:pt x="188" y="68"/>
                </a:cubicBezTo>
                <a:close/>
                <a:moveTo>
                  <a:pt x="190" y="70"/>
                </a:moveTo>
                <a:cubicBezTo>
                  <a:pt x="189" y="70"/>
                  <a:pt x="189" y="69"/>
                  <a:pt x="188" y="69"/>
                </a:cubicBezTo>
                <a:cubicBezTo>
                  <a:pt x="189" y="70"/>
                  <a:pt x="189" y="70"/>
                  <a:pt x="190" y="70"/>
                </a:cubicBezTo>
                <a:close/>
                <a:moveTo>
                  <a:pt x="198" y="70"/>
                </a:moveTo>
                <a:cubicBezTo>
                  <a:pt x="198" y="71"/>
                  <a:pt x="198" y="71"/>
                  <a:pt x="198" y="71"/>
                </a:cubicBezTo>
                <a:cubicBezTo>
                  <a:pt x="198" y="70"/>
                  <a:pt x="198" y="70"/>
                  <a:pt x="198" y="70"/>
                </a:cubicBezTo>
                <a:close/>
                <a:moveTo>
                  <a:pt x="227" y="74"/>
                </a:moveTo>
                <a:cubicBezTo>
                  <a:pt x="228" y="73"/>
                  <a:pt x="226" y="71"/>
                  <a:pt x="226" y="70"/>
                </a:cubicBezTo>
                <a:cubicBezTo>
                  <a:pt x="226" y="71"/>
                  <a:pt x="226" y="73"/>
                  <a:pt x="227" y="74"/>
                </a:cubicBezTo>
                <a:close/>
                <a:moveTo>
                  <a:pt x="191" y="73"/>
                </a:moveTo>
                <a:cubicBezTo>
                  <a:pt x="191" y="73"/>
                  <a:pt x="190" y="73"/>
                  <a:pt x="190" y="72"/>
                </a:cubicBezTo>
                <a:cubicBezTo>
                  <a:pt x="191" y="73"/>
                  <a:pt x="191" y="73"/>
                  <a:pt x="191" y="73"/>
                </a:cubicBezTo>
                <a:cubicBezTo>
                  <a:pt x="191" y="73"/>
                  <a:pt x="191" y="73"/>
                  <a:pt x="191" y="73"/>
                </a:cubicBezTo>
                <a:close/>
                <a:moveTo>
                  <a:pt x="199" y="73"/>
                </a:moveTo>
                <a:cubicBezTo>
                  <a:pt x="199" y="73"/>
                  <a:pt x="199" y="73"/>
                  <a:pt x="199" y="73"/>
                </a:cubicBezTo>
                <a:cubicBezTo>
                  <a:pt x="199" y="72"/>
                  <a:pt x="199" y="72"/>
                  <a:pt x="199" y="72"/>
                </a:cubicBezTo>
                <a:cubicBezTo>
                  <a:pt x="199" y="73"/>
                  <a:pt x="199" y="73"/>
                  <a:pt x="199" y="73"/>
                </a:cubicBezTo>
                <a:close/>
                <a:moveTo>
                  <a:pt x="191" y="74"/>
                </a:moveTo>
                <a:cubicBezTo>
                  <a:pt x="191" y="74"/>
                  <a:pt x="191" y="74"/>
                  <a:pt x="191" y="74"/>
                </a:cubicBezTo>
                <a:cubicBezTo>
                  <a:pt x="191" y="74"/>
                  <a:pt x="191" y="74"/>
                  <a:pt x="191" y="74"/>
                </a:cubicBezTo>
                <a:cubicBezTo>
                  <a:pt x="191" y="74"/>
                  <a:pt x="191" y="74"/>
                  <a:pt x="191" y="74"/>
                </a:cubicBezTo>
                <a:close/>
                <a:moveTo>
                  <a:pt x="201" y="74"/>
                </a:moveTo>
                <a:cubicBezTo>
                  <a:pt x="201" y="74"/>
                  <a:pt x="201" y="74"/>
                  <a:pt x="201" y="74"/>
                </a:cubicBezTo>
                <a:cubicBezTo>
                  <a:pt x="201" y="74"/>
                  <a:pt x="201" y="74"/>
                  <a:pt x="201" y="74"/>
                </a:cubicBezTo>
                <a:cubicBezTo>
                  <a:pt x="201" y="74"/>
                  <a:pt x="201" y="74"/>
                  <a:pt x="201" y="74"/>
                </a:cubicBezTo>
                <a:close/>
                <a:moveTo>
                  <a:pt x="228" y="77"/>
                </a:moveTo>
                <a:cubicBezTo>
                  <a:pt x="229" y="76"/>
                  <a:pt x="228" y="75"/>
                  <a:pt x="228" y="74"/>
                </a:cubicBezTo>
                <a:cubicBezTo>
                  <a:pt x="227" y="75"/>
                  <a:pt x="228" y="76"/>
                  <a:pt x="228" y="77"/>
                </a:cubicBezTo>
                <a:close/>
                <a:moveTo>
                  <a:pt x="200" y="75"/>
                </a:moveTo>
                <a:cubicBezTo>
                  <a:pt x="200" y="75"/>
                  <a:pt x="200" y="75"/>
                  <a:pt x="200" y="75"/>
                </a:cubicBezTo>
                <a:cubicBezTo>
                  <a:pt x="200" y="76"/>
                  <a:pt x="200" y="76"/>
                  <a:pt x="200" y="76"/>
                </a:cubicBezTo>
                <a:cubicBezTo>
                  <a:pt x="200" y="75"/>
                  <a:pt x="200" y="75"/>
                  <a:pt x="200" y="75"/>
                </a:cubicBezTo>
                <a:cubicBezTo>
                  <a:pt x="200" y="75"/>
                  <a:pt x="200" y="75"/>
                  <a:pt x="200" y="75"/>
                </a:cubicBezTo>
                <a:close/>
                <a:moveTo>
                  <a:pt x="192" y="77"/>
                </a:moveTo>
                <a:cubicBezTo>
                  <a:pt x="190" y="77"/>
                  <a:pt x="192" y="80"/>
                  <a:pt x="192" y="81"/>
                </a:cubicBezTo>
                <a:cubicBezTo>
                  <a:pt x="193" y="80"/>
                  <a:pt x="192" y="79"/>
                  <a:pt x="192" y="78"/>
                </a:cubicBezTo>
                <a:cubicBezTo>
                  <a:pt x="192" y="78"/>
                  <a:pt x="192" y="78"/>
                  <a:pt x="192" y="77"/>
                </a:cubicBezTo>
                <a:close/>
                <a:moveTo>
                  <a:pt x="201" y="78"/>
                </a:moveTo>
                <a:cubicBezTo>
                  <a:pt x="201" y="77"/>
                  <a:pt x="200" y="78"/>
                  <a:pt x="201" y="78"/>
                </a:cubicBezTo>
                <a:cubicBezTo>
                  <a:pt x="201" y="78"/>
                  <a:pt x="201" y="78"/>
                  <a:pt x="201" y="78"/>
                </a:cubicBezTo>
                <a:close/>
                <a:moveTo>
                  <a:pt x="206" y="79"/>
                </a:moveTo>
                <a:cubicBezTo>
                  <a:pt x="205" y="79"/>
                  <a:pt x="205" y="79"/>
                  <a:pt x="205" y="79"/>
                </a:cubicBezTo>
                <a:cubicBezTo>
                  <a:pt x="205" y="79"/>
                  <a:pt x="206" y="79"/>
                  <a:pt x="206" y="79"/>
                </a:cubicBezTo>
                <a:close/>
                <a:moveTo>
                  <a:pt x="202" y="83"/>
                </a:moveTo>
                <a:cubicBezTo>
                  <a:pt x="203" y="81"/>
                  <a:pt x="202" y="80"/>
                  <a:pt x="201" y="79"/>
                </a:cubicBezTo>
                <a:cubicBezTo>
                  <a:pt x="202" y="80"/>
                  <a:pt x="202" y="82"/>
                  <a:pt x="202" y="83"/>
                </a:cubicBezTo>
                <a:close/>
                <a:moveTo>
                  <a:pt x="207" y="83"/>
                </a:moveTo>
                <a:cubicBezTo>
                  <a:pt x="207" y="82"/>
                  <a:pt x="206" y="81"/>
                  <a:pt x="206" y="80"/>
                </a:cubicBezTo>
                <a:cubicBezTo>
                  <a:pt x="207" y="83"/>
                  <a:pt x="207" y="83"/>
                  <a:pt x="207" y="83"/>
                </a:cubicBezTo>
                <a:close/>
                <a:moveTo>
                  <a:pt x="193" y="84"/>
                </a:moveTo>
                <a:cubicBezTo>
                  <a:pt x="193" y="83"/>
                  <a:pt x="193" y="83"/>
                  <a:pt x="193" y="83"/>
                </a:cubicBezTo>
                <a:cubicBezTo>
                  <a:pt x="192" y="82"/>
                  <a:pt x="192" y="82"/>
                  <a:pt x="192" y="82"/>
                </a:cubicBezTo>
                <a:cubicBezTo>
                  <a:pt x="193" y="84"/>
                  <a:pt x="193" y="84"/>
                  <a:pt x="193" y="84"/>
                </a:cubicBezTo>
                <a:close/>
                <a:moveTo>
                  <a:pt x="203" y="85"/>
                </a:moveTo>
                <a:cubicBezTo>
                  <a:pt x="204" y="85"/>
                  <a:pt x="203" y="84"/>
                  <a:pt x="203" y="84"/>
                </a:cubicBezTo>
                <a:cubicBezTo>
                  <a:pt x="203" y="85"/>
                  <a:pt x="203" y="85"/>
                  <a:pt x="203" y="85"/>
                </a:cubicBezTo>
                <a:close/>
                <a:moveTo>
                  <a:pt x="48" y="85"/>
                </a:moveTo>
                <a:cubicBezTo>
                  <a:pt x="47" y="85"/>
                  <a:pt x="47" y="85"/>
                  <a:pt x="47" y="86"/>
                </a:cubicBezTo>
                <a:cubicBezTo>
                  <a:pt x="47" y="86"/>
                  <a:pt x="48" y="86"/>
                  <a:pt x="47" y="86"/>
                </a:cubicBezTo>
                <a:cubicBezTo>
                  <a:pt x="47" y="85"/>
                  <a:pt x="48" y="85"/>
                  <a:pt x="48" y="85"/>
                </a:cubicBezTo>
                <a:close/>
                <a:moveTo>
                  <a:pt x="39" y="85"/>
                </a:moveTo>
                <a:cubicBezTo>
                  <a:pt x="40" y="85"/>
                  <a:pt x="40" y="85"/>
                  <a:pt x="40" y="85"/>
                </a:cubicBezTo>
                <a:cubicBezTo>
                  <a:pt x="39" y="85"/>
                  <a:pt x="39" y="85"/>
                  <a:pt x="39" y="85"/>
                </a:cubicBezTo>
                <a:cubicBezTo>
                  <a:pt x="39" y="85"/>
                  <a:pt x="39" y="85"/>
                  <a:pt x="39" y="85"/>
                </a:cubicBezTo>
                <a:close/>
                <a:moveTo>
                  <a:pt x="205" y="86"/>
                </a:moveTo>
                <a:cubicBezTo>
                  <a:pt x="205" y="86"/>
                  <a:pt x="205" y="86"/>
                  <a:pt x="205" y="86"/>
                </a:cubicBezTo>
                <a:cubicBezTo>
                  <a:pt x="204" y="86"/>
                  <a:pt x="204" y="86"/>
                  <a:pt x="204" y="86"/>
                </a:cubicBezTo>
                <a:cubicBezTo>
                  <a:pt x="205" y="86"/>
                  <a:pt x="205" y="86"/>
                  <a:pt x="205" y="86"/>
                </a:cubicBezTo>
                <a:close/>
                <a:moveTo>
                  <a:pt x="47" y="87"/>
                </a:moveTo>
                <a:cubicBezTo>
                  <a:pt x="47" y="87"/>
                  <a:pt x="47" y="87"/>
                  <a:pt x="46" y="87"/>
                </a:cubicBezTo>
                <a:cubicBezTo>
                  <a:pt x="46" y="88"/>
                  <a:pt x="46" y="88"/>
                  <a:pt x="46" y="88"/>
                </a:cubicBezTo>
                <a:cubicBezTo>
                  <a:pt x="47" y="87"/>
                  <a:pt x="47" y="87"/>
                  <a:pt x="47" y="87"/>
                </a:cubicBezTo>
                <a:close/>
                <a:moveTo>
                  <a:pt x="39" y="87"/>
                </a:moveTo>
                <a:cubicBezTo>
                  <a:pt x="38" y="88"/>
                  <a:pt x="38" y="90"/>
                  <a:pt x="38" y="91"/>
                </a:cubicBezTo>
                <a:cubicBezTo>
                  <a:pt x="38" y="90"/>
                  <a:pt x="38" y="89"/>
                  <a:pt x="39" y="87"/>
                </a:cubicBezTo>
                <a:close/>
                <a:moveTo>
                  <a:pt x="205" y="91"/>
                </a:moveTo>
                <a:cubicBezTo>
                  <a:pt x="204" y="90"/>
                  <a:pt x="205" y="88"/>
                  <a:pt x="204" y="87"/>
                </a:cubicBezTo>
                <a:cubicBezTo>
                  <a:pt x="204" y="92"/>
                  <a:pt x="204" y="92"/>
                  <a:pt x="204" y="92"/>
                </a:cubicBezTo>
                <a:cubicBezTo>
                  <a:pt x="205" y="91"/>
                  <a:pt x="205" y="91"/>
                  <a:pt x="205" y="91"/>
                </a:cubicBezTo>
                <a:cubicBezTo>
                  <a:pt x="205" y="90"/>
                  <a:pt x="205" y="91"/>
                  <a:pt x="206" y="91"/>
                </a:cubicBezTo>
                <a:cubicBezTo>
                  <a:pt x="206" y="91"/>
                  <a:pt x="206" y="92"/>
                  <a:pt x="205" y="92"/>
                </a:cubicBezTo>
                <a:cubicBezTo>
                  <a:pt x="206" y="92"/>
                  <a:pt x="206" y="92"/>
                  <a:pt x="206" y="92"/>
                </a:cubicBezTo>
                <a:cubicBezTo>
                  <a:pt x="206" y="91"/>
                  <a:pt x="206" y="91"/>
                  <a:pt x="206" y="90"/>
                </a:cubicBezTo>
                <a:cubicBezTo>
                  <a:pt x="205" y="90"/>
                  <a:pt x="205" y="90"/>
                  <a:pt x="205" y="91"/>
                </a:cubicBezTo>
                <a:close/>
                <a:moveTo>
                  <a:pt x="205" y="90"/>
                </a:moveTo>
                <a:cubicBezTo>
                  <a:pt x="206" y="89"/>
                  <a:pt x="205" y="88"/>
                  <a:pt x="205" y="88"/>
                </a:cubicBezTo>
                <a:cubicBezTo>
                  <a:pt x="205" y="88"/>
                  <a:pt x="205" y="89"/>
                  <a:pt x="205" y="90"/>
                </a:cubicBezTo>
                <a:close/>
                <a:moveTo>
                  <a:pt x="208" y="89"/>
                </a:moveTo>
                <a:cubicBezTo>
                  <a:pt x="208" y="88"/>
                  <a:pt x="208" y="88"/>
                  <a:pt x="208" y="88"/>
                </a:cubicBezTo>
                <a:cubicBezTo>
                  <a:pt x="208" y="88"/>
                  <a:pt x="208" y="88"/>
                  <a:pt x="208" y="88"/>
                </a:cubicBezTo>
                <a:cubicBezTo>
                  <a:pt x="208" y="89"/>
                  <a:pt x="208" y="89"/>
                  <a:pt x="208" y="89"/>
                </a:cubicBezTo>
                <a:close/>
                <a:moveTo>
                  <a:pt x="209" y="92"/>
                </a:moveTo>
                <a:cubicBezTo>
                  <a:pt x="209" y="92"/>
                  <a:pt x="209" y="90"/>
                  <a:pt x="208" y="89"/>
                </a:cubicBezTo>
                <a:cubicBezTo>
                  <a:pt x="210" y="90"/>
                  <a:pt x="208" y="92"/>
                  <a:pt x="209" y="93"/>
                </a:cubicBezTo>
                <a:cubicBezTo>
                  <a:pt x="209" y="92"/>
                  <a:pt x="209" y="92"/>
                  <a:pt x="209" y="92"/>
                </a:cubicBezTo>
                <a:close/>
                <a:moveTo>
                  <a:pt x="46" y="91"/>
                </a:moveTo>
                <a:cubicBezTo>
                  <a:pt x="46" y="91"/>
                  <a:pt x="46" y="91"/>
                  <a:pt x="46" y="91"/>
                </a:cubicBezTo>
                <a:cubicBezTo>
                  <a:pt x="46" y="91"/>
                  <a:pt x="46" y="91"/>
                  <a:pt x="46" y="91"/>
                </a:cubicBezTo>
                <a:close/>
                <a:moveTo>
                  <a:pt x="231" y="91"/>
                </a:moveTo>
                <a:cubicBezTo>
                  <a:pt x="231" y="91"/>
                  <a:pt x="231" y="91"/>
                  <a:pt x="231" y="91"/>
                </a:cubicBezTo>
                <a:cubicBezTo>
                  <a:pt x="231" y="91"/>
                  <a:pt x="231" y="91"/>
                  <a:pt x="231" y="91"/>
                </a:cubicBezTo>
                <a:close/>
                <a:moveTo>
                  <a:pt x="198" y="92"/>
                </a:moveTo>
                <a:cubicBezTo>
                  <a:pt x="197" y="92"/>
                  <a:pt x="197" y="92"/>
                  <a:pt x="197" y="92"/>
                </a:cubicBezTo>
                <a:cubicBezTo>
                  <a:pt x="197" y="93"/>
                  <a:pt x="198" y="93"/>
                  <a:pt x="198" y="93"/>
                </a:cubicBezTo>
                <a:cubicBezTo>
                  <a:pt x="198" y="92"/>
                  <a:pt x="198" y="92"/>
                  <a:pt x="198" y="92"/>
                </a:cubicBezTo>
                <a:close/>
                <a:moveTo>
                  <a:pt x="37" y="94"/>
                </a:moveTo>
                <a:cubicBezTo>
                  <a:pt x="37" y="93"/>
                  <a:pt x="37" y="93"/>
                  <a:pt x="37" y="93"/>
                </a:cubicBezTo>
                <a:cubicBezTo>
                  <a:pt x="37" y="93"/>
                  <a:pt x="37" y="94"/>
                  <a:pt x="37" y="94"/>
                </a:cubicBezTo>
                <a:close/>
                <a:moveTo>
                  <a:pt x="205" y="95"/>
                </a:moveTo>
                <a:cubicBezTo>
                  <a:pt x="205" y="95"/>
                  <a:pt x="205" y="95"/>
                  <a:pt x="205" y="95"/>
                </a:cubicBezTo>
                <a:cubicBezTo>
                  <a:pt x="205" y="93"/>
                  <a:pt x="205" y="93"/>
                  <a:pt x="205" y="93"/>
                </a:cubicBezTo>
                <a:cubicBezTo>
                  <a:pt x="205" y="95"/>
                  <a:pt x="205" y="95"/>
                  <a:pt x="205" y="95"/>
                </a:cubicBezTo>
                <a:close/>
                <a:moveTo>
                  <a:pt x="232" y="97"/>
                </a:moveTo>
                <a:cubicBezTo>
                  <a:pt x="232" y="96"/>
                  <a:pt x="232" y="96"/>
                  <a:pt x="232" y="96"/>
                </a:cubicBezTo>
                <a:cubicBezTo>
                  <a:pt x="232" y="93"/>
                  <a:pt x="232" y="93"/>
                  <a:pt x="232" y="93"/>
                </a:cubicBezTo>
                <a:cubicBezTo>
                  <a:pt x="232" y="97"/>
                  <a:pt x="232" y="97"/>
                  <a:pt x="232" y="97"/>
                </a:cubicBezTo>
                <a:close/>
                <a:moveTo>
                  <a:pt x="206" y="95"/>
                </a:moveTo>
                <a:cubicBezTo>
                  <a:pt x="206" y="95"/>
                  <a:pt x="206" y="95"/>
                  <a:pt x="206" y="95"/>
                </a:cubicBezTo>
                <a:cubicBezTo>
                  <a:pt x="206" y="97"/>
                  <a:pt x="206" y="97"/>
                  <a:pt x="206" y="97"/>
                </a:cubicBezTo>
                <a:cubicBezTo>
                  <a:pt x="207" y="97"/>
                  <a:pt x="207" y="97"/>
                  <a:pt x="207" y="97"/>
                </a:cubicBezTo>
                <a:cubicBezTo>
                  <a:pt x="206" y="96"/>
                  <a:pt x="206" y="96"/>
                  <a:pt x="206" y="95"/>
                </a:cubicBezTo>
                <a:close/>
                <a:moveTo>
                  <a:pt x="207" y="99"/>
                </a:moveTo>
                <a:cubicBezTo>
                  <a:pt x="205" y="99"/>
                  <a:pt x="206" y="97"/>
                  <a:pt x="205" y="96"/>
                </a:cubicBezTo>
                <a:cubicBezTo>
                  <a:pt x="205" y="96"/>
                  <a:pt x="205" y="96"/>
                  <a:pt x="205" y="96"/>
                </a:cubicBezTo>
                <a:cubicBezTo>
                  <a:pt x="206" y="101"/>
                  <a:pt x="205" y="107"/>
                  <a:pt x="205" y="111"/>
                </a:cubicBezTo>
                <a:cubicBezTo>
                  <a:pt x="207" y="111"/>
                  <a:pt x="207" y="111"/>
                  <a:pt x="207" y="111"/>
                </a:cubicBezTo>
                <a:cubicBezTo>
                  <a:pt x="206" y="111"/>
                  <a:pt x="205" y="111"/>
                  <a:pt x="205" y="110"/>
                </a:cubicBezTo>
                <a:cubicBezTo>
                  <a:pt x="206" y="110"/>
                  <a:pt x="206" y="110"/>
                  <a:pt x="206" y="110"/>
                </a:cubicBezTo>
                <a:cubicBezTo>
                  <a:pt x="206" y="110"/>
                  <a:pt x="206" y="109"/>
                  <a:pt x="207" y="109"/>
                </a:cubicBezTo>
                <a:cubicBezTo>
                  <a:pt x="207" y="108"/>
                  <a:pt x="207" y="106"/>
                  <a:pt x="206" y="106"/>
                </a:cubicBezTo>
                <a:cubicBezTo>
                  <a:pt x="206" y="105"/>
                  <a:pt x="206" y="105"/>
                  <a:pt x="207" y="105"/>
                </a:cubicBezTo>
                <a:cubicBezTo>
                  <a:pt x="206" y="104"/>
                  <a:pt x="206" y="104"/>
                  <a:pt x="206" y="104"/>
                </a:cubicBezTo>
                <a:cubicBezTo>
                  <a:pt x="206" y="104"/>
                  <a:pt x="205" y="102"/>
                  <a:pt x="206" y="102"/>
                </a:cubicBezTo>
                <a:cubicBezTo>
                  <a:pt x="206" y="102"/>
                  <a:pt x="206" y="102"/>
                  <a:pt x="206" y="102"/>
                </a:cubicBezTo>
                <a:cubicBezTo>
                  <a:pt x="206" y="101"/>
                  <a:pt x="205" y="100"/>
                  <a:pt x="206" y="100"/>
                </a:cubicBezTo>
                <a:cubicBezTo>
                  <a:pt x="206" y="100"/>
                  <a:pt x="206" y="100"/>
                  <a:pt x="207" y="100"/>
                </a:cubicBezTo>
                <a:cubicBezTo>
                  <a:pt x="207" y="99"/>
                  <a:pt x="207" y="99"/>
                  <a:pt x="207" y="99"/>
                </a:cubicBezTo>
                <a:close/>
                <a:moveTo>
                  <a:pt x="51" y="142"/>
                </a:moveTo>
                <a:cubicBezTo>
                  <a:pt x="45" y="127"/>
                  <a:pt x="43" y="113"/>
                  <a:pt x="45" y="96"/>
                </a:cubicBezTo>
                <a:cubicBezTo>
                  <a:pt x="45" y="97"/>
                  <a:pt x="45" y="97"/>
                  <a:pt x="44" y="97"/>
                </a:cubicBezTo>
                <a:cubicBezTo>
                  <a:pt x="45" y="100"/>
                  <a:pt x="44" y="103"/>
                  <a:pt x="44" y="106"/>
                </a:cubicBezTo>
                <a:cubicBezTo>
                  <a:pt x="43" y="106"/>
                  <a:pt x="43" y="106"/>
                  <a:pt x="43" y="106"/>
                </a:cubicBezTo>
                <a:cubicBezTo>
                  <a:pt x="44" y="106"/>
                  <a:pt x="44" y="106"/>
                  <a:pt x="44" y="106"/>
                </a:cubicBezTo>
                <a:cubicBezTo>
                  <a:pt x="44" y="108"/>
                  <a:pt x="44" y="109"/>
                  <a:pt x="44" y="111"/>
                </a:cubicBezTo>
                <a:cubicBezTo>
                  <a:pt x="43" y="113"/>
                  <a:pt x="45" y="115"/>
                  <a:pt x="44" y="116"/>
                </a:cubicBezTo>
                <a:cubicBezTo>
                  <a:pt x="44" y="116"/>
                  <a:pt x="44" y="116"/>
                  <a:pt x="44" y="116"/>
                </a:cubicBezTo>
                <a:cubicBezTo>
                  <a:pt x="45" y="117"/>
                  <a:pt x="45" y="117"/>
                  <a:pt x="45" y="117"/>
                </a:cubicBezTo>
                <a:cubicBezTo>
                  <a:pt x="45" y="117"/>
                  <a:pt x="44" y="117"/>
                  <a:pt x="44" y="117"/>
                </a:cubicBezTo>
                <a:cubicBezTo>
                  <a:pt x="45" y="119"/>
                  <a:pt x="44" y="120"/>
                  <a:pt x="45" y="121"/>
                </a:cubicBezTo>
                <a:cubicBezTo>
                  <a:pt x="44" y="121"/>
                  <a:pt x="44" y="121"/>
                  <a:pt x="44" y="121"/>
                </a:cubicBezTo>
                <a:cubicBezTo>
                  <a:pt x="45" y="125"/>
                  <a:pt x="46" y="128"/>
                  <a:pt x="47" y="131"/>
                </a:cubicBezTo>
                <a:cubicBezTo>
                  <a:pt x="47" y="132"/>
                  <a:pt x="47" y="133"/>
                  <a:pt x="47" y="135"/>
                </a:cubicBezTo>
                <a:cubicBezTo>
                  <a:pt x="48" y="135"/>
                  <a:pt x="48" y="136"/>
                  <a:pt x="49" y="137"/>
                </a:cubicBezTo>
                <a:cubicBezTo>
                  <a:pt x="48" y="139"/>
                  <a:pt x="50" y="141"/>
                  <a:pt x="51" y="142"/>
                </a:cubicBezTo>
                <a:close/>
                <a:moveTo>
                  <a:pt x="199" y="102"/>
                </a:moveTo>
                <a:cubicBezTo>
                  <a:pt x="199" y="101"/>
                  <a:pt x="199" y="101"/>
                  <a:pt x="199" y="101"/>
                </a:cubicBezTo>
                <a:cubicBezTo>
                  <a:pt x="198" y="102"/>
                  <a:pt x="198" y="102"/>
                  <a:pt x="198" y="102"/>
                </a:cubicBezTo>
                <a:cubicBezTo>
                  <a:pt x="199" y="103"/>
                  <a:pt x="198" y="106"/>
                  <a:pt x="200" y="106"/>
                </a:cubicBezTo>
                <a:cubicBezTo>
                  <a:pt x="200" y="106"/>
                  <a:pt x="199" y="107"/>
                  <a:pt x="199" y="107"/>
                </a:cubicBezTo>
                <a:cubicBezTo>
                  <a:pt x="198" y="107"/>
                  <a:pt x="199" y="108"/>
                  <a:pt x="199" y="108"/>
                </a:cubicBezTo>
                <a:cubicBezTo>
                  <a:pt x="200" y="105"/>
                  <a:pt x="200" y="105"/>
                  <a:pt x="200" y="105"/>
                </a:cubicBezTo>
                <a:cubicBezTo>
                  <a:pt x="199" y="105"/>
                  <a:pt x="199" y="104"/>
                  <a:pt x="199" y="103"/>
                </a:cubicBezTo>
                <a:cubicBezTo>
                  <a:pt x="199" y="103"/>
                  <a:pt x="199" y="102"/>
                  <a:pt x="199" y="102"/>
                </a:cubicBezTo>
                <a:close/>
                <a:moveTo>
                  <a:pt x="207" y="103"/>
                </a:moveTo>
                <a:cubicBezTo>
                  <a:pt x="207" y="104"/>
                  <a:pt x="207" y="104"/>
                  <a:pt x="207" y="104"/>
                </a:cubicBezTo>
                <a:cubicBezTo>
                  <a:pt x="207" y="104"/>
                  <a:pt x="207" y="104"/>
                  <a:pt x="207" y="104"/>
                </a:cubicBezTo>
                <a:cubicBezTo>
                  <a:pt x="207" y="103"/>
                  <a:pt x="207" y="103"/>
                  <a:pt x="207" y="103"/>
                </a:cubicBezTo>
                <a:cubicBezTo>
                  <a:pt x="207" y="103"/>
                  <a:pt x="207" y="103"/>
                  <a:pt x="207" y="103"/>
                </a:cubicBezTo>
                <a:close/>
                <a:moveTo>
                  <a:pt x="200" y="111"/>
                </a:moveTo>
                <a:cubicBezTo>
                  <a:pt x="200" y="110"/>
                  <a:pt x="200" y="109"/>
                  <a:pt x="199" y="109"/>
                </a:cubicBezTo>
                <a:cubicBezTo>
                  <a:pt x="199" y="112"/>
                  <a:pt x="199" y="114"/>
                  <a:pt x="199" y="117"/>
                </a:cubicBezTo>
                <a:cubicBezTo>
                  <a:pt x="199" y="117"/>
                  <a:pt x="199" y="117"/>
                  <a:pt x="199" y="117"/>
                </a:cubicBezTo>
                <a:cubicBezTo>
                  <a:pt x="198" y="118"/>
                  <a:pt x="199" y="120"/>
                  <a:pt x="199" y="120"/>
                </a:cubicBezTo>
                <a:cubicBezTo>
                  <a:pt x="200" y="117"/>
                  <a:pt x="200" y="114"/>
                  <a:pt x="200" y="111"/>
                </a:cubicBezTo>
                <a:close/>
                <a:moveTo>
                  <a:pt x="205" y="114"/>
                </a:moveTo>
                <a:cubicBezTo>
                  <a:pt x="206" y="112"/>
                  <a:pt x="206" y="112"/>
                  <a:pt x="206" y="112"/>
                </a:cubicBezTo>
                <a:cubicBezTo>
                  <a:pt x="205" y="112"/>
                  <a:pt x="205" y="112"/>
                  <a:pt x="205" y="112"/>
                </a:cubicBezTo>
                <a:cubicBezTo>
                  <a:pt x="205" y="113"/>
                  <a:pt x="205" y="113"/>
                  <a:pt x="205" y="113"/>
                </a:cubicBezTo>
                <a:cubicBezTo>
                  <a:pt x="205" y="113"/>
                  <a:pt x="205" y="113"/>
                  <a:pt x="205" y="113"/>
                </a:cubicBezTo>
                <a:cubicBezTo>
                  <a:pt x="205" y="113"/>
                  <a:pt x="205" y="115"/>
                  <a:pt x="205" y="115"/>
                </a:cubicBezTo>
                <a:cubicBezTo>
                  <a:pt x="205" y="116"/>
                  <a:pt x="205" y="116"/>
                  <a:pt x="205" y="116"/>
                </a:cubicBezTo>
                <a:cubicBezTo>
                  <a:pt x="206" y="115"/>
                  <a:pt x="206" y="114"/>
                  <a:pt x="205" y="114"/>
                </a:cubicBezTo>
                <a:close/>
                <a:moveTo>
                  <a:pt x="204" y="123"/>
                </a:moveTo>
                <a:cubicBezTo>
                  <a:pt x="205" y="121"/>
                  <a:pt x="206" y="118"/>
                  <a:pt x="205" y="116"/>
                </a:cubicBezTo>
                <a:cubicBezTo>
                  <a:pt x="204" y="119"/>
                  <a:pt x="204" y="119"/>
                  <a:pt x="204" y="119"/>
                </a:cubicBezTo>
                <a:cubicBezTo>
                  <a:pt x="204" y="120"/>
                  <a:pt x="204" y="121"/>
                  <a:pt x="204" y="122"/>
                </a:cubicBezTo>
                <a:cubicBezTo>
                  <a:pt x="203" y="124"/>
                  <a:pt x="203" y="127"/>
                  <a:pt x="202" y="129"/>
                </a:cubicBezTo>
                <a:cubicBezTo>
                  <a:pt x="201" y="130"/>
                  <a:pt x="202" y="133"/>
                  <a:pt x="201" y="133"/>
                </a:cubicBezTo>
                <a:cubicBezTo>
                  <a:pt x="202" y="134"/>
                  <a:pt x="199" y="135"/>
                  <a:pt x="200" y="136"/>
                </a:cubicBezTo>
                <a:cubicBezTo>
                  <a:pt x="201" y="136"/>
                  <a:pt x="201" y="134"/>
                  <a:pt x="201" y="133"/>
                </a:cubicBezTo>
                <a:cubicBezTo>
                  <a:pt x="202" y="133"/>
                  <a:pt x="202" y="133"/>
                  <a:pt x="202" y="133"/>
                </a:cubicBezTo>
                <a:cubicBezTo>
                  <a:pt x="202" y="133"/>
                  <a:pt x="202" y="133"/>
                  <a:pt x="202" y="133"/>
                </a:cubicBezTo>
                <a:cubicBezTo>
                  <a:pt x="202" y="132"/>
                  <a:pt x="202" y="131"/>
                  <a:pt x="203" y="131"/>
                </a:cubicBezTo>
                <a:cubicBezTo>
                  <a:pt x="200" y="130"/>
                  <a:pt x="204" y="129"/>
                  <a:pt x="203" y="127"/>
                </a:cubicBezTo>
                <a:cubicBezTo>
                  <a:pt x="203" y="127"/>
                  <a:pt x="204" y="127"/>
                  <a:pt x="204" y="126"/>
                </a:cubicBezTo>
                <a:cubicBezTo>
                  <a:pt x="202" y="125"/>
                  <a:pt x="205" y="124"/>
                  <a:pt x="204" y="123"/>
                </a:cubicBezTo>
                <a:close/>
                <a:moveTo>
                  <a:pt x="7" y="117"/>
                </a:moveTo>
                <a:cubicBezTo>
                  <a:pt x="7" y="117"/>
                  <a:pt x="6" y="118"/>
                  <a:pt x="6" y="118"/>
                </a:cubicBezTo>
                <a:cubicBezTo>
                  <a:pt x="6" y="117"/>
                  <a:pt x="7" y="117"/>
                  <a:pt x="7" y="117"/>
                </a:cubicBezTo>
                <a:close/>
                <a:moveTo>
                  <a:pt x="210" y="117"/>
                </a:moveTo>
                <a:cubicBezTo>
                  <a:pt x="210" y="117"/>
                  <a:pt x="209" y="117"/>
                  <a:pt x="209" y="117"/>
                </a:cubicBezTo>
                <a:cubicBezTo>
                  <a:pt x="209" y="117"/>
                  <a:pt x="209" y="117"/>
                  <a:pt x="209" y="117"/>
                </a:cubicBezTo>
                <a:cubicBezTo>
                  <a:pt x="210" y="117"/>
                  <a:pt x="210" y="117"/>
                  <a:pt x="210" y="117"/>
                </a:cubicBezTo>
                <a:close/>
                <a:moveTo>
                  <a:pt x="203" y="118"/>
                </a:moveTo>
                <a:cubicBezTo>
                  <a:pt x="203" y="118"/>
                  <a:pt x="203" y="118"/>
                  <a:pt x="203" y="118"/>
                </a:cubicBezTo>
                <a:cubicBezTo>
                  <a:pt x="203" y="117"/>
                  <a:pt x="203" y="117"/>
                  <a:pt x="203" y="117"/>
                </a:cubicBezTo>
                <a:cubicBezTo>
                  <a:pt x="203" y="118"/>
                  <a:pt x="203" y="118"/>
                  <a:pt x="203" y="118"/>
                </a:cubicBezTo>
                <a:close/>
                <a:moveTo>
                  <a:pt x="6" y="127"/>
                </a:moveTo>
                <a:cubicBezTo>
                  <a:pt x="7" y="127"/>
                  <a:pt x="7" y="127"/>
                  <a:pt x="7" y="127"/>
                </a:cubicBezTo>
                <a:cubicBezTo>
                  <a:pt x="7" y="125"/>
                  <a:pt x="7" y="125"/>
                  <a:pt x="7" y="125"/>
                </a:cubicBezTo>
                <a:cubicBezTo>
                  <a:pt x="6" y="127"/>
                  <a:pt x="6" y="127"/>
                  <a:pt x="6" y="127"/>
                </a:cubicBezTo>
                <a:close/>
                <a:moveTo>
                  <a:pt x="199" y="126"/>
                </a:moveTo>
                <a:cubicBezTo>
                  <a:pt x="199" y="126"/>
                  <a:pt x="198" y="126"/>
                  <a:pt x="198" y="126"/>
                </a:cubicBezTo>
                <a:cubicBezTo>
                  <a:pt x="198" y="127"/>
                  <a:pt x="198" y="127"/>
                  <a:pt x="198" y="127"/>
                </a:cubicBezTo>
                <a:cubicBezTo>
                  <a:pt x="199" y="127"/>
                  <a:pt x="199" y="127"/>
                  <a:pt x="199" y="127"/>
                </a:cubicBezTo>
                <a:cubicBezTo>
                  <a:pt x="199" y="126"/>
                  <a:pt x="199" y="126"/>
                  <a:pt x="199" y="126"/>
                </a:cubicBezTo>
                <a:close/>
                <a:moveTo>
                  <a:pt x="207" y="127"/>
                </a:moveTo>
                <a:cubicBezTo>
                  <a:pt x="207" y="126"/>
                  <a:pt x="207" y="126"/>
                  <a:pt x="207" y="126"/>
                </a:cubicBezTo>
                <a:cubicBezTo>
                  <a:pt x="207" y="128"/>
                  <a:pt x="207" y="128"/>
                  <a:pt x="207" y="128"/>
                </a:cubicBezTo>
                <a:cubicBezTo>
                  <a:pt x="207" y="128"/>
                  <a:pt x="207" y="127"/>
                  <a:pt x="207" y="127"/>
                </a:cubicBezTo>
                <a:close/>
                <a:moveTo>
                  <a:pt x="6" y="129"/>
                </a:moveTo>
                <a:cubicBezTo>
                  <a:pt x="5" y="128"/>
                  <a:pt x="5" y="128"/>
                  <a:pt x="5" y="128"/>
                </a:cubicBezTo>
                <a:cubicBezTo>
                  <a:pt x="5" y="129"/>
                  <a:pt x="5" y="129"/>
                  <a:pt x="6" y="129"/>
                </a:cubicBezTo>
                <a:cubicBezTo>
                  <a:pt x="6" y="129"/>
                  <a:pt x="6" y="129"/>
                  <a:pt x="6" y="129"/>
                </a:cubicBezTo>
                <a:close/>
                <a:moveTo>
                  <a:pt x="0" y="130"/>
                </a:moveTo>
                <a:cubicBezTo>
                  <a:pt x="1" y="130"/>
                  <a:pt x="1" y="130"/>
                  <a:pt x="1" y="130"/>
                </a:cubicBezTo>
                <a:cubicBezTo>
                  <a:pt x="1" y="131"/>
                  <a:pt x="1" y="131"/>
                  <a:pt x="1" y="131"/>
                </a:cubicBezTo>
                <a:cubicBezTo>
                  <a:pt x="0" y="131"/>
                  <a:pt x="0" y="131"/>
                  <a:pt x="0" y="131"/>
                </a:cubicBezTo>
                <a:cubicBezTo>
                  <a:pt x="0" y="130"/>
                  <a:pt x="0" y="130"/>
                  <a:pt x="0" y="130"/>
                </a:cubicBezTo>
                <a:close/>
                <a:moveTo>
                  <a:pt x="3" y="131"/>
                </a:moveTo>
                <a:cubicBezTo>
                  <a:pt x="3" y="132"/>
                  <a:pt x="3" y="132"/>
                  <a:pt x="3" y="132"/>
                </a:cubicBezTo>
                <a:cubicBezTo>
                  <a:pt x="3" y="131"/>
                  <a:pt x="3" y="131"/>
                  <a:pt x="3" y="131"/>
                </a:cubicBezTo>
                <a:close/>
                <a:moveTo>
                  <a:pt x="1" y="134"/>
                </a:moveTo>
                <a:cubicBezTo>
                  <a:pt x="0" y="132"/>
                  <a:pt x="0" y="132"/>
                  <a:pt x="0" y="132"/>
                </a:cubicBezTo>
                <a:cubicBezTo>
                  <a:pt x="1" y="132"/>
                  <a:pt x="1" y="133"/>
                  <a:pt x="1" y="134"/>
                </a:cubicBezTo>
                <a:close/>
                <a:moveTo>
                  <a:pt x="2" y="136"/>
                </a:moveTo>
                <a:cubicBezTo>
                  <a:pt x="1" y="136"/>
                  <a:pt x="2" y="134"/>
                  <a:pt x="2" y="133"/>
                </a:cubicBezTo>
                <a:cubicBezTo>
                  <a:pt x="3" y="134"/>
                  <a:pt x="2" y="135"/>
                  <a:pt x="2" y="136"/>
                </a:cubicBezTo>
                <a:close/>
                <a:moveTo>
                  <a:pt x="200" y="137"/>
                </a:moveTo>
                <a:cubicBezTo>
                  <a:pt x="200" y="137"/>
                  <a:pt x="200" y="137"/>
                  <a:pt x="199" y="137"/>
                </a:cubicBezTo>
                <a:cubicBezTo>
                  <a:pt x="199" y="138"/>
                  <a:pt x="199" y="138"/>
                  <a:pt x="199" y="138"/>
                </a:cubicBezTo>
                <a:cubicBezTo>
                  <a:pt x="197" y="139"/>
                  <a:pt x="199" y="141"/>
                  <a:pt x="197" y="141"/>
                </a:cubicBezTo>
                <a:cubicBezTo>
                  <a:pt x="197" y="142"/>
                  <a:pt x="197" y="142"/>
                  <a:pt x="197" y="142"/>
                </a:cubicBezTo>
                <a:cubicBezTo>
                  <a:pt x="196" y="142"/>
                  <a:pt x="196" y="144"/>
                  <a:pt x="195" y="145"/>
                </a:cubicBezTo>
                <a:cubicBezTo>
                  <a:pt x="195" y="145"/>
                  <a:pt x="196" y="145"/>
                  <a:pt x="197" y="145"/>
                </a:cubicBezTo>
                <a:cubicBezTo>
                  <a:pt x="198" y="143"/>
                  <a:pt x="198" y="141"/>
                  <a:pt x="200" y="139"/>
                </a:cubicBezTo>
                <a:cubicBezTo>
                  <a:pt x="199" y="138"/>
                  <a:pt x="200" y="138"/>
                  <a:pt x="200" y="137"/>
                </a:cubicBezTo>
                <a:close/>
                <a:moveTo>
                  <a:pt x="227" y="142"/>
                </a:moveTo>
                <a:cubicBezTo>
                  <a:pt x="225" y="146"/>
                  <a:pt x="225" y="146"/>
                  <a:pt x="225" y="146"/>
                </a:cubicBezTo>
                <a:cubicBezTo>
                  <a:pt x="227" y="142"/>
                  <a:pt x="227" y="142"/>
                  <a:pt x="227" y="142"/>
                </a:cubicBezTo>
                <a:close/>
                <a:moveTo>
                  <a:pt x="53" y="149"/>
                </a:moveTo>
                <a:cubicBezTo>
                  <a:pt x="53" y="148"/>
                  <a:pt x="53" y="146"/>
                  <a:pt x="52" y="146"/>
                </a:cubicBezTo>
                <a:cubicBezTo>
                  <a:pt x="53" y="149"/>
                  <a:pt x="53" y="149"/>
                  <a:pt x="53" y="149"/>
                </a:cubicBezTo>
                <a:cubicBezTo>
                  <a:pt x="53" y="149"/>
                  <a:pt x="53" y="149"/>
                  <a:pt x="53" y="149"/>
                </a:cubicBezTo>
                <a:close/>
                <a:moveTo>
                  <a:pt x="194" y="148"/>
                </a:moveTo>
                <a:cubicBezTo>
                  <a:pt x="194" y="148"/>
                  <a:pt x="195" y="147"/>
                  <a:pt x="195" y="146"/>
                </a:cubicBezTo>
                <a:cubicBezTo>
                  <a:pt x="193" y="148"/>
                  <a:pt x="193" y="148"/>
                  <a:pt x="193" y="148"/>
                </a:cubicBezTo>
                <a:cubicBezTo>
                  <a:pt x="194" y="148"/>
                  <a:pt x="194" y="148"/>
                  <a:pt x="194" y="148"/>
                </a:cubicBezTo>
                <a:close/>
                <a:moveTo>
                  <a:pt x="196" y="146"/>
                </a:moveTo>
                <a:cubicBezTo>
                  <a:pt x="196" y="146"/>
                  <a:pt x="195" y="147"/>
                  <a:pt x="195" y="147"/>
                </a:cubicBezTo>
                <a:cubicBezTo>
                  <a:pt x="195" y="148"/>
                  <a:pt x="195" y="148"/>
                  <a:pt x="195" y="148"/>
                </a:cubicBezTo>
                <a:cubicBezTo>
                  <a:pt x="195" y="147"/>
                  <a:pt x="196" y="147"/>
                  <a:pt x="196" y="146"/>
                </a:cubicBezTo>
                <a:close/>
                <a:moveTo>
                  <a:pt x="8" y="150"/>
                </a:moveTo>
                <a:cubicBezTo>
                  <a:pt x="8" y="149"/>
                  <a:pt x="7" y="148"/>
                  <a:pt x="6" y="147"/>
                </a:cubicBezTo>
                <a:cubicBezTo>
                  <a:pt x="7" y="148"/>
                  <a:pt x="4" y="149"/>
                  <a:pt x="5" y="150"/>
                </a:cubicBezTo>
                <a:cubicBezTo>
                  <a:pt x="5" y="150"/>
                  <a:pt x="6" y="149"/>
                  <a:pt x="6" y="149"/>
                </a:cubicBezTo>
                <a:cubicBezTo>
                  <a:pt x="8" y="150"/>
                  <a:pt x="8" y="150"/>
                  <a:pt x="8" y="150"/>
                </a:cubicBezTo>
                <a:close/>
                <a:moveTo>
                  <a:pt x="193" y="152"/>
                </a:moveTo>
                <a:cubicBezTo>
                  <a:pt x="194" y="151"/>
                  <a:pt x="194" y="151"/>
                  <a:pt x="194" y="151"/>
                </a:cubicBezTo>
                <a:cubicBezTo>
                  <a:pt x="195" y="148"/>
                  <a:pt x="195" y="148"/>
                  <a:pt x="195" y="148"/>
                </a:cubicBezTo>
                <a:cubicBezTo>
                  <a:pt x="193" y="152"/>
                  <a:pt x="193" y="152"/>
                  <a:pt x="193" y="152"/>
                </a:cubicBezTo>
                <a:close/>
                <a:moveTo>
                  <a:pt x="4" y="149"/>
                </a:moveTo>
                <a:cubicBezTo>
                  <a:pt x="4" y="149"/>
                  <a:pt x="3" y="149"/>
                  <a:pt x="3" y="149"/>
                </a:cubicBezTo>
                <a:cubicBezTo>
                  <a:pt x="3" y="149"/>
                  <a:pt x="3" y="149"/>
                  <a:pt x="3" y="149"/>
                </a:cubicBezTo>
                <a:cubicBezTo>
                  <a:pt x="3" y="149"/>
                  <a:pt x="3" y="150"/>
                  <a:pt x="4" y="149"/>
                </a:cubicBezTo>
                <a:cubicBezTo>
                  <a:pt x="4" y="149"/>
                  <a:pt x="4" y="149"/>
                  <a:pt x="4" y="149"/>
                </a:cubicBezTo>
                <a:close/>
                <a:moveTo>
                  <a:pt x="12" y="150"/>
                </a:moveTo>
                <a:cubicBezTo>
                  <a:pt x="11" y="149"/>
                  <a:pt x="11" y="149"/>
                  <a:pt x="10" y="149"/>
                </a:cubicBezTo>
                <a:cubicBezTo>
                  <a:pt x="11" y="150"/>
                  <a:pt x="11" y="150"/>
                  <a:pt x="11" y="150"/>
                </a:cubicBezTo>
                <a:cubicBezTo>
                  <a:pt x="10" y="150"/>
                  <a:pt x="10" y="150"/>
                  <a:pt x="10" y="150"/>
                </a:cubicBezTo>
                <a:cubicBezTo>
                  <a:pt x="10" y="151"/>
                  <a:pt x="11" y="150"/>
                  <a:pt x="11" y="151"/>
                </a:cubicBezTo>
                <a:cubicBezTo>
                  <a:pt x="11" y="151"/>
                  <a:pt x="12" y="150"/>
                  <a:pt x="12" y="150"/>
                </a:cubicBezTo>
                <a:close/>
                <a:moveTo>
                  <a:pt x="192" y="150"/>
                </a:moveTo>
                <a:cubicBezTo>
                  <a:pt x="192" y="150"/>
                  <a:pt x="191" y="151"/>
                  <a:pt x="192" y="152"/>
                </a:cubicBezTo>
                <a:cubicBezTo>
                  <a:pt x="192" y="151"/>
                  <a:pt x="192" y="151"/>
                  <a:pt x="192" y="150"/>
                </a:cubicBezTo>
                <a:close/>
                <a:moveTo>
                  <a:pt x="188" y="157"/>
                </a:moveTo>
                <a:cubicBezTo>
                  <a:pt x="189" y="156"/>
                  <a:pt x="190" y="154"/>
                  <a:pt x="191" y="152"/>
                </a:cubicBezTo>
                <a:cubicBezTo>
                  <a:pt x="190" y="154"/>
                  <a:pt x="188" y="155"/>
                  <a:pt x="188" y="157"/>
                </a:cubicBezTo>
                <a:close/>
                <a:moveTo>
                  <a:pt x="192" y="155"/>
                </a:moveTo>
                <a:cubicBezTo>
                  <a:pt x="193" y="153"/>
                  <a:pt x="193" y="153"/>
                  <a:pt x="193" y="153"/>
                </a:cubicBezTo>
                <a:cubicBezTo>
                  <a:pt x="192" y="153"/>
                  <a:pt x="191" y="154"/>
                  <a:pt x="192" y="155"/>
                </a:cubicBezTo>
                <a:close/>
                <a:moveTo>
                  <a:pt x="178" y="154"/>
                </a:moveTo>
                <a:cubicBezTo>
                  <a:pt x="178" y="154"/>
                  <a:pt x="178" y="153"/>
                  <a:pt x="177" y="153"/>
                </a:cubicBezTo>
                <a:cubicBezTo>
                  <a:pt x="177" y="154"/>
                  <a:pt x="176" y="155"/>
                  <a:pt x="175" y="156"/>
                </a:cubicBezTo>
                <a:cubicBezTo>
                  <a:pt x="174" y="157"/>
                  <a:pt x="173" y="157"/>
                  <a:pt x="173" y="158"/>
                </a:cubicBezTo>
                <a:cubicBezTo>
                  <a:pt x="172" y="159"/>
                  <a:pt x="172" y="161"/>
                  <a:pt x="171" y="160"/>
                </a:cubicBezTo>
                <a:cubicBezTo>
                  <a:pt x="171" y="160"/>
                  <a:pt x="171" y="160"/>
                  <a:pt x="171" y="160"/>
                </a:cubicBezTo>
                <a:cubicBezTo>
                  <a:pt x="171" y="160"/>
                  <a:pt x="171" y="161"/>
                  <a:pt x="170" y="161"/>
                </a:cubicBezTo>
                <a:cubicBezTo>
                  <a:pt x="166" y="166"/>
                  <a:pt x="160" y="169"/>
                  <a:pt x="155" y="173"/>
                </a:cubicBezTo>
                <a:cubicBezTo>
                  <a:pt x="155" y="173"/>
                  <a:pt x="155" y="173"/>
                  <a:pt x="155" y="173"/>
                </a:cubicBezTo>
                <a:cubicBezTo>
                  <a:pt x="153" y="174"/>
                  <a:pt x="153" y="174"/>
                  <a:pt x="153" y="174"/>
                </a:cubicBezTo>
                <a:cubicBezTo>
                  <a:pt x="153" y="174"/>
                  <a:pt x="153" y="174"/>
                  <a:pt x="153" y="174"/>
                </a:cubicBezTo>
                <a:cubicBezTo>
                  <a:pt x="152" y="174"/>
                  <a:pt x="150" y="175"/>
                  <a:pt x="151" y="176"/>
                </a:cubicBezTo>
                <a:cubicBezTo>
                  <a:pt x="161" y="170"/>
                  <a:pt x="170" y="164"/>
                  <a:pt x="178" y="154"/>
                </a:cubicBezTo>
                <a:close/>
                <a:moveTo>
                  <a:pt x="222" y="153"/>
                </a:moveTo>
                <a:cubicBezTo>
                  <a:pt x="221" y="157"/>
                  <a:pt x="221" y="157"/>
                  <a:pt x="221" y="157"/>
                </a:cubicBezTo>
                <a:cubicBezTo>
                  <a:pt x="222" y="153"/>
                  <a:pt x="222" y="153"/>
                  <a:pt x="222" y="153"/>
                </a:cubicBezTo>
                <a:close/>
                <a:moveTo>
                  <a:pt x="196" y="160"/>
                </a:moveTo>
                <a:cubicBezTo>
                  <a:pt x="197" y="158"/>
                  <a:pt x="198" y="156"/>
                  <a:pt x="199" y="154"/>
                </a:cubicBezTo>
                <a:cubicBezTo>
                  <a:pt x="196" y="159"/>
                  <a:pt x="192" y="164"/>
                  <a:pt x="188" y="169"/>
                </a:cubicBezTo>
                <a:cubicBezTo>
                  <a:pt x="189" y="169"/>
                  <a:pt x="190" y="169"/>
                  <a:pt x="190" y="167"/>
                </a:cubicBezTo>
                <a:cubicBezTo>
                  <a:pt x="190" y="167"/>
                  <a:pt x="190" y="168"/>
                  <a:pt x="191" y="168"/>
                </a:cubicBezTo>
                <a:cubicBezTo>
                  <a:pt x="191" y="166"/>
                  <a:pt x="191" y="166"/>
                  <a:pt x="191" y="166"/>
                </a:cubicBezTo>
                <a:cubicBezTo>
                  <a:pt x="192" y="165"/>
                  <a:pt x="192" y="164"/>
                  <a:pt x="194" y="164"/>
                </a:cubicBezTo>
                <a:cubicBezTo>
                  <a:pt x="194" y="164"/>
                  <a:pt x="193" y="163"/>
                  <a:pt x="194" y="163"/>
                </a:cubicBezTo>
                <a:cubicBezTo>
                  <a:pt x="194" y="163"/>
                  <a:pt x="194" y="163"/>
                  <a:pt x="194" y="163"/>
                </a:cubicBezTo>
                <a:cubicBezTo>
                  <a:pt x="194" y="162"/>
                  <a:pt x="195" y="161"/>
                  <a:pt x="196" y="160"/>
                </a:cubicBezTo>
                <a:close/>
                <a:moveTo>
                  <a:pt x="184" y="156"/>
                </a:moveTo>
                <a:cubicBezTo>
                  <a:pt x="183" y="156"/>
                  <a:pt x="183" y="157"/>
                  <a:pt x="183" y="157"/>
                </a:cubicBezTo>
                <a:cubicBezTo>
                  <a:pt x="183" y="157"/>
                  <a:pt x="184" y="157"/>
                  <a:pt x="184" y="156"/>
                </a:cubicBezTo>
                <a:close/>
                <a:moveTo>
                  <a:pt x="14" y="157"/>
                </a:moveTo>
                <a:cubicBezTo>
                  <a:pt x="14" y="158"/>
                  <a:pt x="14" y="158"/>
                  <a:pt x="14" y="158"/>
                </a:cubicBezTo>
                <a:cubicBezTo>
                  <a:pt x="14" y="158"/>
                  <a:pt x="14" y="158"/>
                  <a:pt x="14" y="158"/>
                </a:cubicBezTo>
                <a:cubicBezTo>
                  <a:pt x="14" y="157"/>
                  <a:pt x="14" y="157"/>
                  <a:pt x="14" y="157"/>
                </a:cubicBezTo>
                <a:cubicBezTo>
                  <a:pt x="14" y="157"/>
                  <a:pt x="14" y="157"/>
                  <a:pt x="14" y="157"/>
                </a:cubicBezTo>
                <a:close/>
                <a:moveTo>
                  <a:pt x="187" y="157"/>
                </a:moveTo>
                <a:cubicBezTo>
                  <a:pt x="187" y="157"/>
                  <a:pt x="187" y="157"/>
                  <a:pt x="187" y="157"/>
                </a:cubicBezTo>
                <a:cubicBezTo>
                  <a:pt x="184" y="162"/>
                  <a:pt x="180" y="165"/>
                  <a:pt x="177" y="168"/>
                </a:cubicBezTo>
                <a:cubicBezTo>
                  <a:pt x="177" y="168"/>
                  <a:pt x="177" y="168"/>
                  <a:pt x="177" y="168"/>
                </a:cubicBezTo>
                <a:cubicBezTo>
                  <a:pt x="181" y="165"/>
                  <a:pt x="184" y="161"/>
                  <a:pt x="187" y="157"/>
                </a:cubicBezTo>
                <a:close/>
                <a:moveTo>
                  <a:pt x="190" y="158"/>
                </a:moveTo>
                <a:cubicBezTo>
                  <a:pt x="190" y="157"/>
                  <a:pt x="190" y="157"/>
                  <a:pt x="190" y="157"/>
                </a:cubicBezTo>
                <a:cubicBezTo>
                  <a:pt x="190" y="158"/>
                  <a:pt x="189" y="158"/>
                  <a:pt x="189" y="158"/>
                </a:cubicBezTo>
                <a:cubicBezTo>
                  <a:pt x="189" y="158"/>
                  <a:pt x="190" y="158"/>
                  <a:pt x="190" y="158"/>
                </a:cubicBezTo>
                <a:close/>
                <a:moveTo>
                  <a:pt x="17" y="159"/>
                </a:moveTo>
                <a:cubicBezTo>
                  <a:pt x="17" y="160"/>
                  <a:pt x="17" y="160"/>
                  <a:pt x="17" y="160"/>
                </a:cubicBezTo>
                <a:cubicBezTo>
                  <a:pt x="17" y="160"/>
                  <a:pt x="17" y="160"/>
                  <a:pt x="17" y="160"/>
                </a:cubicBezTo>
                <a:cubicBezTo>
                  <a:pt x="17" y="159"/>
                  <a:pt x="17" y="159"/>
                  <a:pt x="17" y="159"/>
                </a:cubicBezTo>
                <a:cubicBezTo>
                  <a:pt x="17" y="159"/>
                  <a:pt x="17" y="159"/>
                  <a:pt x="17" y="159"/>
                </a:cubicBezTo>
                <a:close/>
                <a:moveTo>
                  <a:pt x="188" y="160"/>
                </a:moveTo>
                <a:cubicBezTo>
                  <a:pt x="188" y="160"/>
                  <a:pt x="188" y="160"/>
                  <a:pt x="188" y="160"/>
                </a:cubicBezTo>
                <a:cubicBezTo>
                  <a:pt x="188" y="160"/>
                  <a:pt x="188" y="160"/>
                  <a:pt x="188" y="160"/>
                </a:cubicBezTo>
                <a:close/>
                <a:moveTo>
                  <a:pt x="219" y="160"/>
                </a:moveTo>
                <a:cubicBezTo>
                  <a:pt x="218" y="161"/>
                  <a:pt x="218" y="161"/>
                  <a:pt x="218" y="161"/>
                </a:cubicBezTo>
                <a:cubicBezTo>
                  <a:pt x="219" y="160"/>
                  <a:pt x="219" y="160"/>
                  <a:pt x="219" y="160"/>
                </a:cubicBezTo>
                <a:close/>
                <a:moveTo>
                  <a:pt x="75" y="160"/>
                </a:moveTo>
                <a:cubicBezTo>
                  <a:pt x="76" y="160"/>
                  <a:pt x="76" y="160"/>
                  <a:pt x="76" y="160"/>
                </a:cubicBezTo>
                <a:cubicBezTo>
                  <a:pt x="75" y="160"/>
                  <a:pt x="75" y="160"/>
                  <a:pt x="75" y="160"/>
                </a:cubicBezTo>
                <a:close/>
                <a:moveTo>
                  <a:pt x="70" y="162"/>
                </a:moveTo>
                <a:cubicBezTo>
                  <a:pt x="70" y="162"/>
                  <a:pt x="70" y="161"/>
                  <a:pt x="70" y="161"/>
                </a:cubicBezTo>
                <a:cubicBezTo>
                  <a:pt x="69" y="161"/>
                  <a:pt x="70" y="162"/>
                  <a:pt x="70" y="162"/>
                </a:cubicBezTo>
                <a:cubicBezTo>
                  <a:pt x="70" y="162"/>
                  <a:pt x="70" y="162"/>
                  <a:pt x="70" y="162"/>
                </a:cubicBezTo>
                <a:close/>
                <a:moveTo>
                  <a:pt x="187" y="162"/>
                </a:moveTo>
                <a:cubicBezTo>
                  <a:pt x="186" y="162"/>
                  <a:pt x="186" y="162"/>
                  <a:pt x="186" y="163"/>
                </a:cubicBezTo>
                <a:cubicBezTo>
                  <a:pt x="187" y="163"/>
                  <a:pt x="187" y="163"/>
                  <a:pt x="187" y="163"/>
                </a:cubicBezTo>
                <a:cubicBezTo>
                  <a:pt x="187" y="162"/>
                  <a:pt x="187" y="162"/>
                  <a:pt x="187" y="162"/>
                </a:cubicBezTo>
                <a:close/>
                <a:moveTo>
                  <a:pt x="71" y="163"/>
                </a:moveTo>
                <a:cubicBezTo>
                  <a:pt x="71" y="163"/>
                  <a:pt x="71" y="163"/>
                  <a:pt x="71" y="163"/>
                </a:cubicBezTo>
                <a:cubicBezTo>
                  <a:pt x="72" y="162"/>
                  <a:pt x="72" y="162"/>
                  <a:pt x="72" y="162"/>
                </a:cubicBezTo>
                <a:cubicBezTo>
                  <a:pt x="71" y="163"/>
                  <a:pt x="71" y="163"/>
                  <a:pt x="71" y="163"/>
                </a:cubicBezTo>
                <a:close/>
                <a:moveTo>
                  <a:pt x="69" y="163"/>
                </a:moveTo>
                <a:cubicBezTo>
                  <a:pt x="70" y="163"/>
                  <a:pt x="70" y="163"/>
                  <a:pt x="70" y="163"/>
                </a:cubicBezTo>
                <a:cubicBezTo>
                  <a:pt x="69" y="163"/>
                  <a:pt x="69" y="163"/>
                  <a:pt x="69" y="163"/>
                </a:cubicBezTo>
                <a:close/>
                <a:moveTo>
                  <a:pt x="73" y="170"/>
                </a:moveTo>
                <a:cubicBezTo>
                  <a:pt x="72" y="169"/>
                  <a:pt x="73" y="167"/>
                  <a:pt x="72" y="165"/>
                </a:cubicBezTo>
                <a:cubicBezTo>
                  <a:pt x="71" y="165"/>
                  <a:pt x="71" y="166"/>
                  <a:pt x="70" y="166"/>
                </a:cubicBezTo>
                <a:cubicBezTo>
                  <a:pt x="71" y="166"/>
                  <a:pt x="71" y="166"/>
                  <a:pt x="71" y="166"/>
                </a:cubicBezTo>
                <a:cubicBezTo>
                  <a:pt x="72" y="167"/>
                  <a:pt x="72" y="167"/>
                  <a:pt x="72" y="168"/>
                </a:cubicBezTo>
                <a:cubicBezTo>
                  <a:pt x="72" y="168"/>
                  <a:pt x="72" y="168"/>
                  <a:pt x="71" y="168"/>
                </a:cubicBezTo>
                <a:cubicBezTo>
                  <a:pt x="71" y="168"/>
                  <a:pt x="71" y="168"/>
                  <a:pt x="71" y="167"/>
                </a:cubicBezTo>
                <a:cubicBezTo>
                  <a:pt x="69" y="167"/>
                  <a:pt x="69" y="167"/>
                  <a:pt x="69" y="167"/>
                </a:cubicBezTo>
                <a:cubicBezTo>
                  <a:pt x="71" y="167"/>
                  <a:pt x="71" y="167"/>
                  <a:pt x="71" y="167"/>
                </a:cubicBezTo>
                <a:cubicBezTo>
                  <a:pt x="70" y="168"/>
                  <a:pt x="70" y="168"/>
                  <a:pt x="70" y="168"/>
                </a:cubicBezTo>
                <a:cubicBezTo>
                  <a:pt x="71" y="168"/>
                  <a:pt x="71" y="168"/>
                  <a:pt x="71" y="168"/>
                </a:cubicBezTo>
                <a:cubicBezTo>
                  <a:pt x="73" y="169"/>
                  <a:pt x="71" y="170"/>
                  <a:pt x="72" y="170"/>
                </a:cubicBezTo>
                <a:cubicBezTo>
                  <a:pt x="72" y="169"/>
                  <a:pt x="72" y="169"/>
                  <a:pt x="72" y="169"/>
                </a:cubicBezTo>
                <a:cubicBezTo>
                  <a:pt x="73" y="170"/>
                  <a:pt x="73" y="170"/>
                  <a:pt x="73" y="170"/>
                </a:cubicBezTo>
                <a:close/>
                <a:moveTo>
                  <a:pt x="88" y="167"/>
                </a:moveTo>
                <a:cubicBezTo>
                  <a:pt x="87" y="166"/>
                  <a:pt x="86" y="166"/>
                  <a:pt x="86" y="166"/>
                </a:cubicBezTo>
                <a:cubicBezTo>
                  <a:pt x="87" y="167"/>
                  <a:pt x="87" y="167"/>
                  <a:pt x="87" y="167"/>
                </a:cubicBezTo>
                <a:cubicBezTo>
                  <a:pt x="87" y="167"/>
                  <a:pt x="88" y="167"/>
                  <a:pt x="88" y="167"/>
                </a:cubicBezTo>
                <a:close/>
                <a:moveTo>
                  <a:pt x="69" y="166"/>
                </a:moveTo>
                <a:cubicBezTo>
                  <a:pt x="69" y="166"/>
                  <a:pt x="69" y="166"/>
                  <a:pt x="69" y="166"/>
                </a:cubicBezTo>
                <a:cubicBezTo>
                  <a:pt x="68" y="168"/>
                  <a:pt x="68" y="168"/>
                  <a:pt x="68" y="168"/>
                </a:cubicBezTo>
                <a:cubicBezTo>
                  <a:pt x="69" y="168"/>
                  <a:pt x="69" y="167"/>
                  <a:pt x="69" y="166"/>
                </a:cubicBezTo>
                <a:close/>
                <a:moveTo>
                  <a:pt x="74" y="169"/>
                </a:moveTo>
                <a:cubicBezTo>
                  <a:pt x="74" y="169"/>
                  <a:pt x="74" y="169"/>
                  <a:pt x="74" y="169"/>
                </a:cubicBezTo>
                <a:cubicBezTo>
                  <a:pt x="74" y="169"/>
                  <a:pt x="74" y="169"/>
                  <a:pt x="74" y="169"/>
                </a:cubicBezTo>
                <a:cubicBezTo>
                  <a:pt x="74" y="169"/>
                  <a:pt x="74" y="169"/>
                  <a:pt x="74" y="169"/>
                </a:cubicBezTo>
                <a:close/>
                <a:moveTo>
                  <a:pt x="177" y="169"/>
                </a:moveTo>
                <a:cubicBezTo>
                  <a:pt x="176" y="169"/>
                  <a:pt x="176" y="169"/>
                  <a:pt x="176" y="169"/>
                </a:cubicBezTo>
                <a:cubicBezTo>
                  <a:pt x="175" y="170"/>
                  <a:pt x="173" y="171"/>
                  <a:pt x="173" y="172"/>
                </a:cubicBezTo>
                <a:cubicBezTo>
                  <a:pt x="174" y="171"/>
                  <a:pt x="176" y="170"/>
                  <a:pt x="177" y="169"/>
                </a:cubicBezTo>
                <a:close/>
                <a:moveTo>
                  <a:pt x="75" y="170"/>
                </a:moveTo>
                <a:cubicBezTo>
                  <a:pt x="75" y="170"/>
                  <a:pt x="75" y="170"/>
                  <a:pt x="75" y="170"/>
                </a:cubicBezTo>
                <a:cubicBezTo>
                  <a:pt x="75" y="170"/>
                  <a:pt x="75" y="170"/>
                  <a:pt x="75" y="170"/>
                </a:cubicBezTo>
                <a:cubicBezTo>
                  <a:pt x="75" y="170"/>
                  <a:pt x="75" y="171"/>
                  <a:pt x="75" y="170"/>
                </a:cubicBezTo>
                <a:close/>
                <a:moveTo>
                  <a:pt x="186" y="172"/>
                </a:moveTo>
                <a:cubicBezTo>
                  <a:pt x="186" y="171"/>
                  <a:pt x="186" y="171"/>
                  <a:pt x="186" y="171"/>
                </a:cubicBezTo>
                <a:cubicBezTo>
                  <a:pt x="185" y="172"/>
                  <a:pt x="183" y="173"/>
                  <a:pt x="183" y="174"/>
                </a:cubicBezTo>
                <a:cubicBezTo>
                  <a:pt x="183" y="174"/>
                  <a:pt x="183" y="174"/>
                  <a:pt x="183" y="174"/>
                </a:cubicBezTo>
                <a:cubicBezTo>
                  <a:pt x="184" y="173"/>
                  <a:pt x="185" y="172"/>
                  <a:pt x="186" y="172"/>
                </a:cubicBezTo>
                <a:close/>
                <a:moveTo>
                  <a:pt x="172" y="173"/>
                </a:moveTo>
                <a:cubicBezTo>
                  <a:pt x="172" y="173"/>
                  <a:pt x="172" y="173"/>
                  <a:pt x="172" y="172"/>
                </a:cubicBezTo>
                <a:cubicBezTo>
                  <a:pt x="171" y="173"/>
                  <a:pt x="171" y="173"/>
                  <a:pt x="171" y="173"/>
                </a:cubicBezTo>
                <a:cubicBezTo>
                  <a:pt x="172" y="173"/>
                  <a:pt x="172" y="173"/>
                  <a:pt x="172" y="173"/>
                </a:cubicBezTo>
                <a:close/>
                <a:moveTo>
                  <a:pt x="76" y="173"/>
                </a:moveTo>
                <a:cubicBezTo>
                  <a:pt x="77" y="173"/>
                  <a:pt x="77" y="173"/>
                  <a:pt x="77" y="173"/>
                </a:cubicBezTo>
                <a:cubicBezTo>
                  <a:pt x="76" y="173"/>
                  <a:pt x="76" y="173"/>
                  <a:pt x="76" y="173"/>
                </a:cubicBezTo>
                <a:close/>
                <a:moveTo>
                  <a:pt x="169" y="175"/>
                </a:moveTo>
                <a:cubicBezTo>
                  <a:pt x="170" y="175"/>
                  <a:pt x="171" y="174"/>
                  <a:pt x="171" y="174"/>
                </a:cubicBezTo>
                <a:cubicBezTo>
                  <a:pt x="170" y="174"/>
                  <a:pt x="169" y="174"/>
                  <a:pt x="169" y="175"/>
                </a:cubicBezTo>
                <a:cubicBezTo>
                  <a:pt x="169" y="175"/>
                  <a:pt x="169" y="175"/>
                  <a:pt x="169" y="175"/>
                </a:cubicBezTo>
                <a:close/>
                <a:moveTo>
                  <a:pt x="21" y="175"/>
                </a:moveTo>
                <a:cubicBezTo>
                  <a:pt x="21" y="175"/>
                  <a:pt x="21" y="175"/>
                  <a:pt x="21" y="175"/>
                </a:cubicBezTo>
                <a:cubicBezTo>
                  <a:pt x="21" y="175"/>
                  <a:pt x="21" y="175"/>
                  <a:pt x="21" y="175"/>
                </a:cubicBezTo>
                <a:close/>
                <a:moveTo>
                  <a:pt x="183" y="175"/>
                </a:moveTo>
                <a:cubicBezTo>
                  <a:pt x="183" y="175"/>
                  <a:pt x="183" y="175"/>
                  <a:pt x="183" y="175"/>
                </a:cubicBezTo>
                <a:cubicBezTo>
                  <a:pt x="182" y="175"/>
                  <a:pt x="182" y="175"/>
                  <a:pt x="182" y="175"/>
                </a:cubicBezTo>
                <a:cubicBezTo>
                  <a:pt x="182" y="175"/>
                  <a:pt x="182" y="176"/>
                  <a:pt x="183" y="175"/>
                </a:cubicBezTo>
                <a:close/>
                <a:moveTo>
                  <a:pt x="23" y="176"/>
                </a:moveTo>
                <a:cubicBezTo>
                  <a:pt x="23" y="176"/>
                  <a:pt x="23" y="175"/>
                  <a:pt x="22" y="175"/>
                </a:cubicBezTo>
                <a:cubicBezTo>
                  <a:pt x="22" y="176"/>
                  <a:pt x="22" y="176"/>
                  <a:pt x="21" y="177"/>
                </a:cubicBezTo>
                <a:cubicBezTo>
                  <a:pt x="22" y="177"/>
                  <a:pt x="22" y="176"/>
                  <a:pt x="23" y="176"/>
                </a:cubicBezTo>
                <a:close/>
                <a:moveTo>
                  <a:pt x="150" y="176"/>
                </a:moveTo>
                <a:cubicBezTo>
                  <a:pt x="150" y="176"/>
                  <a:pt x="150" y="175"/>
                  <a:pt x="149" y="175"/>
                </a:cubicBezTo>
                <a:cubicBezTo>
                  <a:pt x="149" y="177"/>
                  <a:pt x="149" y="177"/>
                  <a:pt x="149" y="177"/>
                </a:cubicBezTo>
                <a:cubicBezTo>
                  <a:pt x="150" y="176"/>
                  <a:pt x="150" y="176"/>
                  <a:pt x="150" y="176"/>
                </a:cubicBezTo>
                <a:close/>
                <a:moveTo>
                  <a:pt x="169" y="175"/>
                </a:moveTo>
                <a:cubicBezTo>
                  <a:pt x="168" y="175"/>
                  <a:pt x="168" y="175"/>
                  <a:pt x="168" y="175"/>
                </a:cubicBezTo>
                <a:cubicBezTo>
                  <a:pt x="165" y="178"/>
                  <a:pt x="162" y="180"/>
                  <a:pt x="158" y="181"/>
                </a:cubicBezTo>
                <a:cubicBezTo>
                  <a:pt x="162" y="180"/>
                  <a:pt x="166" y="178"/>
                  <a:pt x="169" y="175"/>
                </a:cubicBezTo>
                <a:close/>
                <a:moveTo>
                  <a:pt x="179" y="177"/>
                </a:moveTo>
                <a:cubicBezTo>
                  <a:pt x="180" y="177"/>
                  <a:pt x="180" y="176"/>
                  <a:pt x="180" y="176"/>
                </a:cubicBezTo>
                <a:cubicBezTo>
                  <a:pt x="179" y="177"/>
                  <a:pt x="179" y="177"/>
                  <a:pt x="179" y="177"/>
                </a:cubicBezTo>
                <a:cubicBezTo>
                  <a:pt x="180" y="177"/>
                  <a:pt x="180" y="177"/>
                  <a:pt x="180" y="177"/>
                </a:cubicBezTo>
                <a:cubicBezTo>
                  <a:pt x="181" y="177"/>
                  <a:pt x="182" y="177"/>
                  <a:pt x="182" y="176"/>
                </a:cubicBezTo>
                <a:cubicBezTo>
                  <a:pt x="181" y="176"/>
                  <a:pt x="180" y="177"/>
                  <a:pt x="179" y="177"/>
                </a:cubicBezTo>
                <a:close/>
                <a:moveTo>
                  <a:pt x="184" y="176"/>
                </a:moveTo>
                <a:cubicBezTo>
                  <a:pt x="182" y="177"/>
                  <a:pt x="182" y="177"/>
                  <a:pt x="182" y="177"/>
                </a:cubicBezTo>
                <a:cubicBezTo>
                  <a:pt x="184" y="176"/>
                  <a:pt x="184" y="176"/>
                  <a:pt x="184" y="176"/>
                </a:cubicBezTo>
                <a:close/>
                <a:moveTo>
                  <a:pt x="14" y="177"/>
                </a:moveTo>
                <a:cubicBezTo>
                  <a:pt x="14" y="177"/>
                  <a:pt x="13" y="177"/>
                  <a:pt x="13" y="177"/>
                </a:cubicBezTo>
                <a:cubicBezTo>
                  <a:pt x="13" y="178"/>
                  <a:pt x="12" y="178"/>
                  <a:pt x="13" y="178"/>
                </a:cubicBezTo>
                <a:cubicBezTo>
                  <a:pt x="14" y="178"/>
                  <a:pt x="14" y="177"/>
                  <a:pt x="14" y="177"/>
                </a:cubicBezTo>
                <a:close/>
                <a:moveTo>
                  <a:pt x="147" y="177"/>
                </a:moveTo>
                <a:cubicBezTo>
                  <a:pt x="146" y="176"/>
                  <a:pt x="146" y="179"/>
                  <a:pt x="146" y="178"/>
                </a:cubicBezTo>
                <a:cubicBezTo>
                  <a:pt x="146" y="178"/>
                  <a:pt x="147" y="178"/>
                  <a:pt x="147" y="177"/>
                </a:cubicBezTo>
                <a:close/>
                <a:moveTo>
                  <a:pt x="23" y="179"/>
                </a:moveTo>
                <a:cubicBezTo>
                  <a:pt x="23" y="178"/>
                  <a:pt x="23" y="178"/>
                  <a:pt x="23" y="177"/>
                </a:cubicBezTo>
                <a:cubicBezTo>
                  <a:pt x="21" y="178"/>
                  <a:pt x="23" y="178"/>
                  <a:pt x="23" y="179"/>
                </a:cubicBezTo>
                <a:cubicBezTo>
                  <a:pt x="23" y="179"/>
                  <a:pt x="23" y="179"/>
                  <a:pt x="23" y="179"/>
                </a:cubicBezTo>
                <a:close/>
                <a:moveTo>
                  <a:pt x="140" y="177"/>
                </a:moveTo>
                <a:cubicBezTo>
                  <a:pt x="139" y="177"/>
                  <a:pt x="139" y="177"/>
                  <a:pt x="139" y="177"/>
                </a:cubicBezTo>
                <a:cubicBezTo>
                  <a:pt x="139" y="178"/>
                  <a:pt x="139" y="178"/>
                  <a:pt x="139" y="178"/>
                </a:cubicBezTo>
                <a:cubicBezTo>
                  <a:pt x="139" y="178"/>
                  <a:pt x="140" y="177"/>
                  <a:pt x="140" y="177"/>
                </a:cubicBezTo>
                <a:close/>
                <a:moveTo>
                  <a:pt x="144" y="179"/>
                </a:moveTo>
                <a:cubicBezTo>
                  <a:pt x="144" y="179"/>
                  <a:pt x="145" y="178"/>
                  <a:pt x="145" y="178"/>
                </a:cubicBezTo>
                <a:cubicBezTo>
                  <a:pt x="144" y="179"/>
                  <a:pt x="144" y="179"/>
                  <a:pt x="144" y="179"/>
                </a:cubicBezTo>
                <a:cubicBezTo>
                  <a:pt x="144" y="179"/>
                  <a:pt x="144" y="179"/>
                  <a:pt x="144" y="179"/>
                </a:cubicBezTo>
                <a:close/>
                <a:moveTo>
                  <a:pt x="10" y="178"/>
                </a:moveTo>
                <a:cubicBezTo>
                  <a:pt x="9" y="178"/>
                  <a:pt x="9" y="178"/>
                  <a:pt x="9" y="178"/>
                </a:cubicBezTo>
                <a:cubicBezTo>
                  <a:pt x="10" y="178"/>
                  <a:pt x="10" y="178"/>
                  <a:pt x="10" y="178"/>
                </a:cubicBezTo>
                <a:close/>
                <a:moveTo>
                  <a:pt x="143" y="179"/>
                </a:moveTo>
                <a:cubicBezTo>
                  <a:pt x="142" y="180"/>
                  <a:pt x="142" y="179"/>
                  <a:pt x="142" y="179"/>
                </a:cubicBezTo>
                <a:cubicBezTo>
                  <a:pt x="135" y="181"/>
                  <a:pt x="128" y="183"/>
                  <a:pt x="121" y="184"/>
                </a:cubicBezTo>
                <a:cubicBezTo>
                  <a:pt x="120" y="185"/>
                  <a:pt x="117" y="183"/>
                  <a:pt x="117" y="185"/>
                </a:cubicBezTo>
                <a:cubicBezTo>
                  <a:pt x="117" y="185"/>
                  <a:pt x="118" y="185"/>
                  <a:pt x="119" y="185"/>
                </a:cubicBezTo>
                <a:cubicBezTo>
                  <a:pt x="127" y="184"/>
                  <a:pt x="136" y="182"/>
                  <a:pt x="143" y="179"/>
                </a:cubicBezTo>
                <a:cubicBezTo>
                  <a:pt x="143" y="179"/>
                  <a:pt x="143" y="179"/>
                  <a:pt x="143" y="179"/>
                </a:cubicBezTo>
                <a:cubicBezTo>
                  <a:pt x="143" y="179"/>
                  <a:pt x="143" y="179"/>
                  <a:pt x="143" y="179"/>
                </a:cubicBezTo>
                <a:close/>
                <a:moveTo>
                  <a:pt x="23" y="180"/>
                </a:moveTo>
                <a:cubicBezTo>
                  <a:pt x="23" y="179"/>
                  <a:pt x="22" y="179"/>
                  <a:pt x="22" y="179"/>
                </a:cubicBezTo>
                <a:cubicBezTo>
                  <a:pt x="21" y="180"/>
                  <a:pt x="23" y="180"/>
                  <a:pt x="22" y="180"/>
                </a:cubicBezTo>
                <a:cubicBezTo>
                  <a:pt x="23" y="181"/>
                  <a:pt x="23" y="180"/>
                  <a:pt x="23" y="180"/>
                </a:cubicBezTo>
                <a:close/>
                <a:moveTo>
                  <a:pt x="176" y="180"/>
                </a:moveTo>
                <a:cubicBezTo>
                  <a:pt x="176" y="180"/>
                  <a:pt x="175" y="181"/>
                  <a:pt x="175" y="181"/>
                </a:cubicBezTo>
                <a:cubicBezTo>
                  <a:pt x="176" y="180"/>
                  <a:pt x="176" y="180"/>
                  <a:pt x="176" y="180"/>
                </a:cubicBezTo>
                <a:close/>
                <a:moveTo>
                  <a:pt x="82" y="180"/>
                </a:moveTo>
                <a:cubicBezTo>
                  <a:pt x="83" y="181"/>
                  <a:pt x="83" y="181"/>
                  <a:pt x="83" y="181"/>
                </a:cubicBezTo>
                <a:cubicBezTo>
                  <a:pt x="82" y="180"/>
                  <a:pt x="82" y="180"/>
                  <a:pt x="82" y="180"/>
                </a:cubicBezTo>
                <a:close/>
                <a:moveTo>
                  <a:pt x="174" y="182"/>
                </a:moveTo>
                <a:cubicBezTo>
                  <a:pt x="173" y="182"/>
                  <a:pt x="173" y="182"/>
                  <a:pt x="173" y="182"/>
                </a:cubicBezTo>
                <a:cubicBezTo>
                  <a:pt x="172" y="181"/>
                  <a:pt x="170" y="183"/>
                  <a:pt x="170" y="183"/>
                </a:cubicBezTo>
                <a:cubicBezTo>
                  <a:pt x="170" y="184"/>
                  <a:pt x="171" y="184"/>
                  <a:pt x="171" y="184"/>
                </a:cubicBezTo>
                <a:cubicBezTo>
                  <a:pt x="172" y="183"/>
                  <a:pt x="174" y="183"/>
                  <a:pt x="174" y="182"/>
                </a:cubicBezTo>
                <a:close/>
                <a:moveTo>
                  <a:pt x="158" y="182"/>
                </a:moveTo>
                <a:cubicBezTo>
                  <a:pt x="157" y="182"/>
                  <a:pt x="156" y="183"/>
                  <a:pt x="156" y="183"/>
                </a:cubicBezTo>
                <a:cubicBezTo>
                  <a:pt x="157" y="183"/>
                  <a:pt x="157" y="182"/>
                  <a:pt x="158" y="182"/>
                </a:cubicBezTo>
                <a:close/>
                <a:moveTo>
                  <a:pt x="29" y="185"/>
                </a:moveTo>
                <a:cubicBezTo>
                  <a:pt x="28" y="184"/>
                  <a:pt x="27" y="183"/>
                  <a:pt x="27" y="183"/>
                </a:cubicBezTo>
                <a:cubicBezTo>
                  <a:pt x="27" y="184"/>
                  <a:pt x="28" y="184"/>
                  <a:pt x="29" y="185"/>
                </a:cubicBezTo>
                <a:close/>
                <a:moveTo>
                  <a:pt x="18" y="183"/>
                </a:moveTo>
                <a:cubicBezTo>
                  <a:pt x="18" y="183"/>
                  <a:pt x="18" y="183"/>
                  <a:pt x="18" y="183"/>
                </a:cubicBezTo>
                <a:cubicBezTo>
                  <a:pt x="18" y="184"/>
                  <a:pt x="18" y="184"/>
                  <a:pt x="18" y="184"/>
                </a:cubicBezTo>
                <a:cubicBezTo>
                  <a:pt x="18" y="184"/>
                  <a:pt x="18" y="184"/>
                  <a:pt x="18" y="183"/>
                </a:cubicBezTo>
                <a:close/>
                <a:moveTo>
                  <a:pt x="148" y="186"/>
                </a:moveTo>
                <a:cubicBezTo>
                  <a:pt x="150" y="185"/>
                  <a:pt x="153" y="185"/>
                  <a:pt x="154" y="183"/>
                </a:cubicBezTo>
                <a:cubicBezTo>
                  <a:pt x="151" y="185"/>
                  <a:pt x="148" y="185"/>
                  <a:pt x="146" y="187"/>
                </a:cubicBezTo>
                <a:cubicBezTo>
                  <a:pt x="148" y="186"/>
                  <a:pt x="148" y="186"/>
                  <a:pt x="148" y="186"/>
                </a:cubicBezTo>
                <a:close/>
                <a:moveTo>
                  <a:pt x="169" y="184"/>
                </a:moveTo>
                <a:cubicBezTo>
                  <a:pt x="168" y="184"/>
                  <a:pt x="168" y="184"/>
                  <a:pt x="167" y="185"/>
                </a:cubicBezTo>
                <a:cubicBezTo>
                  <a:pt x="168" y="185"/>
                  <a:pt x="167" y="186"/>
                  <a:pt x="168" y="186"/>
                </a:cubicBezTo>
                <a:cubicBezTo>
                  <a:pt x="169" y="186"/>
                  <a:pt x="169" y="186"/>
                  <a:pt x="169" y="186"/>
                </a:cubicBezTo>
                <a:cubicBezTo>
                  <a:pt x="168" y="185"/>
                  <a:pt x="168" y="185"/>
                  <a:pt x="168" y="185"/>
                </a:cubicBezTo>
                <a:cubicBezTo>
                  <a:pt x="168" y="184"/>
                  <a:pt x="169" y="184"/>
                  <a:pt x="169" y="184"/>
                </a:cubicBezTo>
                <a:close/>
                <a:moveTo>
                  <a:pt x="175" y="185"/>
                </a:moveTo>
                <a:cubicBezTo>
                  <a:pt x="172" y="187"/>
                  <a:pt x="172" y="187"/>
                  <a:pt x="172" y="187"/>
                </a:cubicBezTo>
                <a:cubicBezTo>
                  <a:pt x="175" y="185"/>
                  <a:pt x="175" y="185"/>
                  <a:pt x="175" y="185"/>
                </a:cubicBezTo>
                <a:close/>
                <a:moveTo>
                  <a:pt x="116" y="185"/>
                </a:moveTo>
                <a:cubicBezTo>
                  <a:pt x="115" y="185"/>
                  <a:pt x="114" y="185"/>
                  <a:pt x="114" y="186"/>
                </a:cubicBezTo>
                <a:cubicBezTo>
                  <a:pt x="114" y="186"/>
                  <a:pt x="115" y="186"/>
                  <a:pt x="116" y="185"/>
                </a:cubicBezTo>
                <a:close/>
                <a:moveTo>
                  <a:pt x="167" y="187"/>
                </a:moveTo>
                <a:cubicBezTo>
                  <a:pt x="167" y="186"/>
                  <a:pt x="166" y="186"/>
                  <a:pt x="166" y="185"/>
                </a:cubicBezTo>
                <a:cubicBezTo>
                  <a:pt x="167" y="187"/>
                  <a:pt x="167" y="187"/>
                  <a:pt x="167" y="187"/>
                </a:cubicBezTo>
                <a:close/>
                <a:moveTo>
                  <a:pt x="80" y="187"/>
                </a:moveTo>
                <a:cubicBezTo>
                  <a:pt x="79" y="186"/>
                  <a:pt x="79" y="186"/>
                  <a:pt x="79" y="186"/>
                </a:cubicBezTo>
                <a:cubicBezTo>
                  <a:pt x="78" y="186"/>
                  <a:pt x="78" y="186"/>
                  <a:pt x="78" y="186"/>
                </a:cubicBezTo>
                <a:cubicBezTo>
                  <a:pt x="80" y="187"/>
                  <a:pt x="80" y="187"/>
                  <a:pt x="80" y="187"/>
                </a:cubicBezTo>
                <a:close/>
                <a:moveTo>
                  <a:pt x="111" y="186"/>
                </a:moveTo>
                <a:cubicBezTo>
                  <a:pt x="110" y="186"/>
                  <a:pt x="110" y="186"/>
                  <a:pt x="110" y="186"/>
                </a:cubicBezTo>
                <a:cubicBezTo>
                  <a:pt x="110" y="186"/>
                  <a:pt x="110" y="186"/>
                  <a:pt x="111" y="186"/>
                </a:cubicBezTo>
                <a:close/>
                <a:moveTo>
                  <a:pt x="28" y="186"/>
                </a:moveTo>
                <a:cubicBezTo>
                  <a:pt x="27" y="186"/>
                  <a:pt x="27" y="186"/>
                  <a:pt x="27" y="186"/>
                </a:cubicBezTo>
                <a:cubicBezTo>
                  <a:pt x="28" y="187"/>
                  <a:pt x="28" y="187"/>
                  <a:pt x="28" y="187"/>
                </a:cubicBezTo>
                <a:cubicBezTo>
                  <a:pt x="28" y="186"/>
                  <a:pt x="28" y="186"/>
                  <a:pt x="28" y="186"/>
                </a:cubicBezTo>
                <a:close/>
                <a:moveTo>
                  <a:pt x="166" y="187"/>
                </a:moveTo>
                <a:cubicBezTo>
                  <a:pt x="165" y="187"/>
                  <a:pt x="165" y="187"/>
                  <a:pt x="165" y="188"/>
                </a:cubicBezTo>
                <a:cubicBezTo>
                  <a:pt x="165" y="187"/>
                  <a:pt x="166" y="188"/>
                  <a:pt x="166" y="187"/>
                </a:cubicBezTo>
                <a:close/>
                <a:moveTo>
                  <a:pt x="38" y="188"/>
                </a:moveTo>
                <a:cubicBezTo>
                  <a:pt x="37" y="187"/>
                  <a:pt x="37" y="187"/>
                  <a:pt x="37" y="187"/>
                </a:cubicBezTo>
                <a:cubicBezTo>
                  <a:pt x="37" y="187"/>
                  <a:pt x="37" y="187"/>
                  <a:pt x="37" y="187"/>
                </a:cubicBezTo>
                <a:cubicBezTo>
                  <a:pt x="38" y="188"/>
                  <a:pt x="38" y="188"/>
                  <a:pt x="38" y="188"/>
                </a:cubicBezTo>
                <a:close/>
                <a:moveTo>
                  <a:pt x="83" y="189"/>
                </a:moveTo>
                <a:cubicBezTo>
                  <a:pt x="83" y="188"/>
                  <a:pt x="82" y="188"/>
                  <a:pt x="82" y="188"/>
                </a:cubicBezTo>
                <a:cubicBezTo>
                  <a:pt x="82" y="189"/>
                  <a:pt x="82" y="189"/>
                  <a:pt x="82" y="189"/>
                </a:cubicBezTo>
                <a:cubicBezTo>
                  <a:pt x="83" y="189"/>
                  <a:pt x="83" y="189"/>
                  <a:pt x="83" y="189"/>
                </a:cubicBezTo>
                <a:close/>
                <a:moveTo>
                  <a:pt x="169" y="188"/>
                </a:moveTo>
                <a:cubicBezTo>
                  <a:pt x="168" y="188"/>
                  <a:pt x="168" y="188"/>
                  <a:pt x="168" y="189"/>
                </a:cubicBezTo>
                <a:cubicBezTo>
                  <a:pt x="168" y="189"/>
                  <a:pt x="169" y="188"/>
                  <a:pt x="169" y="188"/>
                </a:cubicBezTo>
                <a:close/>
                <a:moveTo>
                  <a:pt x="115" y="188"/>
                </a:moveTo>
                <a:cubicBezTo>
                  <a:pt x="115" y="188"/>
                  <a:pt x="114" y="188"/>
                  <a:pt x="114" y="189"/>
                </a:cubicBezTo>
                <a:cubicBezTo>
                  <a:pt x="114" y="189"/>
                  <a:pt x="115" y="189"/>
                  <a:pt x="115" y="188"/>
                </a:cubicBezTo>
                <a:close/>
                <a:moveTo>
                  <a:pt x="161" y="189"/>
                </a:moveTo>
                <a:cubicBezTo>
                  <a:pt x="162" y="190"/>
                  <a:pt x="163" y="188"/>
                  <a:pt x="163" y="188"/>
                </a:cubicBezTo>
                <a:cubicBezTo>
                  <a:pt x="163" y="189"/>
                  <a:pt x="162" y="189"/>
                  <a:pt x="161" y="189"/>
                </a:cubicBezTo>
                <a:close/>
                <a:moveTo>
                  <a:pt x="33" y="189"/>
                </a:moveTo>
                <a:cubicBezTo>
                  <a:pt x="33" y="188"/>
                  <a:pt x="33" y="188"/>
                  <a:pt x="33" y="188"/>
                </a:cubicBezTo>
                <a:cubicBezTo>
                  <a:pt x="33" y="188"/>
                  <a:pt x="33" y="188"/>
                  <a:pt x="33" y="188"/>
                </a:cubicBezTo>
                <a:cubicBezTo>
                  <a:pt x="33" y="189"/>
                  <a:pt x="33" y="189"/>
                  <a:pt x="33" y="189"/>
                </a:cubicBezTo>
                <a:close/>
                <a:moveTo>
                  <a:pt x="90" y="191"/>
                </a:moveTo>
                <a:cubicBezTo>
                  <a:pt x="84" y="189"/>
                  <a:pt x="84" y="189"/>
                  <a:pt x="84" y="189"/>
                </a:cubicBezTo>
                <a:cubicBezTo>
                  <a:pt x="86" y="190"/>
                  <a:pt x="88" y="190"/>
                  <a:pt x="90" y="191"/>
                </a:cubicBezTo>
                <a:close/>
                <a:moveTo>
                  <a:pt x="160" y="189"/>
                </a:moveTo>
                <a:cubicBezTo>
                  <a:pt x="159" y="189"/>
                  <a:pt x="159" y="189"/>
                  <a:pt x="159" y="189"/>
                </a:cubicBezTo>
                <a:cubicBezTo>
                  <a:pt x="157" y="191"/>
                  <a:pt x="155" y="191"/>
                  <a:pt x="153" y="192"/>
                </a:cubicBezTo>
                <a:cubicBezTo>
                  <a:pt x="149" y="193"/>
                  <a:pt x="144" y="196"/>
                  <a:pt x="140" y="197"/>
                </a:cubicBezTo>
                <a:cubicBezTo>
                  <a:pt x="137" y="197"/>
                  <a:pt x="133" y="198"/>
                  <a:pt x="130" y="199"/>
                </a:cubicBezTo>
                <a:cubicBezTo>
                  <a:pt x="131" y="199"/>
                  <a:pt x="131" y="199"/>
                  <a:pt x="131" y="199"/>
                </a:cubicBezTo>
                <a:cubicBezTo>
                  <a:pt x="136" y="197"/>
                  <a:pt x="143" y="198"/>
                  <a:pt x="148" y="195"/>
                </a:cubicBezTo>
                <a:cubicBezTo>
                  <a:pt x="150" y="194"/>
                  <a:pt x="152" y="194"/>
                  <a:pt x="154" y="192"/>
                </a:cubicBezTo>
                <a:cubicBezTo>
                  <a:pt x="154" y="193"/>
                  <a:pt x="154" y="193"/>
                  <a:pt x="154" y="193"/>
                </a:cubicBezTo>
                <a:cubicBezTo>
                  <a:pt x="155" y="191"/>
                  <a:pt x="156" y="193"/>
                  <a:pt x="157" y="192"/>
                </a:cubicBezTo>
                <a:cubicBezTo>
                  <a:pt x="156" y="192"/>
                  <a:pt x="156" y="191"/>
                  <a:pt x="156" y="191"/>
                </a:cubicBezTo>
                <a:cubicBezTo>
                  <a:pt x="157" y="191"/>
                  <a:pt x="157" y="191"/>
                  <a:pt x="157" y="191"/>
                </a:cubicBezTo>
                <a:cubicBezTo>
                  <a:pt x="158" y="191"/>
                  <a:pt x="159" y="191"/>
                  <a:pt x="159" y="190"/>
                </a:cubicBezTo>
                <a:cubicBezTo>
                  <a:pt x="159" y="189"/>
                  <a:pt x="160" y="190"/>
                  <a:pt x="160" y="189"/>
                </a:cubicBezTo>
                <a:close/>
                <a:moveTo>
                  <a:pt x="78" y="191"/>
                </a:moveTo>
                <a:cubicBezTo>
                  <a:pt x="77" y="190"/>
                  <a:pt x="77" y="189"/>
                  <a:pt x="76" y="190"/>
                </a:cubicBezTo>
                <a:cubicBezTo>
                  <a:pt x="76" y="190"/>
                  <a:pt x="77" y="191"/>
                  <a:pt x="78" y="191"/>
                </a:cubicBezTo>
                <a:close/>
                <a:moveTo>
                  <a:pt x="87" y="193"/>
                </a:moveTo>
                <a:cubicBezTo>
                  <a:pt x="84" y="193"/>
                  <a:pt x="81" y="191"/>
                  <a:pt x="78" y="190"/>
                </a:cubicBezTo>
                <a:cubicBezTo>
                  <a:pt x="79" y="191"/>
                  <a:pt x="79" y="191"/>
                  <a:pt x="79" y="191"/>
                </a:cubicBezTo>
                <a:cubicBezTo>
                  <a:pt x="82" y="191"/>
                  <a:pt x="85" y="194"/>
                  <a:pt x="87" y="194"/>
                </a:cubicBezTo>
                <a:cubicBezTo>
                  <a:pt x="87" y="193"/>
                  <a:pt x="87" y="193"/>
                  <a:pt x="87" y="193"/>
                </a:cubicBezTo>
                <a:close/>
                <a:moveTo>
                  <a:pt x="31" y="190"/>
                </a:moveTo>
                <a:cubicBezTo>
                  <a:pt x="32" y="191"/>
                  <a:pt x="32" y="191"/>
                  <a:pt x="32" y="191"/>
                </a:cubicBezTo>
                <a:cubicBezTo>
                  <a:pt x="31" y="190"/>
                  <a:pt x="31" y="190"/>
                  <a:pt x="31" y="190"/>
                </a:cubicBezTo>
                <a:close/>
                <a:moveTo>
                  <a:pt x="95" y="191"/>
                </a:moveTo>
                <a:cubicBezTo>
                  <a:pt x="94" y="191"/>
                  <a:pt x="94" y="191"/>
                  <a:pt x="94" y="191"/>
                </a:cubicBezTo>
                <a:cubicBezTo>
                  <a:pt x="92" y="191"/>
                  <a:pt x="92" y="190"/>
                  <a:pt x="91" y="191"/>
                </a:cubicBezTo>
                <a:cubicBezTo>
                  <a:pt x="93" y="191"/>
                  <a:pt x="96" y="192"/>
                  <a:pt x="98" y="192"/>
                </a:cubicBezTo>
                <a:cubicBezTo>
                  <a:pt x="95" y="191"/>
                  <a:pt x="95" y="191"/>
                  <a:pt x="95" y="191"/>
                </a:cubicBezTo>
                <a:close/>
                <a:moveTo>
                  <a:pt x="37" y="192"/>
                </a:moveTo>
                <a:cubicBezTo>
                  <a:pt x="36" y="191"/>
                  <a:pt x="35" y="192"/>
                  <a:pt x="34" y="191"/>
                </a:cubicBezTo>
                <a:cubicBezTo>
                  <a:pt x="35" y="192"/>
                  <a:pt x="36" y="192"/>
                  <a:pt x="37" y="192"/>
                </a:cubicBezTo>
                <a:close/>
                <a:moveTo>
                  <a:pt x="78" y="192"/>
                </a:moveTo>
                <a:cubicBezTo>
                  <a:pt x="78" y="192"/>
                  <a:pt x="78" y="192"/>
                  <a:pt x="78" y="192"/>
                </a:cubicBezTo>
                <a:cubicBezTo>
                  <a:pt x="77" y="191"/>
                  <a:pt x="77" y="191"/>
                  <a:pt x="77" y="191"/>
                </a:cubicBezTo>
                <a:cubicBezTo>
                  <a:pt x="78" y="192"/>
                  <a:pt x="78" y="192"/>
                  <a:pt x="78" y="192"/>
                </a:cubicBezTo>
                <a:close/>
                <a:moveTo>
                  <a:pt x="99" y="192"/>
                </a:moveTo>
                <a:cubicBezTo>
                  <a:pt x="100" y="192"/>
                  <a:pt x="100" y="192"/>
                  <a:pt x="100" y="192"/>
                </a:cubicBezTo>
                <a:cubicBezTo>
                  <a:pt x="99" y="192"/>
                  <a:pt x="99" y="192"/>
                  <a:pt x="99" y="192"/>
                </a:cubicBezTo>
                <a:cubicBezTo>
                  <a:pt x="99" y="192"/>
                  <a:pt x="99" y="192"/>
                  <a:pt x="99" y="192"/>
                </a:cubicBezTo>
                <a:close/>
                <a:moveTo>
                  <a:pt x="108" y="192"/>
                </a:moveTo>
                <a:cubicBezTo>
                  <a:pt x="101" y="192"/>
                  <a:pt x="101" y="192"/>
                  <a:pt x="101" y="192"/>
                </a:cubicBezTo>
                <a:cubicBezTo>
                  <a:pt x="102" y="193"/>
                  <a:pt x="105" y="193"/>
                  <a:pt x="108" y="192"/>
                </a:cubicBezTo>
                <a:close/>
                <a:moveTo>
                  <a:pt x="39" y="192"/>
                </a:moveTo>
                <a:cubicBezTo>
                  <a:pt x="39" y="192"/>
                  <a:pt x="39" y="192"/>
                  <a:pt x="39" y="192"/>
                </a:cubicBezTo>
                <a:cubicBezTo>
                  <a:pt x="39" y="192"/>
                  <a:pt x="39" y="192"/>
                  <a:pt x="39" y="192"/>
                </a:cubicBezTo>
                <a:cubicBezTo>
                  <a:pt x="39" y="193"/>
                  <a:pt x="39" y="193"/>
                  <a:pt x="39" y="193"/>
                </a:cubicBezTo>
                <a:cubicBezTo>
                  <a:pt x="39" y="193"/>
                  <a:pt x="39" y="192"/>
                  <a:pt x="39" y="192"/>
                </a:cubicBezTo>
                <a:close/>
                <a:moveTo>
                  <a:pt x="126" y="193"/>
                </a:moveTo>
                <a:cubicBezTo>
                  <a:pt x="126" y="192"/>
                  <a:pt x="126" y="192"/>
                  <a:pt x="126" y="192"/>
                </a:cubicBezTo>
                <a:cubicBezTo>
                  <a:pt x="122" y="192"/>
                  <a:pt x="122" y="192"/>
                  <a:pt x="122" y="192"/>
                </a:cubicBezTo>
                <a:cubicBezTo>
                  <a:pt x="123" y="193"/>
                  <a:pt x="125" y="193"/>
                  <a:pt x="126" y="193"/>
                </a:cubicBezTo>
                <a:close/>
                <a:moveTo>
                  <a:pt x="46" y="193"/>
                </a:moveTo>
                <a:cubicBezTo>
                  <a:pt x="46" y="193"/>
                  <a:pt x="45" y="193"/>
                  <a:pt x="44" y="192"/>
                </a:cubicBezTo>
                <a:cubicBezTo>
                  <a:pt x="44" y="193"/>
                  <a:pt x="44" y="193"/>
                  <a:pt x="44" y="193"/>
                </a:cubicBezTo>
                <a:cubicBezTo>
                  <a:pt x="46" y="193"/>
                  <a:pt x="46" y="193"/>
                  <a:pt x="46" y="193"/>
                </a:cubicBezTo>
                <a:close/>
                <a:moveTo>
                  <a:pt x="111" y="192"/>
                </a:moveTo>
                <a:cubicBezTo>
                  <a:pt x="110" y="192"/>
                  <a:pt x="110" y="193"/>
                  <a:pt x="110" y="193"/>
                </a:cubicBezTo>
                <a:cubicBezTo>
                  <a:pt x="110" y="193"/>
                  <a:pt x="111" y="193"/>
                  <a:pt x="111" y="192"/>
                </a:cubicBezTo>
                <a:close/>
                <a:moveTo>
                  <a:pt x="125" y="192"/>
                </a:moveTo>
                <a:cubicBezTo>
                  <a:pt x="124" y="192"/>
                  <a:pt x="124" y="192"/>
                  <a:pt x="124" y="193"/>
                </a:cubicBezTo>
                <a:cubicBezTo>
                  <a:pt x="124" y="193"/>
                  <a:pt x="125" y="193"/>
                  <a:pt x="125" y="192"/>
                </a:cubicBezTo>
                <a:close/>
                <a:moveTo>
                  <a:pt x="79" y="193"/>
                </a:moveTo>
                <a:cubicBezTo>
                  <a:pt x="79" y="193"/>
                  <a:pt x="79" y="193"/>
                  <a:pt x="78" y="193"/>
                </a:cubicBezTo>
                <a:cubicBezTo>
                  <a:pt x="78" y="193"/>
                  <a:pt x="78" y="193"/>
                  <a:pt x="78" y="193"/>
                </a:cubicBezTo>
                <a:cubicBezTo>
                  <a:pt x="78" y="194"/>
                  <a:pt x="78" y="193"/>
                  <a:pt x="77" y="194"/>
                </a:cubicBezTo>
                <a:cubicBezTo>
                  <a:pt x="77" y="194"/>
                  <a:pt x="78" y="194"/>
                  <a:pt x="78" y="194"/>
                </a:cubicBezTo>
                <a:cubicBezTo>
                  <a:pt x="78" y="194"/>
                  <a:pt x="78" y="194"/>
                  <a:pt x="78" y="194"/>
                </a:cubicBezTo>
                <a:cubicBezTo>
                  <a:pt x="79" y="194"/>
                  <a:pt x="79" y="194"/>
                  <a:pt x="79" y="194"/>
                </a:cubicBezTo>
                <a:cubicBezTo>
                  <a:pt x="79" y="194"/>
                  <a:pt x="79" y="194"/>
                  <a:pt x="78" y="193"/>
                </a:cubicBezTo>
                <a:cubicBezTo>
                  <a:pt x="79" y="193"/>
                  <a:pt x="79" y="193"/>
                  <a:pt x="79" y="193"/>
                </a:cubicBezTo>
                <a:close/>
                <a:moveTo>
                  <a:pt x="157" y="194"/>
                </a:moveTo>
                <a:cubicBezTo>
                  <a:pt x="160" y="193"/>
                  <a:pt x="160" y="193"/>
                  <a:pt x="160" y="193"/>
                </a:cubicBezTo>
                <a:cubicBezTo>
                  <a:pt x="159" y="193"/>
                  <a:pt x="159" y="193"/>
                  <a:pt x="159" y="193"/>
                </a:cubicBezTo>
                <a:cubicBezTo>
                  <a:pt x="157" y="194"/>
                  <a:pt x="157" y="194"/>
                  <a:pt x="157" y="194"/>
                </a:cubicBezTo>
                <a:close/>
                <a:moveTo>
                  <a:pt x="101" y="194"/>
                </a:moveTo>
                <a:cubicBezTo>
                  <a:pt x="100" y="193"/>
                  <a:pt x="100" y="193"/>
                  <a:pt x="100" y="193"/>
                </a:cubicBezTo>
                <a:cubicBezTo>
                  <a:pt x="100" y="194"/>
                  <a:pt x="100" y="194"/>
                  <a:pt x="100" y="194"/>
                </a:cubicBezTo>
                <a:cubicBezTo>
                  <a:pt x="101" y="194"/>
                  <a:pt x="101" y="194"/>
                  <a:pt x="101" y="194"/>
                </a:cubicBezTo>
                <a:close/>
                <a:moveTo>
                  <a:pt x="92" y="194"/>
                </a:moveTo>
                <a:cubicBezTo>
                  <a:pt x="92" y="194"/>
                  <a:pt x="92" y="193"/>
                  <a:pt x="92" y="194"/>
                </a:cubicBezTo>
                <a:cubicBezTo>
                  <a:pt x="92" y="194"/>
                  <a:pt x="92" y="194"/>
                  <a:pt x="92" y="194"/>
                </a:cubicBezTo>
                <a:cubicBezTo>
                  <a:pt x="92" y="194"/>
                  <a:pt x="92" y="194"/>
                  <a:pt x="92" y="194"/>
                </a:cubicBezTo>
                <a:cubicBezTo>
                  <a:pt x="92" y="194"/>
                  <a:pt x="93" y="194"/>
                  <a:pt x="92" y="194"/>
                </a:cubicBezTo>
                <a:close/>
                <a:moveTo>
                  <a:pt x="103" y="194"/>
                </a:moveTo>
                <a:cubicBezTo>
                  <a:pt x="103" y="194"/>
                  <a:pt x="103" y="194"/>
                  <a:pt x="103" y="194"/>
                </a:cubicBezTo>
                <a:cubicBezTo>
                  <a:pt x="102" y="194"/>
                  <a:pt x="102" y="194"/>
                  <a:pt x="102" y="194"/>
                </a:cubicBezTo>
                <a:cubicBezTo>
                  <a:pt x="103" y="194"/>
                  <a:pt x="103" y="194"/>
                  <a:pt x="103" y="194"/>
                </a:cubicBezTo>
                <a:close/>
                <a:moveTo>
                  <a:pt x="75" y="194"/>
                </a:moveTo>
                <a:cubicBezTo>
                  <a:pt x="75" y="194"/>
                  <a:pt x="75" y="194"/>
                  <a:pt x="75" y="194"/>
                </a:cubicBezTo>
                <a:cubicBezTo>
                  <a:pt x="75" y="195"/>
                  <a:pt x="75" y="195"/>
                  <a:pt x="75" y="195"/>
                </a:cubicBezTo>
                <a:cubicBezTo>
                  <a:pt x="75" y="195"/>
                  <a:pt x="75" y="195"/>
                  <a:pt x="75" y="194"/>
                </a:cubicBezTo>
                <a:close/>
                <a:moveTo>
                  <a:pt x="89" y="195"/>
                </a:moveTo>
                <a:cubicBezTo>
                  <a:pt x="89" y="194"/>
                  <a:pt x="89" y="194"/>
                  <a:pt x="88" y="194"/>
                </a:cubicBezTo>
                <a:cubicBezTo>
                  <a:pt x="88" y="195"/>
                  <a:pt x="88" y="195"/>
                  <a:pt x="88" y="195"/>
                </a:cubicBezTo>
                <a:cubicBezTo>
                  <a:pt x="89" y="195"/>
                  <a:pt x="89" y="195"/>
                  <a:pt x="89" y="195"/>
                </a:cubicBezTo>
                <a:close/>
                <a:moveTo>
                  <a:pt x="90" y="195"/>
                </a:moveTo>
                <a:cubicBezTo>
                  <a:pt x="90" y="195"/>
                  <a:pt x="90" y="195"/>
                  <a:pt x="90" y="195"/>
                </a:cubicBezTo>
                <a:cubicBezTo>
                  <a:pt x="90" y="195"/>
                  <a:pt x="90" y="195"/>
                  <a:pt x="90" y="195"/>
                </a:cubicBezTo>
                <a:cubicBezTo>
                  <a:pt x="90" y="195"/>
                  <a:pt x="90" y="195"/>
                  <a:pt x="90" y="195"/>
                </a:cubicBezTo>
                <a:close/>
                <a:moveTo>
                  <a:pt x="92" y="195"/>
                </a:moveTo>
                <a:cubicBezTo>
                  <a:pt x="92" y="195"/>
                  <a:pt x="92" y="195"/>
                  <a:pt x="91" y="195"/>
                </a:cubicBezTo>
                <a:cubicBezTo>
                  <a:pt x="91" y="196"/>
                  <a:pt x="91" y="196"/>
                  <a:pt x="91" y="196"/>
                </a:cubicBezTo>
                <a:cubicBezTo>
                  <a:pt x="92" y="196"/>
                  <a:pt x="92" y="196"/>
                  <a:pt x="92" y="196"/>
                </a:cubicBezTo>
                <a:cubicBezTo>
                  <a:pt x="92" y="196"/>
                  <a:pt x="92" y="196"/>
                  <a:pt x="92" y="195"/>
                </a:cubicBezTo>
                <a:close/>
                <a:moveTo>
                  <a:pt x="93" y="196"/>
                </a:moveTo>
                <a:cubicBezTo>
                  <a:pt x="93" y="196"/>
                  <a:pt x="93" y="196"/>
                  <a:pt x="93" y="196"/>
                </a:cubicBezTo>
                <a:cubicBezTo>
                  <a:pt x="93" y="196"/>
                  <a:pt x="93" y="196"/>
                  <a:pt x="93" y="196"/>
                </a:cubicBezTo>
                <a:cubicBezTo>
                  <a:pt x="93" y="196"/>
                  <a:pt x="93" y="196"/>
                  <a:pt x="93" y="196"/>
                </a:cubicBezTo>
                <a:cubicBezTo>
                  <a:pt x="93" y="196"/>
                  <a:pt x="93" y="196"/>
                  <a:pt x="93" y="196"/>
                </a:cubicBezTo>
                <a:close/>
                <a:moveTo>
                  <a:pt x="41" y="197"/>
                </a:moveTo>
                <a:cubicBezTo>
                  <a:pt x="40" y="196"/>
                  <a:pt x="39" y="196"/>
                  <a:pt x="38" y="196"/>
                </a:cubicBezTo>
                <a:cubicBezTo>
                  <a:pt x="38" y="197"/>
                  <a:pt x="38" y="197"/>
                  <a:pt x="38" y="197"/>
                </a:cubicBezTo>
                <a:cubicBezTo>
                  <a:pt x="39" y="197"/>
                  <a:pt x="40" y="198"/>
                  <a:pt x="41" y="197"/>
                </a:cubicBezTo>
                <a:close/>
                <a:moveTo>
                  <a:pt x="98" y="196"/>
                </a:moveTo>
                <a:cubicBezTo>
                  <a:pt x="98" y="196"/>
                  <a:pt x="98" y="196"/>
                  <a:pt x="98" y="196"/>
                </a:cubicBezTo>
                <a:cubicBezTo>
                  <a:pt x="98" y="196"/>
                  <a:pt x="98" y="196"/>
                  <a:pt x="98" y="196"/>
                </a:cubicBezTo>
                <a:close/>
                <a:moveTo>
                  <a:pt x="95" y="196"/>
                </a:moveTo>
                <a:cubicBezTo>
                  <a:pt x="95" y="196"/>
                  <a:pt x="94" y="196"/>
                  <a:pt x="94" y="196"/>
                </a:cubicBezTo>
                <a:cubicBezTo>
                  <a:pt x="94" y="196"/>
                  <a:pt x="94" y="196"/>
                  <a:pt x="94" y="196"/>
                </a:cubicBezTo>
                <a:cubicBezTo>
                  <a:pt x="95" y="196"/>
                  <a:pt x="95" y="196"/>
                  <a:pt x="95" y="196"/>
                </a:cubicBezTo>
                <a:cubicBezTo>
                  <a:pt x="95" y="196"/>
                  <a:pt x="95" y="196"/>
                  <a:pt x="95" y="196"/>
                </a:cubicBezTo>
                <a:close/>
                <a:moveTo>
                  <a:pt x="76" y="197"/>
                </a:moveTo>
                <a:cubicBezTo>
                  <a:pt x="76" y="197"/>
                  <a:pt x="76" y="196"/>
                  <a:pt x="75" y="197"/>
                </a:cubicBezTo>
                <a:cubicBezTo>
                  <a:pt x="75" y="197"/>
                  <a:pt x="75" y="197"/>
                  <a:pt x="75" y="197"/>
                </a:cubicBezTo>
                <a:cubicBezTo>
                  <a:pt x="76" y="197"/>
                  <a:pt x="76" y="197"/>
                  <a:pt x="76" y="197"/>
                </a:cubicBezTo>
                <a:close/>
                <a:moveTo>
                  <a:pt x="98" y="197"/>
                </a:moveTo>
                <a:cubicBezTo>
                  <a:pt x="96" y="197"/>
                  <a:pt x="96" y="197"/>
                  <a:pt x="96" y="197"/>
                </a:cubicBezTo>
                <a:cubicBezTo>
                  <a:pt x="96" y="197"/>
                  <a:pt x="98" y="197"/>
                  <a:pt x="98" y="197"/>
                </a:cubicBezTo>
                <a:close/>
                <a:moveTo>
                  <a:pt x="48" y="199"/>
                </a:moveTo>
                <a:cubicBezTo>
                  <a:pt x="48" y="198"/>
                  <a:pt x="48" y="199"/>
                  <a:pt x="47" y="198"/>
                </a:cubicBezTo>
                <a:cubicBezTo>
                  <a:pt x="48" y="199"/>
                  <a:pt x="48" y="199"/>
                  <a:pt x="48" y="199"/>
                </a:cubicBezTo>
                <a:cubicBezTo>
                  <a:pt x="48" y="199"/>
                  <a:pt x="48" y="199"/>
                  <a:pt x="48" y="199"/>
                </a:cubicBezTo>
                <a:close/>
                <a:moveTo>
                  <a:pt x="105" y="199"/>
                </a:moveTo>
                <a:cubicBezTo>
                  <a:pt x="106" y="199"/>
                  <a:pt x="106" y="199"/>
                  <a:pt x="106" y="199"/>
                </a:cubicBezTo>
                <a:cubicBezTo>
                  <a:pt x="105" y="199"/>
                  <a:pt x="105" y="199"/>
                  <a:pt x="105" y="199"/>
                </a:cubicBezTo>
                <a:close/>
                <a:moveTo>
                  <a:pt x="95" y="205"/>
                </a:moveTo>
                <a:cubicBezTo>
                  <a:pt x="93" y="205"/>
                  <a:pt x="91" y="206"/>
                  <a:pt x="89" y="205"/>
                </a:cubicBezTo>
                <a:cubicBezTo>
                  <a:pt x="90" y="207"/>
                  <a:pt x="92" y="206"/>
                  <a:pt x="94" y="207"/>
                </a:cubicBezTo>
                <a:cubicBezTo>
                  <a:pt x="100" y="209"/>
                  <a:pt x="107" y="207"/>
                  <a:pt x="114" y="208"/>
                </a:cubicBezTo>
                <a:cubicBezTo>
                  <a:pt x="116" y="208"/>
                  <a:pt x="119" y="208"/>
                  <a:pt x="120" y="208"/>
                </a:cubicBezTo>
                <a:cubicBezTo>
                  <a:pt x="112" y="208"/>
                  <a:pt x="104" y="206"/>
                  <a:pt x="95" y="205"/>
                </a:cubicBezTo>
                <a:close/>
                <a:moveTo>
                  <a:pt x="124" y="207"/>
                </a:moveTo>
                <a:cubicBezTo>
                  <a:pt x="124" y="206"/>
                  <a:pt x="123" y="207"/>
                  <a:pt x="122" y="207"/>
                </a:cubicBezTo>
                <a:cubicBezTo>
                  <a:pt x="122" y="207"/>
                  <a:pt x="122" y="207"/>
                  <a:pt x="122" y="207"/>
                </a:cubicBezTo>
                <a:cubicBezTo>
                  <a:pt x="124" y="207"/>
                  <a:pt x="124" y="207"/>
                  <a:pt x="124" y="207"/>
                </a:cubicBezTo>
                <a:close/>
                <a:moveTo>
                  <a:pt x="122" y="208"/>
                </a:moveTo>
                <a:cubicBezTo>
                  <a:pt x="122" y="208"/>
                  <a:pt x="122" y="208"/>
                  <a:pt x="122" y="208"/>
                </a:cubicBezTo>
                <a:cubicBezTo>
                  <a:pt x="122" y="208"/>
                  <a:pt x="122" y="208"/>
                  <a:pt x="122" y="208"/>
                </a:cubicBezTo>
                <a:cubicBezTo>
                  <a:pt x="122" y="208"/>
                  <a:pt x="122" y="208"/>
                  <a:pt x="122" y="208"/>
                </a:cubicBezTo>
                <a:close/>
                <a:moveTo>
                  <a:pt x="98" y="212"/>
                </a:moveTo>
                <a:cubicBezTo>
                  <a:pt x="99" y="212"/>
                  <a:pt x="99" y="212"/>
                  <a:pt x="99" y="212"/>
                </a:cubicBezTo>
                <a:cubicBezTo>
                  <a:pt x="98" y="212"/>
                  <a:pt x="98" y="212"/>
                  <a:pt x="98" y="212"/>
                </a:cubicBezTo>
                <a:close/>
                <a:moveTo>
                  <a:pt x="154" y="213"/>
                </a:moveTo>
                <a:cubicBezTo>
                  <a:pt x="154" y="213"/>
                  <a:pt x="154" y="213"/>
                  <a:pt x="154" y="213"/>
                </a:cubicBezTo>
                <a:cubicBezTo>
                  <a:pt x="154" y="214"/>
                  <a:pt x="154" y="214"/>
                  <a:pt x="154" y="214"/>
                </a:cubicBezTo>
                <a:cubicBezTo>
                  <a:pt x="154" y="214"/>
                  <a:pt x="154" y="214"/>
                  <a:pt x="154" y="214"/>
                </a:cubicBezTo>
                <a:cubicBezTo>
                  <a:pt x="154" y="214"/>
                  <a:pt x="154" y="213"/>
                  <a:pt x="154" y="213"/>
                </a:cubicBezTo>
                <a:close/>
                <a:moveTo>
                  <a:pt x="95" y="216"/>
                </a:moveTo>
                <a:cubicBezTo>
                  <a:pt x="97" y="216"/>
                  <a:pt x="97" y="216"/>
                  <a:pt x="97" y="216"/>
                </a:cubicBezTo>
                <a:cubicBezTo>
                  <a:pt x="95" y="216"/>
                  <a:pt x="95" y="216"/>
                  <a:pt x="95" y="216"/>
                </a:cubicBezTo>
                <a:cubicBezTo>
                  <a:pt x="95" y="216"/>
                  <a:pt x="95" y="216"/>
                  <a:pt x="95" y="216"/>
                </a:cubicBezTo>
                <a:close/>
                <a:moveTo>
                  <a:pt x="129" y="217"/>
                </a:moveTo>
                <a:cubicBezTo>
                  <a:pt x="129" y="217"/>
                  <a:pt x="129" y="217"/>
                  <a:pt x="129" y="217"/>
                </a:cubicBezTo>
                <a:close/>
              </a:path>
            </a:pathLst>
          </a:custGeom>
          <a:solidFill>
            <a:srgbClr val="404040"/>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02" name="文本框 314"/>
          <p:cNvSpPr>
            <a:spLocks noChangeArrowheads="1"/>
          </p:cNvSpPr>
          <p:nvPr/>
        </p:nvSpPr>
        <p:spPr bwMode="auto">
          <a:xfrm>
            <a:off x="4610112" y="2379735"/>
            <a:ext cx="32448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800" dirty="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1.</a:t>
            </a:r>
            <a:r>
              <a:rPr lang="zh-CN" altLang="en-US" sz="2800" dirty="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请输入你的标题</a:t>
            </a:r>
            <a:endParaRPr lang="zh-CN" altLang="en-US" sz="2800" dirty="0">
              <a:solidFill>
                <a:srgbClr val="2E2E2E"/>
              </a:solidFill>
              <a:latin typeface="楷体" panose="02010609060101010101" pitchFamily="49" charset="-122"/>
              <a:ea typeface="楷体" panose="02010609060101010101" pitchFamily="49" charset="-122"/>
              <a:sym typeface="禹卫书法行书简体" panose="02000603000000000000" pitchFamily="2" charset="-122"/>
            </a:endParaRPr>
          </a:p>
        </p:txBody>
      </p:sp>
      <p:sp>
        <p:nvSpPr>
          <p:cNvPr id="303" name="文本框 315"/>
          <p:cNvSpPr>
            <a:spLocks noChangeArrowheads="1"/>
          </p:cNvSpPr>
          <p:nvPr/>
        </p:nvSpPr>
        <p:spPr bwMode="auto">
          <a:xfrm>
            <a:off x="4610112" y="2967110"/>
            <a:ext cx="32448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2.</a:t>
            </a:r>
            <a:r>
              <a:rPr lang="zh-CN" altLang="en-US"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请输入你的标题</a:t>
            </a:r>
            <a:endParaRPr lang="zh-CN" altLang="en-US"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endParaRPr>
          </a:p>
        </p:txBody>
      </p:sp>
      <p:sp>
        <p:nvSpPr>
          <p:cNvPr id="304" name="文本框 316"/>
          <p:cNvSpPr>
            <a:spLocks noChangeArrowheads="1"/>
          </p:cNvSpPr>
          <p:nvPr/>
        </p:nvSpPr>
        <p:spPr bwMode="auto">
          <a:xfrm>
            <a:off x="4592650" y="3589410"/>
            <a:ext cx="3246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3.</a:t>
            </a:r>
            <a:r>
              <a:rPr lang="zh-CN" altLang="en-US"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请输入你的标题</a:t>
            </a:r>
            <a:endParaRPr lang="zh-CN" altLang="en-US"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endParaRPr>
          </a:p>
        </p:txBody>
      </p:sp>
      <p:sp>
        <p:nvSpPr>
          <p:cNvPr id="305" name="文本框 317"/>
          <p:cNvSpPr>
            <a:spLocks noChangeArrowheads="1"/>
          </p:cNvSpPr>
          <p:nvPr/>
        </p:nvSpPr>
        <p:spPr bwMode="auto">
          <a:xfrm>
            <a:off x="4610112" y="4164085"/>
            <a:ext cx="32448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4.</a:t>
            </a:r>
            <a:r>
              <a:rPr lang="zh-CN" altLang="en-US"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请输入你的标题</a:t>
            </a:r>
            <a:endParaRPr lang="zh-CN" altLang="en-US"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endParaRPr>
          </a:p>
        </p:txBody>
      </p:sp>
      <p:sp>
        <p:nvSpPr>
          <p:cNvPr id="306" name="文本框 318"/>
          <p:cNvSpPr>
            <a:spLocks noChangeArrowheads="1"/>
          </p:cNvSpPr>
          <p:nvPr/>
        </p:nvSpPr>
        <p:spPr bwMode="auto">
          <a:xfrm>
            <a:off x="4592650" y="4784798"/>
            <a:ext cx="324643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5.</a:t>
            </a:r>
            <a:r>
              <a:rPr lang="zh-CN" altLang="en-US"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rPr>
              <a:t>请输入你的标题</a:t>
            </a:r>
            <a:endParaRPr lang="zh-CN" altLang="en-US" sz="2800">
              <a:solidFill>
                <a:srgbClr val="2E2E2E"/>
              </a:solidFill>
              <a:latin typeface="楷体" panose="02010609060101010101" pitchFamily="49" charset="-122"/>
              <a:ea typeface="楷体" panose="02010609060101010101" pitchFamily="49" charset="-122"/>
              <a:sym typeface="禹卫书法行书简体" panose="02000603000000000000" pitchFamily="2" charset="-122"/>
            </a:endParaRPr>
          </a:p>
        </p:txBody>
      </p:sp>
      <p:grpSp>
        <p:nvGrpSpPr>
          <p:cNvPr id="307" name="组合 319"/>
          <p:cNvGrpSpPr/>
          <p:nvPr/>
        </p:nvGrpSpPr>
        <p:grpSpPr bwMode="auto">
          <a:xfrm>
            <a:off x="10020312" y="5227710"/>
            <a:ext cx="1878013" cy="555625"/>
            <a:chOff x="0" y="0"/>
            <a:chExt cx="1695450" cy="501650"/>
          </a:xfrm>
        </p:grpSpPr>
        <p:sp>
          <p:nvSpPr>
            <p:cNvPr id="308" name="Freeform 486"/>
            <p:cNvSpPr>
              <a:spLocks noChangeArrowheads="1"/>
            </p:cNvSpPr>
            <p:nvPr/>
          </p:nvSpPr>
          <p:spPr bwMode="auto">
            <a:xfrm>
              <a:off x="1304925" y="369887"/>
              <a:ext cx="38100" cy="26988"/>
            </a:xfrm>
            <a:custGeom>
              <a:avLst/>
              <a:gdLst>
                <a:gd name="T0" fmla="*/ 38100 w 10"/>
                <a:gd name="T1" fmla="*/ 15422 h 7"/>
                <a:gd name="T2" fmla="*/ 30480 w 10"/>
                <a:gd name="T3" fmla="*/ 23133 h 7"/>
                <a:gd name="T4" fmla="*/ 30480 w 10"/>
                <a:gd name="T5" fmla="*/ 23133 h 7"/>
                <a:gd name="T6" fmla="*/ 22860 w 10"/>
                <a:gd name="T7" fmla="*/ 26988 h 7"/>
                <a:gd name="T8" fmla="*/ 11430 w 10"/>
                <a:gd name="T9" fmla="*/ 26988 h 7"/>
                <a:gd name="T10" fmla="*/ 7620 w 10"/>
                <a:gd name="T11" fmla="*/ 23133 h 7"/>
                <a:gd name="T12" fmla="*/ 3810 w 10"/>
                <a:gd name="T13" fmla="*/ 19277 h 7"/>
                <a:gd name="T14" fmla="*/ 7620 w 10"/>
                <a:gd name="T15" fmla="*/ 11566 h 7"/>
                <a:gd name="T16" fmla="*/ 0 w 10"/>
                <a:gd name="T17" fmla="*/ 7711 h 7"/>
                <a:gd name="T18" fmla="*/ 0 w 10"/>
                <a:gd name="T19" fmla="*/ 3855 h 7"/>
                <a:gd name="T20" fmla="*/ 7620 w 10"/>
                <a:gd name="T21" fmla="*/ 0 h 7"/>
                <a:gd name="T22" fmla="*/ 15240 w 10"/>
                <a:gd name="T23" fmla="*/ 0 h 7"/>
                <a:gd name="T24" fmla="*/ 15240 w 10"/>
                <a:gd name="T25" fmla="*/ 3855 h 7"/>
                <a:gd name="T26" fmla="*/ 30480 w 10"/>
                <a:gd name="T27" fmla="*/ 3855 h 7"/>
                <a:gd name="T28" fmla="*/ 38100 w 10"/>
                <a:gd name="T29" fmla="*/ 15422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
                <a:gd name="T46" fmla="*/ 0 h 7"/>
                <a:gd name="T47" fmla="*/ 10 w 10"/>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 h="7">
                  <a:moveTo>
                    <a:pt x="10" y="4"/>
                  </a:moveTo>
                  <a:cubicBezTo>
                    <a:pt x="9" y="5"/>
                    <a:pt x="8" y="5"/>
                    <a:pt x="8" y="6"/>
                  </a:cubicBezTo>
                  <a:cubicBezTo>
                    <a:pt x="8" y="6"/>
                    <a:pt x="8" y="6"/>
                    <a:pt x="8" y="6"/>
                  </a:cubicBezTo>
                  <a:cubicBezTo>
                    <a:pt x="7" y="6"/>
                    <a:pt x="6" y="7"/>
                    <a:pt x="6" y="7"/>
                  </a:cubicBezTo>
                  <a:cubicBezTo>
                    <a:pt x="5" y="7"/>
                    <a:pt x="4" y="7"/>
                    <a:pt x="3" y="7"/>
                  </a:cubicBezTo>
                  <a:cubicBezTo>
                    <a:pt x="3" y="7"/>
                    <a:pt x="3" y="6"/>
                    <a:pt x="2" y="6"/>
                  </a:cubicBezTo>
                  <a:cubicBezTo>
                    <a:pt x="2" y="6"/>
                    <a:pt x="2" y="5"/>
                    <a:pt x="1" y="5"/>
                  </a:cubicBezTo>
                  <a:cubicBezTo>
                    <a:pt x="1" y="4"/>
                    <a:pt x="1" y="4"/>
                    <a:pt x="2" y="3"/>
                  </a:cubicBezTo>
                  <a:cubicBezTo>
                    <a:pt x="1" y="3"/>
                    <a:pt x="0" y="2"/>
                    <a:pt x="0" y="2"/>
                  </a:cubicBezTo>
                  <a:cubicBezTo>
                    <a:pt x="0" y="2"/>
                    <a:pt x="0" y="1"/>
                    <a:pt x="0" y="1"/>
                  </a:cubicBezTo>
                  <a:cubicBezTo>
                    <a:pt x="0" y="0"/>
                    <a:pt x="1" y="0"/>
                    <a:pt x="2" y="0"/>
                  </a:cubicBezTo>
                  <a:cubicBezTo>
                    <a:pt x="3" y="0"/>
                    <a:pt x="3" y="0"/>
                    <a:pt x="4" y="0"/>
                  </a:cubicBezTo>
                  <a:cubicBezTo>
                    <a:pt x="4" y="1"/>
                    <a:pt x="4" y="1"/>
                    <a:pt x="4" y="1"/>
                  </a:cubicBezTo>
                  <a:cubicBezTo>
                    <a:pt x="5" y="1"/>
                    <a:pt x="7" y="1"/>
                    <a:pt x="8" y="1"/>
                  </a:cubicBezTo>
                  <a:cubicBezTo>
                    <a:pt x="9" y="2"/>
                    <a:pt x="10" y="3"/>
                    <a:pt x="10"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09" name="Freeform 487"/>
            <p:cNvSpPr>
              <a:spLocks noChangeArrowheads="1"/>
            </p:cNvSpPr>
            <p:nvPr/>
          </p:nvSpPr>
          <p:spPr bwMode="auto">
            <a:xfrm>
              <a:off x="1233488" y="233362"/>
              <a:ext cx="38100" cy="19050"/>
            </a:xfrm>
            <a:custGeom>
              <a:avLst/>
              <a:gdLst>
                <a:gd name="T0" fmla="*/ 30480 w 10"/>
                <a:gd name="T1" fmla="*/ 7620 h 5"/>
                <a:gd name="T2" fmla="*/ 19050 w 10"/>
                <a:gd name="T3" fmla="*/ 15240 h 5"/>
                <a:gd name="T4" fmla="*/ 11430 w 10"/>
                <a:gd name="T5" fmla="*/ 19050 h 5"/>
                <a:gd name="T6" fmla="*/ 7620 w 10"/>
                <a:gd name="T7" fmla="*/ 15240 h 5"/>
                <a:gd name="T8" fmla="*/ 3810 w 10"/>
                <a:gd name="T9" fmla="*/ 15240 h 5"/>
                <a:gd name="T10" fmla="*/ 0 w 10"/>
                <a:gd name="T11" fmla="*/ 11430 h 5"/>
                <a:gd name="T12" fmla="*/ 0 w 10"/>
                <a:gd name="T13" fmla="*/ 7620 h 5"/>
                <a:gd name="T14" fmla="*/ 15240 w 10"/>
                <a:gd name="T15" fmla="*/ 0 h 5"/>
                <a:gd name="T16" fmla="*/ 30480 w 10"/>
                <a:gd name="T17" fmla="*/ 3810 h 5"/>
                <a:gd name="T18" fmla="*/ 30480 w 10"/>
                <a:gd name="T19" fmla="*/ 762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5"/>
                <a:gd name="T32" fmla="*/ 10 w 10"/>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5">
                  <a:moveTo>
                    <a:pt x="8" y="2"/>
                  </a:moveTo>
                  <a:cubicBezTo>
                    <a:pt x="7" y="3"/>
                    <a:pt x="7" y="4"/>
                    <a:pt x="5" y="4"/>
                  </a:cubicBezTo>
                  <a:cubicBezTo>
                    <a:pt x="4" y="5"/>
                    <a:pt x="4" y="4"/>
                    <a:pt x="3" y="5"/>
                  </a:cubicBezTo>
                  <a:cubicBezTo>
                    <a:pt x="2" y="4"/>
                    <a:pt x="2" y="4"/>
                    <a:pt x="2" y="4"/>
                  </a:cubicBezTo>
                  <a:cubicBezTo>
                    <a:pt x="1" y="4"/>
                    <a:pt x="1" y="4"/>
                    <a:pt x="1" y="4"/>
                  </a:cubicBezTo>
                  <a:cubicBezTo>
                    <a:pt x="0" y="4"/>
                    <a:pt x="1" y="3"/>
                    <a:pt x="0" y="3"/>
                  </a:cubicBezTo>
                  <a:cubicBezTo>
                    <a:pt x="0" y="3"/>
                    <a:pt x="1" y="3"/>
                    <a:pt x="0" y="2"/>
                  </a:cubicBezTo>
                  <a:cubicBezTo>
                    <a:pt x="1" y="1"/>
                    <a:pt x="2" y="0"/>
                    <a:pt x="4" y="0"/>
                  </a:cubicBezTo>
                  <a:cubicBezTo>
                    <a:pt x="6" y="0"/>
                    <a:pt x="7" y="0"/>
                    <a:pt x="8" y="1"/>
                  </a:cubicBezTo>
                  <a:cubicBezTo>
                    <a:pt x="10" y="1"/>
                    <a:pt x="8" y="2"/>
                    <a:pt x="8"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0" name="Freeform 488"/>
            <p:cNvSpPr>
              <a:spLocks noChangeArrowheads="1"/>
            </p:cNvSpPr>
            <p:nvPr/>
          </p:nvSpPr>
          <p:spPr bwMode="auto">
            <a:xfrm>
              <a:off x="1195388" y="238125"/>
              <a:ext cx="22225" cy="14288"/>
            </a:xfrm>
            <a:custGeom>
              <a:avLst/>
              <a:gdLst>
                <a:gd name="T0" fmla="*/ 22225 w 6"/>
                <a:gd name="T1" fmla="*/ 7144 h 4"/>
                <a:gd name="T2" fmla="*/ 22225 w 6"/>
                <a:gd name="T3" fmla="*/ 10716 h 4"/>
                <a:gd name="T4" fmla="*/ 14817 w 6"/>
                <a:gd name="T5" fmla="*/ 14288 h 4"/>
                <a:gd name="T6" fmla="*/ 7408 w 6"/>
                <a:gd name="T7" fmla="*/ 14288 h 4"/>
                <a:gd name="T8" fmla="*/ 0 w 6"/>
                <a:gd name="T9" fmla="*/ 10716 h 4"/>
                <a:gd name="T10" fmla="*/ 0 w 6"/>
                <a:gd name="T11" fmla="*/ 7144 h 4"/>
                <a:gd name="T12" fmla="*/ 11113 w 6"/>
                <a:gd name="T13" fmla="*/ 0 h 4"/>
                <a:gd name="T14" fmla="*/ 22225 w 6"/>
                <a:gd name="T15" fmla="*/ 0 h 4"/>
                <a:gd name="T16" fmla="*/ 22225 w 6"/>
                <a:gd name="T17" fmla="*/ 3572 h 4"/>
                <a:gd name="T18" fmla="*/ 22225 w 6"/>
                <a:gd name="T19" fmla="*/ 714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6" y="2"/>
                  </a:moveTo>
                  <a:cubicBezTo>
                    <a:pt x="6" y="2"/>
                    <a:pt x="6" y="2"/>
                    <a:pt x="6" y="3"/>
                  </a:cubicBezTo>
                  <a:cubicBezTo>
                    <a:pt x="5" y="3"/>
                    <a:pt x="5" y="3"/>
                    <a:pt x="4" y="4"/>
                  </a:cubicBezTo>
                  <a:cubicBezTo>
                    <a:pt x="3" y="4"/>
                    <a:pt x="3" y="4"/>
                    <a:pt x="2" y="4"/>
                  </a:cubicBezTo>
                  <a:cubicBezTo>
                    <a:pt x="1" y="4"/>
                    <a:pt x="0" y="4"/>
                    <a:pt x="0" y="3"/>
                  </a:cubicBezTo>
                  <a:cubicBezTo>
                    <a:pt x="0" y="3"/>
                    <a:pt x="0" y="3"/>
                    <a:pt x="0" y="2"/>
                  </a:cubicBezTo>
                  <a:cubicBezTo>
                    <a:pt x="1" y="1"/>
                    <a:pt x="2" y="1"/>
                    <a:pt x="3" y="0"/>
                  </a:cubicBezTo>
                  <a:cubicBezTo>
                    <a:pt x="4" y="0"/>
                    <a:pt x="5" y="0"/>
                    <a:pt x="6" y="0"/>
                  </a:cubicBezTo>
                  <a:cubicBezTo>
                    <a:pt x="6" y="0"/>
                    <a:pt x="6" y="1"/>
                    <a:pt x="6" y="1"/>
                  </a:cubicBezTo>
                  <a:cubicBezTo>
                    <a:pt x="6" y="2"/>
                    <a:pt x="6" y="2"/>
                    <a:pt x="6"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1" name="Freeform 489"/>
            <p:cNvSpPr>
              <a:spLocks noChangeArrowheads="1"/>
            </p:cNvSpPr>
            <p:nvPr/>
          </p:nvSpPr>
          <p:spPr bwMode="auto">
            <a:xfrm>
              <a:off x="1162050" y="400050"/>
              <a:ext cx="41275" cy="22225"/>
            </a:xfrm>
            <a:custGeom>
              <a:avLst/>
              <a:gdLst>
                <a:gd name="T0" fmla="*/ 41275 w 11"/>
                <a:gd name="T1" fmla="*/ 11113 h 6"/>
                <a:gd name="T2" fmla="*/ 37523 w 11"/>
                <a:gd name="T3" fmla="*/ 14817 h 6"/>
                <a:gd name="T4" fmla="*/ 26266 w 11"/>
                <a:gd name="T5" fmla="*/ 18521 h 6"/>
                <a:gd name="T6" fmla="*/ 18761 w 11"/>
                <a:gd name="T7" fmla="*/ 18521 h 6"/>
                <a:gd name="T8" fmla="*/ 15009 w 11"/>
                <a:gd name="T9" fmla="*/ 14817 h 6"/>
                <a:gd name="T10" fmla="*/ 3752 w 11"/>
                <a:gd name="T11" fmla="*/ 14817 h 6"/>
                <a:gd name="T12" fmla="*/ 3752 w 11"/>
                <a:gd name="T13" fmla="*/ 7408 h 6"/>
                <a:gd name="T14" fmla="*/ 11257 w 11"/>
                <a:gd name="T15" fmla="*/ 0 h 6"/>
                <a:gd name="T16" fmla="*/ 18761 w 11"/>
                <a:gd name="T17" fmla="*/ 3704 h 6"/>
                <a:gd name="T18" fmla="*/ 22514 w 11"/>
                <a:gd name="T19" fmla="*/ 7408 h 6"/>
                <a:gd name="T20" fmla="*/ 33770 w 11"/>
                <a:gd name="T21" fmla="*/ 3704 h 6"/>
                <a:gd name="T22" fmla="*/ 41275 w 11"/>
                <a:gd name="T23" fmla="*/ 11113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11" y="3"/>
                  </a:moveTo>
                  <a:cubicBezTo>
                    <a:pt x="11" y="3"/>
                    <a:pt x="11" y="4"/>
                    <a:pt x="10" y="4"/>
                  </a:cubicBezTo>
                  <a:cubicBezTo>
                    <a:pt x="9" y="5"/>
                    <a:pt x="8" y="5"/>
                    <a:pt x="7" y="5"/>
                  </a:cubicBezTo>
                  <a:cubicBezTo>
                    <a:pt x="6" y="6"/>
                    <a:pt x="6" y="5"/>
                    <a:pt x="5" y="5"/>
                  </a:cubicBezTo>
                  <a:cubicBezTo>
                    <a:pt x="5" y="4"/>
                    <a:pt x="5" y="4"/>
                    <a:pt x="4" y="4"/>
                  </a:cubicBezTo>
                  <a:cubicBezTo>
                    <a:pt x="3" y="4"/>
                    <a:pt x="2" y="4"/>
                    <a:pt x="1" y="4"/>
                  </a:cubicBezTo>
                  <a:cubicBezTo>
                    <a:pt x="0" y="3"/>
                    <a:pt x="0" y="2"/>
                    <a:pt x="1" y="2"/>
                  </a:cubicBezTo>
                  <a:cubicBezTo>
                    <a:pt x="1" y="1"/>
                    <a:pt x="2" y="1"/>
                    <a:pt x="3" y="0"/>
                  </a:cubicBezTo>
                  <a:cubicBezTo>
                    <a:pt x="4" y="0"/>
                    <a:pt x="5" y="0"/>
                    <a:pt x="5" y="1"/>
                  </a:cubicBezTo>
                  <a:cubicBezTo>
                    <a:pt x="6" y="1"/>
                    <a:pt x="6" y="2"/>
                    <a:pt x="6" y="2"/>
                  </a:cubicBezTo>
                  <a:cubicBezTo>
                    <a:pt x="7" y="1"/>
                    <a:pt x="8" y="1"/>
                    <a:pt x="9" y="1"/>
                  </a:cubicBezTo>
                  <a:cubicBezTo>
                    <a:pt x="11" y="1"/>
                    <a:pt x="11" y="2"/>
                    <a:pt x="11"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2" name="Freeform 490"/>
            <p:cNvSpPr>
              <a:spLocks noChangeArrowheads="1"/>
            </p:cNvSpPr>
            <p:nvPr/>
          </p:nvSpPr>
          <p:spPr bwMode="auto">
            <a:xfrm>
              <a:off x="1143000" y="298450"/>
              <a:ext cx="11113" cy="3175"/>
            </a:xfrm>
            <a:custGeom>
              <a:avLst/>
              <a:gdLst>
                <a:gd name="T0" fmla="*/ 7409 w 3"/>
                <a:gd name="T1" fmla="*/ 3175 h 1"/>
                <a:gd name="T2" fmla="*/ 3704 w 3"/>
                <a:gd name="T3" fmla="*/ 3175 h 1"/>
                <a:gd name="T4" fmla="*/ 3704 w 3"/>
                <a:gd name="T5" fmla="*/ 0 h 1"/>
                <a:gd name="T6" fmla="*/ 3704 w 3"/>
                <a:gd name="T7" fmla="*/ 0 h 1"/>
                <a:gd name="T8" fmla="*/ 11113 w 3"/>
                <a:gd name="T9" fmla="*/ 0 h 1"/>
                <a:gd name="T10" fmla="*/ 7409 w 3"/>
                <a:gd name="T11" fmla="*/ 3175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1"/>
                  </a:moveTo>
                  <a:cubicBezTo>
                    <a:pt x="2" y="1"/>
                    <a:pt x="1" y="1"/>
                    <a:pt x="1" y="1"/>
                  </a:cubicBezTo>
                  <a:cubicBezTo>
                    <a:pt x="0" y="1"/>
                    <a:pt x="1" y="1"/>
                    <a:pt x="1" y="0"/>
                  </a:cubicBezTo>
                  <a:cubicBezTo>
                    <a:pt x="1" y="0"/>
                    <a:pt x="1" y="0"/>
                    <a:pt x="1" y="0"/>
                  </a:cubicBezTo>
                  <a:cubicBezTo>
                    <a:pt x="2" y="0"/>
                    <a:pt x="2" y="0"/>
                    <a:pt x="3" y="0"/>
                  </a:cubicBezTo>
                  <a:cubicBezTo>
                    <a:pt x="3" y="0"/>
                    <a:pt x="3" y="1"/>
                    <a:pt x="2"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3" name="Freeform 491"/>
            <p:cNvSpPr>
              <a:spLocks noChangeArrowheads="1"/>
            </p:cNvSpPr>
            <p:nvPr/>
          </p:nvSpPr>
          <p:spPr bwMode="auto">
            <a:xfrm>
              <a:off x="1101725" y="271462"/>
              <a:ext cx="14288" cy="11113"/>
            </a:xfrm>
            <a:custGeom>
              <a:avLst/>
              <a:gdLst>
                <a:gd name="T0" fmla="*/ 10716 w 4"/>
                <a:gd name="T1" fmla="*/ 7409 h 3"/>
                <a:gd name="T2" fmla="*/ 3572 w 4"/>
                <a:gd name="T3" fmla="*/ 11113 h 3"/>
                <a:gd name="T4" fmla="*/ 0 w 4"/>
                <a:gd name="T5" fmla="*/ 3704 h 3"/>
                <a:gd name="T6" fmla="*/ 7144 w 4"/>
                <a:gd name="T7" fmla="*/ 0 h 3"/>
                <a:gd name="T8" fmla="*/ 14288 w 4"/>
                <a:gd name="T9" fmla="*/ 0 h 3"/>
                <a:gd name="T10" fmla="*/ 10716 w 4"/>
                <a:gd name="T11" fmla="*/ 7409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3" y="2"/>
                  </a:moveTo>
                  <a:cubicBezTo>
                    <a:pt x="2" y="2"/>
                    <a:pt x="2" y="3"/>
                    <a:pt x="1" y="3"/>
                  </a:cubicBezTo>
                  <a:cubicBezTo>
                    <a:pt x="0" y="2"/>
                    <a:pt x="0" y="2"/>
                    <a:pt x="0" y="1"/>
                  </a:cubicBezTo>
                  <a:cubicBezTo>
                    <a:pt x="0" y="0"/>
                    <a:pt x="1" y="0"/>
                    <a:pt x="2" y="0"/>
                  </a:cubicBezTo>
                  <a:cubicBezTo>
                    <a:pt x="3" y="0"/>
                    <a:pt x="4" y="0"/>
                    <a:pt x="4" y="0"/>
                  </a:cubicBezTo>
                  <a:cubicBezTo>
                    <a:pt x="4" y="1"/>
                    <a:pt x="4" y="2"/>
                    <a:pt x="3"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4" name="Freeform 492"/>
            <p:cNvSpPr>
              <a:spLocks noChangeArrowheads="1"/>
            </p:cNvSpPr>
            <p:nvPr/>
          </p:nvSpPr>
          <p:spPr bwMode="auto">
            <a:xfrm>
              <a:off x="1071563" y="287337"/>
              <a:ext cx="33338" cy="14288"/>
            </a:xfrm>
            <a:custGeom>
              <a:avLst/>
              <a:gdLst>
                <a:gd name="T0" fmla="*/ 33338 w 9"/>
                <a:gd name="T1" fmla="*/ 10716 h 4"/>
                <a:gd name="T2" fmla="*/ 25930 w 9"/>
                <a:gd name="T3" fmla="*/ 14288 h 4"/>
                <a:gd name="T4" fmla="*/ 22225 w 9"/>
                <a:gd name="T5" fmla="*/ 14288 h 4"/>
                <a:gd name="T6" fmla="*/ 18521 w 9"/>
                <a:gd name="T7" fmla="*/ 10716 h 4"/>
                <a:gd name="T8" fmla="*/ 11113 w 9"/>
                <a:gd name="T9" fmla="*/ 14288 h 4"/>
                <a:gd name="T10" fmla="*/ 7408 w 9"/>
                <a:gd name="T11" fmla="*/ 14288 h 4"/>
                <a:gd name="T12" fmla="*/ 3704 w 9"/>
                <a:gd name="T13" fmla="*/ 14288 h 4"/>
                <a:gd name="T14" fmla="*/ 0 w 9"/>
                <a:gd name="T15" fmla="*/ 10716 h 4"/>
                <a:gd name="T16" fmla="*/ 3704 w 9"/>
                <a:gd name="T17" fmla="*/ 7144 h 4"/>
                <a:gd name="T18" fmla="*/ 11113 w 9"/>
                <a:gd name="T19" fmla="*/ 3572 h 4"/>
                <a:gd name="T20" fmla="*/ 11113 w 9"/>
                <a:gd name="T21" fmla="*/ 0 h 4"/>
                <a:gd name="T22" fmla="*/ 14817 w 9"/>
                <a:gd name="T23" fmla="*/ 0 h 4"/>
                <a:gd name="T24" fmla="*/ 14817 w 9"/>
                <a:gd name="T25" fmla="*/ 3572 h 4"/>
                <a:gd name="T26" fmla="*/ 22225 w 9"/>
                <a:gd name="T27" fmla="*/ 3572 h 4"/>
                <a:gd name="T28" fmla="*/ 22225 w 9"/>
                <a:gd name="T29" fmla="*/ 7144 h 4"/>
                <a:gd name="T30" fmla="*/ 29634 w 9"/>
                <a:gd name="T31" fmla="*/ 3572 h 4"/>
                <a:gd name="T32" fmla="*/ 33338 w 9"/>
                <a:gd name="T33" fmla="*/ 10716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4"/>
                <a:gd name="T53" fmla="*/ 9 w 9"/>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4">
                  <a:moveTo>
                    <a:pt x="9" y="3"/>
                  </a:moveTo>
                  <a:cubicBezTo>
                    <a:pt x="9" y="3"/>
                    <a:pt x="8" y="4"/>
                    <a:pt x="7" y="4"/>
                  </a:cubicBezTo>
                  <a:cubicBezTo>
                    <a:pt x="7" y="4"/>
                    <a:pt x="6" y="4"/>
                    <a:pt x="6" y="4"/>
                  </a:cubicBezTo>
                  <a:cubicBezTo>
                    <a:pt x="6" y="3"/>
                    <a:pt x="6" y="3"/>
                    <a:pt x="5" y="3"/>
                  </a:cubicBezTo>
                  <a:cubicBezTo>
                    <a:pt x="5" y="4"/>
                    <a:pt x="4" y="4"/>
                    <a:pt x="3" y="4"/>
                  </a:cubicBezTo>
                  <a:cubicBezTo>
                    <a:pt x="3" y="4"/>
                    <a:pt x="3" y="4"/>
                    <a:pt x="2" y="4"/>
                  </a:cubicBezTo>
                  <a:cubicBezTo>
                    <a:pt x="2" y="4"/>
                    <a:pt x="1" y="4"/>
                    <a:pt x="1" y="4"/>
                  </a:cubicBezTo>
                  <a:cubicBezTo>
                    <a:pt x="1" y="4"/>
                    <a:pt x="0" y="4"/>
                    <a:pt x="0" y="3"/>
                  </a:cubicBezTo>
                  <a:cubicBezTo>
                    <a:pt x="1" y="3"/>
                    <a:pt x="2" y="3"/>
                    <a:pt x="1" y="2"/>
                  </a:cubicBezTo>
                  <a:cubicBezTo>
                    <a:pt x="2" y="1"/>
                    <a:pt x="3" y="1"/>
                    <a:pt x="3" y="1"/>
                  </a:cubicBezTo>
                  <a:cubicBezTo>
                    <a:pt x="3" y="0"/>
                    <a:pt x="3" y="0"/>
                    <a:pt x="3" y="0"/>
                  </a:cubicBezTo>
                  <a:cubicBezTo>
                    <a:pt x="4" y="0"/>
                    <a:pt x="4" y="0"/>
                    <a:pt x="4" y="0"/>
                  </a:cubicBezTo>
                  <a:cubicBezTo>
                    <a:pt x="4" y="0"/>
                    <a:pt x="4" y="1"/>
                    <a:pt x="4" y="1"/>
                  </a:cubicBezTo>
                  <a:cubicBezTo>
                    <a:pt x="5" y="1"/>
                    <a:pt x="5" y="1"/>
                    <a:pt x="6" y="1"/>
                  </a:cubicBezTo>
                  <a:cubicBezTo>
                    <a:pt x="6" y="1"/>
                    <a:pt x="6" y="1"/>
                    <a:pt x="6" y="2"/>
                  </a:cubicBezTo>
                  <a:cubicBezTo>
                    <a:pt x="7" y="1"/>
                    <a:pt x="8" y="1"/>
                    <a:pt x="8" y="1"/>
                  </a:cubicBezTo>
                  <a:cubicBezTo>
                    <a:pt x="9" y="1"/>
                    <a:pt x="9" y="2"/>
                    <a:pt x="9"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5" name="Freeform 493"/>
            <p:cNvSpPr>
              <a:spLocks noChangeArrowheads="1"/>
            </p:cNvSpPr>
            <p:nvPr/>
          </p:nvSpPr>
          <p:spPr bwMode="auto">
            <a:xfrm>
              <a:off x="969963" y="131762"/>
              <a:ext cx="71438" cy="41275"/>
            </a:xfrm>
            <a:custGeom>
              <a:avLst/>
              <a:gdLst>
                <a:gd name="T0" fmla="*/ 71438 w 19"/>
                <a:gd name="T1" fmla="*/ 30018 h 11"/>
                <a:gd name="T2" fmla="*/ 63918 w 19"/>
                <a:gd name="T3" fmla="*/ 33770 h 11"/>
                <a:gd name="T4" fmla="*/ 60158 w 19"/>
                <a:gd name="T5" fmla="*/ 33770 h 11"/>
                <a:gd name="T6" fmla="*/ 48879 w 19"/>
                <a:gd name="T7" fmla="*/ 30018 h 11"/>
                <a:gd name="T8" fmla="*/ 41359 w 19"/>
                <a:gd name="T9" fmla="*/ 33770 h 11"/>
                <a:gd name="T10" fmla="*/ 37599 w 19"/>
                <a:gd name="T11" fmla="*/ 37523 h 11"/>
                <a:gd name="T12" fmla="*/ 33839 w 19"/>
                <a:gd name="T13" fmla="*/ 37523 h 11"/>
                <a:gd name="T14" fmla="*/ 33839 w 19"/>
                <a:gd name="T15" fmla="*/ 41275 h 11"/>
                <a:gd name="T16" fmla="*/ 30079 w 19"/>
                <a:gd name="T17" fmla="*/ 37523 h 11"/>
                <a:gd name="T18" fmla="*/ 15040 w 19"/>
                <a:gd name="T19" fmla="*/ 37523 h 11"/>
                <a:gd name="T20" fmla="*/ 11280 w 19"/>
                <a:gd name="T21" fmla="*/ 37523 h 11"/>
                <a:gd name="T22" fmla="*/ 7520 w 19"/>
                <a:gd name="T23" fmla="*/ 37523 h 11"/>
                <a:gd name="T24" fmla="*/ 7520 w 19"/>
                <a:gd name="T25" fmla="*/ 37523 h 11"/>
                <a:gd name="T26" fmla="*/ 7520 w 19"/>
                <a:gd name="T27" fmla="*/ 33770 h 11"/>
                <a:gd name="T28" fmla="*/ 3760 w 19"/>
                <a:gd name="T29" fmla="*/ 33770 h 11"/>
                <a:gd name="T30" fmla="*/ 3760 w 19"/>
                <a:gd name="T31" fmla="*/ 30018 h 11"/>
                <a:gd name="T32" fmla="*/ 0 w 19"/>
                <a:gd name="T33" fmla="*/ 30018 h 11"/>
                <a:gd name="T34" fmla="*/ 3760 w 19"/>
                <a:gd name="T35" fmla="*/ 26266 h 11"/>
                <a:gd name="T36" fmla="*/ 3760 w 19"/>
                <a:gd name="T37" fmla="*/ 22514 h 11"/>
                <a:gd name="T38" fmla="*/ 7520 w 19"/>
                <a:gd name="T39" fmla="*/ 15009 h 11"/>
                <a:gd name="T40" fmla="*/ 15040 w 19"/>
                <a:gd name="T41" fmla="*/ 11257 h 11"/>
                <a:gd name="T42" fmla="*/ 22559 w 19"/>
                <a:gd name="T43" fmla="*/ 11257 h 11"/>
                <a:gd name="T44" fmla="*/ 26319 w 19"/>
                <a:gd name="T45" fmla="*/ 11257 h 11"/>
                <a:gd name="T46" fmla="*/ 30079 w 19"/>
                <a:gd name="T47" fmla="*/ 11257 h 11"/>
                <a:gd name="T48" fmla="*/ 30079 w 19"/>
                <a:gd name="T49" fmla="*/ 11257 h 11"/>
                <a:gd name="T50" fmla="*/ 33839 w 19"/>
                <a:gd name="T51" fmla="*/ 7505 h 11"/>
                <a:gd name="T52" fmla="*/ 33839 w 19"/>
                <a:gd name="T53" fmla="*/ 3752 h 11"/>
                <a:gd name="T54" fmla="*/ 33839 w 19"/>
                <a:gd name="T55" fmla="*/ 0 h 11"/>
                <a:gd name="T56" fmla="*/ 33839 w 19"/>
                <a:gd name="T57" fmla="*/ 11257 h 11"/>
                <a:gd name="T58" fmla="*/ 33839 w 19"/>
                <a:gd name="T59" fmla="*/ 11257 h 11"/>
                <a:gd name="T60" fmla="*/ 41359 w 19"/>
                <a:gd name="T61" fmla="*/ 11257 h 11"/>
                <a:gd name="T62" fmla="*/ 41359 w 19"/>
                <a:gd name="T63" fmla="*/ 7505 h 11"/>
                <a:gd name="T64" fmla="*/ 41359 w 19"/>
                <a:gd name="T65" fmla="*/ 11257 h 11"/>
                <a:gd name="T66" fmla="*/ 48879 w 19"/>
                <a:gd name="T67" fmla="*/ 11257 h 11"/>
                <a:gd name="T68" fmla="*/ 52639 w 19"/>
                <a:gd name="T69" fmla="*/ 18761 h 11"/>
                <a:gd name="T70" fmla="*/ 52639 w 19"/>
                <a:gd name="T71" fmla="*/ 22514 h 11"/>
                <a:gd name="T72" fmla="*/ 60158 w 19"/>
                <a:gd name="T73" fmla="*/ 22514 h 11"/>
                <a:gd name="T74" fmla="*/ 71438 w 19"/>
                <a:gd name="T75" fmla="*/ 22514 h 11"/>
                <a:gd name="T76" fmla="*/ 71438 w 19"/>
                <a:gd name="T77" fmla="*/ 30018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9"/>
                <a:gd name="T118" fmla="*/ 0 h 11"/>
                <a:gd name="T119" fmla="*/ 19 w 19"/>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9" h="11">
                  <a:moveTo>
                    <a:pt x="19" y="8"/>
                  </a:moveTo>
                  <a:cubicBezTo>
                    <a:pt x="18" y="8"/>
                    <a:pt x="18" y="9"/>
                    <a:pt x="17" y="9"/>
                  </a:cubicBezTo>
                  <a:cubicBezTo>
                    <a:pt x="16" y="9"/>
                    <a:pt x="16" y="9"/>
                    <a:pt x="16" y="9"/>
                  </a:cubicBezTo>
                  <a:cubicBezTo>
                    <a:pt x="15" y="9"/>
                    <a:pt x="14" y="9"/>
                    <a:pt x="13" y="8"/>
                  </a:cubicBezTo>
                  <a:cubicBezTo>
                    <a:pt x="12" y="8"/>
                    <a:pt x="12" y="9"/>
                    <a:pt x="11" y="9"/>
                  </a:cubicBezTo>
                  <a:cubicBezTo>
                    <a:pt x="11" y="10"/>
                    <a:pt x="11" y="10"/>
                    <a:pt x="10" y="10"/>
                  </a:cubicBezTo>
                  <a:cubicBezTo>
                    <a:pt x="10" y="10"/>
                    <a:pt x="10" y="10"/>
                    <a:pt x="9" y="10"/>
                  </a:cubicBezTo>
                  <a:cubicBezTo>
                    <a:pt x="9" y="10"/>
                    <a:pt x="10" y="11"/>
                    <a:pt x="9" y="11"/>
                  </a:cubicBezTo>
                  <a:cubicBezTo>
                    <a:pt x="8" y="11"/>
                    <a:pt x="9" y="10"/>
                    <a:pt x="8" y="10"/>
                  </a:cubicBezTo>
                  <a:cubicBezTo>
                    <a:pt x="7" y="10"/>
                    <a:pt x="5" y="11"/>
                    <a:pt x="4" y="10"/>
                  </a:cubicBezTo>
                  <a:cubicBezTo>
                    <a:pt x="4" y="10"/>
                    <a:pt x="4" y="10"/>
                    <a:pt x="3" y="10"/>
                  </a:cubicBezTo>
                  <a:cubicBezTo>
                    <a:pt x="3" y="10"/>
                    <a:pt x="3" y="10"/>
                    <a:pt x="2" y="10"/>
                  </a:cubicBezTo>
                  <a:cubicBezTo>
                    <a:pt x="2" y="10"/>
                    <a:pt x="2" y="10"/>
                    <a:pt x="2" y="10"/>
                  </a:cubicBezTo>
                  <a:cubicBezTo>
                    <a:pt x="1" y="10"/>
                    <a:pt x="2" y="9"/>
                    <a:pt x="2" y="9"/>
                  </a:cubicBezTo>
                  <a:cubicBezTo>
                    <a:pt x="1" y="9"/>
                    <a:pt x="1" y="9"/>
                    <a:pt x="1" y="9"/>
                  </a:cubicBezTo>
                  <a:cubicBezTo>
                    <a:pt x="1" y="8"/>
                    <a:pt x="1" y="8"/>
                    <a:pt x="1" y="8"/>
                  </a:cubicBezTo>
                  <a:cubicBezTo>
                    <a:pt x="1" y="8"/>
                    <a:pt x="0" y="8"/>
                    <a:pt x="0" y="8"/>
                  </a:cubicBezTo>
                  <a:cubicBezTo>
                    <a:pt x="0" y="7"/>
                    <a:pt x="1" y="7"/>
                    <a:pt x="1" y="7"/>
                  </a:cubicBezTo>
                  <a:cubicBezTo>
                    <a:pt x="1" y="6"/>
                    <a:pt x="1" y="6"/>
                    <a:pt x="1" y="6"/>
                  </a:cubicBezTo>
                  <a:cubicBezTo>
                    <a:pt x="2" y="5"/>
                    <a:pt x="2" y="5"/>
                    <a:pt x="2" y="4"/>
                  </a:cubicBezTo>
                  <a:cubicBezTo>
                    <a:pt x="3" y="4"/>
                    <a:pt x="4" y="4"/>
                    <a:pt x="4" y="3"/>
                  </a:cubicBezTo>
                  <a:cubicBezTo>
                    <a:pt x="5" y="3"/>
                    <a:pt x="5" y="3"/>
                    <a:pt x="6" y="3"/>
                  </a:cubicBezTo>
                  <a:cubicBezTo>
                    <a:pt x="6" y="3"/>
                    <a:pt x="7" y="3"/>
                    <a:pt x="7" y="3"/>
                  </a:cubicBezTo>
                  <a:cubicBezTo>
                    <a:pt x="7" y="3"/>
                    <a:pt x="7" y="3"/>
                    <a:pt x="8" y="3"/>
                  </a:cubicBezTo>
                  <a:cubicBezTo>
                    <a:pt x="8" y="3"/>
                    <a:pt x="8" y="3"/>
                    <a:pt x="8" y="3"/>
                  </a:cubicBezTo>
                  <a:cubicBezTo>
                    <a:pt x="9" y="2"/>
                    <a:pt x="9" y="2"/>
                    <a:pt x="9" y="2"/>
                  </a:cubicBezTo>
                  <a:cubicBezTo>
                    <a:pt x="9" y="1"/>
                    <a:pt x="8" y="1"/>
                    <a:pt x="9" y="1"/>
                  </a:cubicBezTo>
                  <a:cubicBezTo>
                    <a:pt x="9" y="0"/>
                    <a:pt x="9" y="0"/>
                    <a:pt x="9" y="0"/>
                  </a:cubicBezTo>
                  <a:cubicBezTo>
                    <a:pt x="10" y="1"/>
                    <a:pt x="9" y="2"/>
                    <a:pt x="9" y="3"/>
                  </a:cubicBezTo>
                  <a:cubicBezTo>
                    <a:pt x="9" y="3"/>
                    <a:pt x="9" y="3"/>
                    <a:pt x="9" y="3"/>
                  </a:cubicBezTo>
                  <a:cubicBezTo>
                    <a:pt x="10" y="3"/>
                    <a:pt x="10" y="3"/>
                    <a:pt x="11" y="3"/>
                  </a:cubicBezTo>
                  <a:cubicBezTo>
                    <a:pt x="11" y="3"/>
                    <a:pt x="11" y="2"/>
                    <a:pt x="11" y="2"/>
                  </a:cubicBezTo>
                  <a:cubicBezTo>
                    <a:pt x="11" y="2"/>
                    <a:pt x="11" y="3"/>
                    <a:pt x="11" y="3"/>
                  </a:cubicBezTo>
                  <a:cubicBezTo>
                    <a:pt x="12" y="3"/>
                    <a:pt x="12" y="4"/>
                    <a:pt x="13" y="3"/>
                  </a:cubicBezTo>
                  <a:cubicBezTo>
                    <a:pt x="14" y="4"/>
                    <a:pt x="13" y="4"/>
                    <a:pt x="14" y="5"/>
                  </a:cubicBezTo>
                  <a:cubicBezTo>
                    <a:pt x="14" y="5"/>
                    <a:pt x="14" y="5"/>
                    <a:pt x="14" y="6"/>
                  </a:cubicBezTo>
                  <a:cubicBezTo>
                    <a:pt x="15" y="6"/>
                    <a:pt x="16" y="6"/>
                    <a:pt x="16" y="6"/>
                  </a:cubicBezTo>
                  <a:cubicBezTo>
                    <a:pt x="17" y="6"/>
                    <a:pt x="18" y="6"/>
                    <a:pt x="19" y="6"/>
                  </a:cubicBezTo>
                  <a:cubicBezTo>
                    <a:pt x="19" y="7"/>
                    <a:pt x="19" y="7"/>
                    <a:pt x="19" y="8"/>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6" name="Freeform 494"/>
            <p:cNvSpPr>
              <a:spLocks noChangeArrowheads="1"/>
            </p:cNvSpPr>
            <p:nvPr/>
          </p:nvSpPr>
          <p:spPr bwMode="auto">
            <a:xfrm>
              <a:off x="1041400" y="287337"/>
              <a:ext cx="33338" cy="17463"/>
            </a:xfrm>
            <a:custGeom>
              <a:avLst/>
              <a:gdLst>
                <a:gd name="T0" fmla="*/ 29634 w 9"/>
                <a:gd name="T1" fmla="*/ 10478 h 5"/>
                <a:gd name="T2" fmla="*/ 22225 w 9"/>
                <a:gd name="T3" fmla="*/ 13970 h 5"/>
                <a:gd name="T4" fmla="*/ 11113 w 9"/>
                <a:gd name="T5" fmla="*/ 13970 h 5"/>
                <a:gd name="T6" fmla="*/ 7408 w 9"/>
                <a:gd name="T7" fmla="*/ 10478 h 5"/>
                <a:gd name="T8" fmla="*/ 3704 w 9"/>
                <a:gd name="T9" fmla="*/ 10478 h 5"/>
                <a:gd name="T10" fmla="*/ 3704 w 9"/>
                <a:gd name="T11" fmla="*/ 6985 h 5"/>
                <a:gd name="T12" fmla="*/ 11113 w 9"/>
                <a:gd name="T13" fmla="*/ 3493 h 5"/>
                <a:gd name="T14" fmla="*/ 14817 w 9"/>
                <a:gd name="T15" fmla="*/ 3493 h 5"/>
                <a:gd name="T16" fmla="*/ 25930 w 9"/>
                <a:gd name="T17" fmla="*/ 0 h 5"/>
                <a:gd name="T18" fmla="*/ 29634 w 9"/>
                <a:gd name="T19" fmla="*/ 10478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8" y="3"/>
                  </a:moveTo>
                  <a:cubicBezTo>
                    <a:pt x="7" y="3"/>
                    <a:pt x="7" y="4"/>
                    <a:pt x="6" y="4"/>
                  </a:cubicBezTo>
                  <a:cubicBezTo>
                    <a:pt x="4" y="5"/>
                    <a:pt x="3" y="4"/>
                    <a:pt x="3" y="4"/>
                  </a:cubicBezTo>
                  <a:cubicBezTo>
                    <a:pt x="2" y="4"/>
                    <a:pt x="3" y="3"/>
                    <a:pt x="2" y="3"/>
                  </a:cubicBezTo>
                  <a:cubicBezTo>
                    <a:pt x="2" y="3"/>
                    <a:pt x="1" y="3"/>
                    <a:pt x="1" y="3"/>
                  </a:cubicBezTo>
                  <a:cubicBezTo>
                    <a:pt x="0" y="2"/>
                    <a:pt x="1" y="2"/>
                    <a:pt x="1" y="2"/>
                  </a:cubicBezTo>
                  <a:cubicBezTo>
                    <a:pt x="2" y="1"/>
                    <a:pt x="2" y="1"/>
                    <a:pt x="3" y="1"/>
                  </a:cubicBezTo>
                  <a:cubicBezTo>
                    <a:pt x="3" y="2"/>
                    <a:pt x="4" y="1"/>
                    <a:pt x="4" y="1"/>
                  </a:cubicBezTo>
                  <a:cubicBezTo>
                    <a:pt x="5" y="0"/>
                    <a:pt x="6" y="0"/>
                    <a:pt x="7" y="0"/>
                  </a:cubicBezTo>
                  <a:cubicBezTo>
                    <a:pt x="8" y="1"/>
                    <a:pt x="9" y="2"/>
                    <a:pt x="8"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7" name="Freeform 495"/>
            <p:cNvSpPr>
              <a:spLocks noChangeArrowheads="1"/>
            </p:cNvSpPr>
            <p:nvPr/>
          </p:nvSpPr>
          <p:spPr bwMode="auto">
            <a:xfrm>
              <a:off x="1060450" y="301625"/>
              <a:ext cx="14288" cy="11113"/>
            </a:xfrm>
            <a:custGeom>
              <a:avLst/>
              <a:gdLst>
                <a:gd name="T0" fmla="*/ 10716 w 4"/>
                <a:gd name="T1" fmla="*/ 7409 h 3"/>
                <a:gd name="T2" fmla="*/ 3572 w 4"/>
                <a:gd name="T3" fmla="*/ 11113 h 3"/>
                <a:gd name="T4" fmla="*/ 0 w 4"/>
                <a:gd name="T5" fmla="*/ 7409 h 3"/>
                <a:gd name="T6" fmla="*/ 0 w 4"/>
                <a:gd name="T7" fmla="*/ 3704 h 3"/>
                <a:gd name="T8" fmla="*/ 3572 w 4"/>
                <a:gd name="T9" fmla="*/ 0 h 3"/>
                <a:gd name="T10" fmla="*/ 10716 w 4"/>
                <a:gd name="T11" fmla="*/ 3704 h 3"/>
                <a:gd name="T12" fmla="*/ 10716 w 4"/>
                <a:gd name="T13" fmla="*/ 7409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3" y="2"/>
                  </a:moveTo>
                  <a:cubicBezTo>
                    <a:pt x="2" y="3"/>
                    <a:pt x="2" y="3"/>
                    <a:pt x="1" y="3"/>
                  </a:cubicBezTo>
                  <a:cubicBezTo>
                    <a:pt x="1" y="3"/>
                    <a:pt x="1" y="3"/>
                    <a:pt x="0" y="2"/>
                  </a:cubicBezTo>
                  <a:cubicBezTo>
                    <a:pt x="0" y="2"/>
                    <a:pt x="0" y="2"/>
                    <a:pt x="0" y="1"/>
                  </a:cubicBezTo>
                  <a:cubicBezTo>
                    <a:pt x="0" y="1"/>
                    <a:pt x="1" y="1"/>
                    <a:pt x="1" y="0"/>
                  </a:cubicBezTo>
                  <a:cubicBezTo>
                    <a:pt x="2" y="0"/>
                    <a:pt x="3" y="0"/>
                    <a:pt x="3" y="1"/>
                  </a:cubicBezTo>
                  <a:cubicBezTo>
                    <a:pt x="4" y="1"/>
                    <a:pt x="3" y="2"/>
                    <a:pt x="3"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8" name="Freeform 496"/>
            <p:cNvSpPr>
              <a:spLocks noChangeArrowheads="1"/>
            </p:cNvSpPr>
            <p:nvPr/>
          </p:nvSpPr>
          <p:spPr bwMode="auto">
            <a:xfrm>
              <a:off x="909638" y="41275"/>
              <a:ext cx="66675" cy="49213"/>
            </a:xfrm>
            <a:custGeom>
              <a:avLst/>
              <a:gdLst>
                <a:gd name="T0" fmla="*/ 66675 w 18"/>
                <a:gd name="T1" fmla="*/ 18928 h 13"/>
                <a:gd name="T2" fmla="*/ 66675 w 18"/>
                <a:gd name="T3" fmla="*/ 26499 h 13"/>
                <a:gd name="T4" fmla="*/ 62971 w 18"/>
                <a:gd name="T5" fmla="*/ 30285 h 13"/>
                <a:gd name="T6" fmla="*/ 55562 w 18"/>
                <a:gd name="T7" fmla="*/ 37856 h 13"/>
                <a:gd name="T8" fmla="*/ 44450 w 18"/>
                <a:gd name="T9" fmla="*/ 41642 h 13"/>
                <a:gd name="T10" fmla="*/ 37042 w 18"/>
                <a:gd name="T11" fmla="*/ 45427 h 13"/>
                <a:gd name="T12" fmla="*/ 33338 w 18"/>
                <a:gd name="T13" fmla="*/ 45427 h 13"/>
                <a:gd name="T14" fmla="*/ 25929 w 18"/>
                <a:gd name="T15" fmla="*/ 45427 h 13"/>
                <a:gd name="T16" fmla="*/ 18521 w 18"/>
                <a:gd name="T17" fmla="*/ 49213 h 13"/>
                <a:gd name="T18" fmla="*/ 18521 w 18"/>
                <a:gd name="T19" fmla="*/ 45427 h 13"/>
                <a:gd name="T20" fmla="*/ 11112 w 18"/>
                <a:gd name="T21" fmla="*/ 45427 h 13"/>
                <a:gd name="T22" fmla="*/ 7408 w 18"/>
                <a:gd name="T23" fmla="*/ 41642 h 13"/>
                <a:gd name="T24" fmla="*/ 7408 w 18"/>
                <a:gd name="T25" fmla="*/ 41642 h 13"/>
                <a:gd name="T26" fmla="*/ 0 w 18"/>
                <a:gd name="T27" fmla="*/ 37856 h 13"/>
                <a:gd name="T28" fmla="*/ 3704 w 18"/>
                <a:gd name="T29" fmla="*/ 34071 h 13"/>
                <a:gd name="T30" fmla="*/ 3704 w 18"/>
                <a:gd name="T31" fmla="*/ 26499 h 13"/>
                <a:gd name="T32" fmla="*/ 3704 w 18"/>
                <a:gd name="T33" fmla="*/ 22714 h 13"/>
                <a:gd name="T34" fmla="*/ 7408 w 18"/>
                <a:gd name="T35" fmla="*/ 22714 h 13"/>
                <a:gd name="T36" fmla="*/ 7408 w 18"/>
                <a:gd name="T37" fmla="*/ 18928 h 13"/>
                <a:gd name="T38" fmla="*/ 7408 w 18"/>
                <a:gd name="T39" fmla="*/ 18928 h 13"/>
                <a:gd name="T40" fmla="*/ 11112 w 18"/>
                <a:gd name="T41" fmla="*/ 15142 h 13"/>
                <a:gd name="T42" fmla="*/ 14817 w 18"/>
                <a:gd name="T43" fmla="*/ 11357 h 13"/>
                <a:gd name="T44" fmla="*/ 14817 w 18"/>
                <a:gd name="T45" fmla="*/ 11357 h 13"/>
                <a:gd name="T46" fmla="*/ 14817 w 18"/>
                <a:gd name="T47" fmla="*/ 11357 h 13"/>
                <a:gd name="T48" fmla="*/ 14817 w 18"/>
                <a:gd name="T49" fmla="*/ 11357 h 13"/>
                <a:gd name="T50" fmla="*/ 14817 w 18"/>
                <a:gd name="T51" fmla="*/ 11357 h 13"/>
                <a:gd name="T52" fmla="*/ 18521 w 18"/>
                <a:gd name="T53" fmla="*/ 7571 h 13"/>
                <a:gd name="T54" fmla="*/ 25929 w 18"/>
                <a:gd name="T55" fmla="*/ 7571 h 13"/>
                <a:gd name="T56" fmla="*/ 25929 w 18"/>
                <a:gd name="T57" fmla="*/ 7571 h 13"/>
                <a:gd name="T58" fmla="*/ 25929 w 18"/>
                <a:gd name="T59" fmla="*/ 3786 h 13"/>
                <a:gd name="T60" fmla="*/ 25929 w 18"/>
                <a:gd name="T61" fmla="*/ 7571 h 13"/>
                <a:gd name="T62" fmla="*/ 25929 w 18"/>
                <a:gd name="T63" fmla="*/ 3786 h 13"/>
                <a:gd name="T64" fmla="*/ 29633 w 18"/>
                <a:gd name="T65" fmla="*/ 3786 h 13"/>
                <a:gd name="T66" fmla="*/ 29633 w 18"/>
                <a:gd name="T67" fmla="*/ 3786 h 13"/>
                <a:gd name="T68" fmla="*/ 29633 w 18"/>
                <a:gd name="T69" fmla="*/ 3786 h 13"/>
                <a:gd name="T70" fmla="*/ 33338 w 18"/>
                <a:gd name="T71" fmla="*/ 0 h 13"/>
                <a:gd name="T72" fmla="*/ 37042 w 18"/>
                <a:gd name="T73" fmla="*/ 0 h 13"/>
                <a:gd name="T74" fmla="*/ 44450 w 18"/>
                <a:gd name="T75" fmla="*/ 0 h 13"/>
                <a:gd name="T76" fmla="*/ 48154 w 18"/>
                <a:gd name="T77" fmla="*/ 0 h 13"/>
                <a:gd name="T78" fmla="*/ 48154 w 18"/>
                <a:gd name="T79" fmla="*/ 3786 h 13"/>
                <a:gd name="T80" fmla="*/ 51858 w 18"/>
                <a:gd name="T81" fmla="*/ 0 h 13"/>
                <a:gd name="T82" fmla="*/ 55562 w 18"/>
                <a:gd name="T83" fmla="*/ 3786 h 13"/>
                <a:gd name="T84" fmla="*/ 55562 w 18"/>
                <a:gd name="T85" fmla="*/ 0 h 13"/>
                <a:gd name="T86" fmla="*/ 55562 w 18"/>
                <a:gd name="T87" fmla="*/ 7571 h 13"/>
                <a:gd name="T88" fmla="*/ 59267 w 18"/>
                <a:gd name="T89" fmla="*/ 7571 h 13"/>
                <a:gd name="T90" fmla="*/ 62971 w 18"/>
                <a:gd name="T91" fmla="*/ 7571 h 13"/>
                <a:gd name="T92" fmla="*/ 66675 w 18"/>
                <a:gd name="T93" fmla="*/ 11357 h 1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8"/>
                <a:gd name="T142" fmla="*/ 0 h 13"/>
                <a:gd name="T143" fmla="*/ 18 w 18"/>
                <a:gd name="T144" fmla="*/ 13 h 1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8" h="13">
                  <a:moveTo>
                    <a:pt x="17" y="4"/>
                  </a:moveTo>
                  <a:cubicBezTo>
                    <a:pt x="18" y="5"/>
                    <a:pt x="18" y="5"/>
                    <a:pt x="18" y="5"/>
                  </a:cubicBezTo>
                  <a:cubicBezTo>
                    <a:pt x="17" y="5"/>
                    <a:pt x="17" y="6"/>
                    <a:pt x="17" y="6"/>
                  </a:cubicBezTo>
                  <a:cubicBezTo>
                    <a:pt x="18" y="6"/>
                    <a:pt x="18" y="6"/>
                    <a:pt x="18" y="7"/>
                  </a:cubicBezTo>
                  <a:cubicBezTo>
                    <a:pt x="17" y="7"/>
                    <a:pt x="18" y="8"/>
                    <a:pt x="17" y="8"/>
                  </a:cubicBezTo>
                  <a:cubicBezTo>
                    <a:pt x="17" y="8"/>
                    <a:pt x="17" y="8"/>
                    <a:pt x="17" y="8"/>
                  </a:cubicBezTo>
                  <a:cubicBezTo>
                    <a:pt x="17" y="9"/>
                    <a:pt x="16" y="9"/>
                    <a:pt x="16" y="9"/>
                  </a:cubicBezTo>
                  <a:cubicBezTo>
                    <a:pt x="16" y="10"/>
                    <a:pt x="15" y="10"/>
                    <a:pt x="15" y="10"/>
                  </a:cubicBezTo>
                  <a:cubicBezTo>
                    <a:pt x="14" y="10"/>
                    <a:pt x="14" y="10"/>
                    <a:pt x="14" y="10"/>
                  </a:cubicBezTo>
                  <a:cubicBezTo>
                    <a:pt x="14" y="11"/>
                    <a:pt x="12" y="11"/>
                    <a:pt x="12" y="11"/>
                  </a:cubicBezTo>
                  <a:cubicBezTo>
                    <a:pt x="11" y="12"/>
                    <a:pt x="11" y="11"/>
                    <a:pt x="11" y="11"/>
                  </a:cubicBezTo>
                  <a:cubicBezTo>
                    <a:pt x="11" y="12"/>
                    <a:pt x="11" y="12"/>
                    <a:pt x="10" y="12"/>
                  </a:cubicBezTo>
                  <a:cubicBezTo>
                    <a:pt x="10" y="12"/>
                    <a:pt x="10" y="12"/>
                    <a:pt x="10" y="12"/>
                  </a:cubicBezTo>
                  <a:cubicBezTo>
                    <a:pt x="9" y="12"/>
                    <a:pt x="9" y="12"/>
                    <a:pt x="9" y="12"/>
                  </a:cubicBezTo>
                  <a:cubicBezTo>
                    <a:pt x="9" y="12"/>
                    <a:pt x="8" y="12"/>
                    <a:pt x="8" y="12"/>
                  </a:cubicBezTo>
                  <a:cubicBezTo>
                    <a:pt x="8" y="12"/>
                    <a:pt x="7" y="12"/>
                    <a:pt x="7" y="12"/>
                  </a:cubicBezTo>
                  <a:cubicBezTo>
                    <a:pt x="7" y="12"/>
                    <a:pt x="7" y="12"/>
                    <a:pt x="6" y="12"/>
                  </a:cubicBezTo>
                  <a:cubicBezTo>
                    <a:pt x="6" y="12"/>
                    <a:pt x="5" y="12"/>
                    <a:pt x="5" y="13"/>
                  </a:cubicBezTo>
                  <a:cubicBezTo>
                    <a:pt x="5" y="13"/>
                    <a:pt x="5" y="13"/>
                    <a:pt x="5" y="12"/>
                  </a:cubicBezTo>
                  <a:cubicBezTo>
                    <a:pt x="5" y="12"/>
                    <a:pt x="6" y="12"/>
                    <a:pt x="5" y="12"/>
                  </a:cubicBezTo>
                  <a:cubicBezTo>
                    <a:pt x="5" y="11"/>
                    <a:pt x="4" y="12"/>
                    <a:pt x="3" y="12"/>
                  </a:cubicBezTo>
                  <a:cubicBezTo>
                    <a:pt x="3" y="12"/>
                    <a:pt x="3" y="12"/>
                    <a:pt x="3" y="12"/>
                  </a:cubicBezTo>
                  <a:cubicBezTo>
                    <a:pt x="3" y="12"/>
                    <a:pt x="4" y="11"/>
                    <a:pt x="4" y="11"/>
                  </a:cubicBezTo>
                  <a:cubicBezTo>
                    <a:pt x="3" y="11"/>
                    <a:pt x="2" y="12"/>
                    <a:pt x="2" y="11"/>
                  </a:cubicBezTo>
                  <a:cubicBezTo>
                    <a:pt x="2" y="11"/>
                    <a:pt x="3" y="11"/>
                    <a:pt x="2" y="11"/>
                  </a:cubicBezTo>
                  <a:cubicBezTo>
                    <a:pt x="2" y="11"/>
                    <a:pt x="2" y="11"/>
                    <a:pt x="2" y="11"/>
                  </a:cubicBezTo>
                  <a:cubicBezTo>
                    <a:pt x="1" y="10"/>
                    <a:pt x="3" y="10"/>
                    <a:pt x="2" y="10"/>
                  </a:cubicBezTo>
                  <a:cubicBezTo>
                    <a:pt x="0" y="10"/>
                    <a:pt x="0" y="10"/>
                    <a:pt x="0" y="10"/>
                  </a:cubicBezTo>
                  <a:cubicBezTo>
                    <a:pt x="0" y="10"/>
                    <a:pt x="0" y="10"/>
                    <a:pt x="0" y="10"/>
                  </a:cubicBezTo>
                  <a:cubicBezTo>
                    <a:pt x="1" y="9"/>
                    <a:pt x="1" y="10"/>
                    <a:pt x="1" y="9"/>
                  </a:cubicBezTo>
                  <a:cubicBezTo>
                    <a:pt x="2" y="9"/>
                    <a:pt x="1" y="8"/>
                    <a:pt x="1" y="8"/>
                  </a:cubicBezTo>
                  <a:cubicBezTo>
                    <a:pt x="1" y="7"/>
                    <a:pt x="1" y="7"/>
                    <a:pt x="1" y="7"/>
                  </a:cubicBezTo>
                  <a:cubicBezTo>
                    <a:pt x="1" y="7"/>
                    <a:pt x="0" y="7"/>
                    <a:pt x="0" y="6"/>
                  </a:cubicBezTo>
                  <a:cubicBezTo>
                    <a:pt x="0" y="6"/>
                    <a:pt x="1" y="6"/>
                    <a:pt x="1" y="6"/>
                  </a:cubicBezTo>
                  <a:cubicBezTo>
                    <a:pt x="1" y="7"/>
                    <a:pt x="1" y="7"/>
                    <a:pt x="1" y="7"/>
                  </a:cubicBezTo>
                  <a:cubicBezTo>
                    <a:pt x="1" y="6"/>
                    <a:pt x="2" y="7"/>
                    <a:pt x="2" y="6"/>
                  </a:cubicBezTo>
                  <a:cubicBezTo>
                    <a:pt x="1" y="6"/>
                    <a:pt x="2" y="5"/>
                    <a:pt x="2" y="5"/>
                  </a:cubicBezTo>
                  <a:cubicBezTo>
                    <a:pt x="2" y="5"/>
                    <a:pt x="2" y="5"/>
                    <a:pt x="2" y="5"/>
                  </a:cubicBezTo>
                  <a:cubicBezTo>
                    <a:pt x="2" y="5"/>
                    <a:pt x="2" y="5"/>
                    <a:pt x="2" y="5"/>
                  </a:cubicBezTo>
                  <a:cubicBezTo>
                    <a:pt x="2" y="5"/>
                    <a:pt x="2" y="5"/>
                    <a:pt x="2" y="5"/>
                  </a:cubicBezTo>
                  <a:cubicBezTo>
                    <a:pt x="2" y="5"/>
                    <a:pt x="2" y="5"/>
                    <a:pt x="2" y="5"/>
                  </a:cubicBezTo>
                  <a:cubicBezTo>
                    <a:pt x="2" y="5"/>
                    <a:pt x="3" y="5"/>
                    <a:pt x="3" y="4"/>
                  </a:cubicBezTo>
                  <a:cubicBezTo>
                    <a:pt x="3" y="4"/>
                    <a:pt x="3" y="4"/>
                    <a:pt x="3" y="4"/>
                  </a:cubicBezTo>
                  <a:cubicBezTo>
                    <a:pt x="3" y="4"/>
                    <a:pt x="4" y="4"/>
                    <a:pt x="4" y="3"/>
                  </a:cubicBezTo>
                  <a:cubicBezTo>
                    <a:pt x="4" y="3"/>
                    <a:pt x="4" y="3"/>
                    <a:pt x="4" y="3"/>
                  </a:cubicBezTo>
                  <a:cubicBezTo>
                    <a:pt x="4" y="3"/>
                    <a:pt x="4" y="3"/>
                    <a:pt x="4" y="3"/>
                  </a:cubicBezTo>
                  <a:cubicBezTo>
                    <a:pt x="4" y="3"/>
                    <a:pt x="4" y="3"/>
                    <a:pt x="4" y="3"/>
                  </a:cubicBezTo>
                  <a:cubicBezTo>
                    <a:pt x="4" y="3"/>
                    <a:pt x="4" y="3"/>
                    <a:pt x="4" y="3"/>
                  </a:cubicBezTo>
                  <a:cubicBezTo>
                    <a:pt x="4" y="3"/>
                    <a:pt x="3" y="3"/>
                    <a:pt x="3" y="3"/>
                  </a:cubicBezTo>
                  <a:cubicBezTo>
                    <a:pt x="3" y="3"/>
                    <a:pt x="4" y="3"/>
                    <a:pt x="4" y="3"/>
                  </a:cubicBezTo>
                  <a:cubicBezTo>
                    <a:pt x="4" y="3"/>
                    <a:pt x="4" y="3"/>
                    <a:pt x="4" y="3"/>
                  </a:cubicBezTo>
                  <a:cubicBezTo>
                    <a:pt x="4" y="3"/>
                    <a:pt x="4" y="3"/>
                    <a:pt x="4" y="3"/>
                  </a:cubicBezTo>
                  <a:cubicBezTo>
                    <a:pt x="4" y="3"/>
                    <a:pt x="4" y="3"/>
                    <a:pt x="5" y="3"/>
                  </a:cubicBezTo>
                  <a:cubicBezTo>
                    <a:pt x="5" y="3"/>
                    <a:pt x="5" y="2"/>
                    <a:pt x="5" y="2"/>
                  </a:cubicBezTo>
                  <a:cubicBezTo>
                    <a:pt x="5" y="2"/>
                    <a:pt x="6" y="3"/>
                    <a:pt x="6" y="2"/>
                  </a:cubicBezTo>
                  <a:cubicBezTo>
                    <a:pt x="7" y="2"/>
                    <a:pt x="7" y="2"/>
                    <a:pt x="7" y="2"/>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7" y="1"/>
                    <a:pt x="7" y="2"/>
                    <a:pt x="7" y="2"/>
                  </a:cubicBezTo>
                  <a:cubicBezTo>
                    <a:pt x="7" y="2"/>
                    <a:pt x="7" y="2"/>
                    <a:pt x="7" y="1"/>
                  </a:cubicBezTo>
                  <a:cubicBezTo>
                    <a:pt x="7" y="1"/>
                    <a:pt x="7" y="1"/>
                    <a:pt x="7" y="1"/>
                  </a:cubicBezTo>
                  <a:cubicBezTo>
                    <a:pt x="7" y="1"/>
                    <a:pt x="8" y="2"/>
                    <a:pt x="8" y="2"/>
                  </a:cubicBezTo>
                  <a:cubicBezTo>
                    <a:pt x="8" y="1"/>
                    <a:pt x="8" y="1"/>
                    <a:pt x="8" y="1"/>
                  </a:cubicBezTo>
                  <a:cubicBezTo>
                    <a:pt x="8" y="1"/>
                    <a:pt x="8" y="1"/>
                    <a:pt x="8" y="1"/>
                  </a:cubicBezTo>
                  <a:cubicBezTo>
                    <a:pt x="7" y="1"/>
                    <a:pt x="8" y="1"/>
                    <a:pt x="8" y="1"/>
                  </a:cubicBezTo>
                  <a:cubicBezTo>
                    <a:pt x="8" y="0"/>
                    <a:pt x="8" y="1"/>
                    <a:pt x="8" y="1"/>
                  </a:cubicBezTo>
                  <a:cubicBezTo>
                    <a:pt x="8" y="1"/>
                    <a:pt x="8" y="1"/>
                    <a:pt x="8" y="1"/>
                  </a:cubicBezTo>
                  <a:cubicBezTo>
                    <a:pt x="8" y="1"/>
                    <a:pt x="9" y="1"/>
                    <a:pt x="9" y="1"/>
                  </a:cubicBezTo>
                  <a:cubicBezTo>
                    <a:pt x="9" y="0"/>
                    <a:pt x="9" y="0"/>
                    <a:pt x="9" y="0"/>
                  </a:cubicBezTo>
                  <a:cubicBezTo>
                    <a:pt x="9" y="0"/>
                    <a:pt x="9" y="0"/>
                    <a:pt x="9" y="0"/>
                  </a:cubicBezTo>
                  <a:cubicBezTo>
                    <a:pt x="9" y="0"/>
                    <a:pt x="10" y="0"/>
                    <a:pt x="10" y="0"/>
                  </a:cubicBezTo>
                  <a:cubicBezTo>
                    <a:pt x="10" y="0"/>
                    <a:pt x="10" y="1"/>
                    <a:pt x="10" y="1"/>
                  </a:cubicBezTo>
                  <a:cubicBezTo>
                    <a:pt x="11" y="0"/>
                    <a:pt x="11" y="1"/>
                    <a:pt x="12" y="0"/>
                  </a:cubicBezTo>
                  <a:cubicBezTo>
                    <a:pt x="12" y="0"/>
                    <a:pt x="12" y="1"/>
                    <a:pt x="13" y="1"/>
                  </a:cubicBezTo>
                  <a:cubicBezTo>
                    <a:pt x="13" y="1"/>
                    <a:pt x="13" y="0"/>
                    <a:pt x="13" y="0"/>
                  </a:cubicBezTo>
                  <a:cubicBezTo>
                    <a:pt x="13" y="0"/>
                    <a:pt x="14" y="0"/>
                    <a:pt x="14" y="1"/>
                  </a:cubicBezTo>
                  <a:cubicBezTo>
                    <a:pt x="13" y="1"/>
                    <a:pt x="13" y="1"/>
                    <a:pt x="13" y="1"/>
                  </a:cubicBezTo>
                  <a:cubicBezTo>
                    <a:pt x="13" y="1"/>
                    <a:pt x="13" y="1"/>
                    <a:pt x="14" y="1"/>
                  </a:cubicBezTo>
                  <a:cubicBezTo>
                    <a:pt x="14" y="1"/>
                    <a:pt x="14" y="1"/>
                    <a:pt x="14" y="0"/>
                  </a:cubicBezTo>
                  <a:cubicBezTo>
                    <a:pt x="14" y="1"/>
                    <a:pt x="14" y="1"/>
                    <a:pt x="15" y="1"/>
                  </a:cubicBezTo>
                  <a:cubicBezTo>
                    <a:pt x="15" y="1"/>
                    <a:pt x="15" y="1"/>
                    <a:pt x="15" y="1"/>
                  </a:cubicBezTo>
                  <a:cubicBezTo>
                    <a:pt x="15" y="0"/>
                    <a:pt x="14" y="1"/>
                    <a:pt x="15" y="0"/>
                  </a:cubicBezTo>
                  <a:cubicBezTo>
                    <a:pt x="15" y="0"/>
                    <a:pt x="15" y="0"/>
                    <a:pt x="15" y="0"/>
                  </a:cubicBezTo>
                  <a:cubicBezTo>
                    <a:pt x="15" y="0"/>
                    <a:pt x="15" y="1"/>
                    <a:pt x="15" y="1"/>
                  </a:cubicBezTo>
                  <a:cubicBezTo>
                    <a:pt x="14" y="1"/>
                    <a:pt x="15" y="1"/>
                    <a:pt x="15" y="2"/>
                  </a:cubicBezTo>
                  <a:cubicBezTo>
                    <a:pt x="16" y="2"/>
                    <a:pt x="16" y="2"/>
                    <a:pt x="16" y="2"/>
                  </a:cubicBezTo>
                  <a:cubicBezTo>
                    <a:pt x="16" y="2"/>
                    <a:pt x="16" y="2"/>
                    <a:pt x="16" y="2"/>
                  </a:cubicBezTo>
                  <a:cubicBezTo>
                    <a:pt x="16" y="2"/>
                    <a:pt x="17" y="2"/>
                    <a:pt x="17" y="2"/>
                  </a:cubicBezTo>
                  <a:cubicBezTo>
                    <a:pt x="17" y="2"/>
                    <a:pt x="17" y="2"/>
                    <a:pt x="17" y="2"/>
                  </a:cubicBezTo>
                  <a:cubicBezTo>
                    <a:pt x="17" y="3"/>
                    <a:pt x="16" y="3"/>
                    <a:pt x="17" y="3"/>
                  </a:cubicBezTo>
                  <a:cubicBezTo>
                    <a:pt x="16" y="4"/>
                    <a:pt x="17" y="3"/>
                    <a:pt x="18" y="3"/>
                  </a:cubicBezTo>
                  <a:cubicBezTo>
                    <a:pt x="18" y="4"/>
                    <a:pt x="17" y="4"/>
                    <a:pt x="17"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19" name="Freeform 497"/>
            <p:cNvSpPr>
              <a:spLocks noChangeArrowheads="1"/>
            </p:cNvSpPr>
            <p:nvPr/>
          </p:nvSpPr>
          <p:spPr bwMode="auto">
            <a:xfrm>
              <a:off x="981075" y="274637"/>
              <a:ext cx="60325" cy="34925"/>
            </a:xfrm>
            <a:custGeom>
              <a:avLst/>
              <a:gdLst>
                <a:gd name="T0" fmla="*/ 52784 w 16"/>
                <a:gd name="T1" fmla="*/ 15522 h 9"/>
                <a:gd name="T2" fmla="*/ 37703 w 16"/>
                <a:gd name="T3" fmla="*/ 31044 h 9"/>
                <a:gd name="T4" fmla="*/ 26392 w 16"/>
                <a:gd name="T5" fmla="*/ 34925 h 9"/>
                <a:gd name="T6" fmla="*/ 11311 w 16"/>
                <a:gd name="T7" fmla="*/ 31044 h 9"/>
                <a:gd name="T8" fmla="*/ 7541 w 16"/>
                <a:gd name="T9" fmla="*/ 19403 h 9"/>
                <a:gd name="T10" fmla="*/ 3770 w 16"/>
                <a:gd name="T11" fmla="*/ 19403 h 9"/>
                <a:gd name="T12" fmla="*/ 11311 w 16"/>
                <a:gd name="T13" fmla="*/ 15522 h 9"/>
                <a:gd name="T14" fmla="*/ 15081 w 16"/>
                <a:gd name="T15" fmla="*/ 11642 h 9"/>
                <a:gd name="T16" fmla="*/ 18852 w 16"/>
                <a:gd name="T17" fmla="*/ 7761 h 9"/>
                <a:gd name="T18" fmla="*/ 26392 w 16"/>
                <a:gd name="T19" fmla="*/ 3881 h 9"/>
                <a:gd name="T20" fmla="*/ 26392 w 16"/>
                <a:gd name="T21" fmla="*/ 0 h 9"/>
                <a:gd name="T22" fmla="*/ 30163 w 16"/>
                <a:gd name="T23" fmla="*/ 3881 h 9"/>
                <a:gd name="T24" fmla="*/ 45244 w 16"/>
                <a:gd name="T25" fmla="*/ 3881 h 9"/>
                <a:gd name="T26" fmla="*/ 56555 w 16"/>
                <a:gd name="T27" fmla="*/ 7761 h 9"/>
                <a:gd name="T28" fmla="*/ 60325 w 16"/>
                <a:gd name="T29" fmla="*/ 7761 h 9"/>
                <a:gd name="T30" fmla="*/ 52784 w 16"/>
                <a:gd name="T31" fmla="*/ 15522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9"/>
                <a:gd name="T50" fmla="*/ 16 w 16"/>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9">
                  <a:moveTo>
                    <a:pt x="14" y="4"/>
                  </a:moveTo>
                  <a:cubicBezTo>
                    <a:pt x="13" y="6"/>
                    <a:pt x="12" y="7"/>
                    <a:pt x="10" y="8"/>
                  </a:cubicBezTo>
                  <a:cubicBezTo>
                    <a:pt x="9" y="8"/>
                    <a:pt x="7" y="8"/>
                    <a:pt x="7" y="9"/>
                  </a:cubicBezTo>
                  <a:cubicBezTo>
                    <a:pt x="5" y="9"/>
                    <a:pt x="4" y="8"/>
                    <a:pt x="3" y="8"/>
                  </a:cubicBezTo>
                  <a:cubicBezTo>
                    <a:pt x="2" y="7"/>
                    <a:pt x="2" y="6"/>
                    <a:pt x="2" y="5"/>
                  </a:cubicBezTo>
                  <a:cubicBezTo>
                    <a:pt x="2" y="5"/>
                    <a:pt x="0" y="6"/>
                    <a:pt x="1" y="5"/>
                  </a:cubicBezTo>
                  <a:cubicBezTo>
                    <a:pt x="1" y="4"/>
                    <a:pt x="3" y="5"/>
                    <a:pt x="3" y="4"/>
                  </a:cubicBezTo>
                  <a:cubicBezTo>
                    <a:pt x="3" y="3"/>
                    <a:pt x="3" y="3"/>
                    <a:pt x="4" y="3"/>
                  </a:cubicBezTo>
                  <a:cubicBezTo>
                    <a:pt x="4" y="2"/>
                    <a:pt x="5" y="2"/>
                    <a:pt x="5" y="2"/>
                  </a:cubicBezTo>
                  <a:cubicBezTo>
                    <a:pt x="6" y="1"/>
                    <a:pt x="6" y="1"/>
                    <a:pt x="7" y="1"/>
                  </a:cubicBezTo>
                  <a:cubicBezTo>
                    <a:pt x="7" y="0"/>
                    <a:pt x="7" y="0"/>
                    <a:pt x="7" y="0"/>
                  </a:cubicBezTo>
                  <a:cubicBezTo>
                    <a:pt x="7" y="1"/>
                    <a:pt x="8" y="1"/>
                    <a:pt x="8" y="1"/>
                  </a:cubicBezTo>
                  <a:cubicBezTo>
                    <a:pt x="9" y="0"/>
                    <a:pt x="11" y="0"/>
                    <a:pt x="12" y="1"/>
                  </a:cubicBezTo>
                  <a:cubicBezTo>
                    <a:pt x="13" y="1"/>
                    <a:pt x="14" y="2"/>
                    <a:pt x="15" y="2"/>
                  </a:cubicBezTo>
                  <a:cubicBezTo>
                    <a:pt x="15" y="2"/>
                    <a:pt x="15" y="2"/>
                    <a:pt x="16" y="2"/>
                  </a:cubicBezTo>
                  <a:cubicBezTo>
                    <a:pt x="16" y="3"/>
                    <a:pt x="15" y="4"/>
                    <a:pt x="14"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0" name="Freeform 498"/>
            <p:cNvSpPr>
              <a:spLocks noChangeArrowheads="1"/>
            </p:cNvSpPr>
            <p:nvPr/>
          </p:nvSpPr>
          <p:spPr bwMode="auto">
            <a:xfrm>
              <a:off x="1017588" y="334962"/>
              <a:ext cx="42863" cy="30163"/>
            </a:xfrm>
            <a:custGeom>
              <a:avLst/>
              <a:gdLst>
                <a:gd name="T0" fmla="*/ 38966 w 11"/>
                <a:gd name="T1" fmla="*/ 15082 h 8"/>
                <a:gd name="T2" fmla="*/ 35070 w 11"/>
                <a:gd name="T3" fmla="*/ 18852 h 8"/>
                <a:gd name="T4" fmla="*/ 23380 w 11"/>
                <a:gd name="T5" fmla="*/ 26393 h 8"/>
                <a:gd name="T6" fmla="*/ 11690 w 11"/>
                <a:gd name="T7" fmla="*/ 26393 h 8"/>
                <a:gd name="T8" fmla="*/ 7793 w 11"/>
                <a:gd name="T9" fmla="*/ 26393 h 8"/>
                <a:gd name="T10" fmla="*/ 3897 w 11"/>
                <a:gd name="T11" fmla="*/ 18852 h 8"/>
                <a:gd name="T12" fmla="*/ 3897 w 11"/>
                <a:gd name="T13" fmla="*/ 15082 h 8"/>
                <a:gd name="T14" fmla="*/ 7793 w 11"/>
                <a:gd name="T15" fmla="*/ 3770 h 8"/>
                <a:gd name="T16" fmla="*/ 3897 w 11"/>
                <a:gd name="T17" fmla="*/ 3770 h 8"/>
                <a:gd name="T18" fmla="*/ 3897 w 11"/>
                <a:gd name="T19" fmla="*/ 0 h 8"/>
                <a:gd name="T20" fmla="*/ 7793 w 11"/>
                <a:gd name="T21" fmla="*/ 0 h 8"/>
                <a:gd name="T22" fmla="*/ 11690 w 11"/>
                <a:gd name="T23" fmla="*/ 0 h 8"/>
                <a:gd name="T24" fmla="*/ 11690 w 11"/>
                <a:gd name="T25" fmla="*/ 3770 h 8"/>
                <a:gd name="T26" fmla="*/ 27276 w 11"/>
                <a:gd name="T27" fmla="*/ 0 h 8"/>
                <a:gd name="T28" fmla="*/ 31173 w 11"/>
                <a:gd name="T29" fmla="*/ 0 h 8"/>
                <a:gd name="T30" fmla="*/ 38966 w 11"/>
                <a:gd name="T31" fmla="*/ 7541 h 8"/>
                <a:gd name="T32" fmla="*/ 38966 w 11"/>
                <a:gd name="T33" fmla="*/ 15082 h 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8"/>
                <a:gd name="T53" fmla="*/ 11 w 11"/>
                <a:gd name="T54" fmla="*/ 8 h 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8">
                  <a:moveTo>
                    <a:pt x="10" y="4"/>
                  </a:moveTo>
                  <a:cubicBezTo>
                    <a:pt x="10" y="5"/>
                    <a:pt x="10" y="5"/>
                    <a:pt x="9" y="5"/>
                  </a:cubicBezTo>
                  <a:cubicBezTo>
                    <a:pt x="8" y="6"/>
                    <a:pt x="7" y="7"/>
                    <a:pt x="6" y="7"/>
                  </a:cubicBezTo>
                  <a:cubicBezTo>
                    <a:pt x="5" y="8"/>
                    <a:pt x="4" y="6"/>
                    <a:pt x="3" y="7"/>
                  </a:cubicBezTo>
                  <a:cubicBezTo>
                    <a:pt x="2" y="7"/>
                    <a:pt x="2" y="7"/>
                    <a:pt x="2" y="7"/>
                  </a:cubicBezTo>
                  <a:cubicBezTo>
                    <a:pt x="2" y="6"/>
                    <a:pt x="1" y="5"/>
                    <a:pt x="1" y="5"/>
                  </a:cubicBezTo>
                  <a:cubicBezTo>
                    <a:pt x="0" y="5"/>
                    <a:pt x="0" y="4"/>
                    <a:pt x="1" y="4"/>
                  </a:cubicBezTo>
                  <a:cubicBezTo>
                    <a:pt x="0" y="3"/>
                    <a:pt x="1" y="2"/>
                    <a:pt x="2" y="1"/>
                  </a:cubicBezTo>
                  <a:cubicBezTo>
                    <a:pt x="2" y="1"/>
                    <a:pt x="1" y="1"/>
                    <a:pt x="1" y="1"/>
                  </a:cubicBezTo>
                  <a:cubicBezTo>
                    <a:pt x="1" y="1"/>
                    <a:pt x="1" y="0"/>
                    <a:pt x="1" y="0"/>
                  </a:cubicBezTo>
                  <a:cubicBezTo>
                    <a:pt x="1" y="0"/>
                    <a:pt x="2" y="0"/>
                    <a:pt x="2" y="0"/>
                  </a:cubicBezTo>
                  <a:cubicBezTo>
                    <a:pt x="3" y="0"/>
                    <a:pt x="3" y="0"/>
                    <a:pt x="3" y="0"/>
                  </a:cubicBezTo>
                  <a:cubicBezTo>
                    <a:pt x="3" y="1"/>
                    <a:pt x="3" y="1"/>
                    <a:pt x="3" y="1"/>
                  </a:cubicBezTo>
                  <a:cubicBezTo>
                    <a:pt x="4" y="0"/>
                    <a:pt x="5" y="0"/>
                    <a:pt x="7" y="0"/>
                  </a:cubicBezTo>
                  <a:cubicBezTo>
                    <a:pt x="7" y="0"/>
                    <a:pt x="8" y="0"/>
                    <a:pt x="8" y="0"/>
                  </a:cubicBezTo>
                  <a:cubicBezTo>
                    <a:pt x="9" y="0"/>
                    <a:pt x="9" y="1"/>
                    <a:pt x="10" y="2"/>
                  </a:cubicBezTo>
                  <a:cubicBezTo>
                    <a:pt x="10" y="2"/>
                    <a:pt x="11" y="3"/>
                    <a:pt x="10"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1" name="Freeform 499"/>
            <p:cNvSpPr>
              <a:spLocks noChangeArrowheads="1"/>
            </p:cNvSpPr>
            <p:nvPr/>
          </p:nvSpPr>
          <p:spPr bwMode="auto">
            <a:xfrm>
              <a:off x="1044575" y="411162"/>
              <a:ext cx="30163" cy="30163"/>
            </a:xfrm>
            <a:custGeom>
              <a:avLst/>
              <a:gdLst>
                <a:gd name="T0" fmla="*/ 26393 w 8"/>
                <a:gd name="T1" fmla="*/ 11311 h 8"/>
                <a:gd name="T2" fmla="*/ 26393 w 8"/>
                <a:gd name="T3" fmla="*/ 18852 h 8"/>
                <a:gd name="T4" fmla="*/ 18852 w 8"/>
                <a:gd name="T5" fmla="*/ 26393 h 8"/>
                <a:gd name="T6" fmla="*/ 7541 w 8"/>
                <a:gd name="T7" fmla="*/ 26393 h 8"/>
                <a:gd name="T8" fmla="*/ 0 w 8"/>
                <a:gd name="T9" fmla="*/ 18852 h 8"/>
                <a:gd name="T10" fmla="*/ 3770 w 8"/>
                <a:gd name="T11" fmla="*/ 11311 h 8"/>
                <a:gd name="T12" fmla="*/ 7541 w 8"/>
                <a:gd name="T13" fmla="*/ 7541 h 8"/>
                <a:gd name="T14" fmla="*/ 15082 w 8"/>
                <a:gd name="T15" fmla="*/ 3770 h 8"/>
                <a:gd name="T16" fmla="*/ 22622 w 8"/>
                <a:gd name="T17" fmla="*/ 0 h 8"/>
                <a:gd name="T18" fmla="*/ 26393 w 8"/>
                <a:gd name="T19" fmla="*/ 3770 h 8"/>
                <a:gd name="T20" fmla="*/ 26393 w 8"/>
                <a:gd name="T21" fmla="*/ 7541 h 8"/>
                <a:gd name="T22" fmla="*/ 26393 w 8"/>
                <a:gd name="T23" fmla="*/ 1131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8"/>
                <a:gd name="T38" fmla="*/ 8 w 8"/>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8">
                  <a:moveTo>
                    <a:pt x="7" y="3"/>
                  </a:moveTo>
                  <a:cubicBezTo>
                    <a:pt x="8" y="3"/>
                    <a:pt x="7" y="4"/>
                    <a:pt x="7" y="5"/>
                  </a:cubicBezTo>
                  <a:cubicBezTo>
                    <a:pt x="6" y="6"/>
                    <a:pt x="6" y="7"/>
                    <a:pt x="5" y="7"/>
                  </a:cubicBezTo>
                  <a:cubicBezTo>
                    <a:pt x="4" y="8"/>
                    <a:pt x="3" y="7"/>
                    <a:pt x="2" y="7"/>
                  </a:cubicBezTo>
                  <a:cubicBezTo>
                    <a:pt x="1" y="7"/>
                    <a:pt x="0" y="6"/>
                    <a:pt x="0" y="5"/>
                  </a:cubicBezTo>
                  <a:cubicBezTo>
                    <a:pt x="0" y="5"/>
                    <a:pt x="0" y="4"/>
                    <a:pt x="1" y="3"/>
                  </a:cubicBezTo>
                  <a:cubicBezTo>
                    <a:pt x="1" y="3"/>
                    <a:pt x="1" y="2"/>
                    <a:pt x="2" y="2"/>
                  </a:cubicBezTo>
                  <a:cubicBezTo>
                    <a:pt x="2" y="1"/>
                    <a:pt x="3" y="1"/>
                    <a:pt x="4" y="1"/>
                  </a:cubicBezTo>
                  <a:cubicBezTo>
                    <a:pt x="4" y="0"/>
                    <a:pt x="5" y="0"/>
                    <a:pt x="6" y="0"/>
                  </a:cubicBezTo>
                  <a:cubicBezTo>
                    <a:pt x="6" y="0"/>
                    <a:pt x="6" y="1"/>
                    <a:pt x="7" y="1"/>
                  </a:cubicBezTo>
                  <a:cubicBezTo>
                    <a:pt x="6" y="2"/>
                    <a:pt x="8" y="1"/>
                    <a:pt x="7" y="2"/>
                  </a:cubicBezTo>
                  <a:cubicBezTo>
                    <a:pt x="7" y="3"/>
                    <a:pt x="7" y="3"/>
                    <a:pt x="7"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2" name="Freeform 500"/>
            <p:cNvSpPr>
              <a:spLocks noChangeArrowheads="1"/>
            </p:cNvSpPr>
            <p:nvPr/>
          </p:nvSpPr>
          <p:spPr bwMode="auto">
            <a:xfrm>
              <a:off x="901700" y="123825"/>
              <a:ext cx="68263" cy="68263"/>
            </a:xfrm>
            <a:custGeom>
              <a:avLst/>
              <a:gdLst>
                <a:gd name="T0" fmla="*/ 64471 w 18"/>
                <a:gd name="T1" fmla="*/ 15170 h 18"/>
                <a:gd name="T2" fmla="*/ 68263 w 18"/>
                <a:gd name="T3" fmla="*/ 15170 h 18"/>
                <a:gd name="T4" fmla="*/ 64471 w 18"/>
                <a:gd name="T5" fmla="*/ 18962 h 18"/>
                <a:gd name="T6" fmla="*/ 64471 w 18"/>
                <a:gd name="T7" fmla="*/ 26547 h 18"/>
                <a:gd name="T8" fmla="*/ 60678 w 18"/>
                <a:gd name="T9" fmla="*/ 26547 h 18"/>
                <a:gd name="T10" fmla="*/ 53093 w 18"/>
                <a:gd name="T11" fmla="*/ 34132 h 18"/>
                <a:gd name="T12" fmla="*/ 49301 w 18"/>
                <a:gd name="T13" fmla="*/ 34132 h 18"/>
                <a:gd name="T14" fmla="*/ 45509 w 18"/>
                <a:gd name="T15" fmla="*/ 37924 h 18"/>
                <a:gd name="T16" fmla="*/ 37924 w 18"/>
                <a:gd name="T17" fmla="*/ 37924 h 18"/>
                <a:gd name="T18" fmla="*/ 37924 w 18"/>
                <a:gd name="T19" fmla="*/ 41716 h 18"/>
                <a:gd name="T20" fmla="*/ 41716 w 18"/>
                <a:gd name="T21" fmla="*/ 49301 h 18"/>
                <a:gd name="T22" fmla="*/ 37924 w 18"/>
                <a:gd name="T23" fmla="*/ 56886 h 18"/>
                <a:gd name="T24" fmla="*/ 18962 w 18"/>
                <a:gd name="T25" fmla="*/ 68263 h 18"/>
                <a:gd name="T26" fmla="*/ 11377 w 18"/>
                <a:gd name="T27" fmla="*/ 68263 h 18"/>
                <a:gd name="T28" fmla="*/ 3792 w 18"/>
                <a:gd name="T29" fmla="*/ 64471 h 18"/>
                <a:gd name="T30" fmla="*/ 0 w 18"/>
                <a:gd name="T31" fmla="*/ 60678 h 18"/>
                <a:gd name="T32" fmla="*/ 0 w 18"/>
                <a:gd name="T33" fmla="*/ 53093 h 18"/>
                <a:gd name="T34" fmla="*/ 11377 w 18"/>
                <a:gd name="T35" fmla="*/ 41716 h 18"/>
                <a:gd name="T36" fmla="*/ 15170 w 18"/>
                <a:gd name="T37" fmla="*/ 41716 h 18"/>
                <a:gd name="T38" fmla="*/ 11377 w 18"/>
                <a:gd name="T39" fmla="*/ 37924 h 18"/>
                <a:gd name="T40" fmla="*/ 11377 w 18"/>
                <a:gd name="T41" fmla="*/ 37924 h 18"/>
                <a:gd name="T42" fmla="*/ 3792 w 18"/>
                <a:gd name="T43" fmla="*/ 37924 h 18"/>
                <a:gd name="T44" fmla="*/ 3792 w 18"/>
                <a:gd name="T45" fmla="*/ 37924 h 18"/>
                <a:gd name="T46" fmla="*/ 11377 w 18"/>
                <a:gd name="T47" fmla="*/ 34132 h 18"/>
                <a:gd name="T48" fmla="*/ 3792 w 18"/>
                <a:gd name="T49" fmla="*/ 30339 h 18"/>
                <a:gd name="T50" fmla="*/ 7585 w 18"/>
                <a:gd name="T51" fmla="*/ 22754 h 18"/>
                <a:gd name="T52" fmla="*/ 7585 w 18"/>
                <a:gd name="T53" fmla="*/ 15170 h 18"/>
                <a:gd name="T54" fmla="*/ 11377 w 18"/>
                <a:gd name="T55" fmla="*/ 15170 h 18"/>
                <a:gd name="T56" fmla="*/ 15170 w 18"/>
                <a:gd name="T57" fmla="*/ 11377 h 18"/>
                <a:gd name="T58" fmla="*/ 18962 w 18"/>
                <a:gd name="T59" fmla="*/ 11377 h 18"/>
                <a:gd name="T60" fmla="*/ 18962 w 18"/>
                <a:gd name="T61" fmla="*/ 7585 h 18"/>
                <a:gd name="T62" fmla="*/ 22754 w 18"/>
                <a:gd name="T63" fmla="*/ 7585 h 18"/>
                <a:gd name="T64" fmla="*/ 22754 w 18"/>
                <a:gd name="T65" fmla="*/ 7585 h 18"/>
                <a:gd name="T66" fmla="*/ 30339 w 18"/>
                <a:gd name="T67" fmla="*/ 3792 h 18"/>
                <a:gd name="T68" fmla="*/ 34132 w 18"/>
                <a:gd name="T69" fmla="*/ 3792 h 18"/>
                <a:gd name="T70" fmla="*/ 37924 w 18"/>
                <a:gd name="T71" fmla="*/ 3792 h 18"/>
                <a:gd name="T72" fmla="*/ 41716 w 18"/>
                <a:gd name="T73" fmla="*/ 0 h 18"/>
                <a:gd name="T74" fmla="*/ 49301 w 18"/>
                <a:gd name="T75" fmla="*/ 0 h 18"/>
                <a:gd name="T76" fmla="*/ 49301 w 18"/>
                <a:gd name="T77" fmla="*/ 0 h 18"/>
                <a:gd name="T78" fmla="*/ 53093 w 18"/>
                <a:gd name="T79" fmla="*/ 3792 h 18"/>
                <a:gd name="T80" fmla="*/ 56886 w 18"/>
                <a:gd name="T81" fmla="*/ 3792 h 18"/>
                <a:gd name="T82" fmla="*/ 60678 w 18"/>
                <a:gd name="T83" fmla="*/ 7585 h 18"/>
                <a:gd name="T84" fmla="*/ 60678 w 18"/>
                <a:gd name="T85" fmla="*/ 7585 h 18"/>
                <a:gd name="T86" fmla="*/ 64471 w 18"/>
                <a:gd name="T87" fmla="*/ 11377 h 18"/>
                <a:gd name="T88" fmla="*/ 64471 w 18"/>
                <a:gd name="T89" fmla="*/ 15170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
                <a:gd name="T136" fmla="*/ 0 h 18"/>
                <a:gd name="T137" fmla="*/ 18 w 18"/>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 h="18">
                  <a:moveTo>
                    <a:pt x="17" y="4"/>
                  </a:moveTo>
                  <a:cubicBezTo>
                    <a:pt x="17" y="4"/>
                    <a:pt x="18" y="4"/>
                    <a:pt x="18" y="4"/>
                  </a:cubicBezTo>
                  <a:cubicBezTo>
                    <a:pt x="18" y="5"/>
                    <a:pt x="17" y="5"/>
                    <a:pt x="17" y="5"/>
                  </a:cubicBezTo>
                  <a:cubicBezTo>
                    <a:pt x="18" y="6"/>
                    <a:pt x="17" y="6"/>
                    <a:pt x="17" y="7"/>
                  </a:cubicBezTo>
                  <a:cubicBezTo>
                    <a:pt x="17" y="7"/>
                    <a:pt x="17" y="7"/>
                    <a:pt x="16" y="7"/>
                  </a:cubicBezTo>
                  <a:cubicBezTo>
                    <a:pt x="16" y="8"/>
                    <a:pt x="14" y="8"/>
                    <a:pt x="14" y="9"/>
                  </a:cubicBezTo>
                  <a:cubicBezTo>
                    <a:pt x="14" y="9"/>
                    <a:pt x="14" y="9"/>
                    <a:pt x="13" y="9"/>
                  </a:cubicBezTo>
                  <a:cubicBezTo>
                    <a:pt x="13" y="9"/>
                    <a:pt x="12" y="10"/>
                    <a:pt x="12" y="10"/>
                  </a:cubicBezTo>
                  <a:cubicBezTo>
                    <a:pt x="12" y="11"/>
                    <a:pt x="11" y="10"/>
                    <a:pt x="10" y="10"/>
                  </a:cubicBezTo>
                  <a:cubicBezTo>
                    <a:pt x="10" y="10"/>
                    <a:pt x="10" y="10"/>
                    <a:pt x="10" y="11"/>
                  </a:cubicBezTo>
                  <a:cubicBezTo>
                    <a:pt x="11" y="11"/>
                    <a:pt x="11" y="12"/>
                    <a:pt x="11" y="13"/>
                  </a:cubicBezTo>
                  <a:cubicBezTo>
                    <a:pt x="11" y="14"/>
                    <a:pt x="11" y="15"/>
                    <a:pt x="10" y="15"/>
                  </a:cubicBezTo>
                  <a:cubicBezTo>
                    <a:pt x="9" y="17"/>
                    <a:pt x="7" y="17"/>
                    <a:pt x="5" y="18"/>
                  </a:cubicBezTo>
                  <a:cubicBezTo>
                    <a:pt x="5" y="18"/>
                    <a:pt x="4" y="18"/>
                    <a:pt x="3" y="18"/>
                  </a:cubicBezTo>
                  <a:cubicBezTo>
                    <a:pt x="2" y="18"/>
                    <a:pt x="2" y="17"/>
                    <a:pt x="1" y="17"/>
                  </a:cubicBezTo>
                  <a:cubicBezTo>
                    <a:pt x="0" y="17"/>
                    <a:pt x="1" y="16"/>
                    <a:pt x="0" y="16"/>
                  </a:cubicBezTo>
                  <a:cubicBezTo>
                    <a:pt x="0" y="15"/>
                    <a:pt x="0" y="14"/>
                    <a:pt x="0" y="14"/>
                  </a:cubicBezTo>
                  <a:cubicBezTo>
                    <a:pt x="0" y="12"/>
                    <a:pt x="2" y="12"/>
                    <a:pt x="3" y="11"/>
                  </a:cubicBezTo>
                  <a:cubicBezTo>
                    <a:pt x="4" y="11"/>
                    <a:pt x="4" y="11"/>
                    <a:pt x="4" y="11"/>
                  </a:cubicBezTo>
                  <a:cubicBezTo>
                    <a:pt x="4" y="11"/>
                    <a:pt x="3" y="11"/>
                    <a:pt x="3" y="10"/>
                  </a:cubicBezTo>
                  <a:cubicBezTo>
                    <a:pt x="3" y="10"/>
                    <a:pt x="3" y="10"/>
                    <a:pt x="3" y="10"/>
                  </a:cubicBezTo>
                  <a:cubicBezTo>
                    <a:pt x="2" y="10"/>
                    <a:pt x="2" y="11"/>
                    <a:pt x="1" y="10"/>
                  </a:cubicBezTo>
                  <a:cubicBezTo>
                    <a:pt x="1" y="10"/>
                    <a:pt x="1" y="10"/>
                    <a:pt x="1" y="10"/>
                  </a:cubicBezTo>
                  <a:cubicBezTo>
                    <a:pt x="1" y="9"/>
                    <a:pt x="2" y="10"/>
                    <a:pt x="3" y="9"/>
                  </a:cubicBezTo>
                  <a:cubicBezTo>
                    <a:pt x="2" y="8"/>
                    <a:pt x="2" y="8"/>
                    <a:pt x="1" y="8"/>
                  </a:cubicBezTo>
                  <a:cubicBezTo>
                    <a:pt x="0" y="7"/>
                    <a:pt x="2" y="6"/>
                    <a:pt x="2" y="6"/>
                  </a:cubicBezTo>
                  <a:cubicBezTo>
                    <a:pt x="2" y="5"/>
                    <a:pt x="1" y="5"/>
                    <a:pt x="2" y="4"/>
                  </a:cubicBezTo>
                  <a:cubicBezTo>
                    <a:pt x="2" y="4"/>
                    <a:pt x="3" y="4"/>
                    <a:pt x="3" y="4"/>
                  </a:cubicBezTo>
                  <a:cubicBezTo>
                    <a:pt x="3" y="4"/>
                    <a:pt x="3" y="3"/>
                    <a:pt x="4" y="3"/>
                  </a:cubicBezTo>
                  <a:cubicBezTo>
                    <a:pt x="4" y="3"/>
                    <a:pt x="4" y="3"/>
                    <a:pt x="5" y="3"/>
                  </a:cubicBezTo>
                  <a:cubicBezTo>
                    <a:pt x="5" y="3"/>
                    <a:pt x="5" y="2"/>
                    <a:pt x="5" y="2"/>
                  </a:cubicBezTo>
                  <a:cubicBezTo>
                    <a:pt x="5" y="2"/>
                    <a:pt x="5" y="2"/>
                    <a:pt x="6" y="2"/>
                  </a:cubicBezTo>
                  <a:cubicBezTo>
                    <a:pt x="6" y="2"/>
                    <a:pt x="6" y="2"/>
                    <a:pt x="6" y="2"/>
                  </a:cubicBezTo>
                  <a:cubicBezTo>
                    <a:pt x="7" y="2"/>
                    <a:pt x="8" y="1"/>
                    <a:pt x="8" y="1"/>
                  </a:cubicBezTo>
                  <a:cubicBezTo>
                    <a:pt x="9" y="1"/>
                    <a:pt x="9" y="1"/>
                    <a:pt x="9" y="1"/>
                  </a:cubicBezTo>
                  <a:cubicBezTo>
                    <a:pt x="10" y="1"/>
                    <a:pt x="10" y="1"/>
                    <a:pt x="10" y="1"/>
                  </a:cubicBezTo>
                  <a:cubicBezTo>
                    <a:pt x="11" y="1"/>
                    <a:pt x="11" y="0"/>
                    <a:pt x="11" y="0"/>
                  </a:cubicBezTo>
                  <a:cubicBezTo>
                    <a:pt x="12" y="1"/>
                    <a:pt x="12" y="1"/>
                    <a:pt x="13" y="0"/>
                  </a:cubicBezTo>
                  <a:cubicBezTo>
                    <a:pt x="13" y="0"/>
                    <a:pt x="13" y="0"/>
                    <a:pt x="13" y="0"/>
                  </a:cubicBezTo>
                  <a:cubicBezTo>
                    <a:pt x="13" y="1"/>
                    <a:pt x="13" y="1"/>
                    <a:pt x="14" y="1"/>
                  </a:cubicBezTo>
                  <a:cubicBezTo>
                    <a:pt x="14" y="1"/>
                    <a:pt x="14" y="0"/>
                    <a:pt x="15" y="1"/>
                  </a:cubicBezTo>
                  <a:cubicBezTo>
                    <a:pt x="15" y="1"/>
                    <a:pt x="15" y="1"/>
                    <a:pt x="16" y="2"/>
                  </a:cubicBezTo>
                  <a:cubicBezTo>
                    <a:pt x="16" y="1"/>
                    <a:pt x="16" y="1"/>
                    <a:pt x="16" y="2"/>
                  </a:cubicBezTo>
                  <a:cubicBezTo>
                    <a:pt x="16" y="2"/>
                    <a:pt x="17" y="2"/>
                    <a:pt x="17" y="3"/>
                  </a:cubicBezTo>
                  <a:cubicBezTo>
                    <a:pt x="17" y="3"/>
                    <a:pt x="18" y="3"/>
                    <a:pt x="17"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3" name="Freeform 501"/>
            <p:cNvSpPr>
              <a:spLocks noChangeArrowheads="1"/>
            </p:cNvSpPr>
            <p:nvPr/>
          </p:nvSpPr>
          <p:spPr bwMode="auto">
            <a:xfrm>
              <a:off x="984250" y="268287"/>
              <a:ext cx="22225" cy="14288"/>
            </a:xfrm>
            <a:custGeom>
              <a:avLst/>
              <a:gdLst>
                <a:gd name="T0" fmla="*/ 14817 w 6"/>
                <a:gd name="T1" fmla="*/ 10716 h 4"/>
                <a:gd name="T2" fmla="*/ 7408 w 6"/>
                <a:gd name="T3" fmla="*/ 14288 h 4"/>
                <a:gd name="T4" fmla="*/ 3704 w 6"/>
                <a:gd name="T5" fmla="*/ 10716 h 4"/>
                <a:gd name="T6" fmla="*/ 7408 w 6"/>
                <a:gd name="T7" fmla="*/ 3572 h 4"/>
                <a:gd name="T8" fmla="*/ 18521 w 6"/>
                <a:gd name="T9" fmla="*/ 3572 h 4"/>
                <a:gd name="T10" fmla="*/ 18521 w 6"/>
                <a:gd name="T11" fmla="*/ 7144 h 4"/>
                <a:gd name="T12" fmla="*/ 14817 w 6"/>
                <a:gd name="T13" fmla="*/ 10716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4" y="3"/>
                  </a:moveTo>
                  <a:cubicBezTo>
                    <a:pt x="4" y="4"/>
                    <a:pt x="2" y="4"/>
                    <a:pt x="2" y="4"/>
                  </a:cubicBezTo>
                  <a:cubicBezTo>
                    <a:pt x="1" y="4"/>
                    <a:pt x="1" y="3"/>
                    <a:pt x="1" y="3"/>
                  </a:cubicBezTo>
                  <a:cubicBezTo>
                    <a:pt x="0" y="2"/>
                    <a:pt x="1" y="2"/>
                    <a:pt x="2" y="1"/>
                  </a:cubicBezTo>
                  <a:cubicBezTo>
                    <a:pt x="3" y="1"/>
                    <a:pt x="4" y="0"/>
                    <a:pt x="5" y="1"/>
                  </a:cubicBezTo>
                  <a:cubicBezTo>
                    <a:pt x="5" y="1"/>
                    <a:pt x="6" y="2"/>
                    <a:pt x="5" y="2"/>
                  </a:cubicBezTo>
                  <a:cubicBezTo>
                    <a:pt x="4" y="3"/>
                    <a:pt x="4" y="3"/>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4" name="Freeform 502"/>
            <p:cNvSpPr>
              <a:spLocks noChangeArrowheads="1"/>
            </p:cNvSpPr>
            <p:nvPr/>
          </p:nvSpPr>
          <p:spPr bwMode="auto">
            <a:xfrm>
              <a:off x="981075" y="255587"/>
              <a:ext cx="11113" cy="12700"/>
            </a:xfrm>
            <a:custGeom>
              <a:avLst/>
              <a:gdLst>
                <a:gd name="T0" fmla="*/ 11113 w 3"/>
                <a:gd name="T1" fmla="*/ 12700 h 3"/>
                <a:gd name="T2" fmla="*/ 3704 w 3"/>
                <a:gd name="T3" fmla="*/ 12700 h 3"/>
                <a:gd name="T4" fmla="*/ 0 w 3"/>
                <a:gd name="T5" fmla="*/ 8467 h 3"/>
                <a:gd name="T6" fmla="*/ 0 w 3"/>
                <a:gd name="T7" fmla="*/ 4233 h 3"/>
                <a:gd name="T8" fmla="*/ 3704 w 3"/>
                <a:gd name="T9" fmla="*/ 4233 h 3"/>
                <a:gd name="T10" fmla="*/ 11113 w 3"/>
                <a:gd name="T11" fmla="*/ 4233 h 3"/>
                <a:gd name="T12" fmla="*/ 11113 w 3"/>
                <a:gd name="T13" fmla="*/ 1270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3" y="3"/>
                  </a:moveTo>
                  <a:cubicBezTo>
                    <a:pt x="2" y="3"/>
                    <a:pt x="1" y="3"/>
                    <a:pt x="1" y="3"/>
                  </a:cubicBezTo>
                  <a:cubicBezTo>
                    <a:pt x="0" y="3"/>
                    <a:pt x="0" y="3"/>
                    <a:pt x="0" y="2"/>
                  </a:cubicBezTo>
                  <a:cubicBezTo>
                    <a:pt x="0" y="2"/>
                    <a:pt x="0" y="2"/>
                    <a:pt x="0" y="1"/>
                  </a:cubicBezTo>
                  <a:cubicBezTo>
                    <a:pt x="0" y="1"/>
                    <a:pt x="1" y="1"/>
                    <a:pt x="1" y="1"/>
                  </a:cubicBezTo>
                  <a:cubicBezTo>
                    <a:pt x="2" y="0"/>
                    <a:pt x="3" y="1"/>
                    <a:pt x="3" y="1"/>
                  </a:cubicBezTo>
                  <a:cubicBezTo>
                    <a:pt x="3" y="2"/>
                    <a:pt x="3" y="2"/>
                    <a:pt x="3"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5" name="Freeform 503"/>
            <p:cNvSpPr>
              <a:spLocks noChangeArrowheads="1"/>
            </p:cNvSpPr>
            <p:nvPr/>
          </p:nvSpPr>
          <p:spPr bwMode="auto">
            <a:xfrm>
              <a:off x="1000125" y="323850"/>
              <a:ext cx="17463" cy="11113"/>
            </a:xfrm>
            <a:custGeom>
              <a:avLst/>
              <a:gdLst>
                <a:gd name="T0" fmla="*/ 13970 w 5"/>
                <a:gd name="T1" fmla="*/ 11113 h 3"/>
                <a:gd name="T2" fmla="*/ 10478 w 5"/>
                <a:gd name="T3" fmla="*/ 11113 h 3"/>
                <a:gd name="T4" fmla="*/ 3493 w 5"/>
                <a:gd name="T5" fmla="*/ 11113 h 3"/>
                <a:gd name="T6" fmla="*/ 3493 w 5"/>
                <a:gd name="T7" fmla="*/ 7409 h 3"/>
                <a:gd name="T8" fmla="*/ 6985 w 5"/>
                <a:gd name="T9" fmla="*/ 3704 h 3"/>
                <a:gd name="T10" fmla="*/ 13970 w 5"/>
                <a:gd name="T11" fmla="*/ 3704 h 3"/>
                <a:gd name="T12" fmla="*/ 13970 w 5"/>
                <a:gd name="T13" fmla="*/ 11113 h 3"/>
                <a:gd name="T14" fmla="*/ 0 60000 65536"/>
                <a:gd name="T15" fmla="*/ 0 60000 65536"/>
                <a:gd name="T16" fmla="*/ 0 60000 65536"/>
                <a:gd name="T17" fmla="*/ 0 60000 65536"/>
                <a:gd name="T18" fmla="*/ 0 60000 65536"/>
                <a:gd name="T19" fmla="*/ 0 60000 65536"/>
                <a:gd name="T20" fmla="*/ 0 60000 65536"/>
                <a:gd name="T21" fmla="*/ 0 w 5"/>
                <a:gd name="T22" fmla="*/ 0 h 3"/>
                <a:gd name="T23" fmla="*/ 5 w 5"/>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3">
                  <a:moveTo>
                    <a:pt x="4" y="3"/>
                  </a:moveTo>
                  <a:cubicBezTo>
                    <a:pt x="3" y="3"/>
                    <a:pt x="3" y="3"/>
                    <a:pt x="3" y="3"/>
                  </a:cubicBezTo>
                  <a:cubicBezTo>
                    <a:pt x="2" y="3"/>
                    <a:pt x="1" y="3"/>
                    <a:pt x="1" y="3"/>
                  </a:cubicBezTo>
                  <a:cubicBezTo>
                    <a:pt x="0" y="3"/>
                    <a:pt x="0" y="2"/>
                    <a:pt x="1" y="2"/>
                  </a:cubicBezTo>
                  <a:cubicBezTo>
                    <a:pt x="1" y="1"/>
                    <a:pt x="2" y="1"/>
                    <a:pt x="2" y="1"/>
                  </a:cubicBezTo>
                  <a:cubicBezTo>
                    <a:pt x="3" y="0"/>
                    <a:pt x="4" y="1"/>
                    <a:pt x="4" y="1"/>
                  </a:cubicBezTo>
                  <a:cubicBezTo>
                    <a:pt x="5" y="2"/>
                    <a:pt x="4" y="2"/>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6" name="Freeform 504"/>
            <p:cNvSpPr>
              <a:spLocks noChangeArrowheads="1"/>
            </p:cNvSpPr>
            <p:nvPr/>
          </p:nvSpPr>
          <p:spPr bwMode="auto">
            <a:xfrm>
              <a:off x="962025" y="241300"/>
              <a:ext cx="19050" cy="11113"/>
            </a:xfrm>
            <a:custGeom>
              <a:avLst/>
              <a:gdLst>
                <a:gd name="T0" fmla="*/ 15240 w 5"/>
                <a:gd name="T1" fmla="*/ 11113 h 3"/>
                <a:gd name="T2" fmla="*/ 7620 w 5"/>
                <a:gd name="T3" fmla="*/ 11113 h 3"/>
                <a:gd name="T4" fmla="*/ 3810 w 5"/>
                <a:gd name="T5" fmla="*/ 11113 h 3"/>
                <a:gd name="T6" fmla="*/ 3810 w 5"/>
                <a:gd name="T7" fmla="*/ 11113 h 3"/>
                <a:gd name="T8" fmla="*/ 3810 w 5"/>
                <a:gd name="T9" fmla="*/ 11113 h 3"/>
                <a:gd name="T10" fmla="*/ 0 w 5"/>
                <a:gd name="T11" fmla="*/ 3704 h 3"/>
                <a:gd name="T12" fmla="*/ 11430 w 5"/>
                <a:gd name="T13" fmla="*/ 0 h 3"/>
                <a:gd name="T14" fmla="*/ 15240 w 5"/>
                <a:gd name="T15" fmla="*/ 0 h 3"/>
                <a:gd name="T16" fmla="*/ 15240 w 5"/>
                <a:gd name="T17" fmla="*/ 1111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4" y="3"/>
                  </a:moveTo>
                  <a:cubicBezTo>
                    <a:pt x="2" y="3"/>
                    <a:pt x="2" y="3"/>
                    <a:pt x="2" y="3"/>
                  </a:cubicBezTo>
                  <a:cubicBezTo>
                    <a:pt x="2" y="3"/>
                    <a:pt x="1" y="3"/>
                    <a:pt x="1" y="3"/>
                  </a:cubicBezTo>
                  <a:cubicBezTo>
                    <a:pt x="1" y="3"/>
                    <a:pt x="1" y="3"/>
                    <a:pt x="1" y="3"/>
                  </a:cubicBezTo>
                  <a:cubicBezTo>
                    <a:pt x="1" y="3"/>
                    <a:pt x="1" y="3"/>
                    <a:pt x="1" y="3"/>
                  </a:cubicBezTo>
                  <a:cubicBezTo>
                    <a:pt x="0" y="2"/>
                    <a:pt x="0" y="2"/>
                    <a:pt x="0" y="1"/>
                  </a:cubicBezTo>
                  <a:cubicBezTo>
                    <a:pt x="1" y="0"/>
                    <a:pt x="2" y="0"/>
                    <a:pt x="3" y="0"/>
                  </a:cubicBezTo>
                  <a:cubicBezTo>
                    <a:pt x="3" y="0"/>
                    <a:pt x="4" y="0"/>
                    <a:pt x="4" y="0"/>
                  </a:cubicBezTo>
                  <a:cubicBezTo>
                    <a:pt x="5" y="1"/>
                    <a:pt x="5" y="2"/>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7" name="Freeform 505"/>
            <p:cNvSpPr>
              <a:spLocks noChangeArrowheads="1"/>
            </p:cNvSpPr>
            <p:nvPr/>
          </p:nvSpPr>
          <p:spPr bwMode="auto">
            <a:xfrm>
              <a:off x="928688" y="200025"/>
              <a:ext cx="41275" cy="33338"/>
            </a:xfrm>
            <a:custGeom>
              <a:avLst/>
              <a:gdLst>
                <a:gd name="T0" fmla="*/ 33770 w 11"/>
                <a:gd name="T1" fmla="*/ 14817 h 9"/>
                <a:gd name="T2" fmla="*/ 33770 w 11"/>
                <a:gd name="T3" fmla="*/ 22225 h 9"/>
                <a:gd name="T4" fmla="*/ 41275 w 11"/>
                <a:gd name="T5" fmla="*/ 25930 h 9"/>
                <a:gd name="T6" fmla="*/ 33770 w 11"/>
                <a:gd name="T7" fmla="*/ 33338 h 9"/>
                <a:gd name="T8" fmla="*/ 26266 w 11"/>
                <a:gd name="T9" fmla="*/ 33338 h 9"/>
                <a:gd name="T10" fmla="*/ 22514 w 11"/>
                <a:gd name="T11" fmla="*/ 29634 h 9"/>
                <a:gd name="T12" fmla="*/ 22514 w 11"/>
                <a:gd name="T13" fmla="*/ 22225 h 9"/>
                <a:gd name="T14" fmla="*/ 18761 w 11"/>
                <a:gd name="T15" fmla="*/ 22225 h 9"/>
                <a:gd name="T16" fmla="*/ 11257 w 11"/>
                <a:gd name="T17" fmla="*/ 25930 h 9"/>
                <a:gd name="T18" fmla="*/ 7505 w 11"/>
                <a:gd name="T19" fmla="*/ 29634 h 9"/>
                <a:gd name="T20" fmla="*/ 7505 w 11"/>
                <a:gd name="T21" fmla="*/ 25930 h 9"/>
                <a:gd name="T22" fmla="*/ 3752 w 11"/>
                <a:gd name="T23" fmla="*/ 11113 h 9"/>
                <a:gd name="T24" fmla="*/ 3752 w 11"/>
                <a:gd name="T25" fmla="*/ 7408 h 9"/>
                <a:gd name="T26" fmla="*/ 3752 w 11"/>
                <a:gd name="T27" fmla="*/ 7408 h 9"/>
                <a:gd name="T28" fmla="*/ 3752 w 11"/>
                <a:gd name="T29" fmla="*/ 7408 h 9"/>
                <a:gd name="T30" fmla="*/ 7505 w 11"/>
                <a:gd name="T31" fmla="*/ 3704 h 9"/>
                <a:gd name="T32" fmla="*/ 18761 w 11"/>
                <a:gd name="T33" fmla="*/ 0 h 9"/>
                <a:gd name="T34" fmla="*/ 30018 w 11"/>
                <a:gd name="T35" fmla="*/ 0 h 9"/>
                <a:gd name="T36" fmla="*/ 33770 w 11"/>
                <a:gd name="T37" fmla="*/ 7408 h 9"/>
                <a:gd name="T38" fmla="*/ 33770 w 11"/>
                <a:gd name="T39" fmla="*/ 14817 h 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
                <a:gd name="T61" fmla="*/ 0 h 9"/>
                <a:gd name="T62" fmla="*/ 11 w 11"/>
                <a:gd name="T63" fmla="*/ 9 h 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 h="9">
                  <a:moveTo>
                    <a:pt x="9" y="4"/>
                  </a:moveTo>
                  <a:cubicBezTo>
                    <a:pt x="10" y="4"/>
                    <a:pt x="9" y="5"/>
                    <a:pt x="9" y="6"/>
                  </a:cubicBezTo>
                  <a:cubicBezTo>
                    <a:pt x="10" y="6"/>
                    <a:pt x="11" y="6"/>
                    <a:pt x="11" y="7"/>
                  </a:cubicBezTo>
                  <a:cubicBezTo>
                    <a:pt x="10" y="8"/>
                    <a:pt x="10" y="8"/>
                    <a:pt x="9" y="9"/>
                  </a:cubicBezTo>
                  <a:cubicBezTo>
                    <a:pt x="8" y="9"/>
                    <a:pt x="7" y="9"/>
                    <a:pt x="7" y="9"/>
                  </a:cubicBezTo>
                  <a:cubicBezTo>
                    <a:pt x="6" y="9"/>
                    <a:pt x="6" y="8"/>
                    <a:pt x="6" y="8"/>
                  </a:cubicBezTo>
                  <a:cubicBezTo>
                    <a:pt x="6" y="6"/>
                    <a:pt x="6" y="6"/>
                    <a:pt x="6" y="6"/>
                  </a:cubicBezTo>
                  <a:cubicBezTo>
                    <a:pt x="6" y="6"/>
                    <a:pt x="5" y="6"/>
                    <a:pt x="5" y="6"/>
                  </a:cubicBezTo>
                  <a:cubicBezTo>
                    <a:pt x="4" y="7"/>
                    <a:pt x="4" y="7"/>
                    <a:pt x="3" y="7"/>
                  </a:cubicBezTo>
                  <a:cubicBezTo>
                    <a:pt x="2" y="7"/>
                    <a:pt x="2" y="8"/>
                    <a:pt x="2" y="8"/>
                  </a:cubicBezTo>
                  <a:cubicBezTo>
                    <a:pt x="2" y="8"/>
                    <a:pt x="2" y="7"/>
                    <a:pt x="2" y="7"/>
                  </a:cubicBezTo>
                  <a:cubicBezTo>
                    <a:pt x="1" y="6"/>
                    <a:pt x="2" y="4"/>
                    <a:pt x="1" y="3"/>
                  </a:cubicBezTo>
                  <a:cubicBezTo>
                    <a:pt x="1" y="3"/>
                    <a:pt x="1" y="2"/>
                    <a:pt x="1" y="2"/>
                  </a:cubicBezTo>
                  <a:cubicBezTo>
                    <a:pt x="0" y="2"/>
                    <a:pt x="0" y="2"/>
                    <a:pt x="1" y="2"/>
                  </a:cubicBezTo>
                  <a:cubicBezTo>
                    <a:pt x="1" y="2"/>
                    <a:pt x="1" y="2"/>
                    <a:pt x="1" y="2"/>
                  </a:cubicBezTo>
                  <a:cubicBezTo>
                    <a:pt x="1" y="2"/>
                    <a:pt x="1" y="1"/>
                    <a:pt x="2" y="1"/>
                  </a:cubicBezTo>
                  <a:cubicBezTo>
                    <a:pt x="3" y="0"/>
                    <a:pt x="4" y="0"/>
                    <a:pt x="5" y="0"/>
                  </a:cubicBezTo>
                  <a:cubicBezTo>
                    <a:pt x="5" y="0"/>
                    <a:pt x="7" y="1"/>
                    <a:pt x="8" y="0"/>
                  </a:cubicBezTo>
                  <a:cubicBezTo>
                    <a:pt x="9" y="1"/>
                    <a:pt x="9" y="1"/>
                    <a:pt x="9" y="2"/>
                  </a:cubicBezTo>
                  <a:cubicBezTo>
                    <a:pt x="9" y="2"/>
                    <a:pt x="9" y="3"/>
                    <a:pt x="9"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8" name="Freeform 506"/>
            <p:cNvSpPr>
              <a:spLocks noChangeArrowheads="1"/>
            </p:cNvSpPr>
            <p:nvPr/>
          </p:nvSpPr>
          <p:spPr bwMode="auto">
            <a:xfrm>
              <a:off x="912813" y="252412"/>
              <a:ext cx="63500" cy="30163"/>
            </a:xfrm>
            <a:custGeom>
              <a:avLst/>
              <a:gdLst>
                <a:gd name="T0" fmla="*/ 52294 w 17"/>
                <a:gd name="T1" fmla="*/ 26393 h 8"/>
                <a:gd name="T2" fmla="*/ 41088 w 17"/>
                <a:gd name="T3" fmla="*/ 30163 h 8"/>
                <a:gd name="T4" fmla="*/ 37353 w 17"/>
                <a:gd name="T5" fmla="*/ 30163 h 8"/>
                <a:gd name="T6" fmla="*/ 33618 w 17"/>
                <a:gd name="T7" fmla="*/ 26393 h 8"/>
                <a:gd name="T8" fmla="*/ 29882 w 17"/>
                <a:gd name="T9" fmla="*/ 26393 h 8"/>
                <a:gd name="T10" fmla="*/ 18676 w 17"/>
                <a:gd name="T11" fmla="*/ 26393 h 8"/>
                <a:gd name="T12" fmla="*/ 14941 w 17"/>
                <a:gd name="T13" fmla="*/ 26393 h 8"/>
                <a:gd name="T14" fmla="*/ 7471 w 17"/>
                <a:gd name="T15" fmla="*/ 18852 h 8"/>
                <a:gd name="T16" fmla="*/ 3735 w 17"/>
                <a:gd name="T17" fmla="*/ 15082 h 8"/>
                <a:gd name="T18" fmla="*/ 3735 w 17"/>
                <a:gd name="T19" fmla="*/ 11311 h 8"/>
                <a:gd name="T20" fmla="*/ 0 w 17"/>
                <a:gd name="T21" fmla="*/ 7541 h 8"/>
                <a:gd name="T22" fmla="*/ 7471 w 17"/>
                <a:gd name="T23" fmla="*/ 7541 h 8"/>
                <a:gd name="T24" fmla="*/ 22412 w 17"/>
                <a:gd name="T25" fmla="*/ 0 h 8"/>
                <a:gd name="T26" fmla="*/ 29882 w 17"/>
                <a:gd name="T27" fmla="*/ 0 h 8"/>
                <a:gd name="T28" fmla="*/ 41088 w 17"/>
                <a:gd name="T29" fmla="*/ 7541 h 8"/>
                <a:gd name="T30" fmla="*/ 44824 w 17"/>
                <a:gd name="T31" fmla="*/ 11311 h 8"/>
                <a:gd name="T32" fmla="*/ 59765 w 17"/>
                <a:gd name="T33" fmla="*/ 11311 h 8"/>
                <a:gd name="T34" fmla="*/ 59765 w 17"/>
                <a:gd name="T35" fmla="*/ 18852 h 8"/>
                <a:gd name="T36" fmla="*/ 52294 w 17"/>
                <a:gd name="T37" fmla="*/ 26393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8"/>
                <a:gd name="T59" fmla="*/ 17 w 17"/>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8">
                  <a:moveTo>
                    <a:pt x="14" y="7"/>
                  </a:moveTo>
                  <a:cubicBezTo>
                    <a:pt x="13" y="8"/>
                    <a:pt x="12" y="8"/>
                    <a:pt x="11" y="8"/>
                  </a:cubicBezTo>
                  <a:cubicBezTo>
                    <a:pt x="11" y="8"/>
                    <a:pt x="10" y="8"/>
                    <a:pt x="10" y="8"/>
                  </a:cubicBezTo>
                  <a:cubicBezTo>
                    <a:pt x="9" y="8"/>
                    <a:pt x="9" y="7"/>
                    <a:pt x="9" y="7"/>
                  </a:cubicBezTo>
                  <a:cubicBezTo>
                    <a:pt x="8" y="7"/>
                    <a:pt x="8" y="7"/>
                    <a:pt x="8" y="7"/>
                  </a:cubicBezTo>
                  <a:cubicBezTo>
                    <a:pt x="7" y="7"/>
                    <a:pt x="6" y="7"/>
                    <a:pt x="5" y="7"/>
                  </a:cubicBezTo>
                  <a:cubicBezTo>
                    <a:pt x="4" y="7"/>
                    <a:pt x="4" y="7"/>
                    <a:pt x="4" y="7"/>
                  </a:cubicBezTo>
                  <a:cubicBezTo>
                    <a:pt x="3" y="6"/>
                    <a:pt x="2" y="6"/>
                    <a:pt x="2" y="5"/>
                  </a:cubicBezTo>
                  <a:cubicBezTo>
                    <a:pt x="2" y="4"/>
                    <a:pt x="1" y="4"/>
                    <a:pt x="1" y="4"/>
                  </a:cubicBezTo>
                  <a:cubicBezTo>
                    <a:pt x="1" y="3"/>
                    <a:pt x="1" y="3"/>
                    <a:pt x="1" y="3"/>
                  </a:cubicBezTo>
                  <a:cubicBezTo>
                    <a:pt x="1" y="3"/>
                    <a:pt x="0" y="3"/>
                    <a:pt x="0" y="2"/>
                  </a:cubicBezTo>
                  <a:cubicBezTo>
                    <a:pt x="1" y="2"/>
                    <a:pt x="2" y="2"/>
                    <a:pt x="2" y="2"/>
                  </a:cubicBezTo>
                  <a:cubicBezTo>
                    <a:pt x="3" y="1"/>
                    <a:pt x="5" y="1"/>
                    <a:pt x="6" y="0"/>
                  </a:cubicBezTo>
                  <a:cubicBezTo>
                    <a:pt x="6" y="0"/>
                    <a:pt x="7" y="0"/>
                    <a:pt x="8" y="0"/>
                  </a:cubicBezTo>
                  <a:cubicBezTo>
                    <a:pt x="9" y="0"/>
                    <a:pt x="11" y="1"/>
                    <a:pt x="11" y="2"/>
                  </a:cubicBezTo>
                  <a:cubicBezTo>
                    <a:pt x="11" y="2"/>
                    <a:pt x="11" y="3"/>
                    <a:pt x="12" y="3"/>
                  </a:cubicBezTo>
                  <a:cubicBezTo>
                    <a:pt x="13" y="2"/>
                    <a:pt x="15" y="3"/>
                    <a:pt x="16" y="3"/>
                  </a:cubicBezTo>
                  <a:cubicBezTo>
                    <a:pt x="16" y="4"/>
                    <a:pt x="17" y="4"/>
                    <a:pt x="16" y="5"/>
                  </a:cubicBezTo>
                  <a:cubicBezTo>
                    <a:pt x="16" y="6"/>
                    <a:pt x="15" y="7"/>
                    <a:pt x="14" y="7"/>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29" name="Freeform 507"/>
            <p:cNvSpPr>
              <a:spLocks noChangeArrowheads="1"/>
            </p:cNvSpPr>
            <p:nvPr/>
          </p:nvSpPr>
          <p:spPr bwMode="auto">
            <a:xfrm>
              <a:off x="969963" y="331787"/>
              <a:ext cx="25400" cy="19050"/>
            </a:xfrm>
            <a:custGeom>
              <a:avLst/>
              <a:gdLst>
                <a:gd name="T0" fmla="*/ 21771 w 7"/>
                <a:gd name="T1" fmla="*/ 11430 h 5"/>
                <a:gd name="T2" fmla="*/ 14514 w 7"/>
                <a:gd name="T3" fmla="*/ 15240 h 5"/>
                <a:gd name="T4" fmla="*/ 10886 w 7"/>
                <a:gd name="T5" fmla="*/ 15240 h 5"/>
                <a:gd name="T6" fmla="*/ 0 w 7"/>
                <a:gd name="T7" fmla="*/ 11430 h 5"/>
                <a:gd name="T8" fmla="*/ 3629 w 7"/>
                <a:gd name="T9" fmla="*/ 7620 h 5"/>
                <a:gd name="T10" fmla="*/ 10886 w 7"/>
                <a:gd name="T11" fmla="*/ 3810 h 5"/>
                <a:gd name="T12" fmla="*/ 21771 w 7"/>
                <a:gd name="T13" fmla="*/ 3810 h 5"/>
                <a:gd name="T14" fmla="*/ 21771 w 7"/>
                <a:gd name="T15" fmla="*/ 7620 h 5"/>
                <a:gd name="T16" fmla="*/ 21771 w 7"/>
                <a:gd name="T17" fmla="*/ 1143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6" y="3"/>
                  </a:moveTo>
                  <a:cubicBezTo>
                    <a:pt x="4" y="4"/>
                    <a:pt x="4" y="4"/>
                    <a:pt x="4" y="4"/>
                  </a:cubicBezTo>
                  <a:cubicBezTo>
                    <a:pt x="3" y="4"/>
                    <a:pt x="3" y="4"/>
                    <a:pt x="3" y="4"/>
                  </a:cubicBezTo>
                  <a:cubicBezTo>
                    <a:pt x="2" y="5"/>
                    <a:pt x="1" y="4"/>
                    <a:pt x="0" y="3"/>
                  </a:cubicBezTo>
                  <a:cubicBezTo>
                    <a:pt x="0" y="3"/>
                    <a:pt x="1" y="2"/>
                    <a:pt x="1" y="2"/>
                  </a:cubicBezTo>
                  <a:cubicBezTo>
                    <a:pt x="1" y="1"/>
                    <a:pt x="2" y="1"/>
                    <a:pt x="3" y="1"/>
                  </a:cubicBezTo>
                  <a:cubicBezTo>
                    <a:pt x="4" y="0"/>
                    <a:pt x="5" y="0"/>
                    <a:pt x="6" y="1"/>
                  </a:cubicBezTo>
                  <a:cubicBezTo>
                    <a:pt x="5" y="1"/>
                    <a:pt x="7" y="1"/>
                    <a:pt x="6" y="2"/>
                  </a:cubicBezTo>
                  <a:cubicBezTo>
                    <a:pt x="6" y="2"/>
                    <a:pt x="6" y="3"/>
                    <a:pt x="6"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0" name="Freeform 508"/>
            <p:cNvSpPr>
              <a:spLocks noChangeArrowheads="1"/>
            </p:cNvSpPr>
            <p:nvPr/>
          </p:nvSpPr>
          <p:spPr bwMode="auto">
            <a:xfrm>
              <a:off x="608013" y="63500"/>
              <a:ext cx="290513" cy="180975"/>
            </a:xfrm>
            <a:custGeom>
              <a:avLst/>
              <a:gdLst>
                <a:gd name="T0" fmla="*/ 282967 w 77"/>
                <a:gd name="T1" fmla="*/ 41473 h 48"/>
                <a:gd name="T2" fmla="*/ 264103 w 77"/>
                <a:gd name="T3" fmla="*/ 52784 h 48"/>
                <a:gd name="T4" fmla="*/ 260330 w 77"/>
                <a:gd name="T5" fmla="*/ 67866 h 48"/>
                <a:gd name="T6" fmla="*/ 252784 w 77"/>
                <a:gd name="T7" fmla="*/ 56555 h 48"/>
                <a:gd name="T8" fmla="*/ 211282 w 77"/>
                <a:gd name="T9" fmla="*/ 71636 h 48"/>
                <a:gd name="T10" fmla="*/ 196191 w 77"/>
                <a:gd name="T11" fmla="*/ 101798 h 48"/>
                <a:gd name="T12" fmla="*/ 184872 w 77"/>
                <a:gd name="T13" fmla="*/ 109339 h 48"/>
                <a:gd name="T14" fmla="*/ 154689 w 77"/>
                <a:gd name="T15" fmla="*/ 135731 h 48"/>
                <a:gd name="T16" fmla="*/ 150916 w 77"/>
                <a:gd name="T17" fmla="*/ 154583 h 48"/>
                <a:gd name="T18" fmla="*/ 154689 w 77"/>
                <a:gd name="T19" fmla="*/ 165894 h 48"/>
                <a:gd name="T20" fmla="*/ 132051 w 77"/>
                <a:gd name="T21" fmla="*/ 173434 h 48"/>
                <a:gd name="T22" fmla="*/ 109414 w 77"/>
                <a:gd name="T23" fmla="*/ 169664 h 48"/>
                <a:gd name="T24" fmla="*/ 116960 w 77"/>
                <a:gd name="T25" fmla="*/ 158353 h 48"/>
                <a:gd name="T26" fmla="*/ 94322 w 77"/>
                <a:gd name="T27" fmla="*/ 162123 h 48"/>
                <a:gd name="T28" fmla="*/ 98095 w 77"/>
                <a:gd name="T29" fmla="*/ 154583 h 48"/>
                <a:gd name="T30" fmla="*/ 98095 w 77"/>
                <a:gd name="T31" fmla="*/ 150813 h 48"/>
                <a:gd name="T32" fmla="*/ 101868 w 77"/>
                <a:gd name="T33" fmla="*/ 135731 h 48"/>
                <a:gd name="T34" fmla="*/ 101868 w 77"/>
                <a:gd name="T35" fmla="*/ 128191 h 48"/>
                <a:gd name="T36" fmla="*/ 71685 w 77"/>
                <a:gd name="T37" fmla="*/ 128191 h 48"/>
                <a:gd name="T38" fmla="*/ 52821 w 77"/>
                <a:gd name="T39" fmla="*/ 143272 h 48"/>
                <a:gd name="T40" fmla="*/ 37729 w 77"/>
                <a:gd name="T41" fmla="*/ 147042 h 48"/>
                <a:gd name="T42" fmla="*/ 0 w 77"/>
                <a:gd name="T43" fmla="*/ 162123 h 48"/>
                <a:gd name="T44" fmla="*/ 7546 w 77"/>
                <a:gd name="T45" fmla="*/ 147042 h 48"/>
                <a:gd name="T46" fmla="*/ 7546 w 77"/>
                <a:gd name="T47" fmla="*/ 128191 h 48"/>
                <a:gd name="T48" fmla="*/ 7546 w 77"/>
                <a:gd name="T49" fmla="*/ 124420 h 48"/>
                <a:gd name="T50" fmla="*/ 3773 w 77"/>
                <a:gd name="T51" fmla="*/ 128191 h 48"/>
                <a:gd name="T52" fmla="*/ 3773 w 77"/>
                <a:gd name="T53" fmla="*/ 128191 h 48"/>
                <a:gd name="T54" fmla="*/ 7546 w 77"/>
                <a:gd name="T55" fmla="*/ 113109 h 48"/>
                <a:gd name="T56" fmla="*/ 11319 w 77"/>
                <a:gd name="T57" fmla="*/ 113109 h 48"/>
                <a:gd name="T58" fmla="*/ 15092 w 77"/>
                <a:gd name="T59" fmla="*/ 116880 h 48"/>
                <a:gd name="T60" fmla="*/ 15092 w 77"/>
                <a:gd name="T61" fmla="*/ 116880 h 48"/>
                <a:gd name="T62" fmla="*/ 11319 w 77"/>
                <a:gd name="T63" fmla="*/ 116880 h 48"/>
                <a:gd name="T64" fmla="*/ 26410 w 77"/>
                <a:gd name="T65" fmla="*/ 113109 h 48"/>
                <a:gd name="T66" fmla="*/ 49048 w 77"/>
                <a:gd name="T67" fmla="*/ 101798 h 48"/>
                <a:gd name="T68" fmla="*/ 56593 w 77"/>
                <a:gd name="T69" fmla="*/ 98028 h 48"/>
                <a:gd name="T70" fmla="*/ 79231 w 77"/>
                <a:gd name="T71" fmla="*/ 82947 h 48"/>
                <a:gd name="T72" fmla="*/ 83004 w 77"/>
                <a:gd name="T73" fmla="*/ 82947 h 48"/>
                <a:gd name="T74" fmla="*/ 105641 w 77"/>
                <a:gd name="T75" fmla="*/ 67866 h 48"/>
                <a:gd name="T76" fmla="*/ 90549 w 77"/>
                <a:gd name="T77" fmla="*/ 52784 h 48"/>
                <a:gd name="T78" fmla="*/ 116960 w 77"/>
                <a:gd name="T79" fmla="*/ 60325 h 48"/>
                <a:gd name="T80" fmla="*/ 139597 w 77"/>
                <a:gd name="T81" fmla="*/ 52784 h 48"/>
                <a:gd name="T82" fmla="*/ 135824 w 77"/>
                <a:gd name="T83" fmla="*/ 33933 h 48"/>
                <a:gd name="T84" fmla="*/ 147143 w 77"/>
                <a:gd name="T85" fmla="*/ 41473 h 48"/>
                <a:gd name="T86" fmla="*/ 154689 w 77"/>
                <a:gd name="T87" fmla="*/ 45244 h 48"/>
                <a:gd name="T88" fmla="*/ 147143 w 77"/>
                <a:gd name="T89" fmla="*/ 30163 h 48"/>
                <a:gd name="T90" fmla="*/ 139597 w 77"/>
                <a:gd name="T91" fmla="*/ 22622 h 48"/>
                <a:gd name="T92" fmla="*/ 181099 w 77"/>
                <a:gd name="T93" fmla="*/ 49014 h 48"/>
                <a:gd name="T94" fmla="*/ 177326 w 77"/>
                <a:gd name="T95" fmla="*/ 37703 h 48"/>
                <a:gd name="T96" fmla="*/ 233920 w 77"/>
                <a:gd name="T97" fmla="*/ 33933 h 48"/>
                <a:gd name="T98" fmla="*/ 241465 w 77"/>
                <a:gd name="T99" fmla="*/ 22622 h 48"/>
                <a:gd name="T100" fmla="*/ 233920 w 77"/>
                <a:gd name="T101" fmla="*/ 0 h 48"/>
                <a:gd name="T102" fmla="*/ 256557 w 77"/>
                <a:gd name="T103" fmla="*/ 18852 h 48"/>
                <a:gd name="T104" fmla="*/ 267876 w 77"/>
                <a:gd name="T105" fmla="*/ 18852 h 48"/>
                <a:gd name="T106" fmla="*/ 286740 w 77"/>
                <a:gd name="T107" fmla="*/ 22622 h 48"/>
                <a:gd name="T108" fmla="*/ 286740 w 77"/>
                <a:gd name="T109" fmla="*/ 30163 h 4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
                <a:gd name="T166" fmla="*/ 0 h 48"/>
                <a:gd name="T167" fmla="*/ 77 w 77"/>
                <a:gd name="T168" fmla="*/ 48 h 4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 h="48">
                  <a:moveTo>
                    <a:pt x="76" y="8"/>
                  </a:moveTo>
                  <a:cubicBezTo>
                    <a:pt x="76" y="9"/>
                    <a:pt x="76" y="9"/>
                    <a:pt x="76" y="9"/>
                  </a:cubicBezTo>
                  <a:cubicBezTo>
                    <a:pt x="76" y="10"/>
                    <a:pt x="76" y="10"/>
                    <a:pt x="76" y="10"/>
                  </a:cubicBezTo>
                  <a:cubicBezTo>
                    <a:pt x="76" y="10"/>
                    <a:pt x="75" y="10"/>
                    <a:pt x="75" y="11"/>
                  </a:cubicBezTo>
                  <a:cubicBezTo>
                    <a:pt x="76" y="11"/>
                    <a:pt x="76" y="11"/>
                    <a:pt x="76" y="11"/>
                  </a:cubicBezTo>
                  <a:cubicBezTo>
                    <a:pt x="76" y="11"/>
                    <a:pt x="76" y="11"/>
                    <a:pt x="75" y="11"/>
                  </a:cubicBezTo>
                  <a:cubicBezTo>
                    <a:pt x="75" y="11"/>
                    <a:pt x="75" y="11"/>
                    <a:pt x="75" y="12"/>
                  </a:cubicBezTo>
                  <a:cubicBezTo>
                    <a:pt x="75" y="12"/>
                    <a:pt x="75" y="12"/>
                    <a:pt x="75" y="12"/>
                  </a:cubicBezTo>
                  <a:cubicBezTo>
                    <a:pt x="74" y="12"/>
                    <a:pt x="73" y="13"/>
                    <a:pt x="72" y="13"/>
                  </a:cubicBezTo>
                  <a:cubicBezTo>
                    <a:pt x="72" y="13"/>
                    <a:pt x="72" y="13"/>
                    <a:pt x="72" y="13"/>
                  </a:cubicBezTo>
                  <a:cubicBezTo>
                    <a:pt x="72" y="13"/>
                    <a:pt x="71" y="13"/>
                    <a:pt x="71" y="13"/>
                  </a:cubicBezTo>
                  <a:cubicBezTo>
                    <a:pt x="71" y="13"/>
                    <a:pt x="71" y="14"/>
                    <a:pt x="70" y="14"/>
                  </a:cubicBezTo>
                  <a:cubicBezTo>
                    <a:pt x="70" y="15"/>
                    <a:pt x="71" y="15"/>
                    <a:pt x="69" y="16"/>
                  </a:cubicBezTo>
                  <a:cubicBezTo>
                    <a:pt x="69" y="16"/>
                    <a:pt x="69" y="17"/>
                    <a:pt x="69" y="17"/>
                  </a:cubicBezTo>
                  <a:cubicBezTo>
                    <a:pt x="70" y="17"/>
                    <a:pt x="70" y="17"/>
                    <a:pt x="70" y="17"/>
                  </a:cubicBezTo>
                  <a:cubicBezTo>
                    <a:pt x="70" y="18"/>
                    <a:pt x="70" y="19"/>
                    <a:pt x="70" y="19"/>
                  </a:cubicBezTo>
                  <a:cubicBezTo>
                    <a:pt x="70" y="19"/>
                    <a:pt x="70" y="19"/>
                    <a:pt x="70" y="19"/>
                  </a:cubicBezTo>
                  <a:cubicBezTo>
                    <a:pt x="69" y="19"/>
                    <a:pt x="70" y="18"/>
                    <a:pt x="69" y="18"/>
                  </a:cubicBezTo>
                  <a:cubicBezTo>
                    <a:pt x="69" y="18"/>
                    <a:pt x="69" y="18"/>
                    <a:pt x="69" y="18"/>
                  </a:cubicBezTo>
                  <a:cubicBezTo>
                    <a:pt x="69" y="17"/>
                    <a:pt x="69" y="16"/>
                    <a:pt x="68" y="16"/>
                  </a:cubicBezTo>
                  <a:cubicBezTo>
                    <a:pt x="68" y="15"/>
                    <a:pt x="68" y="15"/>
                    <a:pt x="68" y="15"/>
                  </a:cubicBezTo>
                  <a:cubicBezTo>
                    <a:pt x="67" y="15"/>
                    <a:pt x="67" y="15"/>
                    <a:pt x="67" y="15"/>
                  </a:cubicBezTo>
                  <a:cubicBezTo>
                    <a:pt x="67" y="16"/>
                    <a:pt x="68" y="16"/>
                    <a:pt x="67" y="16"/>
                  </a:cubicBezTo>
                  <a:cubicBezTo>
                    <a:pt x="67" y="16"/>
                    <a:pt x="67" y="16"/>
                    <a:pt x="67" y="15"/>
                  </a:cubicBezTo>
                  <a:cubicBezTo>
                    <a:pt x="67" y="15"/>
                    <a:pt x="67" y="14"/>
                    <a:pt x="67" y="14"/>
                  </a:cubicBezTo>
                  <a:cubicBezTo>
                    <a:pt x="65" y="15"/>
                    <a:pt x="63" y="15"/>
                    <a:pt x="62" y="15"/>
                  </a:cubicBezTo>
                  <a:cubicBezTo>
                    <a:pt x="61" y="15"/>
                    <a:pt x="61" y="15"/>
                    <a:pt x="61" y="16"/>
                  </a:cubicBezTo>
                  <a:cubicBezTo>
                    <a:pt x="60" y="16"/>
                    <a:pt x="59" y="16"/>
                    <a:pt x="59" y="17"/>
                  </a:cubicBezTo>
                  <a:cubicBezTo>
                    <a:pt x="58" y="17"/>
                    <a:pt x="58" y="18"/>
                    <a:pt x="57" y="18"/>
                  </a:cubicBezTo>
                  <a:cubicBezTo>
                    <a:pt x="56" y="18"/>
                    <a:pt x="57" y="19"/>
                    <a:pt x="56" y="19"/>
                  </a:cubicBezTo>
                  <a:cubicBezTo>
                    <a:pt x="56" y="20"/>
                    <a:pt x="56" y="20"/>
                    <a:pt x="56" y="20"/>
                  </a:cubicBezTo>
                  <a:cubicBezTo>
                    <a:pt x="55" y="21"/>
                    <a:pt x="55" y="21"/>
                    <a:pt x="55" y="21"/>
                  </a:cubicBezTo>
                  <a:cubicBezTo>
                    <a:pt x="55" y="21"/>
                    <a:pt x="55" y="22"/>
                    <a:pt x="55" y="22"/>
                  </a:cubicBezTo>
                  <a:cubicBezTo>
                    <a:pt x="55" y="22"/>
                    <a:pt x="54" y="22"/>
                    <a:pt x="54" y="23"/>
                  </a:cubicBezTo>
                  <a:cubicBezTo>
                    <a:pt x="53" y="24"/>
                    <a:pt x="52" y="25"/>
                    <a:pt x="52" y="26"/>
                  </a:cubicBezTo>
                  <a:cubicBezTo>
                    <a:pt x="51" y="26"/>
                    <a:pt x="52" y="26"/>
                    <a:pt x="52" y="27"/>
                  </a:cubicBezTo>
                  <a:cubicBezTo>
                    <a:pt x="51" y="27"/>
                    <a:pt x="50" y="27"/>
                    <a:pt x="50" y="26"/>
                  </a:cubicBezTo>
                  <a:cubicBezTo>
                    <a:pt x="50" y="26"/>
                    <a:pt x="49" y="26"/>
                    <a:pt x="49" y="27"/>
                  </a:cubicBezTo>
                  <a:cubicBezTo>
                    <a:pt x="49" y="27"/>
                    <a:pt x="49" y="27"/>
                    <a:pt x="49" y="28"/>
                  </a:cubicBezTo>
                  <a:cubicBezTo>
                    <a:pt x="49" y="28"/>
                    <a:pt x="50" y="28"/>
                    <a:pt x="50" y="28"/>
                  </a:cubicBezTo>
                  <a:cubicBezTo>
                    <a:pt x="50" y="28"/>
                    <a:pt x="50" y="28"/>
                    <a:pt x="50" y="28"/>
                  </a:cubicBezTo>
                  <a:cubicBezTo>
                    <a:pt x="50" y="29"/>
                    <a:pt x="49" y="29"/>
                    <a:pt x="49" y="29"/>
                  </a:cubicBezTo>
                  <a:cubicBezTo>
                    <a:pt x="48" y="30"/>
                    <a:pt x="47" y="30"/>
                    <a:pt x="46" y="31"/>
                  </a:cubicBezTo>
                  <a:cubicBezTo>
                    <a:pt x="46" y="32"/>
                    <a:pt x="44" y="32"/>
                    <a:pt x="44" y="33"/>
                  </a:cubicBezTo>
                  <a:cubicBezTo>
                    <a:pt x="43" y="34"/>
                    <a:pt x="43" y="34"/>
                    <a:pt x="42" y="35"/>
                  </a:cubicBezTo>
                  <a:cubicBezTo>
                    <a:pt x="42" y="35"/>
                    <a:pt x="42" y="35"/>
                    <a:pt x="41" y="35"/>
                  </a:cubicBezTo>
                  <a:cubicBezTo>
                    <a:pt x="42" y="35"/>
                    <a:pt x="41" y="36"/>
                    <a:pt x="41" y="36"/>
                  </a:cubicBezTo>
                  <a:cubicBezTo>
                    <a:pt x="41" y="36"/>
                    <a:pt x="41" y="36"/>
                    <a:pt x="41" y="36"/>
                  </a:cubicBezTo>
                  <a:cubicBezTo>
                    <a:pt x="41" y="37"/>
                    <a:pt x="41" y="37"/>
                    <a:pt x="41" y="38"/>
                  </a:cubicBezTo>
                  <a:cubicBezTo>
                    <a:pt x="40" y="39"/>
                    <a:pt x="41" y="40"/>
                    <a:pt x="40" y="41"/>
                  </a:cubicBezTo>
                  <a:cubicBezTo>
                    <a:pt x="40" y="41"/>
                    <a:pt x="40" y="41"/>
                    <a:pt x="40" y="41"/>
                  </a:cubicBezTo>
                  <a:cubicBezTo>
                    <a:pt x="41" y="41"/>
                    <a:pt x="41" y="40"/>
                    <a:pt x="41" y="41"/>
                  </a:cubicBezTo>
                  <a:cubicBezTo>
                    <a:pt x="41" y="41"/>
                    <a:pt x="41" y="41"/>
                    <a:pt x="41" y="41"/>
                  </a:cubicBezTo>
                  <a:cubicBezTo>
                    <a:pt x="40" y="41"/>
                    <a:pt x="40" y="41"/>
                    <a:pt x="40" y="41"/>
                  </a:cubicBezTo>
                  <a:cubicBezTo>
                    <a:pt x="41" y="41"/>
                    <a:pt x="40" y="42"/>
                    <a:pt x="41" y="42"/>
                  </a:cubicBezTo>
                  <a:cubicBezTo>
                    <a:pt x="41" y="43"/>
                    <a:pt x="40" y="42"/>
                    <a:pt x="40" y="43"/>
                  </a:cubicBezTo>
                  <a:cubicBezTo>
                    <a:pt x="40" y="43"/>
                    <a:pt x="41" y="43"/>
                    <a:pt x="41" y="43"/>
                  </a:cubicBezTo>
                  <a:cubicBezTo>
                    <a:pt x="41" y="43"/>
                    <a:pt x="40" y="43"/>
                    <a:pt x="40" y="44"/>
                  </a:cubicBezTo>
                  <a:cubicBezTo>
                    <a:pt x="40" y="44"/>
                    <a:pt x="40" y="44"/>
                    <a:pt x="39" y="44"/>
                  </a:cubicBezTo>
                  <a:cubicBezTo>
                    <a:pt x="40" y="44"/>
                    <a:pt x="41" y="44"/>
                    <a:pt x="41" y="44"/>
                  </a:cubicBezTo>
                  <a:cubicBezTo>
                    <a:pt x="41" y="45"/>
                    <a:pt x="41" y="45"/>
                    <a:pt x="41" y="45"/>
                  </a:cubicBezTo>
                  <a:cubicBezTo>
                    <a:pt x="41" y="46"/>
                    <a:pt x="41" y="46"/>
                    <a:pt x="40" y="47"/>
                  </a:cubicBezTo>
                  <a:cubicBezTo>
                    <a:pt x="40" y="47"/>
                    <a:pt x="39" y="47"/>
                    <a:pt x="38" y="48"/>
                  </a:cubicBezTo>
                  <a:cubicBezTo>
                    <a:pt x="37" y="47"/>
                    <a:pt x="36" y="47"/>
                    <a:pt x="36" y="46"/>
                  </a:cubicBezTo>
                  <a:cubicBezTo>
                    <a:pt x="36" y="46"/>
                    <a:pt x="36" y="46"/>
                    <a:pt x="36" y="46"/>
                  </a:cubicBezTo>
                  <a:cubicBezTo>
                    <a:pt x="35" y="46"/>
                    <a:pt x="35" y="46"/>
                    <a:pt x="35" y="46"/>
                  </a:cubicBezTo>
                  <a:cubicBezTo>
                    <a:pt x="34" y="46"/>
                    <a:pt x="33" y="46"/>
                    <a:pt x="31" y="46"/>
                  </a:cubicBezTo>
                  <a:cubicBezTo>
                    <a:pt x="31" y="46"/>
                    <a:pt x="31" y="46"/>
                    <a:pt x="31" y="47"/>
                  </a:cubicBezTo>
                  <a:cubicBezTo>
                    <a:pt x="31" y="47"/>
                    <a:pt x="31" y="46"/>
                    <a:pt x="31" y="46"/>
                  </a:cubicBezTo>
                  <a:cubicBezTo>
                    <a:pt x="30" y="46"/>
                    <a:pt x="29" y="46"/>
                    <a:pt x="28" y="46"/>
                  </a:cubicBezTo>
                  <a:cubicBezTo>
                    <a:pt x="28" y="46"/>
                    <a:pt x="27" y="46"/>
                    <a:pt x="27" y="46"/>
                  </a:cubicBezTo>
                  <a:cubicBezTo>
                    <a:pt x="27" y="45"/>
                    <a:pt x="28" y="45"/>
                    <a:pt x="29" y="45"/>
                  </a:cubicBezTo>
                  <a:cubicBezTo>
                    <a:pt x="29" y="44"/>
                    <a:pt x="28" y="44"/>
                    <a:pt x="28" y="44"/>
                  </a:cubicBezTo>
                  <a:cubicBezTo>
                    <a:pt x="28" y="44"/>
                    <a:pt x="27" y="45"/>
                    <a:pt x="27" y="45"/>
                  </a:cubicBezTo>
                  <a:cubicBezTo>
                    <a:pt x="27" y="44"/>
                    <a:pt x="27" y="44"/>
                    <a:pt x="27" y="44"/>
                  </a:cubicBezTo>
                  <a:cubicBezTo>
                    <a:pt x="28" y="44"/>
                    <a:pt x="28" y="44"/>
                    <a:pt x="28" y="44"/>
                  </a:cubicBezTo>
                  <a:cubicBezTo>
                    <a:pt x="29" y="43"/>
                    <a:pt x="31" y="43"/>
                    <a:pt x="31" y="42"/>
                  </a:cubicBezTo>
                  <a:cubicBezTo>
                    <a:pt x="31" y="42"/>
                    <a:pt x="31" y="41"/>
                    <a:pt x="31" y="42"/>
                  </a:cubicBezTo>
                  <a:cubicBezTo>
                    <a:pt x="30" y="42"/>
                    <a:pt x="29" y="42"/>
                    <a:pt x="28" y="43"/>
                  </a:cubicBezTo>
                  <a:cubicBezTo>
                    <a:pt x="28" y="42"/>
                    <a:pt x="29" y="42"/>
                    <a:pt x="29" y="42"/>
                  </a:cubicBezTo>
                  <a:cubicBezTo>
                    <a:pt x="29" y="42"/>
                    <a:pt x="29" y="42"/>
                    <a:pt x="29" y="42"/>
                  </a:cubicBezTo>
                  <a:cubicBezTo>
                    <a:pt x="28" y="42"/>
                    <a:pt x="27" y="43"/>
                    <a:pt x="26" y="44"/>
                  </a:cubicBezTo>
                  <a:cubicBezTo>
                    <a:pt x="25" y="44"/>
                    <a:pt x="25" y="44"/>
                    <a:pt x="25" y="44"/>
                  </a:cubicBezTo>
                  <a:cubicBezTo>
                    <a:pt x="24" y="44"/>
                    <a:pt x="25" y="43"/>
                    <a:pt x="25" y="43"/>
                  </a:cubicBezTo>
                  <a:cubicBezTo>
                    <a:pt x="26" y="43"/>
                    <a:pt x="27" y="42"/>
                    <a:pt x="28" y="42"/>
                  </a:cubicBezTo>
                  <a:cubicBezTo>
                    <a:pt x="28" y="41"/>
                    <a:pt x="28" y="41"/>
                    <a:pt x="27" y="41"/>
                  </a:cubicBezTo>
                  <a:cubicBezTo>
                    <a:pt x="27" y="41"/>
                    <a:pt x="27" y="41"/>
                    <a:pt x="27" y="41"/>
                  </a:cubicBezTo>
                  <a:cubicBezTo>
                    <a:pt x="26" y="41"/>
                    <a:pt x="25" y="42"/>
                    <a:pt x="24" y="42"/>
                  </a:cubicBezTo>
                  <a:cubicBezTo>
                    <a:pt x="25" y="42"/>
                    <a:pt x="26" y="41"/>
                    <a:pt x="26" y="41"/>
                  </a:cubicBezTo>
                  <a:cubicBezTo>
                    <a:pt x="27" y="41"/>
                    <a:pt x="26" y="41"/>
                    <a:pt x="26" y="41"/>
                  </a:cubicBezTo>
                  <a:cubicBezTo>
                    <a:pt x="25" y="40"/>
                    <a:pt x="24" y="41"/>
                    <a:pt x="24" y="41"/>
                  </a:cubicBezTo>
                  <a:cubicBezTo>
                    <a:pt x="23" y="41"/>
                    <a:pt x="22" y="42"/>
                    <a:pt x="21" y="42"/>
                  </a:cubicBezTo>
                  <a:cubicBezTo>
                    <a:pt x="22" y="42"/>
                    <a:pt x="23" y="42"/>
                    <a:pt x="23" y="41"/>
                  </a:cubicBezTo>
                  <a:cubicBezTo>
                    <a:pt x="24" y="41"/>
                    <a:pt x="25" y="40"/>
                    <a:pt x="26" y="40"/>
                  </a:cubicBezTo>
                  <a:cubicBezTo>
                    <a:pt x="26" y="40"/>
                    <a:pt x="26" y="40"/>
                    <a:pt x="26" y="40"/>
                  </a:cubicBezTo>
                  <a:cubicBezTo>
                    <a:pt x="26" y="40"/>
                    <a:pt x="26" y="40"/>
                    <a:pt x="26" y="40"/>
                  </a:cubicBezTo>
                  <a:cubicBezTo>
                    <a:pt x="26" y="40"/>
                    <a:pt x="26" y="40"/>
                    <a:pt x="25" y="40"/>
                  </a:cubicBezTo>
                  <a:cubicBezTo>
                    <a:pt x="25" y="39"/>
                    <a:pt x="27" y="39"/>
                    <a:pt x="27" y="39"/>
                  </a:cubicBezTo>
                  <a:cubicBezTo>
                    <a:pt x="28" y="38"/>
                    <a:pt x="27" y="38"/>
                    <a:pt x="27" y="38"/>
                  </a:cubicBezTo>
                  <a:cubicBezTo>
                    <a:pt x="26" y="37"/>
                    <a:pt x="25" y="38"/>
                    <a:pt x="25" y="38"/>
                  </a:cubicBezTo>
                  <a:cubicBezTo>
                    <a:pt x="25" y="37"/>
                    <a:pt x="26" y="37"/>
                    <a:pt x="26" y="37"/>
                  </a:cubicBezTo>
                  <a:cubicBezTo>
                    <a:pt x="26" y="37"/>
                    <a:pt x="27" y="36"/>
                    <a:pt x="27" y="36"/>
                  </a:cubicBezTo>
                  <a:cubicBezTo>
                    <a:pt x="26" y="36"/>
                    <a:pt x="25" y="36"/>
                    <a:pt x="25" y="36"/>
                  </a:cubicBezTo>
                  <a:cubicBezTo>
                    <a:pt x="26" y="35"/>
                    <a:pt x="27" y="36"/>
                    <a:pt x="27" y="35"/>
                  </a:cubicBezTo>
                  <a:cubicBezTo>
                    <a:pt x="27" y="35"/>
                    <a:pt x="26" y="36"/>
                    <a:pt x="25" y="35"/>
                  </a:cubicBezTo>
                  <a:cubicBezTo>
                    <a:pt x="25" y="35"/>
                    <a:pt x="24" y="35"/>
                    <a:pt x="25" y="35"/>
                  </a:cubicBezTo>
                  <a:cubicBezTo>
                    <a:pt x="25" y="34"/>
                    <a:pt x="25" y="34"/>
                    <a:pt x="26" y="34"/>
                  </a:cubicBezTo>
                  <a:cubicBezTo>
                    <a:pt x="26" y="34"/>
                    <a:pt x="26" y="34"/>
                    <a:pt x="27" y="34"/>
                  </a:cubicBezTo>
                  <a:cubicBezTo>
                    <a:pt x="27" y="34"/>
                    <a:pt x="27" y="33"/>
                    <a:pt x="27" y="33"/>
                  </a:cubicBezTo>
                  <a:cubicBezTo>
                    <a:pt x="28" y="32"/>
                    <a:pt x="29" y="32"/>
                    <a:pt x="29" y="32"/>
                  </a:cubicBezTo>
                  <a:cubicBezTo>
                    <a:pt x="29" y="32"/>
                    <a:pt x="28" y="32"/>
                    <a:pt x="28" y="31"/>
                  </a:cubicBezTo>
                  <a:cubicBezTo>
                    <a:pt x="27" y="32"/>
                    <a:pt x="25" y="32"/>
                    <a:pt x="23" y="33"/>
                  </a:cubicBezTo>
                  <a:cubicBezTo>
                    <a:pt x="22" y="33"/>
                    <a:pt x="21" y="33"/>
                    <a:pt x="20" y="33"/>
                  </a:cubicBezTo>
                  <a:cubicBezTo>
                    <a:pt x="20" y="33"/>
                    <a:pt x="19" y="34"/>
                    <a:pt x="19" y="34"/>
                  </a:cubicBezTo>
                  <a:cubicBezTo>
                    <a:pt x="19" y="34"/>
                    <a:pt x="19" y="34"/>
                    <a:pt x="19" y="33"/>
                  </a:cubicBezTo>
                  <a:cubicBezTo>
                    <a:pt x="19" y="33"/>
                    <a:pt x="18" y="33"/>
                    <a:pt x="18" y="33"/>
                  </a:cubicBezTo>
                  <a:cubicBezTo>
                    <a:pt x="18" y="34"/>
                    <a:pt x="19" y="35"/>
                    <a:pt x="18" y="35"/>
                  </a:cubicBezTo>
                  <a:cubicBezTo>
                    <a:pt x="18" y="35"/>
                    <a:pt x="17" y="35"/>
                    <a:pt x="17" y="36"/>
                  </a:cubicBezTo>
                  <a:cubicBezTo>
                    <a:pt x="16" y="36"/>
                    <a:pt x="17" y="37"/>
                    <a:pt x="16" y="37"/>
                  </a:cubicBezTo>
                  <a:cubicBezTo>
                    <a:pt x="15" y="37"/>
                    <a:pt x="15" y="38"/>
                    <a:pt x="14" y="38"/>
                  </a:cubicBezTo>
                  <a:cubicBezTo>
                    <a:pt x="14" y="38"/>
                    <a:pt x="14" y="38"/>
                    <a:pt x="14" y="38"/>
                  </a:cubicBezTo>
                  <a:cubicBezTo>
                    <a:pt x="13" y="38"/>
                    <a:pt x="12" y="39"/>
                    <a:pt x="11" y="39"/>
                  </a:cubicBezTo>
                  <a:cubicBezTo>
                    <a:pt x="11" y="40"/>
                    <a:pt x="11" y="40"/>
                    <a:pt x="10" y="40"/>
                  </a:cubicBezTo>
                  <a:cubicBezTo>
                    <a:pt x="10" y="40"/>
                    <a:pt x="10" y="40"/>
                    <a:pt x="10" y="40"/>
                  </a:cubicBezTo>
                  <a:cubicBezTo>
                    <a:pt x="9" y="40"/>
                    <a:pt x="9" y="40"/>
                    <a:pt x="9" y="40"/>
                  </a:cubicBezTo>
                  <a:cubicBezTo>
                    <a:pt x="10" y="40"/>
                    <a:pt x="10" y="40"/>
                    <a:pt x="10" y="39"/>
                  </a:cubicBezTo>
                  <a:cubicBezTo>
                    <a:pt x="9" y="40"/>
                    <a:pt x="7" y="40"/>
                    <a:pt x="6" y="40"/>
                  </a:cubicBezTo>
                  <a:cubicBezTo>
                    <a:pt x="5" y="39"/>
                    <a:pt x="5" y="40"/>
                    <a:pt x="5" y="40"/>
                  </a:cubicBezTo>
                  <a:cubicBezTo>
                    <a:pt x="4" y="40"/>
                    <a:pt x="4" y="40"/>
                    <a:pt x="4" y="41"/>
                  </a:cubicBezTo>
                  <a:cubicBezTo>
                    <a:pt x="4" y="41"/>
                    <a:pt x="4" y="41"/>
                    <a:pt x="4" y="41"/>
                  </a:cubicBezTo>
                  <a:cubicBezTo>
                    <a:pt x="3" y="42"/>
                    <a:pt x="2" y="42"/>
                    <a:pt x="1" y="43"/>
                  </a:cubicBezTo>
                  <a:cubicBezTo>
                    <a:pt x="0" y="43"/>
                    <a:pt x="0" y="43"/>
                    <a:pt x="0" y="43"/>
                  </a:cubicBezTo>
                  <a:cubicBezTo>
                    <a:pt x="0" y="43"/>
                    <a:pt x="0" y="43"/>
                    <a:pt x="1" y="43"/>
                  </a:cubicBezTo>
                  <a:cubicBezTo>
                    <a:pt x="2" y="42"/>
                    <a:pt x="3" y="41"/>
                    <a:pt x="5" y="40"/>
                  </a:cubicBezTo>
                  <a:cubicBezTo>
                    <a:pt x="5" y="40"/>
                    <a:pt x="5" y="40"/>
                    <a:pt x="5" y="40"/>
                  </a:cubicBezTo>
                  <a:cubicBezTo>
                    <a:pt x="4" y="40"/>
                    <a:pt x="3" y="41"/>
                    <a:pt x="2" y="41"/>
                  </a:cubicBezTo>
                  <a:cubicBezTo>
                    <a:pt x="2" y="41"/>
                    <a:pt x="2" y="40"/>
                    <a:pt x="2" y="40"/>
                  </a:cubicBezTo>
                  <a:cubicBezTo>
                    <a:pt x="2" y="40"/>
                    <a:pt x="3" y="40"/>
                    <a:pt x="2" y="39"/>
                  </a:cubicBezTo>
                  <a:cubicBezTo>
                    <a:pt x="2" y="39"/>
                    <a:pt x="2" y="39"/>
                    <a:pt x="2" y="38"/>
                  </a:cubicBezTo>
                  <a:cubicBezTo>
                    <a:pt x="2" y="38"/>
                    <a:pt x="2" y="37"/>
                    <a:pt x="2" y="37"/>
                  </a:cubicBezTo>
                  <a:cubicBezTo>
                    <a:pt x="1" y="37"/>
                    <a:pt x="2" y="36"/>
                    <a:pt x="2" y="36"/>
                  </a:cubicBezTo>
                  <a:cubicBezTo>
                    <a:pt x="2" y="36"/>
                    <a:pt x="2" y="35"/>
                    <a:pt x="2" y="34"/>
                  </a:cubicBezTo>
                  <a:cubicBezTo>
                    <a:pt x="2" y="34"/>
                    <a:pt x="3" y="34"/>
                    <a:pt x="3" y="34"/>
                  </a:cubicBezTo>
                  <a:cubicBezTo>
                    <a:pt x="2" y="34"/>
                    <a:pt x="2" y="34"/>
                    <a:pt x="2" y="34"/>
                  </a:cubicBezTo>
                  <a:cubicBezTo>
                    <a:pt x="2" y="34"/>
                    <a:pt x="2" y="34"/>
                    <a:pt x="2" y="34"/>
                  </a:cubicBezTo>
                  <a:cubicBezTo>
                    <a:pt x="2" y="34"/>
                    <a:pt x="2" y="34"/>
                    <a:pt x="2" y="34"/>
                  </a:cubicBezTo>
                  <a:cubicBezTo>
                    <a:pt x="2" y="34"/>
                    <a:pt x="1" y="34"/>
                    <a:pt x="1" y="34"/>
                  </a:cubicBezTo>
                  <a:cubicBezTo>
                    <a:pt x="1" y="34"/>
                    <a:pt x="2" y="34"/>
                    <a:pt x="2" y="34"/>
                  </a:cubicBezTo>
                  <a:cubicBezTo>
                    <a:pt x="2" y="34"/>
                    <a:pt x="2" y="34"/>
                    <a:pt x="2" y="34"/>
                  </a:cubicBezTo>
                  <a:cubicBezTo>
                    <a:pt x="2" y="33"/>
                    <a:pt x="2" y="33"/>
                    <a:pt x="2" y="33"/>
                  </a:cubicBezTo>
                  <a:cubicBezTo>
                    <a:pt x="2" y="33"/>
                    <a:pt x="1" y="33"/>
                    <a:pt x="1" y="33"/>
                  </a:cubicBezTo>
                  <a:cubicBezTo>
                    <a:pt x="1" y="34"/>
                    <a:pt x="2" y="33"/>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1" y="34"/>
                    <a:pt x="1" y="34"/>
                  </a:cubicBezTo>
                  <a:cubicBezTo>
                    <a:pt x="1" y="34"/>
                    <a:pt x="0" y="34"/>
                    <a:pt x="0" y="34"/>
                  </a:cubicBezTo>
                  <a:cubicBezTo>
                    <a:pt x="0" y="34"/>
                    <a:pt x="0" y="34"/>
                    <a:pt x="1" y="34"/>
                  </a:cubicBezTo>
                  <a:cubicBezTo>
                    <a:pt x="1" y="34"/>
                    <a:pt x="1" y="34"/>
                    <a:pt x="1" y="34"/>
                  </a:cubicBezTo>
                  <a:cubicBezTo>
                    <a:pt x="1" y="33"/>
                    <a:pt x="0" y="33"/>
                    <a:pt x="0" y="33"/>
                  </a:cubicBezTo>
                  <a:cubicBezTo>
                    <a:pt x="0" y="33"/>
                    <a:pt x="1" y="32"/>
                    <a:pt x="1" y="32"/>
                  </a:cubicBezTo>
                  <a:cubicBezTo>
                    <a:pt x="1" y="32"/>
                    <a:pt x="2" y="32"/>
                    <a:pt x="2" y="32"/>
                  </a:cubicBezTo>
                  <a:cubicBezTo>
                    <a:pt x="2" y="32"/>
                    <a:pt x="2" y="32"/>
                    <a:pt x="2" y="32"/>
                  </a:cubicBezTo>
                  <a:cubicBezTo>
                    <a:pt x="1" y="32"/>
                    <a:pt x="2" y="31"/>
                    <a:pt x="1" y="31"/>
                  </a:cubicBezTo>
                  <a:cubicBezTo>
                    <a:pt x="1" y="31"/>
                    <a:pt x="2" y="30"/>
                    <a:pt x="2" y="30"/>
                  </a:cubicBezTo>
                  <a:cubicBezTo>
                    <a:pt x="3" y="30"/>
                    <a:pt x="3" y="30"/>
                    <a:pt x="3" y="30"/>
                  </a:cubicBezTo>
                  <a:cubicBezTo>
                    <a:pt x="3" y="30"/>
                    <a:pt x="3" y="30"/>
                    <a:pt x="3" y="30"/>
                  </a:cubicBezTo>
                  <a:cubicBezTo>
                    <a:pt x="3" y="30"/>
                    <a:pt x="3" y="30"/>
                    <a:pt x="3" y="30"/>
                  </a:cubicBezTo>
                  <a:cubicBezTo>
                    <a:pt x="4" y="29"/>
                    <a:pt x="3" y="29"/>
                    <a:pt x="3" y="29"/>
                  </a:cubicBezTo>
                  <a:cubicBezTo>
                    <a:pt x="4" y="29"/>
                    <a:pt x="4" y="30"/>
                    <a:pt x="4" y="30"/>
                  </a:cubicBezTo>
                  <a:cubicBezTo>
                    <a:pt x="4" y="30"/>
                    <a:pt x="3" y="30"/>
                    <a:pt x="3" y="30"/>
                  </a:cubicBezTo>
                  <a:cubicBezTo>
                    <a:pt x="3" y="30"/>
                    <a:pt x="3" y="30"/>
                    <a:pt x="3" y="30"/>
                  </a:cubicBezTo>
                  <a:cubicBezTo>
                    <a:pt x="3" y="30"/>
                    <a:pt x="3" y="30"/>
                    <a:pt x="3" y="30"/>
                  </a:cubicBezTo>
                  <a:cubicBezTo>
                    <a:pt x="3" y="30"/>
                    <a:pt x="3" y="30"/>
                    <a:pt x="3" y="30"/>
                  </a:cubicBezTo>
                  <a:cubicBezTo>
                    <a:pt x="4" y="30"/>
                    <a:pt x="4" y="30"/>
                    <a:pt x="4" y="30"/>
                  </a:cubicBezTo>
                  <a:cubicBezTo>
                    <a:pt x="4" y="30"/>
                    <a:pt x="3" y="30"/>
                    <a:pt x="4" y="30"/>
                  </a:cubicBezTo>
                  <a:cubicBezTo>
                    <a:pt x="4" y="31"/>
                    <a:pt x="4" y="31"/>
                    <a:pt x="4" y="31"/>
                  </a:cubicBezTo>
                  <a:cubicBezTo>
                    <a:pt x="4" y="30"/>
                    <a:pt x="4" y="30"/>
                    <a:pt x="4" y="30"/>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4" y="31"/>
                    <a:pt x="4" y="31"/>
                    <a:pt x="4" y="31"/>
                  </a:cubicBezTo>
                  <a:cubicBezTo>
                    <a:pt x="3" y="31"/>
                    <a:pt x="4" y="31"/>
                    <a:pt x="4" y="31"/>
                  </a:cubicBezTo>
                  <a:cubicBezTo>
                    <a:pt x="3" y="31"/>
                    <a:pt x="3" y="31"/>
                    <a:pt x="3" y="31"/>
                  </a:cubicBezTo>
                  <a:cubicBezTo>
                    <a:pt x="3" y="31"/>
                    <a:pt x="3" y="31"/>
                    <a:pt x="3" y="31"/>
                  </a:cubicBezTo>
                  <a:cubicBezTo>
                    <a:pt x="3" y="31"/>
                    <a:pt x="3" y="31"/>
                    <a:pt x="3" y="31"/>
                  </a:cubicBezTo>
                  <a:cubicBezTo>
                    <a:pt x="3" y="31"/>
                    <a:pt x="3" y="31"/>
                    <a:pt x="3" y="31"/>
                  </a:cubicBezTo>
                  <a:cubicBezTo>
                    <a:pt x="3" y="32"/>
                    <a:pt x="3" y="32"/>
                    <a:pt x="3" y="32"/>
                  </a:cubicBezTo>
                  <a:cubicBezTo>
                    <a:pt x="3" y="32"/>
                    <a:pt x="3" y="33"/>
                    <a:pt x="3" y="33"/>
                  </a:cubicBezTo>
                  <a:cubicBezTo>
                    <a:pt x="4" y="33"/>
                    <a:pt x="4" y="32"/>
                    <a:pt x="5" y="32"/>
                  </a:cubicBezTo>
                  <a:cubicBezTo>
                    <a:pt x="6" y="32"/>
                    <a:pt x="4" y="31"/>
                    <a:pt x="5" y="31"/>
                  </a:cubicBezTo>
                  <a:cubicBezTo>
                    <a:pt x="6" y="31"/>
                    <a:pt x="6" y="31"/>
                    <a:pt x="6" y="30"/>
                  </a:cubicBezTo>
                  <a:cubicBezTo>
                    <a:pt x="6" y="30"/>
                    <a:pt x="6" y="30"/>
                    <a:pt x="7" y="30"/>
                  </a:cubicBezTo>
                  <a:cubicBezTo>
                    <a:pt x="7" y="29"/>
                    <a:pt x="8" y="30"/>
                    <a:pt x="9" y="29"/>
                  </a:cubicBezTo>
                  <a:cubicBezTo>
                    <a:pt x="9" y="29"/>
                    <a:pt x="10" y="29"/>
                    <a:pt x="10" y="29"/>
                  </a:cubicBezTo>
                  <a:cubicBezTo>
                    <a:pt x="11" y="29"/>
                    <a:pt x="11" y="29"/>
                    <a:pt x="11" y="29"/>
                  </a:cubicBezTo>
                  <a:cubicBezTo>
                    <a:pt x="12" y="29"/>
                    <a:pt x="12" y="29"/>
                    <a:pt x="12" y="28"/>
                  </a:cubicBezTo>
                  <a:cubicBezTo>
                    <a:pt x="12" y="28"/>
                    <a:pt x="12" y="27"/>
                    <a:pt x="12" y="27"/>
                  </a:cubicBezTo>
                  <a:cubicBezTo>
                    <a:pt x="12" y="27"/>
                    <a:pt x="13" y="27"/>
                    <a:pt x="13" y="27"/>
                  </a:cubicBezTo>
                  <a:cubicBezTo>
                    <a:pt x="13" y="27"/>
                    <a:pt x="13" y="27"/>
                    <a:pt x="14" y="27"/>
                  </a:cubicBezTo>
                  <a:cubicBezTo>
                    <a:pt x="14" y="27"/>
                    <a:pt x="15" y="27"/>
                    <a:pt x="15" y="27"/>
                  </a:cubicBezTo>
                  <a:cubicBezTo>
                    <a:pt x="14" y="26"/>
                    <a:pt x="13" y="27"/>
                    <a:pt x="12" y="26"/>
                  </a:cubicBezTo>
                  <a:cubicBezTo>
                    <a:pt x="12" y="26"/>
                    <a:pt x="13" y="26"/>
                    <a:pt x="13" y="26"/>
                  </a:cubicBezTo>
                  <a:cubicBezTo>
                    <a:pt x="14" y="26"/>
                    <a:pt x="14" y="27"/>
                    <a:pt x="15" y="26"/>
                  </a:cubicBezTo>
                  <a:cubicBezTo>
                    <a:pt x="15" y="26"/>
                    <a:pt x="15" y="26"/>
                    <a:pt x="15" y="26"/>
                  </a:cubicBezTo>
                  <a:cubicBezTo>
                    <a:pt x="14" y="26"/>
                    <a:pt x="13" y="26"/>
                    <a:pt x="13" y="26"/>
                  </a:cubicBezTo>
                  <a:cubicBezTo>
                    <a:pt x="14" y="25"/>
                    <a:pt x="15" y="26"/>
                    <a:pt x="16" y="25"/>
                  </a:cubicBezTo>
                  <a:cubicBezTo>
                    <a:pt x="17" y="25"/>
                    <a:pt x="17" y="25"/>
                    <a:pt x="18" y="24"/>
                  </a:cubicBezTo>
                  <a:cubicBezTo>
                    <a:pt x="18" y="24"/>
                    <a:pt x="17" y="24"/>
                    <a:pt x="17" y="23"/>
                  </a:cubicBezTo>
                  <a:cubicBezTo>
                    <a:pt x="18" y="22"/>
                    <a:pt x="18" y="21"/>
                    <a:pt x="19" y="21"/>
                  </a:cubicBezTo>
                  <a:cubicBezTo>
                    <a:pt x="20" y="22"/>
                    <a:pt x="21" y="22"/>
                    <a:pt x="21" y="22"/>
                  </a:cubicBezTo>
                  <a:cubicBezTo>
                    <a:pt x="21" y="22"/>
                    <a:pt x="21" y="22"/>
                    <a:pt x="22" y="22"/>
                  </a:cubicBezTo>
                  <a:cubicBezTo>
                    <a:pt x="22" y="21"/>
                    <a:pt x="21" y="21"/>
                    <a:pt x="21" y="21"/>
                  </a:cubicBezTo>
                  <a:cubicBezTo>
                    <a:pt x="21" y="20"/>
                    <a:pt x="20" y="20"/>
                    <a:pt x="20" y="19"/>
                  </a:cubicBezTo>
                  <a:cubicBezTo>
                    <a:pt x="20" y="19"/>
                    <a:pt x="21" y="20"/>
                    <a:pt x="21" y="20"/>
                  </a:cubicBezTo>
                  <a:cubicBezTo>
                    <a:pt x="21" y="21"/>
                    <a:pt x="21" y="20"/>
                    <a:pt x="21" y="21"/>
                  </a:cubicBezTo>
                  <a:cubicBezTo>
                    <a:pt x="22" y="21"/>
                    <a:pt x="22" y="22"/>
                    <a:pt x="22" y="22"/>
                  </a:cubicBezTo>
                  <a:cubicBezTo>
                    <a:pt x="23" y="22"/>
                    <a:pt x="23" y="21"/>
                    <a:pt x="24" y="21"/>
                  </a:cubicBezTo>
                  <a:cubicBezTo>
                    <a:pt x="25" y="21"/>
                    <a:pt x="26" y="21"/>
                    <a:pt x="26" y="21"/>
                  </a:cubicBezTo>
                  <a:cubicBezTo>
                    <a:pt x="27" y="20"/>
                    <a:pt x="28" y="20"/>
                    <a:pt x="29" y="19"/>
                  </a:cubicBezTo>
                  <a:cubicBezTo>
                    <a:pt x="28" y="19"/>
                    <a:pt x="28" y="19"/>
                    <a:pt x="28" y="19"/>
                  </a:cubicBezTo>
                  <a:cubicBezTo>
                    <a:pt x="29" y="19"/>
                    <a:pt x="29" y="19"/>
                    <a:pt x="29" y="19"/>
                  </a:cubicBezTo>
                  <a:cubicBezTo>
                    <a:pt x="29" y="19"/>
                    <a:pt x="27" y="19"/>
                    <a:pt x="28" y="18"/>
                  </a:cubicBezTo>
                  <a:cubicBezTo>
                    <a:pt x="29" y="18"/>
                    <a:pt x="30" y="18"/>
                    <a:pt x="30" y="18"/>
                  </a:cubicBezTo>
                  <a:cubicBezTo>
                    <a:pt x="31" y="18"/>
                    <a:pt x="31" y="18"/>
                    <a:pt x="31" y="17"/>
                  </a:cubicBezTo>
                  <a:cubicBezTo>
                    <a:pt x="31" y="17"/>
                    <a:pt x="30" y="17"/>
                    <a:pt x="29" y="16"/>
                  </a:cubicBezTo>
                  <a:cubicBezTo>
                    <a:pt x="28" y="16"/>
                    <a:pt x="26" y="15"/>
                    <a:pt x="26" y="14"/>
                  </a:cubicBezTo>
                  <a:cubicBezTo>
                    <a:pt x="25" y="14"/>
                    <a:pt x="25" y="14"/>
                    <a:pt x="24" y="14"/>
                  </a:cubicBezTo>
                  <a:cubicBezTo>
                    <a:pt x="24" y="14"/>
                    <a:pt x="24" y="14"/>
                    <a:pt x="24" y="14"/>
                  </a:cubicBezTo>
                  <a:cubicBezTo>
                    <a:pt x="24" y="14"/>
                    <a:pt x="23" y="13"/>
                    <a:pt x="24" y="13"/>
                  </a:cubicBezTo>
                  <a:cubicBezTo>
                    <a:pt x="25" y="13"/>
                    <a:pt x="25" y="13"/>
                    <a:pt x="25" y="14"/>
                  </a:cubicBezTo>
                  <a:cubicBezTo>
                    <a:pt x="26" y="14"/>
                    <a:pt x="27" y="14"/>
                    <a:pt x="28" y="14"/>
                  </a:cubicBezTo>
                  <a:cubicBezTo>
                    <a:pt x="28" y="15"/>
                    <a:pt x="28" y="15"/>
                    <a:pt x="28" y="15"/>
                  </a:cubicBezTo>
                  <a:cubicBezTo>
                    <a:pt x="28" y="16"/>
                    <a:pt x="29" y="16"/>
                    <a:pt x="30" y="16"/>
                  </a:cubicBezTo>
                  <a:cubicBezTo>
                    <a:pt x="30" y="16"/>
                    <a:pt x="31" y="16"/>
                    <a:pt x="31" y="16"/>
                  </a:cubicBezTo>
                  <a:cubicBezTo>
                    <a:pt x="32" y="16"/>
                    <a:pt x="32" y="17"/>
                    <a:pt x="32" y="17"/>
                  </a:cubicBezTo>
                  <a:cubicBezTo>
                    <a:pt x="33" y="16"/>
                    <a:pt x="33" y="16"/>
                    <a:pt x="34" y="15"/>
                  </a:cubicBezTo>
                  <a:cubicBezTo>
                    <a:pt x="34" y="15"/>
                    <a:pt x="35" y="16"/>
                    <a:pt x="36" y="15"/>
                  </a:cubicBezTo>
                  <a:cubicBezTo>
                    <a:pt x="36" y="15"/>
                    <a:pt x="36" y="15"/>
                    <a:pt x="36" y="15"/>
                  </a:cubicBezTo>
                  <a:cubicBezTo>
                    <a:pt x="36" y="14"/>
                    <a:pt x="35" y="14"/>
                    <a:pt x="35" y="14"/>
                  </a:cubicBezTo>
                  <a:cubicBezTo>
                    <a:pt x="36" y="13"/>
                    <a:pt x="36" y="14"/>
                    <a:pt x="37" y="14"/>
                  </a:cubicBezTo>
                  <a:cubicBezTo>
                    <a:pt x="37" y="13"/>
                    <a:pt x="36" y="13"/>
                    <a:pt x="36" y="13"/>
                  </a:cubicBezTo>
                  <a:cubicBezTo>
                    <a:pt x="36" y="13"/>
                    <a:pt x="36" y="13"/>
                    <a:pt x="36" y="13"/>
                  </a:cubicBezTo>
                  <a:cubicBezTo>
                    <a:pt x="37" y="13"/>
                    <a:pt x="37" y="13"/>
                    <a:pt x="37" y="13"/>
                  </a:cubicBezTo>
                  <a:cubicBezTo>
                    <a:pt x="38" y="13"/>
                    <a:pt x="37" y="13"/>
                    <a:pt x="38" y="12"/>
                  </a:cubicBezTo>
                  <a:cubicBezTo>
                    <a:pt x="38" y="12"/>
                    <a:pt x="37" y="12"/>
                    <a:pt x="37" y="12"/>
                  </a:cubicBezTo>
                  <a:cubicBezTo>
                    <a:pt x="37" y="11"/>
                    <a:pt x="37" y="10"/>
                    <a:pt x="36" y="9"/>
                  </a:cubicBezTo>
                  <a:cubicBezTo>
                    <a:pt x="36" y="9"/>
                    <a:pt x="36" y="9"/>
                    <a:pt x="36" y="9"/>
                  </a:cubicBezTo>
                  <a:cubicBezTo>
                    <a:pt x="36" y="9"/>
                    <a:pt x="37" y="9"/>
                    <a:pt x="37" y="9"/>
                  </a:cubicBezTo>
                  <a:cubicBezTo>
                    <a:pt x="37" y="10"/>
                    <a:pt x="38" y="10"/>
                    <a:pt x="38" y="11"/>
                  </a:cubicBezTo>
                  <a:cubicBezTo>
                    <a:pt x="38" y="11"/>
                    <a:pt x="38" y="11"/>
                    <a:pt x="38" y="11"/>
                  </a:cubicBezTo>
                  <a:cubicBezTo>
                    <a:pt x="38" y="11"/>
                    <a:pt x="38" y="11"/>
                    <a:pt x="38" y="11"/>
                  </a:cubicBezTo>
                  <a:cubicBezTo>
                    <a:pt x="39" y="10"/>
                    <a:pt x="39" y="10"/>
                    <a:pt x="39" y="11"/>
                  </a:cubicBezTo>
                  <a:cubicBezTo>
                    <a:pt x="39" y="11"/>
                    <a:pt x="40" y="11"/>
                    <a:pt x="40" y="11"/>
                  </a:cubicBezTo>
                  <a:cubicBezTo>
                    <a:pt x="40" y="11"/>
                    <a:pt x="40" y="11"/>
                    <a:pt x="40" y="11"/>
                  </a:cubicBezTo>
                  <a:cubicBezTo>
                    <a:pt x="40" y="11"/>
                    <a:pt x="40" y="10"/>
                    <a:pt x="39" y="10"/>
                  </a:cubicBezTo>
                  <a:cubicBezTo>
                    <a:pt x="39" y="10"/>
                    <a:pt x="40" y="10"/>
                    <a:pt x="40" y="11"/>
                  </a:cubicBezTo>
                  <a:cubicBezTo>
                    <a:pt x="40" y="11"/>
                    <a:pt x="41" y="11"/>
                    <a:pt x="41" y="10"/>
                  </a:cubicBezTo>
                  <a:cubicBezTo>
                    <a:pt x="41" y="11"/>
                    <a:pt x="40" y="12"/>
                    <a:pt x="41" y="12"/>
                  </a:cubicBezTo>
                  <a:cubicBezTo>
                    <a:pt x="42" y="12"/>
                    <a:pt x="42" y="12"/>
                    <a:pt x="43" y="12"/>
                  </a:cubicBezTo>
                  <a:cubicBezTo>
                    <a:pt x="43" y="11"/>
                    <a:pt x="42" y="10"/>
                    <a:pt x="42" y="10"/>
                  </a:cubicBezTo>
                  <a:cubicBezTo>
                    <a:pt x="41" y="10"/>
                    <a:pt x="41" y="10"/>
                    <a:pt x="41" y="10"/>
                  </a:cubicBezTo>
                  <a:cubicBezTo>
                    <a:pt x="41" y="10"/>
                    <a:pt x="41" y="10"/>
                    <a:pt x="41" y="10"/>
                  </a:cubicBezTo>
                  <a:cubicBezTo>
                    <a:pt x="40" y="9"/>
                    <a:pt x="40" y="9"/>
                    <a:pt x="40" y="9"/>
                  </a:cubicBezTo>
                  <a:cubicBezTo>
                    <a:pt x="39" y="9"/>
                    <a:pt x="39" y="8"/>
                    <a:pt x="39" y="8"/>
                  </a:cubicBezTo>
                  <a:cubicBezTo>
                    <a:pt x="38" y="8"/>
                    <a:pt x="37" y="7"/>
                    <a:pt x="37" y="7"/>
                  </a:cubicBezTo>
                  <a:cubicBezTo>
                    <a:pt x="35" y="6"/>
                    <a:pt x="34" y="5"/>
                    <a:pt x="33" y="4"/>
                  </a:cubicBezTo>
                  <a:cubicBezTo>
                    <a:pt x="33" y="3"/>
                    <a:pt x="31" y="3"/>
                    <a:pt x="31" y="2"/>
                  </a:cubicBezTo>
                  <a:cubicBezTo>
                    <a:pt x="31" y="1"/>
                    <a:pt x="31" y="1"/>
                    <a:pt x="31" y="1"/>
                  </a:cubicBezTo>
                  <a:cubicBezTo>
                    <a:pt x="32" y="2"/>
                    <a:pt x="33" y="2"/>
                    <a:pt x="33" y="3"/>
                  </a:cubicBezTo>
                  <a:cubicBezTo>
                    <a:pt x="34" y="4"/>
                    <a:pt x="36" y="5"/>
                    <a:pt x="37" y="6"/>
                  </a:cubicBezTo>
                  <a:cubicBezTo>
                    <a:pt x="38" y="6"/>
                    <a:pt x="38" y="7"/>
                    <a:pt x="39" y="7"/>
                  </a:cubicBezTo>
                  <a:cubicBezTo>
                    <a:pt x="40" y="7"/>
                    <a:pt x="42" y="7"/>
                    <a:pt x="42" y="8"/>
                  </a:cubicBezTo>
                  <a:cubicBezTo>
                    <a:pt x="43" y="9"/>
                    <a:pt x="44" y="9"/>
                    <a:pt x="45" y="10"/>
                  </a:cubicBezTo>
                  <a:cubicBezTo>
                    <a:pt x="45" y="11"/>
                    <a:pt x="46" y="11"/>
                    <a:pt x="46" y="11"/>
                  </a:cubicBezTo>
                  <a:cubicBezTo>
                    <a:pt x="47" y="11"/>
                    <a:pt x="47" y="12"/>
                    <a:pt x="48" y="12"/>
                  </a:cubicBezTo>
                  <a:cubicBezTo>
                    <a:pt x="48" y="12"/>
                    <a:pt x="48" y="13"/>
                    <a:pt x="48" y="13"/>
                  </a:cubicBezTo>
                  <a:cubicBezTo>
                    <a:pt x="49" y="13"/>
                    <a:pt x="49" y="13"/>
                    <a:pt x="49" y="13"/>
                  </a:cubicBezTo>
                  <a:cubicBezTo>
                    <a:pt x="50" y="13"/>
                    <a:pt x="50" y="13"/>
                    <a:pt x="50" y="13"/>
                  </a:cubicBezTo>
                  <a:cubicBezTo>
                    <a:pt x="50" y="12"/>
                    <a:pt x="50" y="12"/>
                    <a:pt x="50" y="12"/>
                  </a:cubicBezTo>
                  <a:cubicBezTo>
                    <a:pt x="50" y="12"/>
                    <a:pt x="51" y="12"/>
                    <a:pt x="51" y="12"/>
                  </a:cubicBezTo>
                  <a:cubicBezTo>
                    <a:pt x="49" y="12"/>
                    <a:pt x="49" y="11"/>
                    <a:pt x="48" y="11"/>
                  </a:cubicBezTo>
                  <a:cubicBezTo>
                    <a:pt x="47" y="11"/>
                    <a:pt x="47" y="11"/>
                    <a:pt x="47" y="10"/>
                  </a:cubicBezTo>
                  <a:cubicBezTo>
                    <a:pt x="48" y="10"/>
                    <a:pt x="49" y="10"/>
                    <a:pt x="50" y="10"/>
                  </a:cubicBezTo>
                  <a:cubicBezTo>
                    <a:pt x="51" y="10"/>
                    <a:pt x="52" y="11"/>
                    <a:pt x="53" y="11"/>
                  </a:cubicBezTo>
                  <a:cubicBezTo>
                    <a:pt x="54" y="11"/>
                    <a:pt x="55" y="12"/>
                    <a:pt x="57" y="11"/>
                  </a:cubicBezTo>
                  <a:cubicBezTo>
                    <a:pt x="58" y="11"/>
                    <a:pt x="59" y="11"/>
                    <a:pt x="60" y="10"/>
                  </a:cubicBezTo>
                  <a:cubicBezTo>
                    <a:pt x="60" y="10"/>
                    <a:pt x="58" y="10"/>
                    <a:pt x="59" y="10"/>
                  </a:cubicBezTo>
                  <a:cubicBezTo>
                    <a:pt x="60" y="9"/>
                    <a:pt x="61" y="9"/>
                    <a:pt x="62" y="9"/>
                  </a:cubicBezTo>
                  <a:cubicBezTo>
                    <a:pt x="62" y="8"/>
                    <a:pt x="62" y="8"/>
                    <a:pt x="62" y="8"/>
                  </a:cubicBezTo>
                  <a:cubicBezTo>
                    <a:pt x="62" y="7"/>
                    <a:pt x="62" y="7"/>
                    <a:pt x="62" y="7"/>
                  </a:cubicBezTo>
                  <a:cubicBezTo>
                    <a:pt x="62" y="7"/>
                    <a:pt x="63" y="8"/>
                    <a:pt x="63" y="8"/>
                  </a:cubicBezTo>
                  <a:cubicBezTo>
                    <a:pt x="64" y="7"/>
                    <a:pt x="63" y="7"/>
                    <a:pt x="64" y="7"/>
                  </a:cubicBezTo>
                  <a:cubicBezTo>
                    <a:pt x="64" y="6"/>
                    <a:pt x="64" y="6"/>
                    <a:pt x="64" y="6"/>
                  </a:cubicBezTo>
                  <a:cubicBezTo>
                    <a:pt x="64" y="6"/>
                    <a:pt x="64" y="6"/>
                    <a:pt x="64" y="6"/>
                  </a:cubicBezTo>
                  <a:cubicBezTo>
                    <a:pt x="64" y="5"/>
                    <a:pt x="65" y="5"/>
                    <a:pt x="64" y="5"/>
                  </a:cubicBezTo>
                  <a:cubicBezTo>
                    <a:pt x="65" y="4"/>
                    <a:pt x="65" y="4"/>
                    <a:pt x="65" y="4"/>
                  </a:cubicBezTo>
                  <a:cubicBezTo>
                    <a:pt x="64" y="3"/>
                    <a:pt x="64" y="3"/>
                    <a:pt x="63" y="3"/>
                  </a:cubicBezTo>
                  <a:cubicBezTo>
                    <a:pt x="63" y="2"/>
                    <a:pt x="63" y="2"/>
                    <a:pt x="63" y="2"/>
                  </a:cubicBezTo>
                  <a:cubicBezTo>
                    <a:pt x="62" y="1"/>
                    <a:pt x="62" y="1"/>
                    <a:pt x="62" y="0"/>
                  </a:cubicBezTo>
                  <a:cubicBezTo>
                    <a:pt x="62" y="0"/>
                    <a:pt x="62" y="0"/>
                    <a:pt x="62" y="0"/>
                  </a:cubicBezTo>
                  <a:cubicBezTo>
                    <a:pt x="63" y="0"/>
                    <a:pt x="62" y="0"/>
                    <a:pt x="63" y="1"/>
                  </a:cubicBezTo>
                  <a:cubicBezTo>
                    <a:pt x="63" y="1"/>
                    <a:pt x="63" y="1"/>
                    <a:pt x="64" y="1"/>
                  </a:cubicBezTo>
                  <a:cubicBezTo>
                    <a:pt x="64" y="2"/>
                    <a:pt x="64" y="2"/>
                    <a:pt x="64" y="2"/>
                  </a:cubicBezTo>
                  <a:cubicBezTo>
                    <a:pt x="65" y="2"/>
                    <a:pt x="65" y="2"/>
                    <a:pt x="66" y="3"/>
                  </a:cubicBezTo>
                  <a:cubicBezTo>
                    <a:pt x="66" y="3"/>
                    <a:pt x="66" y="4"/>
                    <a:pt x="66" y="4"/>
                  </a:cubicBezTo>
                  <a:cubicBezTo>
                    <a:pt x="67" y="5"/>
                    <a:pt x="67" y="5"/>
                    <a:pt x="68" y="5"/>
                  </a:cubicBezTo>
                  <a:cubicBezTo>
                    <a:pt x="68" y="5"/>
                    <a:pt x="69" y="5"/>
                    <a:pt x="69" y="5"/>
                  </a:cubicBezTo>
                  <a:cubicBezTo>
                    <a:pt x="69" y="5"/>
                    <a:pt x="69" y="5"/>
                    <a:pt x="69" y="5"/>
                  </a:cubicBezTo>
                  <a:cubicBezTo>
                    <a:pt x="69" y="5"/>
                    <a:pt x="69" y="4"/>
                    <a:pt x="69" y="4"/>
                  </a:cubicBezTo>
                  <a:cubicBezTo>
                    <a:pt x="69" y="4"/>
                    <a:pt x="69" y="4"/>
                    <a:pt x="69" y="4"/>
                  </a:cubicBezTo>
                  <a:cubicBezTo>
                    <a:pt x="69" y="5"/>
                    <a:pt x="70" y="5"/>
                    <a:pt x="70" y="5"/>
                  </a:cubicBezTo>
                  <a:cubicBezTo>
                    <a:pt x="70" y="5"/>
                    <a:pt x="71" y="5"/>
                    <a:pt x="71" y="5"/>
                  </a:cubicBezTo>
                  <a:cubicBezTo>
                    <a:pt x="72" y="5"/>
                    <a:pt x="72" y="5"/>
                    <a:pt x="73" y="5"/>
                  </a:cubicBezTo>
                  <a:cubicBezTo>
                    <a:pt x="73" y="4"/>
                    <a:pt x="73" y="4"/>
                    <a:pt x="73" y="4"/>
                  </a:cubicBezTo>
                  <a:cubicBezTo>
                    <a:pt x="73" y="4"/>
                    <a:pt x="72" y="6"/>
                    <a:pt x="74" y="5"/>
                  </a:cubicBezTo>
                  <a:cubicBezTo>
                    <a:pt x="74" y="5"/>
                    <a:pt x="74" y="6"/>
                    <a:pt x="75" y="5"/>
                  </a:cubicBezTo>
                  <a:cubicBezTo>
                    <a:pt x="75" y="6"/>
                    <a:pt x="75" y="6"/>
                    <a:pt x="75" y="6"/>
                  </a:cubicBezTo>
                  <a:cubicBezTo>
                    <a:pt x="75" y="6"/>
                    <a:pt x="76" y="6"/>
                    <a:pt x="76" y="6"/>
                  </a:cubicBezTo>
                  <a:cubicBezTo>
                    <a:pt x="76" y="6"/>
                    <a:pt x="76" y="6"/>
                    <a:pt x="76" y="6"/>
                  </a:cubicBezTo>
                  <a:cubicBezTo>
                    <a:pt x="76" y="7"/>
                    <a:pt x="75" y="7"/>
                    <a:pt x="76" y="7"/>
                  </a:cubicBezTo>
                  <a:cubicBezTo>
                    <a:pt x="76" y="7"/>
                    <a:pt x="76" y="7"/>
                    <a:pt x="76" y="7"/>
                  </a:cubicBezTo>
                  <a:cubicBezTo>
                    <a:pt x="76" y="7"/>
                    <a:pt x="76" y="8"/>
                    <a:pt x="76" y="8"/>
                  </a:cubicBezTo>
                  <a:cubicBezTo>
                    <a:pt x="76" y="8"/>
                    <a:pt x="77" y="8"/>
                    <a:pt x="77" y="8"/>
                  </a:cubicBezTo>
                  <a:cubicBezTo>
                    <a:pt x="77" y="8"/>
                    <a:pt x="76" y="8"/>
                    <a:pt x="76" y="8"/>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1" name="Freeform 509"/>
            <p:cNvSpPr>
              <a:spLocks noChangeArrowheads="1"/>
            </p:cNvSpPr>
            <p:nvPr/>
          </p:nvSpPr>
          <p:spPr bwMode="auto">
            <a:xfrm>
              <a:off x="965200" y="422275"/>
              <a:ext cx="22225" cy="19050"/>
            </a:xfrm>
            <a:custGeom>
              <a:avLst/>
              <a:gdLst>
                <a:gd name="T0" fmla="*/ 18521 w 6"/>
                <a:gd name="T1" fmla="*/ 15240 h 5"/>
                <a:gd name="T2" fmla="*/ 7408 w 6"/>
                <a:gd name="T3" fmla="*/ 19050 h 5"/>
                <a:gd name="T4" fmla="*/ 0 w 6"/>
                <a:gd name="T5" fmla="*/ 11430 h 5"/>
                <a:gd name="T6" fmla="*/ 3704 w 6"/>
                <a:gd name="T7" fmla="*/ 3810 h 5"/>
                <a:gd name="T8" fmla="*/ 18521 w 6"/>
                <a:gd name="T9" fmla="*/ 0 h 5"/>
                <a:gd name="T10" fmla="*/ 22225 w 6"/>
                <a:gd name="T11" fmla="*/ 7620 h 5"/>
                <a:gd name="T12" fmla="*/ 18521 w 6"/>
                <a:gd name="T13" fmla="*/ 15240 h 5"/>
                <a:gd name="T14" fmla="*/ 0 60000 65536"/>
                <a:gd name="T15" fmla="*/ 0 60000 65536"/>
                <a:gd name="T16" fmla="*/ 0 60000 65536"/>
                <a:gd name="T17" fmla="*/ 0 60000 65536"/>
                <a:gd name="T18" fmla="*/ 0 60000 65536"/>
                <a:gd name="T19" fmla="*/ 0 60000 65536"/>
                <a:gd name="T20" fmla="*/ 0 60000 65536"/>
                <a:gd name="T21" fmla="*/ 0 w 6"/>
                <a:gd name="T22" fmla="*/ 0 h 5"/>
                <a:gd name="T23" fmla="*/ 6 w 6"/>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5">
                  <a:moveTo>
                    <a:pt x="5" y="4"/>
                  </a:moveTo>
                  <a:cubicBezTo>
                    <a:pt x="4" y="5"/>
                    <a:pt x="3" y="5"/>
                    <a:pt x="2" y="5"/>
                  </a:cubicBezTo>
                  <a:cubicBezTo>
                    <a:pt x="1" y="5"/>
                    <a:pt x="1" y="4"/>
                    <a:pt x="0" y="3"/>
                  </a:cubicBezTo>
                  <a:cubicBezTo>
                    <a:pt x="0" y="3"/>
                    <a:pt x="1" y="2"/>
                    <a:pt x="1" y="1"/>
                  </a:cubicBezTo>
                  <a:cubicBezTo>
                    <a:pt x="3" y="1"/>
                    <a:pt x="4" y="0"/>
                    <a:pt x="5" y="0"/>
                  </a:cubicBezTo>
                  <a:cubicBezTo>
                    <a:pt x="6" y="1"/>
                    <a:pt x="6" y="1"/>
                    <a:pt x="6" y="2"/>
                  </a:cubicBezTo>
                  <a:cubicBezTo>
                    <a:pt x="6" y="2"/>
                    <a:pt x="6" y="3"/>
                    <a:pt x="5"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2" name="Freeform 510"/>
            <p:cNvSpPr>
              <a:spLocks noChangeArrowheads="1"/>
            </p:cNvSpPr>
            <p:nvPr/>
          </p:nvSpPr>
          <p:spPr bwMode="auto">
            <a:xfrm>
              <a:off x="923925" y="304800"/>
              <a:ext cx="11113" cy="7938"/>
            </a:xfrm>
            <a:custGeom>
              <a:avLst/>
              <a:gdLst>
                <a:gd name="T0" fmla="*/ 7409 w 3"/>
                <a:gd name="T1" fmla="*/ 3969 h 2"/>
                <a:gd name="T2" fmla="*/ 3704 w 3"/>
                <a:gd name="T3" fmla="*/ 7938 h 2"/>
                <a:gd name="T4" fmla="*/ 0 w 3"/>
                <a:gd name="T5" fmla="*/ 3969 h 2"/>
                <a:gd name="T6" fmla="*/ 7409 w 3"/>
                <a:gd name="T7" fmla="*/ 0 h 2"/>
                <a:gd name="T8" fmla="*/ 11113 w 3"/>
                <a:gd name="T9" fmla="*/ 0 h 2"/>
                <a:gd name="T10" fmla="*/ 7409 w 3"/>
                <a:gd name="T11" fmla="*/ 3969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2" y="1"/>
                  </a:moveTo>
                  <a:cubicBezTo>
                    <a:pt x="2" y="1"/>
                    <a:pt x="2" y="1"/>
                    <a:pt x="1" y="2"/>
                  </a:cubicBezTo>
                  <a:cubicBezTo>
                    <a:pt x="0" y="2"/>
                    <a:pt x="1" y="1"/>
                    <a:pt x="0" y="1"/>
                  </a:cubicBezTo>
                  <a:cubicBezTo>
                    <a:pt x="1" y="0"/>
                    <a:pt x="1" y="0"/>
                    <a:pt x="2" y="0"/>
                  </a:cubicBezTo>
                  <a:cubicBezTo>
                    <a:pt x="2" y="0"/>
                    <a:pt x="2" y="0"/>
                    <a:pt x="3" y="0"/>
                  </a:cubicBezTo>
                  <a:cubicBezTo>
                    <a:pt x="3" y="1"/>
                    <a:pt x="3" y="1"/>
                    <a:pt x="2"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3" name="Freeform 511"/>
            <p:cNvSpPr>
              <a:spLocks noChangeArrowheads="1"/>
            </p:cNvSpPr>
            <p:nvPr/>
          </p:nvSpPr>
          <p:spPr bwMode="auto">
            <a:xfrm>
              <a:off x="915988" y="293687"/>
              <a:ext cx="12700" cy="7938"/>
            </a:xfrm>
            <a:custGeom>
              <a:avLst/>
              <a:gdLst>
                <a:gd name="T0" fmla="*/ 12700 w 3"/>
                <a:gd name="T1" fmla="*/ 3969 h 2"/>
                <a:gd name="T2" fmla="*/ 8467 w 3"/>
                <a:gd name="T3" fmla="*/ 7938 h 2"/>
                <a:gd name="T4" fmla="*/ 4233 w 3"/>
                <a:gd name="T5" fmla="*/ 3969 h 2"/>
                <a:gd name="T6" fmla="*/ 4233 w 3"/>
                <a:gd name="T7" fmla="*/ 0 h 2"/>
                <a:gd name="T8" fmla="*/ 12700 w 3"/>
                <a:gd name="T9" fmla="*/ 0 h 2"/>
                <a:gd name="T10" fmla="*/ 12700 w 3"/>
                <a:gd name="T11" fmla="*/ 3969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1"/>
                  </a:moveTo>
                  <a:cubicBezTo>
                    <a:pt x="2" y="2"/>
                    <a:pt x="2" y="2"/>
                    <a:pt x="2" y="2"/>
                  </a:cubicBezTo>
                  <a:cubicBezTo>
                    <a:pt x="1" y="2"/>
                    <a:pt x="0" y="2"/>
                    <a:pt x="1" y="1"/>
                  </a:cubicBezTo>
                  <a:cubicBezTo>
                    <a:pt x="1" y="1"/>
                    <a:pt x="1" y="1"/>
                    <a:pt x="1" y="0"/>
                  </a:cubicBezTo>
                  <a:cubicBezTo>
                    <a:pt x="2" y="0"/>
                    <a:pt x="2" y="0"/>
                    <a:pt x="3" y="0"/>
                  </a:cubicBezTo>
                  <a:cubicBezTo>
                    <a:pt x="3" y="0"/>
                    <a:pt x="3" y="1"/>
                    <a:pt x="3"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4" name="Freeform 512"/>
            <p:cNvSpPr>
              <a:spLocks noChangeArrowheads="1"/>
            </p:cNvSpPr>
            <p:nvPr/>
          </p:nvSpPr>
          <p:spPr bwMode="auto">
            <a:xfrm>
              <a:off x="915988" y="323850"/>
              <a:ext cx="23813" cy="15875"/>
            </a:xfrm>
            <a:custGeom>
              <a:avLst/>
              <a:gdLst>
                <a:gd name="T0" fmla="*/ 15875 w 6"/>
                <a:gd name="T1" fmla="*/ 11906 h 4"/>
                <a:gd name="T2" fmla="*/ 7938 w 6"/>
                <a:gd name="T3" fmla="*/ 15875 h 4"/>
                <a:gd name="T4" fmla="*/ 0 w 6"/>
                <a:gd name="T5" fmla="*/ 11906 h 4"/>
                <a:gd name="T6" fmla="*/ 7938 w 6"/>
                <a:gd name="T7" fmla="*/ 3969 h 4"/>
                <a:gd name="T8" fmla="*/ 15875 w 6"/>
                <a:gd name="T9" fmla="*/ 0 h 4"/>
                <a:gd name="T10" fmla="*/ 15875 w 6"/>
                <a:gd name="T11" fmla="*/ 11906 h 4"/>
                <a:gd name="T12" fmla="*/ 0 60000 65536"/>
                <a:gd name="T13" fmla="*/ 0 60000 65536"/>
                <a:gd name="T14" fmla="*/ 0 60000 65536"/>
                <a:gd name="T15" fmla="*/ 0 60000 65536"/>
                <a:gd name="T16" fmla="*/ 0 60000 65536"/>
                <a:gd name="T17" fmla="*/ 0 60000 65536"/>
                <a:gd name="T18" fmla="*/ 0 w 6"/>
                <a:gd name="T19" fmla="*/ 0 h 4"/>
                <a:gd name="T20" fmla="*/ 6 w 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 h="4">
                  <a:moveTo>
                    <a:pt x="4" y="3"/>
                  </a:moveTo>
                  <a:cubicBezTo>
                    <a:pt x="4" y="4"/>
                    <a:pt x="3" y="4"/>
                    <a:pt x="2" y="4"/>
                  </a:cubicBezTo>
                  <a:cubicBezTo>
                    <a:pt x="1" y="4"/>
                    <a:pt x="0" y="3"/>
                    <a:pt x="0" y="3"/>
                  </a:cubicBezTo>
                  <a:cubicBezTo>
                    <a:pt x="0" y="2"/>
                    <a:pt x="1" y="1"/>
                    <a:pt x="2" y="1"/>
                  </a:cubicBezTo>
                  <a:cubicBezTo>
                    <a:pt x="3" y="0"/>
                    <a:pt x="3" y="0"/>
                    <a:pt x="4" y="0"/>
                  </a:cubicBezTo>
                  <a:cubicBezTo>
                    <a:pt x="5" y="1"/>
                    <a:pt x="6" y="2"/>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5" name="Freeform 513"/>
            <p:cNvSpPr>
              <a:spLocks noChangeArrowheads="1"/>
            </p:cNvSpPr>
            <p:nvPr/>
          </p:nvSpPr>
          <p:spPr bwMode="auto">
            <a:xfrm>
              <a:off x="819150" y="41275"/>
              <a:ext cx="25400" cy="30163"/>
            </a:xfrm>
            <a:custGeom>
              <a:avLst/>
              <a:gdLst>
                <a:gd name="T0" fmla="*/ 21771 w 7"/>
                <a:gd name="T1" fmla="*/ 30163 h 8"/>
                <a:gd name="T2" fmla="*/ 18143 w 7"/>
                <a:gd name="T3" fmla="*/ 22622 h 8"/>
                <a:gd name="T4" fmla="*/ 10886 w 7"/>
                <a:gd name="T5" fmla="*/ 18852 h 8"/>
                <a:gd name="T6" fmla="*/ 3629 w 7"/>
                <a:gd name="T7" fmla="*/ 3770 h 8"/>
                <a:gd name="T8" fmla="*/ 0 w 7"/>
                <a:gd name="T9" fmla="*/ 0 h 8"/>
                <a:gd name="T10" fmla="*/ 3629 w 7"/>
                <a:gd name="T11" fmla="*/ 0 h 8"/>
                <a:gd name="T12" fmla="*/ 3629 w 7"/>
                <a:gd name="T13" fmla="*/ 0 h 8"/>
                <a:gd name="T14" fmla="*/ 10886 w 7"/>
                <a:gd name="T15" fmla="*/ 11311 h 8"/>
                <a:gd name="T16" fmla="*/ 10886 w 7"/>
                <a:gd name="T17" fmla="*/ 11311 h 8"/>
                <a:gd name="T18" fmla="*/ 18143 w 7"/>
                <a:gd name="T19" fmla="*/ 18852 h 8"/>
                <a:gd name="T20" fmla="*/ 21771 w 7"/>
                <a:gd name="T21" fmla="*/ 30163 h 8"/>
                <a:gd name="T22" fmla="*/ 21771 w 7"/>
                <a:gd name="T23" fmla="*/ 3016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8"/>
                <a:gd name="T38" fmla="*/ 7 w 7"/>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8">
                  <a:moveTo>
                    <a:pt x="6" y="8"/>
                  </a:moveTo>
                  <a:cubicBezTo>
                    <a:pt x="5" y="8"/>
                    <a:pt x="5" y="7"/>
                    <a:pt x="5" y="6"/>
                  </a:cubicBezTo>
                  <a:cubicBezTo>
                    <a:pt x="4" y="6"/>
                    <a:pt x="4" y="5"/>
                    <a:pt x="3" y="5"/>
                  </a:cubicBezTo>
                  <a:cubicBezTo>
                    <a:pt x="2" y="4"/>
                    <a:pt x="1" y="2"/>
                    <a:pt x="1" y="1"/>
                  </a:cubicBezTo>
                  <a:cubicBezTo>
                    <a:pt x="0" y="1"/>
                    <a:pt x="0" y="1"/>
                    <a:pt x="0" y="0"/>
                  </a:cubicBezTo>
                  <a:cubicBezTo>
                    <a:pt x="0" y="0"/>
                    <a:pt x="1" y="0"/>
                    <a:pt x="1" y="0"/>
                  </a:cubicBezTo>
                  <a:cubicBezTo>
                    <a:pt x="1" y="0"/>
                    <a:pt x="1" y="0"/>
                    <a:pt x="1" y="0"/>
                  </a:cubicBezTo>
                  <a:cubicBezTo>
                    <a:pt x="2" y="1"/>
                    <a:pt x="2" y="2"/>
                    <a:pt x="3" y="3"/>
                  </a:cubicBezTo>
                  <a:cubicBezTo>
                    <a:pt x="3" y="3"/>
                    <a:pt x="3" y="3"/>
                    <a:pt x="3" y="3"/>
                  </a:cubicBezTo>
                  <a:cubicBezTo>
                    <a:pt x="3" y="4"/>
                    <a:pt x="4" y="5"/>
                    <a:pt x="5" y="5"/>
                  </a:cubicBezTo>
                  <a:cubicBezTo>
                    <a:pt x="5" y="6"/>
                    <a:pt x="6" y="7"/>
                    <a:pt x="6" y="8"/>
                  </a:cubicBezTo>
                  <a:cubicBezTo>
                    <a:pt x="7" y="8"/>
                    <a:pt x="6" y="8"/>
                    <a:pt x="6" y="8"/>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6" name="Freeform 514"/>
            <p:cNvSpPr>
              <a:spLocks noChangeArrowheads="1"/>
            </p:cNvSpPr>
            <p:nvPr/>
          </p:nvSpPr>
          <p:spPr bwMode="auto">
            <a:xfrm>
              <a:off x="819150" y="244475"/>
              <a:ext cx="85725" cy="38100"/>
            </a:xfrm>
            <a:custGeom>
              <a:avLst/>
              <a:gdLst>
                <a:gd name="T0" fmla="*/ 81998 w 23"/>
                <a:gd name="T1" fmla="*/ 26670 h 10"/>
                <a:gd name="T2" fmla="*/ 70816 w 23"/>
                <a:gd name="T3" fmla="*/ 34290 h 10"/>
                <a:gd name="T4" fmla="*/ 63362 w 23"/>
                <a:gd name="T5" fmla="*/ 38100 h 10"/>
                <a:gd name="T6" fmla="*/ 55908 w 23"/>
                <a:gd name="T7" fmla="*/ 38100 h 10"/>
                <a:gd name="T8" fmla="*/ 48453 w 23"/>
                <a:gd name="T9" fmla="*/ 34290 h 10"/>
                <a:gd name="T10" fmla="*/ 44726 w 23"/>
                <a:gd name="T11" fmla="*/ 30480 h 10"/>
                <a:gd name="T12" fmla="*/ 44726 w 23"/>
                <a:gd name="T13" fmla="*/ 30480 h 10"/>
                <a:gd name="T14" fmla="*/ 40999 w 23"/>
                <a:gd name="T15" fmla="*/ 34290 h 10"/>
                <a:gd name="T16" fmla="*/ 37272 w 23"/>
                <a:gd name="T17" fmla="*/ 30480 h 10"/>
                <a:gd name="T18" fmla="*/ 37272 w 23"/>
                <a:gd name="T19" fmla="*/ 34290 h 10"/>
                <a:gd name="T20" fmla="*/ 33545 w 23"/>
                <a:gd name="T21" fmla="*/ 34290 h 10"/>
                <a:gd name="T22" fmla="*/ 26090 w 23"/>
                <a:gd name="T23" fmla="*/ 38100 h 10"/>
                <a:gd name="T24" fmla="*/ 22363 w 23"/>
                <a:gd name="T25" fmla="*/ 38100 h 10"/>
                <a:gd name="T26" fmla="*/ 26090 w 23"/>
                <a:gd name="T27" fmla="*/ 30480 h 10"/>
                <a:gd name="T28" fmla="*/ 26090 w 23"/>
                <a:gd name="T29" fmla="*/ 30480 h 10"/>
                <a:gd name="T30" fmla="*/ 26090 w 23"/>
                <a:gd name="T31" fmla="*/ 30480 h 10"/>
                <a:gd name="T32" fmla="*/ 26090 w 23"/>
                <a:gd name="T33" fmla="*/ 26670 h 10"/>
                <a:gd name="T34" fmla="*/ 22363 w 23"/>
                <a:gd name="T35" fmla="*/ 22860 h 10"/>
                <a:gd name="T36" fmla="*/ 14909 w 23"/>
                <a:gd name="T37" fmla="*/ 22860 h 10"/>
                <a:gd name="T38" fmla="*/ 11182 w 23"/>
                <a:gd name="T39" fmla="*/ 26670 h 10"/>
                <a:gd name="T40" fmla="*/ 7454 w 23"/>
                <a:gd name="T41" fmla="*/ 26670 h 10"/>
                <a:gd name="T42" fmla="*/ 3727 w 23"/>
                <a:gd name="T43" fmla="*/ 22860 h 10"/>
                <a:gd name="T44" fmla="*/ 3727 w 23"/>
                <a:gd name="T45" fmla="*/ 19050 h 10"/>
                <a:gd name="T46" fmla="*/ 14909 w 23"/>
                <a:gd name="T47" fmla="*/ 15240 h 10"/>
                <a:gd name="T48" fmla="*/ 22363 w 23"/>
                <a:gd name="T49" fmla="*/ 15240 h 10"/>
                <a:gd name="T50" fmla="*/ 26090 w 23"/>
                <a:gd name="T51" fmla="*/ 15240 h 10"/>
                <a:gd name="T52" fmla="*/ 22363 w 23"/>
                <a:gd name="T53" fmla="*/ 19050 h 10"/>
                <a:gd name="T54" fmla="*/ 37272 w 23"/>
                <a:gd name="T55" fmla="*/ 15240 h 10"/>
                <a:gd name="T56" fmla="*/ 48453 w 23"/>
                <a:gd name="T57" fmla="*/ 15240 h 10"/>
                <a:gd name="T58" fmla="*/ 48453 w 23"/>
                <a:gd name="T59" fmla="*/ 15240 h 10"/>
                <a:gd name="T60" fmla="*/ 44726 w 23"/>
                <a:gd name="T61" fmla="*/ 15240 h 10"/>
                <a:gd name="T62" fmla="*/ 40999 w 23"/>
                <a:gd name="T63" fmla="*/ 7620 h 10"/>
                <a:gd name="T64" fmla="*/ 40999 w 23"/>
                <a:gd name="T65" fmla="*/ 3810 h 10"/>
                <a:gd name="T66" fmla="*/ 52180 w 23"/>
                <a:gd name="T67" fmla="*/ 3810 h 10"/>
                <a:gd name="T68" fmla="*/ 55908 w 23"/>
                <a:gd name="T69" fmla="*/ 7620 h 10"/>
                <a:gd name="T70" fmla="*/ 55908 w 23"/>
                <a:gd name="T71" fmla="*/ 11430 h 10"/>
                <a:gd name="T72" fmla="*/ 63362 w 23"/>
                <a:gd name="T73" fmla="*/ 7620 h 10"/>
                <a:gd name="T74" fmla="*/ 78271 w 23"/>
                <a:gd name="T75" fmla="*/ 11430 h 10"/>
                <a:gd name="T76" fmla="*/ 81998 w 23"/>
                <a:gd name="T77" fmla="*/ 26670 h 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
                <a:gd name="T118" fmla="*/ 0 h 10"/>
                <a:gd name="T119" fmla="*/ 23 w 23"/>
                <a:gd name="T120" fmla="*/ 10 h 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 h="10">
                  <a:moveTo>
                    <a:pt x="22" y="7"/>
                  </a:moveTo>
                  <a:cubicBezTo>
                    <a:pt x="21" y="7"/>
                    <a:pt x="21" y="9"/>
                    <a:pt x="19" y="9"/>
                  </a:cubicBezTo>
                  <a:cubicBezTo>
                    <a:pt x="18" y="9"/>
                    <a:pt x="18" y="10"/>
                    <a:pt x="17" y="10"/>
                  </a:cubicBezTo>
                  <a:cubicBezTo>
                    <a:pt x="16" y="10"/>
                    <a:pt x="15" y="10"/>
                    <a:pt x="15" y="10"/>
                  </a:cubicBezTo>
                  <a:cubicBezTo>
                    <a:pt x="14" y="9"/>
                    <a:pt x="14" y="9"/>
                    <a:pt x="13" y="9"/>
                  </a:cubicBezTo>
                  <a:cubicBezTo>
                    <a:pt x="13" y="8"/>
                    <a:pt x="13" y="8"/>
                    <a:pt x="12" y="8"/>
                  </a:cubicBezTo>
                  <a:cubicBezTo>
                    <a:pt x="12" y="8"/>
                    <a:pt x="12" y="8"/>
                    <a:pt x="12" y="8"/>
                  </a:cubicBezTo>
                  <a:cubicBezTo>
                    <a:pt x="11" y="8"/>
                    <a:pt x="11" y="9"/>
                    <a:pt x="11" y="9"/>
                  </a:cubicBezTo>
                  <a:cubicBezTo>
                    <a:pt x="10" y="8"/>
                    <a:pt x="10" y="8"/>
                    <a:pt x="10" y="8"/>
                  </a:cubicBezTo>
                  <a:cubicBezTo>
                    <a:pt x="10" y="9"/>
                    <a:pt x="10" y="9"/>
                    <a:pt x="10" y="9"/>
                  </a:cubicBezTo>
                  <a:cubicBezTo>
                    <a:pt x="9" y="9"/>
                    <a:pt x="10" y="8"/>
                    <a:pt x="9" y="9"/>
                  </a:cubicBezTo>
                  <a:cubicBezTo>
                    <a:pt x="8" y="9"/>
                    <a:pt x="8" y="9"/>
                    <a:pt x="7" y="10"/>
                  </a:cubicBezTo>
                  <a:cubicBezTo>
                    <a:pt x="7" y="10"/>
                    <a:pt x="7" y="10"/>
                    <a:pt x="6" y="10"/>
                  </a:cubicBezTo>
                  <a:cubicBezTo>
                    <a:pt x="7" y="9"/>
                    <a:pt x="6" y="9"/>
                    <a:pt x="7" y="8"/>
                  </a:cubicBezTo>
                  <a:cubicBezTo>
                    <a:pt x="7" y="8"/>
                    <a:pt x="7" y="8"/>
                    <a:pt x="7" y="8"/>
                  </a:cubicBezTo>
                  <a:cubicBezTo>
                    <a:pt x="7" y="8"/>
                    <a:pt x="7" y="8"/>
                    <a:pt x="7" y="8"/>
                  </a:cubicBezTo>
                  <a:cubicBezTo>
                    <a:pt x="7" y="7"/>
                    <a:pt x="6" y="7"/>
                    <a:pt x="7" y="7"/>
                  </a:cubicBezTo>
                  <a:cubicBezTo>
                    <a:pt x="7" y="6"/>
                    <a:pt x="6" y="6"/>
                    <a:pt x="6" y="6"/>
                  </a:cubicBezTo>
                  <a:cubicBezTo>
                    <a:pt x="6" y="6"/>
                    <a:pt x="5" y="6"/>
                    <a:pt x="4" y="6"/>
                  </a:cubicBezTo>
                  <a:cubicBezTo>
                    <a:pt x="4" y="6"/>
                    <a:pt x="3" y="6"/>
                    <a:pt x="3" y="7"/>
                  </a:cubicBezTo>
                  <a:cubicBezTo>
                    <a:pt x="3" y="7"/>
                    <a:pt x="2" y="7"/>
                    <a:pt x="2" y="7"/>
                  </a:cubicBezTo>
                  <a:cubicBezTo>
                    <a:pt x="1" y="7"/>
                    <a:pt x="0" y="7"/>
                    <a:pt x="1" y="6"/>
                  </a:cubicBezTo>
                  <a:cubicBezTo>
                    <a:pt x="0" y="6"/>
                    <a:pt x="1" y="6"/>
                    <a:pt x="1" y="5"/>
                  </a:cubicBezTo>
                  <a:cubicBezTo>
                    <a:pt x="2" y="4"/>
                    <a:pt x="3" y="5"/>
                    <a:pt x="4" y="4"/>
                  </a:cubicBezTo>
                  <a:cubicBezTo>
                    <a:pt x="4" y="4"/>
                    <a:pt x="5" y="4"/>
                    <a:pt x="6" y="4"/>
                  </a:cubicBezTo>
                  <a:cubicBezTo>
                    <a:pt x="6" y="4"/>
                    <a:pt x="6" y="4"/>
                    <a:pt x="7" y="4"/>
                  </a:cubicBezTo>
                  <a:cubicBezTo>
                    <a:pt x="6" y="5"/>
                    <a:pt x="6" y="5"/>
                    <a:pt x="6" y="5"/>
                  </a:cubicBezTo>
                  <a:cubicBezTo>
                    <a:pt x="8" y="5"/>
                    <a:pt x="8" y="4"/>
                    <a:pt x="10" y="4"/>
                  </a:cubicBezTo>
                  <a:cubicBezTo>
                    <a:pt x="11" y="3"/>
                    <a:pt x="12" y="4"/>
                    <a:pt x="13" y="4"/>
                  </a:cubicBezTo>
                  <a:cubicBezTo>
                    <a:pt x="13" y="4"/>
                    <a:pt x="13" y="4"/>
                    <a:pt x="13" y="4"/>
                  </a:cubicBezTo>
                  <a:cubicBezTo>
                    <a:pt x="13" y="4"/>
                    <a:pt x="12" y="4"/>
                    <a:pt x="12" y="4"/>
                  </a:cubicBezTo>
                  <a:cubicBezTo>
                    <a:pt x="11" y="3"/>
                    <a:pt x="10" y="3"/>
                    <a:pt x="11" y="2"/>
                  </a:cubicBezTo>
                  <a:cubicBezTo>
                    <a:pt x="11" y="2"/>
                    <a:pt x="11" y="2"/>
                    <a:pt x="11" y="1"/>
                  </a:cubicBezTo>
                  <a:cubicBezTo>
                    <a:pt x="12" y="1"/>
                    <a:pt x="13" y="0"/>
                    <a:pt x="14" y="1"/>
                  </a:cubicBezTo>
                  <a:cubicBezTo>
                    <a:pt x="15" y="1"/>
                    <a:pt x="15" y="1"/>
                    <a:pt x="15" y="2"/>
                  </a:cubicBezTo>
                  <a:cubicBezTo>
                    <a:pt x="15" y="3"/>
                    <a:pt x="15" y="3"/>
                    <a:pt x="15" y="3"/>
                  </a:cubicBezTo>
                  <a:cubicBezTo>
                    <a:pt x="16" y="3"/>
                    <a:pt x="16" y="2"/>
                    <a:pt x="17" y="2"/>
                  </a:cubicBezTo>
                  <a:cubicBezTo>
                    <a:pt x="19" y="1"/>
                    <a:pt x="20" y="2"/>
                    <a:pt x="21" y="3"/>
                  </a:cubicBezTo>
                  <a:cubicBezTo>
                    <a:pt x="23" y="4"/>
                    <a:pt x="23" y="5"/>
                    <a:pt x="22" y="7"/>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7" name="Freeform 515"/>
            <p:cNvSpPr>
              <a:spLocks noChangeArrowheads="1"/>
            </p:cNvSpPr>
            <p:nvPr/>
          </p:nvSpPr>
          <p:spPr bwMode="auto">
            <a:xfrm>
              <a:off x="890588" y="320675"/>
              <a:ext cx="22225" cy="14288"/>
            </a:xfrm>
            <a:custGeom>
              <a:avLst/>
              <a:gdLst>
                <a:gd name="T0" fmla="*/ 22225 w 6"/>
                <a:gd name="T1" fmla="*/ 3572 h 4"/>
                <a:gd name="T2" fmla="*/ 18521 w 6"/>
                <a:gd name="T3" fmla="*/ 7144 h 4"/>
                <a:gd name="T4" fmla="*/ 14817 w 6"/>
                <a:gd name="T5" fmla="*/ 10716 h 4"/>
                <a:gd name="T6" fmla="*/ 3704 w 6"/>
                <a:gd name="T7" fmla="*/ 14288 h 4"/>
                <a:gd name="T8" fmla="*/ 0 w 6"/>
                <a:gd name="T9" fmla="*/ 10716 h 4"/>
                <a:gd name="T10" fmla="*/ 0 w 6"/>
                <a:gd name="T11" fmla="*/ 3572 h 4"/>
                <a:gd name="T12" fmla="*/ 11113 w 6"/>
                <a:gd name="T13" fmla="*/ 0 h 4"/>
                <a:gd name="T14" fmla="*/ 14817 w 6"/>
                <a:gd name="T15" fmla="*/ 0 h 4"/>
                <a:gd name="T16" fmla="*/ 22225 w 6"/>
                <a:gd name="T17" fmla="*/ 0 h 4"/>
                <a:gd name="T18" fmla="*/ 22225 w 6"/>
                <a:gd name="T19" fmla="*/ 357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6" y="1"/>
                  </a:moveTo>
                  <a:cubicBezTo>
                    <a:pt x="5" y="2"/>
                    <a:pt x="5" y="2"/>
                    <a:pt x="5" y="2"/>
                  </a:cubicBezTo>
                  <a:cubicBezTo>
                    <a:pt x="5" y="2"/>
                    <a:pt x="4" y="3"/>
                    <a:pt x="4" y="3"/>
                  </a:cubicBezTo>
                  <a:cubicBezTo>
                    <a:pt x="3" y="4"/>
                    <a:pt x="2" y="4"/>
                    <a:pt x="1" y="4"/>
                  </a:cubicBezTo>
                  <a:cubicBezTo>
                    <a:pt x="0" y="4"/>
                    <a:pt x="0" y="3"/>
                    <a:pt x="0" y="3"/>
                  </a:cubicBezTo>
                  <a:cubicBezTo>
                    <a:pt x="0" y="2"/>
                    <a:pt x="0" y="2"/>
                    <a:pt x="0" y="1"/>
                  </a:cubicBezTo>
                  <a:cubicBezTo>
                    <a:pt x="1" y="1"/>
                    <a:pt x="2" y="0"/>
                    <a:pt x="3" y="0"/>
                  </a:cubicBezTo>
                  <a:cubicBezTo>
                    <a:pt x="3" y="0"/>
                    <a:pt x="4" y="0"/>
                    <a:pt x="4" y="0"/>
                  </a:cubicBezTo>
                  <a:cubicBezTo>
                    <a:pt x="4" y="0"/>
                    <a:pt x="5" y="0"/>
                    <a:pt x="6" y="0"/>
                  </a:cubicBezTo>
                  <a:cubicBezTo>
                    <a:pt x="6" y="0"/>
                    <a:pt x="6" y="1"/>
                    <a:pt x="6"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8" name="Freeform 516"/>
            <p:cNvSpPr>
              <a:spLocks noChangeArrowheads="1"/>
            </p:cNvSpPr>
            <p:nvPr/>
          </p:nvSpPr>
          <p:spPr bwMode="auto">
            <a:xfrm>
              <a:off x="811213" y="214312"/>
              <a:ext cx="52388" cy="30163"/>
            </a:xfrm>
            <a:custGeom>
              <a:avLst/>
              <a:gdLst>
                <a:gd name="T0" fmla="*/ 44904 w 14"/>
                <a:gd name="T1" fmla="*/ 15082 h 8"/>
                <a:gd name="T2" fmla="*/ 41162 w 14"/>
                <a:gd name="T3" fmla="*/ 22622 h 8"/>
                <a:gd name="T4" fmla="*/ 29936 w 14"/>
                <a:gd name="T5" fmla="*/ 30163 h 8"/>
                <a:gd name="T6" fmla="*/ 18710 w 14"/>
                <a:gd name="T7" fmla="*/ 26393 h 8"/>
                <a:gd name="T8" fmla="*/ 11226 w 14"/>
                <a:gd name="T9" fmla="*/ 18852 h 8"/>
                <a:gd name="T10" fmla="*/ 0 w 14"/>
                <a:gd name="T11" fmla="*/ 18852 h 8"/>
                <a:gd name="T12" fmla="*/ 0 w 14"/>
                <a:gd name="T13" fmla="*/ 15082 h 8"/>
                <a:gd name="T14" fmla="*/ 3742 w 14"/>
                <a:gd name="T15" fmla="*/ 7541 h 8"/>
                <a:gd name="T16" fmla="*/ 14968 w 14"/>
                <a:gd name="T17" fmla="*/ 11311 h 8"/>
                <a:gd name="T18" fmla="*/ 18710 w 14"/>
                <a:gd name="T19" fmla="*/ 11311 h 8"/>
                <a:gd name="T20" fmla="*/ 18710 w 14"/>
                <a:gd name="T21" fmla="*/ 7541 h 8"/>
                <a:gd name="T22" fmla="*/ 22452 w 14"/>
                <a:gd name="T23" fmla="*/ 3770 h 8"/>
                <a:gd name="T24" fmla="*/ 26194 w 14"/>
                <a:gd name="T25" fmla="*/ 3770 h 8"/>
                <a:gd name="T26" fmla="*/ 29936 w 14"/>
                <a:gd name="T27" fmla="*/ 7541 h 8"/>
                <a:gd name="T28" fmla="*/ 48646 w 14"/>
                <a:gd name="T29" fmla="*/ 7541 h 8"/>
                <a:gd name="T30" fmla="*/ 44904 w 14"/>
                <a:gd name="T31" fmla="*/ 15082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8"/>
                <a:gd name="T50" fmla="*/ 14 w 14"/>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8">
                  <a:moveTo>
                    <a:pt x="12" y="4"/>
                  </a:moveTo>
                  <a:cubicBezTo>
                    <a:pt x="12" y="5"/>
                    <a:pt x="12" y="5"/>
                    <a:pt x="11" y="6"/>
                  </a:cubicBezTo>
                  <a:cubicBezTo>
                    <a:pt x="10" y="6"/>
                    <a:pt x="10" y="7"/>
                    <a:pt x="8" y="8"/>
                  </a:cubicBezTo>
                  <a:cubicBezTo>
                    <a:pt x="7" y="7"/>
                    <a:pt x="6" y="8"/>
                    <a:pt x="5" y="7"/>
                  </a:cubicBezTo>
                  <a:cubicBezTo>
                    <a:pt x="3" y="7"/>
                    <a:pt x="3" y="6"/>
                    <a:pt x="3" y="5"/>
                  </a:cubicBezTo>
                  <a:cubicBezTo>
                    <a:pt x="2" y="5"/>
                    <a:pt x="1" y="6"/>
                    <a:pt x="0" y="5"/>
                  </a:cubicBezTo>
                  <a:cubicBezTo>
                    <a:pt x="0" y="5"/>
                    <a:pt x="0" y="4"/>
                    <a:pt x="0" y="4"/>
                  </a:cubicBezTo>
                  <a:cubicBezTo>
                    <a:pt x="0" y="3"/>
                    <a:pt x="1" y="3"/>
                    <a:pt x="1" y="2"/>
                  </a:cubicBezTo>
                  <a:cubicBezTo>
                    <a:pt x="3" y="2"/>
                    <a:pt x="4" y="2"/>
                    <a:pt x="4" y="3"/>
                  </a:cubicBezTo>
                  <a:cubicBezTo>
                    <a:pt x="5" y="3"/>
                    <a:pt x="5" y="3"/>
                    <a:pt x="5" y="3"/>
                  </a:cubicBezTo>
                  <a:cubicBezTo>
                    <a:pt x="6" y="2"/>
                    <a:pt x="5" y="2"/>
                    <a:pt x="5" y="2"/>
                  </a:cubicBezTo>
                  <a:cubicBezTo>
                    <a:pt x="5" y="1"/>
                    <a:pt x="6" y="1"/>
                    <a:pt x="6" y="1"/>
                  </a:cubicBezTo>
                  <a:cubicBezTo>
                    <a:pt x="6" y="1"/>
                    <a:pt x="7" y="1"/>
                    <a:pt x="7" y="1"/>
                  </a:cubicBezTo>
                  <a:cubicBezTo>
                    <a:pt x="8" y="1"/>
                    <a:pt x="8" y="1"/>
                    <a:pt x="8" y="2"/>
                  </a:cubicBezTo>
                  <a:cubicBezTo>
                    <a:pt x="10" y="2"/>
                    <a:pt x="12" y="0"/>
                    <a:pt x="13" y="2"/>
                  </a:cubicBezTo>
                  <a:cubicBezTo>
                    <a:pt x="14" y="2"/>
                    <a:pt x="12" y="3"/>
                    <a:pt x="12"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39" name="Freeform 517"/>
            <p:cNvSpPr>
              <a:spLocks noChangeArrowheads="1"/>
            </p:cNvSpPr>
            <p:nvPr/>
          </p:nvSpPr>
          <p:spPr bwMode="auto">
            <a:xfrm>
              <a:off x="874713" y="358775"/>
              <a:ext cx="23813" cy="14288"/>
            </a:xfrm>
            <a:custGeom>
              <a:avLst/>
              <a:gdLst>
                <a:gd name="T0" fmla="*/ 23813 w 6"/>
                <a:gd name="T1" fmla="*/ 10716 h 4"/>
                <a:gd name="T2" fmla="*/ 7938 w 6"/>
                <a:gd name="T3" fmla="*/ 14288 h 4"/>
                <a:gd name="T4" fmla="*/ 0 w 6"/>
                <a:gd name="T5" fmla="*/ 10716 h 4"/>
                <a:gd name="T6" fmla="*/ 3969 w 6"/>
                <a:gd name="T7" fmla="*/ 3572 h 4"/>
                <a:gd name="T8" fmla="*/ 7938 w 6"/>
                <a:gd name="T9" fmla="*/ 0 h 4"/>
                <a:gd name="T10" fmla="*/ 23813 w 6"/>
                <a:gd name="T11" fmla="*/ 3572 h 4"/>
                <a:gd name="T12" fmla="*/ 23813 w 6"/>
                <a:gd name="T13" fmla="*/ 10716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6" y="3"/>
                  </a:moveTo>
                  <a:cubicBezTo>
                    <a:pt x="5" y="4"/>
                    <a:pt x="3" y="4"/>
                    <a:pt x="2" y="4"/>
                  </a:cubicBezTo>
                  <a:cubicBezTo>
                    <a:pt x="1" y="4"/>
                    <a:pt x="1" y="3"/>
                    <a:pt x="0" y="3"/>
                  </a:cubicBezTo>
                  <a:cubicBezTo>
                    <a:pt x="1" y="1"/>
                    <a:pt x="1" y="1"/>
                    <a:pt x="1" y="1"/>
                  </a:cubicBezTo>
                  <a:cubicBezTo>
                    <a:pt x="1" y="1"/>
                    <a:pt x="2" y="1"/>
                    <a:pt x="2" y="0"/>
                  </a:cubicBezTo>
                  <a:cubicBezTo>
                    <a:pt x="4" y="0"/>
                    <a:pt x="5" y="0"/>
                    <a:pt x="6" y="1"/>
                  </a:cubicBezTo>
                  <a:cubicBezTo>
                    <a:pt x="6" y="1"/>
                    <a:pt x="6" y="2"/>
                    <a:pt x="6"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0" name="Freeform 518"/>
            <p:cNvSpPr>
              <a:spLocks noChangeArrowheads="1"/>
            </p:cNvSpPr>
            <p:nvPr/>
          </p:nvSpPr>
          <p:spPr bwMode="auto">
            <a:xfrm>
              <a:off x="879475" y="331787"/>
              <a:ext cx="6350" cy="7938"/>
            </a:xfrm>
            <a:custGeom>
              <a:avLst/>
              <a:gdLst>
                <a:gd name="T0" fmla="*/ 6350 w 2"/>
                <a:gd name="T1" fmla="*/ 7938 h 2"/>
                <a:gd name="T2" fmla="*/ 0 w 2"/>
                <a:gd name="T3" fmla="*/ 7938 h 2"/>
                <a:gd name="T4" fmla="*/ 0 w 2"/>
                <a:gd name="T5" fmla="*/ 3969 h 2"/>
                <a:gd name="T6" fmla="*/ 3175 w 2"/>
                <a:gd name="T7" fmla="*/ 0 h 2"/>
                <a:gd name="T8" fmla="*/ 6350 w 2"/>
                <a:gd name="T9" fmla="*/ 3969 h 2"/>
                <a:gd name="T10" fmla="*/ 6350 w 2"/>
                <a:gd name="T11" fmla="*/ 7938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cubicBezTo>
                    <a:pt x="1" y="2"/>
                    <a:pt x="1" y="2"/>
                    <a:pt x="0" y="2"/>
                  </a:cubicBezTo>
                  <a:cubicBezTo>
                    <a:pt x="0" y="2"/>
                    <a:pt x="0" y="2"/>
                    <a:pt x="0" y="1"/>
                  </a:cubicBezTo>
                  <a:cubicBezTo>
                    <a:pt x="0" y="1"/>
                    <a:pt x="1" y="1"/>
                    <a:pt x="1" y="0"/>
                  </a:cubicBezTo>
                  <a:cubicBezTo>
                    <a:pt x="2" y="0"/>
                    <a:pt x="2" y="1"/>
                    <a:pt x="2" y="1"/>
                  </a:cubicBezTo>
                  <a:cubicBezTo>
                    <a:pt x="2" y="1"/>
                    <a:pt x="2" y="1"/>
                    <a:pt x="2"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1" name="Freeform 519"/>
            <p:cNvSpPr>
              <a:spLocks noChangeArrowheads="1"/>
            </p:cNvSpPr>
            <p:nvPr/>
          </p:nvSpPr>
          <p:spPr bwMode="auto">
            <a:xfrm>
              <a:off x="825500" y="203200"/>
              <a:ext cx="15875" cy="11113"/>
            </a:xfrm>
            <a:custGeom>
              <a:avLst/>
              <a:gdLst>
                <a:gd name="T0" fmla="*/ 11906 w 4"/>
                <a:gd name="T1" fmla="*/ 11113 h 3"/>
                <a:gd name="T2" fmla="*/ 3969 w 4"/>
                <a:gd name="T3" fmla="*/ 11113 h 3"/>
                <a:gd name="T4" fmla="*/ 0 w 4"/>
                <a:gd name="T5" fmla="*/ 7409 h 3"/>
                <a:gd name="T6" fmla="*/ 11906 w 4"/>
                <a:gd name="T7" fmla="*/ 0 h 3"/>
                <a:gd name="T8" fmla="*/ 15875 w 4"/>
                <a:gd name="T9" fmla="*/ 3704 h 3"/>
                <a:gd name="T10" fmla="*/ 11906 w 4"/>
                <a:gd name="T11" fmla="*/ 11113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3" y="3"/>
                  </a:moveTo>
                  <a:cubicBezTo>
                    <a:pt x="3" y="3"/>
                    <a:pt x="2" y="3"/>
                    <a:pt x="1" y="3"/>
                  </a:cubicBezTo>
                  <a:cubicBezTo>
                    <a:pt x="1" y="3"/>
                    <a:pt x="0" y="3"/>
                    <a:pt x="0" y="2"/>
                  </a:cubicBezTo>
                  <a:cubicBezTo>
                    <a:pt x="0" y="1"/>
                    <a:pt x="2" y="1"/>
                    <a:pt x="3" y="0"/>
                  </a:cubicBezTo>
                  <a:cubicBezTo>
                    <a:pt x="4" y="0"/>
                    <a:pt x="3" y="1"/>
                    <a:pt x="4" y="1"/>
                  </a:cubicBezTo>
                  <a:cubicBezTo>
                    <a:pt x="4" y="1"/>
                    <a:pt x="4" y="2"/>
                    <a:pt x="3"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2" name="Freeform 520"/>
            <p:cNvSpPr>
              <a:spLocks noChangeArrowheads="1"/>
            </p:cNvSpPr>
            <p:nvPr/>
          </p:nvSpPr>
          <p:spPr bwMode="auto">
            <a:xfrm>
              <a:off x="855663" y="312737"/>
              <a:ext cx="19050" cy="15875"/>
            </a:xfrm>
            <a:custGeom>
              <a:avLst/>
              <a:gdLst>
                <a:gd name="T0" fmla="*/ 19050 w 5"/>
                <a:gd name="T1" fmla="*/ 11906 h 4"/>
                <a:gd name="T2" fmla="*/ 11430 w 5"/>
                <a:gd name="T3" fmla="*/ 15875 h 4"/>
                <a:gd name="T4" fmla="*/ 3810 w 5"/>
                <a:gd name="T5" fmla="*/ 15875 h 4"/>
                <a:gd name="T6" fmla="*/ 0 w 5"/>
                <a:gd name="T7" fmla="*/ 7938 h 4"/>
                <a:gd name="T8" fmla="*/ 7620 w 5"/>
                <a:gd name="T9" fmla="*/ 3969 h 4"/>
                <a:gd name="T10" fmla="*/ 19050 w 5"/>
                <a:gd name="T11" fmla="*/ 3969 h 4"/>
                <a:gd name="T12" fmla="*/ 19050 w 5"/>
                <a:gd name="T13" fmla="*/ 11906 h 4"/>
                <a:gd name="T14" fmla="*/ 0 60000 65536"/>
                <a:gd name="T15" fmla="*/ 0 60000 65536"/>
                <a:gd name="T16" fmla="*/ 0 60000 65536"/>
                <a:gd name="T17" fmla="*/ 0 60000 65536"/>
                <a:gd name="T18" fmla="*/ 0 60000 65536"/>
                <a:gd name="T19" fmla="*/ 0 60000 65536"/>
                <a:gd name="T20" fmla="*/ 0 60000 65536"/>
                <a:gd name="T21" fmla="*/ 0 w 5"/>
                <a:gd name="T22" fmla="*/ 0 h 4"/>
                <a:gd name="T23" fmla="*/ 5 w 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4">
                  <a:moveTo>
                    <a:pt x="5" y="3"/>
                  </a:moveTo>
                  <a:cubicBezTo>
                    <a:pt x="4" y="4"/>
                    <a:pt x="4" y="4"/>
                    <a:pt x="3" y="4"/>
                  </a:cubicBezTo>
                  <a:cubicBezTo>
                    <a:pt x="2" y="4"/>
                    <a:pt x="1" y="4"/>
                    <a:pt x="1" y="4"/>
                  </a:cubicBezTo>
                  <a:cubicBezTo>
                    <a:pt x="0" y="3"/>
                    <a:pt x="0" y="3"/>
                    <a:pt x="0" y="2"/>
                  </a:cubicBezTo>
                  <a:cubicBezTo>
                    <a:pt x="0" y="1"/>
                    <a:pt x="1" y="1"/>
                    <a:pt x="2" y="1"/>
                  </a:cubicBezTo>
                  <a:cubicBezTo>
                    <a:pt x="3" y="0"/>
                    <a:pt x="4" y="1"/>
                    <a:pt x="5" y="1"/>
                  </a:cubicBezTo>
                  <a:cubicBezTo>
                    <a:pt x="5" y="2"/>
                    <a:pt x="5" y="2"/>
                    <a:pt x="5"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3" name="Freeform 521"/>
            <p:cNvSpPr>
              <a:spLocks noChangeArrowheads="1"/>
            </p:cNvSpPr>
            <p:nvPr/>
          </p:nvSpPr>
          <p:spPr bwMode="auto">
            <a:xfrm>
              <a:off x="879475" y="414337"/>
              <a:ext cx="22225" cy="23813"/>
            </a:xfrm>
            <a:custGeom>
              <a:avLst/>
              <a:gdLst>
                <a:gd name="T0" fmla="*/ 18521 w 6"/>
                <a:gd name="T1" fmla="*/ 7938 h 6"/>
                <a:gd name="T2" fmla="*/ 14817 w 6"/>
                <a:gd name="T3" fmla="*/ 7938 h 6"/>
                <a:gd name="T4" fmla="*/ 22225 w 6"/>
                <a:gd name="T5" fmla="*/ 15875 h 6"/>
                <a:gd name="T6" fmla="*/ 14817 w 6"/>
                <a:gd name="T7" fmla="*/ 23813 h 6"/>
                <a:gd name="T8" fmla="*/ 7408 w 6"/>
                <a:gd name="T9" fmla="*/ 23813 h 6"/>
                <a:gd name="T10" fmla="*/ 3704 w 6"/>
                <a:gd name="T11" fmla="*/ 19844 h 6"/>
                <a:gd name="T12" fmla="*/ 3704 w 6"/>
                <a:gd name="T13" fmla="*/ 11907 h 6"/>
                <a:gd name="T14" fmla="*/ 7408 w 6"/>
                <a:gd name="T15" fmla="*/ 7938 h 6"/>
                <a:gd name="T16" fmla="*/ 11113 w 6"/>
                <a:gd name="T17" fmla="*/ 3969 h 6"/>
                <a:gd name="T18" fmla="*/ 14817 w 6"/>
                <a:gd name="T19" fmla="*/ 0 h 6"/>
                <a:gd name="T20" fmla="*/ 18521 w 6"/>
                <a:gd name="T21" fmla="*/ 3969 h 6"/>
                <a:gd name="T22" fmla="*/ 18521 w 6"/>
                <a:gd name="T23" fmla="*/ 7938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6"/>
                <a:gd name="T38" fmla="*/ 6 w 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6">
                  <a:moveTo>
                    <a:pt x="5" y="2"/>
                  </a:moveTo>
                  <a:cubicBezTo>
                    <a:pt x="5" y="2"/>
                    <a:pt x="4" y="2"/>
                    <a:pt x="4" y="2"/>
                  </a:cubicBezTo>
                  <a:cubicBezTo>
                    <a:pt x="5" y="3"/>
                    <a:pt x="6" y="3"/>
                    <a:pt x="6" y="4"/>
                  </a:cubicBezTo>
                  <a:cubicBezTo>
                    <a:pt x="6" y="4"/>
                    <a:pt x="5" y="5"/>
                    <a:pt x="4" y="6"/>
                  </a:cubicBezTo>
                  <a:cubicBezTo>
                    <a:pt x="3" y="6"/>
                    <a:pt x="2" y="6"/>
                    <a:pt x="2" y="6"/>
                  </a:cubicBezTo>
                  <a:cubicBezTo>
                    <a:pt x="1" y="6"/>
                    <a:pt x="1" y="5"/>
                    <a:pt x="1" y="5"/>
                  </a:cubicBezTo>
                  <a:cubicBezTo>
                    <a:pt x="1" y="5"/>
                    <a:pt x="0" y="4"/>
                    <a:pt x="1" y="3"/>
                  </a:cubicBezTo>
                  <a:cubicBezTo>
                    <a:pt x="1" y="3"/>
                    <a:pt x="4" y="3"/>
                    <a:pt x="2" y="2"/>
                  </a:cubicBezTo>
                  <a:cubicBezTo>
                    <a:pt x="2" y="2"/>
                    <a:pt x="2" y="1"/>
                    <a:pt x="3" y="1"/>
                  </a:cubicBezTo>
                  <a:cubicBezTo>
                    <a:pt x="3" y="1"/>
                    <a:pt x="4" y="0"/>
                    <a:pt x="4" y="0"/>
                  </a:cubicBezTo>
                  <a:cubicBezTo>
                    <a:pt x="5" y="0"/>
                    <a:pt x="5" y="1"/>
                    <a:pt x="5" y="1"/>
                  </a:cubicBezTo>
                  <a:cubicBezTo>
                    <a:pt x="5" y="1"/>
                    <a:pt x="5" y="2"/>
                    <a:pt x="5"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4" name="Freeform 522"/>
            <p:cNvSpPr>
              <a:spLocks noChangeArrowheads="1"/>
            </p:cNvSpPr>
            <p:nvPr/>
          </p:nvSpPr>
          <p:spPr bwMode="auto">
            <a:xfrm>
              <a:off x="800100" y="165100"/>
              <a:ext cx="11113" cy="23813"/>
            </a:xfrm>
            <a:custGeom>
              <a:avLst/>
              <a:gdLst>
                <a:gd name="T0" fmla="*/ 11113 w 3"/>
                <a:gd name="T1" fmla="*/ 15875 h 6"/>
                <a:gd name="T2" fmla="*/ 7409 w 3"/>
                <a:gd name="T3" fmla="*/ 23813 h 6"/>
                <a:gd name="T4" fmla="*/ 3704 w 3"/>
                <a:gd name="T5" fmla="*/ 23813 h 6"/>
                <a:gd name="T6" fmla="*/ 3704 w 3"/>
                <a:gd name="T7" fmla="*/ 19844 h 6"/>
                <a:gd name="T8" fmla="*/ 3704 w 3"/>
                <a:gd name="T9" fmla="*/ 15875 h 6"/>
                <a:gd name="T10" fmla="*/ 3704 w 3"/>
                <a:gd name="T11" fmla="*/ 15875 h 6"/>
                <a:gd name="T12" fmla="*/ 7409 w 3"/>
                <a:gd name="T13" fmla="*/ 11907 h 6"/>
                <a:gd name="T14" fmla="*/ 7409 w 3"/>
                <a:gd name="T15" fmla="*/ 7938 h 6"/>
                <a:gd name="T16" fmla="*/ 3704 w 3"/>
                <a:gd name="T17" fmla="*/ 0 h 6"/>
                <a:gd name="T18" fmla="*/ 3704 w 3"/>
                <a:gd name="T19" fmla="*/ 0 h 6"/>
                <a:gd name="T20" fmla="*/ 11113 w 3"/>
                <a:gd name="T21" fmla="*/ 15875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6"/>
                <a:gd name="T35" fmla="*/ 3 w 3"/>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6">
                  <a:moveTo>
                    <a:pt x="3" y="4"/>
                  </a:moveTo>
                  <a:cubicBezTo>
                    <a:pt x="2" y="4"/>
                    <a:pt x="2" y="5"/>
                    <a:pt x="2" y="6"/>
                  </a:cubicBezTo>
                  <a:cubicBezTo>
                    <a:pt x="2" y="6"/>
                    <a:pt x="1" y="6"/>
                    <a:pt x="1" y="6"/>
                  </a:cubicBezTo>
                  <a:cubicBezTo>
                    <a:pt x="0" y="6"/>
                    <a:pt x="1" y="5"/>
                    <a:pt x="1" y="5"/>
                  </a:cubicBezTo>
                  <a:cubicBezTo>
                    <a:pt x="1" y="5"/>
                    <a:pt x="0" y="4"/>
                    <a:pt x="1" y="4"/>
                  </a:cubicBezTo>
                  <a:cubicBezTo>
                    <a:pt x="1" y="4"/>
                    <a:pt x="1" y="4"/>
                    <a:pt x="1" y="4"/>
                  </a:cubicBezTo>
                  <a:cubicBezTo>
                    <a:pt x="1" y="4"/>
                    <a:pt x="2" y="3"/>
                    <a:pt x="2" y="3"/>
                  </a:cubicBezTo>
                  <a:cubicBezTo>
                    <a:pt x="2" y="2"/>
                    <a:pt x="2" y="2"/>
                    <a:pt x="2" y="2"/>
                  </a:cubicBezTo>
                  <a:cubicBezTo>
                    <a:pt x="2" y="1"/>
                    <a:pt x="1" y="1"/>
                    <a:pt x="1" y="0"/>
                  </a:cubicBezTo>
                  <a:cubicBezTo>
                    <a:pt x="1" y="0"/>
                    <a:pt x="1" y="0"/>
                    <a:pt x="1" y="0"/>
                  </a:cubicBezTo>
                  <a:cubicBezTo>
                    <a:pt x="3" y="0"/>
                    <a:pt x="3" y="2"/>
                    <a:pt x="3"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5" name="Freeform 523"/>
            <p:cNvSpPr>
              <a:spLocks noChangeArrowheads="1"/>
            </p:cNvSpPr>
            <p:nvPr/>
          </p:nvSpPr>
          <p:spPr bwMode="auto">
            <a:xfrm>
              <a:off x="830263" y="312737"/>
              <a:ext cx="22225" cy="15875"/>
            </a:xfrm>
            <a:custGeom>
              <a:avLst/>
              <a:gdLst>
                <a:gd name="T0" fmla="*/ 14817 w 6"/>
                <a:gd name="T1" fmla="*/ 11906 h 4"/>
                <a:gd name="T2" fmla="*/ 11113 w 6"/>
                <a:gd name="T3" fmla="*/ 15875 h 4"/>
                <a:gd name="T4" fmla="*/ 0 w 6"/>
                <a:gd name="T5" fmla="*/ 11906 h 4"/>
                <a:gd name="T6" fmla="*/ 3704 w 6"/>
                <a:gd name="T7" fmla="*/ 3969 h 4"/>
                <a:gd name="T8" fmla="*/ 14817 w 6"/>
                <a:gd name="T9" fmla="*/ 0 h 4"/>
                <a:gd name="T10" fmla="*/ 22225 w 6"/>
                <a:gd name="T11" fmla="*/ 3969 h 4"/>
                <a:gd name="T12" fmla="*/ 14817 w 6"/>
                <a:gd name="T13" fmla="*/ 11906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4" y="3"/>
                  </a:moveTo>
                  <a:cubicBezTo>
                    <a:pt x="4" y="4"/>
                    <a:pt x="3" y="4"/>
                    <a:pt x="3" y="4"/>
                  </a:cubicBezTo>
                  <a:cubicBezTo>
                    <a:pt x="2" y="4"/>
                    <a:pt x="1" y="4"/>
                    <a:pt x="0" y="3"/>
                  </a:cubicBezTo>
                  <a:cubicBezTo>
                    <a:pt x="0" y="2"/>
                    <a:pt x="1" y="2"/>
                    <a:pt x="1" y="1"/>
                  </a:cubicBezTo>
                  <a:cubicBezTo>
                    <a:pt x="2" y="1"/>
                    <a:pt x="3" y="0"/>
                    <a:pt x="4" y="0"/>
                  </a:cubicBezTo>
                  <a:cubicBezTo>
                    <a:pt x="5" y="0"/>
                    <a:pt x="5" y="1"/>
                    <a:pt x="6" y="1"/>
                  </a:cubicBezTo>
                  <a:cubicBezTo>
                    <a:pt x="6" y="2"/>
                    <a:pt x="5" y="3"/>
                    <a:pt x="4"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6" name="Freeform 524"/>
            <p:cNvSpPr>
              <a:spLocks noChangeArrowheads="1"/>
            </p:cNvSpPr>
            <p:nvPr/>
          </p:nvSpPr>
          <p:spPr bwMode="auto">
            <a:xfrm>
              <a:off x="765175" y="200025"/>
              <a:ext cx="42863" cy="22225"/>
            </a:xfrm>
            <a:custGeom>
              <a:avLst/>
              <a:gdLst>
                <a:gd name="T0" fmla="*/ 38966 w 11"/>
                <a:gd name="T1" fmla="*/ 18521 h 6"/>
                <a:gd name="T2" fmla="*/ 27276 w 11"/>
                <a:gd name="T3" fmla="*/ 22225 h 6"/>
                <a:gd name="T4" fmla="*/ 15587 w 11"/>
                <a:gd name="T5" fmla="*/ 22225 h 6"/>
                <a:gd name="T6" fmla="*/ 7793 w 11"/>
                <a:gd name="T7" fmla="*/ 18521 h 6"/>
                <a:gd name="T8" fmla="*/ 0 w 11"/>
                <a:gd name="T9" fmla="*/ 14817 h 6"/>
                <a:gd name="T10" fmla="*/ 15587 w 11"/>
                <a:gd name="T11" fmla="*/ 0 h 6"/>
                <a:gd name="T12" fmla="*/ 35070 w 11"/>
                <a:gd name="T13" fmla="*/ 3704 h 6"/>
                <a:gd name="T14" fmla="*/ 42863 w 11"/>
                <a:gd name="T15" fmla="*/ 11113 h 6"/>
                <a:gd name="T16" fmla="*/ 38966 w 11"/>
                <a:gd name="T17" fmla="*/ 18521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6"/>
                <a:gd name="T29" fmla="*/ 11 w 11"/>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6">
                  <a:moveTo>
                    <a:pt x="10" y="5"/>
                  </a:moveTo>
                  <a:cubicBezTo>
                    <a:pt x="9" y="5"/>
                    <a:pt x="8" y="6"/>
                    <a:pt x="7" y="6"/>
                  </a:cubicBezTo>
                  <a:cubicBezTo>
                    <a:pt x="6" y="6"/>
                    <a:pt x="5" y="6"/>
                    <a:pt x="4" y="6"/>
                  </a:cubicBezTo>
                  <a:cubicBezTo>
                    <a:pt x="3" y="6"/>
                    <a:pt x="2" y="6"/>
                    <a:pt x="2" y="5"/>
                  </a:cubicBezTo>
                  <a:cubicBezTo>
                    <a:pt x="1" y="5"/>
                    <a:pt x="0" y="5"/>
                    <a:pt x="0" y="4"/>
                  </a:cubicBezTo>
                  <a:cubicBezTo>
                    <a:pt x="0" y="2"/>
                    <a:pt x="2" y="1"/>
                    <a:pt x="4" y="0"/>
                  </a:cubicBezTo>
                  <a:cubicBezTo>
                    <a:pt x="6" y="0"/>
                    <a:pt x="8" y="0"/>
                    <a:pt x="9" y="1"/>
                  </a:cubicBezTo>
                  <a:cubicBezTo>
                    <a:pt x="9" y="1"/>
                    <a:pt x="10" y="2"/>
                    <a:pt x="11" y="3"/>
                  </a:cubicBezTo>
                  <a:cubicBezTo>
                    <a:pt x="11" y="3"/>
                    <a:pt x="10" y="4"/>
                    <a:pt x="10" y="5"/>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7" name="Freeform 525"/>
            <p:cNvSpPr>
              <a:spLocks noChangeArrowheads="1"/>
            </p:cNvSpPr>
            <p:nvPr/>
          </p:nvSpPr>
          <p:spPr bwMode="auto">
            <a:xfrm>
              <a:off x="852488" y="377825"/>
              <a:ext cx="11113" cy="19050"/>
            </a:xfrm>
            <a:custGeom>
              <a:avLst/>
              <a:gdLst>
                <a:gd name="T0" fmla="*/ 7409 w 3"/>
                <a:gd name="T1" fmla="*/ 15240 h 5"/>
                <a:gd name="T2" fmla="*/ 7409 w 3"/>
                <a:gd name="T3" fmla="*/ 19050 h 5"/>
                <a:gd name="T4" fmla="*/ 7409 w 3"/>
                <a:gd name="T5" fmla="*/ 19050 h 5"/>
                <a:gd name="T6" fmla="*/ 0 w 3"/>
                <a:gd name="T7" fmla="*/ 0 h 5"/>
                <a:gd name="T8" fmla="*/ 3704 w 3"/>
                <a:gd name="T9" fmla="*/ 0 h 5"/>
                <a:gd name="T10" fmla="*/ 7409 w 3"/>
                <a:gd name="T11" fmla="*/ 15240 h 5"/>
                <a:gd name="T12" fmla="*/ 7409 w 3"/>
                <a:gd name="T13" fmla="*/ 15240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2" y="4"/>
                  </a:moveTo>
                  <a:cubicBezTo>
                    <a:pt x="3" y="5"/>
                    <a:pt x="3" y="5"/>
                    <a:pt x="2" y="5"/>
                  </a:cubicBezTo>
                  <a:cubicBezTo>
                    <a:pt x="2" y="5"/>
                    <a:pt x="2" y="5"/>
                    <a:pt x="2" y="5"/>
                  </a:cubicBezTo>
                  <a:cubicBezTo>
                    <a:pt x="2" y="3"/>
                    <a:pt x="0" y="2"/>
                    <a:pt x="0" y="0"/>
                  </a:cubicBezTo>
                  <a:cubicBezTo>
                    <a:pt x="1" y="0"/>
                    <a:pt x="1" y="0"/>
                    <a:pt x="1" y="0"/>
                  </a:cubicBezTo>
                  <a:cubicBezTo>
                    <a:pt x="2" y="1"/>
                    <a:pt x="1" y="3"/>
                    <a:pt x="2" y="4"/>
                  </a:cubicBezTo>
                  <a:cubicBezTo>
                    <a:pt x="2" y="4"/>
                    <a:pt x="2" y="4"/>
                    <a:pt x="2"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8" name="Freeform 526"/>
            <p:cNvSpPr>
              <a:spLocks noChangeArrowheads="1"/>
            </p:cNvSpPr>
            <p:nvPr/>
          </p:nvSpPr>
          <p:spPr bwMode="auto">
            <a:xfrm>
              <a:off x="731838" y="233362"/>
              <a:ext cx="79375" cy="41275"/>
            </a:xfrm>
            <a:custGeom>
              <a:avLst/>
              <a:gdLst>
                <a:gd name="T0" fmla="*/ 71815 w 21"/>
                <a:gd name="T1" fmla="*/ 33770 h 11"/>
                <a:gd name="T2" fmla="*/ 56696 w 21"/>
                <a:gd name="T3" fmla="*/ 37523 h 11"/>
                <a:gd name="T4" fmla="*/ 56696 w 21"/>
                <a:gd name="T5" fmla="*/ 37523 h 11"/>
                <a:gd name="T6" fmla="*/ 52917 w 21"/>
                <a:gd name="T7" fmla="*/ 37523 h 11"/>
                <a:gd name="T8" fmla="*/ 52917 w 21"/>
                <a:gd name="T9" fmla="*/ 37523 h 11"/>
                <a:gd name="T10" fmla="*/ 45357 w 21"/>
                <a:gd name="T11" fmla="*/ 37523 h 11"/>
                <a:gd name="T12" fmla="*/ 37798 w 21"/>
                <a:gd name="T13" fmla="*/ 37523 h 11"/>
                <a:gd name="T14" fmla="*/ 34018 w 21"/>
                <a:gd name="T15" fmla="*/ 37523 h 11"/>
                <a:gd name="T16" fmla="*/ 26458 w 21"/>
                <a:gd name="T17" fmla="*/ 37523 h 11"/>
                <a:gd name="T18" fmla="*/ 22679 w 21"/>
                <a:gd name="T19" fmla="*/ 33770 h 11"/>
                <a:gd name="T20" fmla="*/ 22679 w 21"/>
                <a:gd name="T21" fmla="*/ 33770 h 11"/>
                <a:gd name="T22" fmla="*/ 22679 w 21"/>
                <a:gd name="T23" fmla="*/ 33770 h 11"/>
                <a:gd name="T24" fmla="*/ 7560 w 21"/>
                <a:gd name="T25" fmla="*/ 37523 h 11"/>
                <a:gd name="T26" fmla="*/ 7560 w 21"/>
                <a:gd name="T27" fmla="*/ 37523 h 11"/>
                <a:gd name="T28" fmla="*/ 7560 w 21"/>
                <a:gd name="T29" fmla="*/ 37523 h 11"/>
                <a:gd name="T30" fmla="*/ 18899 w 21"/>
                <a:gd name="T31" fmla="*/ 33770 h 11"/>
                <a:gd name="T32" fmla="*/ 18899 w 21"/>
                <a:gd name="T33" fmla="*/ 30018 h 11"/>
                <a:gd name="T34" fmla="*/ 15119 w 21"/>
                <a:gd name="T35" fmla="*/ 30018 h 11"/>
                <a:gd name="T36" fmla="*/ 15119 w 21"/>
                <a:gd name="T37" fmla="*/ 30018 h 11"/>
                <a:gd name="T38" fmla="*/ 3780 w 21"/>
                <a:gd name="T39" fmla="*/ 37523 h 11"/>
                <a:gd name="T40" fmla="*/ 0 w 21"/>
                <a:gd name="T41" fmla="*/ 37523 h 11"/>
                <a:gd name="T42" fmla="*/ 7560 w 21"/>
                <a:gd name="T43" fmla="*/ 33770 h 11"/>
                <a:gd name="T44" fmla="*/ 15119 w 21"/>
                <a:gd name="T45" fmla="*/ 22514 h 11"/>
                <a:gd name="T46" fmla="*/ 18899 w 21"/>
                <a:gd name="T47" fmla="*/ 18761 h 11"/>
                <a:gd name="T48" fmla="*/ 22679 w 21"/>
                <a:gd name="T49" fmla="*/ 15009 h 11"/>
                <a:gd name="T50" fmla="*/ 30238 w 21"/>
                <a:gd name="T51" fmla="*/ 11257 h 11"/>
                <a:gd name="T52" fmla="*/ 37798 w 21"/>
                <a:gd name="T53" fmla="*/ 7505 h 11"/>
                <a:gd name="T54" fmla="*/ 45357 w 21"/>
                <a:gd name="T55" fmla="*/ 7505 h 11"/>
                <a:gd name="T56" fmla="*/ 45357 w 21"/>
                <a:gd name="T57" fmla="*/ 7505 h 11"/>
                <a:gd name="T58" fmla="*/ 45357 w 21"/>
                <a:gd name="T59" fmla="*/ 3752 h 11"/>
                <a:gd name="T60" fmla="*/ 49137 w 21"/>
                <a:gd name="T61" fmla="*/ 3752 h 11"/>
                <a:gd name="T62" fmla="*/ 49137 w 21"/>
                <a:gd name="T63" fmla="*/ 3752 h 11"/>
                <a:gd name="T64" fmla="*/ 45357 w 21"/>
                <a:gd name="T65" fmla="*/ 7505 h 11"/>
                <a:gd name="T66" fmla="*/ 49137 w 21"/>
                <a:gd name="T67" fmla="*/ 11257 h 11"/>
                <a:gd name="T68" fmla="*/ 60476 w 21"/>
                <a:gd name="T69" fmla="*/ 22514 h 11"/>
                <a:gd name="T70" fmla="*/ 64256 w 21"/>
                <a:gd name="T71" fmla="*/ 18761 h 11"/>
                <a:gd name="T72" fmla="*/ 68036 w 21"/>
                <a:gd name="T73" fmla="*/ 18761 h 11"/>
                <a:gd name="T74" fmla="*/ 71815 w 21"/>
                <a:gd name="T75" fmla="*/ 18761 h 11"/>
                <a:gd name="T76" fmla="*/ 79375 w 21"/>
                <a:gd name="T77" fmla="*/ 26266 h 11"/>
                <a:gd name="T78" fmla="*/ 71815 w 21"/>
                <a:gd name="T79" fmla="*/ 33770 h 1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
                <a:gd name="T121" fmla="*/ 0 h 11"/>
                <a:gd name="T122" fmla="*/ 21 w 21"/>
                <a:gd name="T123" fmla="*/ 11 h 1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 h="11">
                  <a:moveTo>
                    <a:pt x="19" y="9"/>
                  </a:moveTo>
                  <a:cubicBezTo>
                    <a:pt x="18" y="10"/>
                    <a:pt x="17" y="11"/>
                    <a:pt x="15" y="10"/>
                  </a:cubicBezTo>
                  <a:cubicBezTo>
                    <a:pt x="15" y="10"/>
                    <a:pt x="15" y="10"/>
                    <a:pt x="15" y="10"/>
                  </a:cubicBezTo>
                  <a:cubicBezTo>
                    <a:pt x="14" y="10"/>
                    <a:pt x="15" y="9"/>
                    <a:pt x="14" y="10"/>
                  </a:cubicBezTo>
                  <a:cubicBezTo>
                    <a:pt x="14" y="10"/>
                    <a:pt x="14" y="10"/>
                    <a:pt x="14" y="10"/>
                  </a:cubicBezTo>
                  <a:cubicBezTo>
                    <a:pt x="13" y="10"/>
                    <a:pt x="13" y="11"/>
                    <a:pt x="12" y="10"/>
                  </a:cubicBezTo>
                  <a:cubicBezTo>
                    <a:pt x="11" y="11"/>
                    <a:pt x="10" y="10"/>
                    <a:pt x="10" y="10"/>
                  </a:cubicBezTo>
                  <a:cubicBezTo>
                    <a:pt x="9" y="10"/>
                    <a:pt x="9" y="10"/>
                    <a:pt x="9" y="10"/>
                  </a:cubicBezTo>
                  <a:cubicBezTo>
                    <a:pt x="8" y="10"/>
                    <a:pt x="8" y="10"/>
                    <a:pt x="7" y="10"/>
                  </a:cubicBezTo>
                  <a:cubicBezTo>
                    <a:pt x="7" y="9"/>
                    <a:pt x="6" y="10"/>
                    <a:pt x="6" y="9"/>
                  </a:cubicBezTo>
                  <a:cubicBezTo>
                    <a:pt x="6" y="9"/>
                    <a:pt x="6" y="9"/>
                    <a:pt x="6" y="9"/>
                  </a:cubicBezTo>
                  <a:cubicBezTo>
                    <a:pt x="6" y="9"/>
                    <a:pt x="6" y="9"/>
                    <a:pt x="6" y="9"/>
                  </a:cubicBezTo>
                  <a:cubicBezTo>
                    <a:pt x="4" y="9"/>
                    <a:pt x="3" y="10"/>
                    <a:pt x="2" y="10"/>
                  </a:cubicBezTo>
                  <a:cubicBezTo>
                    <a:pt x="2" y="11"/>
                    <a:pt x="2" y="10"/>
                    <a:pt x="2" y="10"/>
                  </a:cubicBezTo>
                  <a:cubicBezTo>
                    <a:pt x="2" y="10"/>
                    <a:pt x="2" y="10"/>
                    <a:pt x="2" y="10"/>
                  </a:cubicBezTo>
                  <a:cubicBezTo>
                    <a:pt x="3" y="10"/>
                    <a:pt x="4" y="9"/>
                    <a:pt x="5" y="9"/>
                  </a:cubicBezTo>
                  <a:cubicBezTo>
                    <a:pt x="5" y="9"/>
                    <a:pt x="5" y="8"/>
                    <a:pt x="5" y="8"/>
                  </a:cubicBezTo>
                  <a:cubicBezTo>
                    <a:pt x="5" y="8"/>
                    <a:pt x="5" y="7"/>
                    <a:pt x="4" y="8"/>
                  </a:cubicBezTo>
                  <a:cubicBezTo>
                    <a:pt x="4" y="8"/>
                    <a:pt x="4" y="8"/>
                    <a:pt x="4" y="8"/>
                  </a:cubicBezTo>
                  <a:cubicBezTo>
                    <a:pt x="3" y="9"/>
                    <a:pt x="2" y="9"/>
                    <a:pt x="1" y="10"/>
                  </a:cubicBezTo>
                  <a:cubicBezTo>
                    <a:pt x="1" y="10"/>
                    <a:pt x="0" y="10"/>
                    <a:pt x="0" y="10"/>
                  </a:cubicBezTo>
                  <a:cubicBezTo>
                    <a:pt x="0" y="9"/>
                    <a:pt x="1" y="9"/>
                    <a:pt x="2" y="9"/>
                  </a:cubicBezTo>
                  <a:cubicBezTo>
                    <a:pt x="3" y="8"/>
                    <a:pt x="5" y="7"/>
                    <a:pt x="4" y="6"/>
                  </a:cubicBezTo>
                  <a:cubicBezTo>
                    <a:pt x="4" y="6"/>
                    <a:pt x="5" y="6"/>
                    <a:pt x="5" y="5"/>
                  </a:cubicBezTo>
                  <a:cubicBezTo>
                    <a:pt x="5" y="5"/>
                    <a:pt x="5" y="4"/>
                    <a:pt x="6" y="4"/>
                  </a:cubicBezTo>
                  <a:cubicBezTo>
                    <a:pt x="6" y="3"/>
                    <a:pt x="7" y="3"/>
                    <a:pt x="8" y="3"/>
                  </a:cubicBezTo>
                  <a:cubicBezTo>
                    <a:pt x="9" y="3"/>
                    <a:pt x="9" y="2"/>
                    <a:pt x="10" y="2"/>
                  </a:cubicBezTo>
                  <a:cubicBezTo>
                    <a:pt x="10" y="2"/>
                    <a:pt x="11" y="3"/>
                    <a:pt x="12" y="2"/>
                  </a:cubicBezTo>
                  <a:cubicBezTo>
                    <a:pt x="12" y="2"/>
                    <a:pt x="12" y="2"/>
                    <a:pt x="12" y="2"/>
                  </a:cubicBezTo>
                  <a:cubicBezTo>
                    <a:pt x="12" y="1"/>
                    <a:pt x="12" y="1"/>
                    <a:pt x="12" y="1"/>
                  </a:cubicBezTo>
                  <a:cubicBezTo>
                    <a:pt x="12" y="1"/>
                    <a:pt x="12" y="0"/>
                    <a:pt x="13" y="1"/>
                  </a:cubicBezTo>
                  <a:cubicBezTo>
                    <a:pt x="13" y="0"/>
                    <a:pt x="13" y="1"/>
                    <a:pt x="13" y="1"/>
                  </a:cubicBezTo>
                  <a:cubicBezTo>
                    <a:pt x="13" y="2"/>
                    <a:pt x="13" y="2"/>
                    <a:pt x="12" y="2"/>
                  </a:cubicBezTo>
                  <a:cubicBezTo>
                    <a:pt x="13" y="3"/>
                    <a:pt x="13" y="3"/>
                    <a:pt x="13" y="3"/>
                  </a:cubicBezTo>
                  <a:cubicBezTo>
                    <a:pt x="15" y="3"/>
                    <a:pt x="16" y="4"/>
                    <a:pt x="16" y="6"/>
                  </a:cubicBezTo>
                  <a:cubicBezTo>
                    <a:pt x="16" y="6"/>
                    <a:pt x="17" y="5"/>
                    <a:pt x="17" y="5"/>
                  </a:cubicBezTo>
                  <a:cubicBezTo>
                    <a:pt x="18" y="5"/>
                    <a:pt x="18" y="5"/>
                    <a:pt x="18" y="5"/>
                  </a:cubicBezTo>
                  <a:cubicBezTo>
                    <a:pt x="19" y="5"/>
                    <a:pt x="19" y="5"/>
                    <a:pt x="19" y="5"/>
                  </a:cubicBezTo>
                  <a:cubicBezTo>
                    <a:pt x="20" y="5"/>
                    <a:pt x="21" y="6"/>
                    <a:pt x="21" y="7"/>
                  </a:cubicBezTo>
                  <a:cubicBezTo>
                    <a:pt x="21" y="7"/>
                    <a:pt x="20" y="8"/>
                    <a:pt x="19" y="9"/>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49" name="Freeform 527"/>
            <p:cNvSpPr>
              <a:spLocks noChangeArrowheads="1"/>
            </p:cNvSpPr>
            <p:nvPr/>
          </p:nvSpPr>
          <p:spPr bwMode="auto">
            <a:xfrm>
              <a:off x="717550" y="38100"/>
              <a:ext cx="25400" cy="33338"/>
            </a:xfrm>
            <a:custGeom>
              <a:avLst/>
              <a:gdLst>
                <a:gd name="T0" fmla="*/ 21771 w 7"/>
                <a:gd name="T1" fmla="*/ 33338 h 9"/>
                <a:gd name="T2" fmla="*/ 7257 w 7"/>
                <a:gd name="T3" fmla="*/ 14817 h 9"/>
                <a:gd name="T4" fmla="*/ 3629 w 7"/>
                <a:gd name="T5" fmla="*/ 7408 h 9"/>
                <a:gd name="T6" fmla="*/ 0 w 7"/>
                <a:gd name="T7" fmla="*/ 0 h 9"/>
                <a:gd name="T8" fmla="*/ 3629 w 7"/>
                <a:gd name="T9" fmla="*/ 0 h 9"/>
                <a:gd name="T10" fmla="*/ 14514 w 7"/>
                <a:gd name="T11" fmla="*/ 11113 h 9"/>
                <a:gd name="T12" fmla="*/ 21771 w 7"/>
                <a:gd name="T13" fmla="*/ 25930 h 9"/>
                <a:gd name="T14" fmla="*/ 21771 w 7"/>
                <a:gd name="T15" fmla="*/ 33338 h 9"/>
                <a:gd name="T16" fmla="*/ 21771 w 7"/>
                <a:gd name="T17" fmla="*/ 33338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9"/>
                <a:gd name="T29" fmla="*/ 7 w 7"/>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9">
                  <a:moveTo>
                    <a:pt x="6" y="9"/>
                  </a:moveTo>
                  <a:cubicBezTo>
                    <a:pt x="4" y="8"/>
                    <a:pt x="3" y="6"/>
                    <a:pt x="2" y="4"/>
                  </a:cubicBezTo>
                  <a:cubicBezTo>
                    <a:pt x="1" y="2"/>
                    <a:pt x="1" y="2"/>
                    <a:pt x="1" y="2"/>
                  </a:cubicBezTo>
                  <a:cubicBezTo>
                    <a:pt x="1" y="2"/>
                    <a:pt x="1" y="1"/>
                    <a:pt x="0" y="0"/>
                  </a:cubicBezTo>
                  <a:cubicBezTo>
                    <a:pt x="1" y="0"/>
                    <a:pt x="1" y="0"/>
                    <a:pt x="1" y="0"/>
                  </a:cubicBezTo>
                  <a:cubicBezTo>
                    <a:pt x="2" y="1"/>
                    <a:pt x="3" y="2"/>
                    <a:pt x="4" y="3"/>
                  </a:cubicBezTo>
                  <a:cubicBezTo>
                    <a:pt x="5" y="5"/>
                    <a:pt x="5" y="6"/>
                    <a:pt x="6" y="7"/>
                  </a:cubicBezTo>
                  <a:cubicBezTo>
                    <a:pt x="6" y="8"/>
                    <a:pt x="7" y="8"/>
                    <a:pt x="6" y="9"/>
                  </a:cubicBezTo>
                  <a:cubicBezTo>
                    <a:pt x="6" y="9"/>
                    <a:pt x="6" y="9"/>
                    <a:pt x="6" y="9"/>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0" name="Freeform 528"/>
            <p:cNvSpPr>
              <a:spLocks noChangeArrowheads="1"/>
            </p:cNvSpPr>
            <p:nvPr/>
          </p:nvSpPr>
          <p:spPr bwMode="auto">
            <a:xfrm>
              <a:off x="788988" y="342900"/>
              <a:ext cx="49213" cy="30163"/>
            </a:xfrm>
            <a:custGeom>
              <a:avLst/>
              <a:gdLst>
                <a:gd name="T0" fmla="*/ 45427 w 13"/>
                <a:gd name="T1" fmla="*/ 18852 h 8"/>
                <a:gd name="T2" fmla="*/ 41642 w 13"/>
                <a:gd name="T3" fmla="*/ 22622 h 8"/>
                <a:gd name="T4" fmla="*/ 26499 w 13"/>
                <a:gd name="T5" fmla="*/ 30163 h 8"/>
                <a:gd name="T6" fmla="*/ 18928 w 13"/>
                <a:gd name="T7" fmla="*/ 30163 h 8"/>
                <a:gd name="T8" fmla="*/ 15142 w 13"/>
                <a:gd name="T9" fmla="*/ 30163 h 8"/>
                <a:gd name="T10" fmla="*/ 7571 w 13"/>
                <a:gd name="T11" fmla="*/ 26393 h 8"/>
                <a:gd name="T12" fmla="*/ 0 w 13"/>
                <a:gd name="T13" fmla="*/ 22622 h 8"/>
                <a:gd name="T14" fmla="*/ 3786 w 13"/>
                <a:gd name="T15" fmla="*/ 18852 h 8"/>
                <a:gd name="T16" fmla="*/ 11357 w 13"/>
                <a:gd name="T17" fmla="*/ 11311 h 8"/>
                <a:gd name="T18" fmla="*/ 15142 w 13"/>
                <a:gd name="T19" fmla="*/ 7541 h 8"/>
                <a:gd name="T20" fmla="*/ 26499 w 13"/>
                <a:gd name="T21" fmla="*/ 3770 h 8"/>
                <a:gd name="T22" fmla="*/ 45427 w 13"/>
                <a:gd name="T23" fmla="*/ 3770 h 8"/>
                <a:gd name="T24" fmla="*/ 49213 w 13"/>
                <a:gd name="T25" fmla="*/ 18852 h 8"/>
                <a:gd name="T26" fmla="*/ 45427 w 13"/>
                <a:gd name="T27" fmla="*/ 1885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8"/>
                <a:gd name="T44" fmla="*/ 13 w 13"/>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8">
                  <a:moveTo>
                    <a:pt x="12" y="5"/>
                  </a:moveTo>
                  <a:cubicBezTo>
                    <a:pt x="12" y="6"/>
                    <a:pt x="12" y="6"/>
                    <a:pt x="11" y="6"/>
                  </a:cubicBezTo>
                  <a:cubicBezTo>
                    <a:pt x="10" y="7"/>
                    <a:pt x="9" y="7"/>
                    <a:pt x="7" y="8"/>
                  </a:cubicBezTo>
                  <a:cubicBezTo>
                    <a:pt x="7" y="8"/>
                    <a:pt x="6" y="8"/>
                    <a:pt x="5" y="8"/>
                  </a:cubicBezTo>
                  <a:cubicBezTo>
                    <a:pt x="4" y="8"/>
                    <a:pt x="4" y="8"/>
                    <a:pt x="4" y="8"/>
                  </a:cubicBezTo>
                  <a:cubicBezTo>
                    <a:pt x="3" y="8"/>
                    <a:pt x="2" y="7"/>
                    <a:pt x="2" y="7"/>
                  </a:cubicBezTo>
                  <a:cubicBezTo>
                    <a:pt x="1" y="6"/>
                    <a:pt x="0" y="6"/>
                    <a:pt x="0" y="6"/>
                  </a:cubicBezTo>
                  <a:cubicBezTo>
                    <a:pt x="0" y="5"/>
                    <a:pt x="1" y="5"/>
                    <a:pt x="1" y="5"/>
                  </a:cubicBezTo>
                  <a:cubicBezTo>
                    <a:pt x="2" y="4"/>
                    <a:pt x="3" y="4"/>
                    <a:pt x="3" y="3"/>
                  </a:cubicBezTo>
                  <a:cubicBezTo>
                    <a:pt x="4" y="3"/>
                    <a:pt x="3" y="2"/>
                    <a:pt x="4" y="2"/>
                  </a:cubicBezTo>
                  <a:cubicBezTo>
                    <a:pt x="5" y="1"/>
                    <a:pt x="6" y="2"/>
                    <a:pt x="7" y="1"/>
                  </a:cubicBezTo>
                  <a:cubicBezTo>
                    <a:pt x="8" y="1"/>
                    <a:pt x="10" y="0"/>
                    <a:pt x="12" y="1"/>
                  </a:cubicBezTo>
                  <a:cubicBezTo>
                    <a:pt x="12" y="2"/>
                    <a:pt x="12" y="3"/>
                    <a:pt x="13" y="5"/>
                  </a:cubicBezTo>
                  <a:cubicBezTo>
                    <a:pt x="12" y="5"/>
                    <a:pt x="12" y="5"/>
                    <a:pt x="12" y="5"/>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1" name="Freeform 529"/>
            <p:cNvSpPr>
              <a:spLocks noChangeArrowheads="1"/>
            </p:cNvSpPr>
            <p:nvPr/>
          </p:nvSpPr>
          <p:spPr bwMode="auto">
            <a:xfrm>
              <a:off x="622300" y="298450"/>
              <a:ext cx="230188" cy="188913"/>
            </a:xfrm>
            <a:custGeom>
              <a:avLst/>
              <a:gdLst>
                <a:gd name="T0" fmla="*/ 207547 w 61"/>
                <a:gd name="T1" fmla="*/ 117126 h 50"/>
                <a:gd name="T2" fmla="*/ 203773 w 61"/>
                <a:gd name="T3" fmla="*/ 132239 h 50"/>
                <a:gd name="T4" fmla="*/ 181132 w 61"/>
                <a:gd name="T5" fmla="*/ 124683 h 50"/>
                <a:gd name="T6" fmla="*/ 169811 w 61"/>
                <a:gd name="T7" fmla="*/ 136017 h 50"/>
                <a:gd name="T8" fmla="*/ 177358 w 61"/>
                <a:gd name="T9" fmla="*/ 136017 h 50"/>
                <a:gd name="T10" fmla="*/ 196226 w 61"/>
                <a:gd name="T11" fmla="*/ 139796 h 50"/>
                <a:gd name="T12" fmla="*/ 188679 w 61"/>
                <a:gd name="T13" fmla="*/ 154909 h 50"/>
                <a:gd name="T14" fmla="*/ 173584 w 61"/>
                <a:gd name="T15" fmla="*/ 170022 h 50"/>
                <a:gd name="T16" fmla="*/ 154717 w 61"/>
                <a:gd name="T17" fmla="*/ 188913 h 50"/>
                <a:gd name="T18" fmla="*/ 143396 w 61"/>
                <a:gd name="T19" fmla="*/ 185135 h 50"/>
                <a:gd name="T20" fmla="*/ 132075 w 61"/>
                <a:gd name="T21" fmla="*/ 188913 h 50"/>
                <a:gd name="T22" fmla="*/ 120754 w 61"/>
                <a:gd name="T23" fmla="*/ 177578 h 50"/>
                <a:gd name="T24" fmla="*/ 105660 w 61"/>
                <a:gd name="T25" fmla="*/ 166243 h 50"/>
                <a:gd name="T26" fmla="*/ 98113 w 61"/>
                <a:gd name="T27" fmla="*/ 136017 h 50"/>
                <a:gd name="T28" fmla="*/ 98113 w 61"/>
                <a:gd name="T29" fmla="*/ 109570 h 50"/>
                <a:gd name="T30" fmla="*/ 94339 w 61"/>
                <a:gd name="T31" fmla="*/ 102013 h 50"/>
                <a:gd name="T32" fmla="*/ 64151 w 61"/>
                <a:gd name="T33" fmla="*/ 94457 h 50"/>
                <a:gd name="T34" fmla="*/ 41509 w 61"/>
                <a:gd name="T35" fmla="*/ 90678 h 50"/>
                <a:gd name="T36" fmla="*/ 11321 w 61"/>
                <a:gd name="T37" fmla="*/ 79343 h 50"/>
                <a:gd name="T38" fmla="*/ 22641 w 61"/>
                <a:gd name="T39" fmla="*/ 45339 h 50"/>
                <a:gd name="T40" fmla="*/ 18868 w 61"/>
                <a:gd name="T41" fmla="*/ 37783 h 50"/>
                <a:gd name="T42" fmla="*/ 11321 w 61"/>
                <a:gd name="T43" fmla="*/ 30226 h 50"/>
                <a:gd name="T44" fmla="*/ 22641 w 61"/>
                <a:gd name="T45" fmla="*/ 11335 h 50"/>
                <a:gd name="T46" fmla="*/ 60377 w 61"/>
                <a:gd name="T47" fmla="*/ 0 h 50"/>
                <a:gd name="T48" fmla="*/ 75471 w 61"/>
                <a:gd name="T49" fmla="*/ 22670 h 50"/>
                <a:gd name="T50" fmla="*/ 56604 w 61"/>
                <a:gd name="T51" fmla="*/ 37783 h 50"/>
                <a:gd name="T52" fmla="*/ 75471 w 61"/>
                <a:gd name="T53" fmla="*/ 45339 h 50"/>
                <a:gd name="T54" fmla="*/ 98113 w 61"/>
                <a:gd name="T55" fmla="*/ 30226 h 50"/>
                <a:gd name="T56" fmla="*/ 98113 w 61"/>
                <a:gd name="T57" fmla="*/ 11335 h 50"/>
                <a:gd name="T58" fmla="*/ 120754 w 61"/>
                <a:gd name="T59" fmla="*/ 34004 h 50"/>
                <a:gd name="T60" fmla="*/ 132075 w 61"/>
                <a:gd name="T61" fmla="*/ 41561 h 50"/>
                <a:gd name="T62" fmla="*/ 154717 w 61"/>
                <a:gd name="T63" fmla="*/ 41561 h 50"/>
                <a:gd name="T64" fmla="*/ 162264 w 61"/>
                <a:gd name="T65" fmla="*/ 41561 h 50"/>
                <a:gd name="T66" fmla="*/ 169811 w 61"/>
                <a:gd name="T67" fmla="*/ 52896 h 50"/>
                <a:gd name="T68" fmla="*/ 139622 w 61"/>
                <a:gd name="T69" fmla="*/ 68009 h 50"/>
                <a:gd name="T70" fmla="*/ 124528 w 61"/>
                <a:gd name="T71" fmla="*/ 52896 h 50"/>
                <a:gd name="T72" fmla="*/ 94339 w 61"/>
                <a:gd name="T73" fmla="*/ 68009 h 50"/>
                <a:gd name="T74" fmla="*/ 90566 w 61"/>
                <a:gd name="T75" fmla="*/ 56674 h 50"/>
                <a:gd name="T76" fmla="*/ 79245 w 61"/>
                <a:gd name="T77" fmla="*/ 52896 h 50"/>
                <a:gd name="T78" fmla="*/ 83019 w 61"/>
                <a:gd name="T79" fmla="*/ 71787 h 50"/>
                <a:gd name="T80" fmla="*/ 98113 w 61"/>
                <a:gd name="T81" fmla="*/ 86900 h 50"/>
                <a:gd name="T82" fmla="*/ 120754 w 61"/>
                <a:gd name="T83" fmla="*/ 86900 h 50"/>
                <a:gd name="T84" fmla="*/ 150943 w 61"/>
                <a:gd name="T85" fmla="*/ 71787 h 50"/>
                <a:gd name="T86" fmla="*/ 181132 w 61"/>
                <a:gd name="T87" fmla="*/ 79343 h 50"/>
                <a:gd name="T88" fmla="*/ 188679 w 61"/>
                <a:gd name="T89" fmla="*/ 86900 h 50"/>
                <a:gd name="T90" fmla="*/ 184905 w 61"/>
                <a:gd name="T91" fmla="*/ 105791 h 50"/>
                <a:gd name="T92" fmla="*/ 192452 w 61"/>
                <a:gd name="T93" fmla="*/ 109570 h 50"/>
                <a:gd name="T94" fmla="*/ 211320 w 61"/>
                <a:gd name="T95" fmla="*/ 98235 h 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
                <a:gd name="T145" fmla="*/ 0 h 50"/>
                <a:gd name="T146" fmla="*/ 61 w 61"/>
                <a:gd name="T147" fmla="*/ 50 h 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 h="50">
                  <a:moveTo>
                    <a:pt x="60" y="28"/>
                  </a:moveTo>
                  <a:cubicBezTo>
                    <a:pt x="59" y="28"/>
                    <a:pt x="59" y="29"/>
                    <a:pt x="58" y="29"/>
                  </a:cubicBezTo>
                  <a:cubicBezTo>
                    <a:pt x="57" y="29"/>
                    <a:pt x="57" y="29"/>
                    <a:pt x="57" y="30"/>
                  </a:cubicBezTo>
                  <a:cubicBezTo>
                    <a:pt x="57" y="31"/>
                    <a:pt x="56" y="31"/>
                    <a:pt x="55" y="31"/>
                  </a:cubicBezTo>
                  <a:cubicBezTo>
                    <a:pt x="55" y="31"/>
                    <a:pt x="54" y="31"/>
                    <a:pt x="54" y="31"/>
                  </a:cubicBezTo>
                  <a:cubicBezTo>
                    <a:pt x="54" y="31"/>
                    <a:pt x="55" y="32"/>
                    <a:pt x="54" y="32"/>
                  </a:cubicBezTo>
                  <a:cubicBezTo>
                    <a:pt x="54" y="33"/>
                    <a:pt x="54" y="33"/>
                    <a:pt x="54" y="34"/>
                  </a:cubicBezTo>
                  <a:cubicBezTo>
                    <a:pt x="54" y="34"/>
                    <a:pt x="54" y="35"/>
                    <a:pt x="54" y="35"/>
                  </a:cubicBezTo>
                  <a:cubicBezTo>
                    <a:pt x="53" y="35"/>
                    <a:pt x="52" y="34"/>
                    <a:pt x="51" y="34"/>
                  </a:cubicBezTo>
                  <a:cubicBezTo>
                    <a:pt x="50" y="34"/>
                    <a:pt x="50" y="34"/>
                    <a:pt x="49" y="33"/>
                  </a:cubicBezTo>
                  <a:cubicBezTo>
                    <a:pt x="49" y="33"/>
                    <a:pt x="50" y="33"/>
                    <a:pt x="49" y="32"/>
                  </a:cubicBezTo>
                  <a:cubicBezTo>
                    <a:pt x="49" y="33"/>
                    <a:pt x="49" y="33"/>
                    <a:pt x="48" y="33"/>
                  </a:cubicBezTo>
                  <a:cubicBezTo>
                    <a:pt x="48" y="33"/>
                    <a:pt x="47" y="33"/>
                    <a:pt x="47" y="33"/>
                  </a:cubicBezTo>
                  <a:cubicBezTo>
                    <a:pt x="47" y="33"/>
                    <a:pt x="47" y="32"/>
                    <a:pt x="47" y="33"/>
                  </a:cubicBezTo>
                  <a:cubicBezTo>
                    <a:pt x="46" y="34"/>
                    <a:pt x="45" y="34"/>
                    <a:pt x="44" y="36"/>
                  </a:cubicBezTo>
                  <a:cubicBezTo>
                    <a:pt x="45" y="36"/>
                    <a:pt x="45" y="36"/>
                    <a:pt x="45" y="36"/>
                  </a:cubicBezTo>
                  <a:cubicBezTo>
                    <a:pt x="46" y="36"/>
                    <a:pt x="46" y="36"/>
                    <a:pt x="46" y="36"/>
                  </a:cubicBezTo>
                  <a:cubicBezTo>
                    <a:pt x="46" y="35"/>
                    <a:pt x="47" y="35"/>
                    <a:pt x="47" y="35"/>
                  </a:cubicBezTo>
                  <a:cubicBezTo>
                    <a:pt x="48" y="35"/>
                    <a:pt x="48" y="35"/>
                    <a:pt x="47" y="36"/>
                  </a:cubicBezTo>
                  <a:cubicBezTo>
                    <a:pt x="47" y="36"/>
                    <a:pt x="47" y="36"/>
                    <a:pt x="47" y="36"/>
                  </a:cubicBezTo>
                  <a:cubicBezTo>
                    <a:pt x="47" y="37"/>
                    <a:pt x="48" y="37"/>
                    <a:pt x="49" y="37"/>
                  </a:cubicBezTo>
                  <a:cubicBezTo>
                    <a:pt x="50" y="37"/>
                    <a:pt x="50" y="37"/>
                    <a:pt x="50" y="37"/>
                  </a:cubicBezTo>
                  <a:cubicBezTo>
                    <a:pt x="50" y="36"/>
                    <a:pt x="51" y="36"/>
                    <a:pt x="51" y="36"/>
                  </a:cubicBezTo>
                  <a:cubicBezTo>
                    <a:pt x="52" y="36"/>
                    <a:pt x="52" y="36"/>
                    <a:pt x="52" y="37"/>
                  </a:cubicBezTo>
                  <a:cubicBezTo>
                    <a:pt x="52" y="37"/>
                    <a:pt x="51" y="37"/>
                    <a:pt x="51" y="38"/>
                  </a:cubicBezTo>
                  <a:cubicBezTo>
                    <a:pt x="51" y="38"/>
                    <a:pt x="50" y="38"/>
                    <a:pt x="50" y="38"/>
                  </a:cubicBezTo>
                  <a:cubicBezTo>
                    <a:pt x="50" y="39"/>
                    <a:pt x="50" y="40"/>
                    <a:pt x="50" y="40"/>
                  </a:cubicBezTo>
                  <a:cubicBezTo>
                    <a:pt x="50" y="41"/>
                    <a:pt x="50" y="41"/>
                    <a:pt x="50" y="41"/>
                  </a:cubicBezTo>
                  <a:cubicBezTo>
                    <a:pt x="49" y="42"/>
                    <a:pt x="52" y="42"/>
                    <a:pt x="50" y="43"/>
                  </a:cubicBezTo>
                  <a:cubicBezTo>
                    <a:pt x="50" y="43"/>
                    <a:pt x="49" y="43"/>
                    <a:pt x="49" y="43"/>
                  </a:cubicBezTo>
                  <a:cubicBezTo>
                    <a:pt x="48" y="44"/>
                    <a:pt x="48" y="44"/>
                    <a:pt x="48" y="45"/>
                  </a:cubicBezTo>
                  <a:cubicBezTo>
                    <a:pt x="48" y="46"/>
                    <a:pt x="47" y="45"/>
                    <a:pt x="46" y="45"/>
                  </a:cubicBezTo>
                  <a:cubicBezTo>
                    <a:pt x="45" y="46"/>
                    <a:pt x="45" y="46"/>
                    <a:pt x="44" y="46"/>
                  </a:cubicBezTo>
                  <a:cubicBezTo>
                    <a:pt x="44" y="47"/>
                    <a:pt x="43" y="47"/>
                    <a:pt x="43" y="48"/>
                  </a:cubicBezTo>
                  <a:cubicBezTo>
                    <a:pt x="42" y="48"/>
                    <a:pt x="43" y="49"/>
                    <a:pt x="42" y="49"/>
                  </a:cubicBezTo>
                  <a:cubicBezTo>
                    <a:pt x="42" y="50"/>
                    <a:pt x="41" y="50"/>
                    <a:pt x="41" y="50"/>
                  </a:cubicBezTo>
                  <a:cubicBezTo>
                    <a:pt x="41" y="49"/>
                    <a:pt x="40" y="49"/>
                    <a:pt x="40" y="49"/>
                  </a:cubicBezTo>
                  <a:cubicBezTo>
                    <a:pt x="40" y="48"/>
                    <a:pt x="41" y="48"/>
                    <a:pt x="40" y="48"/>
                  </a:cubicBezTo>
                  <a:cubicBezTo>
                    <a:pt x="39" y="48"/>
                    <a:pt x="39" y="49"/>
                    <a:pt x="38" y="49"/>
                  </a:cubicBezTo>
                  <a:cubicBezTo>
                    <a:pt x="38" y="49"/>
                    <a:pt x="38" y="49"/>
                    <a:pt x="38" y="49"/>
                  </a:cubicBezTo>
                  <a:cubicBezTo>
                    <a:pt x="38" y="49"/>
                    <a:pt x="38" y="48"/>
                    <a:pt x="38" y="48"/>
                  </a:cubicBezTo>
                  <a:cubicBezTo>
                    <a:pt x="38" y="48"/>
                    <a:pt x="37" y="48"/>
                    <a:pt x="37" y="48"/>
                  </a:cubicBezTo>
                  <a:cubicBezTo>
                    <a:pt x="36" y="48"/>
                    <a:pt x="36" y="49"/>
                    <a:pt x="35" y="49"/>
                  </a:cubicBezTo>
                  <a:cubicBezTo>
                    <a:pt x="35" y="50"/>
                    <a:pt x="35" y="50"/>
                    <a:pt x="35" y="50"/>
                  </a:cubicBezTo>
                  <a:cubicBezTo>
                    <a:pt x="34" y="50"/>
                    <a:pt x="34" y="50"/>
                    <a:pt x="34" y="50"/>
                  </a:cubicBezTo>
                  <a:cubicBezTo>
                    <a:pt x="33" y="49"/>
                    <a:pt x="37" y="48"/>
                    <a:pt x="34" y="48"/>
                  </a:cubicBezTo>
                  <a:cubicBezTo>
                    <a:pt x="33" y="48"/>
                    <a:pt x="33" y="49"/>
                    <a:pt x="32" y="49"/>
                  </a:cubicBezTo>
                  <a:cubicBezTo>
                    <a:pt x="31" y="48"/>
                    <a:pt x="33" y="48"/>
                    <a:pt x="32" y="47"/>
                  </a:cubicBezTo>
                  <a:cubicBezTo>
                    <a:pt x="32" y="47"/>
                    <a:pt x="31" y="47"/>
                    <a:pt x="30" y="47"/>
                  </a:cubicBezTo>
                  <a:cubicBezTo>
                    <a:pt x="30" y="47"/>
                    <a:pt x="30" y="46"/>
                    <a:pt x="30" y="46"/>
                  </a:cubicBezTo>
                  <a:cubicBezTo>
                    <a:pt x="30" y="46"/>
                    <a:pt x="29" y="45"/>
                    <a:pt x="30" y="45"/>
                  </a:cubicBezTo>
                  <a:cubicBezTo>
                    <a:pt x="29" y="45"/>
                    <a:pt x="28" y="45"/>
                    <a:pt x="28" y="44"/>
                  </a:cubicBezTo>
                  <a:cubicBezTo>
                    <a:pt x="28" y="43"/>
                    <a:pt x="27" y="43"/>
                    <a:pt x="28" y="42"/>
                  </a:cubicBezTo>
                  <a:cubicBezTo>
                    <a:pt x="28" y="42"/>
                    <a:pt x="27" y="41"/>
                    <a:pt x="28" y="41"/>
                  </a:cubicBezTo>
                  <a:cubicBezTo>
                    <a:pt x="27" y="40"/>
                    <a:pt x="25" y="39"/>
                    <a:pt x="25" y="38"/>
                  </a:cubicBezTo>
                  <a:cubicBezTo>
                    <a:pt x="25" y="37"/>
                    <a:pt x="26" y="37"/>
                    <a:pt x="26" y="36"/>
                  </a:cubicBezTo>
                  <a:cubicBezTo>
                    <a:pt x="25" y="35"/>
                    <a:pt x="27" y="34"/>
                    <a:pt x="27" y="33"/>
                  </a:cubicBezTo>
                  <a:cubicBezTo>
                    <a:pt x="27" y="32"/>
                    <a:pt x="26" y="32"/>
                    <a:pt x="26" y="31"/>
                  </a:cubicBezTo>
                  <a:cubicBezTo>
                    <a:pt x="26" y="31"/>
                    <a:pt x="27" y="31"/>
                    <a:pt x="27" y="30"/>
                  </a:cubicBezTo>
                  <a:cubicBezTo>
                    <a:pt x="26" y="30"/>
                    <a:pt x="28" y="29"/>
                    <a:pt x="26" y="29"/>
                  </a:cubicBezTo>
                  <a:cubicBezTo>
                    <a:pt x="26" y="29"/>
                    <a:pt x="26" y="29"/>
                    <a:pt x="26" y="29"/>
                  </a:cubicBezTo>
                  <a:cubicBezTo>
                    <a:pt x="26" y="28"/>
                    <a:pt x="26" y="28"/>
                    <a:pt x="26" y="28"/>
                  </a:cubicBezTo>
                  <a:cubicBezTo>
                    <a:pt x="26" y="27"/>
                    <a:pt x="26" y="27"/>
                    <a:pt x="26" y="27"/>
                  </a:cubicBezTo>
                  <a:cubicBezTo>
                    <a:pt x="26" y="27"/>
                    <a:pt x="25" y="27"/>
                    <a:pt x="25" y="27"/>
                  </a:cubicBezTo>
                  <a:cubicBezTo>
                    <a:pt x="24" y="27"/>
                    <a:pt x="24" y="27"/>
                    <a:pt x="24" y="27"/>
                  </a:cubicBezTo>
                  <a:cubicBezTo>
                    <a:pt x="23" y="26"/>
                    <a:pt x="22" y="27"/>
                    <a:pt x="22" y="27"/>
                  </a:cubicBezTo>
                  <a:cubicBezTo>
                    <a:pt x="22" y="26"/>
                    <a:pt x="21" y="26"/>
                    <a:pt x="20" y="26"/>
                  </a:cubicBezTo>
                  <a:cubicBezTo>
                    <a:pt x="19" y="26"/>
                    <a:pt x="19" y="25"/>
                    <a:pt x="17" y="25"/>
                  </a:cubicBezTo>
                  <a:cubicBezTo>
                    <a:pt x="17" y="25"/>
                    <a:pt x="17" y="25"/>
                    <a:pt x="17" y="25"/>
                  </a:cubicBezTo>
                  <a:cubicBezTo>
                    <a:pt x="16" y="24"/>
                    <a:pt x="14" y="25"/>
                    <a:pt x="14" y="24"/>
                  </a:cubicBezTo>
                  <a:cubicBezTo>
                    <a:pt x="13" y="24"/>
                    <a:pt x="13" y="24"/>
                    <a:pt x="13" y="23"/>
                  </a:cubicBezTo>
                  <a:cubicBezTo>
                    <a:pt x="12" y="23"/>
                    <a:pt x="11" y="24"/>
                    <a:pt x="11" y="24"/>
                  </a:cubicBezTo>
                  <a:cubicBezTo>
                    <a:pt x="10" y="24"/>
                    <a:pt x="10" y="24"/>
                    <a:pt x="10" y="23"/>
                  </a:cubicBezTo>
                  <a:cubicBezTo>
                    <a:pt x="10" y="23"/>
                    <a:pt x="12" y="23"/>
                    <a:pt x="11" y="22"/>
                  </a:cubicBezTo>
                  <a:cubicBezTo>
                    <a:pt x="10" y="22"/>
                    <a:pt x="9" y="22"/>
                    <a:pt x="8" y="22"/>
                  </a:cubicBezTo>
                  <a:cubicBezTo>
                    <a:pt x="6" y="22"/>
                    <a:pt x="4" y="22"/>
                    <a:pt x="3" y="21"/>
                  </a:cubicBezTo>
                  <a:cubicBezTo>
                    <a:pt x="3" y="20"/>
                    <a:pt x="3" y="20"/>
                    <a:pt x="2" y="20"/>
                  </a:cubicBezTo>
                  <a:cubicBezTo>
                    <a:pt x="1" y="20"/>
                    <a:pt x="1" y="18"/>
                    <a:pt x="1" y="17"/>
                  </a:cubicBezTo>
                  <a:cubicBezTo>
                    <a:pt x="0" y="16"/>
                    <a:pt x="3" y="15"/>
                    <a:pt x="2" y="14"/>
                  </a:cubicBezTo>
                  <a:cubicBezTo>
                    <a:pt x="3" y="13"/>
                    <a:pt x="5" y="13"/>
                    <a:pt x="6" y="12"/>
                  </a:cubicBezTo>
                  <a:cubicBezTo>
                    <a:pt x="6" y="12"/>
                    <a:pt x="6" y="11"/>
                    <a:pt x="7" y="11"/>
                  </a:cubicBezTo>
                  <a:cubicBezTo>
                    <a:pt x="6" y="11"/>
                    <a:pt x="7" y="11"/>
                    <a:pt x="6" y="11"/>
                  </a:cubicBezTo>
                  <a:cubicBezTo>
                    <a:pt x="6" y="11"/>
                    <a:pt x="5" y="11"/>
                    <a:pt x="5" y="11"/>
                  </a:cubicBezTo>
                  <a:cubicBezTo>
                    <a:pt x="5" y="11"/>
                    <a:pt x="6" y="10"/>
                    <a:pt x="5" y="10"/>
                  </a:cubicBezTo>
                  <a:cubicBezTo>
                    <a:pt x="5" y="10"/>
                    <a:pt x="4" y="10"/>
                    <a:pt x="4" y="10"/>
                  </a:cubicBezTo>
                  <a:cubicBezTo>
                    <a:pt x="4" y="10"/>
                    <a:pt x="3" y="10"/>
                    <a:pt x="4" y="10"/>
                  </a:cubicBezTo>
                  <a:cubicBezTo>
                    <a:pt x="4" y="9"/>
                    <a:pt x="5" y="9"/>
                    <a:pt x="4" y="9"/>
                  </a:cubicBezTo>
                  <a:cubicBezTo>
                    <a:pt x="4" y="8"/>
                    <a:pt x="3" y="9"/>
                    <a:pt x="3" y="8"/>
                  </a:cubicBezTo>
                  <a:cubicBezTo>
                    <a:pt x="3" y="8"/>
                    <a:pt x="4" y="8"/>
                    <a:pt x="4" y="7"/>
                  </a:cubicBezTo>
                  <a:cubicBezTo>
                    <a:pt x="4" y="7"/>
                    <a:pt x="3" y="7"/>
                    <a:pt x="3" y="6"/>
                  </a:cubicBezTo>
                  <a:cubicBezTo>
                    <a:pt x="4" y="6"/>
                    <a:pt x="5" y="5"/>
                    <a:pt x="5" y="4"/>
                  </a:cubicBezTo>
                  <a:cubicBezTo>
                    <a:pt x="5" y="4"/>
                    <a:pt x="6" y="4"/>
                    <a:pt x="6" y="3"/>
                  </a:cubicBezTo>
                  <a:cubicBezTo>
                    <a:pt x="7" y="2"/>
                    <a:pt x="8" y="2"/>
                    <a:pt x="9" y="2"/>
                  </a:cubicBezTo>
                  <a:cubicBezTo>
                    <a:pt x="9" y="1"/>
                    <a:pt x="10" y="2"/>
                    <a:pt x="11" y="1"/>
                  </a:cubicBezTo>
                  <a:cubicBezTo>
                    <a:pt x="12" y="0"/>
                    <a:pt x="13" y="0"/>
                    <a:pt x="14" y="1"/>
                  </a:cubicBezTo>
                  <a:cubicBezTo>
                    <a:pt x="15" y="1"/>
                    <a:pt x="15" y="0"/>
                    <a:pt x="16" y="0"/>
                  </a:cubicBezTo>
                  <a:cubicBezTo>
                    <a:pt x="16" y="0"/>
                    <a:pt x="16" y="1"/>
                    <a:pt x="17" y="1"/>
                  </a:cubicBezTo>
                  <a:cubicBezTo>
                    <a:pt x="17" y="1"/>
                    <a:pt x="19" y="1"/>
                    <a:pt x="19" y="2"/>
                  </a:cubicBezTo>
                  <a:cubicBezTo>
                    <a:pt x="19" y="2"/>
                    <a:pt x="19" y="3"/>
                    <a:pt x="20" y="3"/>
                  </a:cubicBezTo>
                  <a:cubicBezTo>
                    <a:pt x="20" y="4"/>
                    <a:pt x="20" y="5"/>
                    <a:pt x="20" y="6"/>
                  </a:cubicBezTo>
                  <a:cubicBezTo>
                    <a:pt x="20" y="6"/>
                    <a:pt x="19" y="7"/>
                    <a:pt x="19" y="7"/>
                  </a:cubicBezTo>
                  <a:cubicBezTo>
                    <a:pt x="19" y="8"/>
                    <a:pt x="18" y="8"/>
                    <a:pt x="18" y="9"/>
                  </a:cubicBezTo>
                  <a:cubicBezTo>
                    <a:pt x="17" y="9"/>
                    <a:pt x="16" y="9"/>
                    <a:pt x="16" y="10"/>
                  </a:cubicBezTo>
                  <a:cubicBezTo>
                    <a:pt x="16" y="10"/>
                    <a:pt x="15" y="10"/>
                    <a:pt x="15" y="10"/>
                  </a:cubicBezTo>
                  <a:cubicBezTo>
                    <a:pt x="17" y="11"/>
                    <a:pt x="18" y="12"/>
                    <a:pt x="19" y="13"/>
                  </a:cubicBezTo>
                  <a:cubicBezTo>
                    <a:pt x="19" y="14"/>
                    <a:pt x="20" y="14"/>
                    <a:pt x="20" y="14"/>
                  </a:cubicBezTo>
                  <a:cubicBezTo>
                    <a:pt x="21" y="14"/>
                    <a:pt x="21" y="14"/>
                    <a:pt x="21" y="13"/>
                  </a:cubicBezTo>
                  <a:cubicBezTo>
                    <a:pt x="21" y="13"/>
                    <a:pt x="20" y="13"/>
                    <a:pt x="20" y="12"/>
                  </a:cubicBezTo>
                  <a:cubicBezTo>
                    <a:pt x="21" y="12"/>
                    <a:pt x="20" y="12"/>
                    <a:pt x="20" y="11"/>
                  </a:cubicBezTo>
                  <a:cubicBezTo>
                    <a:pt x="20" y="11"/>
                    <a:pt x="21" y="11"/>
                    <a:pt x="21" y="11"/>
                  </a:cubicBezTo>
                  <a:cubicBezTo>
                    <a:pt x="22" y="9"/>
                    <a:pt x="24" y="9"/>
                    <a:pt x="25" y="8"/>
                  </a:cubicBezTo>
                  <a:cubicBezTo>
                    <a:pt x="25" y="8"/>
                    <a:pt x="26" y="8"/>
                    <a:pt x="26" y="8"/>
                  </a:cubicBezTo>
                  <a:cubicBezTo>
                    <a:pt x="26" y="7"/>
                    <a:pt x="26" y="7"/>
                    <a:pt x="26" y="6"/>
                  </a:cubicBezTo>
                  <a:cubicBezTo>
                    <a:pt x="26" y="6"/>
                    <a:pt x="26" y="5"/>
                    <a:pt x="26" y="5"/>
                  </a:cubicBezTo>
                  <a:cubicBezTo>
                    <a:pt x="25" y="4"/>
                    <a:pt x="25" y="4"/>
                    <a:pt x="25" y="3"/>
                  </a:cubicBezTo>
                  <a:cubicBezTo>
                    <a:pt x="25" y="3"/>
                    <a:pt x="25" y="3"/>
                    <a:pt x="26" y="3"/>
                  </a:cubicBezTo>
                  <a:cubicBezTo>
                    <a:pt x="27" y="3"/>
                    <a:pt x="26" y="5"/>
                    <a:pt x="27" y="5"/>
                  </a:cubicBezTo>
                  <a:cubicBezTo>
                    <a:pt x="27" y="6"/>
                    <a:pt x="27" y="7"/>
                    <a:pt x="28" y="8"/>
                  </a:cubicBezTo>
                  <a:cubicBezTo>
                    <a:pt x="29" y="7"/>
                    <a:pt x="30" y="8"/>
                    <a:pt x="30" y="8"/>
                  </a:cubicBezTo>
                  <a:cubicBezTo>
                    <a:pt x="32" y="8"/>
                    <a:pt x="32" y="9"/>
                    <a:pt x="32" y="9"/>
                  </a:cubicBezTo>
                  <a:cubicBezTo>
                    <a:pt x="32" y="10"/>
                    <a:pt x="33" y="11"/>
                    <a:pt x="32" y="12"/>
                  </a:cubicBezTo>
                  <a:cubicBezTo>
                    <a:pt x="32" y="12"/>
                    <a:pt x="32" y="12"/>
                    <a:pt x="32" y="12"/>
                  </a:cubicBezTo>
                  <a:cubicBezTo>
                    <a:pt x="33" y="12"/>
                    <a:pt x="32" y="13"/>
                    <a:pt x="34" y="13"/>
                  </a:cubicBezTo>
                  <a:cubicBezTo>
                    <a:pt x="34" y="12"/>
                    <a:pt x="34" y="12"/>
                    <a:pt x="35" y="11"/>
                  </a:cubicBezTo>
                  <a:cubicBezTo>
                    <a:pt x="35" y="11"/>
                    <a:pt x="34" y="11"/>
                    <a:pt x="35" y="10"/>
                  </a:cubicBezTo>
                  <a:cubicBezTo>
                    <a:pt x="35" y="10"/>
                    <a:pt x="36" y="10"/>
                    <a:pt x="36" y="10"/>
                  </a:cubicBezTo>
                  <a:cubicBezTo>
                    <a:pt x="37" y="10"/>
                    <a:pt x="38" y="10"/>
                    <a:pt x="38" y="10"/>
                  </a:cubicBezTo>
                  <a:cubicBezTo>
                    <a:pt x="39" y="10"/>
                    <a:pt x="40" y="10"/>
                    <a:pt x="41" y="11"/>
                  </a:cubicBezTo>
                  <a:cubicBezTo>
                    <a:pt x="41" y="11"/>
                    <a:pt x="41" y="12"/>
                    <a:pt x="42" y="11"/>
                  </a:cubicBezTo>
                  <a:cubicBezTo>
                    <a:pt x="42" y="11"/>
                    <a:pt x="42" y="12"/>
                    <a:pt x="43" y="11"/>
                  </a:cubicBezTo>
                  <a:cubicBezTo>
                    <a:pt x="43" y="11"/>
                    <a:pt x="43" y="11"/>
                    <a:pt x="42" y="11"/>
                  </a:cubicBezTo>
                  <a:cubicBezTo>
                    <a:pt x="42" y="11"/>
                    <a:pt x="43" y="11"/>
                    <a:pt x="43" y="11"/>
                  </a:cubicBezTo>
                  <a:cubicBezTo>
                    <a:pt x="43" y="11"/>
                    <a:pt x="43" y="11"/>
                    <a:pt x="43" y="11"/>
                  </a:cubicBezTo>
                  <a:cubicBezTo>
                    <a:pt x="43" y="12"/>
                    <a:pt x="43" y="12"/>
                    <a:pt x="43" y="12"/>
                  </a:cubicBezTo>
                  <a:cubicBezTo>
                    <a:pt x="43" y="12"/>
                    <a:pt x="43" y="12"/>
                    <a:pt x="44" y="12"/>
                  </a:cubicBezTo>
                  <a:cubicBezTo>
                    <a:pt x="44" y="13"/>
                    <a:pt x="45" y="13"/>
                    <a:pt x="45" y="14"/>
                  </a:cubicBezTo>
                  <a:cubicBezTo>
                    <a:pt x="45" y="14"/>
                    <a:pt x="44" y="15"/>
                    <a:pt x="44" y="15"/>
                  </a:cubicBezTo>
                  <a:cubicBezTo>
                    <a:pt x="43" y="16"/>
                    <a:pt x="42" y="16"/>
                    <a:pt x="40" y="17"/>
                  </a:cubicBezTo>
                  <a:cubicBezTo>
                    <a:pt x="40" y="17"/>
                    <a:pt x="40" y="17"/>
                    <a:pt x="40" y="18"/>
                  </a:cubicBezTo>
                  <a:cubicBezTo>
                    <a:pt x="39" y="18"/>
                    <a:pt x="37" y="19"/>
                    <a:pt x="37" y="18"/>
                  </a:cubicBezTo>
                  <a:cubicBezTo>
                    <a:pt x="36" y="18"/>
                    <a:pt x="36" y="17"/>
                    <a:pt x="37" y="16"/>
                  </a:cubicBezTo>
                  <a:cubicBezTo>
                    <a:pt x="36" y="16"/>
                    <a:pt x="35" y="16"/>
                    <a:pt x="35" y="15"/>
                  </a:cubicBezTo>
                  <a:cubicBezTo>
                    <a:pt x="34" y="15"/>
                    <a:pt x="33" y="16"/>
                    <a:pt x="33" y="15"/>
                  </a:cubicBezTo>
                  <a:cubicBezTo>
                    <a:pt x="33" y="15"/>
                    <a:pt x="33" y="14"/>
                    <a:pt x="33" y="14"/>
                  </a:cubicBezTo>
                  <a:cubicBezTo>
                    <a:pt x="32" y="14"/>
                    <a:pt x="32" y="14"/>
                    <a:pt x="31" y="13"/>
                  </a:cubicBezTo>
                  <a:cubicBezTo>
                    <a:pt x="30" y="14"/>
                    <a:pt x="30" y="14"/>
                    <a:pt x="29" y="14"/>
                  </a:cubicBezTo>
                  <a:cubicBezTo>
                    <a:pt x="28" y="14"/>
                    <a:pt x="27" y="15"/>
                    <a:pt x="26" y="16"/>
                  </a:cubicBezTo>
                  <a:cubicBezTo>
                    <a:pt x="26" y="17"/>
                    <a:pt x="26" y="17"/>
                    <a:pt x="25" y="18"/>
                  </a:cubicBezTo>
                  <a:cubicBezTo>
                    <a:pt x="25" y="19"/>
                    <a:pt x="25" y="19"/>
                    <a:pt x="24" y="20"/>
                  </a:cubicBezTo>
                  <a:cubicBezTo>
                    <a:pt x="24" y="20"/>
                    <a:pt x="24" y="20"/>
                    <a:pt x="24" y="20"/>
                  </a:cubicBezTo>
                  <a:cubicBezTo>
                    <a:pt x="24" y="19"/>
                    <a:pt x="25" y="18"/>
                    <a:pt x="25" y="16"/>
                  </a:cubicBezTo>
                  <a:cubicBezTo>
                    <a:pt x="25" y="16"/>
                    <a:pt x="23" y="16"/>
                    <a:pt x="24" y="15"/>
                  </a:cubicBezTo>
                  <a:cubicBezTo>
                    <a:pt x="24" y="15"/>
                    <a:pt x="23" y="15"/>
                    <a:pt x="22" y="15"/>
                  </a:cubicBezTo>
                  <a:cubicBezTo>
                    <a:pt x="22" y="16"/>
                    <a:pt x="22" y="16"/>
                    <a:pt x="22" y="16"/>
                  </a:cubicBezTo>
                  <a:cubicBezTo>
                    <a:pt x="21" y="15"/>
                    <a:pt x="23" y="15"/>
                    <a:pt x="22" y="14"/>
                  </a:cubicBezTo>
                  <a:cubicBezTo>
                    <a:pt x="22" y="14"/>
                    <a:pt x="22" y="14"/>
                    <a:pt x="21" y="14"/>
                  </a:cubicBezTo>
                  <a:cubicBezTo>
                    <a:pt x="20" y="14"/>
                    <a:pt x="19" y="15"/>
                    <a:pt x="19" y="15"/>
                  </a:cubicBezTo>
                  <a:cubicBezTo>
                    <a:pt x="20" y="16"/>
                    <a:pt x="19" y="17"/>
                    <a:pt x="19" y="17"/>
                  </a:cubicBezTo>
                  <a:cubicBezTo>
                    <a:pt x="18" y="18"/>
                    <a:pt x="19" y="18"/>
                    <a:pt x="20" y="18"/>
                  </a:cubicBezTo>
                  <a:cubicBezTo>
                    <a:pt x="21" y="18"/>
                    <a:pt x="21" y="18"/>
                    <a:pt x="22" y="19"/>
                  </a:cubicBezTo>
                  <a:cubicBezTo>
                    <a:pt x="22" y="20"/>
                    <a:pt x="22" y="20"/>
                    <a:pt x="22" y="20"/>
                  </a:cubicBezTo>
                  <a:cubicBezTo>
                    <a:pt x="22" y="20"/>
                    <a:pt x="23" y="21"/>
                    <a:pt x="24" y="20"/>
                  </a:cubicBezTo>
                  <a:cubicBezTo>
                    <a:pt x="24" y="21"/>
                    <a:pt x="25" y="21"/>
                    <a:pt x="25" y="21"/>
                  </a:cubicBezTo>
                  <a:cubicBezTo>
                    <a:pt x="26" y="22"/>
                    <a:pt x="26" y="22"/>
                    <a:pt x="26" y="23"/>
                  </a:cubicBezTo>
                  <a:cubicBezTo>
                    <a:pt x="28" y="23"/>
                    <a:pt x="28" y="24"/>
                    <a:pt x="28" y="25"/>
                  </a:cubicBezTo>
                  <a:cubicBezTo>
                    <a:pt x="28" y="25"/>
                    <a:pt x="28" y="25"/>
                    <a:pt x="28" y="25"/>
                  </a:cubicBezTo>
                  <a:cubicBezTo>
                    <a:pt x="29" y="25"/>
                    <a:pt x="30" y="24"/>
                    <a:pt x="31" y="24"/>
                  </a:cubicBezTo>
                  <a:cubicBezTo>
                    <a:pt x="31" y="24"/>
                    <a:pt x="31" y="23"/>
                    <a:pt x="32" y="23"/>
                  </a:cubicBezTo>
                  <a:cubicBezTo>
                    <a:pt x="32" y="23"/>
                    <a:pt x="33" y="23"/>
                    <a:pt x="33" y="23"/>
                  </a:cubicBezTo>
                  <a:cubicBezTo>
                    <a:pt x="33" y="22"/>
                    <a:pt x="35" y="22"/>
                    <a:pt x="35" y="21"/>
                  </a:cubicBezTo>
                  <a:cubicBezTo>
                    <a:pt x="36" y="21"/>
                    <a:pt x="36" y="21"/>
                    <a:pt x="36" y="21"/>
                  </a:cubicBezTo>
                  <a:cubicBezTo>
                    <a:pt x="37" y="20"/>
                    <a:pt x="39" y="20"/>
                    <a:pt x="40" y="19"/>
                  </a:cubicBezTo>
                  <a:cubicBezTo>
                    <a:pt x="41" y="19"/>
                    <a:pt x="42" y="19"/>
                    <a:pt x="42" y="20"/>
                  </a:cubicBezTo>
                  <a:cubicBezTo>
                    <a:pt x="43" y="20"/>
                    <a:pt x="44" y="20"/>
                    <a:pt x="45" y="20"/>
                  </a:cubicBezTo>
                  <a:cubicBezTo>
                    <a:pt x="45" y="21"/>
                    <a:pt x="46" y="21"/>
                    <a:pt x="46" y="21"/>
                  </a:cubicBezTo>
                  <a:cubicBezTo>
                    <a:pt x="47" y="22"/>
                    <a:pt x="47" y="20"/>
                    <a:pt x="48" y="21"/>
                  </a:cubicBezTo>
                  <a:cubicBezTo>
                    <a:pt x="47" y="22"/>
                    <a:pt x="47" y="22"/>
                    <a:pt x="48" y="22"/>
                  </a:cubicBezTo>
                  <a:cubicBezTo>
                    <a:pt x="48" y="22"/>
                    <a:pt x="48" y="22"/>
                    <a:pt x="49" y="22"/>
                  </a:cubicBezTo>
                  <a:cubicBezTo>
                    <a:pt x="49" y="23"/>
                    <a:pt x="48" y="23"/>
                    <a:pt x="49" y="23"/>
                  </a:cubicBezTo>
                  <a:cubicBezTo>
                    <a:pt x="50" y="23"/>
                    <a:pt x="50" y="23"/>
                    <a:pt x="50" y="23"/>
                  </a:cubicBezTo>
                  <a:cubicBezTo>
                    <a:pt x="50" y="24"/>
                    <a:pt x="49" y="24"/>
                    <a:pt x="49" y="24"/>
                  </a:cubicBezTo>
                  <a:cubicBezTo>
                    <a:pt x="49" y="25"/>
                    <a:pt x="50" y="25"/>
                    <a:pt x="50" y="26"/>
                  </a:cubicBezTo>
                  <a:cubicBezTo>
                    <a:pt x="49" y="26"/>
                    <a:pt x="50" y="27"/>
                    <a:pt x="49" y="27"/>
                  </a:cubicBezTo>
                  <a:cubicBezTo>
                    <a:pt x="49" y="28"/>
                    <a:pt x="50" y="28"/>
                    <a:pt x="49" y="28"/>
                  </a:cubicBezTo>
                  <a:cubicBezTo>
                    <a:pt x="48" y="29"/>
                    <a:pt x="50" y="30"/>
                    <a:pt x="48" y="30"/>
                  </a:cubicBezTo>
                  <a:cubicBezTo>
                    <a:pt x="48" y="30"/>
                    <a:pt x="48" y="30"/>
                    <a:pt x="48" y="30"/>
                  </a:cubicBezTo>
                  <a:cubicBezTo>
                    <a:pt x="48" y="31"/>
                    <a:pt x="49" y="30"/>
                    <a:pt x="49" y="30"/>
                  </a:cubicBezTo>
                  <a:cubicBezTo>
                    <a:pt x="49" y="30"/>
                    <a:pt x="50" y="29"/>
                    <a:pt x="51" y="29"/>
                  </a:cubicBezTo>
                  <a:cubicBezTo>
                    <a:pt x="52" y="29"/>
                    <a:pt x="52" y="29"/>
                    <a:pt x="53" y="30"/>
                  </a:cubicBezTo>
                  <a:cubicBezTo>
                    <a:pt x="53" y="29"/>
                    <a:pt x="53" y="29"/>
                    <a:pt x="54" y="28"/>
                  </a:cubicBezTo>
                  <a:cubicBezTo>
                    <a:pt x="54" y="28"/>
                    <a:pt x="55" y="28"/>
                    <a:pt x="56" y="28"/>
                  </a:cubicBezTo>
                  <a:cubicBezTo>
                    <a:pt x="56" y="27"/>
                    <a:pt x="56" y="27"/>
                    <a:pt x="56" y="26"/>
                  </a:cubicBezTo>
                  <a:cubicBezTo>
                    <a:pt x="57" y="26"/>
                    <a:pt x="58" y="25"/>
                    <a:pt x="59" y="25"/>
                  </a:cubicBezTo>
                  <a:cubicBezTo>
                    <a:pt x="60" y="25"/>
                    <a:pt x="60" y="26"/>
                    <a:pt x="60" y="26"/>
                  </a:cubicBezTo>
                  <a:cubicBezTo>
                    <a:pt x="61" y="26"/>
                    <a:pt x="60" y="27"/>
                    <a:pt x="60" y="28"/>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2" name="Freeform 530"/>
            <p:cNvSpPr>
              <a:spLocks noChangeArrowheads="1"/>
            </p:cNvSpPr>
            <p:nvPr/>
          </p:nvSpPr>
          <p:spPr bwMode="auto">
            <a:xfrm>
              <a:off x="795338" y="309562"/>
              <a:ext cx="23813" cy="19050"/>
            </a:xfrm>
            <a:custGeom>
              <a:avLst/>
              <a:gdLst>
                <a:gd name="T0" fmla="*/ 19844 w 6"/>
                <a:gd name="T1" fmla="*/ 15240 h 5"/>
                <a:gd name="T2" fmla="*/ 7938 w 6"/>
                <a:gd name="T3" fmla="*/ 19050 h 5"/>
                <a:gd name="T4" fmla="*/ 3969 w 6"/>
                <a:gd name="T5" fmla="*/ 19050 h 5"/>
                <a:gd name="T6" fmla="*/ 3969 w 6"/>
                <a:gd name="T7" fmla="*/ 7620 h 5"/>
                <a:gd name="T8" fmla="*/ 15875 w 6"/>
                <a:gd name="T9" fmla="*/ 3810 h 5"/>
                <a:gd name="T10" fmla="*/ 23813 w 6"/>
                <a:gd name="T11" fmla="*/ 7620 h 5"/>
                <a:gd name="T12" fmla="*/ 19844 w 6"/>
                <a:gd name="T13" fmla="*/ 15240 h 5"/>
                <a:gd name="T14" fmla="*/ 0 60000 65536"/>
                <a:gd name="T15" fmla="*/ 0 60000 65536"/>
                <a:gd name="T16" fmla="*/ 0 60000 65536"/>
                <a:gd name="T17" fmla="*/ 0 60000 65536"/>
                <a:gd name="T18" fmla="*/ 0 60000 65536"/>
                <a:gd name="T19" fmla="*/ 0 60000 65536"/>
                <a:gd name="T20" fmla="*/ 0 60000 65536"/>
                <a:gd name="T21" fmla="*/ 0 w 6"/>
                <a:gd name="T22" fmla="*/ 0 h 5"/>
                <a:gd name="T23" fmla="*/ 6 w 6"/>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5">
                  <a:moveTo>
                    <a:pt x="5" y="4"/>
                  </a:moveTo>
                  <a:cubicBezTo>
                    <a:pt x="5" y="5"/>
                    <a:pt x="3" y="5"/>
                    <a:pt x="2" y="5"/>
                  </a:cubicBezTo>
                  <a:cubicBezTo>
                    <a:pt x="1" y="5"/>
                    <a:pt x="1" y="5"/>
                    <a:pt x="1" y="5"/>
                  </a:cubicBezTo>
                  <a:cubicBezTo>
                    <a:pt x="0" y="4"/>
                    <a:pt x="0" y="3"/>
                    <a:pt x="1" y="2"/>
                  </a:cubicBezTo>
                  <a:cubicBezTo>
                    <a:pt x="2" y="1"/>
                    <a:pt x="3" y="0"/>
                    <a:pt x="4" y="1"/>
                  </a:cubicBezTo>
                  <a:cubicBezTo>
                    <a:pt x="5" y="1"/>
                    <a:pt x="5" y="1"/>
                    <a:pt x="6" y="2"/>
                  </a:cubicBezTo>
                  <a:cubicBezTo>
                    <a:pt x="6" y="2"/>
                    <a:pt x="6" y="3"/>
                    <a:pt x="5"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3" name="Freeform 531"/>
            <p:cNvSpPr>
              <a:spLocks noChangeArrowheads="1"/>
            </p:cNvSpPr>
            <p:nvPr/>
          </p:nvSpPr>
          <p:spPr bwMode="auto">
            <a:xfrm>
              <a:off x="758825" y="282575"/>
              <a:ext cx="49213" cy="38100"/>
            </a:xfrm>
            <a:custGeom>
              <a:avLst/>
              <a:gdLst>
                <a:gd name="T0" fmla="*/ 45427 w 13"/>
                <a:gd name="T1" fmla="*/ 26670 h 10"/>
                <a:gd name="T2" fmla="*/ 45427 w 13"/>
                <a:gd name="T3" fmla="*/ 26670 h 10"/>
                <a:gd name="T4" fmla="*/ 30285 w 13"/>
                <a:gd name="T5" fmla="*/ 34290 h 10"/>
                <a:gd name="T6" fmla="*/ 30285 w 13"/>
                <a:gd name="T7" fmla="*/ 38100 h 10"/>
                <a:gd name="T8" fmla="*/ 26499 w 13"/>
                <a:gd name="T9" fmla="*/ 34290 h 10"/>
                <a:gd name="T10" fmla="*/ 15142 w 13"/>
                <a:gd name="T11" fmla="*/ 38100 h 10"/>
                <a:gd name="T12" fmla="*/ 11357 w 13"/>
                <a:gd name="T13" fmla="*/ 38100 h 10"/>
                <a:gd name="T14" fmla="*/ 7571 w 13"/>
                <a:gd name="T15" fmla="*/ 34290 h 10"/>
                <a:gd name="T16" fmla="*/ 3786 w 13"/>
                <a:gd name="T17" fmla="*/ 26670 h 10"/>
                <a:gd name="T18" fmla="*/ 7571 w 13"/>
                <a:gd name="T19" fmla="*/ 11430 h 10"/>
                <a:gd name="T20" fmla="*/ 22714 w 13"/>
                <a:gd name="T21" fmla="*/ 3810 h 10"/>
                <a:gd name="T22" fmla="*/ 37856 w 13"/>
                <a:gd name="T23" fmla="*/ 3810 h 10"/>
                <a:gd name="T24" fmla="*/ 41642 w 13"/>
                <a:gd name="T25" fmla="*/ 7620 h 10"/>
                <a:gd name="T26" fmla="*/ 49213 w 13"/>
                <a:gd name="T27" fmla="*/ 15240 h 10"/>
                <a:gd name="T28" fmla="*/ 45427 w 13"/>
                <a:gd name="T29" fmla="*/ 2667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10"/>
                <a:gd name="T47" fmla="*/ 13 w 1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10">
                  <a:moveTo>
                    <a:pt x="12" y="7"/>
                  </a:moveTo>
                  <a:cubicBezTo>
                    <a:pt x="12" y="7"/>
                    <a:pt x="12" y="7"/>
                    <a:pt x="12" y="7"/>
                  </a:cubicBezTo>
                  <a:cubicBezTo>
                    <a:pt x="10" y="8"/>
                    <a:pt x="9" y="8"/>
                    <a:pt x="8" y="9"/>
                  </a:cubicBezTo>
                  <a:cubicBezTo>
                    <a:pt x="8" y="9"/>
                    <a:pt x="8" y="9"/>
                    <a:pt x="8" y="10"/>
                  </a:cubicBezTo>
                  <a:cubicBezTo>
                    <a:pt x="7" y="10"/>
                    <a:pt x="7" y="9"/>
                    <a:pt x="7" y="9"/>
                  </a:cubicBezTo>
                  <a:cubicBezTo>
                    <a:pt x="6" y="9"/>
                    <a:pt x="5" y="9"/>
                    <a:pt x="4" y="10"/>
                  </a:cubicBezTo>
                  <a:cubicBezTo>
                    <a:pt x="4" y="10"/>
                    <a:pt x="3" y="10"/>
                    <a:pt x="3" y="10"/>
                  </a:cubicBezTo>
                  <a:cubicBezTo>
                    <a:pt x="3" y="9"/>
                    <a:pt x="2" y="9"/>
                    <a:pt x="2" y="9"/>
                  </a:cubicBezTo>
                  <a:cubicBezTo>
                    <a:pt x="1" y="8"/>
                    <a:pt x="1" y="8"/>
                    <a:pt x="1" y="7"/>
                  </a:cubicBezTo>
                  <a:cubicBezTo>
                    <a:pt x="0" y="6"/>
                    <a:pt x="1" y="4"/>
                    <a:pt x="2" y="3"/>
                  </a:cubicBezTo>
                  <a:cubicBezTo>
                    <a:pt x="3" y="2"/>
                    <a:pt x="4" y="1"/>
                    <a:pt x="6" y="1"/>
                  </a:cubicBezTo>
                  <a:cubicBezTo>
                    <a:pt x="7" y="0"/>
                    <a:pt x="9" y="1"/>
                    <a:pt x="10" y="1"/>
                  </a:cubicBezTo>
                  <a:cubicBezTo>
                    <a:pt x="11" y="1"/>
                    <a:pt x="11" y="2"/>
                    <a:pt x="11" y="2"/>
                  </a:cubicBezTo>
                  <a:cubicBezTo>
                    <a:pt x="12" y="3"/>
                    <a:pt x="12" y="4"/>
                    <a:pt x="13" y="4"/>
                  </a:cubicBezTo>
                  <a:cubicBezTo>
                    <a:pt x="12" y="5"/>
                    <a:pt x="13" y="6"/>
                    <a:pt x="12" y="7"/>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4" name="Freeform 532"/>
            <p:cNvSpPr>
              <a:spLocks noChangeArrowheads="1"/>
            </p:cNvSpPr>
            <p:nvPr/>
          </p:nvSpPr>
          <p:spPr bwMode="auto">
            <a:xfrm>
              <a:off x="674688" y="109537"/>
              <a:ext cx="15875" cy="1"/>
            </a:xfrm>
            <a:custGeom>
              <a:avLst/>
              <a:gdLst>
                <a:gd name="T0" fmla="*/ 15875 w 4"/>
                <a:gd name="T1" fmla="*/ 0 h 1"/>
                <a:gd name="T2" fmla="*/ 3969 w 4"/>
                <a:gd name="T3" fmla="*/ 0 h 1"/>
                <a:gd name="T4" fmla="*/ 3969 w 4"/>
                <a:gd name="T5" fmla="*/ 0 h 1"/>
                <a:gd name="T6" fmla="*/ 15875 w 4"/>
                <a:gd name="T7" fmla="*/ 0 h 1"/>
                <a:gd name="T8" fmla="*/ 15875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4" y="0"/>
                  </a:moveTo>
                  <a:cubicBezTo>
                    <a:pt x="3" y="0"/>
                    <a:pt x="2" y="0"/>
                    <a:pt x="1" y="0"/>
                  </a:cubicBezTo>
                  <a:cubicBezTo>
                    <a:pt x="0" y="0"/>
                    <a:pt x="1" y="0"/>
                    <a:pt x="1" y="0"/>
                  </a:cubicBezTo>
                  <a:cubicBezTo>
                    <a:pt x="2" y="0"/>
                    <a:pt x="3" y="0"/>
                    <a:pt x="4" y="0"/>
                  </a:cubicBezTo>
                  <a:cubicBezTo>
                    <a:pt x="4" y="0"/>
                    <a:pt x="4" y="0"/>
                    <a:pt x="4"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5" name="Freeform 533"/>
            <p:cNvSpPr>
              <a:spLocks noChangeArrowheads="1"/>
            </p:cNvSpPr>
            <p:nvPr/>
          </p:nvSpPr>
          <p:spPr bwMode="auto">
            <a:xfrm>
              <a:off x="712788" y="268287"/>
              <a:ext cx="26988" cy="14288"/>
            </a:xfrm>
            <a:custGeom>
              <a:avLst/>
              <a:gdLst>
                <a:gd name="T0" fmla="*/ 26988 w 7"/>
                <a:gd name="T1" fmla="*/ 3572 h 4"/>
                <a:gd name="T2" fmla="*/ 19277 w 7"/>
                <a:gd name="T3" fmla="*/ 7144 h 4"/>
                <a:gd name="T4" fmla="*/ 7711 w 7"/>
                <a:gd name="T5" fmla="*/ 10716 h 4"/>
                <a:gd name="T6" fmla="*/ 3855 w 7"/>
                <a:gd name="T7" fmla="*/ 14288 h 4"/>
                <a:gd name="T8" fmla="*/ 0 w 7"/>
                <a:gd name="T9" fmla="*/ 14288 h 4"/>
                <a:gd name="T10" fmla="*/ 7711 w 7"/>
                <a:gd name="T11" fmla="*/ 10716 h 4"/>
                <a:gd name="T12" fmla="*/ 26988 w 7"/>
                <a:gd name="T13" fmla="*/ 0 h 4"/>
                <a:gd name="T14" fmla="*/ 26988 w 7"/>
                <a:gd name="T15" fmla="*/ 3572 h 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4"/>
                <a:gd name="T26" fmla="*/ 7 w 7"/>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4">
                  <a:moveTo>
                    <a:pt x="7" y="1"/>
                  </a:moveTo>
                  <a:cubicBezTo>
                    <a:pt x="6" y="1"/>
                    <a:pt x="5" y="2"/>
                    <a:pt x="5" y="2"/>
                  </a:cubicBezTo>
                  <a:cubicBezTo>
                    <a:pt x="4" y="2"/>
                    <a:pt x="3" y="3"/>
                    <a:pt x="2" y="3"/>
                  </a:cubicBezTo>
                  <a:cubicBezTo>
                    <a:pt x="2" y="4"/>
                    <a:pt x="1" y="4"/>
                    <a:pt x="1" y="4"/>
                  </a:cubicBezTo>
                  <a:cubicBezTo>
                    <a:pt x="1" y="4"/>
                    <a:pt x="1" y="4"/>
                    <a:pt x="0" y="4"/>
                  </a:cubicBezTo>
                  <a:cubicBezTo>
                    <a:pt x="1" y="4"/>
                    <a:pt x="1" y="3"/>
                    <a:pt x="2" y="3"/>
                  </a:cubicBezTo>
                  <a:cubicBezTo>
                    <a:pt x="3" y="2"/>
                    <a:pt x="5" y="1"/>
                    <a:pt x="7" y="0"/>
                  </a:cubicBezTo>
                  <a:cubicBezTo>
                    <a:pt x="7" y="1"/>
                    <a:pt x="7" y="1"/>
                    <a:pt x="7"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6" name="Freeform 534"/>
            <p:cNvSpPr>
              <a:spLocks noChangeArrowheads="1"/>
            </p:cNvSpPr>
            <p:nvPr/>
          </p:nvSpPr>
          <p:spPr bwMode="auto">
            <a:xfrm>
              <a:off x="792163" y="490537"/>
              <a:ext cx="7938" cy="11113"/>
            </a:xfrm>
            <a:custGeom>
              <a:avLst/>
              <a:gdLst>
                <a:gd name="T0" fmla="*/ 7938 w 2"/>
                <a:gd name="T1" fmla="*/ 7409 h 3"/>
                <a:gd name="T2" fmla="*/ 0 w 2"/>
                <a:gd name="T3" fmla="*/ 3704 h 3"/>
                <a:gd name="T4" fmla="*/ 3969 w 2"/>
                <a:gd name="T5" fmla="*/ 0 h 3"/>
                <a:gd name="T6" fmla="*/ 3969 w 2"/>
                <a:gd name="T7" fmla="*/ 0 h 3"/>
                <a:gd name="T8" fmla="*/ 7938 w 2"/>
                <a:gd name="T9" fmla="*/ 7409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2" y="2"/>
                  </a:moveTo>
                  <a:cubicBezTo>
                    <a:pt x="0" y="3"/>
                    <a:pt x="1" y="1"/>
                    <a:pt x="0" y="1"/>
                  </a:cubicBezTo>
                  <a:cubicBezTo>
                    <a:pt x="0" y="1"/>
                    <a:pt x="0" y="0"/>
                    <a:pt x="1" y="0"/>
                  </a:cubicBezTo>
                  <a:cubicBezTo>
                    <a:pt x="1" y="0"/>
                    <a:pt x="1" y="0"/>
                    <a:pt x="1" y="0"/>
                  </a:cubicBezTo>
                  <a:cubicBezTo>
                    <a:pt x="2" y="1"/>
                    <a:pt x="2" y="2"/>
                    <a:pt x="2"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7" name="Freeform 535"/>
            <p:cNvSpPr>
              <a:spLocks noChangeArrowheads="1"/>
            </p:cNvSpPr>
            <p:nvPr/>
          </p:nvSpPr>
          <p:spPr bwMode="auto">
            <a:xfrm>
              <a:off x="709613" y="282575"/>
              <a:ext cx="11113" cy="7938"/>
            </a:xfrm>
            <a:custGeom>
              <a:avLst/>
              <a:gdLst>
                <a:gd name="T0" fmla="*/ 0 w 3"/>
                <a:gd name="T1" fmla="*/ 7938 h 2"/>
                <a:gd name="T2" fmla="*/ 0 w 3"/>
                <a:gd name="T3" fmla="*/ 7938 h 2"/>
                <a:gd name="T4" fmla="*/ 11113 w 3"/>
                <a:gd name="T5" fmla="*/ 0 h 2"/>
                <a:gd name="T6" fmla="*/ 0 w 3"/>
                <a:gd name="T7" fmla="*/ 7938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cubicBezTo>
                    <a:pt x="0" y="2"/>
                    <a:pt x="0" y="2"/>
                    <a:pt x="0" y="2"/>
                  </a:cubicBezTo>
                  <a:cubicBezTo>
                    <a:pt x="1" y="2"/>
                    <a:pt x="2" y="1"/>
                    <a:pt x="3" y="0"/>
                  </a:cubicBezTo>
                  <a:cubicBezTo>
                    <a:pt x="2" y="1"/>
                    <a:pt x="1" y="2"/>
                    <a:pt x="0"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8" name="Freeform 536"/>
            <p:cNvSpPr>
              <a:spLocks noChangeArrowheads="1"/>
            </p:cNvSpPr>
            <p:nvPr/>
          </p:nvSpPr>
          <p:spPr bwMode="auto">
            <a:xfrm>
              <a:off x="660400" y="128587"/>
              <a:ext cx="3175" cy="11113"/>
            </a:xfrm>
            <a:custGeom>
              <a:avLst/>
              <a:gdLst>
                <a:gd name="T0" fmla="*/ 3175 w 1"/>
                <a:gd name="T1" fmla="*/ 11113 h 3"/>
                <a:gd name="T2" fmla="*/ 0 w 1"/>
                <a:gd name="T3" fmla="*/ 11113 h 3"/>
                <a:gd name="T4" fmla="*/ 0 w 1"/>
                <a:gd name="T5" fmla="*/ 3704 h 3"/>
                <a:gd name="T6" fmla="*/ 0 w 1"/>
                <a:gd name="T7" fmla="*/ 0 h 3"/>
                <a:gd name="T8" fmla="*/ 3175 w 1"/>
                <a:gd name="T9" fmla="*/ 7409 h 3"/>
                <a:gd name="T10" fmla="*/ 3175 w 1"/>
                <a:gd name="T11" fmla="*/ 7409 h 3"/>
                <a:gd name="T12" fmla="*/ 3175 w 1"/>
                <a:gd name="T13" fmla="*/ 11113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3"/>
                  </a:moveTo>
                  <a:cubicBezTo>
                    <a:pt x="1" y="3"/>
                    <a:pt x="1" y="3"/>
                    <a:pt x="0" y="3"/>
                  </a:cubicBezTo>
                  <a:cubicBezTo>
                    <a:pt x="0" y="2"/>
                    <a:pt x="0" y="1"/>
                    <a:pt x="0" y="1"/>
                  </a:cubicBezTo>
                  <a:cubicBezTo>
                    <a:pt x="0" y="1"/>
                    <a:pt x="0" y="0"/>
                    <a:pt x="0" y="0"/>
                  </a:cubicBezTo>
                  <a:cubicBezTo>
                    <a:pt x="1" y="1"/>
                    <a:pt x="0" y="1"/>
                    <a:pt x="1" y="2"/>
                  </a:cubicBezTo>
                  <a:cubicBezTo>
                    <a:pt x="1" y="2"/>
                    <a:pt x="1" y="2"/>
                    <a:pt x="1" y="2"/>
                  </a:cubicBezTo>
                  <a:cubicBezTo>
                    <a:pt x="0" y="2"/>
                    <a:pt x="1" y="2"/>
                    <a:pt x="1"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59" name="Freeform 537"/>
            <p:cNvSpPr>
              <a:spLocks noChangeArrowheads="1"/>
            </p:cNvSpPr>
            <p:nvPr/>
          </p:nvSpPr>
          <p:spPr bwMode="auto">
            <a:xfrm>
              <a:off x="690563" y="238125"/>
              <a:ext cx="3175" cy="1"/>
            </a:xfrm>
            <a:custGeom>
              <a:avLst/>
              <a:gdLst>
                <a:gd name="T0" fmla="*/ 0 w 1"/>
                <a:gd name="T1" fmla="*/ 0 h 1"/>
                <a:gd name="T2" fmla="*/ 0 w 1"/>
                <a:gd name="T3" fmla="*/ 0 h 1"/>
                <a:gd name="T4" fmla="*/ 3175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cubicBezTo>
                    <a:pt x="0" y="0"/>
                    <a:pt x="0" y="0"/>
                    <a:pt x="0" y="0"/>
                  </a:cubicBezTo>
                  <a:cubicBezTo>
                    <a:pt x="0" y="0"/>
                    <a:pt x="0" y="0"/>
                    <a:pt x="1" y="0"/>
                  </a:cubicBezTo>
                  <a:cubicBezTo>
                    <a:pt x="1" y="0"/>
                    <a:pt x="1" y="0"/>
                    <a:pt x="0"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0" name="Freeform 538"/>
            <p:cNvSpPr>
              <a:spLocks noChangeArrowheads="1"/>
            </p:cNvSpPr>
            <p:nvPr/>
          </p:nvSpPr>
          <p:spPr bwMode="auto">
            <a:xfrm>
              <a:off x="622300" y="214312"/>
              <a:ext cx="15875" cy="19050"/>
            </a:xfrm>
            <a:custGeom>
              <a:avLst/>
              <a:gdLst>
                <a:gd name="T0" fmla="*/ 7938 w 4"/>
                <a:gd name="T1" fmla="*/ 11430 h 5"/>
                <a:gd name="T2" fmla="*/ 3969 w 4"/>
                <a:gd name="T3" fmla="*/ 15240 h 5"/>
                <a:gd name="T4" fmla="*/ 0 w 4"/>
                <a:gd name="T5" fmla="*/ 19050 h 5"/>
                <a:gd name="T6" fmla="*/ 3969 w 4"/>
                <a:gd name="T7" fmla="*/ 15240 h 5"/>
                <a:gd name="T8" fmla="*/ 11906 w 4"/>
                <a:gd name="T9" fmla="*/ 3810 h 5"/>
                <a:gd name="T10" fmla="*/ 7938 w 4"/>
                <a:gd name="T11" fmla="*/ 3810 h 5"/>
                <a:gd name="T12" fmla="*/ 7938 w 4"/>
                <a:gd name="T13" fmla="*/ 3810 h 5"/>
                <a:gd name="T14" fmla="*/ 3969 w 4"/>
                <a:gd name="T15" fmla="*/ 3810 h 5"/>
                <a:gd name="T16" fmla="*/ 3969 w 4"/>
                <a:gd name="T17" fmla="*/ 3810 h 5"/>
                <a:gd name="T18" fmla="*/ 3969 w 4"/>
                <a:gd name="T19" fmla="*/ 3810 h 5"/>
                <a:gd name="T20" fmla="*/ 3969 w 4"/>
                <a:gd name="T21" fmla="*/ 3810 h 5"/>
                <a:gd name="T22" fmla="*/ 3969 w 4"/>
                <a:gd name="T23" fmla="*/ 0 h 5"/>
                <a:gd name="T24" fmla="*/ 7938 w 4"/>
                <a:gd name="T25" fmla="*/ 0 h 5"/>
                <a:gd name="T26" fmla="*/ 15875 w 4"/>
                <a:gd name="T27" fmla="*/ 0 h 5"/>
                <a:gd name="T28" fmla="*/ 7938 w 4"/>
                <a:gd name="T29" fmla="*/ 1143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5"/>
                <a:gd name="T47" fmla="*/ 4 w 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5">
                  <a:moveTo>
                    <a:pt x="2" y="3"/>
                  </a:moveTo>
                  <a:cubicBezTo>
                    <a:pt x="1" y="4"/>
                    <a:pt x="1" y="4"/>
                    <a:pt x="1" y="4"/>
                  </a:cubicBezTo>
                  <a:cubicBezTo>
                    <a:pt x="1" y="5"/>
                    <a:pt x="1" y="5"/>
                    <a:pt x="0" y="5"/>
                  </a:cubicBezTo>
                  <a:cubicBezTo>
                    <a:pt x="0" y="4"/>
                    <a:pt x="1" y="4"/>
                    <a:pt x="1" y="4"/>
                  </a:cubicBezTo>
                  <a:cubicBezTo>
                    <a:pt x="1" y="3"/>
                    <a:pt x="3" y="2"/>
                    <a:pt x="3" y="1"/>
                  </a:cubicBezTo>
                  <a:cubicBezTo>
                    <a:pt x="3" y="1"/>
                    <a:pt x="3" y="1"/>
                    <a:pt x="2" y="1"/>
                  </a:cubicBezTo>
                  <a:cubicBezTo>
                    <a:pt x="2" y="1"/>
                    <a:pt x="2" y="1"/>
                    <a:pt x="2" y="1"/>
                  </a:cubicBezTo>
                  <a:cubicBezTo>
                    <a:pt x="2" y="1"/>
                    <a:pt x="1" y="1"/>
                    <a:pt x="1" y="1"/>
                  </a:cubicBezTo>
                  <a:cubicBezTo>
                    <a:pt x="1" y="1"/>
                    <a:pt x="1" y="1"/>
                    <a:pt x="1" y="1"/>
                  </a:cubicBezTo>
                  <a:cubicBezTo>
                    <a:pt x="1" y="1"/>
                    <a:pt x="1" y="1"/>
                    <a:pt x="1" y="1"/>
                  </a:cubicBezTo>
                  <a:cubicBezTo>
                    <a:pt x="2" y="1"/>
                    <a:pt x="2" y="1"/>
                    <a:pt x="1" y="1"/>
                  </a:cubicBezTo>
                  <a:cubicBezTo>
                    <a:pt x="1" y="0"/>
                    <a:pt x="1" y="0"/>
                    <a:pt x="1" y="0"/>
                  </a:cubicBezTo>
                  <a:cubicBezTo>
                    <a:pt x="1" y="0"/>
                    <a:pt x="2" y="0"/>
                    <a:pt x="2" y="0"/>
                  </a:cubicBezTo>
                  <a:cubicBezTo>
                    <a:pt x="3" y="0"/>
                    <a:pt x="4" y="0"/>
                    <a:pt x="4" y="0"/>
                  </a:cubicBezTo>
                  <a:cubicBezTo>
                    <a:pt x="4" y="1"/>
                    <a:pt x="3" y="2"/>
                    <a:pt x="2"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1" name="Freeform 539"/>
            <p:cNvSpPr>
              <a:spLocks noChangeArrowheads="1"/>
            </p:cNvSpPr>
            <p:nvPr/>
          </p:nvSpPr>
          <p:spPr bwMode="auto">
            <a:xfrm>
              <a:off x="509588" y="203200"/>
              <a:ext cx="98425" cy="68263"/>
            </a:xfrm>
            <a:custGeom>
              <a:avLst/>
              <a:gdLst>
                <a:gd name="T0" fmla="*/ 94639 w 26"/>
                <a:gd name="T1" fmla="*/ 18962 h 18"/>
                <a:gd name="T2" fmla="*/ 94639 w 26"/>
                <a:gd name="T3" fmla="*/ 26547 h 18"/>
                <a:gd name="T4" fmla="*/ 90854 w 26"/>
                <a:gd name="T5" fmla="*/ 30339 h 18"/>
                <a:gd name="T6" fmla="*/ 90854 w 26"/>
                <a:gd name="T7" fmla="*/ 34132 h 18"/>
                <a:gd name="T8" fmla="*/ 83283 w 26"/>
                <a:gd name="T9" fmla="*/ 41716 h 18"/>
                <a:gd name="T10" fmla="*/ 64355 w 26"/>
                <a:gd name="T11" fmla="*/ 49301 h 18"/>
                <a:gd name="T12" fmla="*/ 56784 w 26"/>
                <a:gd name="T13" fmla="*/ 60678 h 18"/>
                <a:gd name="T14" fmla="*/ 37856 w 26"/>
                <a:gd name="T15" fmla="*/ 68263 h 18"/>
                <a:gd name="T16" fmla="*/ 26499 w 26"/>
                <a:gd name="T17" fmla="*/ 68263 h 18"/>
                <a:gd name="T18" fmla="*/ 26499 w 26"/>
                <a:gd name="T19" fmla="*/ 64471 h 18"/>
                <a:gd name="T20" fmla="*/ 15142 w 26"/>
                <a:gd name="T21" fmla="*/ 68263 h 18"/>
                <a:gd name="T22" fmla="*/ 22713 w 26"/>
                <a:gd name="T23" fmla="*/ 64471 h 18"/>
                <a:gd name="T24" fmla="*/ 22713 w 26"/>
                <a:gd name="T25" fmla="*/ 60678 h 18"/>
                <a:gd name="T26" fmla="*/ 15142 w 26"/>
                <a:gd name="T27" fmla="*/ 60678 h 18"/>
                <a:gd name="T28" fmla="*/ 11357 w 26"/>
                <a:gd name="T29" fmla="*/ 64471 h 18"/>
                <a:gd name="T30" fmla="*/ 0 w 26"/>
                <a:gd name="T31" fmla="*/ 64471 h 18"/>
                <a:gd name="T32" fmla="*/ 0 w 26"/>
                <a:gd name="T33" fmla="*/ 60678 h 18"/>
                <a:gd name="T34" fmla="*/ 7571 w 26"/>
                <a:gd name="T35" fmla="*/ 56886 h 18"/>
                <a:gd name="T36" fmla="*/ 22713 w 26"/>
                <a:gd name="T37" fmla="*/ 56886 h 18"/>
                <a:gd name="T38" fmla="*/ 22713 w 26"/>
                <a:gd name="T39" fmla="*/ 49301 h 18"/>
                <a:gd name="T40" fmla="*/ 34070 w 26"/>
                <a:gd name="T41" fmla="*/ 45509 h 18"/>
                <a:gd name="T42" fmla="*/ 34070 w 26"/>
                <a:gd name="T43" fmla="*/ 37924 h 18"/>
                <a:gd name="T44" fmla="*/ 34070 w 26"/>
                <a:gd name="T45" fmla="*/ 34132 h 18"/>
                <a:gd name="T46" fmla="*/ 37856 w 26"/>
                <a:gd name="T47" fmla="*/ 26547 h 18"/>
                <a:gd name="T48" fmla="*/ 41641 w 26"/>
                <a:gd name="T49" fmla="*/ 18962 h 18"/>
                <a:gd name="T50" fmla="*/ 52998 w 26"/>
                <a:gd name="T51" fmla="*/ 11377 h 18"/>
                <a:gd name="T52" fmla="*/ 56784 w 26"/>
                <a:gd name="T53" fmla="*/ 7585 h 18"/>
                <a:gd name="T54" fmla="*/ 56784 w 26"/>
                <a:gd name="T55" fmla="*/ 0 h 18"/>
                <a:gd name="T56" fmla="*/ 60569 w 26"/>
                <a:gd name="T57" fmla="*/ 7585 h 18"/>
                <a:gd name="T58" fmla="*/ 64355 w 26"/>
                <a:gd name="T59" fmla="*/ 3792 h 18"/>
                <a:gd name="T60" fmla="*/ 87068 w 26"/>
                <a:gd name="T61" fmla="*/ 0 h 18"/>
                <a:gd name="T62" fmla="*/ 71926 w 26"/>
                <a:gd name="T63" fmla="*/ 3792 h 18"/>
                <a:gd name="T64" fmla="*/ 75712 w 26"/>
                <a:gd name="T65" fmla="*/ 3792 h 18"/>
                <a:gd name="T66" fmla="*/ 87068 w 26"/>
                <a:gd name="T67" fmla="*/ 11377 h 18"/>
                <a:gd name="T68" fmla="*/ 90854 w 26"/>
                <a:gd name="T69" fmla="*/ 15170 h 18"/>
                <a:gd name="T70" fmla="*/ 90854 w 26"/>
                <a:gd name="T71" fmla="*/ 15170 h 18"/>
                <a:gd name="T72" fmla="*/ 94639 w 26"/>
                <a:gd name="T73" fmla="*/ 15170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
                <a:gd name="T112" fmla="*/ 0 h 18"/>
                <a:gd name="T113" fmla="*/ 26 w 26"/>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 h="18">
                  <a:moveTo>
                    <a:pt x="25" y="4"/>
                  </a:moveTo>
                  <a:cubicBezTo>
                    <a:pt x="25" y="5"/>
                    <a:pt x="26" y="5"/>
                    <a:pt x="25" y="5"/>
                  </a:cubicBezTo>
                  <a:cubicBezTo>
                    <a:pt x="26" y="5"/>
                    <a:pt x="25" y="6"/>
                    <a:pt x="25" y="6"/>
                  </a:cubicBezTo>
                  <a:cubicBezTo>
                    <a:pt x="25" y="6"/>
                    <a:pt x="24" y="7"/>
                    <a:pt x="25" y="7"/>
                  </a:cubicBezTo>
                  <a:cubicBezTo>
                    <a:pt x="24" y="7"/>
                    <a:pt x="24" y="8"/>
                    <a:pt x="24" y="8"/>
                  </a:cubicBezTo>
                  <a:cubicBezTo>
                    <a:pt x="25" y="8"/>
                    <a:pt x="24" y="8"/>
                    <a:pt x="24" y="8"/>
                  </a:cubicBezTo>
                  <a:cubicBezTo>
                    <a:pt x="24" y="8"/>
                    <a:pt x="24" y="9"/>
                    <a:pt x="24" y="9"/>
                  </a:cubicBezTo>
                  <a:cubicBezTo>
                    <a:pt x="24" y="9"/>
                    <a:pt x="24" y="9"/>
                    <a:pt x="24" y="9"/>
                  </a:cubicBezTo>
                  <a:cubicBezTo>
                    <a:pt x="24" y="10"/>
                    <a:pt x="23" y="9"/>
                    <a:pt x="23" y="10"/>
                  </a:cubicBezTo>
                  <a:cubicBezTo>
                    <a:pt x="22" y="10"/>
                    <a:pt x="22" y="10"/>
                    <a:pt x="22" y="11"/>
                  </a:cubicBezTo>
                  <a:cubicBezTo>
                    <a:pt x="21" y="11"/>
                    <a:pt x="20" y="11"/>
                    <a:pt x="19" y="12"/>
                  </a:cubicBezTo>
                  <a:cubicBezTo>
                    <a:pt x="18" y="12"/>
                    <a:pt x="17" y="12"/>
                    <a:pt x="17" y="13"/>
                  </a:cubicBezTo>
                  <a:cubicBezTo>
                    <a:pt x="17" y="13"/>
                    <a:pt x="16" y="14"/>
                    <a:pt x="17" y="14"/>
                  </a:cubicBezTo>
                  <a:cubicBezTo>
                    <a:pt x="16" y="15"/>
                    <a:pt x="16" y="16"/>
                    <a:pt x="15" y="16"/>
                  </a:cubicBezTo>
                  <a:cubicBezTo>
                    <a:pt x="15" y="17"/>
                    <a:pt x="13" y="17"/>
                    <a:pt x="12" y="17"/>
                  </a:cubicBezTo>
                  <a:cubicBezTo>
                    <a:pt x="11" y="18"/>
                    <a:pt x="10" y="18"/>
                    <a:pt x="10" y="18"/>
                  </a:cubicBezTo>
                  <a:cubicBezTo>
                    <a:pt x="9" y="18"/>
                    <a:pt x="9" y="18"/>
                    <a:pt x="9" y="18"/>
                  </a:cubicBezTo>
                  <a:cubicBezTo>
                    <a:pt x="9" y="18"/>
                    <a:pt x="8" y="17"/>
                    <a:pt x="7" y="18"/>
                  </a:cubicBezTo>
                  <a:cubicBezTo>
                    <a:pt x="7" y="18"/>
                    <a:pt x="7" y="18"/>
                    <a:pt x="7" y="18"/>
                  </a:cubicBezTo>
                  <a:cubicBezTo>
                    <a:pt x="6" y="18"/>
                    <a:pt x="7" y="18"/>
                    <a:pt x="7" y="17"/>
                  </a:cubicBezTo>
                  <a:cubicBezTo>
                    <a:pt x="6" y="17"/>
                    <a:pt x="5" y="18"/>
                    <a:pt x="5" y="18"/>
                  </a:cubicBezTo>
                  <a:cubicBezTo>
                    <a:pt x="4" y="18"/>
                    <a:pt x="4" y="18"/>
                    <a:pt x="4" y="18"/>
                  </a:cubicBezTo>
                  <a:cubicBezTo>
                    <a:pt x="4" y="18"/>
                    <a:pt x="5" y="18"/>
                    <a:pt x="5" y="18"/>
                  </a:cubicBezTo>
                  <a:cubicBezTo>
                    <a:pt x="5" y="17"/>
                    <a:pt x="6" y="17"/>
                    <a:pt x="6" y="17"/>
                  </a:cubicBezTo>
                  <a:cubicBezTo>
                    <a:pt x="6" y="17"/>
                    <a:pt x="5" y="17"/>
                    <a:pt x="5" y="17"/>
                  </a:cubicBezTo>
                  <a:cubicBezTo>
                    <a:pt x="5" y="16"/>
                    <a:pt x="6" y="16"/>
                    <a:pt x="6" y="16"/>
                  </a:cubicBezTo>
                  <a:cubicBezTo>
                    <a:pt x="6" y="16"/>
                    <a:pt x="6" y="15"/>
                    <a:pt x="6" y="15"/>
                  </a:cubicBezTo>
                  <a:cubicBezTo>
                    <a:pt x="5" y="15"/>
                    <a:pt x="5" y="15"/>
                    <a:pt x="4" y="16"/>
                  </a:cubicBezTo>
                  <a:cubicBezTo>
                    <a:pt x="4" y="16"/>
                    <a:pt x="4" y="16"/>
                    <a:pt x="4" y="16"/>
                  </a:cubicBezTo>
                  <a:cubicBezTo>
                    <a:pt x="4" y="16"/>
                    <a:pt x="4" y="17"/>
                    <a:pt x="3" y="17"/>
                  </a:cubicBezTo>
                  <a:cubicBezTo>
                    <a:pt x="3" y="17"/>
                    <a:pt x="2" y="18"/>
                    <a:pt x="1" y="18"/>
                  </a:cubicBezTo>
                  <a:cubicBezTo>
                    <a:pt x="1" y="18"/>
                    <a:pt x="1" y="17"/>
                    <a:pt x="0" y="17"/>
                  </a:cubicBezTo>
                  <a:cubicBezTo>
                    <a:pt x="0" y="17"/>
                    <a:pt x="1" y="17"/>
                    <a:pt x="0" y="17"/>
                  </a:cubicBezTo>
                  <a:cubicBezTo>
                    <a:pt x="1" y="17"/>
                    <a:pt x="1" y="16"/>
                    <a:pt x="0" y="16"/>
                  </a:cubicBezTo>
                  <a:cubicBezTo>
                    <a:pt x="0" y="16"/>
                    <a:pt x="0" y="16"/>
                    <a:pt x="0" y="16"/>
                  </a:cubicBezTo>
                  <a:cubicBezTo>
                    <a:pt x="1" y="16"/>
                    <a:pt x="2" y="16"/>
                    <a:pt x="2" y="15"/>
                  </a:cubicBezTo>
                  <a:cubicBezTo>
                    <a:pt x="3" y="15"/>
                    <a:pt x="3" y="15"/>
                    <a:pt x="3" y="15"/>
                  </a:cubicBezTo>
                  <a:cubicBezTo>
                    <a:pt x="4" y="16"/>
                    <a:pt x="5" y="15"/>
                    <a:pt x="6" y="15"/>
                  </a:cubicBezTo>
                  <a:cubicBezTo>
                    <a:pt x="7" y="15"/>
                    <a:pt x="7" y="14"/>
                    <a:pt x="7" y="13"/>
                  </a:cubicBezTo>
                  <a:cubicBezTo>
                    <a:pt x="7" y="13"/>
                    <a:pt x="7" y="13"/>
                    <a:pt x="6" y="13"/>
                  </a:cubicBezTo>
                  <a:cubicBezTo>
                    <a:pt x="7" y="13"/>
                    <a:pt x="7" y="13"/>
                    <a:pt x="8" y="13"/>
                  </a:cubicBezTo>
                  <a:cubicBezTo>
                    <a:pt x="8" y="13"/>
                    <a:pt x="9" y="12"/>
                    <a:pt x="9" y="12"/>
                  </a:cubicBezTo>
                  <a:cubicBezTo>
                    <a:pt x="9" y="11"/>
                    <a:pt x="10" y="11"/>
                    <a:pt x="10" y="11"/>
                  </a:cubicBezTo>
                  <a:cubicBezTo>
                    <a:pt x="9" y="10"/>
                    <a:pt x="9" y="10"/>
                    <a:pt x="9" y="10"/>
                  </a:cubicBezTo>
                  <a:cubicBezTo>
                    <a:pt x="9" y="10"/>
                    <a:pt x="9" y="9"/>
                    <a:pt x="9" y="9"/>
                  </a:cubicBezTo>
                  <a:cubicBezTo>
                    <a:pt x="9" y="9"/>
                    <a:pt x="9" y="9"/>
                    <a:pt x="9" y="9"/>
                  </a:cubicBezTo>
                  <a:cubicBezTo>
                    <a:pt x="9" y="8"/>
                    <a:pt x="10" y="9"/>
                    <a:pt x="10" y="8"/>
                  </a:cubicBezTo>
                  <a:cubicBezTo>
                    <a:pt x="10" y="8"/>
                    <a:pt x="9" y="8"/>
                    <a:pt x="10" y="7"/>
                  </a:cubicBezTo>
                  <a:cubicBezTo>
                    <a:pt x="10" y="7"/>
                    <a:pt x="10" y="6"/>
                    <a:pt x="10" y="6"/>
                  </a:cubicBezTo>
                  <a:cubicBezTo>
                    <a:pt x="11" y="6"/>
                    <a:pt x="11" y="6"/>
                    <a:pt x="11" y="5"/>
                  </a:cubicBezTo>
                  <a:cubicBezTo>
                    <a:pt x="11" y="5"/>
                    <a:pt x="12" y="4"/>
                    <a:pt x="12" y="4"/>
                  </a:cubicBezTo>
                  <a:cubicBezTo>
                    <a:pt x="13" y="3"/>
                    <a:pt x="13" y="3"/>
                    <a:pt x="14" y="3"/>
                  </a:cubicBezTo>
                  <a:cubicBezTo>
                    <a:pt x="14" y="3"/>
                    <a:pt x="14" y="3"/>
                    <a:pt x="14" y="2"/>
                  </a:cubicBezTo>
                  <a:cubicBezTo>
                    <a:pt x="14" y="2"/>
                    <a:pt x="15" y="2"/>
                    <a:pt x="15" y="2"/>
                  </a:cubicBezTo>
                  <a:cubicBezTo>
                    <a:pt x="16" y="2"/>
                    <a:pt x="15" y="2"/>
                    <a:pt x="16" y="1"/>
                  </a:cubicBezTo>
                  <a:cubicBezTo>
                    <a:pt x="15" y="0"/>
                    <a:pt x="15" y="0"/>
                    <a:pt x="15" y="0"/>
                  </a:cubicBezTo>
                  <a:cubicBezTo>
                    <a:pt x="15" y="0"/>
                    <a:pt x="15" y="0"/>
                    <a:pt x="16" y="1"/>
                  </a:cubicBezTo>
                  <a:cubicBezTo>
                    <a:pt x="16" y="1"/>
                    <a:pt x="16" y="2"/>
                    <a:pt x="16" y="2"/>
                  </a:cubicBezTo>
                  <a:cubicBezTo>
                    <a:pt x="17" y="1"/>
                    <a:pt x="16" y="1"/>
                    <a:pt x="17" y="1"/>
                  </a:cubicBezTo>
                  <a:cubicBezTo>
                    <a:pt x="17" y="1"/>
                    <a:pt x="17" y="1"/>
                    <a:pt x="17" y="1"/>
                  </a:cubicBezTo>
                  <a:cubicBezTo>
                    <a:pt x="18" y="1"/>
                    <a:pt x="18" y="1"/>
                    <a:pt x="18" y="1"/>
                  </a:cubicBezTo>
                  <a:cubicBezTo>
                    <a:pt x="19" y="1"/>
                    <a:pt x="21" y="0"/>
                    <a:pt x="23" y="0"/>
                  </a:cubicBezTo>
                  <a:cubicBezTo>
                    <a:pt x="23" y="0"/>
                    <a:pt x="23" y="0"/>
                    <a:pt x="22" y="0"/>
                  </a:cubicBezTo>
                  <a:cubicBezTo>
                    <a:pt x="21" y="1"/>
                    <a:pt x="20" y="1"/>
                    <a:pt x="19" y="1"/>
                  </a:cubicBezTo>
                  <a:cubicBezTo>
                    <a:pt x="19" y="1"/>
                    <a:pt x="19" y="2"/>
                    <a:pt x="19" y="2"/>
                  </a:cubicBezTo>
                  <a:cubicBezTo>
                    <a:pt x="19" y="1"/>
                    <a:pt x="19" y="1"/>
                    <a:pt x="20" y="1"/>
                  </a:cubicBezTo>
                  <a:cubicBezTo>
                    <a:pt x="20" y="1"/>
                    <a:pt x="21" y="2"/>
                    <a:pt x="22" y="2"/>
                  </a:cubicBezTo>
                  <a:cubicBezTo>
                    <a:pt x="22" y="2"/>
                    <a:pt x="22" y="3"/>
                    <a:pt x="23" y="3"/>
                  </a:cubicBezTo>
                  <a:cubicBezTo>
                    <a:pt x="24" y="3"/>
                    <a:pt x="24" y="3"/>
                    <a:pt x="24" y="4"/>
                  </a:cubicBezTo>
                  <a:cubicBezTo>
                    <a:pt x="24" y="4"/>
                    <a:pt x="24" y="4"/>
                    <a:pt x="24" y="4"/>
                  </a:cubicBezTo>
                  <a:cubicBezTo>
                    <a:pt x="24" y="4"/>
                    <a:pt x="24" y="4"/>
                    <a:pt x="24" y="4"/>
                  </a:cubicBezTo>
                  <a:cubicBezTo>
                    <a:pt x="24" y="4"/>
                    <a:pt x="24" y="4"/>
                    <a:pt x="24" y="4"/>
                  </a:cubicBezTo>
                  <a:cubicBezTo>
                    <a:pt x="25" y="4"/>
                    <a:pt x="25" y="4"/>
                    <a:pt x="25" y="4"/>
                  </a:cubicBezTo>
                  <a:cubicBezTo>
                    <a:pt x="25" y="4"/>
                    <a:pt x="25" y="4"/>
                    <a:pt x="25" y="4"/>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2" name="Freeform 540"/>
            <p:cNvSpPr>
              <a:spLocks noChangeArrowheads="1"/>
            </p:cNvSpPr>
            <p:nvPr/>
          </p:nvSpPr>
          <p:spPr bwMode="auto">
            <a:xfrm>
              <a:off x="608013" y="411162"/>
              <a:ext cx="25400" cy="22225"/>
            </a:xfrm>
            <a:custGeom>
              <a:avLst/>
              <a:gdLst>
                <a:gd name="T0" fmla="*/ 21771 w 7"/>
                <a:gd name="T1" fmla="*/ 18521 h 6"/>
                <a:gd name="T2" fmla="*/ 7257 w 7"/>
                <a:gd name="T3" fmla="*/ 22225 h 6"/>
                <a:gd name="T4" fmla="*/ 0 w 7"/>
                <a:gd name="T5" fmla="*/ 18521 h 6"/>
                <a:gd name="T6" fmla="*/ 0 w 7"/>
                <a:gd name="T7" fmla="*/ 14817 h 6"/>
                <a:gd name="T8" fmla="*/ 3629 w 7"/>
                <a:gd name="T9" fmla="*/ 11113 h 6"/>
                <a:gd name="T10" fmla="*/ 0 w 7"/>
                <a:gd name="T11" fmla="*/ 7408 h 6"/>
                <a:gd name="T12" fmla="*/ 3629 w 7"/>
                <a:gd name="T13" fmla="*/ 3704 h 6"/>
                <a:gd name="T14" fmla="*/ 7257 w 7"/>
                <a:gd name="T15" fmla="*/ 0 h 6"/>
                <a:gd name="T16" fmla="*/ 14514 w 7"/>
                <a:gd name="T17" fmla="*/ 0 h 6"/>
                <a:gd name="T18" fmla="*/ 10886 w 7"/>
                <a:gd name="T19" fmla="*/ 7408 h 6"/>
                <a:gd name="T20" fmla="*/ 21771 w 7"/>
                <a:gd name="T21" fmla="*/ 7408 h 6"/>
                <a:gd name="T22" fmla="*/ 25400 w 7"/>
                <a:gd name="T23" fmla="*/ 11113 h 6"/>
                <a:gd name="T24" fmla="*/ 21771 w 7"/>
                <a:gd name="T25" fmla="*/ 18521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6" y="5"/>
                  </a:moveTo>
                  <a:cubicBezTo>
                    <a:pt x="5" y="6"/>
                    <a:pt x="4" y="6"/>
                    <a:pt x="2" y="6"/>
                  </a:cubicBezTo>
                  <a:cubicBezTo>
                    <a:pt x="1" y="6"/>
                    <a:pt x="0" y="6"/>
                    <a:pt x="0" y="5"/>
                  </a:cubicBezTo>
                  <a:cubicBezTo>
                    <a:pt x="0" y="5"/>
                    <a:pt x="0" y="5"/>
                    <a:pt x="0" y="4"/>
                  </a:cubicBezTo>
                  <a:cubicBezTo>
                    <a:pt x="0" y="4"/>
                    <a:pt x="1" y="3"/>
                    <a:pt x="1" y="3"/>
                  </a:cubicBezTo>
                  <a:cubicBezTo>
                    <a:pt x="1" y="2"/>
                    <a:pt x="1" y="2"/>
                    <a:pt x="0" y="2"/>
                  </a:cubicBezTo>
                  <a:cubicBezTo>
                    <a:pt x="0" y="2"/>
                    <a:pt x="0" y="1"/>
                    <a:pt x="1" y="1"/>
                  </a:cubicBezTo>
                  <a:cubicBezTo>
                    <a:pt x="1" y="0"/>
                    <a:pt x="2" y="0"/>
                    <a:pt x="2" y="0"/>
                  </a:cubicBezTo>
                  <a:cubicBezTo>
                    <a:pt x="3" y="0"/>
                    <a:pt x="3" y="0"/>
                    <a:pt x="4" y="0"/>
                  </a:cubicBezTo>
                  <a:cubicBezTo>
                    <a:pt x="4" y="1"/>
                    <a:pt x="4" y="1"/>
                    <a:pt x="3" y="2"/>
                  </a:cubicBezTo>
                  <a:cubicBezTo>
                    <a:pt x="4" y="1"/>
                    <a:pt x="5" y="1"/>
                    <a:pt x="6" y="2"/>
                  </a:cubicBezTo>
                  <a:cubicBezTo>
                    <a:pt x="7" y="2"/>
                    <a:pt x="7" y="3"/>
                    <a:pt x="7" y="3"/>
                  </a:cubicBezTo>
                  <a:cubicBezTo>
                    <a:pt x="7" y="4"/>
                    <a:pt x="7" y="4"/>
                    <a:pt x="6" y="5"/>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3" name="Freeform 541"/>
            <p:cNvSpPr>
              <a:spLocks noChangeArrowheads="1"/>
            </p:cNvSpPr>
            <p:nvPr/>
          </p:nvSpPr>
          <p:spPr bwMode="auto">
            <a:xfrm>
              <a:off x="463550" y="255587"/>
              <a:ext cx="68263" cy="61913"/>
            </a:xfrm>
            <a:custGeom>
              <a:avLst/>
              <a:gdLst>
                <a:gd name="T0" fmla="*/ 64471 w 18"/>
                <a:gd name="T1" fmla="*/ 38696 h 16"/>
                <a:gd name="T2" fmla="*/ 53093 w 18"/>
                <a:gd name="T3" fmla="*/ 42565 h 16"/>
                <a:gd name="T4" fmla="*/ 53093 w 18"/>
                <a:gd name="T5" fmla="*/ 46435 h 16"/>
                <a:gd name="T6" fmla="*/ 49301 w 18"/>
                <a:gd name="T7" fmla="*/ 46435 h 16"/>
                <a:gd name="T8" fmla="*/ 49301 w 18"/>
                <a:gd name="T9" fmla="*/ 46435 h 16"/>
                <a:gd name="T10" fmla="*/ 45509 w 18"/>
                <a:gd name="T11" fmla="*/ 50304 h 16"/>
                <a:gd name="T12" fmla="*/ 45509 w 18"/>
                <a:gd name="T13" fmla="*/ 50304 h 16"/>
                <a:gd name="T14" fmla="*/ 45509 w 18"/>
                <a:gd name="T15" fmla="*/ 50304 h 16"/>
                <a:gd name="T16" fmla="*/ 45509 w 18"/>
                <a:gd name="T17" fmla="*/ 50304 h 16"/>
                <a:gd name="T18" fmla="*/ 34132 w 18"/>
                <a:gd name="T19" fmla="*/ 54174 h 16"/>
                <a:gd name="T20" fmla="*/ 18962 w 18"/>
                <a:gd name="T21" fmla="*/ 58043 h 16"/>
                <a:gd name="T22" fmla="*/ 11377 w 18"/>
                <a:gd name="T23" fmla="*/ 58043 h 16"/>
                <a:gd name="T24" fmla="*/ 7585 w 18"/>
                <a:gd name="T25" fmla="*/ 58043 h 16"/>
                <a:gd name="T26" fmla="*/ 7585 w 18"/>
                <a:gd name="T27" fmla="*/ 58043 h 16"/>
                <a:gd name="T28" fmla="*/ 7585 w 18"/>
                <a:gd name="T29" fmla="*/ 58043 h 16"/>
                <a:gd name="T30" fmla="*/ 7585 w 18"/>
                <a:gd name="T31" fmla="*/ 54174 h 16"/>
                <a:gd name="T32" fmla="*/ 3792 w 18"/>
                <a:gd name="T33" fmla="*/ 50304 h 16"/>
                <a:gd name="T34" fmla="*/ 3792 w 18"/>
                <a:gd name="T35" fmla="*/ 42565 h 16"/>
                <a:gd name="T36" fmla="*/ 0 w 18"/>
                <a:gd name="T37" fmla="*/ 42565 h 16"/>
                <a:gd name="T38" fmla="*/ 7585 w 18"/>
                <a:gd name="T39" fmla="*/ 38696 h 16"/>
                <a:gd name="T40" fmla="*/ 7585 w 18"/>
                <a:gd name="T41" fmla="*/ 34826 h 16"/>
                <a:gd name="T42" fmla="*/ 7585 w 18"/>
                <a:gd name="T43" fmla="*/ 30957 h 16"/>
                <a:gd name="T44" fmla="*/ 11377 w 18"/>
                <a:gd name="T45" fmla="*/ 30957 h 16"/>
                <a:gd name="T46" fmla="*/ 11377 w 18"/>
                <a:gd name="T47" fmla="*/ 30957 h 16"/>
                <a:gd name="T48" fmla="*/ 15170 w 18"/>
                <a:gd name="T49" fmla="*/ 30957 h 16"/>
                <a:gd name="T50" fmla="*/ 15170 w 18"/>
                <a:gd name="T51" fmla="*/ 27087 h 16"/>
                <a:gd name="T52" fmla="*/ 15170 w 18"/>
                <a:gd name="T53" fmla="*/ 27087 h 16"/>
                <a:gd name="T54" fmla="*/ 11377 w 18"/>
                <a:gd name="T55" fmla="*/ 27087 h 16"/>
                <a:gd name="T56" fmla="*/ 15170 w 18"/>
                <a:gd name="T57" fmla="*/ 23217 h 16"/>
                <a:gd name="T58" fmla="*/ 11377 w 18"/>
                <a:gd name="T59" fmla="*/ 23217 h 16"/>
                <a:gd name="T60" fmla="*/ 15170 w 18"/>
                <a:gd name="T61" fmla="*/ 19348 h 16"/>
                <a:gd name="T62" fmla="*/ 15170 w 18"/>
                <a:gd name="T63" fmla="*/ 15478 h 16"/>
                <a:gd name="T64" fmla="*/ 15170 w 18"/>
                <a:gd name="T65" fmla="*/ 15478 h 16"/>
                <a:gd name="T66" fmla="*/ 18962 w 18"/>
                <a:gd name="T67" fmla="*/ 11609 h 16"/>
                <a:gd name="T68" fmla="*/ 18962 w 18"/>
                <a:gd name="T69" fmla="*/ 7739 h 16"/>
                <a:gd name="T70" fmla="*/ 15170 w 18"/>
                <a:gd name="T71" fmla="*/ 11609 h 16"/>
                <a:gd name="T72" fmla="*/ 15170 w 18"/>
                <a:gd name="T73" fmla="*/ 11609 h 16"/>
                <a:gd name="T74" fmla="*/ 18962 w 18"/>
                <a:gd name="T75" fmla="*/ 7739 h 16"/>
                <a:gd name="T76" fmla="*/ 18962 w 18"/>
                <a:gd name="T77" fmla="*/ 7739 h 16"/>
                <a:gd name="T78" fmla="*/ 26547 w 18"/>
                <a:gd name="T79" fmla="*/ 0 h 16"/>
                <a:gd name="T80" fmla="*/ 34132 w 18"/>
                <a:gd name="T81" fmla="*/ 3870 h 16"/>
                <a:gd name="T82" fmla="*/ 34132 w 18"/>
                <a:gd name="T83" fmla="*/ 7739 h 16"/>
                <a:gd name="T84" fmla="*/ 41716 w 18"/>
                <a:gd name="T85" fmla="*/ 11609 h 16"/>
                <a:gd name="T86" fmla="*/ 41716 w 18"/>
                <a:gd name="T87" fmla="*/ 15478 h 16"/>
                <a:gd name="T88" fmla="*/ 37924 w 18"/>
                <a:gd name="T89" fmla="*/ 23217 h 16"/>
                <a:gd name="T90" fmla="*/ 41716 w 18"/>
                <a:gd name="T91" fmla="*/ 27087 h 16"/>
                <a:gd name="T92" fmla="*/ 49301 w 18"/>
                <a:gd name="T93" fmla="*/ 30957 h 16"/>
                <a:gd name="T94" fmla="*/ 56886 w 18"/>
                <a:gd name="T95" fmla="*/ 27087 h 16"/>
                <a:gd name="T96" fmla="*/ 64471 w 18"/>
                <a:gd name="T97" fmla="*/ 27087 h 16"/>
                <a:gd name="T98" fmla="*/ 68263 w 18"/>
                <a:gd name="T99" fmla="*/ 30957 h 16"/>
                <a:gd name="T100" fmla="*/ 68263 w 18"/>
                <a:gd name="T101" fmla="*/ 34826 h 16"/>
                <a:gd name="T102" fmla="*/ 64471 w 18"/>
                <a:gd name="T103" fmla="*/ 38696 h 1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
                <a:gd name="T157" fmla="*/ 0 h 16"/>
                <a:gd name="T158" fmla="*/ 18 w 18"/>
                <a:gd name="T159" fmla="*/ 16 h 1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 h="16">
                  <a:moveTo>
                    <a:pt x="17" y="10"/>
                  </a:moveTo>
                  <a:cubicBezTo>
                    <a:pt x="16" y="11"/>
                    <a:pt x="15" y="11"/>
                    <a:pt x="14" y="11"/>
                  </a:cubicBezTo>
                  <a:cubicBezTo>
                    <a:pt x="14" y="11"/>
                    <a:pt x="14" y="12"/>
                    <a:pt x="14" y="12"/>
                  </a:cubicBezTo>
                  <a:cubicBezTo>
                    <a:pt x="13" y="12"/>
                    <a:pt x="14" y="13"/>
                    <a:pt x="13" y="12"/>
                  </a:cubicBezTo>
                  <a:cubicBezTo>
                    <a:pt x="13" y="12"/>
                    <a:pt x="13" y="12"/>
                    <a:pt x="13" y="12"/>
                  </a:cubicBezTo>
                  <a:cubicBezTo>
                    <a:pt x="12" y="12"/>
                    <a:pt x="12" y="12"/>
                    <a:pt x="12" y="13"/>
                  </a:cubicBezTo>
                  <a:cubicBezTo>
                    <a:pt x="12" y="13"/>
                    <a:pt x="12" y="13"/>
                    <a:pt x="12" y="13"/>
                  </a:cubicBezTo>
                  <a:cubicBezTo>
                    <a:pt x="12" y="13"/>
                    <a:pt x="12" y="13"/>
                    <a:pt x="12" y="13"/>
                  </a:cubicBezTo>
                  <a:cubicBezTo>
                    <a:pt x="12" y="13"/>
                    <a:pt x="12" y="13"/>
                    <a:pt x="12" y="13"/>
                  </a:cubicBezTo>
                  <a:cubicBezTo>
                    <a:pt x="11" y="12"/>
                    <a:pt x="10" y="14"/>
                    <a:pt x="9" y="14"/>
                  </a:cubicBezTo>
                  <a:cubicBezTo>
                    <a:pt x="8" y="14"/>
                    <a:pt x="6" y="15"/>
                    <a:pt x="5" y="15"/>
                  </a:cubicBezTo>
                  <a:cubicBezTo>
                    <a:pt x="4" y="15"/>
                    <a:pt x="4" y="15"/>
                    <a:pt x="3" y="15"/>
                  </a:cubicBezTo>
                  <a:cubicBezTo>
                    <a:pt x="3" y="15"/>
                    <a:pt x="2" y="16"/>
                    <a:pt x="2" y="15"/>
                  </a:cubicBezTo>
                  <a:cubicBezTo>
                    <a:pt x="2" y="15"/>
                    <a:pt x="2" y="15"/>
                    <a:pt x="2" y="15"/>
                  </a:cubicBezTo>
                  <a:cubicBezTo>
                    <a:pt x="2" y="15"/>
                    <a:pt x="2" y="15"/>
                    <a:pt x="2" y="15"/>
                  </a:cubicBezTo>
                  <a:cubicBezTo>
                    <a:pt x="1" y="14"/>
                    <a:pt x="2" y="14"/>
                    <a:pt x="2" y="14"/>
                  </a:cubicBezTo>
                  <a:cubicBezTo>
                    <a:pt x="2" y="13"/>
                    <a:pt x="1" y="14"/>
                    <a:pt x="1" y="13"/>
                  </a:cubicBezTo>
                  <a:cubicBezTo>
                    <a:pt x="2" y="13"/>
                    <a:pt x="1" y="12"/>
                    <a:pt x="1" y="11"/>
                  </a:cubicBezTo>
                  <a:cubicBezTo>
                    <a:pt x="1" y="11"/>
                    <a:pt x="0" y="11"/>
                    <a:pt x="0" y="11"/>
                  </a:cubicBezTo>
                  <a:cubicBezTo>
                    <a:pt x="1" y="10"/>
                    <a:pt x="2" y="11"/>
                    <a:pt x="2" y="10"/>
                  </a:cubicBezTo>
                  <a:cubicBezTo>
                    <a:pt x="2" y="10"/>
                    <a:pt x="3" y="9"/>
                    <a:pt x="2" y="9"/>
                  </a:cubicBezTo>
                  <a:cubicBezTo>
                    <a:pt x="2" y="9"/>
                    <a:pt x="2" y="8"/>
                    <a:pt x="2" y="8"/>
                  </a:cubicBezTo>
                  <a:cubicBezTo>
                    <a:pt x="2" y="8"/>
                    <a:pt x="3" y="9"/>
                    <a:pt x="3" y="8"/>
                  </a:cubicBezTo>
                  <a:cubicBezTo>
                    <a:pt x="3" y="8"/>
                    <a:pt x="3" y="8"/>
                    <a:pt x="3" y="8"/>
                  </a:cubicBezTo>
                  <a:cubicBezTo>
                    <a:pt x="4" y="8"/>
                    <a:pt x="4" y="8"/>
                    <a:pt x="4" y="8"/>
                  </a:cubicBezTo>
                  <a:cubicBezTo>
                    <a:pt x="4" y="7"/>
                    <a:pt x="5" y="7"/>
                    <a:pt x="4" y="7"/>
                  </a:cubicBezTo>
                  <a:cubicBezTo>
                    <a:pt x="4" y="7"/>
                    <a:pt x="4" y="7"/>
                    <a:pt x="4" y="7"/>
                  </a:cubicBezTo>
                  <a:cubicBezTo>
                    <a:pt x="4" y="6"/>
                    <a:pt x="4" y="7"/>
                    <a:pt x="3" y="7"/>
                  </a:cubicBezTo>
                  <a:cubicBezTo>
                    <a:pt x="3" y="6"/>
                    <a:pt x="4" y="6"/>
                    <a:pt x="4" y="6"/>
                  </a:cubicBezTo>
                  <a:cubicBezTo>
                    <a:pt x="4" y="6"/>
                    <a:pt x="3" y="6"/>
                    <a:pt x="3" y="6"/>
                  </a:cubicBezTo>
                  <a:cubicBezTo>
                    <a:pt x="4" y="5"/>
                    <a:pt x="4" y="5"/>
                    <a:pt x="4" y="5"/>
                  </a:cubicBezTo>
                  <a:cubicBezTo>
                    <a:pt x="4" y="5"/>
                    <a:pt x="4" y="5"/>
                    <a:pt x="4" y="4"/>
                  </a:cubicBezTo>
                  <a:cubicBezTo>
                    <a:pt x="4" y="4"/>
                    <a:pt x="5" y="4"/>
                    <a:pt x="4" y="4"/>
                  </a:cubicBezTo>
                  <a:cubicBezTo>
                    <a:pt x="4" y="4"/>
                    <a:pt x="5" y="3"/>
                    <a:pt x="5" y="3"/>
                  </a:cubicBezTo>
                  <a:cubicBezTo>
                    <a:pt x="5" y="3"/>
                    <a:pt x="6" y="3"/>
                    <a:pt x="5" y="2"/>
                  </a:cubicBezTo>
                  <a:cubicBezTo>
                    <a:pt x="5" y="2"/>
                    <a:pt x="4" y="3"/>
                    <a:pt x="4" y="3"/>
                  </a:cubicBezTo>
                  <a:cubicBezTo>
                    <a:pt x="4" y="3"/>
                    <a:pt x="4" y="3"/>
                    <a:pt x="4" y="3"/>
                  </a:cubicBezTo>
                  <a:cubicBezTo>
                    <a:pt x="4" y="2"/>
                    <a:pt x="5" y="2"/>
                    <a:pt x="5" y="2"/>
                  </a:cubicBezTo>
                  <a:cubicBezTo>
                    <a:pt x="5" y="2"/>
                    <a:pt x="5" y="2"/>
                    <a:pt x="5" y="2"/>
                  </a:cubicBezTo>
                  <a:cubicBezTo>
                    <a:pt x="5" y="1"/>
                    <a:pt x="6" y="1"/>
                    <a:pt x="7" y="0"/>
                  </a:cubicBezTo>
                  <a:cubicBezTo>
                    <a:pt x="8" y="1"/>
                    <a:pt x="9" y="0"/>
                    <a:pt x="9" y="1"/>
                  </a:cubicBezTo>
                  <a:cubicBezTo>
                    <a:pt x="9" y="1"/>
                    <a:pt x="9" y="2"/>
                    <a:pt x="9" y="2"/>
                  </a:cubicBezTo>
                  <a:cubicBezTo>
                    <a:pt x="10" y="2"/>
                    <a:pt x="11" y="3"/>
                    <a:pt x="11" y="3"/>
                  </a:cubicBezTo>
                  <a:cubicBezTo>
                    <a:pt x="11" y="3"/>
                    <a:pt x="11" y="4"/>
                    <a:pt x="11" y="4"/>
                  </a:cubicBezTo>
                  <a:cubicBezTo>
                    <a:pt x="11" y="5"/>
                    <a:pt x="10" y="5"/>
                    <a:pt x="10" y="6"/>
                  </a:cubicBezTo>
                  <a:cubicBezTo>
                    <a:pt x="10" y="6"/>
                    <a:pt x="11" y="6"/>
                    <a:pt x="11" y="7"/>
                  </a:cubicBezTo>
                  <a:cubicBezTo>
                    <a:pt x="12" y="7"/>
                    <a:pt x="13" y="8"/>
                    <a:pt x="13" y="8"/>
                  </a:cubicBezTo>
                  <a:cubicBezTo>
                    <a:pt x="14" y="7"/>
                    <a:pt x="14" y="8"/>
                    <a:pt x="15" y="7"/>
                  </a:cubicBezTo>
                  <a:cubicBezTo>
                    <a:pt x="16" y="7"/>
                    <a:pt x="16" y="7"/>
                    <a:pt x="17" y="7"/>
                  </a:cubicBezTo>
                  <a:cubicBezTo>
                    <a:pt x="17" y="8"/>
                    <a:pt x="18" y="8"/>
                    <a:pt x="18" y="8"/>
                  </a:cubicBezTo>
                  <a:cubicBezTo>
                    <a:pt x="18" y="8"/>
                    <a:pt x="18" y="9"/>
                    <a:pt x="18" y="9"/>
                  </a:cubicBezTo>
                  <a:cubicBezTo>
                    <a:pt x="17" y="10"/>
                    <a:pt x="17" y="10"/>
                    <a:pt x="17" y="1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4" name="Freeform 542"/>
            <p:cNvSpPr>
              <a:spLocks noChangeArrowheads="1"/>
            </p:cNvSpPr>
            <p:nvPr/>
          </p:nvSpPr>
          <p:spPr bwMode="auto">
            <a:xfrm>
              <a:off x="523875" y="427037"/>
              <a:ext cx="42863" cy="22225"/>
            </a:xfrm>
            <a:custGeom>
              <a:avLst/>
              <a:gdLst>
                <a:gd name="T0" fmla="*/ 38966 w 11"/>
                <a:gd name="T1" fmla="*/ 11113 h 6"/>
                <a:gd name="T2" fmla="*/ 31173 w 11"/>
                <a:gd name="T3" fmla="*/ 18521 h 6"/>
                <a:gd name="T4" fmla="*/ 23380 w 11"/>
                <a:gd name="T5" fmla="*/ 22225 h 6"/>
                <a:gd name="T6" fmla="*/ 15587 w 11"/>
                <a:gd name="T7" fmla="*/ 22225 h 6"/>
                <a:gd name="T8" fmla="*/ 7793 w 11"/>
                <a:gd name="T9" fmla="*/ 22225 h 6"/>
                <a:gd name="T10" fmla="*/ 7793 w 11"/>
                <a:gd name="T11" fmla="*/ 18521 h 6"/>
                <a:gd name="T12" fmla="*/ 0 w 11"/>
                <a:gd name="T13" fmla="*/ 14817 h 6"/>
                <a:gd name="T14" fmla="*/ 3897 w 11"/>
                <a:gd name="T15" fmla="*/ 11113 h 6"/>
                <a:gd name="T16" fmla="*/ 3897 w 11"/>
                <a:gd name="T17" fmla="*/ 7408 h 6"/>
                <a:gd name="T18" fmla="*/ 11690 w 11"/>
                <a:gd name="T19" fmla="*/ 3704 h 6"/>
                <a:gd name="T20" fmla="*/ 35070 w 11"/>
                <a:gd name="T21" fmla="*/ 0 h 6"/>
                <a:gd name="T22" fmla="*/ 38966 w 11"/>
                <a:gd name="T23" fmla="*/ 0 h 6"/>
                <a:gd name="T24" fmla="*/ 38966 w 11"/>
                <a:gd name="T25" fmla="*/ 3704 h 6"/>
                <a:gd name="T26" fmla="*/ 38966 w 11"/>
                <a:gd name="T27" fmla="*/ 1111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6"/>
                <a:gd name="T44" fmla="*/ 11 w 11"/>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6">
                  <a:moveTo>
                    <a:pt x="10" y="3"/>
                  </a:moveTo>
                  <a:cubicBezTo>
                    <a:pt x="10" y="4"/>
                    <a:pt x="9" y="5"/>
                    <a:pt x="8" y="5"/>
                  </a:cubicBezTo>
                  <a:cubicBezTo>
                    <a:pt x="7" y="6"/>
                    <a:pt x="7" y="6"/>
                    <a:pt x="6" y="6"/>
                  </a:cubicBezTo>
                  <a:cubicBezTo>
                    <a:pt x="5" y="6"/>
                    <a:pt x="4" y="6"/>
                    <a:pt x="4" y="6"/>
                  </a:cubicBezTo>
                  <a:cubicBezTo>
                    <a:pt x="3" y="6"/>
                    <a:pt x="3" y="6"/>
                    <a:pt x="2" y="6"/>
                  </a:cubicBezTo>
                  <a:cubicBezTo>
                    <a:pt x="2" y="6"/>
                    <a:pt x="1" y="6"/>
                    <a:pt x="2" y="5"/>
                  </a:cubicBezTo>
                  <a:cubicBezTo>
                    <a:pt x="1" y="4"/>
                    <a:pt x="1" y="5"/>
                    <a:pt x="0" y="4"/>
                  </a:cubicBezTo>
                  <a:cubicBezTo>
                    <a:pt x="1" y="4"/>
                    <a:pt x="1" y="4"/>
                    <a:pt x="1" y="3"/>
                  </a:cubicBezTo>
                  <a:cubicBezTo>
                    <a:pt x="1" y="3"/>
                    <a:pt x="1" y="3"/>
                    <a:pt x="1" y="2"/>
                  </a:cubicBezTo>
                  <a:cubicBezTo>
                    <a:pt x="2" y="2"/>
                    <a:pt x="2" y="2"/>
                    <a:pt x="3" y="1"/>
                  </a:cubicBezTo>
                  <a:cubicBezTo>
                    <a:pt x="4" y="0"/>
                    <a:pt x="7" y="0"/>
                    <a:pt x="9" y="0"/>
                  </a:cubicBezTo>
                  <a:cubicBezTo>
                    <a:pt x="9" y="0"/>
                    <a:pt x="9" y="0"/>
                    <a:pt x="10" y="0"/>
                  </a:cubicBezTo>
                  <a:cubicBezTo>
                    <a:pt x="10" y="1"/>
                    <a:pt x="10" y="1"/>
                    <a:pt x="10" y="1"/>
                  </a:cubicBezTo>
                  <a:cubicBezTo>
                    <a:pt x="10" y="2"/>
                    <a:pt x="11" y="2"/>
                    <a:pt x="10" y="3"/>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5" name="Freeform 543"/>
            <p:cNvSpPr>
              <a:spLocks noChangeArrowheads="1"/>
            </p:cNvSpPr>
            <p:nvPr/>
          </p:nvSpPr>
          <p:spPr bwMode="auto">
            <a:xfrm>
              <a:off x="517525" y="400050"/>
              <a:ext cx="11113" cy="7938"/>
            </a:xfrm>
            <a:custGeom>
              <a:avLst/>
              <a:gdLst>
                <a:gd name="T0" fmla="*/ 11113 w 3"/>
                <a:gd name="T1" fmla="*/ 3969 h 2"/>
                <a:gd name="T2" fmla="*/ 3704 w 3"/>
                <a:gd name="T3" fmla="*/ 7938 h 2"/>
                <a:gd name="T4" fmla="*/ 0 w 3"/>
                <a:gd name="T5" fmla="*/ 7938 h 2"/>
                <a:gd name="T6" fmla="*/ 0 w 3"/>
                <a:gd name="T7" fmla="*/ 7938 h 2"/>
                <a:gd name="T8" fmla="*/ 0 w 3"/>
                <a:gd name="T9" fmla="*/ 3969 h 2"/>
                <a:gd name="T10" fmla="*/ 0 w 3"/>
                <a:gd name="T11" fmla="*/ 0 h 2"/>
                <a:gd name="T12" fmla="*/ 7409 w 3"/>
                <a:gd name="T13" fmla="*/ 0 h 2"/>
                <a:gd name="T14" fmla="*/ 11113 w 3"/>
                <a:gd name="T15" fmla="*/ 0 h 2"/>
                <a:gd name="T16" fmla="*/ 11113 w 3"/>
                <a:gd name="T17" fmla="*/ 3969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3" y="1"/>
                  </a:moveTo>
                  <a:cubicBezTo>
                    <a:pt x="3" y="2"/>
                    <a:pt x="2" y="2"/>
                    <a:pt x="1" y="2"/>
                  </a:cubicBezTo>
                  <a:cubicBezTo>
                    <a:pt x="1" y="2"/>
                    <a:pt x="0" y="2"/>
                    <a:pt x="0" y="2"/>
                  </a:cubicBezTo>
                  <a:cubicBezTo>
                    <a:pt x="0" y="2"/>
                    <a:pt x="0" y="2"/>
                    <a:pt x="0" y="2"/>
                  </a:cubicBezTo>
                  <a:cubicBezTo>
                    <a:pt x="0" y="2"/>
                    <a:pt x="0" y="1"/>
                    <a:pt x="0" y="1"/>
                  </a:cubicBezTo>
                  <a:cubicBezTo>
                    <a:pt x="0" y="1"/>
                    <a:pt x="0" y="1"/>
                    <a:pt x="0" y="0"/>
                  </a:cubicBezTo>
                  <a:cubicBezTo>
                    <a:pt x="1" y="0"/>
                    <a:pt x="1" y="0"/>
                    <a:pt x="2" y="0"/>
                  </a:cubicBezTo>
                  <a:cubicBezTo>
                    <a:pt x="2" y="0"/>
                    <a:pt x="3" y="0"/>
                    <a:pt x="3" y="0"/>
                  </a:cubicBezTo>
                  <a:cubicBezTo>
                    <a:pt x="3" y="0"/>
                    <a:pt x="3" y="1"/>
                    <a:pt x="3"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6" name="Freeform 544"/>
            <p:cNvSpPr>
              <a:spLocks noChangeArrowheads="1"/>
            </p:cNvSpPr>
            <p:nvPr/>
          </p:nvSpPr>
          <p:spPr bwMode="auto">
            <a:xfrm>
              <a:off x="419100" y="320675"/>
              <a:ext cx="60325" cy="33338"/>
            </a:xfrm>
            <a:custGeom>
              <a:avLst/>
              <a:gdLst>
                <a:gd name="T0" fmla="*/ 60325 w 16"/>
                <a:gd name="T1" fmla="*/ 3704 h 9"/>
                <a:gd name="T2" fmla="*/ 49014 w 16"/>
                <a:gd name="T3" fmla="*/ 14817 h 9"/>
                <a:gd name="T4" fmla="*/ 37703 w 16"/>
                <a:gd name="T5" fmla="*/ 14817 h 9"/>
                <a:gd name="T6" fmla="*/ 37703 w 16"/>
                <a:gd name="T7" fmla="*/ 22225 h 9"/>
                <a:gd name="T8" fmla="*/ 22622 w 16"/>
                <a:gd name="T9" fmla="*/ 29634 h 9"/>
                <a:gd name="T10" fmla="*/ 15081 w 16"/>
                <a:gd name="T11" fmla="*/ 33338 h 9"/>
                <a:gd name="T12" fmla="*/ 15081 w 16"/>
                <a:gd name="T13" fmla="*/ 33338 h 9"/>
                <a:gd name="T14" fmla="*/ 7541 w 16"/>
                <a:gd name="T15" fmla="*/ 33338 h 9"/>
                <a:gd name="T16" fmla="*/ 7541 w 16"/>
                <a:gd name="T17" fmla="*/ 29634 h 9"/>
                <a:gd name="T18" fmla="*/ 3770 w 16"/>
                <a:gd name="T19" fmla="*/ 29634 h 9"/>
                <a:gd name="T20" fmla="*/ 3770 w 16"/>
                <a:gd name="T21" fmla="*/ 25930 h 9"/>
                <a:gd name="T22" fmla="*/ 0 w 16"/>
                <a:gd name="T23" fmla="*/ 29634 h 9"/>
                <a:gd name="T24" fmla="*/ 0 w 16"/>
                <a:gd name="T25" fmla="*/ 25930 h 9"/>
                <a:gd name="T26" fmla="*/ 3770 w 16"/>
                <a:gd name="T27" fmla="*/ 25930 h 9"/>
                <a:gd name="T28" fmla="*/ 0 w 16"/>
                <a:gd name="T29" fmla="*/ 22225 h 9"/>
                <a:gd name="T30" fmla="*/ 0 w 16"/>
                <a:gd name="T31" fmla="*/ 22225 h 9"/>
                <a:gd name="T32" fmla="*/ 3770 w 16"/>
                <a:gd name="T33" fmla="*/ 18521 h 9"/>
                <a:gd name="T34" fmla="*/ 3770 w 16"/>
                <a:gd name="T35" fmla="*/ 18521 h 9"/>
                <a:gd name="T36" fmla="*/ 7541 w 16"/>
                <a:gd name="T37" fmla="*/ 14817 h 9"/>
                <a:gd name="T38" fmla="*/ 15081 w 16"/>
                <a:gd name="T39" fmla="*/ 11113 h 9"/>
                <a:gd name="T40" fmla="*/ 26392 w 16"/>
                <a:gd name="T41" fmla="*/ 7408 h 9"/>
                <a:gd name="T42" fmla="*/ 26392 w 16"/>
                <a:gd name="T43" fmla="*/ 7408 h 9"/>
                <a:gd name="T44" fmla="*/ 30163 w 16"/>
                <a:gd name="T45" fmla="*/ 7408 h 9"/>
                <a:gd name="T46" fmla="*/ 33933 w 16"/>
                <a:gd name="T47" fmla="*/ 7408 h 9"/>
                <a:gd name="T48" fmla="*/ 37703 w 16"/>
                <a:gd name="T49" fmla="*/ 3704 h 9"/>
                <a:gd name="T50" fmla="*/ 37703 w 16"/>
                <a:gd name="T51" fmla="*/ 0 h 9"/>
                <a:gd name="T52" fmla="*/ 45244 w 16"/>
                <a:gd name="T53" fmla="*/ 0 h 9"/>
                <a:gd name="T54" fmla="*/ 56555 w 16"/>
                <a:gd name="T55" fmla="*/ 0 h 9"/>
                <a:gd name="T56" fmla="*/ 60325 w 16"/>
                <a:gd name="T57" fmla="*/ 3704 h 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9"/>
                <a:gd name="T89" fmla="*/ 16 w 16"/>
                <a:gd name="T90" fmla="*/ 9 h 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9">
                  <a:moveTo>
                    <a:pt x="16" y="1"/>
                  </a:moveTo>
                  <a:cubicBezTo>
                    <a:pt x="15" y="3"/>
                    <a:pt x="14" y="3"/>
                    <a:pt x="13" y="4"/>
                  </a:cubicBezTo>
                  <a:cubicBezTo>
                    <a:pt x="12" y="4"/>
                    <a:pt x="11" y="4"/>
                    <a:pt x="10" y="4"/>
                  </a:cubicBezTo>
                  <a:cubicBezTo>
                    <a:pt x="11" y="5"/>
                    <a:pt x="10" y="5"/>
                    <a:pt x="10" y="6"/>
                  </a:cubicBezTo>
                  <a:cubicBezTo>
                    <a:pt x="9" y="7"/>
                    <a:pt x="7" y="8"/>
                    <a:pt x="6" y="8"/>
                  </a:cubicBezTo>
                  <a:cubicBezTo>
                    <a:pt x="5" y="9"/>
                    <a:pt x="5" y="9"/>
                    <a:pt x="4" y="9"/>
                  </a:cubicBezTo>
                  <a:cubicBezTo>
                    <a:pt x="4" y="9"/>
                    <a:pt x="4" y="9"/>
                    <a:pt x="4" y="9"/>
                  </a:cubicBezTo>
                  <a:cubicBezTo>
                    <a:pt x="3" y="9"/>
                    <a:pt x="3" y="9"/>
                    <a:pt x="2" y="9"/>
                  </a:cubicBezTo>
                  <a:cubicBezTo>
                    <a:pt x="2" y="9"/>
                    <a:pt x="3" y="8"/>
                    <a:pt x="2" y="8"/>
                  </a:cubicBezTo>
                  <a:cubicBezTo>
                    <a:pt x="2" y="8"/>
                    <a:pt x="1" y="9"/>
                    <a:pt x="1" y="8"/>
                  </a:cubicBezTo>
                  <a:cubicBezTo>
                    <a:pt x="1" y="8"/>
                    <a:pt x="1" y="7"/>
                    <a:pt x="1" y="7"/>
                  </a:cubicBezTo>
                  <a:cubicBezTo>
                    <a:pt x="0" y="7"/>
                    <a:pt x="0" y="8"/>
                    <a:pt x="0" y="8"/>
                  </a:cubicBezTo>
                  <a:cubicBezTo>
                    <a:pt x="0" y="7"/>
                    <a:pt x="0" y="7"/>
                    <a:pt x="0" y="7"/>
                  </a:cubicBezTo>
                  <a:cubicBezTo>
                    <a:pt x="0" y="7"/>
                    <a:pt x="1" y="7"/>
                    <a:pt x="1" y="7"/>
                  </a:cubicBezTo>
                  <a:cubicBezTo>
                    <a:pt x="1" y="7"/>
                    <a:pt x="0" y="7"/>
                    <a:pt x="0" y="6"/>
                  </a:cubicBezTo>
                  <a:cubicBezTo>
                    <a:pt x="0" y="6"/>
                    <a:pt x="0" y="6"/>
                    <a:pt x="0" y="6"/>
                  </a:cubicBezTo>
                  <a:cubicBezTo>
                    <a:pt x="0" y="6"/>
                    <a:pt x="1" y="6"/>
                    <a:pt x="1" y="5"/>
                  </a:cubicBezTo>
                  <a:cubicBezTo>
                    <a:pt x="1" y="5"/>
                    <a:pt x="0" y="5"/>
                    <a:pt x="1" y="5"/>
                  </a:cubicBezTo>
                  <a:cubicBezTo>
                    <a:pt x="1" y="5"/>
                    <a:pt x="1" y="4"/>
                    <a:pt x="2" y="4"/>
                  </a:cubicBezTo>
                  <a:cubicBezTo>
                    <a:pt x="2" y="4"/>
                    <a:pt x="3" y="3"/>
                    <a:pt x="4" y="3"/>
                  </a:cubicBezTo>
                  <a:cubicBezTo>
                    <a:pt x="7" y="2"/>
                    <a:pt x="7" y="2"/>
                    <a:pt x="7" y="2"/>
                  </a:cubicBezTo>
                  <a:cubicBezTo>
                    <a:pt x="7" y="2"/>
                    <a:pt x="7" y="2"/>
                    <a:pt x="7" y="2"/>
                  </a:cubicBezTo>
                  <a:cubicBezTo>
                    <a:pt x="7" y="2"/>
                    <a:pt x="8" y="2"/>
                    <a:pt x="8" y="2"/>
                  </a:cubicBezTo>
                  <a:cubicBezTo>
                    <a:pt x="8" y="2"/>
                    <a:pt x="8" y="2"/>
                    <a:pt x="9" y="2"/>
                  </a:cubicBezTo>
                  <a:cubicBezTo>
                    <a:pt x="9" y="1"/>
                    <a:pt x="10" y="1"/>
                    <a:pt x="10" y="1"/>
                  </a:cubicBezTo>
                  <a:cubicBezTo>
                    <a:pt x="10" y="0"/>
                    <a:pt x="10" y="0"/>
                    <a:pt x="10" y="0"/>
                  </a:cubicBezTo>
                  <a:cubicBezTo>
                    <a:pt x="11" y="0"/>
                    <a:pt x="12" y="0"/>
                    <a:pt x="12" y="0"/>
                  </a:cubicBezTo>
                  <a:cubicBezTo>
                    <a:pt x="13" y="0"/>
                    <a:pt x="15" y="0"/>
                    <a:pt x="15" y="0"/>
                  </a:cubicBezTo>
                  <a:cubicBezTo>
                    <a:pt x="16" y="1"/>
                    <a:pt x="15" y="1"/>
                    <a:pt x="16"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7" name="Freeform 545"/>
            <p:cNvSpPr>
              <a:spLocks noChangeArrowheads="1"/>
            </p:cNvSpPr>
            <p:nvPr/>
          </p:nvSpPr>
          <p:spPr bwMode="auto">
            <a:xfrm>
              <a:off x="468313" y="361950"/>
              <a:ext cx="7938" cy="3175"/>
            </a:xfrm>
            <a:custGeom>
              <a:avLst/>
              <a:gdLst>
                <a:gd name="T0" fmla="*/ 7938 w 2"/>
                <a:gd name="T1" fmla="*/ 3175 h 1"/>
                <a:gd name="T2" fmla="*/ 0 w 2"/>
                <a:gd name="T3" fmla="*/ 3175 h 1"/>
                <a:gd name="T4" fmla="*/ 0 w 2"/>
                <a:gd name="T5" fmla="*/ 3175 h 1"/>
                <a:gd name="T6" fmla="*/ 3969 w 2"/>
                <a:gd name="T7" fmla="*/ 0 h 1"/>
                <a:gd name="T8" fmla="*/ 7938 w 2"/>
                <a:gd name="T9" fmla="*/ 0 h 1"/>
                <a:gd name="T10" fmla="*/ 7938 w 2"/>
                <a:gd name="T11" fmla="*/ 3175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1"/>
                  </a:moveTo>
                  <a:cubicBezTo>
                    <a:pt x="1" y="1"/>
                    <a:pt x="0" y="1"/>
                    <a:pt x="0" y="1"/>
                  </a:cubicBezTo>
                  <a:cubicBezTo>
                    <a:pt x="0" y="1"/>
                    <a:pt x="0" y="1"/>
                    <a:pt x="0" y="1"/>
                  </a:cubicBezTo>
                  <a:cubicBezTo>
                    <a:pt x="0" y="0"/>
                    <a:pt x="1" y="0"/>
                    <a:pt x="1" y="0"/>
                  </a:cubicBezTo>
                  <a:cubicBezTo>
                    <a:pt x="2" y="0"/>
                    <a:pt x="2" y="0"/>
                    <a:pt x="2" y="0"/>
                  </a:cubicBezTo>
                  <a:cubicBezTo>
                    <a:pt x="2" y="0"/>
                    <a:pt x="2" y="1"/>
                    <a:pt x="2"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8" name="Freeform 546"/>
            <p:cNvSpPr>
              <a:spLocks noChangeArrowheads="1"/>
            </p:cNvSpPr>
            <p:nvPr/>
          </p:nvSpPr>
          <p:spPr bwMode="auto">
            <a:xfrm>
              <a:off x="404813" y="369887"/>
              <a:ext cx="71438" cy="30163"/>
            </a:xfrm>
            <a:custGeom>
              <a:avLst/>
              <a:gdLst>
                <a:gd name="T0" fmla="*/ 67678 w 19"/>
                <a:gd name="T1" fmla="*/ 18852 h 8"/>
                <a:gd name="T2" fmla="*/ 52639 w 19"/>
                <a:gd name="T3" fmla="*/ 26393 h 8"/>
                <a:gd name="T4" fmla="*/ 37599 w 19"/>
                <a:gd name="T5" fmla="*/ 22622 h 8"/>
                <a:gd name="T6" fmla="*/ 37599 w 19"/>
                <a:gd name="T7" fmla="*/ 22622 h 8"/>
                <a:gd name="T8" fmla="*/ 33839 w 19"/>
                <a:gd name="T9" fmla="*/ 22622 h 8"/>
                <a:gd name="T10" fmla="*/ 33839 w 19"/>
                <a:gd name="T11" fmla="*/ 18852 h 8"/>
                <a:gd name="T12" fmla="*/ 7520 w 19"/>
                <a:gd name="T13" fmla="*/ 26393 h 8"/>
                <a:gd name="T14" fmla="*/ 3760 w 19"/>
                <a:gd name="T15" fmla="*/ 26393 h 8"/>
                <a:gd name="T16" fmla="*/ 3760 w 19"/>
                <a:gd name="T17" fmla="*/ 22622 h 8"/>
                <a:gd name="T18" fmla="*/ 0 w 19"/>
                <a:gd name="T19" fmla="*/ 26393 h 8"/>
                <a:gd name="T20" fmla="*/ 0 w 19"/>
                <a:gd name="T21" fmla="*/ 22622 h 8"/>
                <a:gd name="T22" fmla="*/ 3760 w 19"/>
                <a:gd name="T23" fmla="*/ 22622 h 8"/>
                <a:gd name="T24" fmla="*/ 0 w 19"/>
                <a:gd name="T25" fmla="*/ 18852 h 8"/>
                <a:gd name="T26" fmla="*/ 3760 w 19"/>
                <a:gd name="T27" fmla="*/ 18852 h 8"/>
                <a:gd name="T28" fmla="*/ 0 w 19"/>
                <a:gd name="T29" fmla="*/ 15082 h 8"/>
                <a:gd name="T30" fmla="*/ 3760 w 19"/>
                <a:gd name="T31" fmla="*/ 11311 h 8"/>
                <a:gd name="T32" fmla="*/ 7520 w 19"/>
                <a:gd name="T33" fmla="*/ 11311 h 8"/>
                <a:gd name="T34" fmla="*/ 7520 w 19"/>
                <a:gd name="T35" fmla="*/ 7541 h 8"/>
                <a:gd name="T36" fmla="*/ 7520 w 19"/>
                <a:gd name="T37" fmla="*/ 7541 h 8"/>
                <a:gd name="T38" fmla="*/ 11280 w 19"/>
                <a:gd name="T39" fmla="*/ 3770 h 8"/>
                <a:gd name="T40" fmla="*/ 18799 w 19"/>
                <a:gd name="T41" fmla="*/ 0 h 8"/>
                <a:gd name="T42" fmla="*/ 30079 w 19"/>
                <a:gd name="T43" fmla="*/ 0 h 8"/>
                <a:gd name="T44" fmla="*/ 33839 w 19"/>
                <a:gd name="T45" fmla="*/ 0 h 8"/>
                <a:gd name="T46" fmla="*/ 41359 w 19"/>
                <a:gd name="T47" fmla="*/ 7541 h 8"/>
                <a:gd name="T48" fmla="*/ 63918 w 19"/>
                <a:gd name="T49" fmla="*/ 3770 h 8"/>
                <a:gd name="T50" fmla="*/ 71438 w 19"/>
                <a:gd name="T51" fmla="*/ 3770 h 8"/>
                <a:gd name="T52" fmla="*/ 71438 w 19"/>
                <a:gd name="T53" fmla="*/ 7541 h 8"/>
                <a:gd name="T54" fmla="*/ 67678 w 19"/>
                <a:gd name="T55" fmla="*/ 18852 h 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9"/>
                <a:gd name="T85" fmla="*/ 0 h 8"/>
                <a:gd name="T86" fmla="*/ 19 w 19"/>
                <a:gd name="T87" fmla="*/ 8 h 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9" h="8">
                  <a:moveTo>
                    <a:pt x="18" y="5"/>
                  </a:moveTo>
                  <a:cubicBezTo>
                    <a:pt x="16" y="6"/>
                    <a:pt x="15" y="7"/>
                    <a:pt x="14" y="7"/>
                  </a:cubicBezTo>
                  <a:cubicBezTo>
                    <a:pt x="13" y="7"/>
                    <a:pt x="11" y="8"/>
                    <a:pt x="10" y="6"/>
                  </a:cubicBezTo>
                  <a:cubicBezTo>
                    <a:pt x="10" y="6"/>
                    <a:pt x="10" y="6"/>
                    <a:pt x="10" y="6"/>
                  </a:cubicBezTo>
                  <a:cubicBezTo>
                    <a:pt x="9" y="6"/>
                    <a:pt x="9" y="6"/>
                    <a:pt x="9" y="6"/>
                  </a:cubicBezTo>
                  <a:cubicBezTo>
                    <a:pt x="9" y="6"/>
                    <a:pt x="10" y="5"/>
                    <a:pt x="9" y="5"/>
                  </a:cubicBezTo>
                  <a:cubicBezTo>
                    <a:pt x="7" y="6"/>
                    <a:pt x="5" y="7"/>
                    <a:pt x="2" y="7"/>
                  </a:cubicBezTo>
                  <a:cubicBezTo>
                    <a:pt x="2" y="7"/>
                    <a:pt x="1" y="8"/>
                    <a:pt x="1" y="7"/>
                  </a:cubicBezTo>
                  <a:cubicBezTo>
                    <a:pt x="1" y="7"/>
                    <a:pt x="2" y="7"/>
                    <a:pt x="1" y="6"/>
                  </a:cubicBezTo>
                  <a:cubicBezTo>
                    <a:pt x="1" y="7"/>
                    <a:pt x="0" y="7"/>
                    <a:pt x="0" y="7"/>
                  </a:cubicBezTo>
                  <a:cubicBezTo>
                    <a:pt x="0" y="7"/>
                    <a:pt x="0" y="7"/>
                    <a:pt x="0" y="6"/>
                  </a:cubicBezTo>
                  <a:cubicBezTo>
                    <a:pt x="0" y="6"/>
                    <a:pt x="1" y="6"/>
                    <a:pt x="1" y="6"/>
                  </a:cubicBezTo>
                  <a:cubicBezTo>
                    <a:pt x="1" y="5"/>
                    <a:pt x="0" y="6"/>
                    <a:pt x="0" y="5"/>
                  </a:cubicBezTo>
                  <a:cubicBezTo>
                    <a:pt x="0" y="5"/>
                    <a:pt x="1" y="5"/>
                    <a:pt x="1" y="5"/>
                  </a:cubicBezTo>
                  <a:cubicBezTo>
                    <a:pt x="1" y="4"/>
                    <a:pt x="0" y="5"/>
                    <a:pt x="0" y="4"/>
                  </a:cubicBezTo>
                  <a:cubicBezTo>
                    <a:pt x="0" y="4"/>
                    <a:pt x="1" y="4"/>
                    <a:pt x="1" y="3"/>
                  </a:cubicBezTo>
                  <a:cubicBezTo>
                    <a:pt x="1" y="3"/>
                    <a:pt x="1" y="3"/>
                    <a:pt x="2" y="3"/>
                  </a:cubicBezTo>
                  <a:cubicBezTo>
                    <a:pt x="2" y="3"/>
                    <a:pt x="2" y="3"/>
                    <a:pt x="2" y="2"/>
                  </a:cubicBezTo>
                  <a:cubicBezTo>
                    <a:pt x="2" y="2"/>
                    <a:pt x="2" y="2"/>
                    <a:pt x="2" y="2"/>
                  </a:cubicBezTo>
                  <a:cubicBezTo>
                    <a:pt x="2" y="2"/>
                    <a:pt x="2" y="2"/>
                    <a:pt x="3" y="1"/>
                  </a:cubicBezTo>
                  <a:cubicBezTo>
                    <a:pt x="3" y="1"/>
                    <a:pt x="5" y="0"/>
                    <a:pt x="5" y="0"/>
                  </a:cubicBezTo>
                  <a:cubicBezTo>
                    <a:pt x="6" y="0"/>
                    <a:pt x="7" y="0"/>
                    <a:pt x="8" y="0"/>
                  </a:cubicBezTo>
                  <a:cubicBezTo>
                    <a:pt x="8" y="0"/>
                    <a:pt x="8" y="0"/>
                    <a:pt x="9" y="0"/>
                  </a:cubicBezTo>
                  <a:cubicBezTo>
                    <a:pt x="9" y="0"/>
                    <a:pt x="11" y="1"/>
                    <a:pt x="11" y="2"/>
                  </a:cubicBezTo>
                  <a:cubicBezTo>
                    <a:pt x="13" y="1"/>
                    <a:pt x="15" y="1"/>
                    <a:pt x="17" y="1"/>
                  </a:cubicBezTo>
                  <a:cubicBezTo>
                    <a:pt x="18" y="1"/>
                    <a:pt x="18" y="1"/>
                    <a:pt x="19" y="1"/>
                  </a:cubicBezTo>
                  <a:cubicBezTo>
                    <a:pt x="19" y="2"/>
                    <a:pt x="19" y="2"/>
                    <a:pt x="19" y="2"/>
                  </a:cubicBezTo>
                  <a:cubicBezTo>
                    <a:pt x="19" y="3"/>
                    <a:pt x="19" y="4"/>
                    <a:pt x="18" y="5"/>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69" name="Freeform 547"/>
            <p:cNvSpPr>
              <a:spLocks noChangeArrowheads="1"/>
            </p:cNvSpPr>
            <p:nvPr/>
          </p:nvSpPr>
          <p:spPr bwMode="auto">
            <a:xfrm>
              <a:off x="415925" y="403225"/>
              <a:ext cx="47625" cy="26988"/>
            </a:xfrm>
            <a:custGeom>
              <a:avLst/>
              <a:gdLst>
                <a:gd name="T0" fmla="*/ 36635 w 13"/>
                <a:gd name="T1" fmla="*/ 23133 h 7"/>
                <a:gd name="T2" fmla="*/ 21981 w 13"/>
                <a:gd name="T3" fmla="*/ 26988 h 7"/>
                <a:gd name="T4" fmla="*/ 14654 w 13"/>
                <a:gd name="T5" fmla="*/ 26988 h 7"/>
                <a:gd name="T6" fmla="*/ 14654 w 13"/>
                <a:gd name="T7" fmla="*/ 26988 h 7"/>
                <a:gd name="T8" fmla="*/ 7327 w 13"/>
                <a:gd name="T9" fmla="*/ 19277 h 7"/>
                <a:gd name="T10" fmla="*/ 10990 w 13"/>
                <a:gd name="T11" fmla="*/ 15422 h 7"/>
                <a:gd name="T12" fmla="*/ 3663 w 13"/>
                <a:gd name="T13" fmla="*/ 11566 h 7"/>
                <a:gd name="T14" fmla="*/ 0 w 13"/>
                <a:gd name="T15" fmla="*/ 11566 h 7"/>
                <a:gd name="T16" fmla="*/ 3663 w 13"/>
                <a:gd name="T17" fmla="*/ 11566 h 7"/>
                <a:gd name="T18" fmla="*/ 7327 w 13"/>
                <a:gd name="T19" fmla="*/ 11566 h 7"/>
                <a:gd name="T20" fmla="*/ 10990 w 13"/>
                <a:gd name="T21" fmla="*/ 7711 h 7"/>
                <a:gd name="T22" fmla="*/ 21981 w 13"/>
                <a:gd name="T23" fmla="*/ 3855 h 7"/>
                <a:gd name="T24" fmla="*/ 36635 w 13"/>
                <a:gd name="T25" fmla="*/ 3855 h 7"/>
                <a:gd name="T26" fmla="*/ 43962 w 13"/>
                <a:gd name="T27" fmla="*/ 3855 h 7"/>
                <a:gd name="T28" fmla="*/ 43962 w 13"/>
                <a:gd name="T29" fmla="*/ 7711 h 7"/>
                <a:gd name="T30" fmla="*/ 36635 w 13"/>
                <a:gd name="T31" fmla="*/ 23133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7"/>
                <a:gd name="T50" fmla="*/ 13 w 13"/>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7">
                  <a:moveTo>
                    <a:pt x="10" y="6"/>
                  </a:moveTo>
                  <a:cubicBezTo>
                    <a:pt x="9" y="6"/>
                    <a:pt x="7" y="7"/>
                    <a:pt x="6" y="7"/>
                  </a:cubicBezTo>
                  <a:cubicBezTo>
                    <a:pt x="5" y="7"/>
                    <a:pt x="4" y="7"/>
                    <a:pt x="4" y="7"/>
                  </a:cubicBezTo>
                  <a:cubicBezTo>
                    <a:pt x="4" y="7"/>
                    <a:pt x="3" y="7"/>
                    <a:pt x="4" y="7"/>
                  </a:cubicBezTo>
                  <a:cubicBezTo>
                    <a:pt x="2" y="7"/>
                    <a:pt x="3" y="6"/>
                    <a:pt x="2" y="5"/>
                  </a:cubicBezTo>
                  <a:cubicBezTo>
                    <a:pt x="3" y="4"/>
                    <a:pt x="3" y="4"/>
                    <a:pt x="3" y="4"/>
                  </a:cubicBezTo>
                  <a:cubicBezTo>
                    <a:pt x="2" y="4"/>
                    <a:pt x="1" y="4"/>
                    <a:pt x="1" y="3"/>
                  </a:cubicBezTo>
                  <a:cubicBezTo>
                    <a:pt x="1" y="3"/>
                    <a:pt x="1" y="4"/>
                    <a:pt x="0" y="3"/>
                  </a:cubicBezTo>
                  <a:cubicBezTo>
                    <a:pt x="0" y="3"/>
                    <a:pt x="0" y="3"/>
                    <a:pt x="1" y="3"/>
                  </a:cubicBezTo>
                  <a:cubicBezTo>
                    <a:pt x="1" y="3"/>
                    <a:pt x="2" y="2"/>
                    <a:pt x="2" y="3"/>
                  </a:cubicBezTo>
                  <a:cubicBezTo>
                    <a:pt x="3" y="2"/>
                    <a:pt x="2" y="2"/>
                    <a:pt x="3" y="2"/>
                  </a:cubicBezTo>
                  <a:cubicBezTo>
                    <a:pt x="4" y="2"/>
                    <a:pt x="5" y="2"/>
                    <a:pt x="6" y="1"/>
                  </a:cubicBezTo>
                  <a:cubicBezTo>
                    <a:pt x="7" y="1"/>
                    <a:pt x="9" y="0"/>
                    <a:pt x="10" y="1"/>
                  </a:cubicBezTo>
                  <a:cubicBezTo>
                    <a:pt x="11" y="1"/>
                    <a:pt x="11" y="1"/>
                    <a:pt x="12" y="1"/>
                  </a:cubicBezTo>
                  <a:cubicBezTo>
                    <a:pt x="12" y="2"/>
                    <a:pt x="12" y="2"/>
                    <a:pt x="12" y="2"/>
                  </a:cubicBezTo>
                  <a:cubicBezTo>
                    <a:pt x="13" y="3"/>
                    <a:pt x="11" y="5"/>
                    <a:pt x="10" y="6"/>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0" name="Freeform 548"/>
            <p:cNvSpPr>
              <a:spLocks noChangeArrowheads="1"/>
            </p:cNvSpPr>
            <p:nvPr/>
          </p:nvSpPr>
          <p:spPr bwMode="auto">
            <a:xfrm>
              <a:off x="0" y="282575"/>
              <a:ext cx="7938" cy="4763"/>
            </a:xfrm>
            <a:custGeom>
              <a:avLst/>
              <a:gdLst>
                <a:gd name="T0" fmla="*/ 7938 w 2"/>
                <a:gd name="T1" fmla="*/ 4763 h 1"/>
                <a:gd name="T2" fmla="*/ 3969 w 2"/>
                <a:gd name="T3" fmla="*/ 4763 h 1"/>
                <a:gd name="T4" fmla="*/ 7938 w 2"/>
                <a:gd name="T5" fmla="*/ 4763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1"/>
                  </a:moveTo>
                  <a:cubicBezTo>
                    <a:pt x="2" y="0"/>
                    <a:pt x="1" y="1"/>
                    <a:pt x="1" y="1"/>
                  </a:cubicBezTo>
                  <a:cubicBezTo>
                    <a:pt x="0" y="1"/>
                    <a:pt x="2" y="1"/>
                    <a:pt x="2"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1" name="Freeform 550"/>
            <p:cNvSpPr>
              <a:spLocks noChangeArrowheads="1"/>
            </p:cNvSpPr>
            <p:nvPr/>
          </p:nvSpPr>
          <p:spPr bwMode="auto">
            <a:xfrm>
              <a:off x="46038" y="169862"/>
              <a:ext cx="11113" cy="3175"/>
            </a:xfrm>
            <a:custGeom>
              <a:avLst/>
              <a:gdLst>
                <a:gd name="T0" fmla="*/ 7409 w 3"/>
                <a:gd name="T1" fmla="*/ 0 h 1"/>
                <a:gd name="T2" fmla="*/ 7409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2" y="0"/>
                  </a:moveTo>
                  <a:cubicBezTo>
                    <a:pt x="0" y="0"/>
                    <a:pt x="3" y="1"/>
                    <a:pt x="2"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2" name="Freeform 551"/>
            <p:cNvSpPr>
              <a:spLocks noChangeArrowheads="1"/>
            </p:cNvSpPr>
            <p:nvPr/>
          </p:nvSpPr>
          <p:spPr bwMode="auto">
            <a:xfrm>
              <a:off x="68263" y="153987"/>
              <a:ext cx="4763" cy="1"/>
            </a:xfrm>
            <a:custGeom>
              <a:avLst/>
              <a:gdLst>
                <a:gd name="T0" fmla="*/ 0 w 1"/>
                <a:gd name="T1" fmla="*/ 0 h 1"/>
                <a:gd name="T2" fmla="*/ 4763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cubicBezTo>
                    <a:pt x="0" y="0"/>
                    <a:pt x="0" y="0"/>
                    <a:pt x="1" y="0"/>
                  </a:cubicBezTo>
                  <a:cubicBezTo>
                    <a:pt x="0" y="0"/>
                    <a:pt x="0" y="0"/>
                    <a:pt x="0"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3" name="Freeform 560"/>
            <p:cNvSpPr>
              <a:spLocks noChangeArrowheads="1"/>
            </p:cNvSpPr>
            <p:nvPr/>
          </p:nvSpPr>
          <p:spPr bwMode="auto">
            <a:xfrm>
              <a:off x="1681163" y="98425"/>
              <a:ext cx="1" cy="3175"/>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1"/>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4" name="Freeform 561"/>
            <p:cNvSpPr>
              <a:spLocks noChangeArrowheads="1"/>
            </p:cNvSpPr>
            <p:nvPr/>
          </p:nvSpPr>
          <p:spPr bwMode="auto">
            <a:xfrm>
              <a:off x="1677988" y="98425"/>
              <a:ext cx="3175" cy="1"/>
            </a:xfrm>
            <a:custGeom>
              <a:avLst/>
              <a:gdLst>
                <a:gd name="T0" fmla="*/ 3175 w 1"/>
                <a:gd name="T1" fmla="*/ 0 h 1"/>
                <a:gd name="T2" fmla="*/ 3175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1" y="0"/>
                    <a:pt x="0" y="0"/>
                    <a:pt x="1"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5" name="Freeform 563"/>
            <p:cNvSpPr>
              <a:spLocks noChangeArrowheads="1"/>
            </p:cNvSpPr>
            <p:nvPr/>
          </p:nvSpPr>
          <p:spPr bwMode="auto">
            <a:xfrm>
              <a:off x="57150" y="3175"/>
              <a:ext cx="3175" cy="7938"/>
            </a:xfrm>
            <a:custGeom>
              <a:avLst/>
              <a:gdLst>
                <a:gd name="T0" fmla="*/ 0 w 1"/>
                <a:gd name="T1" fmla="*/ 7938 h 2"/>
                <a:gd name="T2" fmla="*/ 0 w 1"/>
                <a:gd name="T3" fmla="*/ 7938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0" y="2"/>
                  </a:moveTo>
                  <a:cubicBezTo>
                    <a:pt x="1" y="0"/>
                    <a:pt x="0" y="2"/>
                    <a:pt x="0" y="2"/>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6" name="Freeform 564"/>
            <p:cNvSpPr>
              <a:spLocks noChangeArrowheads="1"/>
            </p:cNvSpPr>
            <p:nvPr/>
          </p:nvSpPr>
          <p:spPr bwMode="auto">
            <a:xfrm>
              <a:off x="53975" y="3175"/>
              <a:ext cx="3175"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1" y="0"/>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7" name="Freeform 568"/>
            <p:cNvSpPr>
              <a:spLocks noChangeArrowheads="1"/>
            </p:cNvSpPr>
            <p:nvPr/>
          </p:nvSpPr>
          <p:spPr bwMode="auto">
            <a:xfrm>
              <a:off x="57150" y="0"/>
              <a:ext cx="7938" cy="3175"/>
            </a:xfrm>
            <a:custGeom>
              <a:avLst/>
              <a:gdLst>
                <a:gd name="T0" fmla="*/ 3969 w 2"/>
                <a:gd name="T1" fmla="*/ 0 h 1"/>
                <a:gd name="T2" fmla="*/ 7938 w 2"/>
                <a:gd name="T3" fmla="*/ 3175 h 1"/>
                <a:gd name="T4" fmla="*/ 3969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1" y="0"/>
                  </a:moveTo>
                  <a:cubicBezTo>
                    <a:pt x="0" y="0"/>
                    <a:pt x="1" y="1"/>
                    <a:pt x="2" y="1"/>
                  </a:cubicBezTo>
                  <a:cubicBezTo>
                    <a:pt x="2" y="0"/>
                    <a:pt x="1" y="0"/>
                    <a:pt x="1"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8" name="Freeform 575"/>
            <p:cNvSpPr>
              <a:spLocks noChangeArrowheads="1"/>
            </p:cNvSpPr>
            <p:nvPr/>
          </p:nvSpPr>
          <p:spPr bwMode="auto">
            <a:xfrm>
              <a:off x="68263" y="3175"/>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1"/>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79" name="Freeform 578"/>
            <p:cNvSpPr>
              <a:spLocks noChangeArrowheads="1"/>
            </p:cNvSpPr>
            <p:nvPr/>
          </p:nvSpPr>
          <p:spPr bwMode="auto">
            <a:xfrm>
              <a:off x="84138" y="233362"/>
              <a:ext cx="41275" cy="7938"/>
            </a:xfrm>
            <a:custGeom>
              <a:avLst/>
              <a:gdLst>
                <a:gd name="T0" fmla="*/ 15009 w 11"/>
                <a:gd name="T1" fmla="*/ 0 h 2"/>
                <a:gd name="T2" fmla="*/ 15009 w 11"/>
                <a:gd name="T3" fmla="*/ 0 h 2"/>
                <a:gd name="T4" fmla="*/ 0 60000 65536"/>
                <a:gd name="T5" fmla="*/ 0 60000 65536"/>
                <a:gd name="T6" fmla="*/ 0 w 11"/>
                <a:gd name="T7" fmla="*/ 0 h 2"/>
                <a:gd name="T8" fmla="*/ 11 w 11"/>
                <a:gd name="T9" fmla="*/ 2 h 2"/>
              </a:gdLst>
              <a:ahLst/>
              <a:cxnLst>
                <a:cxn ang="T4">
                  <a:pos x="T0" y="T1"/>
                </a:cxn>
                <a:cxn ang="T5">
                  <a:pos x="T2" y="T3"/>
                </a:cxn>
              </a:cxnLst>
              <a:rect l="T6" t="T7" r="T8" b="T9"/>
              <a:pathLst>
                <a:path w="11" h="2">
                  <a:moveTo>
                    <a:pt x="4" y="0"/>
                  </a:moveTo>
                  <a:cubicBezTo>
                    <a:pt x="0" y="2"/>
                    <a:pt x="11" y="1"/>
                    <a:pt x="4"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0" name="Freeform 579"/>
            <p:cNvSpPr>
              <a:spLocks noChangeArrowheads="1"/>
            </p:cNvSpPr>
            <p:nvPr/>
          </p:nvSpPr>
          <p:spPr bwMode="auto">
            <a:xfrm>
              <a:off x="106363" y="230187"/>
              <a:ext cx="11113" cy="7938"/>
            </a:xfrm>
            <a:custGeom>
              <a:avLst/>
              <a:gdLst>
                <a:gd name="T0" fmla="*/ 11113 w 3"/>
                <a:gd name="T1" fmla="*/ 3969 h 2"/>
                <a:gd name="T2" fmla="*/ 0 w 3"/>
                <a:gd name="T3" fmla="*/ 0 h 2"/>
                <a:gd name="T4" fmla="*/ 11113 w 3"/>
                <a:gd name="T5" fmla="*/ 3969 h 2"/>
                <a:gd name="T6" fmla="*/ 0 60000 65536"/>
                <a:gd name="T7" fmla="*/ 0 60000 65536"/>
                <a:gd name="T8" fmla="*/ 0 60000 65536"/>
                <a:gd name="T9" fmla="*/ 0 w 3"/>
                <a:gd name="T10" fmla="*/ 0 h 2"/>
                <a:gd name="T11" fmla="*/ 3 w 3"/>
                <a:gd name="T12" fmla="*/ 2 h 2"/>
              </a:gdLst>
              <a:ahLst/>
              <a:cxnLst>
                <a:cxn ang="T6">
                  <a:pos x="T0" y="T1"/>
                </a:cxn>
                <a:cxn ang="T7">
                  <a:pos x="T2" y="T3"/>
                </a:cxn>
                <a:cxn ang="T8">
                  <a:pos x="T4" y="T5"/>
                </a:cxn>
              </a:cxnLst>
              <a:rect l="T9" t="T10" r="T11" b="T12"/>
              <a:pathLst>
                <a:path w="3" h="2">
                  <a:moveTo>
                    <a:pt x="3" y="1"/>
                  </a:moveTo>
                  <a:cubicBezTo>
                    <a:pt x="2" y="1"/>
                    <a:pt x="1" y="0"/>
                    <a:pt x="0" y="0"/>
                  </a:cubicBezTo>
                  <a:cubicBezTo>
                    <a:pt x="0" y="2"/>
                    <a:pt x="1" y="2"/>
                    <a:pt x="3"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1" name="Freeform 580"/>
            <p:cNvSpPr>
              <a:spLocks noChangeArrowheads="1"/>
            </p:cNvSpPr>
            <p:nvPr/>
          </p:nvSpPr>
          <p:spPr bwMode="auto">
            <a:xfrm>
              <a:off x="128588" y="230187"/>
              <a:ext cx="490538" cy="19050"/>
            </a:xfrm>
            <a:custGeom>
              <a:avLst/>
              <a:gdLst>
                <a:gd name="T0" fmla="*/ 490538 w 130"/>
                <a:gd name="T1" fmla="*/ 15240 h 5"/>
                <a:gd name="T2" fmla="*/ 467898 w 130"/>
                <a:gd name="T3" fmla="*/ 11430 h 5"/>
                <a:gd name="T4" fmla="*/ 441484 w 130"/>
                <a:gd name="T5" fmla="*/ 3810 h 5"/>
                <a:gd name="T6" fmla="*/ 388657 w 130"/>
                <a:gd name="T7" fmla="*/ 3810 h 5"/>
                <a:gd name="T8" fmla="*/ 343377 w 130"/>
                <a:gd name="T9" fmla="*/ 7620 h 5"/>
                <a:gd name="T10" fmla="*/ 347150 w 130"/>
                <a:gd name="T11" fmla="*/ 7620 h 5"/>
                <a:gd name="T12" fmla="*/ 211309 w 130"/>
                <a:gd name="T13" fmla="*/ 7620 h 5"/>
                <a:gd name="T14" fmla="*/ 241496 w 130"/>
                <a:gd name="T15" fmla="*/ 3810 h 5"/>
                <a:gd name="T16" fmla="*/ 184895 w 130"/>
                <a:gd name="T17" fmla="*/ 3810 h 5"/>
                <a:gd name="T18" fmla="*/ 184895 w 130"/>
                <a:gd name="T19" fmla="*/ 11430 h 5"/>
                <a:gd name="T20" fmla="*/ 124521 w 130"/>
                <a:gd name="T21" fmla="*/ 7620 h 5"/>
                <a:gd name="T22" fmla="*/ 132068 w 130"/>
                <a:gd name="T23" fmla="*/ 11430 h 5"/>
                <a:gd name="T24" fmla="*/ 0 w 130"/>
                <a:gd name="T25" fmla="*/ 11430 h 5"/>
                <a:gd name="T26" fmla="*/ 490538 w 130"/>
                <a:gd name="T27" fmla="*/ 1524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0"/>
                <a:gd name="T43" fmla="*/ 0 h 5"/>
                <a:gd name="T44" fmla="*/ 130 w 130"/>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0" h="5">
                  <a:moveTo>
                    <a:pt x="130" y="4"/>
                  </a:moveTo>
                  <a:cubicBezTo>
                    <a:pt x="128" y="3"/>
                    <a:pt x="124" y="1"/>
                    <a:pt x="124" y="3"/>
                  </a:cubicBezTo>
                  <a:cubicBezTo>
                    <a:pt x="122" y="4"/>
                    <a:pt x="118" y="1"/>
                    <a:pt x="117" y="1"/>
                  </a:cubicBezTo>
                  <a:cubicBezTo>
                    <a:pt x="121" y="4"/>
                    <a:pt x="102" y="1"/>
                    <a:pt x="103" y="1"/>
                  </a:cubicBezTo>
                  <a:cubicBezTo>
                    <a:pt x="110" y="5"/>
                    <a:pt x="93" y="1"/>
                    <a:pt x="91" y="2"/>
                  </a:cubicBezTo>
                  <a:cubicBezTo>
                    <a:pt x="92" y="3"/>
                    <a:pt x="92" y="3"/>
                    <a:pt x="92" y="2"/>
                  </a:cubicBezTo>
                  <a:cubicBezTo>
                    <a:pt x="89" y="2"/>
                    <a:pt x="56" y="2"/>
                    <a:pt x="56" y="2"/>
                  </a:cubicBezTo>
                  <a:cubicBezTo>
                    <a:pt x="57" y="1"/>
                    <a:pt x="65" y="1"/>
                    <a:pt x="64" y="1"/>
                  </a:cubicBezTo>
                  <a:cubicBezTo>
                    <a:pt x="62" y="1"/>
                    <a:pt x="51" y="1"/>
                    <a:pt x="49" y="1"/>
                  </a:cubicBezTo>
                  <a:cubicBezTo>
                    <a:pt x="48" y="1"/>
                    <a:pt x="51" y="3"/>
                    <a:pt x="49" y="3"/>
                  </a:cubicBezTo>
                  <a:cubicBezTo>
                    <a:pt x="46" y="3"/>
                    <a:pt x="36" y="0"/>
                    <a:pt x="33" y="2"/>
                  </a:cubicBezTo>
                  <a:cubicBezTo>
                    <a:pt x="35" y="1"/>
                    <a:pt x="36" y="2"/>
                    <a:pt x="35" y="3"/>
                  </a:cubicBezTo>
                  <a:cubicBezTo>
                    <a:pt x="28" y="1"/>
                    <a:pt x="4" y="2"/>
                    <a:pt x="0" y="3"/>
                  </a:cubicBezTo>
                  <a:cubicBezTo>
                    <a:pt x="43" y="5"/>
                    <a:pt x="87" y="4"/>
                    <a:pt x="130" y="4"/>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2" name="Freeform 582"/>
            <p:cNvSpPr>
              <a:spLocks noChangeArrowheads="1"/>
            </p:cNvSpPr>
            <p:nvPr/>
          </p:nvSpPr>
          <p:spPr bwMode="auto">
            <a:xfrm>
              <a:off x="136525" y="230187"/>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3" name="Freeform 583"/>
            <p:cNvSpPr>
              <a:spLocks noChangeArrowheads="1"/>
            </p:cNvSpPr>
            <p:nvPr/>
          </p:nvSpPr>
          <p:spPr bwMode="auto">
            <a:xfrm>
              <a:off x="144463" y="230187"/>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4" name="Freeform 584"/>
            <p:cNvSpPr>
              <a:spLocks noChangeArrowheads="1"/>
            </p:cNvSpPr>
            <p:nvPr/>
          </p:nvSpPr>
          <p:spPr bwMode="auto">
            <a:xfrm>
              <a:off x="144463" y="225425"/>
              <a:ext cx="3175" cy="4763"/>
            </a:xfrm>
            <a:custGeom>
              <a:avLst/>
              <a:gdLst>
                <a:gd name="T0" fmla="*/ 0 w 1"/>
                <a:gd name="T1" fmla="*/ 4763 h 1"/>
                <a:gd name="T2" fmla="*/ 3175 w 1"/>
                <a:gd name="T3" fmla="*/ 4763 h 1"/>
                <a:gd name="T4" fmla="*/ 0 w 1"/>
                <a:gd name="T5" fmla="*/ 4763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1" y="1"/>
                    <a:pt x="1" y="1"/>
                    <a:pt x="1" y="1"/>
                  </a:cubicBezTo>
                  <a:cubicBezTo>
                    <a:pt x="0" y="0"/>
                    <a:pt x="0" y="1"/>
                    <a:pt x="0"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5" name="Freeform 585"/>
            <p:cNvSpPr>
              <a:spLocks noChangeArrowheads="1"/>
            </p:cNvSpPr>
            <p:nvPr/>
          </p:nvSpPr>
          <p:spPr bwMode="auto">
            <a:xfrm>
              <a:off x="144463" y="230187"/>
              <a:ext cx="1" cy="3175"/>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1"/>
                    <a:pt x="0" y="1"/>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6" name="Freeform 586"/>
            <p:cNvSpPr>
              <a:spLocks noChangeArrowheads="1"/>
            </p:cNvSpPr>
            <p:nvPr/>
          </p:nvSpPr>
          <p:spPr bwMode="auto">
            <a:xfrm>
              <a:off x="139700" y="225425"/>
              <a:ext cx="7938" cy="4763"/>
            </a:xfrm>
            <a:custGeom>
              <a:avLst/>
              <a:gdLst>
                <a:gd name="T0" fmla="*/ 3969 w 2"/>
                <a:gd name="T1" fmla="*/ 0 h 1"/>
                <a:gd name="T2" fmla="*/ 3969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1" y="0"/>
                  </a:moveTo>
                  <a:cubicBezTo>
                    <a:pt x="0" y="1"/>
                    <a:pt x="2" y="0"/>
                    <a:pt x="1"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7" name="Freeform 588"/>
            <p:cNvSpPr>
              <a:spLocks noChangeArrowheads="1"/>
            </p:cNvSpPr>
            <p:nvPr/>
          </p:nvSpPr>
          <p:spPr bwMode="auto">
            <a:xfrm>
              <a:off x="147638" y="230187"/>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8" name="Freeform 589"/>
            <p:cNvSpPr>
              <a:spLocks noChangeArrowheads="1"/>
            </p:cNvSpPr>
            <p:nvPr/>
          </p:nvSpPr>
          <p:spPr bwMode="auto">
            <a:xfrm>
              <a:off x="166688" y="230187"/>
              <a:ext cx="11113" cy="3175"/>
            </a:xfrm>
            <a:custGeom>
              <a:avLst/>
              <a:gdLst>
                <a:gd name="T0" fmla="*/ 0 w 3"/>
                <a:gd name="T1" fmla="*/ 3175 h 1"/>
                <a:gd name="T2" fmla="*/ 0 w 3"/>
                <a:gd name="T3" fmla="*/ 3175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1"/>
                  </a:moveTo>
                  <a:cubicBezTo>
                    <a:pt x="1" y="0"/>
                    <a:pt x="3"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89" name="Freeform 591"/>
            <p:cNvSpPr>
              <a:spLocks noChangeArrowheads="1"/>
            </p:cNvSpPr>
            <p:nvPr/>
          </p:nvSpPr>
          <p:spPr bwMode="auto">
            <a:xfrm>
              <a:off x="185738" y="233362"/>
              <a:ext cx="7938" cy="4763"/>
            </a:xfrm>
            <a:custGeom>
              <a:avLst/>
              <a:gdLst>
                <a:gd name="T0" fmla="*/ 7938 w 2"/>
                <a:gd name="T1" fmla="*/ 0 h 1"/>
                <a:gd name="T2" fmla="*/ 0 w 2"/>
                <a:gd name="T3" fmla="*/ 0 h 1"/>
                <a:gd name="T4" fmla="*/ 7938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cubicBezTo>
                    <a:pt x="1" y="0"/>
                    <a:pt x="0" y="0"/>
                    <a:pt x="0" y="0"/>
                  </a:cubicBezTo>
                  <a:cubicBezTo>
                    <a:pt x="0" y="0"/>
                    <a:pt x="2" y="1"/>
                    <a:pt x="2"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0" name="Freeform 592"/>
            <p:cNvSpPr>
              <a:spLocks noChangeArrowheads="1"/>
            </p:cNvSpPr>
            <p:nvPr/>
          </p:nvSpPr>
          <p:spPr bwMode="auto">
            <a:xfrm>
              <a:off x="193675" y="222250"/>
              <a:ext cx="6350" cy="1"/>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1" name="Freeform 593"/>
            <p:cNvSpPr>
              <a:spLocks noChangeArrowheads="1"/>
            </p:cNvSpPr>
            <p:nvPr/>
          </p:nvSpPr>
          <p:spPr bwMode="auto">
            <a:xfrm>
              <a:off x="193675" y="225425"/>
              <a:ext cx="14288" cy="15875"/>
            </a:xfrm>
            <a:custGeom>
              <a:avLst/>
              <a:gdLst>
                <a:gd name="T0" fmla="*/ 14288 w 4"/>
                <a:gd name="T1" fmla="*/ 7938 h 4"/>
                <a:gd name="T2" fmla="*/ 14288 w 4"/>
                <a:gd name="T3" fmla="*/ 7938 h 4"/>
                <a:gd name="T4" fmla="*/ 0 60000 65536"/>
                <a:gd name="T5" fmla="*/ 0 60000 65536"/>
                <a:gd name="T6" fmla="*/ 0 w 4"/>
                <a:gd name="T7" fmla="*/ 0 h 4"/>
                <a:gd name="T8" fmla="*/ 4 w 4"/>
                <a:gd name="T9" fmla="*/ 4 h 4"/>
              </a:gdLst>
              <a:ahLst/>
              <a:cxnLst>
                <a:cxn ang="T4">
                  <a:pos x="T0" y="T1"/>
                </a:cxn>
                <a:cxn ang="T5">
                  <a:pos x="T2" y="T3"/>
                </a:cxn>
              </a:cxnLst>
              <a:rect l="T6" t="T7" r="T8" b="T9"/>
              <a:pathLst>
                <a:path w="4" h="4">
                  <a:moveTo>
                    <a:pt x="4" y="2"/>
                  </a:moveTo>
                  <a:cubicBezTo>
                    <a:pt x="0" y="0"/>
                    <a:pt x="1" y="4"/>
                    <a:pt x="4" y="2"/>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2" name="Freeform 594"/>
            <p:cNvSpPr>
              <a:spLocks noChangeArrowheads="1"/>
            </p:cNvSpPr>
            <p:nvPr/>
          </p:nvSpPr>
          <p:spPr bwMode="auto">
            <a:xfrm>
              <a:off x="211138" y="233362"/>
              <a:ext cx="15875" cy="4763"/>
            </a:xfrm>
            <a:custGeom>
              <a:avLst/>
              <a:gdLst>
                <a:gd name="T0" fmla="*/ 0 w 4"/>
                <a:gd name="T1" fmla="*/ 0 h 1"/>
                <a:gd name="T2" fmla="*/ 15875 w 4"/>
                <a:gd name="T3" fmla="*/ 0 h 1"/>
                <a:gd name="T4" fmla="*/ 0 w 4"/>
                <a:gd name="T5" fmla="*/ 0 h 1"/>
                <a:gd name="T6" fmla="*/ 0 60000 65536"/>
                <a:gd name="T7" fmla="*/ 0 60000 65536"/>
                <a:gd name="T8" fmla="*/ 0 60000 65536"/>
                <a:gd name="T9" fmla="*/ 0 w 4"/>
                <a:gd name="T10" fmla="*/ 0 h 1"/>
                <a:gd name="T11" fmla="*/ 4 w 4"/>
                <a:gd name="T12" fmla="*/ 1 h 1"/>
              </a:gdLst>
              <a:ahLst/>
              <a:cxnLst>
                <a:cxn ang="T6">
                  <a:pos x="T0" y="T1"/>
                </a:cxn>
                <a:cxn ang="T7">
                  <a:pos x="T2" y="T3"/>
                </a:cxn>
                <a:cxn ang="T8">
                  <a:pos x="T4" y="T5"/>
                </a:cxn>
              </a:cxnLst>
              <a:rect l="T9" t="T10" r="T11" b="T12"/>
              <a:pathLst>
                <a:path w="4" h="1">
                  <a:moveTo>
                    <a:pt x="0" y="0"/>
                  </a:moveTo>
                  <a:cubicBezTo>
                    <a:pt x="0" y="0"/>
                    <a:pt x="3" y="1"/>
                    <a:pt x="4" y="0"/>
                  </a:cubicBezTo>
                  <a:cubicBezTo>
                    <a:pt x="3" y="0"/>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3" name="Freeform 595"/>
            <p:cNvSpPr>
              <a:spLocks noChangeArrowheads="1"/>
            </p:cNvSpPr>
            <p:nvPr/>
          </p:nvSpPr>
          <p:spPr bwMode="auto">
            <a:xfrm>
              <a:off x="227013" y="233362"/>
              <a:ext cx="7938" cy="4763"/>
            </a:xfrm>
            <a:custGeom>
              <a:avLst/>
              <a:gdLst>
                <a:gd name="T0" fmla="*/ 0 w 2"/>
                <a:gd name="T1" fmla="*/ 0 h 1"/>
                <a:gd name="T2" fmla="*/ 7938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cubicBezTo>
                    <a:pt x="1" y="1"/>
                    <a:pt x="2" y="0"/>
                    <a:pt x="2" y="0"/>
                  </a:cubicBezTo>
                  <a:lnTo>
                    <a:pt x="0" y="0"/>
                  </a:ln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4" name="Freeform 596"/>
            <p:cNvSpPr>
              <a:spLocks noChangeArrowheads="1"/>
            </p:cNvSpPr>
            <p:nvPr/>
          </p:nvSpPr>
          <p:spPr bwMode="auto">
            <a:xfrm>
              <a:off x="238125" y="238125"/>
              <a:ext cx="11113" cy="1"/>
            </a:xfrm>
            <a:custGeom>
              <a:avLst/>
              <a:gdLst>
                <a:gd name="T0" fmla="*/ 11113 w 3"/>
                <a:gd name="T1" fmla="*/ 0 h 1"/>
                <a:gd name="T2" fmla="*/ 0 w 3"/>
                <a:gd name="T3" fmla="*/ 0 h 1"/>
                <a:gd name="T4" fmla="*/ 11113 w 3"/>
                <a:gd name="T5" fmla="*/ 0 h 1"/>
                <a:gd name="T6" fmla="*/ 0 60000 65536"/>
                <a:gd name="T7" fmla="*/ 0 60000 65536"/>
                <a:gd name="T8" fmla="*/ 0 60000 65536"/>
                <a:gd name="T9" fmla="*/ 0 w 3"/>
                <a:gd name="T10" fmla="*/ 0 h 1"/>
                <a:gd name="T11" fmla="*/ 3 w 3"/>
                <a:gd name="T12" fmla="*/ 1 h 1"/>
              </a:gdLst>
              <a:ahLst/>
              <a:cxnLst>
                <a:cxn ang="T6">
                  <a:pos x="T0" y="T1"/>
                </a:cxn>
                <a:cxn ang="T7">
                  <a:pos x="T2" y="T3"/>
                </a:cxn>
                <a:cxn ang="T8">
                  <a:pos x="T4" y="T5"/>
                </a:cxn>
              </a:cxnLst>
              <a:rect l="T9" t="T10" r="T11" b="T12"/>
              <a:pathLst>
                <a:path w="3" h="1">
                  <a:moveTo>
                    <a:pt x="3" y="0"/>
                  </a:moveTo>
                  <a:cubicBezTo>
                    <a:pt x="2" y="0"/>
                    <a:pt x="1" y="0"/>
                    <a:pt x="0" y="0"/>
                  </a:cubicBezTo>
                  <a:cubicBezTo>
                    <a:pt x="1" y="0"/>
                    <a:pt x="2" y="0"/>
                    <a:pt x="3"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5" name="Freeform 598"/>
            <p:cNvSpPr>
              <a:spLocks noChangeArrowheads="1"/>
            </p:cNvSpPr>
            <p:nvPr/>
          </p:nvSpPr>
          <p:spPr bwMode="auto">
            <a:xfrm>
              <a:off x="314325" y="222250"/>
              <a:ext cx="11113" cy="1"/>
            </a:xfrm>
            <a:custGeom>
              <a:avLst/>
              <a:gdLst>
                <a:gd name="T0" fmla="*/ 0 w 3"/>
                <a:gd name="T1" fmla="*/ 0 h 1"/>
                <a:gd name="T2" fmla="*/ 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0" y="0"/>
                  </a:moveTo>
                  <a:cubicBezTo>
                    <a:pt x="3"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6" name="Freeform 599"/>
            <p:cNvSpPr>
              <a:spLocks noChangeArrowheads="1"/>
            </p:cNvSpPr>
            <p:nvPr/>
          </p:nvSpPr>
          <p:spPr bwMode="auto">
            <a:xfrm>
              <a:off x="344488" y="222250"/>
              <a:ext cx="3175" cy="3175"/>
            </a:xfrm>
            <a:custGeom>
              <a:avLst/>
              <a:gdLst>
                <a:gd name="T0" fmla="*/ 3175 w 1"/>
                <a:gd name="T1" fmla="*/ 0 h 1"/>
                <a:gd name="T2" fmla="*/ 0 w 1"/>
                <a:gd name="T3" fmla="*/ 0 h 1"/>
                <a:gd name="T4" fmla="*/ 3175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cubicBezTo>
                    <a:pt x="0" y="0"/>
                    <a:pt x="0" y="0"/>
                    <a:pt x="0" y="0"/>
                  </a:cubicBezTo>
                  <a:cubicBezTo>
                    <a:pt x="0" y="1"/>
                    <a:pt x="1" y="0"/>
                    <a:pt x="1"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7" name="Freeform 600"/>
            <p:cNvSpPr>
              <a:spLocks noChangeArrowheads="1"/>
            </p:cNvSpPr>
            <p:nvPr/>
          </p:nvSpPr>
          <p:spPr bwMode="auto">
            <a:xfrm>
              <a:off x="411163" y="219075"/>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8" name="Freeform 601"/>
            <p:cNvSpPr>
              <a:spLocks noChangeArrowheads="1"/>
            </p:cNvSpPr>
            <p:nvPr/>
          </p:nvSpPr>
          <p:spPr bwMode="auto">
            <a:xfrm>
              <a:off x="422275" y="225425"/>
              <a:ext cx="7938" cy="4763"/>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1"/>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399" name="Freeform 602"/>
            <p:cNvSpPr>
              <a:spLocks noChangeArrowheads="1"/>
            </p:cNvSpPr>
            <p:nvPr/>
          </p:nvSpPr>
          <p:spPr bwMode="auto">
            <a:xfrm>
              <a:off x="457200" y="230187"/>
              <a:ext cx="3175"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1" y="0"/>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0" name="Freeform 603"/>
            <p:cNvSpPr>
              <a:spLocks noChangeArrowheads="1"/>
            </p:cNvSpPr>
            <p:nvPr/>
          </p:nvSpPr>
          <p:spPr bwMode="auto">
            <a:xfrm>
              <a:off x="460375" y="222250"/>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1" name="Freeform 604"/>
            <p:cNvSpPr>
              <a:spLocks noChangeArrowheads="1"/>
            </p:cNvSpPr>
            <p:nvPr/>
          </p:nvSpPr>
          <p:spPr bwMode="auto">
            <a:xfrm>
              <a:off x="460375" y="207962"/>
              <a:ext cx="15875" cy="17463"/>
            </a:xfrm>
            <a:custGeom>
              <a:avLst/>
              <a:gdLst>
                <a:gd name="T0" fmla="*/ 0 w 4"/>
                <a:gd name="T1" fmla="*/ 10478 h 5"/>
                <a:gd name="T2" fmla="*/ 0 w 4"/>
                <a:gd name="T3" fmla="*/ 10478 h 5"/>
                <a:gd name="T4" fmla="*/ 0 60000 65536"/>
                <a:gd name="T5" fmla="*/ 0 60000 65536"/>
                <a:gd name="T6" fmla="*/ 0 w 4"/>
                <a:gd name="T7" fmla="*/ 0 h 5"/>
                <a:gd name="T8" fmla="*/ 4 w 4"/>
                <a:gd name="T9" fmla="*/ 5 h 5"/>
              </a:gdLst>
              <a:ahLst/>
              <a:cxnLst>
                <a:cxn ang="T4">
                  <a:pos x="T0" y="T1"/>
                </a:cxn>
                <a:cxn ang="T5">
                  <a:pos x="T2" y="T3"/>
                </a:cxn>
              </a:cxnLst>
              <a:rect l="T6" t="T7" r="T8" b="T9"/>
              <a:pathLst>
                <a:path w="4" h="5">
                  <a:moveTo>
                    <a:pt x="0" y="3"/>
                  </a:moveTo>
                  <a:cubicBezTo>
                    <a:pt x="4" y="5"/>
                    <a:pt x="0" y="0"/>
                    <a:pt x="0" y="3"/>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2" name="Freeform 605"/>
            <p:cNvSpPr>
              <a:spLocks noChangeArrowheads="1"/>
            </p:cNvSpPr>
            <p:nvPr/>
          </p:nvSpPr>
          <p:spPr bwMode="auto">
            <a:xfrm>
              <a:off x="528638" y="222250"/>
              <a:ext cx="7938" cy="1"/>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3" name="Freeform 606"/>
            <p:cNvSpPr>
              <a:spLocks noChangeArrowheads="1"/>
            </p:cNvSpPr>
            <p:nvPr/>
          </p:nvSpPr>
          <p:spPr bwMode="auto">
            <a:xfrm>
              <a:off x="608013" y="233362"/>
              <a:ext cx="6350" cy="4763"/>
            </a:xfrm>
            <a:custGeom>
              <a:avLst/>
              <a:gdLst>
                <a:gd name="T0" fmla="*/ 6350 w 2"/>
                <a:gd name="T1" fmla="*/ 4763 h 1"/>
                <a:gd name="T2" fmla="*/ 6350 w 2"/>
                <a:gd name="T3" fmla="*/ 4763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2" y="1"/>
                  </a:moveTo>
                  <a:cubicBezTo>
                    <a:pt x="2" y="1"/>
                    <a:pt x="0" y="0"/>
                    <a:pt x="2"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4" name="Freeform 607"/>
            <p:cNvSpPr>
              <a:spLocks noChangeArrowheads="1"/>
            </p:cNvSpPr>
            <p:nvPr/>
          </p:nvSpPr>
          <p:spPr bwMode="auto">
            <a:xfrm>
              <a:off x="622300" y="230187"/>
              <a:ext cx="101600" cy="14288"/>
            </a:xfrm>
            <a:custGeom>
              <a:avLst/>
              <a:gdLst>
                <a:gd name="T0" fmla="*/ 101600 w 27"/>
                <a:gd name="T1" fmla="*/ 14288 h 4"/>
                <a:gd name="T2" fmla="*/ 41393 w 27"/>
                <a:gd name="T3" fmla="*/ 14288 h 4"/>
                <a:gd name="T4" fmla="*/ 0 w 27"/>
                <a:gd name="T5" fmla="*/ 14288 h 4"/>
                <a:gd name="T6" fmla="*/ 101600 w 27"/>
                <a:gd name="T7" fmla="*/ 14288 h 4"/>
                <a:gd name="T8" fmla="*/ 0 60000 65536"/>
                <a:gd name="T9" fmla="*/ 0 60000 65536"/>
                <a:gd name="T10" fmla="*/ 0 60000 65536"/>
                <a:gd name="T11" fmla="*/ 0 60000 65536"/>
                <a:gd name="T12" fmla="*/ 0 w 27"/>
                <a:gd name="T13" fmla="*/ 0 h 4"/>
                <a:gd name="T14" fmla="*/ 27 w 27"/>
                <a:gd name="T15" fmla="*/ 4 h 4"/>
              </a:gdLst>
              <a:ahLst/>
              <a:cxnLst>
                <a:cxn ang="T8">
                  <a:pos x="T0" y="T1"/>
                </a:cxn>
                <a:cxn ang="T9">
                  <a:pos x="T2" y="T3"/>
                </a:cxn>
                <a:cxn ang="T10">
                  <a:pos x="T4" y="T5"/>
                </a:cxn>
                <a:cxn ang="T11">
                  <a:pos x="T6" y="T7"/>
                </a:cxn>
              </a:cxnLst>
              <a:rect l="T12" t="T13" r="T14" b="T15"/>
              <a:pathLst>
                <a:path w="27" h="4">
                  <a:moveTo>
                    <a:pt x="27" y="4"/>
                  </a:moveTo>
                  <a:cubicBezTo>
                    <a:pt x="27" y="2"/>
                    <a:pt x="11" y="3"/>
                    <a:pt x="11" y="4"/>
                  </a:cubicBezTo>
                  <a:cubicBezTo>
                    <a:pt x="8" y="3"/>
                    <a:pt x="0" y="0"/>
                    <a:pt x="0" y="4"/>
                  </a:cubicBezTo>
                  <a:cubicBezTo>
                    <a:pt x="9" y="4"/>
                    <a:pt x="18" y="4"/>
                    <a:pt x="27" y="4"/>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5" name="Freeform 608"/>
            <p:cNvSpPr>
              <a:spLocks noChangeArrowheads="1"/>
            </p:cNvSpPr>
            <p:nvPr/>
          </p:nvSpPr>
          <p:spPr bwMode="auto">
            <a:xfrm>
              <a:off x="627063" y="222250"/>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6" name="Freeform 609"/>
            <p:cNvSpPr>
              <a:spLocks noChangeArrowheads="1"/>
            </p:cNvSpPr>
            <p:nvPr/>
          </p:nvSpPr>
          <p:spPr bwMode="auto">
            <a:xfrm>
              <a:off x="630238" y="219075"/>
              <a:ext cx="14288" cy="3175"/>
            </a:xfrm>
            <a:custGeom>
              <a:avLst/>
              <a:gdLst>
                <a:gd name="T0" fmla="*/ 7144 w 4"/>
                <a:gd name="T1" fmla="*/ 0 h 1"/>
                <a:gd name="T2" fmla="*/ 7144 w 4"/>
                <a:gd name="T3" fmla="*/ 0 h 1"/>
                <a:gd name="T4" fmla="*/ 0 60000 65536"/>
                <a:gd name="T5" fmla="*/ 0 60000 65536"/>
                <a:gd name="T6" fmla="*/ 0 w 4"/>
                <a:gd name="T7" fmla="*/ 0 h 1"/>
                <a:gd name="T8" fmla="*/ 4 w 4"/>
                <a:gd name="T9" fmla="*/ 1 h 1"/>
              </a:gdLst>
              <a:ahLst/>
              <a:cxnLst>
                <a:cxn ang="T4">
                  <a:pos x="T0" y="T1"/>
                </a:cxn>
                <a:cxn ang="T5">
                  <a:pos x="T2" y="T3"/>
                </a:cxn>
              </a:cxnLst>
              <a:rect l="T6" t="T7" r="T8" b="T9"/>
              <a:pathLst>
                <a:path w="4" h="1">
                  <a:moveTo>
                    <a:pt x="2" y="0"/>
                  </a:moveTo>
                  <a:cubicBezTo>
                    <a:pt x="0" y="1"/>
                    <a:pt x="4" y="0"/>
                    <a:pt x="2"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7" name="Freeform 610"/>
            <p:cNvSpPr>
              <a:spLocks noChangeArrowheads="1"/>
            </p:cNvSpPr>
            <p:nvPr/>
          </p:nvSpPr>
          <p:spPr bwMode="auto">
            <a:xfrm>
              <a:off x="660400" y="214312"/>
              <a:ext cx="3175"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1"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8" name="Freeform 611"/>
            <p:cNvSpPr>
              <a:spLocks noChangeArrowheads="1"/>
            </p:cNvSpPr>
            <p:nvPr/>
          </p:nvSpPr>
          <p:spPr bwMode="auto">
            <a:xfrm>
              <a:off x="660400" y="225425"/>
              <a:ext cx="3175"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1"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09" name="Freeform 612"/>
            <p:cNvSpPr>
              <a:spLocks noChangeArrowheads="1"/>
            </p:cNvSpPr>
            <p:nvPr/>
          </p:nvSpPr>
          <p:spPr bwMode="auto">
            <a:xfrm>
              <a:off x="728663" y="225425"/>
              <a:ext cx="3175" cy="1"/>
            </a:xfrm>
            <a:custGeom>
              <a:avLst/>
              <a:gdLst>
                <a:gd name="T0" fmla="*/ 3175 w 1"/>
                <a:gd name="T1" fmla="*/ 0 h 1"/>
                <a:gd name="T2" fmla="*/ 3175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1" y="0"/>
                    <a:pt x="0" y="0"/>
                    <a:pt x="1"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0" name="Freeform 613"/>
            <p:cNvSpPr>
              <a:spLocks noChangeArrowheads="1"/>
            </p:cNvSpPr>
            <p:nvPr/>
          </p:nvSpPr>
          <p:spPr bwMode="auto">
            <a:xfrm>
              <a:off x="735013" y="233362"/>
              <a:ext cx="125413" cy="22225"/>
            </a:xfrm>
            <a:custGeom>
              <a:avLst/>
              <a:gdLst>
                <a:gd name="T0" fmla="*/ 117812 w 33"/>
                <a:gd name="T1" fmla="*/ 11113 h 6"/>
                <a:gd name="T2" fmla="*/ 91209 w 33"/>
                <a:gd name="T3" fmla="*/ 0 h 6"/>
                <a:gd name="T4" fmla="*/ 76008 w 33"/>
                <a:gd name="T5" fmla="*/ 0 h 6"/>
                <a:gd name="T6" fmla="*/ 49405 w 33"/>
                <a:gd name="T7" fmla="*/ 0 h 6"/>
                <a:gd name="T8" fmla="*/ 38004 w 33"/>
                <a:gd name="T9" fmla="*/ 0 h 6"/>
                <a:gd name="T10" fmla="*/ 53206 w 33"/>
                <a:gd name="T11" fmla="*/ 11113 h 6"/>
                <a:gd name="T12" fmla="*/ 30403 w 33"/>
                <a:gd name="T13" fmla="*/ 3704 h 6"/>
                <a:gd name="T14" fmla="*/ 38004 w 33"/>
                <a:gd name="T15" fmla="*/ 11113 h 6"/>
                <a:gd name="T16" fmla="*/ 26603 w 33"/>
                <a:gd name="T17" fmla="*/ 3704 h 6"/>
                <a:gd name="T18" fmla="*/ 3800 w 33"/>
                <a:gd name="T19" fmla="*/ 11113 h 6"/>
                <a:gd name="T20" fmla="*/ 117812 w 33"/>
                <a:gd name="T21" fmla="*/ 11113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6"/>
                <a:gd name="T35" fmla="*/ 33 w 33"/>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6">
                  <a:moveTo>
                    <a:pt x="31" y="3"/>
                  </a:moveTo>
                  <a:cubicBezTo>
                    <a:pt x="33" y="4"/>
                    <a:pt x="24" y="0"/>
                    <a:pt x="24" y="0"/>
                  </a:cubicBezTo>
                  <a:cubicBezTo>
                    <a:pt x="22" y="2"/>
                    <a:pt x="22" y="2"/>
                    <a:pt x="20" y="0"/>
                  </a:cubicBezTo>
                  <a:cubicBezTo>
                    <a:pt x="18" y="0"/>
                    <a:pt x="15" y="0"/>
                    <a:pt x="13" y="0"/>
                  </a:cubicBezTo>
                  <a:cubicBezTo>
                    <a:pt x="17" y="0"/>
                    <a:pt x="27" y="6"/>
                    <a:pt x="10" y="0"/>
                  </a:cubicBezTo>
                  <a:cubicBezTo>
                    <a:pt x="12" y="0"/>
                    <a:pt x="13" y="2"/>
                    <a:pt x="14" y="3"/>
                  </a:cubicBezTo>
                  <a:cubicBezTo>
                    <a:pt x="12" y="3"/>
                    <a:pt x="10" y="2"/>
                    <a:pt x="8" y="1"/>
                  </a:cubicBezTo>
                  <a:cubicBezTo>
                    <a:pt x="9" y="1"/>
                    <a:pt x="10" y="2"/>
                    <a:pt x="10" y="3"/>
                  </a:cubicBezTo>
                  <a:cubicBezTo>
                    <a:pt x="6" y="2"/>
                    <a:pt x="7" y="1"/>
                    <a:pt x="7" y="1"/>
                  </a:cubicBezTo>
                  <a:cubicBezTo>
                    <a:pt x="7" y="0"/>
                    <a:pt x="0" y="1"/>
                    <a:pt x="1" y="3"/>
                  </a:cubicBezTo>
                  <a:cubicBezTo>
                    <a:pt x="10" y="3"/>
                    <a:pt x="22" y="4"/>
                    <a:pt x="31" y="3"/>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1" name="Freeform 614"/>
            <p:cNvSpPr>
              <a:spLocks noChangeArrowheads="1"/>
            </p:cNvSpPr>
            <p:nvPr/>
          </p:nvSpPr>
          <p:spPr bwMode="auto">
            <a:xfrm>
              <a:off x="769938" y="230187"/>
              <a:ext cx="3175" cy="3175"/>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1" y="1"/>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2" name="Freeform 615"/>
            <p:cNvSpPr>
              <a:spLocks noChangeArrowheads="1"/>
            </p:cNvSpPr>
            <p:nvPr/>
          </p:nvSpPr>
          <p:spPr bwMode="auto">
            <a:xfrm>
              <a:off x="773113" y="225425"/>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3" name="Freeform 616"/>
            <p:cNvSpPr>
              <a:spLocks noChangeArrowheads="1"/>
            </p:cNvSpPr>
            <p:nvPr/>
          </p:nvSpPr>
          <p:spPr bwMode="auto">
            <a:xfrm>
              <a:off x="811213" y="238125"/>
              <a:ext cx="7938" cy="1"/>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0"/>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4" name="Freeform 617"/>
            <p:cNvSpPr>
              <a:spLocks noChangeArrowheads="1"/>
            </p:cNvSpPr>
            <p:nvPr/>
          </p:nvSpPr>
          <p:spPr bwMode="auto">
            <a:xfrm>
              <a:off x="822325" y="225425"/>
              <a:ext cx="11113" cy="4763"/>
            </a:xfrm>
            <a:custGeom>
              <a:avLst/>
              <a:gdLst>
                <a:gd name="T0" fmla="*/ 11113 w 3"/>
                <a:gd name="T1" fmla="*/ 4763 h 1"/>
                <a:gd name="T2" fmla="*/ 11113 w 3"/>
                <a:gd name="T3" fmla="*/ 4763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3" y="1"/>
                  </a:moveTo>
                  <a:cubicBezTo>
                    <a:pt x="0" y="0"/>
                    <a:pt x="3" y="1"/>
                    <a:pt x="3"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5" name="Freeform 618"/>
            <p:cNvSpPr>
              <a:spLocks noChangeArrowheads="1"/>
            </p:cNvSpPr>
            <p:nvPr/>
          </p:nvSpPr>
          <p:spPr bwMode="auto">
            <a:xfrm>
              <a:off x="844550" y="233362"/>
              <a:ext cx="15875" cy="7938"/>
            </a:xfrm>
            <a:custGeom>
              <a:avLst/>
              <a:gdLst>
                <a:gd name="T0" fmla="*/ 0 w 4"/>
                <a:gd name="T1" fmla="*/ 0 h 2"/>
                <a:gd name="T2" fmla="*/ 0 w 4"/>
                <a:gd name="T3" fmla="*/ 0 h 2"/>
                <a:gd name="T4" fmla="*/ 0 60000 65536"/>
                <a:gd name="T5" fmla="*/ 0 60000 65536"/>
                <a:gd name="T6" fmla="*/ 0 w 4"/>
                <a:gd name="T7" fmla="*/ 0 h 2"/>
                <a:gd name="T8" fmla="*/ 4 w 4"/>
                <a:gd name="T9" fmla="*/ 2 h 2"/>
              </a:gdLst>
              <a:ahLst/>
              <a:cxnLst>
                <a:cxn ang="T4">
                  <a:pos x="T0" y="T1"/>
                </a:cxn>
                <a:cxn ang="T5">
                  <a:pos x="T2" y="T3"/>
                </a:cxn>
              </a:cxnLst>
              <a:rect l="T6" t="T7" r="T8" b="T9"/>
              <a:pathLst>
                <a:path w="4" h="2">
                  <a:moveTo>
                    <a:pt x="0" y="0"/>
                  </a:moveTo>
                  <a:cubicBezTo>
                    <a:pt x="4" y="2"/>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6" name="Freeform 619"/>
            <p:cNvSpPr>
              <a:spLocks noChangeArrowheads="1"/>
            </p:cNvSpPr>
            <p:nvPr/>
          </p:nvSpPr>
          <p:spPr bwMode="auto">
            <a:xfrm>
              <a:off x="879475" y="214312"/>
              <a:ext cx="19050" cy="7938"/>
            </a:xfrm>
            <a:custGeom>
              <a:avLst/>
              <a:gdLst>
                <a:gd name="T0" fmla="*/ 11430 w 5"/>
                <a:gd name="T1" fmla="*/ 0 h 2"/>
                <a:gd name="T2" fmla="*/ 3810 w 5"/>
                <a:gd name="T3" fmla="*/ 7938 h 2"/>
                <a:gd name="T4" fmla="*/ 15240 w 5"/>
                <a:gd name="T5" fmla="*/ 7938 h 2"/>
                <a:gd name="T6" fmla="*/ 11430 w 5"/>
                <a:gd name="T7" fmla="*/ 0 h 2"/>
                <a:gd name="T8" fmla="*/ 0 60000 65536"/>
                <a:gd name="T9" fmla="*/ 0 60000 65536"/>
                <a:gd name="T10" fmla="*/ 0 60000 65536"/>
                <a:gd name="T11" fmla="*/ 0 60000 65536"/>
                <a:gd name="T12" fmla="*/ 0 w 5"/>
                <a:gd name="T13" fmla="*/ 0 h 2"/>
                <a:gd name="T14" fmla="*/ 5 w 5"/>
                <a:gd name="T15" fmla="*/ 2 h 2"/>
              </a:gdLst>
              <a:ahLst/>
              <a:cxnLst>
                <a:cxn ang="T8">
                  <a:pos x="T0" y="T1"/>
                </a:cxn>
                <a:cxn ang="T9">
                  <a:pos x="T2" y="T3"/>
                </a:cxn>
                <a:cxn ang="T10">
                  <a:pos x="T4" y="T5"/>
                </a:cxn>
                <a:cxn ang="T11">
                  <a:pos x="T6" y="T7"/>
                </a:cxn>
              </a:cxnLst>
              <a:rect l="T12" t="T13" r="T14" b="T15"/>
              <a:pathLst>
                <a:path w="5" h="2">
                  <a:moveTo>
                    <a:pt x="3" y="0"/>
                  </a:moveTo>
                  <a:cubicBezTo>
                    <a:pt x="0" y="1"/>
                    <a:pt x="0" y="1"/>
                    <a:pt x="1" y="2"/>
                  </a:cubicBezTo>
                  <a:cubicBezTo>
                    <a:pt x="1" y="2"/>
                    <a:pt x="4" y="2"/>
                    <a:pt x="4" y="2"/>
                  </a:cubicBezTo>
                  <a:cubicBezTo>
                    <a:pt x="5" y="0"/>
                    <a:pt x="4" y="1"/>
                    <a:pt x="3"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7" name="Freeform 620"/>
            <p:cNvSpPr>
              <a:spLocks noChangeArrowheads="1"/>
            </p:cNvSpPr>
            <p:nvPr/>
          </p:nvSpPr>
          <p:spPr bwMode="auto">
            <a:xfrm>
              <a:off x="885825" y="225425"/>
              <a:ext cx="12700" cy="1"/>
            </a:xfrm>
            <a:custGeom>
              <a:avLst/>
              <a:gdLst>
                <a:gd name="T0" fmla="*/ 12700 w 3"/>
                <a:gd name="T1" fmla="*/ 0 h 1"/>
                <a:gd name="T2" fmla="*/ 12700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3" y="0"/>
                  </a:moveTo>
                  <a:cubicBezTo>
                    <a:pt x="0" y="0"/>
                    <a:pt x="2" y="0"/>
                    <a:pt x="3"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8" name="Freeform 621"/>
            <p:cNvSpPr>
              <a:spLocks noChangeArrowheads="1"/>
            </p:cNvSpPr>
            <p:nvPr/>
          </p:nvSpPr>
          <p:spPr bwMode="auto">
            <a:xfrm>
              <a:off x="890588" y="233362"/>
              <a:ext cx="11113" cy="7938"/>
            </a:xfrm>
            <a:custGeom>
              <a:avLst/>
              <a:gdLst>
                <a:gd name="T0" fmla="*/ 11113 w 3"/>
                <a:gd name="T1" fmla="*/ 3969 h 2"/>
                <a:gd name="T2" fmla="*/ 11113 w 3"/>
                <a:gd name="T3" fmla="*/ 3969 h 2"/>
                <a:gd name="T4" fmla="*/ 0 60000 65536"/>
                <a:gd name="T5" fmla="*/ 0 60000 65536"/>
                <a:gd name="T6" fmla="*/ 0 w 3"/>
                <a:gd name="T7" fmla="*/ 0 h 2"/>
                <a:gd name="T8" fmla="*/ 3 w 3"/>
                <a:gd name="T9" fmla="*/ 2 h 2"/>
              </a:gdLst>
              <a:ahLst/>
              <a:cxnLst>
                <a:cxn ang="T4">
                  <a:pos x="T0" y="T1"/>
                </a:cxn>
                <a:cxn ang="T5">
                  <a:pos x="T2" y="T3"/>
                </a:cxn>
              </a:cxnLst>
              <a:rect l="T6" t="T7" r="T8" b="T9"/>
              <a:pathLst>
                <a:path w="3" h="2">
                  <a:moveTo>
                    <a:pt x="3" y="1"/>
                  </a:moveTo>
                  <a:cubicBezTo>
                    <a:pt x="2" y="0"/>
                    <a:pt x="0" y="2"/>
                    <a:pt x="3"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19" name="Freeform 622"/>
            <p:cNvSpPr>
              <a:spLocks noChangeArrowheads="1"/>
            </p:cNvSpPr>
            <p:nvPr/>
          </p:nvSpPr>
          <p:spPr bwMode="auto">
            <a:xfrm>
              <a:off x="893763" y="222250"/>
              <a:ext cx="4763" cy="1"/>
            </a:xfrm>
            <a:custGeom>
              <a:avLst/>
              <a:gdLst>
                <a:gd name="T0" fmla="*/ 4763 w 1"/>
                <a:gd name="T1" fmla="*/ 0 h 1"/>
                <a:gd name="T2" fmla="*/ 4763 w 1"/>
                <a:gd name="T3" fmla="*/ 0 h 1"/>
                <a:gd name="T4" fmla="*/ 4763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cubicBezTo>
                    <a:pt x="1" y="0"/>
                    <a:pt x="1" y="0"/>
                    <a:pt x="1" y="0"/>
                  </a:cubicBezTo>
                  <a:cubicBezTo>
                    <a:pt x="0" y="0"/>
                    <a:pt x="0" y="0"/>
                    <a:pt x="1" y="0"/>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0" name="Freeform 623"/>
            <p:cNvSpPr>
              <a:spLocks noChangeArrowheads="1"/>
            </p:cNvSpPr>
            <p:nvPr/>
          </p:nvSpPr>
          <p:spPr bwMode="auto">
            <a:xfrm>
              <a:off x="901700" y="222250"/>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1" name="Freeform 624"/>
            <p:cNvSpPr>
              <a:spLocks noChangeArrowheads="1"/>
            </p:cNvSpPr>
            <p:nvPr/>
          </p:nvSpPr>
          <p:spPr bwMode="auto">
            <a:xfrm>
              <a:off x="1033463" y="214312"/>
              <a:ext cx="7938" cy="4763"/>
            </a:xfrm>
            <a:custGeom>
              <a:avLst/>
              <a:gdLst>
                <a:gd name="T0" fmla="*/ 0 w 2"/>
                <a:gd name="T1" fmla="*/ 4763 h 1"/>
                <a:gd name="T2" fmla="*/ 0 w 2"/>
                <a:gd name="T3" fmla="*/ 4763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1"/>
                  </a:moveTo>
                  <a:cubicBezTo>
                    <a:pt x="2"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2" name="Freeform 625"/>
            <p:cNvSpPr>
              <a:spLocks noChangeArrowheads="1"/>
            </p:cNvSpPr>
            <p:nvPr/>
          </p:nvSpPr>
          <p:spPr bwMode="auto">
            <a:xfrm>
              <a:off x="1055688" y="238125"/>
              <a:ext cx="11113" cy="1"/>
            </a:xfrm>
            <a:custGeom>
              <a:avLst/>
              <a:gdLst>
                <a:gd name="T0" fmla="*/ 11113 w 3"/>
                <a:gd name="T1" fmla="*/ 0 h 1"/>
                <a:gd name="T2" fmla="*/ 11113 w 3"/>
                <a:gd name="T3" fmla="*/ 0 h 1"/>
                <a:gd name="T4" fmla="*/ 0 60000 65536"/>
                <a:gd name="T5" fmla="*/ 0 60000 65536"/>
                <a:gd name="T6" fmla="*/ 0 w 3"/>
                <a:gd name="T7" fmla="*/ 0 h 1"/>
                <a:gd name="T8" fmla="*/ 3 w 3"/>
                <a:gd name="T9" fmla="*/ 1 h 1"/>
              </a:gdLst>
              <a:ahLst/>
              <a:cxnLst>
                <a:cxn ang="T4">
                  <a:pos x="T0" y="T1"/>
                </a:cxn>
                <a:cxn ang="T5">
                  <a:pos x="T2" y="T3"/>
                </a:cxn>
              </a:cxnLst>
              <a:rect l="T6" t="T7" r="T8" b="T9"/>
              <a:pathLst>
                <a:path w="3" h="1">
                  <a:moveTo>
                    <a:pt x="3" y="0"/>
                  </a:moveTo>
                  <a:cubicBezTo>
                    <a:pt x="3" y="0"/>
                    <a:pt x="0" y="0"/>
                    <a:pt x="3"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3" name="Freeform 626"/>
            <p:cNvSpPr>
              <a:spLocks noChangeArrowheads="1"/>
            </p:cNvSpPr>
            <p:nvPr/>
          </p:nvSpPr>
          <p:spPr bwMode="auto">
            <a:xfrm>
              <a:off x="1077913" y="219075"/>
              <a:ext cx="53975" cy="14288"/>
            </a:xfrm>
            <a:custGeom>
              <a:avLst/>
              <a:gdLst>
                <a:gd name="T0" fmla="*/ 53975 w 14"/>
                <a:gd name="T1" fmla="*/ 7144 h 4"/>
                <a:gd name="T2" fmla="*/ 0 w 14"/>
                <a:gd name="T3" fmla="*/ 7144 h 4"/>
                <a:gd name="T4" fmla="*/ 53975 w 14"/>
                <a:gd name="T5" fmla="*/ 7144 h 4"/>
                <a:gd name="T6" fmla="*/ 0 60000 65536"/>
                <a:gd name="T7" fmla="*/ 0 60000 65536"/>
                <a:gd name="T8" fmla="*/ 0 60000 65536"/>
                <a:gd name="T9" fmla="*/ 0 w 14"/>
                <a:gd name="T10" fmla="*/ 0 h 4"/>
                <a:gd name="T11" fmla="*/ 14 w 14"/>
                <a:gd name="T12" fmla="*/ 4 h 4"/>
              </a:gdLst>
              <a:ahLst/>
              <a:cxnLst>
                <a:cxn ang="T6">
                  <a:pos x="T0" y="T1"/>
                </a:cxn>
                <a:cxn ang="T7">
                  <a:pos x="T2" y="T3"/>
                </a:cxn>
                <a:cxn ang="T8">
                  <a:pos x="T4" y="T5"/>
                </a:cxn>
              </a:cxnLst>
              <a:rect l="T9" t="T10" r="T11" b="T12"/>
              <a:pathLst>
                <a:path w="14" h="4">
                  <a:moveTo>
                    <a:pt x="14" y="2"/>
                  </a:moveTo>
                  <a:cubicBezTo>
                    <a:pt x="10" y="1"/>
                    <a:pt x="5" y="0"/>
                    <a:pt x="0" y="2"/>
                  </a:cubicBezTo>
                  <a:cubicBezTo>
                    <a:pt x="3" y="2"/>
                    <a:pt x="11" y="4"/>
                    <a:pt x="14" y="2"/>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4" name="Freeform 627"/>
            <p:cNvSpPr>
              <a:spLocks noChangeArrowheads="1"/>
            </p:cNvSpPr>
            <p:nvPr/>
          </p:nvSpPr>
          <p:spPr bwMode="auto">
            <a:xfrm>
              <a:off x="1085850" y="233362"/>
              <a:ext cx="4763" cy="1"/>
            </a:xfrm>
            <a:custGeom>
              <a:avLst/>
              <a:gdLst>
                <a:gd name="T0" fmla="*/ 4763 w 1"/>
                <a:gd name="T1" fmla="*/ 0 h 1"/>
                <a:gd name="T2" fmla="*/ 4763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0"/>
                  </a:moveTo>
                  <a:cubicBezTo>
                    <a:pt x="0" y="0"/>
                    <a:pt x="0" y="0"/>
                    <a:pt x="1"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5" name="Freeform 628"/>
            <p:cNvSpPr>
              <a:spLocks noChangeArrowheads="1"/>
            </p:cNvSpPr>
            <p:nvPr/>
          </p:nvSpPr>
          <p:spPr bwMode="auto">
            <a:xfrm>
              <a:off x="1157288" y="214312"/>
              <a:ext cx="7938" cy="1"/>
            </a:xfrm>
            <a:custGeom>
              <a:avLst/>
              <a:gdLst>
                <a:gd name="T0" fmla="*/ 0 w 2"/>
                <a:gd name="T1" fmla="*/ 0 h 1"/>
                <a:gd name="T2" fmla="*/ 0 w 2"/>
                <a:gd name="T3" fmla="*/ 0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0"/>
                  </a:moveTo>
                  <a:cubicBezTo>
                    <a:pt x="2" y="0"/>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6" name="Freeform 629"/>
            <p:cNvSpPr>
              <a:spLocks noChangeArrowheads="1"/>
            </p:cNvSpPr>
            <p:nvPr/>
          </p:nvSpPr>
          <p:spPr bwMode="auto">
            <a:xfrm>
              <a:off x="1500188" y="287337"/>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7" name="Freeform 631"/>
            <p:cNvSpPr>
              <a:spLocks noChangeArrowheads="1"/>
            </p:cNvSpPr>
            <p:nvPr/>
          </p:nvSpPr>
          <p:spPr bwMode="auto">
            <a:xfrm>
              <a:off x="1601788" y="225425"/>
              <a:ext cx="4763" cy="7938"/>
            </a:xfrm>
            <a:custGeom>
              <a:avLst/>
              <a:gdLst>
                <a:gd name="T0" fmla="*/ 0 w 1"/>
                <a:gd name="T1" fmla="*/ 0 h 2"/>
                <a:gd name="T2" fmla="*/ 0 w 1"/>
                <a:gd name="T3" fmla="*/ 0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0" y="0"/>
                  </a:moveTo>
                  <a:cubicBezTo>
                    <a:pt x="0" y="2"/>
                    <a:pt x="1"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8" name="Freeform 634"/>
            <p:cNvSpPr>
              <a:spLocks noChangeArrowheads="1"/>
            </p:cNvSpPr>
            <p:nvPr/>
          </p:nvSpPr>
          <p:spPr bwMode="auto">
            <a:xfrm>
              <a:off x="1625600" y="222250"/>
              <a:ext cx="1" cy="1"/>
            </a:xfrm>
            <a:custGeom>
              <a:avLst/>
              <a:gdLst>
                <a:gd name="T0" fmla="*/ 0 w 1"/>
                <a:gd name="T1" fmla="*/ 0 h 1"/>
                <a:gd name="T2" fmla="*/ 0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0"/>
                  </a:moveTo>
                  <a:cubicBezTo>
                    <a:pt x="0"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29" name="Freeform 638"/>
            <p:cNvSpPr>
              <a:spLocks noChangeArrowheads="1"/>
            </p:cNvSpPr>
            <p:nvPr/>
          </p:nvSpPr>
          <p:spPr bwMode="auto">
            <a:xfrm>
              <a:off x="1644650" y="238125"/>
              <a:ext cx="44450" cy="44450"/>
            </a:xfrm>
            <a:custGeom>
              <a:avLst/>
              <a:gdLst>
                <a:gd name="T0" fmla="*/ 0 w 12"/>
                <a:gd name="T1" fmla="*/ 11113 h 12"/>
                <a:gd name="T2" fmla="*/ 29633 w 12"/>
                <a:gd name="T3" fmla="*/ 44450 h 12"/>
                <a:gd name="T4" fmla="*/ 0 w 12"/>
                <a:gd name="T5" fmla="*/ 11113 h 12"/>
                <a:gd name="T6" fmla="*/ 0 60000 65536"/>
                <a:gd name="T7" fmla="*/ 0 60000 65536"/>
                <a:gd name="T8" fmla="*/ 0 60000 65536"/>
                <a:gd name="T9" fmla="*/ 0 w 12"/>
                <a:gd name="T10" fmla="*/ 0 h 12"/>
                <a:gd name="T11" fmla="*/ 12 w 12"/>
                <a:gd name="T12" fmla="*/ 12 h 12"/>
              </a:gdLst>
              <a:ahLst/>
              <a:cxnLst>
                <a:cxn ang="T6">
                  <a:pos x="T0" y="T1"/>
                </a:cxn>
                <a:cxn ang="T7">
                  <a:pos x="T2" y="T3"/>
                </a:cxn>
                <a:cxn ang="T8">
                  <a:pos x="T4" y="T5"/>
                </a:cxn>
              </a:cxnLst>
              <a:rect l="T9" t="T10" r="T11" b="T12"/>
              <a:pathLst>
                <a:path w="12" h="12">
                  <a:moveTo>
                    <a:pt x="0" y="3"/>
                  </a:moveTo>
                  <a:cubicBezTo>
                    <a:pt x="8" y="5"/>
                    <a:pt x="11" y="5"/>
                    <a:pt x="8" y="12"/>
                  </a:cubicBezTo>
                  <a:cubicBezTo>
                    <a:pt x="10" y="8"/>
                    <a:pt x="12" y="0"/>
                    <a:pt x="0" y="3"/>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30" name="Freeform 644"/>
            <p:cNvSpPr>
              <a:spLocks noChangeArrowheads="1"/>
            </p:cNvSpPr>
            <p:nvPr/>
          </p:nvSpPr>
          <p:spPr bwMode="auto">
            <a:xfrm>
              <a:off x="1658938" y="241300"/>
              <a:ext cx="7938" cy="3175"/>
            </a:xfrm>
            <a:custGeom>
              <a:avLst/>
              <a:gdLst>
                <a:gd name="T0" fmla="*/ 3969 w 2"/>
                <a:gd name="T1" fmla="*/ 3175 h 1"/>
                <a:gd name="T2" fmla="*/ 3969 w 2"/>
                <a:gd name="T3" fmla="*/ 3175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1" y="1"/>
                  </a:moveTo>
                  <a:cubicBezTo>
                    <a:pt x="2" y="1"/>
                    <a:pt x="0" y="0"/>
                    <a:pt x="1"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31" name="Freeform 646"/>
            <p:cNvSpPr>
              <a:spLocks noChangeArrowheads="1"/>
            </p:cNvSpPr>
            <p:nvPr/>
          </p:nvSpPr>
          <p:spPr bwMode="auto">
            <a:xfrm>
              <a:off x="1662113" y="238125"/>
              <a:ext cx="19050" cy="1"/>
            </a:xfrm>
            <a:custGeom>
              <a:avLst/>
              <a:gdLst>
                <a:gd name="T0" fmla="*/ 0 w 5"/>
                <a:gd name="T1" fmla="*/ 0 h 1"/>
                <a:gd name="T2" fmla="*/ 0 w 5"/>
                <a:gd name="T3" fmla="*/ 0 h 1"/>
                <a:gd name="T4" fmla="*/ 0 60000 65536"/>
                <a:gd name="T5" fmla="*/ 0 60000 65536"/>
                <a:gd name="T6" fmla="*/ 0 w 5"/>
                <a:gd name="T7" fmla="*/ 0 h 1"/>
                <a:gd name="T8" fmla="*/ 5 w 5"/>
                <a:gd name="T9" fmla="*/ 1 h 1"/>
              </a:gdLst>
              <a:ahLst/>
              <a:cxnLst>
                <a:cxn ang="T4">
                  <a:pos x="T0" y="T1"/>
                </a:cxn>
                <a:cxn ang="T5">
                  <a:pos x="T2" y="T3"/>
                </a:cxn>
              </a:cxnLst>
              <a:rect l="T6" t="T7" r="T8" b="T9"/>
              <a:pathLst>
                <a:path w="5" h="1">
                  <a:moveTo>
                    <a:pt x="0" y="0"/>
                  </a:moveTo>
                  <a:cubicBezTo>
                    <a:pt x="5" y="0"/>
                    <a:pt x="0" y="0"/>
                    <a:pt x="0" y="0"/>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32" name="Freeform 647"/>
            <p:cNvSpPr>
              <a:spLocks noChangeArrowheads="1"/>
            </p:cNvSpPr>
            <p:nvPr/>
          </p:nvSpPr>
          <p:spPr bwMode="auto">
            <a:xfrm>
              <a:off x="1662113" y="142875"/>
              <a:ext cx="4763" cy="7938"/>
            </a:xfrm>
            <a:custGeom>
              <a:avLst/>
              <a:gdLst>
                <a:gd name="T0" fmla="*/ 0 w 1"/>
                <a:gd name="T1" fmla="*/ 7938 h 2"/>
                <a:gd name="T2" fmla="*/ 4763 w 1"/>
                <a:gd name="T3" fmla="*/ 0 h 2"/>
                <a:gd name="T4" fmla="*/ 0 w 1"/>
                <a:gd name="T5" fmla="*/ 7938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0" y="1"/>
                    <a:pt x="1" y="1"/>
                    <a:pt x="1" y="0"/>
                  </a:cubicBezTo>
                  <a:cubicBezTo>
                    <a:pt x="0" y="1"/>
                    <a:pt x="0" y="2"/>
                    <a:pt x="0" y="2"/>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33" name="Freeform 649"/>
            <p:cNvSpPr>
              <a:spLocks noChangeArrowheads="1"/>
            </p:cNvSpPr>
            <p:nvPr/>
          </p:nvSpPr>
          <p:spPr bwMode="auto">
            <a:xfrm>
              <a:off x="1662113" y="147637"/>
              <a:ext cx="4763" cy="3175"/>
            </a:xfrm>
            <a:custGeom>
              <a:avLst/>
              <a:gdLst>
                <a:gd name="T0" fmla="*/ 4763 w 1"/>
                <a:gd name="T1" fmla="*/ 3175 h 1"/>
                <a:gd name="T2" fmla="*/ 4763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1"/>
                  </a:moveTo>
                  <a:cubicBezTo>
                    <a:pt x="0" y="0"/>
                    <a:pt x="1" y="1"/>
                    <a:pt x="1"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34" name="Freeform 650"/>
            <p:cNvSpPr>
              <a:spLocks noChangeArrowheads="1"/>
            </p:cNvSpPr>
            <p:nvPr/>
          </p:nvSpPr>
          <p:spPr bwMode="auto">
            <a:xfrm>
              <a:off x="1666875" y="165100"/>
              <a:ext cx="3175" cy="7938"/>
            </a:xfrm>
            <a:custGeom>
              <a:avLst/>
              <a:gdLst>
                <a:gd name="T0" fmla="*/ 3175 w 1"/>
                <a:gd name="T1" fmla="*/ 7938 h 2"/>
                <a:gd name="T2" fmla="*/ 3175 w 1"/>
                <a:gd name="T3" fmla="*/ 7938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1" y="2"/>
                  </a:moveTo>
                  <a:cubicBezTo>
                    <a:pt x="0" y="0"/>
                    <a:pt x="0" y="1"/>
                    <a:pt x="1" y="2"/>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35" name="Freeform 651"/>
            <p:cNvSpPr>
              <a:spLocks noChangeArrowheads="1"/>
            </p:cNvSpPr>
            <p:nvPr/>
          </p:nvSpPr>
          <p:spPr bwMode="auto">
            <a:xfrm>
              <a:off x="1666875" y="158750"/>
              <a:ext cx="7938" cy="3175"/>
            </a:xfrm>
            <a:custGeom>
              <a:avLst/>
              <a:gdLst>
                <a:gd name="T0" fmla="*/ 0 w 2"/>
                <a:gd name="T1" fmla="*/ 3175 h 1"/>
                <a:gd name="T2" fmla="*/ 0 w 2"/>
                <a:gd name="T3" fmla="*/ 3175 h 1"/>
                <a:gd name="T4" fmla="*/ 0 60000 65536"/>
                <a:gd name="T5" fmla="*/ 0 60000 65536"/>
                <a:gd name="T6" fmla="*/ 0 w 2"/>
                <a:gd name="T7" fmla="*/ 0 h 1"/>
                <a:gd name="T8" fmla="*/ 2 w 2"/>
                <a:gd name="T9" fmla="*/ 1 h 1"/>
              </a:gdLst>
              <a:ahLst/>
              <a:cxnLst>
                <a:cxn ang="T4">
                  <a:pos x="T0" y="T1"/>
                </a:cxn>
                <a:cxn ang="T5">
                  <a:pos x="T2" y="T3"/>
                </a:cxn>
              </a:cxnLst>
              <a:rect l="T6" t="T7" r="T8" b="T9"/>
              <a:pathLst>
                <a:path w="2" h="1">
                  <a:moveTo>
                    <a:pt x="0" y="1"/>
                  </a:moveTo>
                  <a:cubicBezTo>
                    <a:pt x="2" y="0"/>
                    <a:pt x="0" y="0"/>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36" name="Freeform 652"/>
            <p:cNvSpPr>
              <a:spLocks noChangeArrowheads="1"/>
            </p:cNvSpPr>
            <p:nvPr/>
          </p:nvSpPr>
          <p:spPr bwMode="auto">
            <a:xfrm>
              <a:off x="1666875" y="169862"/>
              <a:ext cx="1" cy="3175"/>
            </a:xfrm>
            <a:custGeom>
              <a:avLst/>
              <a:gdLst>
                <a:gd name="T0" fmla="*/ 0 w 1"/>
                <a:gd name="T1" fmla="*/ 3175 h 1"/>
                <a:gd name="T2" fmla="*/ 0 w 1"/>
                <a:gd name="T3" fmla="*/ 3175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0"/>
                    <a:pt x="0" y="1"/>
                    <a:pt x="0"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37" name="Freeform 653"/>
            <p:cNvSpPr>
              <a:spLocks noChangeArrowheads="1"/>
            </p:cNvSpPr>
            <p:nvPr/>
          </p:nvSpPr>
          <p:spPr bwMode="auto">
            <a:xfrm>
              <a:off x="1666875" y="173037"/>
              <a:ext cx="3175" cy="4763"/>
            </a:xfrm>
            <a:custGeom>
              <a:avLst/>
              <a:gdLst>
                <a:gd name="T0" fmla="*/ 3175 w 1"/>
                <a:gd name="T1" fmla="*/ 4763 h 1"/>
                <a:gd name="T2" fmla="*/ 3175 w 1"/>
                <a:gd name="T3" fmla="*/ 4763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1" y="1"/>
                  </a:moveTo>
                  <a:cubicBezTo>
                    <a:pt x="0" y="0"/>
                    <a:pt x="1" y="1"/>
                    <a:pt x="1" y="1"/>
                  </a:cubicBezTo>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sp>
          <p:nvSpPr>
            <p:cNvPr id="438" name="Freeform 665"/>
            <p:cNvSpPr>
              <a:spLocks noChangeArrowheads="1"/>
            </p:cNvSpPr>
            <p:nvPr/>
          </p:nvSpPr>
          <p:spPr bwMode="auto">
            <a:xfrm>
              <a:off x="1695450" y="273048"/>
              <a:ext cx="1" cy="3175"/>
            </a:xfrm>
            <a:custGeom>
              <a:avLst/>
              <a:gdLst>
                <a:gd name="T0" fmla="*/ 0 w 1"/>
                <a:gd name="T1" fmla="*/ 3175 h 1"/>
                <a:gd name="T2" fmla="*/ 0 w 1"/>
                <a:gd name="T3" fmla="*/ 0 h 1"/>
                <a:gd name="T4" fmla="*/ 0 w 1"/>
                <a:gd name="T5" fmla="*/ 3175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cubicBezTo>
                    <a:pt x="0" y="0"/>
                    <a:pt x="0" y="0"/>
                    <a:pt x="0" y="0"/>
                  </a:cubicBezTo>
                  <a:cubicBezTo>
                    <a:pt x="0" y="0"/>
                    <a:pt x="0" y="1"/>
                    <a:pt x="0" y="1"/>
                  </a:cubicBezTo>
                  <a:close/>
                </a:path>
              </a:pathLst>
            </a:custGeom>
            <a:solidFill>
              <a:srgbClr val="262626"/>
            </a:solidFill>
            <a:ln>
              <a:noFill/>
            </a:ln>
            <a:extLst>
              <a:ext uri="{91240B29-F687-4F45-9708-019B960494DF}">
                <a14:hiddenLine xmlns:a14="http://schemas.microsoft.com/office/drawing/2010/main" w="9525">
                  <a:solidFill>
                    <a:srgbClr val="000000"/>
                  </a:solidFill>
                  <a:bevel/>
                </a14:hiddenLine>
              </a:ext>
            </a:extLst>
          </p:spPr>
          <p:txBody>
            <a:bodyPr/>
            <a:lstStyle/>
            <a:p>
              <a:endParaRPr lang="zh-CN" altLang="en-US"/>
            </a:p>
          </p:txBody>
        </p:sp>
      </p:grpSp>
      <p:sp>
        <p:nvSpPr>
          <p:cNvPr id="439" name="文本框 438"/>
          <p:cNvSpPr txBox="1"/>
          <p:nvPr/>
        </p:nvSpPr>
        <p:spPr>
          <a:xfrm>
            <a:off x="2127001" y="3576141"/>
            <a:ext cx="1108568" cy="646331"/>
          </a:xfrm>
          <a:prstGeom prst="rect">
            <a:avLst/>
          </a:prstGeom>
          <a:noFill/>
        </p:spPr>
        <p:txBody>
          <a:bodyPr wrap="square" rtlCol="0">
            <a:spAutoFit/>
          </a:bodyPr>
          <a:lstStyle/>
          <a:p>
            <a:r>
              <a:rPr lang="zh-CN" altLang="en-US" sz="3600" dirty="0">
                <a:latin typeface="禹卫书法行书简体" panose="02000603000000000000" pitchFamily="2" charset="-122"/>
                <a:ea typeface="禹卫书法行书简体" panose="02000603000000000000" pitchFamily="2" charset="-122"/>
              </a:rPr>
              <a:t>标题</a:t>
            </a:r>
            <a:endParaRPr lang="zh-CN" altLang="en-US" sz="3600" dirty="0">
              <a:latin typeface="禹卫书法行书简体" panose="02000603000000000000" pitchFamily="2" charset="-122"/>
              <a:ea typeface="禹卫书法行书简体" panose="02000603000000000000" pitchFamily="2" charset="-122"/>
            </a:endParaRPr>
          </a:p>
        </p:txBody>
      </p:sp>
      <p:sp>
        <p:nvSpPr>
          <p:cNvPr id="440" name="文本框 439"/>
          <p:cNvSpPr txBox="1"/>
          <p:nvPr/>
        </p:nvSpPr>
        <p:spPr>
          <a:xfrm>
            <a:off x="9438664" y="3619333"/>
            <a:ext cx="1108568" cy="646331"/>
          </a:xfrm>
          <a:prstGeom prst="rect">
            <a:avLst/>
          </a:prstGeom>
          <a:noFill/>
        </p:spPr>
        <p:txBody>
          <a:bodyPr wrap="square" rtlCol="0">
            <a:spAutoFit/>
          </a:bodyPr>
          <a:lstStyle/>
          <a:p>
            <a:r>
              <a:rPr lang="zh-CN" altLang="en-US" sz="3600" dirty="0">
                <a:latin typeface="禹卫书法行书简体" panose="02000603000000000000" pitchFamily="2" charset="-122"/>
                <a:ea typeface="禹卫书法行书简体" panose="02000603000000000000" pitchFamily="2" charset="-122"/>
              </a:rPr>
              <a:t>标题</a:t>
            </a:r>
            <a:endParaRPr lang="zh-CN" altLang="en-US" sz="3600" dirty="0">
              <a:latin typeface="禹卫书法行书简体" panose="02000603000000000000" pitchFamily="2" charset="-122"/>
              <a:ea typeface="禹卫书法行书简体" panose="02000603000000000000" pitchFamily="2" charset="-122"/>
            </a:endParaRPr>
          </a:p>
        </p:txBody>
      </p:sp>
      <p:sp>
        <p:nvSpPr>
          <p:cNvPr id="441"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442"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p:cBhvr>
                                        <p:cTn id="7" dur="1500"/>
                                        <p:tgtEl>
                                          <p:spTgt spid="44"/>
                                        </p:tgtEl>
                                      </p:cBhvr>
                                    </p:animEffect>
                                  </p:childTnLst>
                                </p:cTn>
                              </p:par>
                              <p:par>
                                <p:cTn id="8" presetID="21" presetClass="entr" presetSubtype="2" fill="hold" nodeType="withEffect">
                                  <p:stCondLst>
                                    <p:cond delay="800"/>
                                  </p:stCondLst>
                                  <p:childTnLst>
                                    <p:set>
                                      <p:cBhvr>
                                        <p:cTn id="9" dur="1" fill="hold">
                                          <p:stCondLst>
                                            <p:cond delay="0"/>
                                          </p:stCondLst>
                                        </p:cTn>
                                        <p:tgtEl>
                                          <p:spTgt spid="112"/>
                                        </p:tgtEl>
                                        <p:attrNameLst>
                                          <p:attrName>style.visibility</p:attrName>
                                        </p:attrNameLst>
                                      </p:cBhvr>
                                      <p:to>
                                        <p:strVal val="visible"/>
                                      </p:to>
                                    </p:set>
                                    <p:animEffect>
                                      <p:cBhvr>
                                        <p:cTn id="10" dur="2000"/>
                                        <p:tgtEl>
                                          <p:spTgt spid="112"/>
                                        </p:tgtEl>
                                      </p:cBhvr>
                                    </p:animEffect>
                                  </p:childTnLst>
                                </p:cTn>
                              </p:par>
                              <p:par>
                                <p:cTn id="11" presetID="22" presetClass="entr" presetSubtype="1" fill="hold" grpId="0" nodeType="withEffect">
                                  <p:stCondLst>
                                    <p:cond delay="100"/>
                                  </p:stCondLst>
                                  <p:childTnLst>
                                    <p:set>
                                      <p:cBhvr>
                                        <p:cTn id="12" dur="1" fill="hold">
                                          <p:stCondLst>
                                            <p:cond delay="0"/>
                                          </p:stCondLst>
                                        </p:cTn>
                                        <p:tgtEl>
                                          <p:spTgt spid="245"/>
                                        </p:tgtEl>
                                        <p:attrNameLst>
                                          <p:attrName>style.visibility</p:attrName>
                                        </p:attrNameLst>
                                      </p:cBhvr>
                                      <p:to>
                                        <p:strVal val="visible"/>
                                      </p:to>
                                    </p:set>
                                    <p:animEffect>
                                      <p:cBhvr>
                                        <p:cTn id="13" dur="1500"/>
                                        <p:tgtEl>
                                          <p:spTgt spid="245"/>
                                        </p:tgtEl>
                                      </p:cBhvr>
                                    </p:animEffect>
                                  </p:childTnLst>
                                </p:cTn>
                              </p:par>
                              <p:par>
                                <p:cTn id="14" presetID="21" presetClass="entr" presetSubtype="2" fill="hold" nodeType="withEffect">
                                  <p:stCondLst>
                                    <p:cond delay="800"/>
                                  </p:stCondLst>
                                  <p:childTnLst>
                                    <p:set>
                                      <p:cBhvr>
                                        <p:cTn id="15" dur="1" fill="hold">
                                          <p:stCondLst>
                                            <p:cond delay="0"/>
                                          </p:stCondLst>
                                        </p:cTn>
                                        <p:tgtEl>
                                          <p:spTgt spid="301"/>
                                        </p:tgtEl>
                                        <p:attrNameLst>
                                          <p:attrName>style.visibility</p:attrName>
                                        </p:attrNameLst>
                                      </p:cBhvr>
                                      <p:to>
                                        <p:strVal val="visible"/>
                                      </p:to>
                                    </p:set>
                                    <p:animEffect>
                                      <p:cBhvr>
                                        <p:cTn id="16" dur="2000"/>
                                        <p:tgtEl>
                                          <p:spTgt spid="301"/>
                                        </p:tgtEl>
                                      </p:cBhvr>
                                    </p:animEffect>
                                  </p:childTnLst>
                                </p:cTn>
                              </p:par>
                            </p:childTnLst>
                          </p:cTn>
                        </p:par>
                        <p:par>
                          <p:cTn id="17" fill="hold">
                            <p:stCondLst>
                              <p:cond delay="1500"/>
                            </p:stCondLst>
                            <p:childTnLst>
                              <p:par>
                                <p:cTn id="18" presetID="16" presetClass="entr" presetSubtype="37" fill="hold" grpId="0" nodeType="afterEffect">
                                  <p:stCondLst>
                                    <p:cond delay="0"/>
                                  </p:stCondLst>
                                  <p:childTnLst>
                                    <p:set>
                                      <p:cBhvr>
                                        <p:cTn id="19" dur="1" fill="hold">
                                          <p:stCondLst>
                                            <p:cond delay="0"/>
                                          </p:stCondLst>
                                        </p:cTn>
                                        <p:tgtEl>
                                          <p:spTgt spid="302"/>
                                        </p:tgtEl>
                                        <p:attrNameLst>
                                          <p:attrName>style.visibility</p:attrName>
                                        </p:attrNameLst>
                                      </p:cBhvr>
                                      <p:to>
                                        <p:strVal val="visible"/>
                                      </p:to>
                                    </p:set>
                                    <p:animEffect>
                                      <p:cBhvr>
                                        <p:cTn id="20" dur="500"/>
                                        <p:tgtEl>
                                          <p:spTgt spid="302"/>
                                        </p:tgtEl>
                                      </p:cBhvr>
                                    </p:animEffect>
                                  </p:childTnLst>
                                </p:cTn>
                              </p:par>
                              <p:par>
                                <p:cTn id="21" presetID="16" presetClass="entr" presetSubtype="37" fill="hold" grpId="0" nodeType="withEffect">
                                  <p:stCondLst>
                                    <p:cond delay="0"/>
                                  </p:stCondLst>
                                  <p:childTnLst>
                                    <p:set>
                                      <p:cBhvr>
                                        <p:cTn id="22" dur="1" fill="hold">
                                          <p:stCondLst>
                                            <p:cond delay="0"/>
                                          </p:stCondLst>
                                        </p:cTn>
                                        <p:tgtEl>
                                          <p:spTgt spid="303"/>
                                        </p:tgtEl>
                                        <p:attrNameLst>
                                          <p:attrName>style.visibility</p:attrName>
                                        </p:attrNameLst>
                                      </p:cBhvr>
                                      <p:to>
                                        <p:strVal val="visible"/>
                                      </p:to>
                                    </p:set>
                                    <p:animEffect>
                                      <p:cBhvr>
                                        <p:cTn id="23" dur="500"/>
                                        <p:tgtEl>
                                          <p:spTgt spid="303"/>
                                        </p:tgtEl>
                                      </p:cBhvr>
                                    </p:animEffect>
                                  </p:childTnLst>
                                </p:cTn>
                              </p:par>
                              <p:par>
                                <p:cTn id="24" presetID="16" presetClass="entr" presetSubtype="37" fill="hold" grpId="0" nodeType="withEffect">
                                  <p:stCondLst>
                                    <p:cond delay="0"/>
                                  </p:stCondLst>
                                  <p:childTnLst>
                                    <p:set>
                                      <p:cBhvr>
                                        <p:cTn id="25" dur="1" fill="hold">
                                          <p:stCondLst>
                                            <p:cond delay="0"/>
                                          </p:stCondLst>
                                        </p:cTn>
                                        <p:tgtEl>
                                          <p:spTgt spid="304"/>
                                        </p:tgtEl>
                                        <p:attrNameLst>
                                          <p:attrName>style.visibility</p:attrName>
                                        </p:attrNameLst>
                                      </p:cBhvr>
                                      <p:to>
                                        <p:strVal val="visible"/>
                                      </p:to>
                                    </p:set>
                                    <p:animEffect>
                                      <p:cBhvr>
                                        <p:cTn id="26" dur="500"/>
                                        <p:tgtEl>
                                          <p:spTgt spid="304"/>
                                        </p:tgtEl>
                                      </p:cBhvr>
                                    </p:animEffect>
                                  </p:childTnLst>
                                </p:cTn>
                              </p:par>
                              <p:par>
                                <p:cTn id="27" presetID="16" presetClass="entr" presetSubtype="37" fill="hold" grpId="0" nodeType="withEffect">
                                  <p:stCondLst>
                                    <p:cond delay="0"/>
                                  </p:stCondLst>
                                  <p:childTnLst>
                                    <p:set>
                                      <p:cBhvr>
                                        <p:cTn id="28" dur="1" fill="hold">
                                          <p:stCondLst>
                                            <p:cond delay="0"/>
                                          </p:stCondLst>
                                        </p:cTn>
                                        <p:tgtEl>
                                          <p:spTgt spid="305"/>
                                        </p:tgtEl>
                                        <p:attrNameLst>
                                          <p:attrName>style.visibility</p:attrName>
                                        </p:attrNameLst>
                                      </p:cBhvr>
                                      <p:to>
                                        <p:strVal val="visible"/>
                                      </p:to>
                                    </p:set>
                                    <p:animEffect>
                                      <p:cBhvr>
                                        <p:cTn id="29" dur="500"/>
                                        <p:tgtEl>
                                          <p:spTgt spid="305"/>
                                        </p:tgtEl>
                                      </p:cBhvr>
                                    </p:animEffect>
                                  </p:childTnLst>
                                </p:cTn>
                              </p:par>
                              <p:par>
                                <p:cTn id="30" presetID="16" presetClass="entr" presetSubtype="37" fill="hold" grpId="0" nodeType="withEffect">
                                  <p:stCondLst>
                                    <p:cond delay="0"/>
                                  </p:stCondLst>
                                  <p:childTnLst>
                                    <p:set>
                                      <p:cBhvr>
                                        <p:cTn id="31" dur="1" fill="hold">
                                          <p:stCondLst>
                                            <p:cond delay="0"/>
                                          </p:stCondLst>
                                        </p:cTn>
                                        <p:tgtEl>
                                          <p:spTgt spid="306"/>
                                        </p:tgtEl>
                                        <p:attrNameLst>
                                          <p:attrName>style.visibility</p:attrName>
                                        </p:attrNameLst>
                                      </p:cBhvr>
                                      <p:to>
                                        <p:strVal val="visible"/>
                                      </p:to>
                                    </p:set>
                                    <p:animEffect>
                                      <p:cBhvr>
                                        <p:cTn id="32" dur="500"/>
                                        <p:tgtEl>
                                          <p:spTgt spid="3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bldLvl="0" animBg="1" autoUpdateAnimBg="0"/>
      <p:bldP spid="245" grpId="0" bldLvl="0" animBg="1" autoUpdateAnimBg="0"/>
      <p:bldP spid="302" grpId="0" bldLvl="0" autoUpdateAnimBg="0"/>
      <p:bldP spid="303" grpId="0" bldLvl="0" autoUpdateAnimBg="0"/>
      <p:bldP spid="304" grpId="0" bldLvl="0" autoUpdateAnimBg="0"/>
      <p:bldP spid="305" grpId="0" bldLvl="0" autoUpdateAnimBg="0"/>
      <p:bldP spid="306" grpId="0" bldLvl="0" autoUpdateAnimBg="0"/>
    </p:bld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441" name="图片 44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204017" y="1475146"/>
            <a:ext cx="4139883" cy="4139883"/>
          </a:xfrm>
          <a:prstGeom prst="rect">
            <a:avLst/>
          </a:prstGeom>
        </p:spPr>
      </p:pic>
      <p:sp>
        <p:nvSpPr>
          <p:cNvPr id="442" name="文本框 441"/>
          <p:cNvSpPr txBox="1"/>
          <p:nvPr/>
        </p:nvSpPr>
        <p:spPr>
          <a:xfrm>
            <a:off x="3988471" y="1620693"/>
            <a:ext cx="1355553" cy="646331"/>
          </a:xfrm>
          <a:prstGeom prst="rect">
            <a:avLst/>
          </a:prstGeom>
          <a:noFill/>
        </p:spPr>
        <p:txBody>
          <a:bodyPr wrap="square" rtlCol="0">
            <a:spAutoFit/>
          </a:bodyPr>
          <a:lstStyle/>
          <a:p>
            <a:r>
              <a:rPr lang="zh-CN" altLang="en-US" sz="3600" dirty="0" smtClean="0">
                <a:solidFill>
                  <a:schemeClr val="tx1">
                    <a:lumMod val="95000"/>
                    <a:lumOff val="5000"/>
                  </a:schemeClr>
                </a:solidFill>
                <a:latin typeface="禹卫书法行书简体" panose="02000603000000000000" pitchFamily="2" charset="-122"/>
                <a:ea typeface="禹卫书法行书简体" panose="02000603000000000000" pitchFamily="2" charset="-122"/>
              </a:rPr>
              <a:t>文本</a:t>
            </a:r>
            <a:endParaRPr lang="zh-CN" altLang="en-US" sz="3600" dirty="0">
              <a:solidFill>
                <a:schemeClr val="tx1">
                  <a:lumMod val="95000"/>
                  <a:lumOff val="5000"/>
                </a:schemeClr>
              </a:solidFill>
              <a:latin typeface="禹卫书法行书简体" panose="02000603000000000000" pitchFamily="2" charset="-122"/>
              <a:ea typeface="禹卫书法行书简体" panose="02000603000000000000" pitchFamily="2" charset="-122"/>
            </a:endParaRPr>
          </a:p>
        </p:txBody>
      </p:sp>
      <p:sp>
        <p:nvSpPr>
          <p:cNvPr id="443" name="文本框 442"/>
          <p:cNvSpPr txBox="1"/>
          <p:nvPr/>
        </p:nvSpPr>
        <p:spPr>
          <a:xfrm>
            <a:off x="2002240" y="2267024"/>
            <a:ext cx="3048000" cy="707886"/>
          </a:xfrm>
          <a:prstGeom prst="rect">
            <a:avLst/>
          </a:prstGeom>
          <a:noFill/>
        </p:spPr>
        <p:txBody>
          <a:bodyPr wrap="square" rtlCol="0">
            <a:spAutoFit/>
          </a:bodyPr>
          <a:lstStyle/>
          <a:p>
            <a:pPr algn="r"/>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44" name="文本框 443"/>
          <p:cNvSpPr txBox="1"/>
          <p:nvPr/>
        </p:nvSpPr>
        <p:spPr>
          <a:xfrm>
            <a:off x="3039873" y="2989579"/>
            <a:ext cx="1355553" cy="646331"/>
          </a:xfrm>
          <a:prstGeom prst="rect">
            <a:avLst/>
          </a:prstGeom>
          <a:noFill/>
        </p:spPr>
        <p:txBody>
          <a:bodyPr wrap="square" rtlCol="0">
            <a:spAutoFit/>
          </a:bodyPr>
          <a:lstStyle/>
          <a:p>
            <a:r>
              <a:rPr lang="zh-CN" altLang="en-US" sz="3600" dirty="0" smtClean="0">
                <a:solidFill>
                  <a:schemeClr val="tx1">
                    <a:lumMod val="95000"/>
                    <a:lumOff val="5000"/>
                  </a:schemeClr>
                </a:solidFill>
                <a:latin typeface="禹卫书法行书简体" panose="02000603000000000000" pitchFamily="2" charset="-122"/>
                <a:ea typeface="禹卫书法行书简体" panose="02000603000000000000" pitchFamily="2" charset="-122"/>
              </a:rPr>
              <a:t>文本</a:t>
            </a:r>
            <a:endParaRPr lang="zh-CN" altLang="en-US" sz="3600" dirty="0">
              <a:solidFill>
                <a:schemeClr val="tx1">
                  <a:lumMod val="95000"/>
                  <a:lumOff val="5000"/>
                </a:schemeClr>
              </a:solidFill>
              <a:latin typeface="禹卫书法行书简体" panose="02000603000000000000" pitchFamily="2" charset="-122"/>
              <a:ea typeface="禹卫书法行书简体" panose="02000603000000000000" pitchFamily="2" charset="-122"/>
            </a:endParaRPr>
          </a:p>
        </p:txBody>
      </p:sp>
      <p:sp>
        <p:nvSpPr>
          <p:cNvPr id="445" name="文本框 444"/>
          <p:cNvSpPr txBox="1"/>
          <p:nvPr/>
        </p:nvSpPr>
        <p:spPr>
          <a:xfrm>
            <a:off x="1053642" y="3635910"/>
            <a:ext cx="3048000" cy="707886"/>
          </a:xfrm>
          <a:prstGeom prst="rect">
            <a:avLst/>
          </a:prstGeom>
          <a:noFill/>
        </p:spPr>
        <p:txBody>
          <a:bodyPr wrap="square" rtlCol="0">
            <a:spAutoFit/>
          </a:bodyPr>
          <a:lstStyle/>
          <a:p>
            <a:pPr algn="r"/>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46" name="文本框 445"/>
          <p:cNvSpPr txBox="1"/>
          <p:nvPr/>
        </p:nvSpPr>
        <p:spPr>
          <a:xfrm>
            <a:off x="3911072" y="4457692"/>
            <a:ext cx="1355553" cy="646331"/>
          </a:xfrm>
          <a:prstGeom prst="rect">
            <a:avLst/>
          </a:prstGeom>
          <a:noFill/>
        </p:spPr>
        <p:txBody>
          <a:bodyPr wrap="square" rtlCol="0">
            <a:spAutoFit/>
          </a:bodyPr>
          <a:lstStyle/>
          <a:p>
            <a:r>
              <a:rPr lang="zh-CN" altLang="en-US" sz="3600" dirty="0" smtClean="0">
                <a:solidFill>
                  <a:schemeClr val="tx1">
                    <a:lumMod val="95000"/>
                    <a:lumOff val="5000"/>
                  </a:schemeClr>
                </a:solidFill>
                <a:latin typeface="禹卫书法行书简体" panose="02000603000000000000" pitchFamily="2" charset="-122"/>
                <a:ea typeface="禹卫书法行书简体" panose="02000603000000000000" pitchFamily="2" charset="-122"/>
              </a:rPr>
              <a:t>文本</a:t>
            </a:r>
            <a:endParaRPr lang="zh-CN" altLang="en-US" sz="3600" dirty="0">
              <a:solidFill>
                <a:schemeClr val="tx1">
                  <a:lumMod val="95000"/>
                  <a:lumOff val="5000"/>
                </a:schemeClr>
              </a:solidFill>
              <a:latin typeface="禹卫书法行书简体" panose="02000603000000000000" pitchFamily="2" charset="-122"/>
              <a:ea typeface="禹卫书法行书简体" panose="02000603000000000000" pitchFamily="2" charset="-122"/>
            </a:endParaRPr>
          </a:p>
        </p:txBody>
      </p:sp>
      <p:sp>
        <p:nvSpPr>
          <p:cNvPr id="447" name="文本框 446"/>
          <p:cNvSpPr txBox="1"/>
          <p:nvPr/>
        </p:nvSpPr>
        <p:spPr>
          <a:xfrm>
            <a:off x="1924841" y="5104023"/>
            <a:ext cx="3048000" cy="707886"/>
          </a:xfrm>
          <a:prstGeom prst="rect">
            <a:avLst/>
          </a:prstGeom>
          <a:noFill/>
        </p:spPr>
        <p:txBody>
          <a:bodyPr wrap="square" rtlCol="0">
            <a:spAutoFit/>
          </a:bodyPr>
          <a:lstStyle/>
          <a:p>
            <a:pPr algn="r"/>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48" name="文本框 447"/>
          <p:cNvSpPr txBox="1"/>
          <p:nvPr/>
        </p:nvSpPr>
        <p:spPr>
          <a:xfrm>
            <a:off x="8284981" y="2267024"/>
            <a:ext cx="1355553" cy="646331"/>
          </a:xfrm>
          <a:prstGeom prst="rect">
            <a:avLst/>
          </a:prstGeom>
          <a:noFill/>
        </p:spPr>
        <p:txBody>
          <a:bodyPr wrap="square" rtlCol="0">
            <a:spAutoFit/>
          </a:bodyPr>
          <a:lstStyle/>
          <a:p>
            <a:r>
              <a:rPr lang="zh-CN" altLang="en-US" sz="3600" dirty="0" smtClean="0">
                <a:solidFill>
                  <a:schemeClr val="tx1">
                    <a:lumMod val="95000"/>
                    <a:lumOff val="5000"/>
                  </a:schemeClr>
                </a:solidFill>
                <a:latin typeface="禹卫书法行书简体" panose="02000603000000000000" pitchFamily="2" charset="-122"/>
                <a:ea typeface="禹卫书法行书简体" panose="02000603000000000000" pitchFamily="2" charset="-122"/>
              </a:rPr>
              <a:t>文本</a:t>
            </a:r>
            <a:endParaRPr lang="zh-CN" altLang="en-US" sz="3600" dirty="0">
              <a:solidFill>
                <a:schemeClr val="tx1">
                  <a:lumMod val="95000"/>
                  <a:lumOff val="5000"/>
                </a:schemeClr>
              </a:solidFill>
              <a:latin typeface="禹卫书法行书简体" panose="02000603000000000000" pitchFamily="2" charset="-122"/>
              <a:ea typeface="禹卫书法行书简体" panose="02000603000000000000" pitchFamily="2" charset="-122"/>
            </a:endParaRPr>
          </a:p>
        </p:txBody>
      </p:sp>
      <p:sp>
        <p:nvSpPr>
          <p:cNvPr id="449" name="文本框 448"/>
          <p:cNvSpPr txBox="1"/>
          <p:nvPr/>
        </p:nvSpPr>
        <p:spPr>
          <a:xfrm>
            <a:off x="8284981" y="2854956"/>
            <a:ext cx="3048000" cy="707886"/>
          </a:xfrm>
          <a:prstGeom prst="rect">
            <a:avLst/>
          </a:prstGeom>
          <a:noFill/>
        </p:spPr>
        <p:txBody>
          <a:bodyPr wrap="square" rtlCol="0">
            <a:spAutoFit/>
          </a:bodyPr>
          <a:lstStyle/>
          <a:p>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50" name="文本框 449"/>
          <p:cNvSpPr txBox="1"/>
          <p:nvPr/>
        </p:nvSpPr>
        <p:spPr>
          <a:xfrm>
            <a:off x="7869700" y="4324416"/>
            <a:ext cx="1355553" cy="646331"/>
          </a:xfrm>
          <a:prstGeom prst="rect">
            <a:avLst/>
          </a:prstGeom>
          <a:noFill/>
        </p:spPr>
        <p:txBody>
          <a:bodyPr wrap="square" rtlCol="0">
            <a:spAutoFit/>
          </a:bodyPr>
          <a:lstStyle/>
          <a:p>
            <a:r>
              <a:rPr lang="zh-CN" altLang="en-US" sz="3600" dirty="0" smtClean="0">
                <a:solidFill>
                  <a:schemeClr val="tx1">
                    <a:lumMod val="95000"/>
                    <a:lumOff val="5000"/>
                  </a:schemeClr>
                </a:solidFill>
                <a:latin typeface="禹卫书法行书简体" panose="02000603000000000000" pitchFamily="2" charset="-122"/>
                <a:ea typeface="禹卫书法行书简体" panose="02000603000000000000" pitchFamily="2" charset="-122"/>
              </a:rPr>
              <a:t>文本</a:t>
            </a:r>
            <a:endParaRPr lang="zh-CN" altLang="en-US" sz="3600" dirty="0">
              <a:solidFill>
                <a:schemeClr val="tx1">
                  <a:lumMod val="95000"/>
                  <a:lumOff val="5000"/>
                </a:schemeClr>
              </a:solidFill>
              <a:latin typeface="禹卫书法行书简体" panose="02000603000000000000" pitchFamily="2" charset="-122"/>
              <a:ea typeface="禹卫书法行书简体" panose="02000603000000000000" pitchFamily="2" charset="-122"/>
            </a:endParaRPr>
          </a:p>
        </p:txBody>
      </p:sp>
      <p:sp>
        <p:nvSpPr>
          <p:cNvPr id="451" name="文本框 450"/>
          <p:cNvSpPr txBox="1"/>
          <p:nvPr/>
        </p:nvSpPr>
        <p:spPr>
          <a:xfrm>
            <a:off x="7869700" y="4912348"/>
            <a:ext cx="3048000" cy="707886"/>
          </a:xfrm>
          <a:prstGeom prst="rect">
            <a:avLst/>
          </a:prstGeom>
          <a:noFill/>
        </p:spPr>
        <p:txBody>
          <a:bodyPr wrap="square" rtlCol="0">
            <a:spAutoFit/>
          </a:bodyPr>
          <a:lstStyle/>
          <a:p>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请在此处添加您的文本添加您的文本</a:t>
            </a:r>
            <a:endParaRPr lang="zh-CN" altLang="en-US" sz="2000"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452"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453"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43" name="图片 4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rot="18041989">
            <a:off x="5187554" y="932799"/>
            <a:ext cx="1816891" cy="1362668"/>
          </a:xfrm>
          <a:prstGeom prst="rect">
            <a:avLst/>
          </a:prstGeom>
        </p:spPr>
      </p:pic>
      <p:pic>
        <p:nvPicPr>
          <p:cNvPr id="44" name="图片 4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13653691" flipV="1">
            <a:off x="5225385" y="2909266"/>
            <a:ext cx="1847367" cy="1385525"/>
          </a:xfrm>
          <a:prstGeom prst="rect">
            <a:avLst/>
          </a:prstGeom>
        </p:spPr>
      </p:pic>
      <p:pic>
        <p:nvPicPr>
          <p:cNvPr id="45" name="图片 4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rot="18041989">
            <a:off x="5153416" y="4908590"/>
            <a:ext cx="1816891" cy="1362668"/>
          </a:xfrm>
          <a:prstGeom prst="rect">
            <a:avLst/>
          </a:prstGeom>
        </p:spPr>
      </p:pic>
      <p:sp>
        <p:nvSpPr>
          <p:cNvPr id="46" name="文本框 45"/>
          <p:cNvSpPr txBox="1"/>
          <p:nvPr/>
        </p:nvSpPr>
        <p:spPr>
          <a:xfrm>
            <a:off x="6434400" y="1122813"/>
            <a:ext cx="677108" cy="982639"/>
          </a:xfrm>
          <a:prstGeom prst="rect">
            <a:avLst/>
          </a:prstGeom>
          <a:noFill/>
        </p:spPr>
        <p:txBody>
          <a:bodyPr vert="eaVert" wrap="square" rtlCol="0">
            <a:spAutoFit/>
          </a:bodyPr>
          <a:lstStyle/>
          <a:p>
            <a:r>
              <a:rPr lang="zh-CN" altLang="en-US" sz="3200" dirty="0">
                <a:latin typeface="禹卫书法行书简体" panose="02000603000000000000" pitchFamily="2" charset="-122"/>
                <a:ea typeface="禹卫书法行书简体" panose="02000603000000000000" pitchFamily="2" charset="-122"/>
              </a:rPr>
              <a:t>第一</a:t>
            </a:r>
            <a:endParaRPr lang="zh-CN" altLang="en-US" sz="3200" dirty="0">
              <a:latin typeface="禹卫书法行书简体" panose="02000603000000000000" pitchFamily="2" charset="-122"/>
              <a:ea typeface="禹卫书法行书简体" panose="02000603000000000000" pitchFamily="2" charset="-122"/>
            </a:endParaRPr>
          </a:p>
        </p:txBody>
      </p:sp>
      <p:sp>
        <p:nvSpPr>
          <p:cNvPr id="47" name="文本框 46"/>
          <p:cNvSpPr txBox="1"/>
          <p:nvPr/>
        </p:nvSpPr>
        <p:spPr>
          <a:xfrm>
            <a:off x="5061025" y="3143814"/>
            <a:ext cx="677108" cy="982639"/>
          </a:xfrm>
          <a:prstGeom prst="rect">
            <a:avLst/>
          </a:prstGeom>
          <a:noFill/>
        </p:spPr>
        <p:txBody>
          <a:bodyPr vert="eaVert" wrap="square" rtlCol="0">
            <a:spAutoFit/>
          </a:bodyPr>
          <a:lstStyle/>
          <a:p>
            <a:r>
              <a:rPr lang="zh-CN" altLang="en-US" sz="3200" dirty="0" smtClean="0">
                <a:latin typeface="禹卫书法行书简体" panose="02000603000000000000" pitchFamily="2" charset="-122"/>
                <a:ea typeface="禹卫书法行书简体" panose="02000603000000000000" pitchFamily="2" charset="-122"/>
              </a:rPr>
              <a:t>第二</a:t>
            </a:r>
            <a:endParaRPr lang="zh-CN" altLang="en-US" sz="3200" dirty="0">
              <a:latin typeface="禹卫书法行书简体" panose="02000603000000000000" pitchFamily="2" charset="-122"/>
              <a:ea typeface="禹卫书法行书简体" panose="02000603000000000000" pitchFamily="2" charset="-122"/>
            </a:endParaRPr>
          </a:p>
        </p:txBody>
      </p:sp>
      <p:sp>
        <p:nvSpPr>
          <p:cNvPr id="48" name="文本框 47"/>
          <p:cNvSpPr txBox="1"/>
          <p:nvPr/>
        </p:nvSpPr>
        <p:spPr>
          <a:xfrm>
            <a:off x="6434400" y="5085676"/>
            <a:ext cx="677108" cy="982639"/>
          </a:xfrm>
          <a:prstGeom prst="rect">
            <a:avLst/>
          </a:prstGeom>
          <a:noFill/>
        </p:spPr>
        <p:txBody>
          <a:bodyPr vert="eaVert" wrap="square" rtlCol="0">
            <a:spAutoFit/>
          </a:bodyPr>
          <a:lstStyle/>
          <a:p>
            <a:r>
              <a:rPr lang="zh-CN" altLang="en-US" sz="3200" dirty="0" smtClean="0">
                <a:latin typeface="禹卫书法行书简体" panose="02000603000000000000" pitchFamily="2" charset="-122"/>
                <a:ea typeface="禹卫书法行书简体" panose="02000603000000000000" pitchFamily="2" charset="-122"/>
              </a:rPr>
              <a:t>第三</a:t>
            </a:r>
            <a:endParaRPr lang="zh-CN" altLang="en-US" sz="3200" dirty="0">
              <a:latin typeface="禹卫书法行书简体" panose="02000603000000000000" pitchFamily="2" charset="-122"/>
              <a:ea typeface="禹卫书法行书简体" panose="02000603000000000000" pitchFamily="2" charset="-122"/>
            </a:endParaRPr>
          </a:p>
        </p:txBody>
      </p:sp>
      <p:sp>
        <p:nvSpPr>
          <p:cNvPr id="49" name="文本框 48"/>
          <p:cNvSpPr txBox="1"/>
          <p:nvPr/>
        </p:nvSpPr>
        <p:spPr>
          <a:xfrm>
            <a:off x="7283629" y="952412"/>
            <a:ext cx="3907535" cy="923330"/>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请在此处添加您的文本您的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文本添加文本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0" name="文本框 49"/>
          <p:cNvSpPr txBox="1"/>
          <p:nvPr/>
        </p:nvSpPr>
        <p:spPr>
          <a:xfrm>
            <a:off x="7145646" y="5052652"/>
            <a:ext cx="3907535" cy="923330"/>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请在此处添加您的文本您的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文本添加文本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1" name="文本框 50"/>
          <p:cNvSpPr txBox="1"/>
          <p:nvPr/>
        </p:nvSpPr>
        <p:spPr>
          <a:xfrm>
            <a:off x="1021555" y="3094196"/>
            <a:ext cx="3907535" cy="923330"/>
          </a:xfrm>
          <a:prstGeom prst="rect">
            <a:avLst/>
          </a:prstGeom>
          <a:noFill/>
        </p:spPr>
        <p:txBody>
          <a:bodyPr wrap="square" rtlCol="0">
            <a:spAutoFit/>
          </a:bodyPr>
          <a:lstStyle/>
          <a:p>
            <a:pPr algn="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请在此处添加您的文本您</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的添加文本文本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2"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53"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ppt_x"/>
                                          </p:val>
                                        </p:tav>
                                        <p:tav tm="100000">
                                          <p:val>
                                            <p:strVal val="#ppt_x"/>
                                          </p:val>
                                        </p:tav>
                                      </p:tavLst>
                                    </p:anim>
                                    <p:anim calcmode="lin" valueType="num">
                                      <p:cBhvr additive="base">
                                        <p:cTn id="8" dur="500" fill="hold"/>
                                        <p:tgtEl>
                                          <p:spTgt spid="4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500" fill="hold"/>
                                        <p:tgtEl>
                                          <p:spTgt spid="49"/>
                                        </p:tgtEl>
                                        <p:attrNameLst>
                                          <p:attrName>ppt_x</p:attrName>
                                        </p:attrNameLst>
                                      </p:cBhvr>
                                      <p:tavLst>
                                        <p:tav tm="0">
                                          <p:val>
                                            <p:strVal val="#ppt_x"/>
                                          </p:val>
                                        </p:tav>
                                        <p:tav tm="100000">
                                          <p:val>
                                            <p:strVal val="#ppt_x"/>
                                          </p:val>
                                        </p:tav>
                                      </p:tavLst>
                                    </p:anim>
                                    <p:anim calcmode="lin" valueType="num">
                                      <p:cBhvr additive="base">
                                        <p:cTn id="12"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500" fill="hold"/>
                                        <p:tgtEl>
                                          <p:spTgt spid="47"/>
                                        </p:tgtEl>
                                        <p:attrNameLst>
                                          <p:attrName>ppt_x</p:attrName>
                                        </p:attrNameLst>
                                      </p:cBhvr>
                                      <p:tavLst>
                                        <p:tav tm="0">
                                          <p:val>
                                            <p:strVal val="#ppt_x"/>
                                          </p:val>
                                        </p:tav>
                                        <p:tav tm="100000">
                                          <p:val>
                                            <p:strVal val="#ppt_x"/>
                                          </p:val>
                                        </p:tav>
                                      </p:tavLst>
                                    </p:anim>
                                    <p:anim calcmode="lin" valueType="num">
                                      <p:cBhvr additive="base">
                                        <p:cTn id="18" dur="500" fill="hold"/>
                                        <p:tgtEl>
                                          <p:spTgt spid="47"/>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500" fill="hold"/>
                                        <p:tgtEl>
                                          <p:spTgt spid="51"/>
                                        </p:tgtEl>
                                        <p:attrNameLst>
                                          <p:attrName>ppt_x</p:attrName>
                                        </p:attrNameLst>
                                      </p:cBhvr>
                                      <p:tavLst>
                                        <p:tav tm="0">
                                          <p:val>
                                            <p:strVal val="#ppt_x"/>
                                          </p:val>
                                        </p:tav>
                                        <p:tav tm="100000">
                                          <p:val>
                                            <p:strVal val="#ppt_x"/>
                                          </p:val>
                                        </p:tav>
                                      </p:tavLst>
                                    </p:anim>
                                    <p:anim calcmode="lin" valueType="num">
                                      <p:cBhvr additive="base">
                                        <p:cTn id="22"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48"/>
                                        </p:tgtEl>
                                        <p:attrNameLst>
                                          <p:attrName>style.visibility</p:attrName>
                                        </p:attrNameLst>
                                      </p:cBhvr>
                                      <p:to>
                                        <p:strVal val="visible"/>
                                      </p:to>
                                    </p:set>
                                    <p:anim calcmode="lin" valueType="num">
                                      <p:cBhvr additive="base">
                                        <p:cTn id="27" dur="500" fill="hold"/>
                                        <p:tgtEl>
                                          <p:spTgt spid="48"/>
                                        </p:tgtEl>
                                        <p:attrNameLst>
                                          <p:attrName>ppt_x</p:attrName>
                                        </p:attrNameLst>
                                      </p:cBhvr>
                                      <p:tavLst>
                                        <p:tav tm="0">
                                          <p:val>
                                            <p:strVal val="#ppt_x"/>
                                          </p:val>
                                        </p:tav>
                                        <p:tav tm="100000">
                                          <p:val>
                                            <p:strVal val="#ppt_x"/>
                                          </p:val>
                                        </p:tav>
                                      </p:tavLst>
                                    </p:anim>
                                    <p:anim calcmode="lin" valueType="num">
                                      <p:cBhvr additive="base">
                                        <p:cTn id="28" dur="500" fill="hold"/>
                                        <p:tgtEl>
                                          <p:spTgt spid="4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500" fill="hold"/>
                                        <p:tgtEl>
                                          <p:spTgt spid="50"/>
                                        </p:tgtEl>
                                        <p:attrNameLst>
                                          <p:attrName>ppt_x</p:attrName>
                                        </p:attrNameLst>
                                      </p:cBhvr>
                                      <p:tavLst>
                                        <p:tav tm="0">
                                          <p:val>
                                            <p:strVal val="#ppt_x"/>
                                          </p:val>
                                        </p:tav>
                                        <p:tav tm="100000">
                                          <p:val>
                                            <p:strVal val="#ppt_x"/>
                                          </p:val>
                                        </p:tav>
                                      </p:tavLst>
                                    </p:anim>
                                    <p:anim calcmode="lin" valueType="num">
                                      <p:cBhvr additive="base">
                                        <p:cTn id="3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9" grpId="0"/>
      <p:bldP spid="47" grpId="0"/>
      <p:bldP spid="51" grpId="0"/>
      <p:bldP spid="48" grpId="0"/>
      <p:bldP spid="50"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41" name="图片 40"/>
          <p:cNvPicPr>
            <a:picLocks noChangeAspect="1"/>
          </p:cNvPicPr>
          <p:nvPr/>
        </p:nvPicPr>
        <p:blipFill rotWithShape="1">
          <a:blip r:embed="rId2" cstate="print">
            <a:extLst>
              <a:ext uri="{28A0092B-C50C-407E-A947-70E740481C1C}">
                <a14:useLocalDpi xmlns:a14="http://schemas.microsoft.com/office/drawing/2010/main" val="0"/>
              </a:ext>
            </a:extLst>
          </a:blip>
          <a:srcRect l="48272" t="74142" r="2063" b="4327"/>
          <a:stretch>
            <a:fillRect/>
          </a:stretch>
        </p:blipFill>
        <p:spPr>
          <a:xfrm rot="16476799">
            <a:off x="4822774" y="3128749"/>
            <a:ext cx="2806621" cy="600503"/>
          </a:xfrm>
          <a:prstGeom prst="rect">
            <a:avLst/>
          </a:prstGeom>
        </p:spPr>
      </p:pic>
      <p:pic>
        <p:nvPicPr>
          <p:cNvPr id="42" name="图片 41"/>
          <p:cNvPicPr>
            <a:picLocks noChangeAspect="1"/>
          </p:cNvPicPr>
          <p:nvPr/>
        </p:nvPicPr>
        <p:blipFill rotWithShape="1">
          <a:blip r:embed="rId2" cstate="print">
            <a:extLst>
              <a:ext uri="{28A0092B-C50C-407E-A947-70E740481C1C}">
                <a14:useLocalDpi xmlns:a14="http://schemas.microsoft.com/office/drawing/2010/main" val="0"/>
              </a:ext>
            </a:extLst>
          </a:blip>
          <a:srcRect l="48272" t="74142" r="2063" b="4327"/>
          <a:stretch>
            <a:fillRect/>
          </a:stretch>
        </p:blipFill>
        <p:spPr>
          <a:xfrm rot="10952449">
            <a:off x="4692689" y="3021840"/>
            <a:ext cx="2806621" cy="600503"/>
          </a:xfrm>
          <a:prstGeom prst="rect">
            <a:avLst/>
          </a:prstGeom>
        </p:spPr>
      </p:pic>
      <p:sp>
        <p:nvSpPr>
          <p:cNvPr id="52" name="文本框 51"/>
          <p:cNvSpPr txBox="1"/>
          <p:nvPr/>
        </p:nvSpPr>
        <p:spPr>
          <a:xfrm>
            <a:off x="6529051" y="2006087"/>
            <a:ext cx="873008" cy="1200329"/>
          </a:xfrm>
          <a:prstGeom prst="rect">
            <a:avLst/>
          </a:prstGeom>
          <a:noFill/>
        </p:spPr>
        <p:txBody>
          <a:bodyPr wrap="square" rtlCol="0">
            <a:spAutoFit/>
          </a:bodyPr>
          <a:lstStyle/>
          <a:p>
            <a:r>
              <a:rPr lang="en-US" altLang="zh-CN" sz="7200" dirty="0" smtClean="0">
                <a:latin typeface="禹卫书法行书简体" panose="02000603000000000000" pitchFamily="2" charset="-122"/>
                <a:ea typeface="禹卫书法行书简体" panose="02000603000000000000" pitchFamily="2" charset="-122"/>
              </a:rPr>
              <a:t>s</a:t>
            </a:r>
            <a:endParaRPr lang="zh-CN" altLang="en-US" sz="7200" dirty="0">
              <a:latin typeface="禹卫书法行书简体" panose="02000603000000000000" pitchFamily="2" charset="-122"/>
              <a:ea typeface="禹卫书法行书简体" panose="02000603000000000000" pitchFamily="2" charset="-122"/>
            </a:endParaRPr>
          </a:p>
        </p:txBody>
      </p:sp>
      <p:sp>
        <p:nvSpPr>
          <p:cNvPr id="53" name="文本框 52"/>
          <p:cNvSpPr txBox="1"/>
          <p:nvPr/>
        </p:nvSpPr>
        <p:spPr>
          <a:xfrm>
            <a:off x="5050110" y="2006086"/>
            <a:ext cx="873008" cy="1200329"/>
          </a:xfrm>
          <a:prstGeom prst="rect">
            <a:avLst/>
          </a:prstGeom>
          <a:noFill/>
        </p:spPr>
        <p:txBody>
          <a:bodyPr wrap="square" rtlCol="0">
            <a:spAutoFit/>
          </a:bodyPr>
          <a:lstStyle/>
          <a:p>
            <a:r>
              <a:rPr lang="en-US" altLang="zh-CN" sz="7200" dirty="0">
                <a:latin typeface="禹卫书法行书简体" panose="02000603000000000000" pitchFamily="2" charset="-122"/>
                <a:ea typeface="禹卫书法行书简体" panose="02000603000000000000" pitchFamily="2" charset="-122"/>
              </a:rPr>
              <a:t>W</a:t>
            </a:r>
            <a:endParaRPr lang="zh-CN" altLang="en-US" sz="7200" dirty="0">
              <a:latin typeface="禹卫书法行书简体" panose="02000603000000000000" pitchFamily="2" charset="-122"/>
              <a:ea typeface="禹卫书法行书简体" panose="02000603000000000000" pitchFamily="2" charset="-122"/>
            </a:endParaRPr>
          </a:p>
        </p:txBody>
      </p:sp>
      <p:sp>
        <p:nvSpPr>
          <p:cNvPr id="54" name="文本框 53"/>
          <p:cNvSpPr txBox="1"/>
          <p:nvPr/>
        </p:nvSpPr>
        <p:spPr>
          <a:xfrm>
            <a:off x="5036452" y="3437767"/>
            <a:ext cx="873008" cy="1200329"/>
          </a:xfrm>
          <a:prstGeom prst="rect">
            <a:avLst/>
          </a:prstGeom>
          <a:noFill/>
        </p:spPr>
        <p:txBody>
          <a:bodyPr wrap="square" rtlCol="0">
            <a:spAutoFit/>
          </a:bodyPr>
          <a:lstStyle/>
          <a:p>
            <a:r>
              <a:rPr lang="en-US" altLang="zh-CN" sz="7200" dirty="0">
                <a:latin typeface="禹卫书法行书简体" panose="02000603000000000000" pitchFamily="2" charset="-122"/>
                <a:ea typeface="禹卫书法行书简体" panose="02000603000000000000" pitchFamily="2" charset="-122"/>
              </a:rPr>
              <a:t>O</a:t>
            </a:r>
            <a:endParaRPr lang="zh-CN" altLang="en-US" sz="7200" dirty="0">
              <a:latin typeface="禹卫书法行书简体" panose="02000603000000000000" pitchFamily="2" charset="-122"/>
              <a:ea typeface="禹卫书法行书简体" panose="02000603000000000000" pitchFamily="2" charset="-122"/>
            </a:endParaRPr>
          </a:p>
        </p:txBody>
      </p:sp>
      <p:sp>
        <p:nvSpPr>
          <p:cNvPr id="55" name="文本框 54"/>
          <p:cNvSpPr txBox="1"/>
          <p:nvPr/>
        </p:nvSpPr>
        <p:spPr>
          <a:xfrm>
            <a:off x="6520376" y="3429000"/>
            <a:ext cx="873008" cy="1200329"/>
          </a:xfrm>
          <a:prstGeom prst="rect">
            <a:avLst/>
          </a:prstGeom>
          <a:noFill/>
        </p:spPr>
        <p:txBody>
          <a:bodyPr wrap="square" rtlCol="0">
            <a:spAutoFit/>
          </a:bodyPr>
          <a:lstStyle/>
          <a:p>
            <a:r>
              <a:rPr lang="en-US" altLang="zh-CN" sz="7200" dirty="0">
                <a:latin typeface="禹卫书法行书简体" panose="02000603000000000000" pitchFamily="2" charset="-122"/>
                <a:ea typeface="禹卫书法行书简体" panose="02000603000000000000" pitchFamily="2" charset="-122"/>
              </a:rPr>
              <a:t>T</a:t>
            </a:r>
            <a:endParaRPr lang="zh-CN" altLang="en-US" sz="7200" dirty="0">
              <a:latin typeface="禹卫书法行书简体" panose="02000603000000000000" pitchFamily="2" charset="-122"/>
              <a:ea typeface="禹卫书法行书简体" panose="02000603000000000000" pitchFamily="2" charset="-122"/>
            </a:endParaRPr>
          </a:p>
        </p:txBody>
      </p:sp>
      <p:sp>
        <p:nvSpPr>
          <p:cNvPr id="56" name="文本框 55"/>
          <p:cNvSpPr txBox="1"/>
          <p:nvPr/>
        </p:nvSpPr>
        <p:spPr>
          <a:xfrm>
            <a:off x="2881410" y="1928315"/>
            <a:ext cx="1413549"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57" name="文本框 56"/>
          <p:cNvSpPr txBox="1"/>
          <p:nvPr/>
        </p:nvSpPr>
        <p:spPr>
          <a:xfrm>
            <a:off x="1089301" y="2389980"/>
            <a:ext cx="3139734" cy="646331"/>
          </a:xfrm>
          <a:prstGeom prst="rect">
            <a:avLst/>
          </a:prstGeom>
          <a:noFill/>
        </p:spPr>
        <p:txBody>
          <a:bodyPr wrap="square" rtlCol="0">
            <a:spAutoFit/>
          </a:bodyPr>
          <a:lstStyle/>
          <a:p>
            <a:pPr algn="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58" name="文本框 57"/>
          <p:cNvSpPr txBox="1"/>
          <p:nvPr/>
        </p:nvSpPr>
        <p:spPr>
          <a:xfrm>
            <a:off x="2918842" y="3818843"/>
            <a:ext cx="1413549"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59" name="文本框 58"/>
          <p:cNvSpPr txBox="1"/>
          <p:nvPr/>
        </p:nvSpPr>
        <p:spPr>
          <a:xfrm>
            <a:off x="1126733" y="4280508"/>
            <a:ext cx="3139734" cy="646331"/>
          </a:xfrm>
          <a:prstGeom prst="rect">
            <a:avLst/>
          </a:prstGeom>
          <a:noFill/>
        </p:spPr>
        <p:txBody>
          <a:bodyPr wrap="square" rtlCol="0">
            <a:spAutoFit/>
          </a:bodyPr>
          <a:lstStyle/>
          <a:p>
            <a:pPr algn="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0" name="文本框 59"/>
          <p:cNvSpPr txBox="1"/>
          <p:nvPr/>
        </p:nvSpPr>
        <p:spPr>
          <a:xfrm>
            <a:off x="7822319" y="1928315"/>
            <a:ext cx="1413549"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61" name="文本框 60"/>
          <p:cNvSpPr txBox="1"/>
          <p:nvPr/>
        </p:nvSpPr>
        <p:spPr>
          <a:xfrm>
            <a:off x="7822319" y="2389980"/>
            <a:ext cx="3139734"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2" name="文本框 61"/>
          <p:cNvSpPr txBox="1"/>
          <p:nvPr/>
        </p:nvSpPr>
        <p:spPr>
          <a:xfrm>
            <a:off x="7859751" y="3818843"/>
            <a:ext cx="1413549" cy="461665"/>
          </a:xfrm>
          <a:prstGeom prst="rect">
            <a:avLst/>
          </a:prstGeom>
          <a:noFill/>
        </p:spPr>
        <p:txBody>
          <a:bodyPr wrap="square" rtlCol="0">
            <a:spAutoFit/>
          </a:bodyPr>
          <a:lstStyle/>
          <a:p>
            <a:r>
              <a:rPr lang="zh-CN" altLang="en-US" sz="2400" dirty="0" smtClean="0">
                <a:latin typeface="禹卫书法行书简体" panose="02000603000000000000" pitchFamily="2" charset="-122"/>
                <a:ea typeface="禹卫书法行书简体" panose="02000603000000000000" pitchFamily="2" charset="-122"/>
              </a:rPr>
              <a:t>添加文本</a:t>
            </a:r>
            <a:endParaRPr lang="zh-CN" altLang="en-US" sz="2400" dirty="0">
              <a:latin typeface="禹卫书法行书简体" panose="02000603000000000000" pitchFamily="2" charset="-122"/>
              <a:ea typeface="禹卫书法行书简体" panose="02000603000000000000" pitchFamily="2" charset="-122"/>
            </a:endParaRPr>
          </a:p>
        </p:txBody>
      </p:sp>
      <p:sp>
        <p:nvSpPr>
          <p:cNvPr id="63" name="文本框 62"/>
          <p:cNvSpPr txBox="1"/>
          <p:nvPr/>
        </p:nvSpPr>
        <p:spPr>
          <a:xfrm>
            <a:off x="7859751" y="4280508"/>
            <a:ext cx="3139734" cy="646331"/>
          </a:xfrm>
          <a:prstGeom prst="rect">
            <a:avLst/>
          </a:prstGeom>
          <a:noFill/>
        </p:spPr>
        <p:txBody>
          <a:bodyPr wrap="square" rtlCol="0">
            <a:spAutoFit/>
          </a:bodyPr>
          <a:lstStyle/>
          <a:p>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a:t>
            </a:r>
            <a:r>
              <a:rPr lang="zh-CN" altLang="en-US" dirty="0">
                <a:solidFill>
                  <a:schemeClr val="tx1">
                    <a:lumMod val="95000"/>
                    <a:lumOff val="5000"/>
                  </a:schemeClr>
                </a:solidFill>
                <a:latin typeface="楷体" panose="02010609060101010101" pitchFamily="49" charset="-122"/>
                <a:ea typeface="楷体" panose="02010609060101010101" pitchFamily="49" charset="-122"/>
              </a:rPr>
              <a:t>请在此处添加您的</a:t>
            </a:r>
            <a:r>
              <a:rPr lang="zh-CN" altLang="en-US" dirty="0" smtClean="0">
                <a:solidFill>
                  <a:schemeClr val="tx1">
                    <a:lumMod val="95000"/>
                    <a:lumOff val="5000"/>
                  </a:schemeClr>
                </a:solidFill>
                <a:latin typeface="楷体" panose="02010609060101010101" pitchFamily="49" charset="-122"/>
                <a:ea typeface="楷体" panose="02010609060101010101" pitchFamily="49" charset="-122"/>
              </a:rPr>
              <a:t>文本</a:t>
            </a:r>
            <a:endParaRPr lang="zh-CN" altLang="en-US" dirty="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4"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65"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sp>
        <p:nvSpPr>
          <p:cNvPr id="48" name="Freeform 5"/>
          <p:cNvSpPr>
            <a:spLocks noEditPoints="1"/>
          </p:cNvSpPr>
          <p:nvPr/>
        </p:nvSpPr>
        <p:spPr bwMode="auto">
          <a:xfrm>
            <a:off x="1549400" y="2345411"/>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51" name="Freeform 5"/>
          <p:cNvSpPr>
            <a:spLocks noEditPoints="1"/>
          </p:cNvSpPr>
          <p:nvPr/>
        </p:nvSpPr>
        <p:spPr bwMode="auto">
          <a:xfrm>
            <a:off x="1549400" y="3384322"/>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66" name="Freeform 5"/>
          <p:cNvSpPr>
            <a:spLocks noEditPoints="1"/>
          </p:cNvSpPr>
          <p:nvPr/>
        </p:nvSpPr>
        <p:spPr bwMode="auto">
          <a:xfrm>
            <a:off x="1549400" y="442323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68" name="文本框 67"/>
          <p:cNvSpPr txBox="1"/>
          <p:nvPr/>
        </p:nvSpPr>
        <p:spPr>
          <a:xfrm>
            <a:off x="2359187" y="2285907"/>
            <a:ext cx="7736060" cy="707886"/>
          </a:xfrm>
          <a:prstGeom prst="rect">
            <a:avLst/>
          </a:prstGeom>
          <a:noFill/>
        </p:spPr>
        <p:txBody>
          <a:bodyPr wrap="square" rtlCol="0">
            <a:spAutoFit/>
          </a:bodyPr>
          <a:lstStyle/>
          <a:p>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请在此处添加您的文本添加您</a:t>
            </a:r>
            <a:r>
              <a:rPr lang="zh-CN" altLang="en-US" sz="2000" smtClean="0">
                <a:solidFill>
                  <a:schemeClr val="tx1">
                    <a:lumMod val="95000"/>
                    <a:lumOff val="5000"/>
                  </a:schemeClr>
                </a:solidFill>
                <a:latin typeface="楷体" panose="02010609060101010101" pitchFamily="49" charset="-122"/>
                <a:ea typeface="楷体" panose="02010609060101010101" pitchFamily="49" charset="-122"/>
              </a:rPr>
              <a:t>的文本请在此处添加您的文本添加您的文本请在此处添加您的文本添加您的文本</a:t>
            </a:r>
            <a:endParaRPr lang="zh-CN" altLang="en-US" sz="2000" smtClean="0">
              <a:solidFill>
                <a:schemeClr val="tx1">
                  <a:lumMod val="95000"/>
                  <a:lumOff val="5000"/>
                </a:schemeClr>
              </a:solidFill>
              <a:latin typeface="楷体" panose="02010609060101010101" pitchFamily="49" charset="-122"/>
              <a:ea typeface="楷体" panose="02010609060101010101" pitchFamily="49" charset="-122"/>
            </a:endParaRPr>
          </a:p>
        </p:txBody>
      </p:sp>
      <p:sp>
        <p:nvSpPr>
          <p:cNvPr id="69" name="文本框 68"/>
          <p:cNvSpPr txBox="1"/>
          <p:nvPr/>
        </p:nvSpPr>
        <p:spPr>
          <a:xfrm>
            <a:off x="2359187" y="3323854"/>
            <a:ext cx="7736060" cy="707886"/>
          </a:xfrm>
          <a:prstGeom prst="rect">
            <a:avLst/>
          </a:prstGeom>
          <a:noFill/>
        </p:spPr>
        <p:txBody>
          <a:bodyPr wrap="square" rtlCol="0">
            <a:spAutoFit/>
          </a:bodyPr>
          <a:lstStyle/>
          <a:p>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请在此处添加您的文本添加您</a:t>
            </a:r>
            <a:r>
              <a:rPr lang="zh-CN" altLang="en-US" sz="2000" smtClean="0">
                <a:solidFill>
                  <a:schemeClr val="tx1">
                    <a:lumMod val="95000"/>
                    <a:lumOff val="5000"/>
                  </a:schemeClr>
                </a:solidFill>
                <a:latin typeface="楷体" panose="02010609060101010101" pitchFamily="49" charset="-122"/>
                <a:ea typeface="楷体" panose="02010609060101010101" pitchFamily="49" charset="-122"/>
              </a:rPr>
              <a:t>的文本请在此处添加您的文本添加您的文本请在此处添加您的文本添加您的文本</a:t>
            </a:r>
            <a:endParaRPr lang="zh-CN" altLang="en-US" sz="2000" smtClean="0">
              <a:solidFill>
                <a:schemeClr val="tx1">
                  <a:lumMod val="95000"/>
                  <a:lumOff val="5000"/>
                </a:schemeClr>
              </a:solidFill>
              <a:latin typeface="楷体" panose="02010609060101010101" pitchFamily="49" charset="-122"/>
              <a:ea typeface="楷体" panose="02010609060101010101" pitchFamily="49" charset="-122"/>
            </a:endParaRPr>
          </a:p>
        </p:txBody>
      </p:sp>
      <p:sp>
        <p:nvSpPr>
          <p:cNvPr id="70" name="文本框 69"/>
          <p:cNvSpPr txBox="1"/>
          <p:nvPr/>
        </p:nvSpPr>
        <p:spPr>
          <a:xfrm>
            <a:off x="2359187" y="4363729"/>
            <a:ext cx="7736060" cy="707886"/>
          </a:xfrm>
          <a:prstGeom prst="rect">
            <a:avLst/>
          </a:prstGeom>
          <a:noFill/>
        </p:spPr>
        <p:txBody>
          <a:bodyPr wrap="square" rtlCol="0">
            <a:spAutoFit/>
          </a:bodyPr>
          <a:lstStyle/>
          <a:p>
            <a:r>
              <a:rPr lang="zh-CN" altLang="en-US" sz="2000" dirty="0" smtClean="0">
                <a:solidFill>
                  <a:schemeClr val="tx1">
                    <a:lumMod val="95000"/>
                    <a:lumOff val="5000"/>
                  </a:schemeClr>
                </a:solidFill>
                <a:latin typeface="楷体" panose="02010609060101010101" pitchFamily="49" charset="-122"/>
                <a:ea typeface="楷体" panose="02010609060101010101" pitchFamily="49" charset="-122"/>
              </a:rPr>
              <a:t>请在此处添加您的文本添加您</a:t>
            </a:r>
            <a:r>
              <a:rPr lang="zh-CN" altLang="en-US" sz="2000" smtClean="0">
                <a:solidFill>
                  <a:schemeClr val="tx1">
                    <a:lumMod val="95000"/>
                    <a:lumOff val="5000"/>
                  </a:schemeClr>
                </a:solidFill>
                <a:latin typeface="楷体" panose="02010609060101010101" pitchFamily="49" charset="-122"/>
                <a:ea typeface="楷体" panose="02010609060101010101" pitchFamily="49" charset="-122"/>
              </a:rPr>
              <a:t>的文本请在此处添加您的文本添加您的文本请在此处添加您的文本添加您的文本</a:t>
            </a:r>
            <a:endParaRPr lang="zh-CN" altLang="en-US" sz="2000" smtClean="0">
              <a:solidFill>
                <a:schemeClr val="tx1">
                  <a:lumMod val="95000"/>
                  <a:lumOff val="5000"/>
                </a:schemeClr>
              </a:solidFill>
              <a:latin typeface="楷体" panose="02010609060101010101" pitchFamily="49" charset="-122"/>
              <a:ea typeface="楷体" panose="02010609060101010101" pitchFamily="49" charset="-122"/>
            </a:endParaRPr>
          </a:p>
        </p:txBody>
      </p:sp>
      <p:pic>
        <p:nvPicPr>
          <p:cNvPr id="73" name="Picture 2" descr="C:\Users\op15015\Desktop\石头\eb2d6b407ca4dee10811f6f8bcdce7b3.png"/>
          <p:cNvPicPr>
            <a:picLocks noChangeAspect="1" noChangeArrowheads="1"/>
          </p:cNvPicPr>
          <p:nvPr/>
        </p:nvPicPr>
        <p:blipFill>
          <a:blip r:embed="rId2" cstate="print">
            <a:grayscl/>
            <a:extLst>
              <a:ext uri="{28A0092B-C50C-407E-A947-70E740481C1C}">
                <a14:useLocalDpi xmlns:a14="http://schemas.microsoft.com/office/drawing/2010/main" val="0"/>
              </a:ext>
            </a:extLst>
          </a:blip>
          <a:srcRect/>
          <a:stretch>
            <a:fillRect/>
          </a:stretch>
        </p:blipFill>
        <p:spPr bwMode="auto">
          <a:xfrm>
            <a:off x="9546515" y="4202583"/>
            <a:ext cx="2268219" cy="2223407"/>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
        <p:nvSpPr>
          <p:cNvPr id="74" name="Freeform 5"/>
          <p:cNvSpPr>
            <a:spLocks noEditPoints="1"/>
          </p:cNvSpPr>
          <p:nvPr/>
        </p:nvSpPr>
        <p:spPr bwMode="auto">
          <a:xfrm>
            <a:off x="161925" y="610723"/>
            <a:ext cx="477550" cy="478965"/>
          </a:xfrm>
          <a:custGeom>
            <a:avLst/>
            <a:gdLst>
              <a:gd name="T0" fmla="*/ 709 w 855"/>
              <a:gd name="T1" fmla="*/ 670 h 857"/>
              <a:gd name="T2" fmla="*/ 707 w 855"/>
              <a:gd name="T3" fmla="*/ 571 h 857"/>
              <a:gd name="T4" fmla="*/ 564 w 855"/>
              <a:gd name="T5" fmla="*/ 628 h 857"/>
              <a:gd name="T6" fmla="*/ 513 w 855"/>
              <a:gd name="T7" fmla="*/ 671 h 857"/>
              <a:gd name="T8" fmla="*/ 789 w 855"/>
              <a:gd name="T9" fmla="*/ 514 h 857"/>
              <a:gd name="T10" fmla="*/ 171 w 855"/>
              <a:gd name="T11" fmla="*/ 457 h 857"/>
              <a:gd name="T12" fmla="*/ 399 w 855"/>
              <a:gd name="T13" fmla="*/ 741 h 857"/>
              <a:gd name="T14" fmla="*/ 186 w 855"/>
              <a:gd name="T15" fmla="*/ 710 h 857"/>
              <a:gd name="T16" fmla="*/ 669 w 855"/>
              <a:gd name="T17" fmla="*/ 710 h 857"/>
              <a:gd name="T18" fmla="*/ 456 w 855"/>
              <a:gd name="T19" fmla="*/ 741 h 857"/>
              <a:gd name="T20" fmla="*/ 683 w 855"/>
              <a:gd name="T21" fmla="*/ 457 h 857"/>
              <a:gd name="T22" fmla="*/ 456 w 855"/>
              <a:gd name="T23" fmla="*/ 400 h 857"/>
              <a:gd name="T24" fmla="*/ 628 w 855"/>
              <a:gd name="T25" fmla="*/ 187 h 857"/>
              <a:gd name="T26" fmla="*/ 427 w 855"/>
              <a:gd name="T27" fmla="*/ 57 h 857"/>
              <a:gd name="T28" fmla="*/ 226 w 855"/>
              <a:gd name="T29" fmla="*/ 187 h 857"/>
              <a:gd name="T30" fmla="*/ 399 w 855"/>
              <a:gd name="T31" fmla="*/ 400 h 857"/>
              <a:gd name="T32" fmla="*/ 114 w 855"/>
              <a:gd name="T33" fmla="*/ 457 h 857"/>
              <a:gd name="T34" fmla="*/ 0 w 855"/>
              <a:gd name="T35" fmla="*/ 400 h 857"/>
              <a:gd name="T36" fmla="*/ 855 w 855"/>
              <a:gd name="T37" fmla="*/ 400 h 857"/>
              <a:gd name="T38" fmla="*/ 741 w 855"/>
              <a:gd name="T39" fmla="*/ 457 h 857"/>
              <a:gd name="T40" fmla="*/ 427 w 855"/>
              <a:gd name="T41" fmla="*/ 857 h 857"/>
              <a:gd name="T42" fmla="*/ 114 w 855"/>
              <a:gd name="T43" fmla="*/ 457 h 857"/>
              <a:gd name="T44" fmla="*/ 709 w 855"/>
              <a:gd name="T45" fmla="*/ 187 h 857"/>
              <a:gd name="T46" fmla="*/ 707 w 855"/>
              <a:gd name="T47" fmla="*/ 286 h 857"/>
              <a:gd name="T48" fmla="*/ 564 w 855"/>
              <a:gd name="T49" fmla="*/ 228 h 857"/>
              <a:gd name="T50" fmla="*/ 513 w 855"/>
              <a:gd name="T51" fmla="*/ 186 h 857"/>
              <a:gd name="T52" fmla="*/ 789 w 855"/>
              <a:gd name="T53" fmla="*/ 343 h 857"/>
              <a:gd name="T54" fmla="*/ 66 w 855"/>
              <a:gd name="T55" fmla="*/ 343 h 857"/>
              <a:gd name="T56" fmla="*/ 342 w 855"/>
              <a:gd name="T57" fmla="*/ 186 h 857"/>
              <a:gd name="T58" fmla="*/ 291 w 855"/>
              <a:gd name="T59" fmla="*/ 228 h 857"/>
              <a:gd name="T60" fmla="*/ 148 w 855"/>
              <a:gd name="T61" fmla="*/ 286 h 857"/>
              <a:gd name="T62" fmla="*/ 146 w 855"/>
              <a:gd name="T63" fmla="*/ 187 h 857"/>
              <a:gd name="T64" fmla="*/ 66 w 855"/>
              <a:gd name="T65" fmla="*/ 514 h 857"/>
              <a:gd name="T66" fmla="*/ 342 w 855"/>
              <a:gd name="T67" fmla="*/ 671 h 857"/>
              <a:gd name="T68" fmla="*/ 291 w 855"/>
              <a:gd name="T69" fmla="*/ 628 h 857"/>
              <a:gd name="T70" fmla="*/ 148 w 855"/>
              <a:gd name="T71" fmla="*/ 571 h 857"/>
              <a:gd name="T72" fmla="*/ 146 w 855"/>
              <a:gd name="T73" fmla="*/ 67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5" h="857">
                <a:moveTo>
                  <a:pt x="789" y="514"/>
                </a:moveTo>
                <a:cubicBezTo>
                  <a:pt x="775" y="573"/>
                  <a:pt x="747" y="626"/>
                  <a:pt x="709" y="670"/>
                </a:cubicBezTo>
                <a:cubicBezTo>
                  <a:pt x="669" y="629"/>
                  <a:pt x="669" y="629"/>
                  <a:pt x="669" y="629"/>
                </a:cubicBezTo>
                <a:cubicBezTo>
                  <a:pt x="684" y="611"/>
                  <a:pt x="697" y="592"/>
                  <a:pt x="707" y="571"/>
                </a:cubicBezTo>
                <a:cubicBezTo>
                  <a:pt x="660" y="571"/>
                  <a:pt x="612" y="571"/>
                  <a:pt x="564" y="571"/>
                </a:cubicBezTo>
                <a:cubicBezTo>
                  <a:pt x="564" y="628"/>
                  <a:pt x="564" y="628"/>
                  <a:pt x="564" y="628"/>
                </a:cubicBezTo>
                <a:cubicBezTo>
                  <a:pt x="589" y="628"/>
                  <a:pt x="589" y="628"/>
                  <a:pt x="589" y="628"/>
                </a:cubicBezTo>
                <a:cubicBezTo>
                  <a:pt x="566" y="646"/>
                  <a:pt x="541" y="661"/>
                  <a:pt x="513" y="671"/>
                </a:cubicBezTo>
                <a:cubicBezTo>
                  <a:pt x="513" y="514"/>
                  <a:pt x="513" y="514"/>
                  <a:pt x="513" y="514"/>
                </a:cubicBezTo>
                <a:cubicBezTo>
                  <a:pt x="605" y="514"/>
                  <a:pt x="697" y="514"/>
                  <a:pt x="789" y="514"/>
                </a:cubicBezTo>
                <a:close/>
                <a:moveTo>
                  <a:pt x="171" y="400"/>
                </a:moveTo>
                <a:cubicBezTo>
                  <a:pt x="171" y="457"/>
                  <a:pt x="171" y="457"/>
                  <a:pt x="171" y="457"/>
                </a:cubicBezTo>
                <a:cubicBezTo>
                  <a:pt x="399" y="457"/>
                  <a:pt x="399" y="457"/>
                  <a:pt x="399" y="457"/>
                </a:cubicBezTo>
                <a:cubicBezTo>
                  <a:pt x="399" y="552"/>
                  <a:pt x="399" y="646"/>
                  <a:pt x="399" y="741"/>
                </a:cubicBezTo>
                <a:cubicBezTo>
                  <a:pt x="334" y="735"/>
                  <a:pt x="274" y="709"/>
                  <a:pt x="226" y="670"/>
                </a:cubicBezTo>
                <a:cubicBezTo>
                  <a:pt x="186" y="710"/>
                  <a:pt x="186" y="710"/>
                  <a:pt x="186" y="710"/>
                </a:cubicBezTo>
                <a:cubicBezTo>
                  <a:pt x="251" y="766"/>
                  <a:pt x="335" y="800"/>
                  <a:pt x="427" y="800"/>
                </a:cubicBezTo>
                <a:cubicBezTo>
                  <a:pt x="520" y="800"/>
                  <a:pt x="604" y="766"/>
                  <a:pt x="669" y="710"/>
                </a:cubicBezTo>
                <a:cubicBezTo>
                  <a:pt x="628" y="670"/>
                  <a:pt x="628" y="670"/>
                  <a:pt x="628" y="670"/>
                </a:cubicBezTo>
                <a:cubicBezTo>
                  <a:pt x="581" y="709"/>
                  <a:pt x="521" y="735"/>
                  <a:pt x="456" y="741"/>
                </a:cubicBezTo>
                <a:cubicBezTo>
                  <a:pt x="456" y="646"/>
                  <a:pt x="456" y="552"/>
                  <a:pt x="456" y="457"/>
                </a:cubicBezTo>
                <a:cubicBezTo>
                  <a:pt x="683" y="457"/>
                  <a:pt x="683" y="457"/>
                  <a:pt x="683" y="457"/>
                </a:cubicBezTo>
                <a:cubicBezTo>
                  <a:pt x="683" y="400"/>
                  <a:pt x="683" y="400"/>
                  <a:pt x="683" y="400"/>
                </a:cubicBezTo>
                <a:cubicBezTo>
                  <a:pt x="456" y="400"/>
                  <a:pt x="456" y="400"/>
                  <a:pt x="456" y="400"/>
                </a:cubicBezTo>
                <a:cubicBezTo>
                  <a:pt x="456" y="305"/>
                  <a:pt x="456" y="210"/>
                  <a:pt x="456" y="116"/>
                </a:cubicBezTo>
                <a:cubicBezTo>
                  <a:pt x="521" y="121"/>
                  <a:pt x="581" y="147"/>
                  <a:pt x="628" y="187"/>
                </a:cubicBezTo>
                <a:cubicBezTo>
                  <a:pt x="669" y="146"/>
                  <a:pt x="669" y="146"/>
                  <a:pt x="669" y="146"/>
                </a:cubicBezTo>
                <a:cubicBezTo>
                  <a:pt x="604" y="91"/>
                  <a:pt x="520" y="57"/>
                  <a:pt x="427" y="57"/>
                </a:cubicBezTo>
                <a:cubicBezTo>
                  <a:pt x="335" y="57"/>
                  <a:pt x="251" y="91"/>
                  <a:pt x="186" y="146"/>
                </a:cubicBezTo>
                <a:cubicBezTo>
                  <a:pt x="226" y="187"/>
                  <a:pt x="226" y="187"/>
                  <a:pt x="226" y="187"/>
                </a:cubicBezTo>
                <a:cubicBezTo>
                  <a:pt x="274" y="147"/>
                  <a:pt x="334" y="121"/>
                  <a:pt x="399" y="116"/>
                </a:cubicBezTo>
                <a:cubicBezTo>
                  <a:pt x="399" y="210"/>
                  <a:pt x="399" y="305"/>
                  <a:pt x="399" y="400"/>
                </a:cubicBezTo>
                <a:cubicBezTo>
                  <a:pt x="171" y="400"/>
                  <a:pt x="171" y="400"/>
                  <a:pt x="171" y="400"/>
                </a:cubicBezTo>
                <a:close/>
                <a:moveTo>
                  <a:pt x="114" y="457"/>
                </a:moveTo>
                <a:cubicBezTo>
                  <a:pt x="114" y="400"/>
                  <a:pt x="114" y="400"/>
                  <a:pt x="114" y="400"/>
                </a:cubicBezTo>
                <a:cubicBezTo>
                  <a:pt x="0" y="400"/>
                  <a:pt x="0" y="400"/>
                  <a:pt x="0" y="400"/>
                </a:cubicBezTo>
                <a:cubicBezTo>
                  <a:pt x="15" y="177"/>
                  <a:pt x="201" y="0"/>
                  <a:pt x="427" y="0"/>
                </a:cubicBezTo>
                <a:cubicBezTo>
                  <a:pt x="654" y="0"/>
                  <a:pt x="840" y="177"/>
                  <a:pt x="855" y="400"/>
                </a:cubicBezTo>
                <a:cubicBezTo>
                  <a:pt x="741" y="400"/>
                  <a:pt x="741" y="400"/>
                  <a:pt x="741" y="400"/>
                </a:cubicBezTo>
                <a:cubicBezTo>
                  <a:pt x="741" y="457"/>
                  <a:pt x="741" y="457"/>
                  <a:pt x="741" y="457"/>
                </a:cubicBezTo>
                <a:cubicBezTo>
                  <a:pt x="855" y="457"/>
                  <a:pt x="855" y="457"/>
                  <a:pt x="855" y="457"/>
                </a:cubicBezTo>
                <a:cubicBezTo>
                  <a:pt x="840" y="680"/>
                  <a:pt x="654" y="857"/>
                  <a:pt x="427" y="857"/>
                </a:cubicBezTo>
                <a:cubicBezTo>
                  <a:pt x="201" y="857"/>
                  <a:pt x="15" y="680"/>
                  <a:pt x="0" y="457"/>
                </a:cubicBezTo>
                <a:cubicBezTo>
                  <a:pt x="114" y="457"/>
                  <a:pt x="114" y="457"/>
                  <a:pt x="114" y="457"/>
                </a:cubicBezTo>
                <a:close/>
                <a:moveTo>
                  <a:pt x="789" y="343"/>
                </a:moveTo>
                <a:cubicBezTo>
                  <a:pt x="775" y="284"/>
                  <a:pt x="747" y="231"/>
                  <a:pt x="709" y="187"/>
                </a:cubicBezTo>
                <a:cubicBezTo>
                  <a:pt x="669" y="227"/>
                  <a:pt x="669" y="227"/>
                  <a:pt x="669" y="227"/>
                </a:cubicBezTo>
                <a:cubicBezTo>
                  <a:pt x="684" y="245"/>
                  <a:pt x="697" y="265"/>
                  <a:pt x="707" y="286"/>
                </a:cubicBezTo>
                <a:cubicBezTo>
                  <a:pt x="660" y="286"/>
                  <a:pt x="612" y="286"/>
                  <a:pt x="564" y="286"/>
                </a:cubicBezTo>
                <a:cubicBezTo>
                  <a:pt x="564" y="228"/>
                  <a:pt x="564" y="228"/>
                  <a:pt x="564" y="228"/>
                </a:cubicBezTo>
                <a:cubicBezTo>
                  <a:pt x="589" y="228"/>
                  <a:pt x="589" y="228"/>
                  <a:pt x="589" y="228"/>
                </a:cubicBezTo>
                <a:cubicBezTo>
                  <a:pt x="566" y="210"/>
                  <a:pt x="541" y="196"/>
                  <a:pt x="513" y="186"/>
                </a:cubicBezTo>
                <a:cubicBezTo>
                  <a:pt x="513" y="343"/>
                  <a:pt x="513" y="343"/>
                  <a:pt x="513" y="343"/>
                </a:cubicBezTo>
                <a:cubicBezTo>
                  <a:pt x="605" y="343"/>
                  <a:pt x="697" y="343"/>
                  <a:pt x="789" y="343"/>
                </a:cubicBezTo>
                <a:close/>
                <a:moveTo>
                  <a:pt x="146" y="187"/>
                </a:moveTo>
                <a:cubicBezTo>
                  <a:pt x="108" y="231"/>
                  <a:pt x="80" y="284"/>
                  <a:pt x="66" y="343"/>
                </a:cubicBezTo>
                <a:cubicBezTo>
                  <a:pt x="158" y="343"/>
                  <a:pt x="250" y="343"/>
                  <a:pt x="342" y="343"/>
                </a:cubicBezTo>
                <a:cubicBezTo>
                  <a:pt x="342" y="186"/>
                  <a:pt x="342" y="186"/>
                  <a:pt x="342" y="186"/>
                </a:cubicBezTo>
                <a:cubicBezTo>
                  <a:pt x="314" y="196"/>
                  <a:pt x="288" y="210"/>
                  <a:pt x="266" y="228"/>
                </a:cubicBezTo>
                <a:cubicBezTo>
                  <a:pt x="291" y="228"/>
                  <a:pt x="291" y="228"/>
                  <a:pt x="291" y="228"/>
                </a:cubicBezTo>
                <a:cubicBezTo>
                  <a:pt x="291" y="286"/>
                  <a:pt x="291" y="286"/>
                  <a:pt x="291" y="286"/>
                </a:cubicBezTo>
                <a:cubicBezTo>
                  <a:pt x="243" y="286"/>
                  <a:pt x="196" y="286"/>
                  <a:pt x="148" y="286"/>
                </a:cubicBezTo>
                <a:cubicBezTo>
                  <a:pt x="158" y="265"/>
                  <a:pt x="171" y="245"/>
                  <a:pt x="186" y="227"/>
                </a:cubicBezTo>
                <a:cubicBezTo>
                  <a:pt x="146" y="187"/>
                  <a:pt x="146" y="187"/>
                  <a:pt x="146" y="187"/>
                </a:cubicBezTo>
                <a:close/>
                <a:moveTo>
                  <a:pt x="146" y="670"/>
                </a:moveTo>
                <a:cubicBezTo>
                  <a:pt x="108" y="626"/>
                  <a:pt x="80" y="573"/>
                  <a:pt x="66" y="514"/>
                </a:cubicBezTo>
                <a:cubicBezTo>
                  <a:pt x="158" y="514"/>
                  <a:pt x="250" y="514"/>
                  <a:pt x="342" y="514"/>
                </a:cubicBezTo>
                <a:cubicBezTo>
                  <a:pt x="342" y="671"/>
                  <a:pt x="342" y="671"/>
                  <a:pt x="342" y="671"/>
                </a:cubicBezTo>
                <a:cubicBezTo>
                  <a:pt x="314" y="661"/>
                  <a:pt x="288" y="646"/>
                  <a:pt x="266" y="628"/>
                </a:cubicBezTo>
                <a:cubicBezTo>
                  <a:pt x="291" y="628"/>
                  <a:pt x="291" y="628"/>
                  <a:pt x="291" y="628"/>
                </a:cubicBezTo>
                <a:cubicBezTo>
                  <a:pt x="291" y="571"/>
                  <a:pt x="291" y="571"/>
                  <a:pt x="291" y="571"/>
                </a:cubicBezTo>
                <a:cubicBezTo>
                  <a:pt x="243" y="571"/>
                  <a:pt x="196" y="571"/>
                  <a:pt x="148" y="571"/>
                </a:cubicBezTo>
                <a:cubicBezTo>
                  <a:pt x="158" y="592"/>
                  <a:pt x="171" y="611"/>
                  <a:pt x="186" y="629"/>
                </a:cubicBezTo>
                <a:cubicBezTo>
                  <a:pt x="146" y="670"/>
                  <a:pt x="146" y="670"/>
                  <a:pt x="146" y="670"/>
                </a:cubicBezTo>
                <a:close/>
              </a:path>
            </a:pathLst>
          </a:custGeom>
          <a:solidFill>
            <a:schemeClr val="tx1">
              <a:lumMod val="85000"/>
              <a:lumOff val="15000"/>
            </a:schemeClr>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75" name="文本框 10"/>
          <p:cNvSpPr txBox="1">
            <a:spLocks noChangeArrowheads="1"/>
          </p:cNvSpPr>
          <p:nvPr/>
        </p:nvSpPr>
        <p:spPr bwMode="auto">
          <a:xfrm>
            <a:off x="723790" y="555644"/>
            <a:ext cx="308156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eaLnBrk="0" hangingPunct="0">
              <a:defRPr>
                <a:solidFill>
                  <a:schemeClr val="tx1"/>
                </a:solidFill>
                <a:latin typeface="Calibri" panose="020F0502020204030204" pitchFamily="34" charset="0"/>
                <a:ea typeface="宋体" panose="02010600030101010101" pitchFamily="2" charset="-122"/>
              </a:defRPr>
            </a:lvl2pPr>
            <a:lvl3pPr eaLnBrk="0" hangingPunct="0">
              <a:defRPr>
                <a:solidFill>
                  <a:schemeClr val="tx1"/>
                </a:solidFill>
                <a:latin typeface="Calibri" panose="020F0502020204030204" pitchFamily="34" charset="0"/>
                <a:ea typeface="宋体" panose="02010600030101010101" pitchFamily="2" charset="-122"/>
              </a:defRPr>
            </a:lvl3pPr>
            <a:lvl4pPr eaLnBrk="0" hangingPunct="0">
              <a:defRPr>
                <a:solidFill>
                  <a:schemeClr val="tx1"/>
                </a:solidFill>
                <a:latin typeface="Calibri" panose="020F0502020204030204" pitchFamily="34" charset="0"/>
                <a:ea typeface="宋体" panose="02010600030101010101" pitchFamily="2" charset="-122"/>
              </a:defRPr>
            </a:lvl4pPr>
            <a:lvl5pPr eaLnBrk="0" hangingPunct="0">
              <a:defRPr>
                <a:solidFill>
                  <a:schemeClr val="tx1"/>
                </a:solidFill>
                <a:latin typeface="Calibri" panose="020F0502020204030204" pitchFamily="34" charset="0"/>
                <a:ea typeface="宋体" panose="02010600030101010101" pitchFamily="2" charset="-122"/>
              </a:defRPr>
            </a:lvl5pPr>
            <a:lvl6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r>
              <a:rPr lang="zh-CN" altLang="en-US" sz="2800">
                <a:latin typeface="禹卫书法行书简体" panose="02000603000000000000" pitchFamily="2" charset="-122"/>
                <a:ea typeface="禹卫书法行书简体" panose="02000603000000000000" pitchFamily="2" charset="-122"/>
              </a:rPr>
              <a:t>单击此处添加标题</a:t>
            </a:r>
            <a:endParaRPr lang="zh-CN" altLang="en-US" sz="2800">
              <a:latin typeface="禹卫书法行书简体" panose="02000603000000000000" pitchFamily="2" charset="-122"/>
              <a:ea typeface="禹卫书法行书简体" panose="02000603000000000000" pitchFamily="2"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500" fill="hold"/>
                                        <p:tgtEl>
                                          <p:spTgt spid="68"/>
                                        </p:tgtEl>
                                        <p:attrNameLst>
                                          <p:attrName>ppt_x</p:attrName>
                                        </p:attrNameLst>
                                      </p:cBhvr>
                                      <p:tavLst>
                                        <p:tav tm="0">
                                          <p:val>
                                            <p:strVal val="#ppt_x"/>
                                          </p:val>
                                        </p:tav>
                                        <p:tav tm="100000">
                                          <p:val>
                                            <p:strVal val="#ppt_x"/>
                                          </p:val>
                                        </p:tav>
                                      </p:tavLst>
                                    </p:anim>
                                    <p:anim calcmode="lin" valueType="num">
                                      <p:cBhvr additive="base">
                                        <p:cTn id="8" dur="5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500" fill="hold"/>
                                        <p:tgtEl>
                                          <p:spTgt spid="69"/>
                                        </p:tgtEl>
                                        <p:attrNameLst>
                                          <p:attrName>ppt_x</p:attrName>
                                        </p:attrNameLst>
                                      </p:cBhvr>
                                      <p:tavLst>
                                        <p:tav tm="0">
                                          <p:val>
                                            <p:strVal val="#ppt_x"/>
                                          </p:val>
                                        </p:tav>
                                        <p:tav tm="100000">
                                          <p:val>
                                            <p:strVal val="#ppt_x"/>
                                          </p:val>
                                        </p:tav>
                                      </p:tavLst>
                                    </p:anim>
                                    <p:anim calcmode="lin" valueType="num">
                                      <p:cBhvr additive="base">
                                        <p:cTn id="12" dur="500" fill="hold"/>
                                        <p:tgtEl>
                                          <p:spTgt spid="6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70"/>
                                        </p:tgtEl>
                                        <p:attrNameLst>
                                          <p:attrName>style.visibility</p:attrName>
                                        </p:attrNameLst>
                                      </p:cBhvr>
                                      <p:to>
                                        <p:strVal val="visible"/>
                                      </p:to>
                                    </p:set>
                                    <p:anim calcmode="lin" valueType="num">
                                      <p:cBhvr additive="base">
                                        <p:cTn id="15" dur="500" fill="hold"/>
                                        <p:tgtEl>
                                          <p:spTgt spid="70"/>
                                        </p:tgtEl>
                                        <p:attrNameLst>
                                          <p:attrName>ppt_x</p:attrName>
                                        </p:attrNameLst>
                                      </p:cBhvr>
                                      <p:tavLst>
                                        <p:tav tm="0">
                                          <p:val>
                                            <p:strVal val="#ppt_x"/>
                                          </p:val>
                                        </p:tav>
                                        <p:tav tm="100000">
                                          <p:val>
                                            <p:strVal val="#ppt_x"/>
                                          </p:val>
                                        </p:tav>
                                      </p:tavLst>
                                    </p:anim>
                                    <p:anim calcmode="lin" valueType="num">
                                      <p:cBhvr additive="base">
                                        <p:cTn id="16"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69" grpId="0"/>
      <p:bldP spid="70" grpId="0"/>
    </p:bld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4514" y="0"/>
            <a:ext cx="12206514" cy="434725"/>
            <a:chOff x="-14514" y="0"/>
            <a:chExt cx="12206514" cy="434725"/>
          </a:xfrm>
        </p:grpSpPr>
        <p:grpSp>
          <p:nvGrpSpPr>
            <p:cNvPr id="5" name="组合 4"/>
            <p:cNvGrpSpPr/>
            <p:nvPr/>
          </p:nvGrpSpPr>
          <p:grpSpPr>
            <a:xfrm>
              <a:off x="-14514" y="0"/>
              <a:ext cx="12206514" cy="432010"/>
              <a:chOff x="-14514" y="0"/>
              <a:chExt cx="12206514" cy="432010"/>
            </a:xfrm>
          </p:grpSpPr>
          <p:sp>
            <p:nvSpPr>
              <p:cNvPr id="7" name="矩形 6"/>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8" name="组合 7"/>
              <p:cNvGrpSpPr/>
              <p:nvPr/>
            </p:nvGrpSpPr>
            <p:grpSpPr>
              <a:xfrm>
                <a:off x="-14514" y="150971"/>
                <a:ext cx="6877956" cy="281039"/>
                <a:chOff x="-14514" y="150971"/>
                <a:chExt cx="6877956" cy="281039"/>
              </a:xfrm>
            </p:grpSpPr>
            <p:grpSp>
              <p:nvGrpSpPr>
                <p:cNvPr id="13" name="组合 12"/>
                <p:cNvGrpSpPr/>
                <p:nvPr/>
              </p:nvGrpSpPr>
              <p:grpSpPr>
                <a:xfrm>
                  <a:off x="-14514" y="150971"/>
                  <a:ext cx="3438978" cy="281039"/>
                  <a:chOff x="-14514" y="150971"/>
                  <a:chExt cx="3438978" cy="281039"/>
                </a:xfrm>
              </p:grpSpPr>
              <p:sp>
                <p:nvSpPr>
                  <p:cNvPr id="17"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8"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14" name="组合 13"/>
                <p:cNvGrpSpPr/>
                <p:nvPr/>
              </p:nvGrpSpPr>
              <p:grpSpPr>
                <a:xfrm>
                  <a:off x="3424464" y="150971"/>
                  <a:ext cx="3438978" cy="281039"/>
                  <a:chOff x="-14514" y="150971"/>
                  <a:chExt cx="3438978" cy="281039"/>
                </a:xfrm>
              </p:grpSpPr>
              <p:sp>
                <p:nvSpPr>
                  <p:cNvPr id="15"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6"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9" name="组合 8"/>
              <p:cNvGrpSpPr/>
              <p:nvPr/>
            </p:nvGrpSpPr>
            <p:grpSpPr>
              <a:xfrm>
                <a:off x="6872061" y="150971"/>
                <a:ext cx="3438978" cy="281039"/>
                <a:chOff x="-14514" y="150971"/>
                <a:chExt cx="3438978" cy="281039"/>
              </a:xfrm>
            </p:grpSpPr>
            <p:sp>
              <p:nvSpPr>
                <p:cNvPr id="11"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12"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10"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6" name="图片 5"/>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grpSp>
        <p:nvGrpSpPr>
          <p:cNvPr id="19" name="组合 18"/>
          <p:cNvGrpSpPr/>
          <p:nvPr/>
        </p:nvGrpSpPr>
        <p:grpSpPr>
          <a:xfrm rot="10800000">
            <a:off x="0" y="6423275"/>
            <a:ext cx="12206514" cy="434725"/>
            <a:chOff x="-14514" y="0"/>
            <a:chExt cx="12206514" cy="434725"/>
          </a:xfrm>
        </p:grpSpPr>
        <p:grpSp>
          <p:nvGrpSpPr>
            <p:cNvPr id="20" name="组合 19"/>
            <p:cNvGrpSpPr/>
            <p:nvPr/>
          </p:nvGrpSpPr>
          <p:grpSpPr>
            <a:xfrm>
              <a:off x="-14514" y="0"/>
              <a:ext cx="12206514" cy="432010"/>
              <a:chOff x="-14514" y="0"/>
              <a:chExt cx="12206514" cy="432010"/>
            </a:xfrm>
          </p:grpSpPr>
          <p:sp>
            <p:nvSpPr>
              <p:cNvPr id="22" name="矩形 21"/>
              <p:cNvSpPr/>
              <p:nvPr/>
            </p:nvSpPr>
            <p:spPr>
              <a:xfrm>
                <a:off x="-14514" y="0"/>
                <a:ext cx="12206514" cy="144000"/>
              </a:xfrm>
              <a:prstGeom prst="rect">
                <a:avLst/>
              </a:prstGeom>
              <a:solidFill>
                <a:srgbClr val="6D44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华文行楷" panose="02010800040101010101" pitchFamily="2" charset="-122"/>
                </a:endParaRPr>
              </a:p>
            </p:txBody>
          </p:sp>
          <p:grpSp>
            <p:nvGrpSpPr>
              <p:cNvPr id="23" name="组合 22"/>
              <p:cNvGrpSpPr/>
              <p:nvPr/>
            </p:nvGrpSpPr>
            <p:grpSpPr>
              <a:xfrm>
                <a:off x="-14514" y="150971"/>
                <a:ext cx="6877956" cy="281039"/>
                <a:chOff x="-14514" y="150971"/>
                <a:chExt cx="6877956" cy="281039"/>
              </a:xfrm>
            </p:grpSpPr>
            <p:grpSp>
              <p:nvGrpSpPr>
                <p:cNvPr id="28" name="组合 27"/>
                <p:cNvGrpSpPr/>
                <p:nvPr/>
              </p:nvGrpSpPr>
              <p:grpSpPr>
                <a:xfrm>
                  <a:off x="-14514" y="150971"/>
                  <a:ext cx="3438978" cy="281039"/>
                  <a:chOff x="-14514" y="150971"/>
                  <a:chExt cx="3438978" cy="281039"/>
                </a:xfrm>
              </p:grpSpPr>
              <p:sp>
                <p:nvSpPr>
                  <p:cNvPr id="32"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3"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nvGrpSpPr>
                <p:cNvPr id="29" name="组合 28"/>
                <p:cNvGrpSpPr/>
                <p:nvPr/>
              </p:nvGrpSpPr>
              <p:grpSpPr>
                <a:xfrm>
                  <a:off x="3424464" y="150971"/>
                  <a:ext cx="3438978" cy="281039"/>
                  <a:chOff x="-14514" y="150971"/>
                  <a:chExt cx="3438978" cy="281039"/>
                </a:xfrm>
              </p:grpSpPr>
              <p:sp>
                <p:nvSpPr>
                  <p:cNvPr id="30"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31"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grpSp>
          <p:grpSp>
            <p:nvGrpSpPr>
              <p:cNvPr id="24" name="组合 23"/>
              <p:cNvGrpSpPr/>
              <p:nvPr/>
            </p:nvGrpSpPr>
            <p:grpSpPr>
              <a:xfrm>
                <a:off x="6872061" y="150971"/>
                <a:ext cx="3438978" cy="281039"/>
                <a:chOff x="-14514" y="150971"/>
                <a:chExt cx="3438978" cy="281039"/>
              </a:xfrm>
            </p:grpSpPr>
            <p:sp>
              <p:nvSpPr>
                <p:cNvPr id="26" name="Freeform 40"/>
                <p:cNvSpPr>
                  <a:spLocks noEditPoints="1"/>
                </p:cNvSpPr>
                <p:nvPr/>
              </p:nvSpPr>
              <p:spPr bwMode="auto">
                <a:xfrm>
                  <a:off x="-14514"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sp>
              <p:nvSpPr>
                <p:cNvPr id="27" name="Freeform 40"/>
                <p:cNvSpPr>
                  <a:spLocks noEditPoints="1"/>
                </p:cNvSpPr>
                <p:nvPr/>
              </p:nvSpPr>
              <p:spPr bwMode="auto">
                <a:xfrm>
                  <a:off x="1704975"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sp>
            <p:nvSpPr>
              <p:cNvPr id="25" name="Freeform 40"/>
              <p:cNvSpPr>
                <a:spLocks noEditPoints="1"/>
              </p:cNvSpPr>
              <p:nvPr/>
            </p:nvSpPr>
            <p:spPr bwMode="auto">
              <a:xfrm>
                <a:off x="10311039" y="150971"/>
                <a:ext cx="1719489" cy="281039"/>
              </a:xfrm>
              <a:custGeom>
                <a:avLst/>
                <a:gdLst>
                  <a:gd name="T0" fmla="*/ 1766 w 3105"/>
                  <a:gd name="T1" fmla="*/ 233 h 505"/>
                  <a:gd name="T2" fmla="*/ 2193 w 3105"/>
                  <a:gd name="T3" fmla="*/ 156 h 505"/>
                  <a:gd name="T4" fmla="*/ 1960 w 3105"/>
                  <a:gd name="T5" fmla="*/ 156 h 505"/>
                  <a:gd name="T6" fmla="*/ 2697 w 3105"/>
                  <a:gd name="T7" fmla="*/ 156 h 505"/>
                  <a:gd name="T8" fmla="*/ 2464 w 3105"/>
                  <a:gd name="T9" fmla="*/ 156 h 505"/>
                  <a:gd name="T10" fmla="*/ 2891 w 3105"/>
                  <a:gd name="T11" fmla="*/ 233 h 505"/>
                  <a:gd name="T12" fmla="*/ 2736 w 3105"/>
                  <a:gd name="T13" fmla="*/ 505 h 505"/>
                  <a:gd name="T14" fmla="*/ 2814 w 3105"/>
                  <a:gd name="T15" fmla="*/ 194 h 505"/>
                  <a:gd name="T16" fmla="*/ 2814 w 3105"/>
                  <a:gd name="T17" fmla="*/ 427 h 505"/>
                  <a:gd name="T18" fmla="*/ 2930 w 3105"/>
                  <a:gd name="T19" fmla="*/ 350 h 505"/>
                  <a:gd name="T20" fmla="*/ 3085 w 3105"/>
                  <a:gd name="T21" fmla="*/ 0 h 505"/>
                  <a:gd name="T22" fmla="*/ 2503 w 3105"/>
                  <a:gd name="T23" fmla="*/ 272 h 505"/>
                  <a:gd name="T24" fmla="*/ 2076 w 3105"/>
                  <a:gd name="T25" fmla="*/ 350 h 505"/>
                  <a:gd name="T26" fmla="*/ 2309 w 3105"/>
                  <a:gd name="T27" fmla="*/ 350 h 505"/>
                  <a:gd name="T28" fmla="*/ 1688 w 3105"/>
                  <a:gd name="T29" fmla="*/ 272 h 505"/>
                  <a:gd name="T30" fmla="*/ 1300 w 3105"/>
                  <a:gd name="T31" fmla="*/ 388 h 505"/>
                  <a:gd name="T32" fmla="*/ 1416 w 3105"/>
                  <a:gd name="T33" fmla="*/ 350 h 505"/>
                  <a:gd name="T34" fmla="*/ 912 w 3105"/>
                  <a:gd name="T35" fmla="*/ 350 h 505"/>
                  <a:gd name="T36" fmla="*/ 1028 w 3105"/>
                  <a:gd name="T37" fmla="*/ 388 h 505"/>
                  <a:gd name="T38" fmla="*/ 640 w 3105"/>
                  <a:gd name="T39" fmla="*/ 272 h 505"/>
                  <a:gd name="T40" fmla="*/ 19 w 3105"/>
                  <a:gd name="T41" fmla="*/ 350 h 505"/>
                  <a:gd name="T42" fmla="*/ 252 w 3105"/>
                  <a:gd name="T43" fmla="*/ 350 h 505"/>
                  <a:gd name="T44" fmla="*/ 291 w 3105"/>
                  <a:gd name="T45" fmla="*/ 311 h 505"/>
                  <a:gd name="T46" fmla="*/ 330 w 3105"/>
                  <a:gd name="T47" fmla="*/ 194 h 505"/>
                  <a:gd name="T48" fmla="*/ 369 w 3105"/>
                  <a:gd name="T49" fmla="*/ 466 h 505"/>
                  <a:gd name="T50" fmla="*/ 213 w 3105"/>
                  <a:gd name="T51" fmla="*/ 156 h 505"/>
                  <a:gd name="T52" fmla="*/ 563 w 3105"/>
                  <a:gd name="T53" fmla="*/ 156 h 505"/>
                  <a:gd name="T54" fmla="*/ 407 w 3105"/>
                  <a:gd name="T55" fmla="*/ 466 h 505"/>
                  <a:gd name="T56" fmla="*/ 1028 w 3105"/>
                  <a:gd name="T57" fmla="*/ 156 h 505"/>
                  <a:gd name="T58" fmla="*/ 912 w 3105"/>
                  <a:gd name="T59" fmla="*/ 117 h 505"/>
                  <a:gd name="T60" fmla="*/ 1300 w 3105"/>
                  <a:gd name="T61" fmla="*/ 233 h 505"/>
                  <a:gd name="T62" fmla="*/ 1921 w 3105"/>
                  <a:gd name="T63" fmla="*/ 505 h 505"/>
                  <a:gd name="T64" fmla="*/ 1766 w 3105"/>
                  <a:gd name="T65" fmla="*/ 272 h 505"/>
                  <a:gd name="T66" fmla="*/ 1222 w 3105"/>
                  <a:gd name="T67" fmla="*/ 466 h 505"/>
                  <a:gd name="T68" fmla="*/ 1339 w 3105"/>
                  <a:gd name="T69" fmla="*/ 311 h 505"/>
                  <a:gd name="T70" fmla="*/ 1106 w 3105"/>
                  <a:gd name="T71" fmla="*/ 194 h 505"/>
                  <a:gd name="T72" fmla="*/ 1067 w 3105"/>
                  <a:gd name="T73" fmla="*/ 311 h 505"/>
                  <a:gd name="T74" fmla="*/ 563 w 3105"/>
                  <a:gd name="T75" fmla="*/ 272 h 505"/>
                  <a:gd name="T76" fmla="*/ 1106 w 3105"/>
                  <a:gd name="T77" fmla="*/ 466 h 505"/>
                  <a:gd name="T78" fmla="*/ 679 w 3105"/>
                  <a:gd name="T79" fmla="*/ 233 h 505"/>
                  <a:gd name="T80" fmla="*/ 58 w 3105"/>
                  <a:gd name="T81" fmla="*/ 311 h 505"/>
                  <a:gd name="T82" fmla="*/ 97 w 3105"/>
                  <a:gd name="T83" fmla="*/ 194 h 505"/>
                  <a:gd name="T84" fmla="*/ 1378 w 3105"/>
                  <a:gd name="T85" fmla="*/ 194 h 505"/>
                  <a:gd name="T86" fmla="*/ 1494 w 3105"/>
                  <a:gd name="T87" fmla="*/ 39 h 505"/>
                  <a:gd name="T88" fmla="*/ 951 w 3105"/>
                  <a:gd name="T89" fmla="*/ 233 h 505"/>
                  <a:gd name="T90" fmla="*/ 1999 w 3105"/>
                  <a:gd name="T91" fmla="*/ 466 h 505"/>
                  <a:gd name="T92" fmla="*/ 2115 w 3105"/>
                  <a:gd name="T93" fmla="*/ 311 h 505"/>
                  <a:gd name="T94" fmla="*/ 2542 w 3105"/>
                  <a:gd name="T95" fmla="*/ 311 h 505"/>
                  <a:gd name="T96" fmla="*/ 2658 w 3105"/>
                  <a:gd name="T97" fmla="*/ 466 h 505"/>
                  <a:gd name="T98" fmla="*/ 2503 w 3105"/>
                  <a:gd name="T99" fmla="*/ 233 h 505"/>
                  <a:gd name="T100" fmla="*/ 3047 w 3105"/>
                  <a:gd name="T101" fmla="*/ 39 h 505"/>
                  <a:gd name="T102" fmla="*/ 2930 w 3105"/>
                  <a:gd name="T103" fmla="*/ 194 h 505"/>
                  <a:gd name="T104" fmla="*/ 1649 w 3105"/>
                  <a:gd name="T105" fmla="*/ 194 h 505"/>
                  <a:gd name="T106" fmla="*/ 1611 w 3105"/>
                  <a:gd name="T107" fmla="*/ 311 h 505"/>
                  <a:gd name="T108" fmla="*/ 2231 w 3105"/>
                  <a:gd name="T109" fmla="*/ 233 h 505"/>
                  <a:gd name="T110" fmla="*/ 1649 w 3105"/>
                  <a:gd name="T111" fmla="*/ 7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5" h="505">
                    <a:moveTo>
                      <a:pt x="1921" y="466"/>
                    </a:moveTo>
                    <a:cubicBezTo>
                      <a:pt x="1921" y="156"/>
                      <a:pt x="1921" y="156"/>
                      <a:pt x="1921" y="156"/>
                    </a:cubicBezTo>
                    <a:cubicBezTo>
                      <a:pt x="1805" y="156"/>
                      <a:pt x="1805" y="156"/>
                      <a:pt x="1805" y="156"/>
                    </a:cubicBezTo>
                    <a:cubicBezTo>
                      <a:pt x="1805" y="233"/>
                      <a:pt x="1805" y="233"/>
                      <a:pt x="1805" y="233"/>
                    </a:cubicBezTo>
                    <a:cubicBezTo>
                      <a:pt x="1766" y="233"/>
                      <a:pt x="1766" y="233"/>
                      <a:pt x="1766" y="233"/>
                    </a:cubicBezTo>
                    <a:cubicBezTo>
                      <a:pt x="1766" y="156"/>
                      <a:pt x="1766" y="156"/>
                      <a:pt x="1766" y="156"/>
                    </a:cubicBezTo>
                    <a:cubicBezTo>
                      <a:pt x="1688" y="156"/>
                      <a:pt x="1688" y="156"/>
                      <a:pt x="1688" y="156"/>
                    </a:cubicBezTo>
                    <a:cubicBezTo>
                      <a:pt x="1688" y="117"/>
                      <a:pt x="1688" y="117"/>
                      <a:pt x="1688" y="117"/>
                    </a:cubicBezTo>
                    <a:cubicBezTo>
                      <a:pt x="1856" y="117"/>
                      <a:pt x="2024" y="117"/>
                      <a:pt x="2193" y="117"/>
                    </a:cubicBezTo>
                    <a:cubicBezTo>
                      <a:pt x="2193" y="156"/>
                      <a:pt x="2193" y="156"/>
                      <a:pt x="2193" y="156"/>
                    </a:cubicBezTo>
                    <a:cubicBezTo>
                      <a:pt x="2115" y="156"/>
                      <a:pt x="2115" y="156"/>
                      <a:pt x="2115" y="156"/>
                    </a:cubicBezTo>
                    <a:cubicBezTo>
                      <a:pt x="2115" y="233"/>
                      <a:pt x="2115" y="233"/>
                      <a:pt x="2115" y="233"/>
                    </a:cubicBezTo>
                    <a:cubicBezTo>
                      <a:pt x="2076" y="233"/>
                      <a:pt x="2076" y="233"/>
                      <a:pt x="2076" y="233"/>
                    </a:cubicBezTo>
                    <a:cubicBezTo>
                      <a:pt x="2076" y="156"/>
                      <a:pt x="2076" y="156"/>
                      <a:pt x="2076" y="156"/>
                    </a:cubicBezTo>
                    <a:cubicBezTo>
                      <a:pt x="1960" y="156"/>
                      <a:pt x="1960" y="156"/>
                      <a:pt x="1960" y="156"/>
                    </a:cubicBezTo>
                    <a:cubicBezTo>
                      <a:pt x="1960" y="466"/>
                      <a:pt x="1960" y="466"/>
                      <a:pt x="1960" y="466"/>
                    </a:cubicBezTo>
                    <a:cubicBezTo>
                      <a:pt x="1960" y="505"/>
                      <a:pt x="1960" y="505"/>
                      <a:pt x="1960" y="505"/>
                    </a:cubicBezTo>
                    <a:cubicBezTo>
                      <a:pt x="2206" y="505"/>
                      <a:pt x="2451" y="505"/>
                      <a:pt x="2697" y="505"/>
                    </a:cubicBezTo>
                    <a:cubicBezTo>
                      <a:pt x="2697" y="466"/>
                      <a:pt x="2697" y="466"/>
                      <a:pt x="2697" y="466"/>
                    </a:cubicBezTo>
                    <a:cubicBezTo>
                      <a:pt x="2697" y="156"/>
                      <a:pt x="2697" y="156"/>
                      <a:pt x="2697" y="156"/>
                    </a:cubicBezTo>
                    <a:cubicBezTo>
                      <a:pt x="2581" y="156"/>
                      <a:pt x="2581" y="156"/>
                      <a:pt x="2581" y="156"/>
                    </a:cubicBezTo>
                    <a:cubicBezTo>
                      <a:pt x="2581" y="233"/>
                      <a:pt x="2581" y="233"/>
                      <a:pt x="2581" y="233"/>
                    </a:cubicBezTo>
                    <a:cubicBezTo>
                      <a:pt x="2542" y="233"/>
                      <a:pt x="2542" y="233"/>
                      <a:pt x="2542" y="233"/>
                    </a:cubicBezTo>
                    <a:cubicBezTo>
                      <a:pt x="2542" y="156"/>
                      <a:pt x="2542" y="156"/>
                      <a:pt x="2542" y="156"/>
                    </a:cubicBezTo>
                    <a:cubicBezTo>
                      <a:pt x="2464" y="156"/>
                      <a:pt x="2464" y="156"/>
                      <a:pt x="2464" y="156"/>
                    </a:cubicBezTo>
                    <a:cubicBezTo>
                      <a:pt x="2464" y="117"/>
                      <a:pt x="2464" y="117"/>
                      <a:pt x="2464" y="117"/>
                    </a:cubicBezTo>
                    <a:cubicBezTo>
                      <a:pt x="2633" y="117"/>
                      <a:pt x="2801" y="117"/>
                      <a:pt x="2969" y="117"/>
                    </a:cubicBezTo>
                    <a:cubicBezTo>
                      <a:pt x="2969" y="156"/>
                      <a:pt x="2969" y="156"/>
                      <a:pt x="2969" y="156"/>
                    </a:cubicBezTo>
                    <a:cubicBezTo>
                      <a:pt x="2891" y="156"/>
                      <a:pt x="2891" y="156"/>
                      <a:pt x="2891" y="156"/>
                    </a:cubicBezTo>
                    <a:cubicBezTo>
                      <a:pt x="2891" y="233"/>
                      <a:pt x="2891" y="233"/>
                      <a:pt x="2891" y="233"/>
                    </a:cubicBezTo>
                    <a:cubicBezTo>
                      <a:pt x="2852" y="233"/>
                      <a:pt x="2852" y="233"/>
                      <a:pt x="2852" y="233"/>
                    </a:cubicBezTo>
                    <a:cubicBezTo>
                      <a:pt x="2852" y="156"/>
                      <a:pt x="2852" y="156"/>
                      <a:pt x="2852" y="156"/>
                    </a:cubicBezTo>
                    <a:cubicBezTo>
                      <a:pt x="2736" y="156"/>
                      <a:pt x="2736" y="156"/>
                      <a:pt x="2736" y="156"/>
                    </a:cubicBezTo>
                    <a:cubicBezTo>
                      <a:pt x="2736" y="466"/>
                      <a:pt x="2736" y="466"/>
                      <a:pt x="2736" y="466"/>
                    </a:cubicBezTo>
                    <a:cubicBezTo>
                      <a:pt x="2736" y="505"/>
                      <a:pt x="2736" y="505"/>
                      <a:pt x="2736" y="505"/>
                    </a:cubicBezTo>
                    <a:cubicBezTo>
                      <a:pt x="3105" y="505"/>
                      <a:pt x="3105" y="505"/>
                      <a:pt x="3105" y="505"/>
                    </a:cubicBezTo>
                    <a:cubicBezTo>
                      <a:pt x="3105" y="466"/>
                      <a:pt x="3105" y="466"/>
                      <a:pt x="3105" y="466"/>
                    </a:cubicBezTo>
                    <a:cubicBezTo>
                      <a:pt x="2775" y="466"/>
                      <a:pt x="2775" y="466"/>
                      <a:pt x="2775" y="466"/>
                    </a:cubicBezTo>
                    <a:cubicBezTo>
                      <a:pt x="2775" y="194"/>
                      <a:pt x="2775" y="194"/>
                      <a:pt x="2775" y="194"/>
                    </a:cubicBezTo>
                    <a:cubicBezTo>
                      <a:pt x="2814" y="194"/>
                      <a:pt x="2814" y="194"/>
                      <a:pt x="2814" y="194"/>
                    </a:cubicBezTo>
                    <a:cubicBezTo>
                      <a:pt x="2814" y="272"/>
                      <a:pt x="2814" y="272"/>
                      <a:pt x="2814" y="272"/>
                    </a:cubicBezTo>
                    <a:cubicBezTo>
                      <a:pt x="2891" y="272"/>
                      <a:pt x="2891" y="272"/>
                      <a:pt x="2891" y="272"/>
                    </a:cubicBezTo>
                    <a:cubicBezTo>
                      <a:pt x="2891" y="311"/>
                      <a:pt x="2891" y="311"/>
                      <a:pt x="2891" y="311"/>
                    </a:cubicBezTo>
                    <a:cubicBezTo>
                      <a:pt x="2814" y="311"/>
                      <a:pt x="2814" y="311"/>
                      <a:pt x="2814" y="311"/>
                    </a:cubicBezTo>
                    <a:cubicBezTo>
                      <a:pt x="2814" y="427"/>
                      <a:pt x="2814" y="427"/>
                      <a:pt x="2814" y="427"/>
                    </a:cubicBezTo>
                    <a:cubicBezTo>
                      <a:pt x="3105" y="427"/>
                      <a:pt x="3105" y="427"/>
                      <a:pt x="3105" y="427"/>
                    </a:cubicBezTo>
                    <a:cubicBezTo>
                      <a:pt x="3105" y="388"/>
                      <a:pt x="3105" y="388"/>
                      <a:pt x="3105" y="388"/>
                    </a:cubicBezTo>
                    <a:cubicBezTo>
                      <a:pt x="2852" y="388"/>
                      <a:pt x="2852" y="388"/>
                      <a:pt x="2852" y="388"/>
                    </a:cubicBezTo>
                    <a:cubicBezTo>
                      <a:pt x="2852" y="350"/>
                      <a:pt x="2852" y="350"/>
                      <a:pt x="2852" y="350"/>
                    </a:cubicBezTo>
                    <a:cubicBezTo>
                      <a:pt x="2930" y="350"/>
                      <a:pt x="2930" y="350"/>
                      <a:pt x="2930" y="350"/>
                    </a:cubicBezTo>
                    <a:cubicBezTo>
                      <a:pt x="2930" y="272"/>
                      <a:pt x="2930" y="272"/>
                      <a:pt x="2930" y="272"/>
                    </a:cubicBezTo>
                    <a:cubicBezTo>
                      <a:pt x="2969" y="272"/>
                      <a:pt x="2969" y="272"/>
                      <a:pt x="2969" y="272"/>
                    </a:cubicBezTo>
                    <a:cubicBezTo>
                      <a:pt x="2969" y="350"/>
                      <a:pt x="2969" y="350"/>
                      <a:pt x="2969" y="350"/>
                    </a:cubicBezTo>
                    <a:cubicBezTo>
                      <a:pt x="3085" y="350"/>
                      <a:pt x="3085" y="350"/>
                      <a:pt x="3085" y="350"/>
                    </a:cubicBezTo>
                    <a:cubicBezTo>
                      <a:pt x="3085" y="0"/>
                      <a:pt x="3085" y="0"/>
                      <a:pt x="3085" y="0"/>
                    </a:cubicBezTo>
                    <a:cubicBezTo>
                      <a:pt x="2840" y="0"/>
                      <a:pt x="2594" y="0"/>
                      <a:pt x="2348" y="0"/>
                    </a:cubicBezTo>
                    <a:cubicBezTo>
                      <a:pt x="2348" y="350"/>
                      <a:pt x="2348" y="350"/>
                      <a:pt x="2348" y="350"/>
                    </a:cubicBezTo>
                    <a:cubicBezTo>
                      <a:pt x="2464" y="350"/>
                      <a:pt x="2464" y="350"/>
                      <a:pt x="2464" y="350"/>
                    </a:cubicBezTo>
                    <a:cubicBezTo>
                      <a:pt x="2464" y="272"/>
                      <a:pt x="2464" y="272"/>
                      <a:pt x="2464" y="272"/>
                    </a:cubicBezTo>
                    <a:cubicBezTo>
                      <a:pt x="2503" y="272"/>
                      <a:pt x="2503" y="272"/>
                      <a:pt x="2503" y="272"/>
                    </a:cubicBezTo>
                    <a:cubicBezTo>
                      <a:pt x="2503" y="350"/>
                      <a:pt x="2503" y="350"/>
                      <a:pt x="2503" y="350"/>
                    </a:cubicBezTo>
                    <a:cubicBezTo>
                      <a:pt x="2581" y="350"/>
                      <a:pt x="2581" y="350"/>
                      <a:pt x="2581" y="350"/>
                    </a:cubicBezTo>
                    <a:cubicBezTo>
                      <a:pt x="2581" y="388"/>
                      <a:pt x="2581" y="388"/>
                      <a:pt x="2581" y="388"/>
                    </a:cubicBezTo>
                    <a:cubicBezTo>
                      <a:pt x="2413" y="388"/>
                      <a:pt x="2244" y="389"/>
                      <a:pt x="2076" y="388"/>
                    </a:cubicBezTo>
                    <a:cubicBezTo>
                      <a:pt x="2076" y="350"/>
                      <a:pt x="2076" y="350"/>
                      <a:pt x="2076" y="350"/>
                    </a:cubicBezTo>
                    <a:cubicBezTo>
                      <a:pt x="2154" y="350"/>
                      <a:pt x="2154" y="350"/>
                      <a:pt x="2154" y="350"/>
                    </a:cubicBezTo>
                    <a:cubicBezTo>
                      <a:pt x="2154" y="272"/>
                      <a:pt x="2154" y="272"/>
                      <a:pt x="2154" y="272"/>
                    </a:cubicBezTo>
                    <a:cubicBezTo>
                      <a:pt x="2193" y="272"/>
                      <a:pt x="2193" y="272"/>
                      <a:pt x="2193" y="272"/>
                    </a:cubicBezTo>
                    <a:cubicBezTo>
                      <a:pt x="2193" y="350"/>
                      <a:pt x="2193" y="350"/>
                      <a:pt x="2193" y="350"/>
                    </a:cubicBezTo>
                    <a:cubicBezTo>
                      <a:pt x="2309" y="350"/>
                      <a:pt x="2309" y="350"/>
                      <a:pt x="2309" y="350"/>
                    </a:cubicBezTo>
                    <a:cubicBezTo>
                      <a:pt x="2309" y="0"/>
                      <a:pt x="2309" y="0"/>
                      <a:pt x="2309" y="0"/>
                    </a:cubicBezTo>
                    <a:cubicBezTo>
                      <a:pt x="2063" y="0"/>
                      <a:pt x="1818" y="0"/>
                      <a:pt x="1572" y="0"/>
                    </a:cubicBezTo>
                    <a:cubicBezTo>
                      <a:pt x="1572" y="350"/>
                      <a:pt x="1572" y="350"/>
                      <a:pt x="1572" y="350"/>
                    </a:cubicBezTo>
                    <a:cubicBezTo>
                      <a:pt x="1688" y="350"/>
                      <a:pt x="1688" y="350"/>
                      <a:pt x="1688" y="350"/>
                    </a:cubicBezTo>
                    <a:cubicBezTo>
                      <a:pt x="1688" y="272"/>
                      <a:pt x="1688" y="272"/>
                      <a:pt x="1688" y="272"/>
                    </a:cubicBezTo>
                    <a:cubicBezTo>
                      <a:pt x="1727" y="272"/>
                      <a:pt x="1727" y="272"/>
                      <a:pt x="1727" y="272"/>
                    </a:cubicBezTo>
                    <a:cubicBezTo>
                      <a:pt x="1727" y="350"/>
                      <a:pt x="1727" y="350"/>
                      <a:pt x="1727" y="350"/>
                    </a:cubicBezTo>
                    <a:cubicBezTo>
                      <a:pt x="1805" y="350"/>
                      <a:pt x="1805" y="350"/>
                      <a:pt x="1805" y="350"/>
                    </a:cubicBezTo>
                    <a:cubicBezTo>
                      <a:pt x="1805" y="388"/>
                      <a:pt x="1805" y="388"/>
                      <a:pt x="1805" y="388"/>
                    </a:cubicBezTo>
                    <a:cubicBezTo>
                      <a:pt x="1636" y="388"/>
                      <a:pt x="1468" y="388"/>
                      <a:pt x="1300" y="388"/>
                    </a:cubicBezTo>
                    <a:cubicBezTo>
                      <a:pt x="1300" y="350"/>
                      <a:pt x="1300" y="350"/>
                      <a:pt x="1300" y="350"/>
                    </a:cubicBezTo>
                    <a:cubicBezTo>
                      <a:pt x="1378" y="350"/>
                      <a:pt x="1378" y="350"/>
                      <a:pt x="1378" y="350"/>
                    </a:cubicBezTo>
                    <a:cubicBezTo>
                      <a:pt x="1378" y="272"/>
                      <a:pt x="1378" y="272"/>
                      <a:pt x="1378" y="272"/>
                    </a:cubicBezTo>
                    <a:cubicBezTo>
                      <a:pt x="1416" y="272"/>
                      <a:pt x="1416" y="272"/>
                      <a:pt x="1416" y="272"/>
                    </a:cubicBezTo>
                    <a:cubicBezTo>
                      <a:pt x="1416" y="350"/>
                      <a:pt x="1416" y="350"/>
                      <a:pt x="1416" y="350"/>
                    </a:cubicBezTo>
                    <a:cubicBezTo>
                      <a:pt x="1533" y="350"/>
                      <a:pt x="1533" y="350"/>
                      <a:pt x="1533" y="350"/>
                    </a:cubicBezTo>
                    <a:cubicBezTo>
                      <a:pt x="1533" y="0"/>
                      <a:pt x="1533" y="0"/>
                      <a:pt x="1533" y="0"/>
                    </a:cubicBezTo>
                    <a:cubicBezTo>
                      <a:pt x="1287" y="0"/>
                      <a:pt x="1041" y="0"/>
                      <a:pt x="795" y="0"/>
                    </a:cubicBezTo>
                    <a:cubicBezTo>
                      <a:pt x="795" y="350"/>
                      <a:pt x="795" y="350"/>
                      <a:pt x="795" y="350"/>
                    </a:cubicBezTo>
                    <a:cubicBezTo>
                      <a:pt x="912" y="350"/>
                      <a:pt x="912" y="350"/>
                      <a:pt x="912" y="350"/>
                    </a:cubicBezTo>
                    <a:cubicBezTo>
                      <a:pt x="912" y="272"/>
                      <a:pt x="912" y="272"/>
                      <a:pt x="912" y="272"/>
                    </a:cubicBezTo>
                    <a:cubicBezTo>
                      <a:pt x="951" y="272"/>
                      <a:pt x="951" y="272"/>
                      <a:pt x="951" y="272"/>
                    </a:cubicBezTo>
                    <a:cubicBezTo>
                      <a:pt x="951" y="350"/>
                      <a:pt x="951" y="350"/>
                      <a:pt x="951" y="350"/>
                    </a:cubicBezTo>
                    <a:cubicBezTo>
                      <a:pt x="1028" y="350"/>
                      <a:pt x="1028" y="350"/>
                      <a:pt x="1028" y="350"/>
                    </a:cubicBezTo>
                    <a:cubicBezTo>
                      <a:pt x="1028" y="388"/>
                      <a:pt x="1028" y="388"/>
                      <a:pt x="1028" y="388"/>
                    </a:cubicBezTo>
                    <a:cubicBezTo>
                      <a:pt x="860" y="388"/>
                      <a:pt x="692" y="388"/>
                      <a:pt x="524" y="388"/>
                    </a:cubicBezTo>
                    <a:cubicBezTo>
                      <a:pt x="524" y="350"/>
                      <a:pt x="524" y="350"/>
                      <a:pt x="524" y="350"/>
                    </a:cubicBezTo>
                    <a:cubicBezTo>
                      <a:pt x="601" y="350"/>
                      <a:pt x="601" y="350"/>
                      <a:pt x="601" y="350"/>
                    </a:cubicBezTo>
                    <a:cubicBezTo>
                      <a:pt x="601" y="272"/>
                      <a:pt x="601" y="272"/>
                      <a:pt x="601" y="272"/>
                    </a:cubicBezTo>
                    <a:cubicBezTo>
                      <a:pt x="640" y="272"/>
                      <a:pt x="640" y="272"/>
                      <a:pt x="640" y="272"/>
                    </a:cubicBezTo>
                    <a:cubicBezTo>
                      <a:pt x="640" y="350"/>
                      <a:pt x="640" y="350"/>
                      <a:pt x="640" y="350"/>
                    </a:cubicBezTo>
                    <a:cubicBezTo>
                      <a:pt x="757" y="350"/>
                      <a:pt x="757" y="350"/>
                      <a:pt x="757" y="350"/>
                    </a:cubicBezTo>
                    <a:cubicBezTo>
                      <a:pt x="757" y="0"/>
                      <a:pt x="757" y="0"/>
                      <a:pt x="757" y="0"/>
                    </a:cubicBezTo>
                    <a:cubicBezTo>
                      <a:pt x="511" y="0"/>
                      <a:pt x="265" y="0"/>
                      <a:pt x="19" y="0"/>
                    </a:cubicBezTo>
                    <a:cubicBezTo>
                      <a:pt x="19" y="350"/>
                      <a:pt x="19" y="350"/>
                      <a:pt x="19" y="350"/>
                    </a:cubicBezTo>
                    <a:cubicBezTo>
                      <a:pt x="136" y="350"/>
                      <a:pt x="136" y="350"/>
                      <a:pt x="136" y="350"/>
                    </a:cubicBezTo>
                    <a:cubicBezTo>
                      <a:pt x="136" y="272"/>
                      <a:pt x="136" y="272"/>
                      <a:pt x="136" y="272"/>
                    </a:cubicBezTo>
                    <a:cubicBezTo>
                      <a:pt x="175" y="272"/>
                      <a:pt x="175" y="272"/>
                      <a:pt x="175" y="272"/>
                    </a:cubicBezTo>
                    <a:cubicBezTo>
                      <a:pt x="175" y="350"/>
                      <a:pt x="175" y="350"/>
                      <a:pt x="175" y="350"/>
                    </a:cubicBezTo>
                    <a:cubicBezTo>
                      <a:pt x="252" y="350"/>
                      <a:pt x="252" y="350"/>
                      <a:pt x="252" y="350"/>
                    </a:cubicBezTo>
                    <a:cubicBezTo>
                      <a:pt x="252" y="388"/>
                      <a:pt x="252" y="388"/>
                      <a:pt x="252" y="388"/>
                    </a:cubicBezTo>
                    <a:cubicBezTo>
                      <a:pt x="0" y="388"/>
                      <a:pt x="0" y="388"/>
                      <a:pt x="0" y="388"/>
                    </a:cubicBezTo>
                    <a:cubicBezTo>
                      <a:pt x="0" y="427"/>
                      <a:pt x="0" y="427"/>
                      <a:pt x="0" y="427"/>
                    </a:cubicBezTo>
                    <a:cubicBezTo>
                      <a:pt x="291" y="427"/>
                      <a:pt x="291" y="427"/>
                      <a:pt x="291" y="427"/>
                    </a:cubicBezTo>
                    <a:cubicBezTo>
                      <a:pt x="291" y="311"/>
                      <a:pt x="291" y="311"/>
                      <a:pt x="291" y="311"/>
                    </a:cubicBezTo>
                    <a:cubicBezTo>
                      <a:pt x="213" y="311"/>
                      <a:pt x="213" y="311"/>
                      <a:pt x="213" y="311"/>
                    </a:cubicBezTo>
                    <a:cubicBezTo>
                      <a:pt x="213" y="272"/>
                      <a:pt x="213" y="272"/>
                      <a:pt x="213" y="272"/>
                    </a:cubicBezTo>
                    <a:cubicBezTo>
                      <a:pt x="291" y="272"/>
                      <a:pt x="291" y="272"/>
                      <a:pt x="291" y="272"/>
                    </a:cubicBezTo>
                    <a:cubicBezTo>
                      <a:pt x="291" y="194"/>
                      <a:pt x="291" y="194"/>
                      <a:pt x="291" y="194"/>
                    </a:cubicBezTo>
                    <a:cubicBezTo>
                      <a:pt x="330" y="194"/>
                      <a:pt x="330" y="194"/>
                      <a:pt x="330" y="194"/>
                    </a:cubicBezTo>
                    <a:cubicBezTo>
                      <a:pt x="330" y="466"/>
                      <a:pt x="330" y="466"/>
                      <a:pt x="330" y="466"/>
                    </a:cubicBezTo>
                    <a:cubicBezTo>
                      <a:pt x="0" y="466"/>
                      <a:pt x="0" y="466"/>
                      <a:pt x="0" y="466"/>
                    </a:cubicBezTo>
                    <a:cubicBezTo>
                      <a:pt x="0" y="505"/>
                      <a:pt x="0" y="505"/>
                      <a:pt x="0" y="505"/>
                    </a:cubicBezTo>
                    <a:cubicBezTo>
                      <a:pt x="369" y="505"/>
                      <a:pt x="369" y="505"/>
                      <a:pt x="369" y="505"/>
                    </a:cubicBezTo>
                    <a:cubicBezTo>
                      <a:pt x="369" y="466"/>
                      <a:pt x="369" y="466"/>
                      <a:pt x="369" y="466"/>
                    </a:cubicBezTo>
                    <a:cubicBezTo>
                      <a:pt x="369" y="156"/>
                      <a:pt x="369" y="156"/>
                      <a:pt x="369" y="156"/>
                    </a:cubicBezTo>
                    <a:cubicBezTo>
                      <a:pt x="252" y="156"/>
                      <a:pt x="252" y="156"/>
                      <a:pt x="252" y="156"/>
                    </a:cubicBezTo>
                    <a:cubicBezTo>
                      <a:pt x="252" y="233"/>
                      <a:pt x="252" y="233"/>
                      <a:pt x="252" y="233"/>
                    </a:cubicBezTo>
                    <a:cubicBezTo>
                      <a:pt x="213" y="233"/>
                      <a:pt x="213" y="233"/>
                      <a:pt x="213" y="233"/>
                    </a:cubicBezTo>
                    <a:cubicBezTo>
                      <a:pt x="213" y="156"/>
                      <a:pt x="213" y="156"/>
                      <a:pt x="213" y="156"/>
                    </a:cubicBezTo>
                    <a:cubicBezTo>
                      <a:pt x="136" y="156"/>
                      <a:pt x="136" y="156"/>
                      <a:pt x="136" y="156"/>
                    </a:cubicBezTo>
                    <a:cubicBezTo>
                      <a:pt x="136" y="117"/>
                      <a:pt x="136" y="117"/>
                      <a:pt x="136" y="117"/>
                    </a:cubicBezTo>
                    <a:cubicBezTo>
                      <a:pt x="304" y="117"/>
                      <a:pt x="472" y="117"/>
                      <a:pt x="640" y="117"/>
                    </a:cubicBezTo>
                    <a:cubicBezTo>
                      <a:pt x="640" y="156"/>
                      <a:pt x="640" y="156"/>
                      <a:pt x="640" y="156"/>
                    </a:cubicBezTo>
                    <a:cubicBezTo>
                      <a:pt x="563" y="156"/>
                      <a:pt x="563" y="156"/>
                      <a:pt x="563" y="156"/>
                    </a:cubicBezTo>
                    <a:cubicBezTo>
                      <a:pt x="563" y="233"/>
                      <a:pt x="563" y="233"/>
                      <a:pt x="563" y="233"/>
                    </a:cubicBezTo>
                    <a:cubicBezTo>
                      <a:pt x="524" y="233"/>
                      <a:pt x="524" y="233"/>
                      <a:pt x="524" y="233"/>
                    </a:cubicBezTo>
                    <a:cubicBezTo>
                      <a:pt x="524" y="156"/>
                      <a:pt x="524" y="156"/>
                      <a:pt x="524" y="156"/>
                    </a:cubicBezTo>
                    <a:cubicBezTo>
                      <a:pt x="407" y="156"/>
                      <a:pt x="407" y="156"/>
                      <a:pt x="407" y="156"/>
                    </a:cubicBezTo>
                    <a:cubicBezTo>
                      <a:pt x="407" y="466"/>
                      <a:pt x="407" y="466"/>
                      <a:pt x="407" y="466"/>
                    </a:cubicBezTo>
                    <a:cubicBezTo>
                      <a:pt x="407" y="505"/>
                      <a:pt x="407" y="505"/>
                      <a:pt x="407" y="505"/>
                    </a:cubicBezTo>
                    <a:cubicBezTo>
                      <a:pt x="653" y="505"/>
                      <a:pt x="899" y="505"/>
                      <a:pt x="1145" y="505"/>
                    </a:cubicBezTo>
                    <a:cubicBezTo>
                      <a:pt x="1145" y="466"/>
                      <a:pt x="1145" y="466"/>
                      <a:pt x="1145" y="466"/>
                    </a:cubicBezTo>
                    <a:cubicBezTo>
                      <a:pt x="1145" y="156"/>
                      <a:pt x="1145" y="156"/>
                      <a:pt x="1145" y="156"/>
                    </a:cubicBezTo>
                    <a:cubicBezTo>
                      <a:pt x="1028" y="156"/>
                      <a:pt x="1028" y="156"/>
                      <a:pt x="1028" y="156"/>
                    </a:cubicBezTo>
                    <a:cubicBezTo>
                      <a:pt x="1028" y="233"/>
                      <a:pt x="1028" y="233"/>
                      <a:pt x="1028" y="233"/>
                    </a:cubicBezTo>
                    <a:cubicBezTo>
                      <a:pt x="990" y="233"/>
                      <a:pt x="990" y="233"/>
                      <a:pt x="990" y="233"/>
                    </a:cubicBezTo>
                    <a:cubicBezTo>
                      <a:pt x="990" y="156"/>
                      <a:pt x="990" y="156"/>
                      <a:pt x="990" y="156"/>
                    </a:cubicBezTo>
                    <a:cubicBezTo>
                      <a:pt x="912" y="156"/>
                      <a:pt x="912" y="156"/>
                      <a:pt x="912" y="156"/>
                    </a:cubicBezTo>
                    <a:cubicBezTo>
                      <a:pt x="912" y="117"/>
                      <a:pt x="912" y="117"/>
                      <a:pt x="912" y="117"/>
                    </a:cubicBezTo>
                    <a:cubicBezTo>
                      <a:pt x="1080" y="117"/>
                      <a:pt x="1248" y="117"/>
                      <a:pt x="1416" y="117"/>
                    </a:cubicBezTo>
                    <a:cubicBezTo>
                      <a:pt x="1416" y="156"/>
                      <a:pt x="1416" y="156"/>
                      <a:pt x="1416" y="156"/>
                    </a:cubicBezTo>
                    <a:cubicBezTo>
                      <a:pt x="1339" y="156"/>
                      <a:pt x="1339" y="156"/>
                      <a:pt x="1339" y="156"/>
                    </a:cubicBezTo>
                    <a:cubicBezTo>
                      <a:pt x="1339" y="233"/>
                      <a:pt x="1339" y="233"/>
                      <a:pt x="1339" y="233"/>
                    </a:cubicBezTo>
                    <a:cubicBezTo>
                      <a:pt x="1300" y="233"/>
                      <a:pt x="1300" y="233"/>
                      <a:pt x="1300" y="233"/>
                    </a:cubicBezTo>
                    <a:cubicBezTo>
                      <a:pt x="1300" y="156"/>
                      <a:pt x="1300" y="156"/>
                      <a:pt x="1300" y="156"/>
                    </a:cubicBezTo>
                    <a:cubicBezTo>
                      <a:pt x="1184" y="156"/>
                      <a:pt x="1184" y="156"/>
                      <a:pt x="1184" y="156"/>
                    </a:cubicBezTo>
                    <a:cubicBezTo>
                      <a:pt x="1184" y="466"/>
                      <a:pt x="1184" y="466"/>
                      <a:pt x="1184" y="466"/>
                    </a:cubicBezTo>
                    <a:cubicBezTo>
                      <a:pt x="1184" y="505"/>
                      <a:pt x="1184" y="505"/>
                      <a:pt x="1184" y="505"/>
                    </a:cubicBezTo>
                    <a:cubicBezTo>
                      <a:pt x="1429" y="505"/>
                      <a:pt x="1675" y="505"/>
                      <a:pt x="1921" y="505"/>
                    </a:cubicBezTo>
                    <a:cubicBezTo>
                      <a:pt x="1921" y="466"/>
                      <a:pt x="1921" y="466"/>
                      <a:pt x="1921" y="466"/>
                    </a:cubicBezTo>
                    <a:close/>
                    <a:moveTo>
                      <a:pt x="1843" y="427"/>
                    </a:moveTo>
                    <a:cubicBezTo>
                      <a:pt x="1843" y="311"/>
                      <a:pt x="1843" y="311"/>
                      <a:pt x="1843" y="311"/>
                    </a:cubicBezTo>
                    <a:cubicBezTo>
                      <a:pt x="1766" y="311"/>
                      <a:pt x="1766" y="311"/>
                      <a:pt x="1766" y="311"/>
                    </a:cubicBezTo>
                    <a:cubicBezTo>
                      <a:pt x="1766" y="272"/>
                      <a:pt x="1766" y="272"/>
                      <a:pt x="1766" y="272"/>
                    </a:cubicBezTo>
                    <a:cubicBezTo>
                      <a:pt x="1843" y="272"/>
                      <a:pt x="1843" y="272"/>
                      <a:pt x="1843" y="272"/>
                    </a:cubicBezTo>
                    <a:cubicBezTo>
                      <a:pt x="1843" y="194"/>
                      <a:pt x="1843" y="194"/>
                      <a:pt x="1843" y="194"/>
                    </a:cubicBezTo>
                    <a:cubicBezTo>
                      <a:pt x="1882" y="194"/>
                      <a:pt x="1882" y="194"/>
                      <a:pt x="1882" y="194"/>
                    </a:cubicBezTo>
                    <a:cubicBezTo>
                      <a:pt x="1882" y="466"/>
                      <a:pt x="1882" y="466"/>
                      <a:pt x="1882" y="466"/>
                    </a:cubicBezTo>
                    <a:cubicBezTo>
                      <a:pt x="1662" y="466"/>
                      <a:pt x="1442" y="466"/>
                      <a:pt x="1222" y="466"/>
                    </a:cubicBezTo>
                    <a:cubicBezTo>
                      <a:pt x="1222" y="194"/>
                      <a:pt x="1222" y="194"/>
                      <a:pt x="1222" y="194"/>
                    </a:cubicBezTo>
                    <a:cubicBezTo>
                      <a:pt x="1261" y="194"/>
                      <a:pt x="1261" y="194"/>
                      <a:pt x="1261" y="194"/>
                    </a:cubicBezTo>
                    <a:cubicBezTo>
                      <a:pt x="1261" y="272"/>
                      <a:pt x="1261" y="272"/>
                      <a:pt x="1261" y="272"/>
                    </a:cubicBezTo>
                    <a:cubicBezTo>
                      <a:pt x="1339" y="272"/>
                      <a:pt x="1339" y="272"/>
                      <a:pt x="1339" y="272"/>
                    </a:cubicBezTo>
                    <a:cubicBezTo>
                      <a:pt x="1339" y="311"/>
                      <a:pt x="1339" y="311"/>
                      <a:pt x="1339" y="311"/>
                    </a:cubicBezTo>
                    <a:cubicBezTo>
                      <a:pt x="1261" y="311"/>
                      <a:pt x="1261" y="311"/>
                      <a:pt x="1261" y="311"/>
                    </a:cubicBezTo>
                    <a:cubicBezTo>
                      <a:pt x="1261" y="427"/>
                      <a:pt x="1261" y="427"/>
                      <a:pt x="1261" y="427"/>
                    </a:cubicBezTo>
                    <a:cubicBezTo>
                      <a:pt x="1455" y="427"/>
                      <a:pt x="1649" y="427"/>
                      <a:pt x="1843" y="427"/>
                    </a:cubicBezTo>
                    <a:close/>
                    <a:moveTo>
                      <a:pt x="1106" y="466"/>
                    </a:moveTo>
                    <a:cubicBezTo>
                      <a:pt x="1106" y="194"/>
                      <a:pt x="1106" y="194"/>
                      <a:pt x="1106" y="194"/>
                    </a:cubicBezTo>
                    <a:cubicBezTo>
                      <a:pt x="1067" y="194"/>
                      <a:pt x="1067" y="194"/>
                      <a:pt x="1067" y="194"/>
                    </a:cubicBezTo>
                    <a:cubicBezTo>
                      <a:pt x="1067" y="272"/>
                      <a:pt x="1067" y="272"/>
                      <a:pt x="1067" y="272"/>
                    </a:cubicBezTo>
                    <a:cubicBezTo>
                      <a:pt x="990" y="272"/>
                      <a:pt x="990" y="272"/>
                      <a:pt x="990" y="272"/>
                    </a:cubicBezTo>
                    <a:cubicBezTo>
                      <a:pt x="990" y="311"/>
                      <a:pt x="990" y="311"/>
                      <a:pt x="990" y="311"/>
                    </a:cubicBezTo>
                    <a:cubicBezTo>
                      <a:pt x="1067" y="311"/>
                      <a:pt x="1067" y="311"/>
                      <a:pt x="1067" y="311"/>
                    </a:cubicBezTo>
                    <a:cubicBezTo>
                      <a:pt x="1067" y="427"/>
                      <a:pt x="1067" y="427"/>
                      <a:pt x="1067" y="427"/>
                    </a:cubicBezTo>
                    <a:cubicBezTo>
                      <a:pt x="873" y="427"/>
                      <a:pt x="679" y="427"/>
                      <a:pt x="485" y="427"/>
                    </a:cubicBezTo>
                    <a:cubicBezTo>
                      <a:pt x="485" y="311"/>
                      <a:pt x="485" y="311"/>
                      <a:pt x="485" y="311"/>
                    </a:cubicBezTo>
                    <a:cubicBezTo>
                      <a:pt x="563" y="311"/>
                      <a:pt x="563" y="311"/>
                      <a:pt x="563" y="311"/>
                    </a:cubicBezTo>
                    <a:cubicBezTo>
                      <a:pt x="563" y="272"/>
                      <a:pt x="563" y="272"/>
                      <a:pt x="563" y="272"/>
                    </a:cubicBezTo>
                    <a:cubicBezTo>
                      <a:pt x="485" y="272"/>
                      <a:pt x="485" y="272"/>
                      <a:pt x="485" y="272"/>
                    </a:cubicBezTo>
                    <a:cubicBezTo>
                      <a:pt x="485" y="194"/>
                      <a:pt x="485" y="194"/>
                      <a:pt x="485" y="194"/>
                    </a:cubicBezTo>
                    <a:cubicBezTo>
                      <a:pt x="446" y="194"/>
                      <a:pt x="446" y="194"/>
                      <a:pt x="446" y="194"/>
                    </a:cubicBezTo>
                    <a:cubicBezTo>
                      <a:pt x="446" y="466"/>
                      <a:pt x="446" y="466"/>
                      <a:pt x="446" y="466"/>
                    </a:cubicBezTo>
                    <a:cubicBezTo>
                      <a:pt x="666" y="466"/>
                      <a:pt x="886" y="466"/>
                      <a:pt x="1106" y="466"/>
                    </a:cubicBezTo>
                    <a:close/>
                    <a:moveTo>
                      <a:pt x="679" y="78"/>
                    </a:moveTo>
                    <a:cubicBezTo>
                      <a:pt x="679" y="194"/>
                      <a:pt x="679" y="194"/>
                      <a:pt x="679" y="194"/>
                    </a:cubicBezTo>
                    <a:cubicBezTo>
                      <a:pt x="601" y="194"/>
                      <a:pt x="601" y="194"/>
                      <a:pt x="601" y="194"/>
                    </a:cubicBezTo>
                    <a:cubicBezTo>
                      <a:pt x="601" y="233"/>
                      <a:pt x="601" y="233"/>
                      <a:pt x="601" y="233"/>
                    </a:cubicBezTo>
                    <a:cubicBezTo>
                      <a:pt x="679" y="233"/>
                      <a:pt x="679" y="233"/>
                      <a:pt x="679" y="233"/>
                    </a:cubicBezTo>
                    <a:cubicBezTo>
                      <a:pt x="679" y="311"/>
                      <a:pt x="679" y="311"/>
                      <a:pt x="679" y="311"/>
                    </a:cubicBezTo>
                    <a:cubicBezTo>
                      <a:pt x="718" y="311"/>
                      <a:pt x="718" y="311"/>
                      <a:pt x="718" y="311"/>
                    </a:cubicBezTo>
                    <a:cubicBezTo>
                      <a:pt x="718" y="39"/>
                      <a:pt x="718" y="39"/>
                      <a:pt x="718" y="39"/>
                    </a:cubicBezTo>
                    <a:cubicBezTo>
                      <a:pt x="498" y="39"/>
                      <a:pt x="278" y="39"/>
                      <a:pt x="58" y="39"/>
                    </a:cubicBezTo>
                    <a:cubicBezTo>
                      <a:pt x="58" y="311"/>
                      <a:pt x="58" y="311"/>
                      <a:pt x="58" y="311"/>
                    </a:cubicBezTo>
                    <a:cubicBezTo>
                      <a:pt x="97" y="311"/>
                      <a:pt x="97" y="311"/>
                      <a:pt x="97" y="311"/>
                    </a:cubicBezTo>
                    <a:cubicBezTo>
                      <a:pt x="97" y="233"/>
                      <a:pt x="97" y="233"/>
                      <a:pt x="97" y="233"/>
                    </a:cubicBezTo>
                    <a:cubicBezTo>
                      <a:pt x="175" y="233"/>
                      <a:pt x="175" y="233"/>
                      <a:pt x="175" y="233"/>
                    </a:cubicBezTo>
                    <a:cubicBezTo>
                      <a:pt x="175" y="194"/>
                      <a:pt x="175" y="194"/>
                      <a:pt x="175" y="194"/>
                    </a:cubicBezTo>
                    <a:cubicBezTo>
                      <a:pt x="97" y="194"/>
                      <a:pt x="97" y="194"/>
                      <a:pt x="97" y="194"/>
                    </a:cubicBezTo>
                    <a:cubicBezTo>
                      <a:pt x="97" y="78"/>
                      <a:pt x="97" y="78"/>
                      <a:pt x="97" y="78"/>
                    </a:cubicBezTo>
                    <a:cubicBezTo>
                      <a:pt x="291" y="78"/>
                      <a:pt x="485" y="78"/>
                      <a:pt x="679" y="78"/>
                    </a:cubicBezTo>
                    <a:close/>
                    <a:moveTo>
                      <a:pt x="1455" y="78"/>
                    </a:moveTo>
                    <a:cubicBezTo>
                      <a:pt x="1455" y="194"/>
                      <a:pt x="1455" y="194"/>
                      <a:pt x="1455" y="194"/>
                    </a:cubicBezTo>
                    <a:cubicBezTo>
                      <a:pt x="1378" y="194"/>
                      <a:pt x="1378" y="194"/>
                      <a:pt x="1378" y="194"/>
                    </a:cubicBezTo>
                    <a:cubicBezTo>
                      <a:pt x="1378" y="233"/>
                      <a:pt x="1378" y="233"/>
                      <a:pt x="1378" y="233"/>
                    </a:cubicBezTo>
                    <a:cubicBezTo>
                      <a:pt x="1455" y="233"/>
                      <a:pt x="1455" y="233"/>
                      <a:pt x="1455" y="233"/>
                    </a:cubicBezTo>
                    <a:cubicBezTo>
                      <a:pt x="1455" y="311"/>
                      <a:pt x="1455" y="311"/>
                      <a:pt x="1455" y="311"/>
                    </a:cubicBezTo>
                    <a:cubicBezTo>
                      <a:pt x="1494" y="311"/>
                      <a:pt x="1494" y="311"/>
                      <a:pt x="1494" y="311"/>
                    </a:cubicBezTo>
                    <a:cubicBezTo>
                      <a:pt x="1494" y="39"/>
                      <a:pt x="1494" y="39"/>
                      <a:pt x="1494" y="39"/>
                    </a:cubicBezTo>
                    <a:cubicBezTo>
                      <a:pt x="1274" y="39"/>
                      <a:pt x="1054" y="39"/>
                      <a:pt x="834" y="39"/>
                    </a:cubicBezTo>
                    <a:cubicBezTo>
                      <a:pt x="834" y="311"/>
                      <a:pt x="834" y="311"/>
                      <a:pt x="834" y="311"/>
                    </a:cubicBezTo>
                    <a:cubicBezTo>
                      <a:pt x="873" y="311"/>
                      <a:pt x="873" y="311"/>
                      <a:pt x="873" y="311"/>
                    </a:cubicBezTo>
                    <a:cubicBezTo>
                      <a:pt x="873" y="233"/>
                      <a:pt x="873" y="233"/>
                      <a:pt x="873" y="233"/>
                    </a:cubicBezTo>
                    <a:cubicBezTo>
                      <a:pt x="951" y="233"/>
                      <a:pt x="951" y="233"/>
                      <a:pt x="951" y="233"/>
                    </a:cubicBezTo>
                    <a:cubicBezTo>
                      <a:pt x="951" y="194"/>
                      <a:pt x="951" y="194"/>
                      <a:pt x="951" y="194"/>
                    </a:cubicBezTo>
                    <a:cubicBezTo>
                      <a:pt x="873" y="194"/>
                      <a:pt x="873" y="194"/>
                      <a:pt x="873" y="194"/>
                    </a:cubicBezTo>
                    <a:cubicBezTo>
                      <a:pt x="873" y="78"/>
                      <a:pt x="873" y="78"/>
                      <a:pt x="873" y="78"/>
                    </a:cubicBezTo>
                    <a:cubicBezTo>
                      <a:pt x="1067" y="78"/>
                      <a:pt x="1261" y="78"/>
                      <a:pt x="1455" y="78"/>
                    </a:cubicBezTo>
                    <a:close/>
                    <a:moveTo>
                      <a:pt x="1999" y="466"/>
                    </a:moveTo>
                    <a:cubicBezTo>
                      <a:pt x="1999" y="194"/>
                      <a:pt x="1999" y="194"/>
                      <a:pt x="1999" y="194"/>
                    </a:cubicBezTo>
                    <a:cubicBezTo>
                      <a:pt x="2037" y="194"/>
                      <a:pt x="2037" y="194"/>
                      <a:pt x="2037" y="194"/>
                    </a:cubicBezTo>
                    <a:cubicBezTo>
                      <a:pt x="2037" y="272"/>
                      <a:pt x="2037" y="272"/>
                      <a:pt x="2037" y="272"/>
                    </a:cubicBezTo>
                    <a:cubicBezTo>
                      <a:pt x="2115" y="272"/>
                      <a:pt x="2115" y="272"/>
                      <a:pt x="2115" y="272"/>
                    </a:cubicBezTo>
                    <a:cubicBezTo>
                      <a:pt x="2115" y="311"/>
                      <a:pt x="2115" y="311"/>
                      <a:pt x="2115" y="311"/>
                    </a:cubicBezTo>
                    <a:cubicBezTo>
                      <a:pt x="2037" y="311"/>
                      <a:pt x="2037" y="311"/>
                      <a:pt x="2037" y="311"/>
                    </a:cubicBezTo>
                    <a:cubicBezTo>
                      <a:pt x="2037" y="427"/>
                      <a:pt x="2037" y="427"/>
                      <a:pt x="2037" y="427"/>
                    </a:cubicBezTo>
                    <a:cubicBezTo>
                      <a:pt x="2231" y="427"/>
                      <a:pt x="2426" y="427"/>
                      <a:pt x="2620" y="427"/>
                    </a:cubicBezTo>
                    <a:cubicBezTo>
                      <a:pt x="2620" y="311"/>
                      <a:pt x="2620" y="311"/>
                      <a:pt x="2620" y="311"/>
                    </a:cubicBezTo>
                    <a:cubicBezTo>
                      <a:pt x="2542" y="311"/>
                      <a:pt x="2542" y="311"/>
                      <a:pt x="2542" y="311"/>
                    </a:cubicBezTo>
                    <a:cubicBezTo>
                      <a:pt x="2542" y="272"/>
                      <a:pt x="2542" y="272"/>
                      <a:pt x="2542" y="272"/>
                    </a:cubicBezTo>
                    <a:cubicBezTo>
                      <a:pt x="2620" y="272"/>
                      <a:pt x="2620" y="272"/>
                      <a:pt x="2620" y="272"/>
                    </a:cubicBezTo>
                    <a:cubicBezTo>
                      <a:pt x="2620" y="194"/>
                      <a:pt x="2620" y="194"/>
                      <a:pt x="2620" y="194"/>
                    </a:cubicBezTo>
                    <a:cubicBezTo>
                      <a:pt x="2658" y="194"/>
                      <a:pt x="2658" y="194"/>
                      <a:pt x="2658" y="194"/>
                    </a:cubicBezTo>
                    <a:cubicBezTo>
                      <a:pt x="2658" y="466"/>
                      <a:pt x="2658" y="466"/>
                      <a:pt x="2658" y="466"/>
                    </a:cubicBezTo>
                    <a:cubicBezTo>
                      <a:pt x="2438" y="466"/>
                      <a:pt x="2219" y="466"/>
                      <a:pt x="1999" y="466"/>
                    </a:cubicBezTo>
                    <a:close/>
                    <a:moveTo>
                      <a:pt x="2426" y="78"/>
                    </a:moveTo>
                    <a:cubicBezTo>
                      <a:pt x="2426" y="194"/>
                      <a:pt x="2426" y="194"/>
                      <a:pt x="2426" y="194"/>
                    </a:cubicBezTo>
                    <a:cubicBezTo>
                      <a:pt x="2503" y="194"/>
                      <a:pt x="2503" y="194"/>
                      <a:pt x="2503" y="194"/>
                    </a:cubicBezTo>
                    <a:cubicBezTo>
                      <a:pt x="2503" y="233"/>
                      <a:pt x="2503" y="233"/>
                      <a:pt x="2503" y="233"/>
                    </a:cubicBezTo>
                    <a:cubicBezTo>
                      <a:pt x="2426" y="233"/>
                      <a:pt x="2426" y="233"/>
                      <a:pt x="2426" y="233"/>
                    </a:cubicBezTo>
                    <a:cubicBezTo>
                      <a:pt x="2426" y="311"/>
                      <a:pt x="2426" y="311"/>
                      <a:pt x="2426" y="311"/>
                    </a:cubicBezTo>
                    <a:cubicBezTo>
                      <a:pt x="2387" y="311"/>
                      <a:pt x="2387" y="311"/>
                      <a:pt x="2387" y="311"/>
                    </a:cubicBezTo>
                    <a:cubicBezTo>
                      <a:pt x="2387" y="39"/>
                      <a:pt x="2387" y="39"/>
                      <a:pt x="2387" y="39"/>
                    </a:cubicBezTo>
                    <a:cubicBezTo>
                      <a:pt x="2607" y="39"/>
                      <a:pt x="2827" y="39"/>
                      <a:pt x="3047" y="39"/>
                    </a:cubicBezTo>
                    <a:cubicBezTo>
                      <a:pt x="3047" y="311"/>
                      <a:pt x="3047" y="311"/>
                      <a:pt x="3047" y="311"/>
                    </a:cubicBezTo>
                    <a:cubicBezTo>
                      <a:pt x="3008" y="311"/>
                      <a:pt x="3008" y="311"/>
                      <a:pt x="3008" y="311"/>
                    </a:cubicBezTo>
                    <a:cubicBezTo>
                      <a:pt x="3008" y="233"/>
                      <a:pt x="3008" y="233"/>
                      <a:pt x="3008" y="233"/>
                    </a:cubicBezTo>
                    <a:cubicBezTo>
                      <a:pt x="2930" y="233"/>
                      <a:pt x="2930" y="233"/>
                      <a:pt x="2930" y="233"/>
                    </a:cubicBezTo>
                    <a:cubicBezTo>
                      <a:pt x="2930" y="194"/>
                      <a:pt x="2930" y="194"/>
                      <a:pt x="2930" y="194"/>
                    </a:cubicBezTo>
                    <a:cubicBezTo>
                      <a:pt x="3008" y="194"/>
                      <a:pt x="3008" y="194"/>
                      <a:pt x="3008" y="194"/>
                    </a:cubicBezTo>
                    <a:cubicBezTo>
                      <a:pt x="3008" y="78"/>
                      <a:pt x="3008" y="78"/>
                      <a:pt x="3008" y="78"/>
                    </a:cubicBezTo>
                    <a:cubicBezTo>
                      <a:pt x="2814" y="78"/>
                      <a:pt x="2620" y="78"/>
                      <a:pt x="2426" y="78"/>
                    </a:cubicBezTo>
                    <a:close/>
                    <a:moveTo>
                      <a:pt x="1649" y="78"/>
                    </a:moveTo>
                    <a:cubicBezTo>
                      <a:pt x="1649" y="194"/>
                      <a:pt x="1649" y="194"/>
                      <a:pt x="1649" y="194"/>
                    </a:cubicBezTo>
                    <a:cubicBezTo>
                      <a:pt x="1727" y="194"/>
                      <a:pt x="1727" y="194"/>
                      <a:pt x="1727" y="194"/>
                    </a:cubicBezTo>
                    <a:cubicBezTo>
                      <a:pt x="1727" y="233"/>
                      <a:pt x="1727" y="233"/>
                      <a:pt x="1727" y="233"/>
                    </a:cubicBezTo>
                    <a:cubicBezTo>
                      <a:pt x="1649" y="233"/>
                      <a:pt x="1649" y="233"/>
                      <a:pt x="1649" y="233"/>
                    </a:cubicBezTo>
                    <a:cubicBezTo>
                      <a:pt x="1649" y="311"/>
                      <a:pt x="1649" y="311"/>
                      <a:pt x="1649" y="311"/>
                    </a:cubicBezTo>
                    <a:cubicBezTo>
                      <a:pt x="1611" y="311"/>
                      <a:pt x="1611" y="311"/>
                      <a:pt x="1611" y="311"/>
                    </a:cubicBezTo>
                    <a:cubicBezTo>
                      <a:pt x="1611" y="39"/>
                      <a:pt x="1611" y="39"/>
                      <a:pt x="1611" y="39"/>
                    </a:cubicBezTo>
                    <a:cubicBezTo>
                      <a:pt x="1830" y="39"/>
                      <a:pt x="2050" y="39"/>
                      <a:pt x="2270" y="39"/>
                    </a:cubicBezTo>
                    <a:cubicBezTo>
                      <a:pt x="2270" y="311"/>
                      <a:pt x="2270" y="311"/>
                      <a:pt x="2270" y="311"/>
                    </a:cubicBezTo>
                    <a:cubicBezTo>
                      <a:pt x="2231" y="311"/>
                      <a:pt x="2231" y="311"/>
                      <a:pt x="2231" y="311"/>
                    </a:cubicBezTo>
                    <a:cubicBezTo>
                      <a:pt x="2231" y="233"/>
                      <a:pt x="2231" y="233"/>
                      <a:pt x="2231" y="233"/>
                    </a:cubicBezTo>
                    <a:cubicBezTo>
                      <a:pt x="2154" y="233"/>
                      <a:pt x="2154" y="233"/>
                      <a:pt x="2154" y="233"/>
                    </a:cubicBezTo>
                    <a:cubicBezTo>
                      <a:pt x="2154" y="194"/>
                      <a:pt x="2154" y="194"/>
                      <a:pt x="2154" y="194"/>
                    </a:cubicBezTo>
                    <a:cubicBezTo>
                      <a:pt x="2232" y="194"/>
                      <a:pt x="2232" y="194"/>
                      <a:pt x="2232" y="194"/>
                    </a:cubicBezTo>
                    <a:cubicBezTo>
                      <a:pt x="2232" y="78"/>
                      <a:pt x="2232" y="78"/>
                      <a:pt x="2232" y="78"/>
                    </a:cubicBezTo>
                    <a:cubicBezTo>
                      <a:pt x="2037" y="78"/>
                      <a:pt x="1843" y="78"/>
                      <a:pt x="1649" y="78"/>
                    </a:cubicBezTo>
                    <a:close/>
                  </a:path>
                </a:pathLst>
              </a:custGeom>
              <a:solidFill>
                <a:srgbClr val="6D443E"/>
              </a:solidFill>
              <a:ln>
                <a:noFill/>
              </a:ln>
            </p:spPr>
            <p:txBody>
              <a:bodyPr vert="horz" wrap="square" lIns="91440" tIns="45720" rIns="91440" bIns="45720" numCol="1" anchor="t" anchorCtr="0" compatLnSpc="1"/>
              <a:lstStyle/>
              <a:p>
                <a:endParaRPr lang="zh-CN" altLang="en-US" dirty="0">
                  <a:ea typeface="华文行楷" panose="02010800040101010101" pitchFamily="2" charset="-122"/>
                </a:endParaRPr>
              </a:p>
            </p:txBody>
          </p:sp>
        </p:grpSp>
        <p:pic>
          <p:nvPicPr>
            <p:cNvPr id="21" name="图片 20"/>
            <p:cNvPicPr>
              <a:picLocks noChangeAspect="1"/>
            </p:cNvPicPr>
            <p:nvPr/>
          </p:nvPicPr>
          <p:blipFill>
            <a:blip r:embed="rId1">
              <a:extLst>
                <a:ext uri="{28A0092B-C50C-407E-A947-70E740481C1C}">
                  <a14:useLocalDpi xmlns:a14="http://schemas.microsoft.com/office/drawing/2010/main" val="0"/>
                </a:ext>
              </a:extLst>
            </a:blip>
            <a:srcRect r="90623"/>
            <a:stretch>
              <a:fillRect/>
            </a:stretch>
          </p:blipFill>
          <p:spPr>
            <a:xfrm>
              <a:off x="12030796" y="148188"/>
              <a:ext cx="161204" cy="286537"/>
            </a:xfrm>
            <a:custGeom>
              <a:avLst/>
              <a:gdLst>
                <a:gd name="connsiteX0" fmla="*/ 0 w 161204"/>
                <a:gd name="connsiteY0" fmla="*/ 0 h 286537"/>
                <a:gd name="connsiteX1" fmla="*/ 161204 w 161204"/>
                <a:gd name="connsiteY1" fmla="*/ 0 h 286537"/>
                <a:gd name="connsiteX2" fmla="*/ 161204 w 161204"/>
                <a:gd name="connsiteY2" fmla="*/ 286537 h 286537"/>
                <a:gd name="connsiteX3" fmla="*/ 0 w 161204"/>
                <a:gd name="connsiteY3" fmla="*/ 286537 h 286537"/>
              </a:gdLst>
              <a:ahLst/>
              <a:cxnLst>
                <a:cxn ang="0">
                  <a:pos x="connsiteX0" y="connsiteY0"/>
                </a:cxn>
                <a:cxn ang="0">
                  <a:pos x="connsiteX1" y="connsiteY1"/>
                </a:cxn>
                <a:cxn ang="0">
                  <a:pos x="connsiteX2" y="connsiteY2"/>
                </a:cxn>
                <a:cxn ang="0">
                  <a:pos x="connsiteX3" y="connsiteY3"/>
                </a:cxn>
              </a:cxnLst>
              <a:rect l="l" t="t" r="r" b="b"/>
              <a:pathLst>
                <a:path w="161204" h="286537">
                  <a:moveTo>
                    <a:pt x="0" y="0"/>
                  </a:moveTo>
                  <a:lnTo>
                    <a:pt x="161204" y="0"/>
                  </a:lnTo>
                  <a:lnTo>
                    <a:pt x="161204" y="286537"/>
                  </a:lnTo>
                  <a:lnTo>
                    <a:pt x="0" y="286537"/>
                  </a:lnTo>
                  <a:close/>
                </a:path>
              </a:pathLst>
            </a:custGeom>
          </p:spPr>
        </p:pic>
      </p:grpSp>
      <p:pic>
        <p:nvPicPr>
          <p:cNvPr id="35" name="图片 34"/>
          <p:cNvPicPr>
            <a:picLocks noChangeAspect="1"/>
          </p:cNvPicPr>
          <p:nvPr/>
        </p:nvPicPr>
        <p:blipFill>
          <a:blip r:embed="rId2"/>
          <a:stretch>
            <a:fillRect/>
          </a:stretch>
        </p:blipFill>
        <p:spPr>
          <a:xfrm rot="574585">
            <a:off x="7564423" y="2752131"/>
            <a:ext cx="4950001" cy="3285000"/>
          </a:xfrm>
          <a:prstGeom prst="rect">
            <a:avLst/>
          </a:prstGeom>
        </p:spPr>
      </p:pic>
      <p:sp>
        <p:nvSpPr>
          <p:cNvPr id="36" name="文本框 35"/>
          <p:cNvSpPr txBox="1"/>
          <p:nvPr/>
        </p:nvSpPr>
        <p:spPr>
          <a:xfrm>
            <a:off x="5448413" y="1677530"/>
            <a:ext cx="1200329" cy="3764283"/>
          </a:xfrm>
          <a:prstGeom prst="rect">
            <a:avLst/>
          </a:prstGeom>
          <a:noFill/>
        </p:spPr>
        <p:txBody>
          <a:bodyPr vert="eaVert" wrap="square" rtlCol="0">
            <a:spAutoFit/>
          </a:bodyPr>
          <a:lstStyle/>
          <a:p>
            <a:r>
              <a:rPr lang="zh-CN" altLang="en-US" sz="6600" smtClean="0">
                <a:latin typeface="禹卫书法行书简体" panose="02000603000000000000" pitchFamily="2" charset="-122"/>
                <a:ea typeface="禹卫书法行书简体" panose="02000603000000000000" pitchFamily="2" charset="-122"/>
              </a:rPr>
              <a:t>感谢倾听</a:t>
            </a:r>
            <a:endParaRPr lang="zh-CN" altLang="en-US" sz="6600">
              <a:latin typeface="禹卫书法行书简体" panose="02000603000000000000" pitchFamily="2" charset="-122"/>
              <a:ea typeface="禹卫书法行书简体" panose="02000603000000000000" pitchFamily="2" charset="-122"/>
            </a:endParaRPr>
          </a:p>
        </p:txBody>
      </p:sp>
      <p:pic>
        <p:nvPicPr>
          <p:cNvPr id="37" name="图片 3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0695"/>
            <a:ext cx="3722914" cy="5785609"/>
          </a:xfrm>
          <a:prstGeom prst="rect">
            <a:avLst/>
          </a:prstGeom>
        </p:spPr>
      </p:pic>
      <p:grpSp>
        <p:nvGrpSpPr>
          <p:cNvPr id="38" name="组合 37"/>
          <p:cNvGrpSpPr/>
          <p:nvPr/>
        </p:nvGrpSpPr>
        <p:grpSpPr>
          <a:xfrm>
            <a:off x="4951071" y="1558078"/>
            <a:ext cx="385763" cy="433388"/>
            <a:chOff x="10995392" y="1373240"/>
            <a:chExt cx="385763" cy="433388"/>
          </a:xfrm>
        </p:grpSpPr>
        <p:sp>
          <p:nvSpPr>
            <p:cNvPr id="39" name="Freeform 9"/>
            <p:cNvSpPr/>
            <p:nvPr/>
          </p:nvSpPr>
          <p:spPr bwMode="auto">
            <a:xfrm>
              <a:off x="11217642" y="1562153"/>
              <a:ext cx="163513" cy="136525"/>
            </a:xfrm>
            <a:custGeom>
              <a:avLst/>
              <a:gdLst>
                <a:gd name="T0" fmla="*/ 0 w 139"/>
                <a:gd name="T1" fmla="*/ 8 h 117"/>
                <a:gd name="T2" fmla="*/ 19 w 139"/>
                <a:gd name="T3" fmla="*/ 3 h 117"/>
                <a:gd name="T4" fmla="*/ 72 w 139"/>
                <a:gd name="T5" fmla="*/ 8 h 117"/>
                <a:gd name="T6" fmla="*/ 132 w 139"/>
                <a:gd name="T7" fmla="*/ 40 h 117"/>
                <a:gd name="T8" fmla="*/ 124 w 139"/>
                <a:gd name="T9" fmla="*/ 80 h 117"/>
                <a:gd name="T10" fmla="*/ 91 w 139"/>
                <a:gd name="T11" fmla="*/ 116 h 117"/>
                <a:gd name="T12" fmla="*/ 77 w 139"/>
                <a:gd name="T13" fmla="*/ 73 h 117"/>
                <a:gd name="T14" fmla="*/ 0 w 139"/>
                <a:gd name="T15" fmla="*/ 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117">
                  <a:moveTo>
                    <a:pt x="0" y="8"/>
                  </a:moveTo>
                  <a:cubicBezTo>
                    <a:pt x="0" y="8"/>
                    <a:pt x="11" y="0"/>
                    <a:pt x="19" y="3"/>
                  </a:cubicBezTo>
                  <a:cubicBezTo>
                    <a:pt x="26" y="7"/>
                    <a:pt x="55" y="8"/>
                    <a:pt x="72" y="8"/>
                  </a:cubicBezTo>
                  <a:cubicBezTo>
                    <a:pt x="89" y="7"/>
                    <a:pt x="124" y="17"/>
                    <a:pt x="132" y="40"/>
                  </a:cubicBezTo>
                  <a:cubicBezTo>
                    <a:pt x="139" y="63"/>
                    <a:pt x="136" y="69"/>
                    <a:pt x="124" y="80"/>
                  </a:cubicBezTo>
                  <a:cubicBezTo>
                    <a:pt x="113" y="91"/>
                    <a:pt x="91" y="115"/>
                    <a:pt x="91" y="116"/>
                  </a:cubicBezTo>
                  <a:cubicBezTo>
                    <a:pt x="91" y="117"/>
                    <a:pt x="89" y="90"/>
                    <a:pt x="77" y="73"/>
                  </a:cubicBezTo>
                  <a:cubicBezTo>
                    <a:pt x="65" y="56"/>
                    <a:pt x="6" y="12"/>
                    <a:pt x="0" y="8"/>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0" name="Freeform 10"/>
            <p:cNvSpPr/>
            <p:nvPr/>
          </p:nvSpPr>
          <p:spPr bwMode="auto">
            <a:xfrm>
              <a:off x="11292254" y="1624065"/>
              <a:ext cx="49213" cy="33338"/>
            </a:xfrm>
            <a:custGeom>
              <a:avLst/>
              <a:gdLst>
                <a:gd name="T0" fmla="*/ 31 w 31"/>
                <a:gd name="T1" fmla="*/ 11 h 21"/>
                <a:gd name="T2" fmla="*/ 18 w 31"/>
                <a:gd name="T3" fmla="*/ 0 h 21"/>
                <a:gd name="T4" fmla="*/ 0 w 31"/>
                <a:gd name="T5" fmla="*/ 9 h 21"/>
                <a:gd name="T6" fmla="*/ 14 w 31"/>
                <a:gd name="T7" fmla="*/ 21 h 21"/>
                <a:gd name="T8" fmla="*/ 31 w 31"/>
                <a:gd name="T9" fmla="*/ 11 h 21"/>
              </a:gdLst>
              <a:ahLst/>
              <a:cxnLst>
                <a:cxn ang="0">
                  <a:pos x="T0" y="T1"/>
                </a:cxn>
                <a:cxn ang="0">
                  <a:pos x="T2" y="T3"/>
                </a:cxn>
                <a:cxn ang="0">
                  <a:pos x="T4" y="T5"/>
                </a:cxn>
                <a:cxn ang="0">
                  <a:pos x="T6" y="T7"/>
                </a:cxn>
                <a:cxn ang="0">
                  <a:pos x="T8" y="T9"/>
                </a:cxn>
              </a:cxnLst>
              <a:rect l="0" t="0" r="r" b="b"/>
              <a:pathLst>
                <a:path w="31" h="21">
                  <a:moveTo>
                    <a:pt x="31" y="11"/>
                  </a:moveTo>
                  <a:lnTo>
                    <a:pt x="18" y="0"/>
                  </a:lnTo>
                  <a:lnTo>
                    <a:pt x="0" y="9"/>
                  </a:lnTo>
                  <a:lnTo>
                    <a:pt x="14" y="21"/>
                  </a:lnTo>
                  <a:lnTo>
                    <a:pt x="31" y="11"/>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11"/>
            <p:cNvSpPr/>
            <p:nvPr/>
          </p:nvSpPr>
          <p:spPr bwMode="auto">
            <a:xfrm>
              <a:off x="11133504" y="1570090"/>
              <a:ext cx="203200" cy="223838"/>
            </a:xfrm>
            <a:custGeom>
              <a:avLst/>
              <a:gdLst>
                <a:gd name="T0" fmla="*/ 67 w 174"/>
                <a:gd name="T1" fmla="*/ 4 h 191"/>
                <a:gd name="T2" fmla="*/ 75 w 174"/>
                <a:gd name="T3" fmla="*/ 2 h 191"/>
                <a:gd name="T4" fmla="*/ 82 w 174"/>
                <a:gd name="T5" fmla="*/ 2 h 191"/>
                <a:gd name="T6" fmla="*/ 166 w 174"/>
                <a:gd name="T7" fmla="*/ 78 h 191"/>
                <a:gd name="T8" fmla="*/ 144 w 174"/>
                <a:gd name="T9" fmla="*/ 142 h 191"/>
                <a:gd name="T10" fmla="*/ 45 w 174"/>
                <a:gd name="T11" fmla="*/ 186 h 191"/>
                <a:gd name="T12" fmla="*/ 6 w 174"/>
                <a:gd name="T13" fmla="*/ 138 h 191"/>
                <a:gd name="T14" fmla="*/ 38 w 174"/>
                <a:gd name="T15" fmla="*/ 55 h 191"/>
                <a:gd name="T16" fmla="*/ 67 w 174"/>
                <a:gd name="T17" fmla="*/ 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91">
                  <a:moveTo>
                    <a:pt x="67" y="4"/>
                  </a:moveTo>
                  <a:cubicBezTo>
                    <a:pt x="67" y="4"/>
                    <a:pt x="69" y="3"/>
                    <a:pt x="75" y="2"/>
                  </a:cubicBezTo>
                  <a:cubicBezTo>
                    <a:pt x="81" y="0"/>
                    <a:pt x="82" y="2"/>
                    <a:pt x="82" y="2"/>
                  </a:cubicBezTo>
                  <a:cubicBezTo>
                    <a:pt x="82" y="2"/>
                    <a:pt x="159" y="48"/>
                    <a:pt x="166" y="78"/>
                  </a:cubicBezTo>
                  <a:cubicBezTo>
                    <a:pt x="172" y="108"/>
                    <a:pt x="174" y="123"/>
                    <a:pt x="144" y="142"/>
                  </a:cubicBezTo>
                  <a:cubicBezTo>
                    <a:pt x="115" y="160"/>
                    <a:pt x="64" y="181"/>
                    <a:pt x="45" y="186"/>
                  </a:cubicBezTo>
                  <a:cubicBezTo>
                    <a:pt x="28" y="191"/>
                    <a:pt x="0" y="167"/>
                    <a:pt x="6" y="138"/>
                  </a:cubicBezTo>
                  <a:cubicBezTo>
                    <a:pt x="13" y="109"/>
                    <a:pt x="28" y="68"/>
                    <a:pt x="38" y="55"/>
                  </a:cubicBezTo>
                  <a:cubicBezTo>
                    <a:pt x="49" y="43"/>
                    <a:pt x="69" y="9"/>
                    <a:pt x="67" y="4"/>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2" name="Freeform 12"/>
            <p:cNvSpPr/>
            <p:nvPr/>
          </p:nvSpPr>
          <p:spPr bwMode="auto">
            <a:xfrm>
              <a:off x="11116042" y="1652640"/>
              <a:ext cx="158750" cy="153988"/>
            </a:xfrm>
            <a:custGeom>
              <a:avLst/>
              <a:gdLst>
                <a:gd name="T0" fmla="*/ 15 w 135"/>
                <a:gd name="T1" fmla="*/ 52 h 132"/>
                <a:gd name="T2" fmla="*/ 13 w 135"/>
                <a:gd name="T3" fmla="*/ 123 h 132"/>
                <a:gd name="T4" fmla="*/ 98 w 135"/>
                <a:gd name="T5" fmla="*/ 103 h 132"/>
                <a:gd name="T6" fmla="*/ 135 w 135"/>
                <a:gd name="T7" fmla="*/ 87 h 132"/>
                <a:gd name="T8" fmla="*/ 80 w 135"/>
                <a:gd name="T9" fmla="*/ 102 h 132"/>
                <a:gd name="T10" fmla="*/ 43 w 135"/>
                <a:gd name="T11" fmla="*/ 88 h 132"/>
                <a:gd name="T12" fmla="*/ 31 w 135"/>
                <a:gd name="T13" fmla="*/ 42 h 132"/>
                <a:gd name="T14" fmla="*/ 44 w 135"/>
                <a:gd name="T15" fmla="*/ 0 h 132"/>
                <a:gd name="T16" fmla="*/ 15 w 135"/>
                <a:gd name="T17" fmla="*/ 5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32">
                  <a:moveTo>
                    <a:pt x="15" y="52"/>
                  </a:moveTo>
                  <a:cubicBezTo>
                    <a:pt x="15" y="52"/>
                    <a:pt x="0" y="115"/>
                    <a:pt x="13" y="123"/>
                  </a:cubicBezTo>
                  <a:cubicBezTo>
                    <a:pt x="25" y="132"/>
                    <a:pt x="64" y="117"/>
                    <a:pt x="98" y="103"/>
                  </a:cubicBezTo>
                  <a:cubicBezTo>
                    <a:pt x="131" y="90"/>
                    <a:pt x="135" y="87"/>
                    <a:pt x="135" y="87"/>
                  </a:cubicBezTo>
                  <a:cubicBezTo>
                    <a:pt x="135" y="87"/>
                    <a:pt x="93" y="103"/>
                    <a:pt x="80" y="102"/>
                  </a:cubicBezTo>
                  <a:cubicBezTo>
                    <a:pt x="68" y="101"/>
                    <a:pt x="50" y="95"/>
                    <a:pt x="43" y="88"/>
                  </a:cubicBezTo>
                  <a:cubicBezTo>
                    <a:pt x="36" y="82"/>
                    <a:pt x="23" y="70"/>
                    <a:pt x="31" y="42"/>
                  </a:cubicBezTo>
                  <a:cubicBezTo>
                    <a:pt x="39" y="14"/>
                    <a:pt x="39" y="9"/>
                    <a:pt x="44" y="0"/>
                  </a:cubicBezTo>
                  <a:cubicBezTo>
                    <a:pt x="44" y="0"/>
                    <a:pt x="22" y="28"/>
                    <a:pt x="15" y="5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13"/>
            <p:cNvSpPr/>
            <p:nvPr/>
          </p:nvSpPr>
          <p:spPr bwMode="auto">
            <a:xfrm>
              <a:off x="11208117" y="1722490"/>
              <a:ext cx="26988" cy="33338"/>
            </a:xfrm>
            <a:custGeom>
              <a:avLst/>
              <a:gdLst>
                <a:gd name="T0" fmla="*/ 10 w 17"/>
                <a:gd name="T1" fmla="*/ 0 h 21"/>
                <a:gd name="T2" fmla="*/ 0 w 17"/>
                <a:gd name="T3" fmla="*/ 8 h 21"/>
                <a:gd name="T4" fmla="*/ 6 w 17"/>
                <a:gd name="T5" fmla="*/ 21 h 21"/>
                <a:gd name="T6" fmla="*/ 17 w 17"/>
                <a:gd name="T7" fmla="*/ 13 h 21"/>
                <a:gd name="T8" fmla="*/ 10 w 17"/>
                <a:gd name="T9" fmla="*/ 0 h 21"/>
              </a:gdLst>
              <a:ahLst/>
              <a:cxnLst>
                <a:cxn ang="0">
                  <a:pos x="T0" y="T1"/>
                </a:cxn>
                <a:cxn ang="0">
                  <a:pos x="T2" y="T3"/>
                </a:cxn>
                <a:cxn ang="0">
                  <a:pos x="T4" y="T5"/>
                </a:cxn>
                <a:cxn ang="0">
                  <a:pos x="T6" y="T7"/>
                </a:cxn>
                <a:cxn ang="0">
                  <a:pos x="T8" y="T9"/>
                </a:cxn>
              </a:cxnLst>
              <a:rect l="0" t="0" r="r" b="b"/>
              <a:pathLst>
                <a:path w="17" h="21">
                  <a:moveTo>
                    <a:pt x="10" y="0"/>
                  </a:moveTo>
                  <a:lnTo>
                    <a:pt x="0" y="8"/>
                  </a:lnTo>
                  <a:lnTo>
                    <a:pt x="6" y="21"/>
                  </a:lnTo>
                  <a:lnTo>
                    <a:pt x="17" y="13"/>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14"/>
            <p:cNvSpPr/>
            <p:nvPr/>
          </p:nvSpPr>
          <p:spPr bwMode="auto">
            <a:xfrm>
              <a:off x="11241454" y="1703440"/>
              <a:ext cx="26988" cy="31750"/>
            </a:xfrm>
            <a:custGeom>
              <a:avLst/>
              <a:gdLst>
                <a:gd name="T0" fmla="*/ 10 w 17"/>
                <a:gd name="T1" fmla="*/ 0 h 20"/>
                <a:gd name="T2" fmla="*/ 0 w 17"/>
                <a:gd name="T3" fmla="*/ 7 h 20"/>
                <a:gd name="T4" fmla="*/ 6 w 17"/>
                <a:gd name="T5" fmla="*/ 20 h 20"/>
                <a:gd name="T6" fmla="*/ 17 w 17"/>
                <a:gd name="T7" fmla="*/ 12 h 20"/>
                <a:gd name="T8" fmla="*/ 10 w 17"/>
                <a:gd name="T9" fmla="*/ 0 h 20"/>
              </a:gdLst>
              <a:ahLst/>
              <a:cxnLst>
                <a:cxn ang="0">
                  <a:pos x="T0" y="T1"/>
                </a:cxn>
                <a:cxn ang="0">
                  <a:pos x="T2" y="T3"/>
                </a:cxn>
                <a:cxn ang="0">
                  <a:pos x="T4" y="T5"/>
                </a:cxn>
                <a:cxn ang="0">
                  <a:pos x="T6" y="T7"/>
                </a:cxn>
                <a:cxn ang="0">
                  <a:pos x="T8" y="T9"/>
                </a:cxn>
              </a:cxnLst>
              <a:rect l="0" t="0" r="r" b="b"/>
              <a:pathLst>
                <a:path w="17" h="20">
                  <a:moveTo>
                    <a:pt x="10" y="0"/>
                  </a:moveTo>
                  <a:lnTo>
                    <a:pt x="0" y="7"/>
                  </a:lnTo>
                  <a:lnTo>
                    <a:pt x="6" y="20"/>
                  </a:lnTo>
                  <a:lnTo>
                    <a:pt x="17" y="12"/>
                  </a:lnTo>
                  <a:lnTo>
                    <a:pt x="10"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15"/>
            <p:cNvSpPr/>
            <p:nvPr/>
          </p:nvSpPr>
          <p:spPr bwMode="auto">
            <a:xfrm>
              <a:off x="11181129" y="1570090"/>
              <a:ext cx="76200" cy="74613"/>
            </a:xfrm>
            <a:custGeom>
              <a:avLst/>
              <a:gdLst>
                <a:gd name="T0" fmla="*/ 24 w 65"/>
                <a:gd name="T1" fmla="*/ 63 h 63"/>
                <a:gd name="T2" fmla="*/ 0 w 65"/>
                <a:gd name="T3" fmla="*/ 51 h 63"/>
                <a:gd name="T4" fmla="*/ 27 w 65"/>
                <a:gd name="T5" fmla="*/ 3 h 63"/>
                <a:gd name="T6" fmla="*/ 36 w 65"/>
                <a:gd name="T7" fmla="*/ 0 h 63"/>
                <a:gd name="T8" fmla="*/ 63 w 65"/>
                <a:gd name="T9" fmla="*/ 17 h 63"/>
                <a:gd name="T10" fmla="*/ 24 w 65"/>
                <a:gd name="T11" fmla="*/ 63 h 63"/>
              </a:gdLst>
              <a:ahLst/>
              <a:cxnLst>
                <a:cxn ang="0">
                  <a:pos x="T0" y="T1"/>
                </a:cxn>
                <a:cxn ang="0">
                  <a:pos x="T2" y="T3"/>
                </a:cxn>
                <a:cxn ang="0">
                  <a:pos x="T4" y="T5"/>
                </a:cxn>
                <a:cxn ang="0">
                  <a:pos x="T6" y="T7"/>
                </a:cxn>
                <a:cxn ang="0">
                  <a:pos x="T8" y="T9"/>
                </a:cxn>
                <a:cxn ang="0">
                  <a:pos x="T10" y="T11"/>
                </a:cxn>
              </a:cxnLst>
              <a:rect l="0" t="0" r="r" b="b"/>
              <a:pathLst>
                <a:path w="65" h="63">
                  <a:moveTo>
                    <a:pt x="24" y="63"/>
                  </a:moveTo>
                  <a:cubicBezTo>
                    <a:pt x="24" y="63"/>
                    <a:pt x="6" y="50"/>
                    <a:pt x="0" y="51"/>
                  </a:cubicBezTo>
                  <a:cubicBezTo>
                    <a:pt x="0" y="51"/>
                    <a:pt x="26" y="14"/>
                    <a:pt x="27" y="3"/>
                  </a:cubicBezTo>
                  <a:cubicBezTo>
                    <a:pt x="36" y="0"/>
                    <a:pt x="36" y="0"/>
                    <a:pt x="36" y="0"/>
                  </a:cubicBezTo>
                  <a:cubicBezTo>
                    <a:pt x="36" y="0"/>
                    <a:pt x="65" y="16"/>
                    <a:pt x="63" y="17"/>
                  </a:cubicBezTo>
                  <a:cubicBezTo>
                    <a:pt x="58" y="20"/>
                    <a:pt x="26" y="29"/>
                    <a:pt x="24" y="6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6"/>
            <p:cNvSpPr/>
            <p:nvPr/>
          </p:nvSpPr>
          <p:spPr bwMode="auto">
            <a:xfrm>
              <a:off x="11206529" y="1393878"/>
              <a:ext cx="109538" cy="165100"/>
            </a:xfrm>
            <a:custGeom>
              <a:avLst/>
              <a:gdLst>
                <a:gd name="T0" fmla="*/ 6 w 93"/>
                <a:gd name="T1" fmla="*/ 142 h 142"/>
                <a:gd name="T2" fmla="*/ 23 w 93"/>
                <a:gd name="T3" fmla="*/ 133 h 142"/>
                <a:gd name="T4" fmla="*/ 60 w 93"/>
                <a:gd name="T5" fmla="*/ 94 h 142"/>
                <a:gd name="T6" fmla="*/ 83 w 93"/>
                <a:gd name="T7" fmla="*/ 31 h 142"/>
                <a:gd name="T8" fmla="*/ 50 w 93"/>
                <a:gd name="T9" fmla="*/ 5 h 142"/>
                <a:gd name="T10" fmla="*/ 1 w 93"/>
                <a:gd name="T11" fmla="*/ 1 h 142"/>
                <a:gd name="T12" fmla="*/ 19 w 93"/>
                <a:gd name="T13" fmla="*/ 43 h 142"/>
                <a:gd name="T14" fmla="*/ 6 w 93"/>
                <a:gd name="T15" fmla="*/ 142 h 1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2">
                  <a:moveTo>
                    <a:pt x="6" y="142"/>
                  </a:moveTo>
                  <a:cubicBezTo>
                    <a:pt x="6" y="142"/>
                    <a:pt x="19" y="141"/>
                    <a:pt x="23" y="133"/>
                  </a:cubicBezTo>
                  <a:cubicBezTo>
                    <a:pt x="26" y="126"/>
                    <a:pt x="47" y="105"/>
                    <a:pt x="60" y="94"/>
                  </a:cubicBezTo>
                  <a:cubicBezTo>
                    <a:pt x="73" y="84"/>
                    <a:pt x="93" y="53"/>
                    <a:pt x="83" y="31"/>
                  </a:cubicBezTo>
                  <a:cubicBezTo>
                    <a:pt x="73" y="8"/>
                    <a:pt x="66" y="6"/>
                    <a:pt x="50" y="5"/>
                  </a:cubicBezTo>
                  <a:cubicBezTo>
                    <a:pt x="35" y="4"/>
                    <a:pt x="2" y="1"/>
                    <a:pt x="1" y="1"/>
                  </a:cubicBezTo>
                  <a:cubicBezTo>
                    <a:pt x="0" y="0"/>
                    <a:pt x="17" y="22"/>
                    <a:pt x="19" y="43"/>
                  </a:cubicBezTo>
                  <a:cubicBezTo>
                    <a:pt x="22" y="63"/>
                    <a:pt x="8" y="135"/>
                    <a:pt x="6" y="142"/>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7" name="Freeform 17"/>
            <p:cNvSpPr/>
            <p:nvPr/>
          </p:nvSpPr>
          <p:spPr bwMode="auto">
            <a:xfrm>
              <a:off x="11223992" y="1425628"/>
              <a:ext cx="34925" cy="34925"/>
            </a:xfrm>
            <a:custGeom>
              <a:avLst/>
              <a:gdLst>
                <a:gd name="T0" fmla="*/ 22 w 22"/>
                <a:gd name="T1" fmla="*/ 0 h 22"/>
                <a:gd name="T2" fmla="*/ 19 w 22"/>
                <a:gd name="T3" fmla="*/ 17 h 22"/>
                <a:gd name="T4" fmla="*/ 0 w 22"/>
                <a:gd name="T5" fmla="*/ 22 h 22"/>
                <a:gd name="T6" fmla="*/ 3 w 22"/>
                <a:gd name="T7" fmla="*/ 3 h 22"/>
                <a:gd name="T8" fmla="*/ 22 w 22"/>
                <a:gd name="T9" fmla="*/ 0 h 22"/>
              </a:gdLst>
              <a:ahLst/>
              <a:cxnLst>
                <a:cxn ang="0">
                  <a:pos x="T0" y="T1"/>
                </a:cxn>
                <a:cxn ang="0">
                  <a:pos x="T2" y="T3"/>
                </a:cxn>
                <a:cxn ang="0">
                  <a:pos x="T4" y="T5"/>
                </a:cxn>
                <a:cxn ang="0">
                  <a:pos x="T6" y="T7"/>
                </a:cxn>
                <a:cxn ang="0">
                  <a:pos x="T8" y="T9"/>
                </a:cxn>
              </a:cxnLst>
              <a:rect l="0" t="0" r="r" b="b"/>
              <a:pathLst>
                <a:path w="22" h="22">
                  <a:moveTo>
                    <a:pt x="22" y="0"/>
                  </a:moveTo>
                  <a:lnTo>
                    <a:pt x="19" y="17"/>
                  </a:lnTo>
                  <a:lnTo>
                    <a:pt x="0" y="22"/>
                  </a:lnTo>
                  <a:lnTo>
                    <a:pt x="3" y="3"/>
                  </a:lnTo>
                  <a:lnTo>
                    <a:pt x="22" y="0"/>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8"/>
            <p:cNvSpPr/>
            <p:nvPr/>
          </p:nvSpPr>
          <p:spPr bwMode="auto">
            <a:xfrm>
              <a:off x="11020792" y="1373240"/>
              <a:ext cx="233363" cy="187325"/>
            </a:xfrm>
            <a:custGeom>
              <a:avLst/>
              <a:gdLst>
                <a:gd name="T0" fmla="*/ 159 w 199"/>
                <a:gd name="T1" fmla="*/ 160 h 160"/>
                <a:gd name="T2" fmla="*/ 167 w 199"/>
                <a:gd name="T3" fmla="*/ 157 h 160"/>
                <a:gd name="T4" fmla="*/ 171 w 199"/>
                <a:gd name="T5" fmla="*/ 152 h 160"/>
                <a:gd name="T6" fmla="*/ 183 w 199"/>
                <a:gd name="T7" fmla="*/ 39 h 160"/>
                <a:gd name="T8" fmla="*/ 125 w 199"/>
                <a:gd name="T9" fmla="*/ 6 h 160"/>
                <a:gd name="T10" fmla="*/ 21 w 199"/>
                <a:gd name="T11" fmla="*/ 39 h 160"/>
                <a:gd name="T12" fmla="*/ 25 w 199"/>
                <a:gd name="T13" fmla="*/ 101 h 160"/>
                <a:gd name="T14" fmla="*/ 104 w 199"/>
                <a:gd name="T15" fmla="*/ 141 h 160"/>
                <a:gd name="T16" fmla="*/ 159 w 199"/>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160">
                  <a:moveTo>
                    <a:pt x="159" y="160"/>
                  </a:moveTo>
                  <a:cubicBezTo>
                    <a:pt x="159" y="160"/>
                    <a:pt x="161" y="159"/>
                    <a:pt x="167" y="157"/>
                  </a:cubicBezTo>
                  <a:cubicBezTo>
                    <a:pt x="173" y="154"/>
                    <a:pt x="171" y="152"/>
                    <a:pt x="171" y="152"/>
                  </a:cubicBezTo>
                  <a:cubicBezTo>
                    <a:pt x="171" y="152"/>
                    <a:pt x="199" y="66"/>
                    <a:pt x="183" y="39"/>
                  </a:cubicBezTo>
                  <a:cubicBezTo>
                    <a:pt x="168" y="13"/>
                    <a:pt x="159" y="0"/>
                    <a:pt x="125" y="6"/>
                  </a:cubicBezTo>
                  <a:cubicBezTo>
                    <a:pt x="90" y="12"/>
                    <a:pt x="39" y="30"/>
                    <a:pt x="21" y="39"/>
                  </a:cubicBezTo>
                  <a:cubicBezTo>
                    <a:pt x="6" y="47"/>
                    <a:pt x="0" y="84"/>
                    <a:pt x="25" y="101"/>
                  </a:cubicBezTo>
                  <a:cubicBezTo>
                    <a:pt x="49" y="118"/>
                    <a:pt x="87" y="139"/>
                    <a:pt x="104" y="141"/>
                  </a:cubicBezTo>
                  <a:cubicBezTo>
                    <a:pt x="120" y="143"/>
                    <a:pt x="157" y="155"/>
                    <a:pt x="159" y="160"/>
                  </a:cubicBezTo>
                  <a:close/>
                </a:path>
              </a:pathLst>
            </a:custGeom>
            <a:solidFill>
              <a:srgbClr val="EFEFEA"/>
            </a:solidFill>
            <a:ln w="3175" cap="flat">
              <a:solidFill>
                <a:srgbClr val="0A0A0A"/>
              </a:solidFill>
              <a:prstDash val="solid"/>
              <a:miter lim="800000"/>
            </a:ln>
          </p:spPr>
          <p:txBody>
            <a:bodyPr vert="horz" wrap="square" lIns="91440" tIns="45720" rIns="91440" bIns="45720" numCol="1" anchor="t" anchorCtr="0" compatLnSpc="1"/>
            <a:lstStyle/>
            <a:p>
              <a:endParaRPr lang="zh-CN" altLang="en-US"/>
            </a:p>
          </p:txBody>
        </p:sp>
        <p:sp>
          <p:nvSpPr>
            <p:cNvPr id="49" name="Freeform 19"/>
            <p:cNvSpPr/>
            <p:nvPr/>
          </p:nvSpPr>
          <p:spPr bwMode="auto">
            <a:xfrm>
              <a:off x="10995392" y="1385940"/>
              <a:ext cx="138113" cy="147638"/>
            </a:xfrm>
            <a:custGeom>
              <a:avLst/>
              <a:gdLst>
                <a:gd name="T0" fmla="*/ 53 w 119"/>
                <a:gd name="T1" fmla="*/ 106 h 126"/>
                <a:gd name="T2" fmla="*/ 4 w 119"/>
                <a:gd name="T3" fmla="*/ 55 h 126"/>
                <a:gd name="T4" fmla="*/ 80 w 119"/>
                <a:gd name="T5" fmla="*/ 13 h 126"/>
                <a:gd name="T6" fmla="*/ 119 w 119"/>
                <a:gd name="T7" fmla="*/ 0 h 126"/>
                <a:gd name="T8" fmla="*/ 68 w 119"/>
                <a:gd name="T9" fmla="*/ 25 h 126"/>
                <a:gd name="T10" fmla="*/ 50 w 119"/>
                <a:gd name="T11" fmla="*/ 61 h 126"/>
                <a:gd name="T12" fmla="*/ 72 w 119"/>
                <a:gd name="T13" fmla="*/ 103 h 126"/>
                <a:gd name="T14" fmla="*/ 110 w 119"/>
                <a:gd name="T15" fmla="*/ 126 h 126"/>
                <a:gd name="T16" fmla="*/ 53 w 119"/>
                <a:gd name="T17" fmla="*/ 10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26">
                  <a:moveTo>
                    <a:pt x="53" y="106"/>
                  </a:moveTo>
                  <a:cubicBezTo>
                    <a:pt x="53" y="106"/>
                    <a:pt x="0" y="70"/>
                    <a:pt x="4" y="55"/>
                  </a:cubicBezTo>
                  <a:cubicBezTo>
                    <a:pt x="7" y="40"/>
                    <a:pt x="46" y="25"/>
                    <a:pt x="80" y="13"/>
                  </a:cubicBezTo>
                  <a:cubicBezTo>
                    <a:pt x="115" y="1"/>
                    <a:pt x="119" y="0"/>
                    <a:pt x="119" y="0"/>
                  </a:cubicBezTo>
                  <a:cubicBezTo>
                    <a:pt x="119" y="0"/>
                    <a:pt x="77" y="16"/>
                    <a:pt x="68" y="25"/>
                  </a:cubicBezTo>
                  <a:cubicBezTo>
                    <a:pt x="60" y="34"/>
                    <a:pt x="51" y="51"/>
                    <a:pt x="50" y="61"/>
                  </a:cubicBezTo>
                  <a:cubicBezTo>
                    <a:pt x="49" y="70"/>
                    <a:pt x="47" y="87"/>
                    <a:pt x="72" y="103"/>
                  </a:cubicBezTo>
                  <a:cubicBezTo>
                    <a:pt x="96" y="119"/>
                    <a:pt x="100" y="123"/>
                    <a:pt x="110" y="126"/>
                  </a:cubicBezTo>
                  <a:cubicBezTo>
                    <a:pt x="110" y="126"/>
                    <a:pt x="75" y="120"/>
                    <a:pt x="53" y="106"/>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20"/>
            <p:cNvSpPr/>
            <p:nvPr/>
          </p:nvSpPr>
          <p:spPr bwMode="auto">
            <a:xfrm>
              <a:off x="11090642" y="1420865"/>
              <a:ext cx="26988" cy="22225"/>
            </a:xfrm>
            <a:custGeom>
              <a:avLst/>
              <a:gdLst>
                <a:gd name="T0" fmla="*/ 17 w 17"/>
                <a:gd name="T1" fmla="*/ 14 h 14"/>
                <a:gd name="T2" fmla="*/ 4 w 17"/>
                <a:gd name="T3" fmla="*/ 14 h 14"/>
                <a:gd name="T4" fmla="*/ 0 w 17"/>
                <a:gd name="T5" fmla="*/ 0 h 14"/>
                <a:gd name="T6" fmla="*/ 13 w 17"/>
                <a:gd name="T7" fmla="*/ 0 h 14"/>
                <a:gd name="T8" fmla="*/ 17 w 17"/>
                <a:gd name="T9" fmla="*/ 14 h 14"/>
              </a:gdLst>
              <a:ahLst/>
              <a:cxnLst>
                <a:cxn ang="0">
                  <a:pos x="T0" y="T1"/>
                </a:cxn>
                <a:cxn ang="0">
                  <a:pos x="T2" y="T3"/>
                </a:cxn>
                <a:cxn ang="0">
                  <a:pos x="T4" y="T5"/>
                </a:cxn>
                <a:cxn ang="0">
                  <a:pos x="T6" y="T7"/>
                </a:cxn>
                <a:cxn ang="0">
                  <a:pos x="T8" y="T9"/>
                </a:cxn>
              </a:cxnLst>
              <a:rect l="0" t="0" r="r" b="b"/>
              <a:pathLst>
                <a:path w="17" h="14">
                  <a:moveTo>
                    <a:pt x="17" y="14"/>
                  </a:moveTo>
                  <a:lnTo>
                    <a:pt x="4" y="14"/>
                  </a:lnTo>
                  <a:lnTo>
                    <a:pt x="0" y="0"/>
                  </a:lnTo>
                  <a:lnTo>
                    <a:pt x="13"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21"/>
            <p:cNvSpPr/>
            <p:nvPr/>
          </p:nvSpPr>
          <p:spPr bwMode="auto">
            <a:xfrm>
              <a:off x="11128742" y="1412928"/>
              <a:ext cx="26988" cy="23813"/>
            </a:xfrm>
            <a:custGeom>
              <a:avLst/>
              <a:gdLst>
                <a:gd name="T0" fmla="*/ 17 w 17"/>
                <a:gd name="T1" fmla="*/ 14 h 15"/>
                <a:gd name="T2" fmla="*/ 5 w 17"/>
                <a:gd name="T3" fmla="*/ 15 h 15"/>
                <a:gd name="T4" fmla="*/ 0 w 17"/>
                <a:gd name="T5" fmla="*/ 2 h 15"/>
                <a:gd name="T6" fmla="*/ 14 w 17"/>
                <a:gd name="T7" fmla="*/ 0 h 15"/>
                <a:gd name="T8" fmla="*/ 17 w 17"/>
                <a:gd name="T9" fmla="*/ 14 h 15"/>
              </a:gdLst>
              <a:ahLst/>
              <a:cxnLst>
                <a:cxn ang="0">
                  <a:pos x="T0" y="T1"/>
                </a:cxn>
                <a:cxn ang="0">
                  <a:pos x="T2" y="T3"/>
                </a:cxn>
                <a:cxn ang="0">
                  <a:pos x="T4" y="T5"/>
                </a:cxn>
                <a:cxn ang="0">
                  <a:pos x="T6" y="T7"/>
                </a:cxn>
                <a:cxn ang="0">
                  <a:pos x="T8" y="T9"/>
                </a:cxn>
              </a:cxnLst>
              <a:rect l="0" t="0" r="r" b="b"/>
              <a:pathLst>
                <a:path w="17" h="15">
                  <a:moveTo>
                    <a:pt x="17" y="14"/>
                  </a:moveTo>
                  <a:lnTo>
                    <a:pt x="5" y="15"/>
                  </a:lnTo>
                  <a:lnTo>
                    <a:pt x="0" y="2"/>
                  </a:lnTo>
                  <a:lnTo>
                    <a:pt x="14" y="0"/>
                  </a:lnTo>
                  <a:lnTo>
                    <a:pt x="17" y="14"/>
                  </a:ln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2"/>
            <p:cNvSpPr/>
            <p:nvPr/>
          </p:nvSpPr>
          <p:spPr bwMode="auto">
            <a:xfrm>
              <a:off x="11147792" y="1511353"/>
              <a:ext cx="84138" cy="49213"/>
            </a:xfrm>
            <a:custGeom>
              <a:avLst/>
              <a:gdLst>
                <a:gd name="T0" fmla="*/ 10 w 72"/>
                <a:gd name="T1" fmla="*/ 0 h 42"/>
                <a:gd name="T2" fmla="*/ 0 w 72"/>
                <a:gd name="T3" fmla="*/ 25 h 42"/>
                <a:gd name="T4" fmla="*/ 52 w 72"/>
                <a:gd name="T5" fmla="*/ 42 h 42"/>
                <a:gd name="T6" fmla="*/ 61 w 72"/>
                <a:gd name="T7" fmla="*/ 38 h 42"/>
                <a:gd name="T8" fmla="*/ 70 w 72"/>
                <a:gd name="T9" fmla="*/ 8 h 42"/>
                <a:gd name="T10" fmla="*/ 10 w 72"/>
                <a:gd name="T11" fmla="*/ 0 h 42"/>
              </a:gdLst>
              <a:ahLst/>
              <a:cxnLst>
                <a:cxn ang="0">
                  <a:pos x="T0" y="T1"/>
                </a:cxn>
                <a:cxn ang="0">
                  <a:pos x="T2" y="T3"/>
                </a:cxn>
                <a:cxn ang="0">
                  <a:pos x="T4" y="T5"/>
                </a:cxn>
                <a:cxn ang="0">
                  <a:pos x="T6" y="T7"/>
                </a:cxn>
                <a:cxn ang="0">
                  <a:pos x="T8" y="T9"/>
                </a:cxn>
                <a:cxn ang="0">
                  <a:pos x="T10" y="T11"/>
                </a:cxn>
              </a:cxnLst>
              <a:rect l="0" t="0" r="r" b="b"/>
              <a:pathLst>
                <a:path w="72" h="42">
                  <a:moveTo>
                    <a:pt x="10" y="0"/>
                  </a:moveTo>
                  <a:cubicBezTo>
                    <a:pt x="10" y="0"/>
                    <a:pt x="5" y="21"/>
                    <a:pt x="0" y="25"/>
                  </a:cubicBezTo>
                  <a:cubicBezTo>
                    <a:pt x="0" y="25"/>
                    <a:pt x="45" y="35"/>
                    <a:pt x="52" y="42"/>
                  </a:cubicBezTo>
                  <a:cubicBezTo>
                    <a:pt x="61" y="38"/>
                    <a:pt x="61" y="38"/>
                    <a:pt x="61" y="38"/>
                  </a:cubicBezTo>
                  <a:cubicBezTo>
                    <a:pt x="61" y="38"/>
                    <a:pt x="72" y="7"/>
                    <a:pt x="70" y="8"/>
                  </a:cubicBezTo>
                  <a:cubicBezTo>
                    <a:pt x="64" y="9"/>
                    <a:pt x="35" y="24"/>
                    <a:pt x="10" y="0"/>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3"/>
            <p:cNvSpPr/>
            <p:nvPr/>
          </p:nvSpPr>
          <p:spPr bwMode="auto">
            <a:xfrm>
              <a:off x="11093817" y="1555803"/>
              <a:ext cx="88900" cy="93663"/>
            </a:xfrm>
            <a:custGeom>
              <a:avLst/>
              <a:gdLst>
                <a:gd name="T0" fmla="*/ 28 w 75"/>
                <a:gd name="T1" fmla="*/ 79 h 79"/>
                <a:gd name="T2" fmla="*/ 65 w 75"/>
                <a:gd name="T3" fmla="*/ 26 h 79"/>
                <a:gd name="T4" fmla="*/ 72 w 75"/>
                <a:gd name="T5" fmla="*/ 21 h 79"/>
                <a:gd name="T6" fmla="*/ 0 w 75"/>
                <a:gd name="T7" fmla="*/ 0 h 79"/>
              </a:gdLst>
              <a:ahLst/>
              <a:cxnLst>
                <a:cxn ang="0">
                  <a:pos x="T0" y="T1"/>
                </a:cxn>
                <a:cxn ang="0">
                  <a:pos x="T2" y="T3"/>
                </a:cxn>
                <a:cxn ang="0">
                  <a:pos x="T4" y="T5"/>
                </a:cxn>
                <a:cxn ang="0">
                  <a:pos x="T6" y="T7"/>
                </a:cxn>
              </a:cxnLst>
              <a:rect l="0" t="0" r="r" b="b"/>
              <a:pathLst>
                <a:path w="75" h="79">
                  <a:moveTo>
                    <a:pt x="28" y="79"/>
                  </a:moveTo>
                  <a:cubicBezTo>
                    <a:pt x="28" y="79"/>
                    <a:pt x="54" y="33"/>
                    <a:pt x="65" y="26"/>
                  </a:cubicBezTo>
                  <a:cubicBezTo>
                    <a:pt x="75" y="18"/>
                    <a:pt x="72" y="21"/>
                    <a:pt x="72" y="21"/>
                  </a:cubicBezTo>
                  <a:cubicBezTo>
                    <a:pt x="72" y="21"/>
                    <a:pt x="8" y="13"/>
                    <a:pt x="0" y="0"/>
                  </a:cubicBezTo>
                </a:path>
              </a:pathLst>
            </a:custGeom>
            <a:noFill/>
            <a:ln w="4763" cap="flat">
              <a:solidFill>
                <a:srgbClr val="443E22"/>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a:p>
          </p:txBody>
        </p:sp>
        <p:sp>
          <p:nvSpPr>
            <p:cNvPr id="54" name="Freeform 24"/>
            <p:cNvSpPr/>
            <p:nvPr/>
          </p:nvSpPr>
          <p:spPr bwMode="auto">
            <a:xfrm>
              <a:off x="11179542" y="1576440"/>
              <a:ext cx="15875" cy="14288"/>
            </a:xfrm>
            <a:custGeom>
              <a:avLst/>
              <a:gdLst>
                <a:gd name="T0" fmla="*/ 5 w 13"/>
                <a:gd name="T1" fmla="*/ 1 h 12"/>
                <a:gd name="T2" fmla="*/ 12 w 13"/>
                <a:gd name="T3" fmla="*/ 4 h 12"/>
                <a:gd name="T4" fmla="*/ 8 w 13"/>
                <a:gd name="T5" fmla="*/ 11 h 12"/>
                <a:gd name="T6" fmla="*/ 1 w 13"/>
                <a:gd name="T7" fmla="*/ 8 h 12"/>
                <a:gd name="T8" fmla="*/ 5 w 13"/>
                <a:gd name="T9" fmla="*/ 1 h 12"/>
              </a:gdLst>
              <a:ahLst/>
              <a:cxnLst>
                <a:cxn ang="0">
                  <a:pos x="T0" y="T1"/>
                </a:cxn>
                <a:cxn ang="0">
                  <a:pos x="T2" y="T3"/>
                </a:cxn>
                <a:cxn ang="0">
                  <a:pos x="T4" y="T5"/>
                </a:cxn>
                <a:cxn ang="0">
                  <a:pos x="T6" y="T7"/>
                </a:cxn>
                <a:cxn ang="0">
                  <a:pos x="T8" y="T9"/>
                </a:cxn>
              </a:cxnLst>
              <a:rect l="0" t="0" r="r" b="b"/>
              <a:pathLst>
                <a:path w="13" h="12">
                  <a:moveTo>
                    <a:pt x="5" y="1"/>
                  </a:moveTo>
                  <a:cubicBezTo>
                    <a:pt x="7" y="0"/>
                    <a:pt x="11" y="1"/>
                    <a:pt x="12" y="4"/>
                  </a:cubicBezTo>
                  <a:cubicBezTo>
                    <a:pt x="13" y="7"/>
                    <a:pt x="11" y="10"/>
                    <a:pt x="8" y="11"/>
                  </a:cubicBezTo>
                  <a:cubicBezTo>
                    <a:pt x="5" y="12"/>
                    <a:pt x="2" y="11"/>
                    <a:pt x="1" y="8"/>
                  </a:cubicBezTo>
                  <a:cubicBezTo>
                    <a:pt x="0" y="5"/>
                    <a:pt x="2" y="2"/>
                    <a:pt x="5" y="1"/>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5"/>
            <p:cNvSpPr/>
            <p:nvPr/>
          </p:nvSpPr>
          <p:spPr bwMode="auto">
            <a:xfrm>
              <a:off x="11174779" y="1563740"/>
              <a:ext cx="15875" cy="14288"/>
            </a:xfrm>
            <a:custGeom>
              <a:avLst/>
              <a:gdLst>
                <a:gd name="T0" fmla="*/ 4 w 13"/>
                <a:gd name="T1" fmla="*/ 2 h 12"/>
                <a:gd name="T2" fmla="*/ 12 w 13"/>
                <a:gd name="T3" fmla="*/ 4 h 12"/>
                <a:gd name="T4" fmla="*/ 8 w 13"/>
                <a:gd name="T5" fmla="*/ 11 h 12"/>
                <a:gd name="T6" fmla="*/ 1 w 13"/>
                <a:gd name="T7" fmla="*/ 8 h 12"/>
                <a:gd name="T8" fmla="*/ 4 w 13"/>
                <a:gd name="T9" fmla="*/ 2 h 12"/>
              </a:gdLst>
              <a:ahLst/>
              <a:cxnLst>
                <a:cxn ang="0">
                  <a:pos x="T0" y="T1"/>
                </a:cxn>
                <a:cxn ang="0">
                  <a:pos x="T2" y="T3"/>
                </a:cxn>
                <a:cxn ang="0">
                  <a:pos x="T4" y="T5"/>
                </a:cxn>
                <a:cxn ang="0">
                  <a:pos x="T6" y="T7"/>
                </a:cxn>
                <a:cxn ang="0">
                  <a:pos x="T8" y="T9"/>
                </a:cxn>
              </a:cxnLst>
              <a:rect l="0" t="0" r="r" b="b"/>
              <a:pathLst>
                <a:path w="13" h="12">
                  <a:moveTo>
                    <a:pt x="4" y="2"/>
                  </a:moveTo>
                  <a:cubicBezTo>
                    <a:pt x="7" y="0"/>
                    <a:pt x="11" y="2"/>
                    <a:pt x="12" y="4"/>
                  </a:cubicBezTo>
                  <a:cubicBezTo>
                    <a:pt x="13" y="7"/>
                    <a:pt x="11" y="10"/>
                    <a:pt x="8" y="11"/>
                  </a:cubicBezTo>
                  <a:cubicBezTo>
                    <a:pt x="5" y="12"/>
                    <a:pt x="2" y="11"/>
                    <a:pt x="1" y="8"/>
                  </a:cubicBezTo>
                  <a:cubicBezTo>
                    <a:pt x="0" y="6"/>
                    <a:pt x="2" y="3"/>
                    <a:pt x="4" y="2"/>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6"/>
            <p:cNvSpPr/>
            <p:nvPr/>
          </p:nvSpPr>
          <p:spPr bwMode="auto">
            <a:xfrm>
              <a:off x="11189067" y="1557390"/>
              <a:ext cx="39688" cy="22225"/>
            </a:xfrm>
            <a:custGeom>
              <a:avLst/>
              <a:gdLst>
                <a:gd name="T0" fmla="*/ 14 w 33"/>
                <a:gd name="T1" fmla="*/ 3 h 19"/>
                <a:gd name="T2" fmla="*/ 31 w 33"/>
                <a:gd name="T3" fmla="*/ 4 h 19"/>
                <a:gd name="T4" fmla="*/ 19 w 33"/>
                <a:gd name="T5" fmla="*/ 16 h 19"/>
                <a:gd name="T6" fmla="*/ 1 w 33"/>
                <a:gd name="T7" fmla="*/ 15 h 19"/>
                <a:gd name="T8" fmla="*/ 14 w 33"/>
                <a:gd name="T9" fmla="*/ 3 h 19"/>
              </a:gdLst>
              <a:ahLst/>
              <a:cxnLst>
                <a:cxn ang="0">
                  <a:pos x="T0" y="T1"/>
                </a:cxn>
                <a:cxn ang="0">
                  <a:pos x="T2" y="T3"/>
                </a:cxn>
                <a:cxn ang="0">
                  <a:pos x="T4" y="T5"/>
                </a:cxn>
                <a:cxn ang="0">
                  <a:pos x="T6" y="T7"/>
                </a:cxn>
                <a:cxn ang="0">
                  <a:pos x="T8" y="T9"/>
                </a:cxn>
              </a:cxnLst>
              <a:rect l="0" t="0" r="r" b="b"/>
              <a:pathLst>
                <a:path w="33" h="19">
                  <a:moveTo>
                    <a:pt x="14" y="3"/>
                  </a:moveTo>
                  <a:cubicBezTo>
                    <a:pt x="22" y="0"/>
                    <a:pt x="30" y="0"/>
                    <a:pt x="31" y="4"/>
                  </a:cubicBezTo>
                  <a:cubicBezTo>
                    <a:pt x="33" y="7"/>
                    <a:pt x="27" y="12"/>
                    <a:pt x="19" y="16"/>
                  </a:cubicBezTo>
                  <a:cubicBezTo>
                    <a:pt x="10" y="19"/>
                    <a:pt x="2" y="19"/>
                    <a:pt x="1" y="15"/>
                  </a:cubicBezTo>
                  <a:cubicBezTo>
                    <a:pt x="0" y="12"/>
                    <a:pt x="6" y="6"/>
                    <a:pt x="14" y="3"/>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7"/>
            <p:cNvSpPr/>
            <p:nvPr/>
          </p:nvSpPr>
          <p:spPr bwMode="auto">
            <a:xfrm>
              <a:off x="11223992" y="1538340"/>
              <a:ext cx="55563" cy="30163"/>
            </a:xfrm>
            <a:custGeom>
              <a:avLst/>
              <a:gdLst>
                <a:gd name="T0" fmla="*/ 21 w 48"/>
                <a:gd name="T1" fmla="*/ 5 h 25"/>
                <a:gd name="T2" fmla="*/ 47 w 48"/>
                <a:gd name="T3" fmla="*/ 4 h 25"/>
                <a:gd name="T4" fmla="*/ 27 w 48"/>
                <a:gd name="T5" fmla="*/ 19 h 25"/>
                <a:gd name="T6" fmla="*/ 1 w 48"/>
                <a:gd name="T7" fmla="*/ 21 h 25"/>
                <a:gd name="T8" fmla="*/ 21 w 48"/>
                <a:gd name="T9" fmla="*/ 5 h 25"/>
              </a:gdLst>
              <a:ahLst/>
              <a:cxnLst>
                <a:cxn ang="0">
                  <a:pos x="T0" y="T1"/>
                </a:cxn>
                <a:cxn ang="0">
                  <a:pos x="T2" y="T3"/>
                </a:cxn>
                <a:cxn ang="0">
                  <a:pos x="T4" y="T5"/>
                </a:cxn>
                <a:cxn ang="0">
                  <a:pos x="T6" y="T7"/>
                </a:cxn>
                <a:cxn ang="0">
                  <a:pos x="T8" y="T9"/>
                </a:cxn>
              </a:cxnLst>
              <a:rect l="0" t="0" r="r" b="b"/>
              <a:pathLst>
                <a:path w="48" h="25">
                  <a:moveTo>
                    <a:pt x="21" y="5"/>
                  </a:moveTo>
                  <a:cubicBezTo>
                    <a:pt x="34" y="0"/>
                    <a:pt x="45" y="0"/>
                    <a:pt x="47" y="4"/>
                  </a:cubicBezTo>
                  <a:cubicBezTo>
                    <a:pt x="48" y="7"/>
                    <a:pt x="39" y="14"/>
                    <a:pt x="27" y="19"/>
                  </a:cubicBezTo>
                  <a:cubicBezTo>
                    <a:pt x="14" y="24"/>
                    <a:pt x="3" y="25"/>
                    <a:pt x="1" y="21"/>
                  </a:cubicBezTo>
                  <a:cubicBezTo>
                    <a:pt x="0" y="17"/>
                    <a:pt x="9" y="10"/>
                    <a:pt x="21" y="5"/>
                  </a:cubicBezTo>
                  <a:close/>
                </a:path>
              </a:pathLst>
            </a:custGeom>
            <a:solidFill>
              <a:srgbClr val="443E2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58" name="组合 57"/>
          <p:cNvGrpSpPr/>
          <p:nvPr/>
        </p:nvGrpSpPr>
        <p:grpSpPr>
          <a:xfrm>
            <a:off x="6760321" y="4754189"/>
            <a:ext cx="435384" cy="786475"/>
            <a:chOff x="5098021" y="3686866"/>
            <a:chExt cx="239151" cy="432000"/>
          </a:xfrm>
        </p:grpSpPr>
        <p:pic>
          <p:nvPicPr>
            <p:cNvPr id="59" name="图片 58"/>
            <p:cNvPicPr>
              <a:picLocks noChangeAspect="1"/>
            </p:cNvPicPr>
            <p:nvPr/>
          </p:nvPicPr>
          <p:blipFill>
            <a:blip r:embed="rId4"/>
            <a:stretch>
              <a:fillRect/>
            </a:stretch>
          </p:blipFill>
          <p:spPr>
            <a:xfrm>
              <a:off x="5103902" y="3686866"/>
              <a:ext cx="193842" cy="432000"/>
            </a:xfrm>
            <a:prstGeom prst="rect">
              <a:avLst/>
            </a:prstGeom>
          </p:spPr>
        </p:pic>
        <p:sp>
          <p:nvSpPr>
            <p:cNvPr id="60" name="文本框 59"/>
            <p:cNvSpPr txBox="1"/>
            <p:nvPr/>
          </p:nvSpPr>
          <p:spPr>
            <a:xfrm>
              <a:off x="5098021" y="3701300"/>
              <a:ext cx="239151" cy="409836"/>
            </a:xfrm>
            <a:prstGeom prst="rect">
              <a:avLst/>
            </a:prstGeom>
            <a:noFill/>
          </p:spPr>
          <p:txBody>
            <a:bodyPr wrap="square" rtlCol="0">
              <a:spAutoFit/>
            </a:bodyPr>
            <a:lstStyle/>
            <a:p>
              <a:r>
                <a:rPr lang="zh-CN" altLang="en-US" sz="1400" dirty="0">
                  <a:solidFill>
                    <a:schemeClr val="bg1"/>
                  </a:solidFill>
                  <a:latin typeface="华文行楷" panose="02010800040101010101" pitchFamily="2" charset="-122"/>
                  <a:ea typeface="华文行楷" panose="02010800040101010101" pitchFamily="2" charset="-122"/>
                </a:rPr>
                <a:t>中国风</a:t>
              </a:r>
              <a:endParaRPr lang="zh-CN" altLang="en-US" sz="1400" dirty="0">
                <a:solidFill>
                  <a:schemeClr val="bg1"/>
                </a:solidFill>
                <a:latin typeface="华文行楷" panose="02010800040101010101" pitchFamily="2" charset="-122"/>
                <a:ea typeface="华文行楷" panose="02010800040101010101" pitchFamily="2" charset="-122"/>
              </a:endParaRPr>
            </a:p>
          </p:txBody>
        </p:sp>
      </p:grpSp>
    </p:spTree>
  </p:cSld>
  <p:clrMapOvr>
    <a:masterClrMapping/>
  </p:clrMapOvr>
</p:sld>
</file>

<file path=ppt/tags/tag1.xml><?xml version="1.0" encoding="utf-8"?>
<p:tagLst xmlns:p="http://schemas.openxmlformats.org/presentationml/2006/main">
  <p:tag name="KSO_WM_TEMPLATE_TOPIC_ID" val="2806177"/>
  <p:tag name="KSO_WM_TEMPLATE_OUTLINE_ID" val="15"/>
  <p:tag name="KSO_WM_TEMPLATE_SCENE_ID" val="1"/>
  <p:tag name="KSO_WM_TEMPLATE_JOB_ID" val="2"/>
  <p:tag name="KSO_WM_TEMPLATE_TOPIC_DEFAULT" val="1"/>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1900</Words>
  <Application>WPS 演示</Application>
  <PresentationFormat>宽屏</PresentationFormat>
  <Paragraphs>325</Paragraphs>
  <Slides>25</Slides>
  <Notes>0</Notes>
  <HiddenSlides>0</HiddenSlides>
  <MMClips>0</MMClips>
  <ScaleCrop>false</ScaleCrop>
  <HeadingPairs>
    <vt:vector size="6" baseType="variant">
      <vt:variant>
        <vt:lpstr>已用的字体</vt:lpstr>
      </vt:variant>
      <vt:variant>
        <vt:i4>10</vt:i4>
      </vt:variant>
      <vt:variant>
        <vt:lpstr>主题</vt:lpstr>
      </vt:variant>
      <vt:variant>
        <vt:i4>1</vt:i4>
      </vt:variant>
      <vt:variant>
        <vt:lpstr>幻灯片标题</vt:lpstr>
      </vt:variant>
      <vt:variant>
        <vt:i4>25</vt:i4>
      </vt:variant>
    </vt:vector>
  </HeadingPairs>
  <TitlesOfParts>
    <vt:vector size="36" baseType="lpstr">
      <vt:lpstr>Arial</vt:lpstr>
      <vt:lpstr>宋体</vt:lpstr>
      <vt:lpstr>Wingdings</vt:lpstr>
      <vt:lpstr>华文行楷</vt:lpstr>
      <vt:lpstr>禹卫书法行书简体</vt:lpstr>
      <vt:lpstr>Calibri</vt:lpstr>
      <vt:lpstr>楷体</vt:lpstr>
      <vt:lpstr>微软雅黑</vt:lpstr>
      <vt:lpstr>Arial Unicode MS</vt:lpstr>
      <vt:lpstr>Calibri Light</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P R C</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China</dc:creator>
  <cp:lastModifiedBy>拉普耶鲁</cp:lastModifiedBy>
  <cp:revision>13</cp:revision>
  <dcterms:created xsi:type="dcterms:W3CDTF">2016-12-19T11:59:00Z</dcterms:created>
  <dcterms:modified xsi:type="dcterms:W3CDTF">2018-01-13T01:53:19Z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2052-10.1.0.7106</vt:lpwstr>
  </property>
  <property fmtid="{D5CDD505-2E9C-101B-9397-08002B2CF9AE}" pid="3" name="KSORubyTemplateID">
    <vt:lpwstr>2</vt:lpwstr>
  </property>
</Properties>
</file>