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8"/>
  </p:notesMasterIdLst>
  <p:sldIdLst>
    <p:sldId id="257" r:id="rId3"/>
    <p:sldId id="258" r:id="rId4"/>
    <p:sldId id="259" r:id="rId5"/>
    <p:sldId id="266" r:id="rId6"/>
    <p:sldId id="268" r:id="rId7"/>
    <p:sldId id="267" r:id="rId8"/>
    <p:sldId id="275" r:id="rId9"/>
    <p:sldId id="276" r:id="rId10"/>
    <p:sldId id="265" r:id="rId11"/>
    <p:sldId id="271" r:id="rId12"/>
    <p:sldId id="279" r:id="rId13"/>
    <p:sldId id="272" r:id="rId14"/>
    <p:sldId id="269" r:id="rId15"/>
    <p:sldId id="280" r:id="rId16"/>
    <p:sldId id="281" r:id="rId17"/>
    <p:sldId id="260" r:id="rId18"/>
    <p:sldId id="273" r:id="rId19"/>
    <p:sldId id="274" r:id="rId20"/>
    <p:sldId id="282" r:id="rId21"/>
    <p:sldId id="261" r:id="rId22"/>
    <p:sldId id="262" r:id="rId23"/>
    <p:sldId id="263" r:id="rId24"/>
    <p:sldId id="278" r:id="rId25"/>
    <p:sldId id="264" r:id="rId26"/>
    <p:sldId id="283"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3B86"/>
    <a:srgbClr val="0475C1"/>
    <a:srgbClr val="A6742D"/>
    <a:srgbClr val="675654"/>
    <a:srgbClr val="413C6F"/>
    <a:srgbClr val="D85507"/>
    <a:srgbClr val="C3171E"/>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153" d="100"/>
          <a:sy n="153" d="100"/>
        </p:scale>
        <p:origin x="384" y="1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3F08D-41F1-4613-BDDD-9507F9AF4ABF}" type="datetimeFigureOut">
              <a:rPr lang="zh-CN" altLang="en-US" smtClean="0"/>
              <a:t>2017/9/27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D6C2B-E091-47CD-968B-A63CE623EEC3}" type="slidenum">
              <a:rPr lang="zh-CN" altLang="en-US" smtClean="0"/>
              <a:t>‹#›</a:t>
            </a:fld>
            <a:endParaRPr lang="zh-CN" altLang="en-US"/>
          </a:p>
        </p:txBody>
      </p:sp>
    </p:spTree>
    <p:extLst>
      <p:ext uri="{BB962C8B-B14F-4D97-AF65-F5344CB8AC3E}">
        <p14:creationId xmlns:p14="http://schemas.microsoft.com/office/powerpoint/2010/main" val="4186061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719073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49836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33138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80465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44971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76984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50527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24779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12079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59567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62253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77010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05800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23958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26794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57379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10379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70854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92770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57959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98010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60196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25224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64109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2191687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med" advClick="0"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med" advClick="0"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2017/9/27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702849"/>
      </p:ext>
    </p:extLst>
  </p:cSld>
  <p:clrMapOvr>
    <a:masterClrMapping/>
  </p:clrMapOvr>
  <p:transition spd="med" advClick="0" advTm="0">
    <p:pull/>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634142"/>
      </p:ext>
    </p:extLst>
  </p:cSld>
  <p:clrMapOvr>
    <a:masterClrMapping/>
  </p:clrMapOvr>
  <p:transition spd="med" advClick="0"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29540302"/>
      </p:ext>
    </p:extLst>
  </p:cSld>
  <p:clrMapOvr>
    <a:masterClrMapping/>
  </p:clrMapOvr>
  <p:transition spd="med" advClick="0" advTm="0">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63259348"/>
      </p:ext>
    </p:extLst>
  </p:cSld>
  <p:clrMapOvr>
    <a:masterClrMapping/>
  </p:clrMapOvr>
  <p:transition spd="med" advClick="0" advTm="0">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12514810"/>
      </p:ext>
    </p:extLst>
  </p:cSld>
  <p:clrMapOvr>
    <a:masterClrMapping/>
  </p:clrMapOvr>
  <p:transition spd="med" advClick="0"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55585231"/>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19074930"/>
      </p:ext>
    </p:extLst>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19396192"/>
      </p:ext>
    </p:extLst>
  </p:cSld>
  <p:clrMapOvr>
    <a:masterClrMapping/>
  </p:clrMapOvr>
  <p:transition spd="med" advClick="0"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77231101"/>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74217542"/>
      </p:ext>
    </p:extLst>
  </p:cSld>
  <p:clrMapOvr>
    <a:masterClrMapping/>
  </p:clrMapOvr>
  <p:transition spd="med" advClick="0"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20822835"/>
      </p:ext>
    </p:extLst>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44CCEC7-3A54-47D1-BB25-17A0FDA63797}" type="datetimeFigureOut">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2017/9/27</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495661-81B6-46E9-A91E-889569155CC2}" type="slidenum">
              <a:rPr kumimoji="0" lang="zh-CN" altLang="en-US" sz="180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28135417"/>
      </p:ext>
    </p:extLst>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135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2017/9/27</a:t>
            </a:fld>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1350" b="0" i="0" u="none" strike="noStrike" kern="1200" cap="none" spc="0" normalizeH="0" baseline="0" noProof="0" smtClean="0">
                <a:ln>
                  <a:noFill/>
                </a:ln>
                <a:solidFill>
                  <a:srgbClr val="FFFFFF"/>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76495527"/>
      </p:ext>
    </p:extLst>
  </p:cSld>
  <p:clrMapOvr>
    <a:masterClrMapping/>
  </p:clrMapOvr>
  <p:transition spd="med" advClick="0" advTm="0">
    <p:pull/>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5947232"/>
      </p:ext>
    </p:extLst>
  </p:cSld>
  <p:clrMapOvr>
    <a:masterClrMapping/>
  </p:clrMapOvr>
  <p:transition spd="med" advClick="0"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2017/9/27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78" y="0"/>
            <a:ext cx="9143244" cy="5143500"/>
          </a:xfrm>
          <a:prstGeom prst="rect">
            <a:avLst/>
          </a:prstGeom>
        </p:spPr>
      </p:pic>
    </p:spTree>
    <p:extLst>
      <p:ext uri="{BB962C8B-B14F-4D97-AF65-F5344CB8AC3E}">
        <p14:creationId xmlns:p14="http://schemas.microsoft.com/office/powerpoint/2010/main" val="33200645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spd="med" advClick="0" advTm="0">
    <p:pull/>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 y="0"/>
            <a:ext cx="9143244" cy="514350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0919" y="670070"/>
            <a:ext cx="2486962" cy="963088"/>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7989" y="1768957"/>
            <a:ext cx="5736504" cy="1283756"/>
          </a:xfrm>
          <a:prstGeom prst="rect">
            <a:avLst/>
          </a:prstGeom>
        </p:spPr>
      </p:pic>
      <p:sp>
        <p:nvSpPr>
          <p:cNvPr id="8" name="文本框 7"/>
          <p:cNvSpPr txBox="1"/>
          <p:nvPr/>
        </p:nvSpPr>
        <p:spPr>
          <a:xfrm>
            <a:off x="1676015" y="3266315"/>
            <a:ext cx="5791970" cy="769441"/>
          </a:xfrm>
          <a:prstGeom prst="rect">
            <a:avLst/>
          </a:prstGeom>
          <a:noFill/>
        </p:spPr>
        <p:txBody>
          <a:bodyPr wrap="none" rtlCol="0">
            <a:spAutoFit/>
          </a:bodyPr>
          <a:lstStyle/>
          <a:p>
            <a:r>
              <a:rPr lang="zh-CN" altLang="en-US" sz="4400" b="1" dirty="0" smtClean="0">
                <a:solidFill>
                  <a:schemeClr val="bg1"/>
                </a:solidFill>
              </a:rPr>
              <a:t>禁毒教育动态</a:t>
            </a:r>
            <a:r>
              <a:rPr lang="en-US" altLang="zh-CN" sz="4400" b="1" dirty="0" smtClean="0">
                <a:solidFill>
                  <a:schemeClr val="bg1"/>
                </a:solidFill>
                <a:latin typeface="+mj-ea"/>
                <a:ea typeface="+mj-ea"/>
              </a:rPr>
              <a:t>PPT</a:t>
            </a:r>
            <a:r>
              <a:rPr lang="zh-CN" altLang="en-US" sz="4400" b="1" dirty="0" smtClean="0">
                <a:solidFill>
                  <a:schemeClr val="bg1"/>
                </a:solidFill>
              </a:rPr>
              <a:t>模板</a:t>
            </a:r>
            <a:endParaRPr lang="zh-CN" altLang="en-US" sz="4400" b="1" dirty="0">
              <a:solidFill>
                <a:schemeClr val="bg1"/>
              </a:solidFill>
            </a:endParaRPr>
          </a:p>
        </p:txBody>
      </p:sp>
      <p:sp>
        <p:nvSpPr>
          <p:cNvPr id="9" name="文本框 8"/>
          <p:cNvSpPr txBox="1"/>
          <p:nvPr/>
        </p:nvSpPr>
        <p:spPr>
          <a:xfrm>
            <a:off x="2945593" y="4035756"/>
            <a:ext cx="3252814" cy="523220"/>
          </a:xfrm>
          <a:prstGeom prst="rect">
            <a:avLst/>
          </a:prstGeom>
          <a:noFill/>
        </p:spPr>
        <p:txBody>
          <a:bodyPr wrap="none" rtlCol="0">
            <a:spAutoFit/>
          </a:bodyPr>
          <a:lstStyle/>
          <a:p>
            <a:r>
              <a:rPr lang="zh-CN" altLang="en-US" sz="2800" dirty="0" smtClean="0">
                <a:solidFill>
                  <a:schemeClr val="bg1"/>
                </a:solidFill>
              </a:rPr>
              <a:t>珍爱生命  远离毒品</a:t>
            </a:r>
            <a:endParaRPr lang="zh-CN" altLang="en-US" sz="2800" dirty="0">
              <a:solidFill>
                <a:schemeClr val="bg1"/>
              </a:solidFill>
            </a:endParaRPr>
          </a:p>
        </p:txBody>
      </p:sp>
      <p:sp>
        <p:nvSpPr>
          <p:cNvPr id="11" name="文本框 10"/>
          <p:cNvSpPr txBox="1"/>
          <p:nvPr/>
        </p:nvSpPr>
        <p:spPr>
          <a:xfrm>
            <a:off x="482600" y="601248"/>
            <a:ext cx="2792752" cy="954107"/>
          </a:xfrm>
          <a:prstGeom prst="rect">
            <a:avLst/>
          </a:prstGeom>
          <a:noFill/>
        </p:spPr>
        <p:txBody>
          <a:bodyPr wrap="none" rtlCol="0">
            <a:spAutoFit/>
          </a:bodyPr>
          <a:lstStyle/>
          <a:p>
            <a:r>
              <a:rPr lang="zh-CN" altLang="en-US" sz="1400" dirty="0" smtClean="0">
                <a:solidFill>
                  <a:srgbClr val="FFFF00"/>
                </a:solidFill>
              </a:rPr>
              <a:t>您的生命</a:t>
            </a:r>
            <a:endParaRPr lang="en-US" altLang="zh-CN" sz="1400" dirty="0" smtClean="0">
              <a:solidFill>
                <a:srgbClr val="FFFF00"/>
              </a:solidFill>
            </a:endParaRPr>
          </a:p>
          <a:p>
            <a:r>
              <a:rPr lang="zh-CN" altLang="en-US" sz="2800" b="1" dirty="0" smtClean="0">
                <a:solidFill>
                  <a:schemeClr val="bg1"/>
                </a:solidFill>
                <a:latin typeface="+mj-ea"/>
                <a:ea typeface="+mj-ea"/>
              </a:rPr>
              <a:t>剩余电量</a:t>
            </a:r>
            <a:r>
              <a:rPr lang="en-US" altLang="zh-CN" sz="2800" b="1" dirty="0" smtClean="0">
                <a:solidFill>
                  <a:schemeClr val="bg1"/>
                </a:solidFill>
                <a:latin typeface="+mj-ea"/>
                <a:ea typeface="+mj-ea"/>
              </a:rPr>
              <a:t>3%</a:t>
            </a:r>
          </a:p>
          <a:p>
            <a:r>
              <a:rPr lang="zh-CN" altLang="en-US" sz="1400" dirty="0" smtClean="0">
                <a:solidFill>
                  <a:srgbClr val="FFFF00"/>
                </a:solidFill>
              </a:rPr>
              <a:t>继续吸毒，将在</a:t>
            </a:r>
            <a:r>
              <a:rPr lang="en-US" altLang="zh-CN" sz="1400" dirty="0" smtClean="0">
                <a:solidFill>
                  <a:srgbClr val="FFFF00"/>
                </a:solidFill>
              </a:rPr>
              <a:t>1</a:t>
            </a:r>
            <a:r>
              <a:rPr lang="zh-CN" altLang="en-US" sz="1400" dirty="0" smtClean="0">
                <a:solidFill>
                  <a:srgbClr val="FFFF00"/>
                </a:solidFill>
              </a:rPr>
              <a:t>分钟内自动关机</a:t>
            </a:r>
            <a:endParaRPr lang="zh-CN" altLang="en-US" sz="1400" dirty="0">
              <a:solidFill>
                <a:srgbClr val="FFFF00"/>
              </a:solidFill>
            </a:endParaRPr>
          </a:p>
        </p:txBody>
      </p:sp>
    </p:spTree>
    <p:extLst>
      <p:ext uri="{BB962C8B-B14F-4D97-AF65-F5344CB8AC3E}">
        <p14:creationId xmlns:p14="http://schemas.microsoft.com/office/powerpoint/2010/main" val="366272059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47"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1"/>
                                        </p:tgtEl>
                                        <p:attrNameLst>
                                          <p:attrName>style.visibility</p:attrName>
                                        </p:attrNameLst>
                                      </p:cBhvr>
                                      <p:to>
                                        <p:strVal val="visible"/>
                                      </p:to>
                                    </p:set>
                                    <p:anim by="(-#ppt_w*2)" calcmode="lin" valueType="num">
                                      <p:cBhvr rctx="PPT">
                                        <p:cTn id="18" dur="500" autoRev="1" fill="hold">
                                          <p:stCondLst>
                                            <p:cond delay="0"/>
                                          </p:stCondLst>
                                        </p:cTn>
                                        <p:tgtEl>
                                          <p:spTgt spid="11"/>
                                        </p:tgtEl>
                                        <p:attrNameLst>
                                          <p:attrName>ppt_w</p:attrName>
                                        </p:attrNameLst>
                                      </p:cBhvr>
                                    </p:anim>
                                    <p:anim by="(#ppt_w*0.50)" calcmode="lin" valueType="num">
                                      <p:cBhvr>
                                        <p:cTn id="19" dur="500" decel="50000" autoRev="1" fill="hold">
                                          <p:stCondLst>
                                            <p:cond delay="0"/>
                                          </p:stCondLst>
                                        </p:cTn>
                                        <p:tgtEl>
                                          <p:spTgt spid="11"/>
                                        </p:tgtEl>
                                        <p:attrNameLst>
                                          <p:attrName>ppt_x</p:attrName>
                                        </p:attrNameLst>
                                      </p:cBhvr>
                                    </p:anim>
                                    <p:anim from="(-#ppt_h/2)" to="(#ppt_y)" calcmode="lin" valueType="num">
                                      <p:cBhvr>
                                        <p:cTn id="20" dur="1000" fill="hold">
                                          <p:stCondLst>
                                            <p:cond delay="0"/>
                                          </p:stCondLst>
                                        </p:cTn>
                                        <p:tgtEl>
                                          <p:spTgt spid="11"/>
                                        </p:tgtEl>
                                        <p:attrNameLst>
                                          <p:attrName>ppt_y</p:attrName>
                                        </p:attrNameLst>
                                      </p:cBhvr>
                                    </p:anim>
                                    <p:animRot by="21600000">
                                      <p:cBhvr>
                                        <p:cTn id="21" dur="1000" fill="hold">
                                          <p:stCondLst>
                                            <p:cond delay="0"/>
                                          </p:stCondLst>
                                        </p:cTn>
                                        <p:tgtEl>
                                          <p:spTgt spid="11"/>
                                        </p:tgtEl>
                                        <p:attrNameLst>
                                          <p:attrName>r</p:attrName>
                                        </p:attrNameLst>
                                      </p:cBhvr>
                                    </p:animRot>
                                  </p:childTnLst>
                                </p:cTn>
                              </p:par>
                            </p:childTnLst>
                          </p:cTn>
                        </p:par>
                        <p:par>
                          <p:cTn id="22" fill="hold">
                            <p:stCondLst>
                              <p:cond delay="5650"/>
                            </p:stCondLst>
                            <p:childTnLst>
                              <p:par>
                                <p:cTn id="23" presetID="42" presetClass="entr" presetSubtype="0" fill="hold" nodeType="after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1000"/>
                                        <p:tgtEl>
                                          <p:spTgt spid="8">
                                            <p:txEl>
                                              <p:pRg st="0" end="0"/>
                                            </p:txEl>
                                          </p:spTgt>
                                        </p:tgtEl>
                                      </p:cBhvr>
                                    </p:animEffect>
                                    <p:anim calcmode="lin" valueType="num">
                                      <p:cBhvr>
                                        <p:cTn id="2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6650"/>
                            </p:stCondLst>
                            <p:childTnLst>
                              <p:par>
                                <p:cTn id="29" presetID="55"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strVal val="#ppt_w*0.70"/>
                                          </p:val>
                                        </p:tav>
                                        <p:tav tm="100000">
                                          <p:val>
                                            <p:strVal val="#ppt_w"/>
                                          </p:val>
                                        </p:tav>
                                      </p:tavLst>
                                    </p:anim>
                                    <p:anim calcmode="lin" valueType="num">
                                      <p:cBhvr>
                                        <p:cTn id="32" dur="1000" fill="hold"/>
                                        <p:tgtEl>
                                          <p:spTgt spid="9"/>
                                        </p:tgtEl>
                                        <p:attrNameLst>
                                          <p:attrName>ppt_h</p:attrName>
                                        </p:attrNameLst>
                                      </p:cBhvr>
                                      <p:tavLst>
                                        <p:tav tm="0">
                                          <p:val>
                                            <p:strVal val="#ppt_h"/>
                                          </p:val>
                                        </p:tav>
                                        <p:tav tm="100000">
                                          <p:val>
                                            <p:strVal val="#ppt_h"/>
                                          </p:val>
                                        </p:tav>
                                      </p:tavLst>
                                    </p:anim>
                                    <p:animEffect transition="in" filter="fade">
                                      <p:cBhvr>
                                        <p:cTn id="3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p:cNvSpPr/>
          <p:nvPr/>
        </p:nvSpPr>
        <p:spPr>
          <a:xfrm>
            <a:off x="1430102" y="2014173"/>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127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30" name="组合 29"/>
          <p:cNvGrpSpPr/>
          <p:nvPr/>
        </p:nvGrpSpPr>
        <p:grpSpPr>
          <a:xfrm>
            <a:off x="866169" y="2616540"/>
            <a:ext cx="1008525" cy="1010567"/>
            <a:chOff x="866169" y="2692768"/>
            <a:chExt cx="1008525" cy="1010567"/>
          </a:xfrm>
        </p:grpSpPr>
        <p:sp>
          <p:nvSpPr>
            <p:cNvPr id="31" name="任意多边形 82"/>
            <p:cNvSpPr/>
            <p:nvPr/>
          </p:nvSpPr>
          <p:spPr bwMode="auto">
            <a:xfrm rot="3738964">
              <a:off x="865148" y="2693789"/>
              <a:ext cx="1010567" cy="100852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alpha val="50000"/>
              </a:schemeClr>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2" name="TextBox 67"/>
            <p:cNvSpPr txBox="1"/>
            <p:nvPr/>
          </p:nvSpPr>
          <p:spPr>
            <a:xfrm>
              <a:off x="1118403" y="2844108"/>
              <a:ext cx="504056" cy="707886"/>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225" normalizeH="0" baseline="0" noProof="0" dirty="0" smtClean="0">
                  <a:ln>
                    <a:noFill/>
                  </a:ln>
                  <a:solidFill>
                    <a:srgbClr val="080808"/>
                  </a:solidFill>
                  <a:effectLst/>
                  <a:uLnTx/>
                  <a:uFillTx/>
                  <a:latin typeface="微软雅黑" pitchFamily="34" charset="-122"/>
                  <a:ea typeface="微软雅黑" pitchFamily="34" charset="-122"/>
                  <a:cs typeface="+mn-cs"/>
                </a:rPr>
                <a:t>1</a:t>
              </a:r>
              <a:endParaRPr kumimoji="0" lang="zh-CN" altLang="en-US" sz="4000" b="1" i="0" u="none" strike="noStrike" kern="1200" cap="none" spc="225"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33" name="组合 32"/>
          <p:cNvGrpSpPr/>
          <p:nvPr/>
        </p:nvGrpSpPr>
        <p:grpSpPr>
          <a:xfrm>
            <a:off x="4015229" y="2616540"/>
            <a:ext cx="1008525" cy="1010567"/>
            <a:chOff x="866169" y="2692768"/>
            <a:chExt cx="1008525" cy="1010567"/>
          </a:xfrm>
        </p:grpSpPr>
        <p:sp>
          <p:nvSpPr>
            <p:cNvPr id="34" name="任意多边形 82"/>
            <p:cNvSpPr/>
            <p:nvPr/>
          </p:nvSpPr>
          <p:spPr bwMode="auto">
            <a:xfrm rot="3738964">
              <a:off x="865148" y="2693789"/>
              <a:ext cx="1010567" cy="100852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alpha val="50000"/>
              </a:schemeClr>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5" name="TextBox 67"/>
            <p:cNvSpPr txBox="1"/>
            <p:nvPr/>
          </p:nvSpPr>
          <p:spPr>
            <a:xfrm>
              <a:off x="1118403" y="2844108"/>
              <a:ext cx="504056" cy="707886"/>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225" normalizeH="0" baseline="0" noProof="0" dirty="0" smtClean="0">
                  <a:ln>
                    <a:noFill/>
                  </a:ln>
                  <a:solidFill>
                    <a:srgbClr val="080808"/>
                  </a:solidFill>
                  <a:effectLst/>
                  <a:uLnTx/>
                  <a:uFillTx/>
                  <a:latin typeface="微软雅黑" pitchFamily="34" charset="-122"/>
                  <a:ea typeface="微软雅黑" pitchFamily="34" charset="-122"/>
                  <a:cs typeface="+mn-cs"/>
                </a:rPr>
                <a:t>3</a:t>
              </a:r>
              <a:endParaRPr kumimoji="0" lang="zh-CN" altLang="en-US" sz="4000" b="1" i="0" u="none" strike="noStrike" kern="1200" cap="none" spc="225"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36" name="组合 35"/>
          <p:cNvGrpSpPr/>
          <p:nvPr/>
        </p:nvGrpSpPr>
        <p:grpSpPr>
          <a:xfrm>
            <a:off x="7164288" y="2616540"/>
            <a:ext cx="1008525" cy="1010567"/>
            <a:chOff x="866169" y="2692768"/>
            <a:chExt cx="1008525" cy="1010567"/>
          </a:xfrm>
        </p:grpSpPr>
        <p:sp>
          <p:nvSpPr>
            <p:cNvPr id="37" name="任意多边形 82"/>
            <p:cNvSpPr/>
            <p:nvPr/>
          </p:nvSpPr>
          <p:spPr bwMode="auto">
            <a:xfrm rot="3738964">
              <a:off x="865148" y="2693789"/>
              <a:ext cx="1010567" cy="100852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alpha val="50000"/>
              </a:schemeClr>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8" name="TextBox 67"/>
            <p:cNvSpPr txBox="1"/>
            <p:nvPr/>
          </p:nvSpPr>
          <p:spPr>
            <a:xfrm>
              <a:off x="1118403" y="2844108"/>
              <a:ext cx="504056" cy="707886"/>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225" normalizeH="0" baseline="0" noProof="0" dirty="0" smtClean="0">
                  <a:ln>
                    <a:noFill/>
                  </a:ln>
                  <a:solidFill>
                    <a:srgbClr val="080808"/>
                  </a:solidFill>
                  <a:effectLst/>
                  <a:uLnTx/>
                  <a:uFillTx/>
                  <a:latin typeface="微软雅黑" pitchFamily="34" charset="-122"/>
                  <a:ea typeface="微软雅黑" pitchFamily="34" charset="-122"/>
                  <a:cs typeface="+mn-cs"/>
                </a:rPr>
                <a:t>5</a:t>
              </a:r>
              <a:endParaRPr kumimoji="0" lang="zh-CN" altLang="en-US" sz="4000" b="1" i="0" u="none" strike="noStrike" kern="1200" cap="none" spc="225"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39" name="组合 38"/>
          <p:cNvGrpSpPr/>
          <p:nvPr/>
        </p:nvGrpSpPr>
        <p:grpSpPr>
          <a:xfrm>
            <a:off x="2440699" y="1559418"/>
            <a:ext cx="1008525" cy="1010567"/>
            <a:chOff x="866169" y="2692768"/>
            <a:chExt cx="1008525" cy="1010567"/>
          </a:xfrm>
        </p:grpSpPr>
        <p:sp>
          <p:nvSpPr>
            <p:cNvPr id="41" name="任意多边形 82"/>
            <p:cNvSpPr/>
            <p:nvPr/>
          </p:nvSpPr>
          <p:spPr bwMode="auto">
            <a:xfrm rot="3738964">
              <a:off x="865148" y="2693789"/>
              <a:ext cx="1010567" cy="100852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alpha val="50000"/>
              </a:schemeClr>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42" name="TextBox 67"/>
            <p:cNvSpPr txBox="1"/>
            <p:nvPr/>
          </p:nvSpPr>
          <p:spPr>
            <a:xfrm>
              <a:off x="1118403" y="2844108"/>
              <a:ext cx="504056" cy="707886"/>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225" normalizeH="0" baseline="0" noProof="0" dirty="0" smtClean="0">
                  <a:ln>
                    <a:noFill/>
                  </a:ln>
                  <a:solidFill>
                    <a:srgbClr val="080808"/>
                  </a:solidFill>
                  <a:effectLst/>
                  <a:uLnTx/>
                  <a:uFillTx/>
                  <a:latin typeface="微软雅黑" pitchFamily="34" charset="-122"/>
                  <a:ea typeface="微软雅黑" pitchFamily="34" charset="-122"/>
                  <a:cs typeface="+mn-cs"/>
                </a:rPr>
                <a:t>2</a:t>
              </a:r>
              <a:endParaRPr kumimoji="0" lang="zh-CN" altLang="en-US" sz="4000" b="1" i="0" u="none" strike="noStrike" kern="1200" cap="none" spc="225"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43" name="组合 42"/>
          <p:cNvGrpSpPr/>
          <p:nvPr/>
        </p:nvGrpSpPr>
        <p:grpSpPr>
          <a:xfrm>
            <a:off x="5589759" y="1559418"/>
            <a:ext cx="1008525" cy="1010567"/>
            <a:chOff x="866169" y="2692768"/>
            <a:chExt cx="1008525" cy="1010567"/>
          </a:xfrm>
        </p:grpSpPr>
        <p:sp>
          <p:nvSpPr>
            <p:cNvPr id="44" name="任意多边形 82"/>
            <p:cNvSpPr/>
            <p:nvPr/>
          </p:nvSpPr>
          <p:spPr bwMode="auto">
            <a:xfrm rot="3738964">
              <a:off x="865148" y="2693789"/>
              <a:ext cx="1010567" cy="100852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alpha val="50000"/>
              </a:schemeClr>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45" name="TextBox 67"/>
            <p:cNvSpPr txBox="1"/>
            <p:nvPr/>
          </p:nvSpPr>
          <p:spPr>
            <a:xfrm>
              <a:off x="1118403" y="2844108"/>
              <a:ext cx="504056" cy="707886"/>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225" normalizeH="0" baseline="0" noProof="0" dirty="0" smtClean="0">
                  <a:ln>
                    <a:noFill/>
                  </a:ln>
                  <a:solidFill>
                    <a:srgbClr val="080808"/>
                  </a:solidFill>
                  <a:effectLst/>
                  <a:uLnTx/>
                  <a:uFillTx/>
                  <a:latin typeface="微软雅黑" pitchFamily="34" charset="-122"/>
                  <a:ea typeface="微软雅黑" pitchFamily="34" charset="-122"/>
                  <a:cs typeface="+mn-cs"/>
                </a:rPr>
                <a:t>4</a:t>
              </a:r>
              <a:endParaRPr kumimoji="0" lang="zh-CN" altLang="en-US" sz="4000" b="1" i="0" u="none" strike="noStrike" kern="1200" cap="none" spc="225"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46" name="组合 45"/>
          <p:cNvGrpSpPr/>
          <p:nvPr/>
        </p:nvGrpSpPr>
        <p:grpSpPr>
          <a:xfrm>
            <a:off x="611560" y="1775442"/>
            <a:ext cx="1817098" cy="677876"/>
            <a:chOff x="611560" y="1923678"/>
            <a:chExt cx="1817098" cy="677876"/>
          </a:xfrm>
        </p:grpSpPr>
        <p:sp>
          <p:nvSpPr>
            <p:cNvPr id="47" name="Text Box 4"/>
            <p:cNvSpPr txBox="1">
              <a:spLocks noChangeArrowheads="1"/>
            </p:cNvSpPr>
            <p:nvPr/>
          </p:nvSpPr>
          <p:spPr bwMode="auto">
            <a:xfrm>
              <a:off x="611560" y="1923678"/>
              <a:ext cx="171011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5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单击文字</a:t>
              </a:r>
              <a:endParaRPr kumimoji="0" lang="zh-CN" altLang="zh-CN"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8" name="矩形 39"/>
            <p:cNvSpPr>
              <a:spLocks noChangeArrowheads="1"/>
            </p:cNvSpPr>
            <p:nvPr/>
          </p:nvSpPr>
          <p:spPr bwMode="auto">
            <a:xfrm>
              <a:off x="725772" y="2278389"/>
              <a:ext cx="170288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此处</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rPr>
                <a:t>添加段落</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endParaRPr>
            </a:p>
          </p:txBody>
        </p:sp>
      </p:grpSp>
      <p:grpSp>
        <p:nvGrpSpPr>
          <p:cNvPr id="69" name="组合 68"/>
          <p:cNvGrpSpPr/>
          <p:nvPr/>
        </p:nvGrpSpPr>
        <p:grpSpPr>
          <a:xfrm>
            <a:off x="3785773" y="1775442"/>
            <a:ext cx="1817098" cy="677876"/>
            <a:chOff x="611560" y="1923678"/>
            <a:chExt cx="1817098" cy="677876"/>
          </a:xfrm>
        </p:grpSpPr>
        <p:sp>
          <p:nvSpPr>
            <p:cNvPr id="70" name="Text Box 4"/>
            <p:cNvSpPr txBox="1">
              <a:spLocks noChangeArrowheads="1"/>
            </p:cNvSpPr>
            <p:nvPr/>
          </p:nvSpPr>
          <p:spPr bwMode="auto">
            <a:xfrm>
              <a:off x="611560" y="1923678"/>
              <a:ext cx="171011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单击文字</a:t>
              </a:r>
              <a:endParaRPr kumimoji="0" lang="zh-CN" altLang="zh-CN"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1" name="矩形 39"/>
            <p:cNvSpPr>
              <a:spLocks noChangeArrowheads="1"/>
            </p:cNvSpPr>
            <p:nvPr/>
          </p:nvSpPr>
          <p:spPr bwMode="auto">
            <a:xfrm>
              <a:off x="725772" y="2278389"/>
              <a:ext cx="170288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此处</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rPr>
                <a:t>添加段落</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endParaRPr>
            </a:p>
          </p:txBody>
        </p:sp>
      </p:grpSp>
      <p:grpSp>
        <p:nvGrpSpPr>
          <p:cNvPr id="72" name="组合 71"/>
          <p:cNvGrpSpPr/>
          <p:nvPr/>
        </p:nvGrpSpPr>
        <p:grpSpPr>
          <a:xfrm>
            <a:off x="6888080" y="1775442"/>
            <a:ext cx="1817098" cy="677876"/>
            <a:chOff x="611560" y="1923678"/>
            <a:chExt cx="1817098" cy="677876"/>
          </a:xfrm>
        </p:grpSpPr>
        <p:sp>
          <p:nvSpPr>
            <p:cNvPr id="73" name="Text Box 4"/>
            <p:cNvSpPr txBox="1">
              <a:spLocks noChangeArrowheads="1"/>
            </p:cNvSpPr>
            <p:nvPr/>
          </p:nvSpPr>
          <p:spPr bwMode="auto">
            <a:xfrm>
              <a:off x="611560" y="1923678"/>
              <a:ext cx="171011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单击文字</a:t>
              </a:r>
              <a:endParaRPr kumimoji="0" lang="zh-CN" altLang="zh-CN"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4" name="矩形 39"/>
            <p:cNvSpPr>
              <a:spLocks noChangeArrowheads="1"/>
            </p:cNvSpPr>
            <p:nvPr/>
          </p:nvSpPr>
          <p:spPr bwMode="auto">
            <a:xfrm>
              <a:off x="725772" y="2278389"/>
              <a:ext cx="170288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此处</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rPr>
                <a:t>添加段落</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endParaRPr>
            </a:p>
          </p:txBody>
        </p:sp>
      </p:grpSp>
      <p:grpSp>
        <p:nvGrpSpPr>
          <p:cNvPr id="75" name="组合 74"/>
          <p:cNvGrpSpPr/>
          <p:nvPr/>
        </p:nvGrpSpPr>
        <p:grpSpPr>
          <a:xfrm>
            <a:off x="2160835" y="2973994"/>
            <a:ext cx="1817098" cy="677876"/>
            <a:chOff x="611560" y="1923678"/>
            <a:chExt cx="1817098" cy="677876"/>
          </a:xfrm>
        </p:grpSpPr>
        <p:sp>
          <p:nvSpPr>
            <p:cNvPr id="76" name="Text Box 4"/>
            <p:cNvSpPr txBox="1">
              <a:spLocks noChangeArrowheads="1"/>
            </p:cNvSpPr>
            <p:nvPr/>
          </p:nvSpPr>
          <p:spPr bwMode="auto">
            <a:xfrm>
              <a:off x="611560" y="1923678"/>
              <a:ext cx="171011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单击文字</a:t>
              </a:r>
              <a:endParaRPr kumimoji="0" lang="zh-CN" altLang="zh-CN"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7" name="矩形 39"/>
            <p:cNvSpPr>
              <a:spLocks noChangeArrowheads="1"/>
            </p:cNvSpPr>
            <p:nvPr/>
          </p:nvSpPr>
          <p:spPr bwMode="auto">
            <a:xfrm>
              <a:off x="725772" y="2278389"/>
              <a:ext cx="170288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此处</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rPr>
                <a:t>添加段落</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endParaRPr>
            </a:p>
          </p:txBody>
        </p:sp>
      </p:grpSp>
      <p:grpSp>
        <p:nvGrpSpPr>
          <p:cNvPr id="78" name="组合 77"/>
          <p:cNvGrpSpPr/>
          <p:nvPr/>
        </p:nvGrpSpPr>
        <p:grpSpPr>
          <a:xfrm>
            <a:off x="5437500" y="2973994"/>
            <a:ext cx="1817098" cy="677876"/>
            <a:chOff x="611560" y="1923678"/>
            <a:chExt cx="1817098" cy="677876"/>
          </a:xfrm>
        </p:grpSpPr>
        <p:sp>
          <p:nvSpPr>
            <p:cNvPr id="79" name="Text Box 4"/>
            <p:cNvSpPr txBox="1">
              <a:spLocks noChangeArrowheads="1"/>
            </p:cNvSpPr>
            <p:nvPr/>
          </p:nvSpPr>
          <p:spPr bwMode="auto">
            <a:xfrm>
              <a:off x="611560" y="1923678"/>
              <a:ext cx="171011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单击文字</a:t>
              </a:r>
              <a:endParaRPr kumimoji="0" lang="zh-CN" altLang="zh-CN" sz="2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0" name="矩形 39"/>
            <p:cNvSpPr>
              <a:spLocks noChangeArrowheads="1"/>
            </p:cNvSpPr>
            <p:nvPr/>
          </p:nvSpPr>
          <p:spPr bwMode="auto">
            <a:xfrm>
              <a:off x="725772" y="2278389"/>
              <a:ext cx="170288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此处</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rPr>
                <a:t>添加段落</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宋体" charset="-122"/>
              </a:endParaRPr>
            </a:p>
          </p:txBody>
        </p:sp>
      </p:grpSp>
      <p:sp>
        <p:nvSpPr>
          <p:cNvPr id="81"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目录标题</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82"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3"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77740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000"/>
                                        <p:tgtEl>
                                          <p:spTgt spid="29"/>
                                        </p:tgtEl>
                                      </p:cBhvr>
                                    </p:animEffect>
                                  </p:childTnLst>
                                </p:cTn>
                              </p:par>
                              <p:par>
                                <p:cTn id="8" presetID="53" presetClass="entr" presetSubtype="16"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p:cTn id="10" dur="500" fill="hold"/>
                                        <p:tgtEl>
                                          <p:spTgt spid="30"/>
                                        </p:tgtEl>
                                        <p:attrNameLst>
                                          <p:attrName>ppt_w</p:attrName>
                                        </p:attrNameLst>
                                      </p:cBhvr>
                                      <p:tavLst>
                                        <p:tav tm="0">
                                          <p:val>
                                            <p:fltVal val="0"/>
                                          </p:val>
                                        </p:tav>
                                        <p:tav tm="100000">
                                          <p:val>
                                            <p:strVal val="#ppt_w"/>
                                          </p:val>
                                        </p:tav>
                                      </p:tavLst>
                                    </p:anim>
                                    <p:anim calcmode="lin" valueType="num">
                                      <p:cBhvr>
                                        <p:cTn id="11" dur="500" fill="hold"/>
                                        <p:tgtEl>
                                          <p:spTgt spid="30"/>
                                        </p:tgtEl>
                                        <p:attrNameLst>
                                          <p:attrName>ppt_h</p:attrName>
                                        </p:attrNameLst>
                                      </p:cBhvr>
                                      <p:tavLst>
                                        <p:tav tm="0">
                                          <p:val>
                                            <p:fltVal val="0"/>
                                          </p:val>
                                        </p:tav>
                                        <p:tav tm="100000">
                                          <p:val>
                                            <p:strVal val="#ppt_h"/>
                                          </p:val>
                                        </p:tav>
                                      </p:tavLst>
                                    </p:anim>
                                    <p:animEffect transition="in" filter="fade">
                                      <p:cBhvr>
                                        <p:cTn id="12" dur="500"/>
                                        <p:tgtEl>
                                          <p:spTgt spid="30"/>
                                        </p:tgtEl>
                                      </p:cBhvr>
                                    </p:animEffect>
                                  </p:childTnLst>
                                </p:cTn>
                              </p:par>
                              <p:par>
                                <p:cTn id="13" presetID="53" presetClass="entr" presetSubtype="16" fill="hold" nodeType="withEffect">
                                  <p:stCondLst>
                                    <p:cond delay="50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par>
                                <p:cTn id="18" presetID="53" presetClass="entr" presetSubtype="16" fill="hold" nodeType="withEffect">
                                  <p:stCondLst>
                                    <p:cond delay="100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53" presetClass="entr" presetSubtype="16" fill="hold" nodeType="withEffect">
                                  <p:stCondLst>
                                    <p:cond delay="150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par>
                                <p:cTn id="28" presetID="53" presetClass="entr" presetSubtype="16" fill="hold" nodeType="withEffect">
                                  <p:stCondLst>
                                    <p:cond delay="2000"/>
                                  </p:stCondLst>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ppt_w</p:attrName>
                                        </p:attrNameLst>
                                      </p:cBhvr>
                                      <p:tavLst>
                                        <p:tav tm="0">
                                          <p:val>
                                            <p:fltVal val="0"/>
                                          </p:val>
                                        </p:tav>
                                        <p:tav tm="100000">
                                          <p:val>
                                            <p:strVal val="#ppt_w"/>
                                          </p:val>
                                        </p:tav>
                                      </p:tavLst>
                                    </p:anim>
                                    <p:anim calcmode="lin" valueType="num">
                                      <p:cBhvr>
                                        <p:cTn id="31" dur="500" fill="hold"/>
                                        <p:tgtEl>
                                          <p:spTgt spid="36"/>
                                        </p:tgtEl>
                                        <p:attrNameLst>
                                          <p:attrName>ppt_h</p:attrName>
                                        </p:attrNameLst>
                                      </p:cBhvr>
                                      <p:tavLst>
                                        <p:tav tm="0">
                                          <p:val>
                                            <p:fltVal val="0"/>
                                          </p:val>
                                        </p:tav>
                                        <p:tav tm="100000">
                                          <p:val>
                                            <p:strVal val="#ppt_h"/>
                                          </p:val>
                                        </p:tav>
                                      </p:tavLst>
                                    </p:anim>
                                    <p:animEffect transition="in" filter="fade">
                                      <p:cBhvr>
                                        <p:cTn id="32" dur="500"/>
                                        <p:tgtEl>
                                          <p:spTgt spid="36"/>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anim calcmode="lin" valueType="num">
                                      <p:cBhvr>
                                        <p:cTn id="38" dur="500" fill="hold"/>
                                        <p:tgtEl>
                                          <p:spTgt spid="46"/>
                                        </p:tgtEl>
                                        <p:attrNameLst>
                                          <p:attrName>ppt_x</p:attrName>
                                        </p:attrNameLst>
                                      </p:cBhvr>
                                      <p:tavLst>
                                        <p:tav tm="0">
                                          <p:val>
                                            <p:strVal val="#ppt_x"/>
                                          </p:val>
                                        </p:tav>
                                        <p:tav tm="100000">
                                          <p:val>
                                            <p:strVal val="#ppt_x"/>
                                          </p:val>
                                        </p:tav>
                                      </p:tavLst>
                                    </p:anim>
                                    <p:anim calcmode="lin" valueType="num">
                                      <p:cBhvr>
                                        <p:cTn id="39" dur="500" fill="hold"/>
                                        <p:tgtEl>
                                          <p:spTgt spid="4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500"/>
                                        <p:tgtEl>
                                          <p:spTgt spid="69"/>
                                        </p:tgtEl>
                                      </p:cBhvr>
                                    </p:animEffect>
                                    <p:anim calcmode="lin" valueType="num">
                                      <p:cBhvr>
                                        <p:cTn id="43" dur="500" fill="hold"/>
                                        <p:tgtEl>
                                          <p:spTgt spid="69"/>
                                        </p:tgtEl>
                                        <p:attrNameLst>
                                          <p:attrName>ppt_x</p:attrName>
                                        </p:attrNameLst>
                                      </p:cBhvr>
                                      <p:tavLst>
                                        <p:tav tm="0">
                                          <p:val>
                                            <p:strVal val="#ppt_x"/>
                                          </p:val>
                                        </p:tav>
                                        <p:tav tm="100000">
                                          <p:val>
                                            <p:strVal val="#ppt_x"/>
                                          </p:val>
                                        </p:tav>
                                      </p:tavLst>
                                    </p:anim>
                                    <p:anim calcmode="lin" valueType="num">
                                      <p:cBhvr>
                                        <p:cTn id="44" dur="500" fill="hold"/>
                                        <p:tgtEl>
                                          <p:spTgt spid="6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anim calcmode="lin" valueType="num">
                                      <p:cBhvr>
                                        <p:cTn id="48" dur="500" fill="hold"/>
                                        <p:tgtEl>
                                          <p:spTgt spid="72"/>
                                        </p:tgtEl>
                                        <p:attrNameLst>
                                          <p:attrName>ppt_x</p:attrName>
                                        </p:attrNameLst>
                                      </p:cBhvr>
                                      <p:tavLst>
                                        <p:tav tm="0">
                                          <p:val>
                                            <p:strVal val="#ppt_x"/>
                                          </p:val>
                                        </p:tav>
                                        <p:tav tm="100000">
                                          <p:val>
                                            <p:strVal val="#ppt_x"/>
                                          </p:val>
                                        </p:tav>
                                      </p:tavLst>
                                    </p:anim>
                                    <p:anim calcmode="lin" valueType="num">
                                      <p:cBhvr>
                                        <p:cTn id="49" dur="500" fill="hold"/>
                                        <p:tgtEl>
                                          <p:spTgt spid="72"/>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anim calcmode="lin" valueType="num">
                                      <p:cBhvr>
                                        <p:cTn id="53" dur="500" fill="hold"/>
                                        <p:tgtEl>
                                          <p:spTgt spid="75"/>
                                        </p:tgtEl>
                                        <p:attrNameLst>
                                          <p:attrName>ppt_x</p:attrName>
                                        </p:attrNameLst>
                                      </p:cBhvr>
                                      <p:tavLst>
                                        <p:tav tm="0">
                                          <p:val>
                                            <p:strVal val="#ppt_x"/>
                                          </p:val>
                                        </p:tav>
                                        <p:tav tm="100000">
                                          <p:val>
                                            <p:strVal val="#ppt_x"/>
                                          </p:val>
                                        </p:tav>
                                      </p:tavLst>
                                    </p:anim>
                                    <p:anim calcmode="lin" valueType="num">
                                      <p:cBhvr>
                                        <p:cTn id="54" dur="500" fill="hold"/>
                                        <p:tgtEl>
                                          <p:spTgt spid="7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fade">
                                      <p:cBhvr>
                                        <p:cTn id="57" dur="500"/>
                                        <p:tgtEl>
                                          <p:spTgt spid="78"/>
                                        </p:tgtEl>
                                      </p:cBhvr>
                                    </p:animEffect>
                                    <p:anim calcmode="lin" valueType="num">
                                      <p:cBhvr>
                                        <p:cTn id="58" dur="500" fill="hold"/>
                                        <p:tgtEl>
                                          <p:spTgt spid="78"/>
                                        </p:tgtEl>
                                        <p:attrNameLst>
                                          <p:attrName>ppt_x</p:attrName>
                                        </p:attrNameLst>
                                      </p:cBhvr>
                                      <p:tavLst>
                                        <p:tav tm="0">
                                          <p:val>
                                            <p:strVal val="#ppt_x"/>
                                          </p:val>
                                        </p:tav>
                                        <p:tav tm="100000">
                                          <p:val>
                                            <p:strVal val="#ppt_x"/>
                                          </p:val>
                                        </p:tav>
                                      </p:tavLst>
                                    </p:anim>
                                    <p:anim calcmode="lin" valueType="num">
                                      <p:cBhvr>
                                        <p:cTn id="59" dur="5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4"/>
          <p:cNvSpPr txBox="1">
            <a:spLocks noChangeArrowheads="1"/>
          </p:cNvSpPr>
          <p:nvPr/>
        </p:nvSpPr>
        <p:spPr bwMode="auto">
          <a:xfrm>
            <a:off x="2627784" y="2445032"/>
            <a:ext cx="446449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单击添加标题</a:t>
            </a:r>
            <a:endParaRPr kumimoji="0" lang="zh-CN" altLang="zh-CN"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3" name="文本框 9"/>
          <p:cNvSpPr txBox="1"/>
          <p:nvPr/>
        </p:nvSpPr>
        <p:spPr>
          <a:xfrm>
            <a:off x="2738037" y="3379922"/>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4" name="文本框 9"/>
          <p:cNvSpPr txBox="1"/>
          <p:nvPr/>
        </p:nvSpPr>
        <p:spPr>
          <a:xfrm>
            <a:off x="2738036" y="3689973"/>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6" name="文本框 9"/>
          <p:cNvSpPr txBox="1"/>
          <p:nvPr/>
        </p:nvSpPr>
        <p:spPr>
          <a:xfrm>
            <a:off x="4072930"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7" name="文本框 9"/>
          <p:cNvSpPr txBox="1"/>
          <p:nvPr/>
        </p:nvSpPr>
        <p:spPr>
          <a:xfrm>
            <a:off x="4072931"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9" name="文本框 9"/>
          <p:cNvSpPr txBox="1"/>
          <p:nvPr/>
        </p:nvSpPr>
        <p:spPr>
          <a:xfrm>
            <a:off x="5441082"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0" name="文本框 9"/>
          <p:cNvSpPr txBox="1"/>
          <p:nvPr/>
        </p:nvSpPr>
        <p:spPr>
          <a:xfrm>
            <a:off x="5441083"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2" name="Text Box 4"/>
          <p:cNvSpPr txBox="1">
            <a:spLocks noChangeArrowheads="1"/>
          </p:cNvSpPr>
          <p:nvPr/>
        </p:nvSpPr>
        <p:spPr bwMode="auto">
          <a:xfrm>
            <a:off x="3776614" y="843558"/>
            <a:ext cx="23042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rPr>
              <a:t>01</a:t>
            </a:r>
            <a:endParaRPr kumimoji="0" lang="zh-CN" altLang="zh-CN" sz="1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93743022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500" fill="hold"/>
                                        <p:tgtEl>
                                          <p:spTgt spid="30"/>
                                        </p:tgtEl>
                                        <p:attrNameLst>
                                          <p:attrName>ppt_x</p:attrName>
                                        </p:attrNameLst>
                                      </p:cBhvr>
                                      <p:tavLst>
                                        <p:tav tm="0">
                                          <p:val>
                                            <p:strVal val="#ppt_x"/>
                                          </p:val>
                                        </p:tav>
                                        <p:tav tm="100000">
                                          <p:val>
                                            <p:strVal val="#ppt_x"/>
                                          </p:val>
                                        </p:tav>
                                      </p:tavLst>
                                    </p:anim>
                                    <p:anim calcmode="lin" valueType="num">
                                      <p:cBhvr additive="base">
                                        <p:cTn id="3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4" grpId="0"/>
      <p:bldP spid="26" grpId="0"/>
      <p:bldP spid="27" grpId="0"/>
      <p:bldP spid="29" grpId="0"/>
      <p:bldP spid="30"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29736" y="1043360"/>
            <a:ext cx="4376372" cy="3616081"/>
            <a:chOff x="723900" y="1421719"/>
            <a:chExt cx="5172075" cy="4273550"/>
          </a:xfrm>
          <a:solidFill>
            <a:srgbClr val="C0C0C0"/>
          </a:solidFill>
        </p:grpSpPr>
        <p:sp>
          <p:nvSpPr>
            <p:cNvPr id="8" name="Freeform 5"/>
            <p:cNvSpPr>
              <a:spLocks/>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9" name="Freeform 6"/>
            <p:cNvSpPr>
              <a:spLocks/>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0" name="Freeform 7"/>
            <p:cNvSpPr>
              <a:spLocks/>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1" name="Freeform 8"/>
            <p:cNvSpPr>
              <a:spLocks/>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 name="Freeform 9"/>
            <p:cNvSpPr>
              <a:spLocks/>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Freeform 10"/>
            <p:cNvSpPr>
              <a:spLocks/>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Freeform 11"/>
            <p:cNvSpPr>
              <a:spLocks/>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Freeform 12"/>
            <p:cNvSpPr>
              <a:spLocks/>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Freeform 13"/>
            <p:cNvSpPr>
              <a:spLocks/>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Freeform 14"/>
            <p:cNvSpPr>
              <a:spLocks/>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8" name="Freeform 15"/>
            <p:cNvSpPr>
              <a:spLocks/>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9" name="Freeform 16"/>
            <p:cNvSpPr>
              <a:spLocks/>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Freeform 17"/>
            <p:cNvSpPr>
              <a:spLocks/>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1" name="Freeform 18"/>
            <p:cNvSpPr>
              <a:spLocks/>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2" name="Freeform 19"/>
            <p:cNvSpPr>
              <a:spLocks/>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3" name="Freeform 20"/>
            <p:cNvSpPr>
              <a:spLocks/>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4" name="Freeform 21"/>
            <p:cNvSpPr>
              <a:spLocks/>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5" name="Freeform 22"/>
            <p:cNvSpPr>
              <a:spLocks/>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6" name="Freeform 23"/>
            <p:cNvSpPr>
              <a:spLocks/>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7" name="Freeform 24"/>
            <p:cNvSpPr>
              <a:spLocks/>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8" name="Freeform 25"/>
            <p:cNvSpPr>
              <a:spLocks/>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9" name="Freeform 26"/>
            <p:cNvSpPr>
              <a:spLocks/>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0" name="Freeform 27"/>
            <p:cNvSpPr>
              <a:spLocks/>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2" name="Freeform 28"/>
            <p:cNvSpPr>
              <a:spLocks/>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4" name="Freeform 29"/>
            <p:cNvSpPr>
              <a:spLocks/>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5" name="Freeform 30"/>
            <p:cNvSpPr>
              <a:spLocks/>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6" name="Freeform 31"/>
            <p:cNvSpPr>
              <a:spLocks/>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7" name="Freeform 32"/>
            <p:cNvSpPr>
              <a:spLocks/>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8" name="Freeform 33"/>
            <p:cNvSpPr>
              <a:spLocks/>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9" name="Freeform 34"/>
            <p:cNvSpPr>
              <a:spLocks/>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0" name="Freeform 35"/>
            <p:cNvSpPr>
              <a:spLocks/>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3" name="Freeform 36"/>
            <p:cNvSpPr>
              <a:spLocks/>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cxnSp>
        <p:nvCxnSpPr>
          <p:cNvPr id="44" name="直接连接符 43"/>
          <p:cNvCxnSpPr/>
          <p:nvPr/>
        </p:nvCxnSpPr>
        <p:spPr>
          <a:xfrm>
            <a:off x="5152073" y="987574"/>
            <a:ext cx="0" cy="361608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5543328" y="2816197"/>
            <a:ext cx="2629072" cy="695063"/>
            <a:chOff x="8509753" y="2844225"/>
            <a:chExt cx="3505429" cy="926750"/>
          </a:xfrm>
        </p:grpSpPr>
        <p:sp>
          <p:nvSpPr>
            <p:cNvPr id="46" name="文本框 337"/>
            <p:cNvSpPr txBox="1"/>
            <p:nvPr/>
          </p:nvSpPr>
          <p:spPr>
            <a:xfrm>
              <a:off x="8509753" y="2844225"/>
              <a:ext cx="1105163" cy="6360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03</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7" name="文本框 338"/>
            <p:cNvSpPr txBox="1"/>
            <p:nvPr/>
          </p:nvSpPr>
          <p:spPr>
            <a:xfrm>
              <a:off x="9370050" y="2844226"/>
              <a:ext cx="2645132" cy="9267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福建</a:t>
              </a:r>
              <a:endParaRPr kumimoji="0" lang="en-US" altLang="zh-CN"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在</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此处添加文字，在此处添加文在此处添加文字字</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a:t>
              </a:r>
              <a:endPar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48" name="组合 47"/>
          <p:cNvGrpSpPr/>
          <p:nvPr/>
        </p:nvGrpSpPr>
        <p:grpSpPr>
          <a:xfrm>
            <a:off x="5546206" y="1952101"/>
            <a:ext cx="2554187" cy="695063"/>
            <a:chOff x="8513588" y="2844225"/>
            <a:chExt cx="3405582" cy="926750"/>
          </a:xfrm>
        </p:grpSpPr>
        <p:sp>
          <p:nvSpPr>
            <p:cNvPr id="49" name="文本框 340"/>
            <p:cNvSpPr txBox="1"/>
            <p:nvPr/>
          </p:nvSpPr>
          <p:spPr>
            <a:xfrm>
              <a:off x="8513588" y="2844225"/>
              <a:ext cx="1105162" cy="6360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02</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0" name="文本框 341"/>
            <p:cNvSpPr txBox="1"/>
            <p:nvPr/>
          </p:nvSpPr>
          <p:spPr>
            <a:xfrm>
              <a:off x="9370052" y="2844226"/>
              <a:ext cx="2549118" cy="9267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四川</a:t>
              </a:r>
              <a:endParaRPr kumimoji="0" lang="en-US" altLang="zh-CN"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在</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此处添加文字，在此处添加在此处添加文字文字</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a:t>
              </a:r>
              <a:endPar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组合 50"/>
          <p:cNvGrpSpPr/>
          <p:nvPr/>
        </p:nvGrpSpPr>
        <p:grpSpPr>
          <a:xfrm>
            <a:off x="5543328" y="1131589"/>
            <a:ext cx="2629072" cy="695062"/>
            <a:chOff x="8509753" y="2844225"/>
            <a:chExt cx="3505429" cy="926748"/>
          </a:xfrm>
        </p:grpSpPr>
        <p:sp>
          <p:nvSpPr>
            <p:cNvPr id="52" name="文本框 343"/>
            <p:cNvSpPr txBox="1"/>
            <p:nvPr/>
          </p:nvSpPr>
          <p:spPr>
            <a:xfrm>
              <a:off x="8509753" y="2844225"/>
              <a:ext cx="1105163" cy="6360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01</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3" name="文本框 344"/>
            <p:cNvSpPr txBox="1"/>
            <p:nvPr/>
          </p:nvSpPr>
          <p:spPr>
            <a:xfrm>
              <a:off x="9370050" y="2844226"/>
              <a:ext cx="2645132" cy="9267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青海</a:t>
              </a:r>
              <a:endParaRPr kumimoji="0" lang="en-US" altLang="zh-CN"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在</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此处添加文字，在此处添加文字在此处添加</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文字。</a:t>
              </a:r>
              <a:endPar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54" name="组合 53"/>
          <p:cNvGrpSpPr/>
          <p:nvPr/>
        </p:nvGrpSpPr>
        <p:grpSpPr>
          <a:xfrm>
            <a:off x="5580110" y="3680293"/>
            <a:ext cx="2592290" cy="695063"/>
            <a:chOff x="8558797" y="2844225"/>
            <a:chExt cx="3456387" cy="926750"/>
          </a:xfrm>
        </p:grpSpPr>
        <p:sp>
          <p:nvSpPr>
            <p:cNvPr id="55" name="文本框 346"/>
            <p:cNvSpPr txBox="1"/>
            <p:nvPr/>
          </p:nvSpPr>
          <p:spPr>
            <a:xfrm>
              <a:off x="8558797" y="2844225"/>
              <a:ext cx="1105161" cy="6360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04</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6" name="文本框 347"/>
            <p:cNvSpPr txBox="1"/>
            <p:nvPr/>
          </p:nvSpPr>
          <p:spPr>
            <a:xfrm>
              <a:off x="9370050" y="2844226"/>
              <a:ext cx="2645134" cy="9267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山东</a:t>
              </a:r>
              <a:endParaRPr kumimoji="0" lang="en-US" altLang="zh-CN"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在</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此处添加文字，在此处添加文在此处添加文字字</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a:t>
              </a:r>
              <a:endPar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57" name="组合 56"/>
          <p:cNvGrpSpPr/>
          <p:nvPr/>
        </p:nvGrpSpPr>
        <p:grpSpPr>
          <a:xfrm>
            <a:off x="1950915" y="2451095"/>
            <a:ext cx="549031" cy="388267"/>
            <a:chOff x="2601220" y="3268124"/>
            <a:chExt cx="732041" cy="517689"/>
          </a:xfrm>
        </p:grpSpPr>
        <p:sp>
          <p:nvSpPr>
            <p:cNvPr id="58" name="泪滴形 57"/>
            <p:cNvSpPr/>
            <p:nvPr/>
          </p:nvSpPr>
          <p:spPr>
            <a:xfrm rot="8100000">
              <a:off x="2721612" y="3268124"/>
              <a:ext cx="467244" cy="467244"/>
            </a:xfrm>
            <a:prstGeom prst="teardrop">
              <a:avLst>
                <a:gd name="adj" fmla="val 120766"/>
              </a:avLst>
            </a:prstGeom>
            <a:solidFill>
              <a:schemeClr val="accent2">
                <a:alpha val="50000"/>
              </a:schemeClr>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9" name="文本框 350"/>
            <p:cNvSpPr txBox="1"/>
            <p:nvPr/>
          </p:nvSpPr>
          <p:spPr>
            <a:xfrm>
              <a:off x="2601220" y="3334408"/>
              <a:ext cx="732041" cy="4514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01</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60" name="组合 59"/>
          <p:cNvGrpSpPr/>
          <p:nvPr/>
        </p:nvGrpSpPr>
        <p:grpSpPr>
          <a:xfrm>
            <a:off x="2516310" y="2965047"/>
            <a:ext cx="549031" cy="383403"/>
            <a:chOff x="3355080" y="3953396"/>
            <a:chExt cx="732041" cy="511204"/>
          </a:xfrm>
        </p:grpSpPr>
        <p:sp>
          <p:nvSpPr>
            <p:cNvPr id="61" name="泪滴形 60"/>
            <p:cNvSpPr/>
            <p:nvPr/>
          </p:nvSpPr>
          <p:spPr>
            <a:xfrm rot="8100000">
              <a:off x="3474452" y="3953396"/>
              <a:ext cx="467244" cy="467244"/>
            </a:xfrm>
            <a:prstGeom prst="teardrop">
              <a:avLst>
                <a:gd name="adj" fmla="val 120766"/>
              </a:avLst>
            </a:prstGeom>
            <a:solidFill>
              <a:schemeClr val="accent2">
                <a:alpha val="50000"/>
              </a:schemeClr>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2" name="文本框 353"/>
            <p:cNvSpPr txBox="1"/>
            <p:nvPr/>
          </p:nvSpPr>
          <p:spPr>
            <a:xfrm>
              <a:off x="3355080" y="4013195"/>
              <a:ext cx="732041" cy="4514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02</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63" name="组合 62"/>
          <p:cNvGrpSpPr/>
          <p:nvPr/>
        </p:nvGrpSpPr>
        <p:grpSpPr>
          <a:xfrm>
            <a:off x="3852496" y="3290657"/>
            <a:ext cx="549031" cy="378697"/>
            <a:chOff x="5136661" y="4387548"/>
            <a:chExt cx="732041" cy="504930"/>
          </a:xfrm>
        </p:grpSpPr>
        <p:sp>
          <p:nvSpPr>
            <p:cNvPr id="64" name="泪滴形 63"/>
            <p:cNvSpPr/>
            <p:nvPr/>
          </p:nvSpPr>
          <p:spPr>
            <a:xfrm rot="8100000">
              <a:off x="5272640" y="4387548"/>
              <a:ext cx="467244" cy="467244"/>
            </a:xfrm>
            <a:prstGeom prst="teardrop">
              <a:avLst>
                <a:gd name="adj" fmla="val 120766"/>
              </a:avLst>
            </a:prstGeom>
            <a:solidFill>
              <a:schemeClr val="accent2">
                <a:alpha val="50000"/>
              </a:schemeClr>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5" name="文本框 356"/>
            <p:cNvSpPr txBox="1"/>
            <p:nvPr/>
          </p:nvSpPr>
          <p:spPr>
            <a:xfrm>
              <a:off x="5136661" y="4441072"/>
              <a:ext cx="732041" cy="4514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03</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66" name="组合 65"/>
          <p:cNvGrpSpPr/>
          <p:nvPr/>
        </p:nvGrpSpPr>
        <p:grpSpPr>
          <a:xfrm>
            <a:off x="3701013" y="2274220"/>
            <a:ext cx="549031" cy="391861"/>
            <a:chOff x="4934683" y="3032290"/>
            <a:chExt cx="732041" cy="522481"/>
          </a:xfrm>
        </p:grpSpPr>
        <p:sp>
          <p:nvSpPr>
            <p:cNvPr id="67" name="泪滴形 66"/>
            <p:cNvSpPr/>
            <p:nvPr/>
          </p:nvSpPr>
          <p:spPr>
            <a:xfrm rot="8100000">
              <a:off x="5065474" y="3032290"/>
              <a:ext cx="467244" cy="467244"/>
            </a:xfrm>
            <a:prstGeom prst="teardrop">
              <a:avLst>
                <a:gd name="adj" fmla="val 120766"/>
              </a:avLst>
            </a:prstGeom>
            <a:solidFill>
              <a:schemeClr val="accent2">
                <a:alpha val="50000"/>
              </a:schemeClr>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8" name="文本框 359"/>
            <p:cNvSpPr txBox="1"/>
            <p:nvPr/>
          </p:nvSpPr>
          <p:spPr>
            <a:xfrm>
              <a:off x="4934683" y="3103366"/>
              <a:ext cx="732041" cy="4514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04</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69"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70"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71"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66667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anim calcmode="lin" valueType="num">
                                      <p:cBhvr>
                                        <p:cTn id="14" dur="500" fill="hold"/>
                                        <p:tgtEl>
                                          <p:spTgt spid="57"/>
                                        </p:tgtEl>
                                        <p:attrNameLst>
                                          <p:attrName>ppt_x</p:attrName>
                                        </p:attrNameLst>
                                      </p:cBhvr>
                                      <p:tavLst>
                                        <p:tav tm="0">
                                          <p:val>
                                            <p:strVal val="#ppt_x"/>
                                          </p:val>
                                        </p:tav>
                                        <p:tav tm="100000">
                                          <p:val>
                                            <p:strVal val="#ppt_x"/>
                                          </p:val>
                                        </p:tav>
                                      </p:tavLst>
                                    </p:anim>
                                    <p:anim calcmode="lin" valueType="num">
                                      <p:cBhvr>
                                        <p:cTn id="15" dur="500" fill="hold"/>
                                        <p:tgtEl>
                                          <p:spTgt spid="5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anim calcmode="lin" valueType="num">
                                      <p:cBhvr>
                                        <p:cTn id="20" dur="500" fill="hold"/>
                                        <p:tgtEl>
                                          <p:spTgt spid="60"/>
                                        </p:tgtEl>
                                        <p:attrNameLst>
                                          <p:attrName>ppt_x</p:attrName>
                                        </p:attrNameLst>
                                      </p:cBhvr>
                                      <p:tavLst>
                                        <p:tav tm="0">
                                          <p:val>
                                            <p:strVal val="#ppt_x"/>
                                          </p:val>
                                        </p:tav>
                                        <p:tav tm="100000">
                                          <p:val>
                                            <p:strVal val="#ppt_x"/>
                                          </p:val>
                                        </p:tav>
                                      </p:tavLst>
                                    </p:anim>
                                    <p:anim calcmode="lin" valueType="num">
                                      <p:cBhvr>
                                        <p:cTn id="21" dur="500" fill="hold"/>
                                        <p:tgtEl>
                                          <p:spTgt spid="6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anim calcmode="lin" valueType="num">
                                      <p:cBhvr>
                                        <p:cTn id="26" dur="500" fill="hold"/>
                                        <p:tgtEl>
                                          <p:spTgt spid="63"/>
                                        </p:tgtEl>
                                        <p:attrNameLst>
                                          <p:attrName>ppt_x</p:attrName>
                                        </p:attrNameLst>
                                      </p:cBhvr>
                                      <p:tavLst>
                                        <p:tav tm="0">
                                          <p:val>
                                            <p:strVal val="#ppt_x"/>
                                          </p:val>
                                        </p:tav>
                                        <p:tav tm="100000">
                                          <p:val>
                                            <p:strVal val="#ppt_x"/>
                                          </p:val>
                                        </p:tav>
                                      </p:tavLst>
                                    </p:anim>
                                    <p:anim calcmode="lin" valueType="num">
                                      <p:cBhvr>
                                        <p:cTn id="27" dur="500" fill="hold"/>
                                        <p:tgtEl>
                                          <p:spTgt spid="6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anim calcmode="lin" valueType="num">
                                      <p:cBhvr>
                                        <p:cTn id="32" dur="500" fill="hold"/>
                                        <p:tgtEl>
                                          <p:spTgt spid="66"/>
                                        </p:tgtEl>
                                        <p:attrNameLst>
                                          <p:attrName>ppt_x</p:attrName>
                                        </p:attrNameLst>
                                      </p:cBhvr>
                                      <p:tavLst>
                                        <p:tav tm="0">
                                          <p:val>
                                            <p:strVal val="#ppt_x"/>
                                          </p:val>
                                        </p:tav>
                                        <p:tav tm="100000">
                                          <p:val>
                                            <p:strVal val="#ppt_x"/>
                                          </p:val>
                                        </p:tav>
                                      </p:tavLst>
                                    </p:anim>
                                    <p:anim calcmode="lin" valueType="num">
                                      <p:cBhvr>
                                        <p:cTn id="33" dur="500" fill="hold"/>
                                        <p:tgtEl>
                                          <p:spTgt spid="66"/>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down)">
                                      <p:cBhvr>
                                        <p:cTn id="37" dur="500"/>
                                        <p:tgtEl>
                                          <p:spTgt spid="44"/>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additive="base">
                                        <p:cTn id="46" dur="500" fill="hold"/>
                                        <p:tgtEl>
                                          <p:spTgt spid="48"/>
                                        </p:tgtEl>
                                        <p:attrNameLst>
                                          <p:attrName>ppt_x</p:attrName>
                                        </p:attrNameLst>
                                      </p:cBhvr>
                                      <p:tavLst>
                                        <p:tav tm="0">
                                          <p:val>
                                            <p:strVal val="1+#ppt_w/2"/>
                                          </p:val>
                                        </p:tav>
                                        <p:tav tm="100000">
                                          <p:val>
                                            <p:strVal val="#ppt_x"/>
                                          </p:val>
                                        </p:tav>
                                      </p:tavLst>
                                    </p:anim>
                                    <p:anim calcmode="lin" valueType="num">
                                      <p:cBhvr additive="base">
                                        <p:cTn id="47" dur="500" fill="hold"/>
                                        <p:tgtEl>
                                          <p:spTgt spid="48"/>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1+#ppt_w/2"/>
                                          </p:val>
                                        </p:tav>
                                        <p:tav tm="100000">
                                          <p:val>
                                            <p:strVal val="#ppt_x"/>
                                          </p:val>
                                        </p:tav>
                                      </p:tavLst>
                                    </p:anim>
                                    <p:anim calcmode="lin" valueType="num">
                                      <p:cBhvr additive="base">
                                        <p:cTn id="52" dur="500" fill="hold"/>
                                        <p:tgtEl>
                                          <p:spTgt spid="45"/>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4"/>
                                        </p:tgtEl>
                                        <p:attrNameLst>
                                          <p:attrName>style.visibility</p:attrName>
                                        </p:attrNameLst>
                                      </p:cBhvr>
                                      <p:to>
                                        <p:strVal val="visible"/>
                                      </p:to>
                                    </p:set>
                                    <p:anim calcmode="lin" valueType="num">
                                      <p:cBhvr additive="base">
                                        <p:cTn id="56" dur="500" fill="hold"/>
                                        <p:tgtEl>
                                          <p:spTgt spid="54"/>
                                        </p:tgtEl>
                                        <p:attrNameLst>
                                          <p:attrName>ppt_x</p:attrName>
                                        </p:attrNameLst>
                                      </p:cBhvr>
                                      <p:tavLst>
                                        <p:tav tm="0">
                                          <p:val>
                                            <p:strVal val="1+#ppt_w/2"/>
                                          </p:val>
                                        </p:tav>
                                        <p:tav tm="100000">
                                          <p:val>
                                            <p:strVal val="#ppt_x"/>
                                          </p:val>
                                        </p:tav>
                                      </p:tavLst>
                                    </p:anim>
                                    <p:anim calcmode="lin" valueType="num">
                                      <p:cBhvr additive="base">
                                        <p:cTn id="57"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22"/>
          <p:cNvSpPr>
            <a:spLocks noChangeArrowheads="1"/>
          </p:cNvSpPr>
          <p:nvPr/>
        </p:nvSpPr>
        <p:spPr bwMode="auto">
          <a:xfrm>
            <a:off x="3571798" y="1212317"/>
            <a:ext cx="1024952" cy="1024292"/>
          </a:xfrm>
          <a:prstGeom prst="ellipse">
            <a:avLst/>
          </a:prstGeom>
          <a:solidFill>
            <a:schemeClr val="bg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标题文字</a:t>
            </a:r>
          </a:p>
        </p:txBody>
      </p:sp>
      <p:sp>
        <p:nvSpPr>
          <p:cNvPr id="19"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Freeform 27"/>
          <p:cNvSpPr>
            <a:spLocks/>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alpha val="50000"/>
            </a:schemeClr>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1" name="Freeform 28"/>
          <p:cNvSpPr>
            <a:spLocks/>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tx2">
              <a:alpha val="50000"/>
            </a:schemeClr>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2" name="Freeform 29"/>
          <p:cNvSpPr>
            <a:spLocks/>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alpha val="50000"/>
            </a:schemeClr>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4392167" y="2645065"/>
            <a:ext cx="4572000" cy="400110"/>
          </a:xfrm>
          <a:prstGeom prst="rect">
            <a:avLst/>
          </a:prstGeom>
          <a:ln>
            <a:no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添加单击</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此处添加文本单击此处添加</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4435449" y="3262727"/>
            <a:ext cx="4572000" cy="400110"/>
          </a:xfrm>
          <a:prstGeom prst="rect">
            <a:avLst/>
          </a:prstGeom>
          <a:ln>
            <a:no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添加单击</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此处添加文本单击此处添加</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4435449" y="3969438"/>
            <a:ext cx="4572000" cy="400110"/>
          </a:xfrm>
          <a:prstGeom prst="rect">
            <a:avLst/>
          </a:prstGeom>
          <a:ln>
            <a:no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添加单击</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此处添加文本单击此处添加</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6"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7"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8"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9"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30"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2"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3331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right)">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up)">
                                      <p:cBhvr>
                                        <p:cTn id="36" dur="500"/>
                                        <p:tgtEl>
                                          <p:spTgt spid="2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1+#ppt_w/2"/>
                                          </p:val>
                                        </p:tav>
                                        <p:tav tm="100000">
                                          <p:val>
                                            <p:strVal val="#ppt_x"/>
                                          </p:val>
                                        </p:tav>
                                      </p:tavLst>
                                    </p:anim>
                                    <p:anim calcmode="lin" valueType="num">
                                      <p:cBhvr additive="base">
                                        <p:cTn id="48" dur="500" fill="hold"/>
                                        <p:tgtEl>
                                          <p:spTgt spid="2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1+#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1+#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24" grpId="0"/>
      <p:bldP spid="25" grpId="0"/>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755577" y="2651965"/>
            <a:ext cx="7560839" cy="318361"/>
            <a:chOff x="534438" y="3368951"/>
            <a:chExt cx="10944224" cy="438144"/>
          </a:xfrm>
          <a:solidFill>
            <a:schemeClr val="bg1">
              <a:alpha val="50000"/>
            </a:schemeClr>
          </a:solidFill>
          <a:effectLst/>
        </p:grpSpPr>
        <p:sp>
          <p:nvSpPr>
            <p:cNvPr id="49" name="矩形 48"/>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grpSp>
          <p:nvGrpSpPr>
            <p:cNvPr id="50" name="组合 49"/>
            <p:cNvGrpSpPr/>
            <p:nvPr/>
          </p:nvGrpSpPr>
          <p:grpSpPr>
            <a:xfrm>
              <a:off x="534438" y="3368951"/>
              <a:ext cx="10944224" cy="438144"/>
              <a:chOff x="623889" y="3209927"/>
              <a:chExt cx="10944224" cy="438144"/>
            </a:xfrm>
            <a:grpFill/>
          </p:grpSpPr>
          <p:sp>
            <p:nvSpPr>
              <p:cNvPr id="51" name="矩形 50"/>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sp>
            <p:nvSpPr>
              <p:cNvPr id="52" name="矩形 51"/>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sp>
            <p:nvSpPr>
              <p:cNvPr id="53" name="矩形 52"/>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sp>
            <p:nvSpPr>
              <p:cNvPr id="54" name="矩形 53"/>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sp>
            <p:nvSpPr>
              <p:cNvPr id="55" name="矩形 54"/>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sp>
            <p:nvSpPr>
              <p:cNvPr id="56" name="矩形 5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sp>
            <p:nvSpPr>
              <p:cNvPr id="57" name="等腰三角形 5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grpSp>
      </p:grpSp>
      <p:cxnSp>
        <p:nvCxnSpPr>
          <p:cNvPr id="58" name="肘形连接符 57"/>
          <p:cNvCxnSpPr>
            <a:stCxn id="73" idx="3"/>
            <a:endCxn id="59"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1531795" y="1495619"/>
            <a:ext cx="1026279" cy="850092"/>
          </a:xfrm>
          <a:prstGeom prst="rect">
            <a:avLst/>
          </a:prstGeom>
          <a:solidFill>
            <a:schemeClr val="bg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cxnSp>
        <p:nvCxnSpPr>
          <p:cNvPr id="60" name="肘形连接符 59"/>
          <p:cNvCxnSpPr>
            <a:stCxn id="79" idx="3"/>
            <a:endCxn id="61"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3405523" y="1495619"/>
            <a:ext cx="1026279" cy="850092"/>
          </a:xfrm>
          <a:prstGeom prst="rect">
            <a:avLst/>
          </a:prstGeom>
          <a:solidFill>
            <a:schemeClr val="bg2">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cxnSp>
        <p:nvCxnSpPr>
          <p:cNvPr id="62" name="肘形连接符 61"/>
          <p:cNvCxnSpPr>
            <a:stCxn id="85" idx="3"/>
            <a:endCxn id="63"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5279252" y="1495619"/>
            <a:ext cx="1026279" cy="850092"/>
          </a:xfrm>
          <a:prstGeom prst="rect">
            <a:avLst/>
          </a:prstGeom>
          <a:solidFill>
            <a:schemeClr val="bg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cxnSp>
        <p:nvCxnSpPr>
          <p:cNvPr id="64" name="肘形连接符 63"/>
          <p:cNvCxnSpPr>
            <a:stCxn id="91" idx="3"/>
            <a:endCxn id="65"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7152981" y="1495619"/>
            <a:ext cx="1026279" cy="850092"/>
          </a:xfrm>
          <a:prstGeom prst="rect">
            <a:avLst/>
          </a:prstGeom>
          <a:solidFill>
            <a:schemeClr val="bg2">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cxnSp>
        <p:nvCxnSpPr>
          <p:cNvPr id="66" name="肘形连接符 65"/>
          <p:cNvCxnSpPr>
            <a:stCxn id="76" idx="0"/>
            <a:endCxn id="67"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68660" y="3330596"/>
            <a:ext cx="1026279" cy="897338"/>
          </a:xfrm>
          <a:prstGeom prst="rect">
            <a:avLst/>
          </a:prstGeom>
          <a:solidFill>
            <a:schemeClr val="tx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cxnSp>
        <p:nvCxnSpPr>
          <p:cNvPr id="68" name="肘形连接符 67"/>
          <p:cNvCxnSpPr>
            <a:stCxn id="82" idx="0"/>
            <a:endCxn id="69"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4342388" y="3330596"/>
            <a:ext cx="1026279" cy="897338"/>
          </a:xfrm>
          <a:prstGeom prst="rect">
            <a:avLst/>
          </a:prstGeom>
          <a:solidFill>
            <a:schemeClr val="tx2">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cxnSp>
        <p:nvCxnSpPr>
          <p:cNvPr id="70" name="肘形连接符 69"/>
          <p:cNvCxnSpPr>
            <a:stCxn id="88" idx="0"/>
            <a:endCxn id="71"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6216116" y="3330596"/>
            <a:ext cx="1026279" cy="897338"/>
          </a:xfrm>
          <a:prstGeom prst="rect">
            <a:avLst/>
          </a:prstGeom>
          <a:solidFill>
            <a:schemeClr val="tx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a:ea typeface="宋体" panose="02010600030101010101" pitchFamily="2" charset="-122"/>
              <a:cs typeface="+mn-cs"/>
            </a:endParaRPr>
          </a:p>
        </p:txBody>
      </p:sp>
      <p:grpSp>
        <p:nvGrpSpPr>
          <p:cNvPr id="72" name="组合 71"/>
          <p:cNvGrpSpPr/>
          <p:nvPr/>
        </p:nvGrpSpPr>
        <p:grpSpPr>
          <a:xfrm>
            <a:off x="1103386" y="2566975"/>
            <a:ext cx="428410" cy="491476"/>
            <a:chOff x="1021600" y="2688962"/>
            <a:chExt cx="428410" cy="491476"/>
          </a:xfrm>
          <a:effectLst/>
        </p:grpSpPr>
        <p:sp>
          <p:nvSpPr>
            <p:cNvPr id="73" name="六边形 72"/>
            <p:cNvSpPr/>
            <p:nvPr/>
          </p:nvSpPr>
          <p:spPr>
            <a:xfrm rot="5400000">
              <a:off x="992566"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8F8F8"/>
                </a:solidFill>
                <a:effectLst/>
                <a:uLnTx/>
                <a:uFillTx/>
                <a:latin typeface="微软雅黑"/>
                <a:ea typeface="宋体" panose="02010600030101010101" pitchFamily="2" charset="-122"/>
                <a:cs typeface="+mn-cs"/>
              </a:endParaRPr>
            </a:p>
          </p:txBody>
        </p:sp>
        <p:sp>
          <p:nvSpPr>
            <p:cNvPr id="74" name="文本框 33"/>
            <p:cNvSpPr txBox="1"/>
            <p:nvPr/>
          </p:nvSpPr>
          <p:spPr>
            <a:xfrm>
              <a:off x="1021600" y="2769733"/>
              <a:ext cx="4284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01</a:t>
              </a:r>
              <a:endParaRPr kumimoji="0" lang="en-US" altLang="zh-CN" sz="16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grpSp>
      <p:grpSp>
        <p:nvGrpSpPr>
          <p:cNvPr id="75" name="组合 74"/>
          <p:cNvGrpSpPr/>
          <p:nvPr/>
        </p:nvGrpSpPr>
        <p:grpSpPr>
          <a:xfrm>
            <a:off x="2045249" y="2566975"/>
            <a:ext cx="437896" cy="491476"/>
            <a:chOff x="1963463" y="2688962"/>
            <a:chExt cx="437896" cy="491476"/>
          </a:xfrm>
          <a:effectLst/>
        </p:grpSpPr>
        <p:sp>
          <p:nvSpPr>
            <p:cNvPr id="76" name="六边形 75"/>
            <p:cNvSpPr/>
            <p:nvPr/>
          </p:nvSpPr>
          <p:spPr>
            <a:xfrm rot="5400000">
              <a:off x="1929430"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8F8F8"/>
                </a:solidFill>
                <a:effectLst/>
                <a:uLnTx/>
                <a:uFillTx/>
                <a:latin typeface="微软雅黑"/>
                <a:ea typeface="宋体" panose="02010600030101010101" pitchFamily="2" charset="-122"/>
                <a:cs typeface="+mn-cs"/>
              </a:endParaRPr>
            </a:p>
          </p:txBody>
        </p:sp>
        <p:sp>
          <p:nvSpPr>
            <p:cNvPr id="77" name="文本框 33"/>
            <p:cNvSpPr txBox="1"/>
            <p:nvPr/>
          </p:nvSpPr>
          <p:spPr>
            <a:xfrm>
              <a:off x="1972949" y="2769733"/>
              <a:ext cx="4284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02</a:t>
              </a:r>
              <a:endParaRPr kumimoji="0" lang="en-US" altLang="zh-CN" sz="16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grpSp>
      <p:grpSp>
        <p:nvGrpSpPr>
          <p:cNvPr id="78" name="组合 77"/>
          <p:cNvGrpSpPr/>
          <p:nvPr/>
        </p:nvGrpSpPr>
        <p:grpSpPr>
          <a:xfrm>
            <a:off x="2982113" y="2566975"/>
            <a:ext cx="428410" cy="491476"/>
            <a:chOff x="2900327" y="2688962"/>
            <a:chExt cx="428410" cy="491476"/>
          </a:xfrm>
          <a:effectLst/>
        </p:grpSpPr>
        <p:sp>
          <p:nvSpPr>
            <p:cNvPr id="79" name="六边形 78"/>
            <p:cNvSpPr/>
            <p:nvPr/>
          </p:nvSpPr>
          <p:spPr>
            <a:xfrm rot="5400000">
              <a:off x="2866294" y="2722995"/>
              <a:ext cx="491476" cy="423410"/>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8F8F8"/>
                </a:solidFill>
                <a:effectLst/>
                <a:uLnTx/>
                <a:uFillTx/>
                <a:latin typeface="微软雅黑"/>
                <a:ea typeface="宋体" panose="02010600030101010101" pitchFamily="2" charset="-122"/>
                <a:cs typeface="+mn-cs"/>
              </a:endParaRPr>
            </a:p>
          </p:txBody>
        </p:sp>
        <p:sp>
          <p:nvSpPr>
            <p:cNvPr id="80" name="文本框 33"/>
            <p:cNvSpPr txBox="1"/>
            <p:nvPr/>
          </p:nvSpPr>
          <p:spPr>
            <a:xfrm>
              <a:off x="2900327" y="2769733"/>
              <a:ext cx="4284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03</a:t>
              </a:r>
              <a:endParaRPr kumimoji="0" lang="en-US" altLang="zh-CN" sz="16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grpSp>
      <p:grpSp>
        <p:nvGrpSpPr>
          <p:cNvPr id="81" name="组合 80"/>
          <p:cNvGrpSpPr/>
          <p:nvPr/>
        </p:nvGrpSpPr>
        <p:grpSpPr>
          <a:xfrm>
            <a:off x="3916477" y="2566975"/>
            <a:ext cx="428410" cy="491476"/>
            <a:chOff x="3834691" y="2688962"/>
            <a:chExt cx="428410" cy="491476"/>
          </a:xfrm>
          <a:effectLst/>
        </p:grpSpPr>
        <p:sp>
          <p:nvSpPr>
            <p:cNvPr id="82" name="六边形 81"/>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8F8F8"/>
                </a:solidFill>
                <a:effectLst/>
                <a:uLnTx/>
                <a:uFillTx/>
                <a:latin typeface="微软雅黑"/>
                <a:ea typeface="宋体" panose="02010600030101010101" pitchFamily="2" charset="-122"/>
                <a:cs typeface="+mn-cs"/>
              </a:endParaRPr>
            </a:p>
          </p:txBody>
        </p:sp>
        <p:sp>
          <p:nvSpPr>
            <p:cNvPr id="83" name="文本框 33"/>
            <p:cNvSpPr txBox="1"/>
            <p:nvPr/>
          </p:nvSpPr>
          <p:spPr>
            <a:xfrm>
              <a:off x="3834691" y="2769733"/>
              <a:ext cx="4284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04</a:t>
              </a:r>
              <a:endParaRPr kumimoji="0" lang="en-US" altLang="zh-CN" sz="16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grpSp>
      <p:grpSp>
        <p:nvGrpSpPr>
          <p:cNvPr id="84" name="组合 83"/>
          <p:cNvGrpSpPr/>
          <p:nvPr/>
        </p:nvGrpSpPr>
        <p:grpSpPr>
          <a:xfrm>
            <a:off x="4855841" y="2566975"/>
            <a:ext cx="428410" cy="491476"/>
            <a:chOff x="4774055" y="2688962"/>
            <a:chExt cx="428410" cy="491476"/>
          </a:xfrm>
          <a:effectLst/>
        </p:grpSpPr>
        <p:sp>
          <p:nvSpPr>
            <p:cNvPr id="85" name="六边形 84"/>
            <p:cNvSpPr/>
            <p:nvPr/>
          </p:nvSpPr>
          <p:spPr>
            <a:xfrm rot="5400000">
              <a:off x="4740022"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8F8F8"/>
                </a:solidFill>
                <a:effectLst/>
                <a:uLnTx/>
                <a:uFillTx/>
                <a:latin typeface="微软雅黑"/>
                <a:ea typeface="宋体" panose="02010600030101010101" pitchFamily="2" charset="-122"/>
                <a:cs typeface="+mn-cs"/>
              </a:endParaRPr>
            </a:p>
          </p:txBody>
        </p:sp>
        <p:sp>
          <p:nvSpPr>
            <p:cNvPr id="86" name="文本框 33"/>
            <p:cNvSpPr txBox="1"/>
            <p:nvPr/>
          </p:nvSpPr>
          <p:spPr>
            <a:xfrm>
              <a:off x="4774055" y="2769733"/>
              <a:ext cx="4284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05</a:t>
              </a:r>
              <a:endParaRPr kumimoji="0" lang="en-US" altLang="zh-CN" sz="16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grpSp>
      <p:grpSp>
        <p:nvGrpSpPr>
          <p:cNvPr id="87" name="组合 86"/>
          <p:cNvGrpSpPr/>
          <p:nvPr/>
        </p:nvGrpSpPr>
        <p:grpSpPr>
          <a:xfrm>
            <a:off x="5792706" y="2566975"/>
            <a:ext cx="428410" cy="491476"/>
            <a:chOff x="5710920" y="2688962"/>
            <a:chExt cx="428410" cy="491476"/>
          </a:xfrm>
          <a:effectLst/>
        </p:grpSpPr>
        <p:sp>
          <p:nvSpPr>
            <p:cNvPr id="88" name="六边形 87"/>
            <p:cNvSpPr/>
            <p:nvPr/>
          </p:nvSpPr>
          <p:spPr>
            <a:xfrm rot="5400000">
              <a:off x="5676887"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8F8F8"/>
                </a:solidFill>
                <a:effectLst/>
                <a:uLnTx/>
                <a:uFillTx/>
                <a:latin typeface="微软雅黑"/>
                <a:ea typeface="宋体" panose="02010600030101010101" pitchFamily="2" charset="-122"/>
                <a:cs typeface="+mn-cs"/>
              </a:endParaRPr>
            </a:p>
          </p:txBody>
        </p:sp>
        <p:sp>
          <p:nvSpPr>
            <p:cNvPr id="89" name="文本框 33"/>
            <p:cNvSpPr txBox="1"/>
            <p:nvPr/>
          </p:nvSpPr>
          <p:spPr>
            <a:xfrm>
              <a:off x="5710920" y="2769733"/>
              <a:ext cx="4284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06</a:t>
              </a:r>
              <a:endParaRPr kumimoji="0" lang="en-US" altLang="zh-CN" sz="16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grpSp>
      <p:grpSp>
        <p:nvGrpSpPr>
          <p:cNvPr id="90" name="组合 89"/>
          <p:cNvGrpSpPr/>
          <p:nvPr/>
        </p:nvGrpSpPr>
        <p:grpSpPr>
          <a:xfrm>
            <a:off x="6727069" y="2566976"/>
            <a:ext cx="428410" cy="491476"/>
            <a:chOff x="6645283" y="2688963"/>
            <a:chExt cx="428410" cy="491476"/>
          </a:xfrm>
          <a:effectLst/>
        </p:grpSpPr>
        <p:sp>
          <p:nvSpPr>
            <p:cNvPr id="91" name="六边形 90"/>
            <p:cNvSpPr/>
            <p:nvPr/>
          </p:nvSpPr>
          <p:spPr>
            <a:xfrm rot="5400000">
              <a:off x="6613750" y="2722996"/>
              <a:ext cx="491476" cy="423409"/>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8F8F8"/>
                </a:solidFill>
                <a:effectLst/>
                <a:uLnTx/>
                <a:uFillTx/>
                <a:latin typeface="微软雅黑"/>
                <a:ea typeface="宋体" panose="02010600030101010101" pitchFamily="2" charset="-122"/>
                <a:cs typeface="+mn-cs"/>
              </a:endParaRPr>
            </a:p>
          </p:txBody>
        </p:sp>
        <p:sp>
          <p:nvSpPr>
            <p:cNvPr id="92" name="文本框 33"/>
            <p:cNvSpPr txBox="1"/>
            <p:nvPr/>
          </p:nvSpPr>
          <p:spPr>
            <a:xfrm>
              <a:off x="6645283" y="2769733"/>
              <a:ext cx="4284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07</a:t>
              </a:r>
              <a:endParaRPr kumimoji="0" lang="en-US" altLang="zh-CN" sz="16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grpSp>
      <p:sp>
        <p:nvSpPr>
          <p:cNvPr id="93" name="文本框 33"/>
          <p:cNvSpPr txBox="1"/>
          <p:nvPr/>
        </p:nvSpPr>
        <p:spPr>
          <a:xfrm>
            <a:off x="1600436" y="1610818"/>
            <a:ext cx="911918" cy="553998"/>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添加单</a:t>
            </a:r>
            <a:endParaRPr kumimoji="0" lang="en-US" altLang="zh-CN"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sp>
        <p:nvSpPr>
          <p:cNvPr id="94" name="文本框 33"/>
          <p:cNvSpPr txBox="1"/>
          <p:nvPr/>
        </p:nvSpPr>
        <p:spPr>
          <a:xfrm>
            <a:off x="3463018" y="1610818"/>
            <a:ext cx="911918" cy="553998"/>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添加单</a:t>
            </a:r>
            <a:endParaRPr kumimoji="0" lang="en-US" altLang="zh-CN"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sp>
        <p:nvSpPr>
          <p:cNvPr id="95" name="文本框 33"/>
          <p:cNvSpPr txBox="1"/>
          <p:nvPr/>
        </p:nvSpPr>
        <p:spPr>
          <a:xfrm>
            <a:off x="5368667" y="1610818"/>
            <a:ext cx="911918" cy="553998"/>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添加单</a:t>
            </a:r>
            <a:endParaRPr kumimoji="0" lang="en-US" altLang="zh-CN"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sp>
        <p:nvSpPr>
          <p:cNvPr id="96" name="文本框 33"/>
          <p:cNvSpPr txBox="1"/>
          <p:nvPr/>
        </p:nvSpPr>
        <p:spPr>
          <a:xfrm>
            <a:off x="7217428" y="1610818"/>
            <a:ext cx="911918" cy="553998"/>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添加单</a:t>
            </a:r>
            <a:endParaRPr kumimoji="0" lang="en-US" altLang="zh-CN"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sp>
        <p:nvSpPr>
          <p:cNvPr id="97" name="文本框 33"/>
          <p:cNvSpPr txBox="1"/>
          <p:nvPr/>
        </p:nvSpPr>
        <p:spPr>
          <a:xfrm>
            <a:off x="2533774" y="3525349"/>
            <a:ext cx="911918" cy="553998"/>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添加单</a:t>
            </a:r>
            <a:endParaRPr kumimoji="0" lang="en-US" altLang="zh-CN"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sp>
        <p:nvSpPr>
          <p:cNvPr id="98" name="文本框 33"/>
          <p:cNvSpPr txBox="1"/>
          <p:nvPr/>
        </p:nvSpPr>
        <p:spPr>
          <a:xfrm>
            <a:off x="4439423" y="3525349"/>
            <a:ext cx="911918" cy="553998"/>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添加单</a:t>
            </a:r>
            <a:endParaRPr kumimoji="0" lang="en-US" altLang="zh-CN"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sp>
        <p:nvSpPr>
          <p:cNvPr id="99" name="文本框 33"/>
          <p:cNvSpPr txBox="1"/>
          <p:nvPr/>
        </p:nvSpPr>
        <p:spPr>
          <a:xfrm>
            <a:off x="6288184" y="3525349"/>
            <a:ext cx="911918" cy="553998"/>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a:ea typeface="宋体" panose="02010600030101010101" pitchFamily="2" charset="-122"/>
                <a:cs typeface="+mn-cs"/>
              </a:rPr>
              <a:t>添加单</a:t>
            </a:r>
            <a:endParaRPr kumimoji="0" lang="en-US" altLang="zh-CN" sz="1000" b="0" i="0" u="none" strike="noStrike" kern="1200" cap="none" spc="0" normalizeH="0" baseline="0" noProof="0" dirty="0">
              <a:ln>
                <a:noFill/>
              </a:ln>
              <a:solidFill>
                <a:srgbClr val="080808"/>
              </a:solidFill>
              <a:effectLst/>
              <a:uLnTx/>
              <a:uFillTx/>
              <a:latin typeface="微软雅黑"/>
              <a:ea typeface="宋体" panose="02010600030101010101" pitchFamily="2" charset="-122"/>
              <a:cs typeface="+mn-cs"/>
            </a:endParaRPr>
          </a:p>
        </p:txBody>
      </p:sp>
      <p:sp>
        <p:nvSpPr>
          <p:cNvPr id="100"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101"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02"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077270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Effect transition="in" filter="fade">
                                      <p:cBhvr>
                                        <p:cTn id="15" dur="500"/>
                                        <p:tgtEl>
                                          <p:spTgt spid="72"/>
                                        </p:tgtEl>
                                      </p:cBhvr>
                                    </p:animEffect>
                                  </p:childTnLst>
                                </p:cTn>
                              </p:par>
                              <p:par>
                                <p:cTn id="16" presetID="53" presetClass="entr" presetSubtype="16" fill="hold" nodeType="with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p:cTn id="18" dur="500" fill="hold"/>
                                        <p:tgtEl>
                                          <p:spTgt spid="75"/>
                                        </p:tgtEl>
                                        <p:attrNameLst>
                                          <p:attrName>ppt_w</p:attrName>
                                        </p:attrNameLst>
                                      </p:cBhvr>
                                      <p:tavLst>
                                        <p:tav tm="0">
                                          <p:val>
                                            <p:fltVal val="0"/>
                                          </p:val>
                                        </p:tav>
                                        <p:tav tm="100000">
                                          <p:val>
                                            <p:strVal val="#ppt_w"/>
                                          </p:val>
                                        </p:tav>
                                      </p:tavLst>
                                    </p:anim>
                                    <p:anim calcmode="lin" valueType="num">
                                      <p:cBhvr>
                                        <p:cTn id="19" dur="500" fill="hold"/>
                                        <p:tgtEl>
                                          <p:spTgt spid="75"/>
                                        </p:tgtEl>
                                        <p:attrNameLst>
                                          <p:attrName>ppt_h</p:attrName>
                                        </p:attrNameLst>
                                      </p:cBhvr>
                                      <p:tavLst>
                                        <p:tav tm="0">
                                          <p:val>
                                            <p:fltVal val="0"/>
                                          </p:val>
                                        </p:tav>
                                        <p:tav tm="100000">
                                          <p:val>
                                            <p:strVal val="#ppt_h"/>
                                          </p:val>
                                        </p:tav>
                                      </p:tavLst>
                                    </p:anim>
                                    <p:animEffect transition="in" filter="fade">
                                      <p:cBhvr>
                                        <p:cTn id="20" dur="500"/>
                                        <p:tgtEl>
                                          <p:spTgt spid="75"/>
                                        </p:tgtEl>
                                      </p:cBhvr>
                                    </p:animEffect>
                                  </p:childTnLst>
                                </p:cTn>
                              </p:par>
                              <p:par>
                                <p:cTn id="21" presetID="53" presetClass="entr" presetSubtype="16"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animEffect transition="in" filter="fade">
                                      <p:cBhvr>
                                        <p:cTn id="25" dur="500"/>
                                        <p:tgtEl>
                                          <p:spTgt spid="78"/>
                                        </p:tgtEl>
                                      </p:cBhvr>
                                    </p:animEffect>
                                  </p:childTnLst>
                                </p:cTn>
                              </p:par>
                              <p:par>
                                <p:cTn id="26" presetID="53" presetClass="entr" presetSubtype="16" fill="hold" nodeType="with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par>
                                <p:cTn id="31" presetID="53" presetClass="entr" presetSubtype="16" fill="hold" nodeType="withEffect">
                                  <p:stCondLst>
                                    <p:cond delay="0"/>
                                  </p:stCondLst>
                                  <p:childTnLst>
                                    <p:set>
                                      <p:cBhvr>
                                        <p:cTn id="32" dur="1" fill="hold">
                                          <p:stCondLst>
                                            <p:cond delay="0"/>
                                          </p:stCondLst>
                                        </p:cTn>
                                        <p:tgtEl>
                                          <p:spTgt spid="84"/>
                                        </p:tgtEl>
                                        <p:attrNameLst>
                                          <p:attrName>style.visibility</p:attrName>
                                        </p:attrNameLst>
                                      </p:cBhvr>
                                      <p:to>
                                        <p:strVal val="visible"/>
                                      </p:to>
                                    </p:set>
                                    <p:anim calcmode="lin" valueType="num">
                                      <p:cBhvr>
                                        <p:cTn id="33" dur="500" fill="hold"/>
                                        <p:tgtEl>
                                          <p:spTgt spid="84"/>
                                        </p:tgtEl>
                                        <p:attrNameLst>
                                          <p:attrName>ppt_w</p:attrName>
                                        </p:attrNameLst>
                                      </p:cBhvr>
                                      <p:tavLst>
                                        <p:tav tm="0">
                                          <p:val>
                                            <p:fltVal val="0"/>
                                          </p:val>
                                        </p:tav>
                                        <p:tav tm="100000">
                                          <p:val>
                                            <p:strVal val="#ppt_w"/>
                                          </p:val>
                                        </p:tav>
                                      </p:tavLst>
                                    </p:anim>
                                    <p:anim calcmode="lin" valueType="num">
                                      <p:cBhvr>
                                        <p:cTn id="34" dur="500" fill="hold"/>
                                        <p:tgtEl>
                                          <p:spTgt spid="84"/>
                                        </p:tgtEl>
                                        <p:attrNameLst>
                                          <p:attrName>ppt_h</p:attrName>
                                        </p:attrNameLst>
                                      </p:cBhvr>
                                      <p:tavLst>
                                        <p:tav tm="0">
                                          <p:val>
                                            <p:fltVal val="0"/>
                                          </p:val>
                                        </p:tav>
                                        <p:tav tm="100000">
                                          <p:val>
                                            <p:strVal val="#ppt_h"/>
                                          </p:val>
                                        </p:tav>
                                      </p:tavLst>
                                    </p:anim>
                                    <p:animEffect transition="in" filter="fade">
                                      <p:cBhvr>
                                        <p:cTn id="35" dur="500"/>
                                        <p:tgtEl>
                                          <p:spTgt spid="84"/>
                                        </p:tgtEl>
                                      </p:cBhvr>
                                    </p:animEffect>
                                  </p:childTnLst>
                                </p:cTn>
                              </p:par>
                              <p:par>
                                <p:cTn id="36" presetID="53" presetClass="entr" presetSubtype="16" fill="hold" nodeType="withEffect">
                                  <p:stCondLst>
                                    <p:cond delay="0"/>
                                  </p:stCondLst>
                                  <p:childTnLst>
                                    <p:set>
                                      <p:cBhvr>
                                        <p:cTn id="37" dur="1" fill="hold">
                                          <p:stCondLst>
                                            <p:cond delay="0"/>
                                          </p:stCondLst>
                                        </p:cTn>
                                        <p:tgtEl>
                                          <p:spTgt spid="87"/>
                                        </p:tgtEl>
                                        <p:attrNameLst>
                                          <p:attrName>style.visibility</p:attrName>
                                        </p:attrNameLst>
                                      </p:cBhvr>
                                      <p:to>
                                        <p:strVal val="visible"/>
                                      </p:to>
                                    </p:set>
                                    <p:anim calcmode="lin" valueType="num">
                                      <p:cBhvr>
                                        <p:cTn id="38" dur="500" fill="hold"/>
                                        <p:tgtEl>
                                          <p:spTgt spid="87"/>
                                        </p:tgtEl>
                                        <p:attrNameLst>
                                          <p:attrName>ppt_w</p:attrName>
                                        </p:attrNameLst>
                                      </p:cBhvr>
                                      <p:tavLst>
                                        <p:tav tm="0">
                                          <p:val>
                                            <p:fltVal val="0"/>
                                          </p:val>
                                        </p:tav>
                                        <p:tav tm="100000">
                                          <p:val>
                                            <p:strVal val="#ppt_w"/>
                                          </p:val>
                                        </p:tav>
                                      </p:tavLst>
                                    </p:anim>
                                    <p:anim calcmode="lin" valueType="num">
                                      <p:cBhvr>
                                        <p:cTn id="39" dur="500" fill="hold"/>
                                        <p:tgtEl>
                                          <p:spTgt spid="87"/>
                                        </p:tgtEl>
                                        <p:attrNameLst>
                                          <p:attrName>ppt_h</p:attrName>
                                        </p:attrNameLst>
                                      </p:cBhvr>
                                      <p:tavLst>
                                        <p:tav tm="0">
                                          <p:val>
                                            <p:fltVal val="0"/>
                                          </p:val>
                                        </p:tav>
                                        <p:tav tm="100000">
                                          <p:val>
                                            <p:strVal val="#ppt_h"/>
                                          </p:val>
                                        </p:tav>
                                      </p:tavLst>
                                    </p:anim>
                                    <p:animEffect transition="in" filter="fade">
                                      <p:cBhvr>
                                        <p:cTn id="40" dur="500"/>
                                        <p:tgtEl>
                                          <p:spTgt spid="87"/>
                                        </p:tgtEl>
                                      </p:cBhvr>
                                    </p:animEffect>
                                  </p:childTnLst>
                                </p:cTn>
                              </p:par>
                              <p:par>
                                <p:cTn id="41" presetID="53" presetClass="entr" presetSubtype="16" fill="hold" nodeType="withEffect">
                                  <p:stCondLst>
                                    <p:cond delay="0"/>
                                  </p:stCondLst>
                                  <p:childTnLst>
                                    <p:set>
                                      <p:cBhvr>
                                        <p:cTn id="42" dur="1" fill="hold">
                                          <p:stCondLst>
                                            <p:cond delay="0"/>
                                          </p:stCondLst>
                                        </p:cTn>
                                        <p:tgtEl>
                                          <p:spTgt spid="90"/>
                                        </p:tgtEl>
                                        <p:attrNameLst>
                                          <p:attrName>style.visibility</p:attrName>
                                        </p:attrNameLst>
                                      </p:cBhvr>
                                      <p:to>
                                        <p:strVal val="visible"/>
                                      </p:to>
                                    </p:set>
                                    <p:anim calcmode="lin" valueType="num">
                                      <p:cBhvr>
                                        <p:cTn id="43" dur="500" fill="hold"/>
                                        <p:tgtEl>
                                          <p:spTgt spid="90"/>
                                        </p:tgtEl>
                                        <p:attrNameLst>
                                          <p:attrName>ppt_w</p:attrName>
                                        </p:attrNameLst>
                                      </p:cBhvr>
                                      <p:tavLst>
                                        <p:tav tm="0">
                                          <p:val>
                                            <p:fltVal val="0"/>
                                          </p:val>
                                        </p:tav>
                                        <p:tav tm="100000">
                                          <p:val>
                                            <p:strVal val="#ppt_w"/>
                                          </p:val>
                                        </p:tav>
                                      </p:tavLst>
                                    </p:anim>
                                    <p:anim calcmode="lin" valueType="num">
                                      <p:cBhvr>
                                        <p:cTn id="44" dur="500" fill="hold"/>
                                        <p:tgtEl>
                                          <p:spTgt spid="90"/>
                                        </p:tgtEl>
                                        <p:attrNameLst>
                                          <p:attrName>ppt_h</p:attrName>
                                        </p:attrNameLst>
                                      </p:cBhvr>
                                      <p:tavLst>
                                        <p:tav tm="0">
                                          <p:val>
                                            <p:fltVal val="0"/>
                                          </p:val>
                                        </p:tav>
                                        <p:tav tm="100000">
                                          <p:val>
                                            <p:strVal val="#ppt_h"/>
                                          </p:val>
                                        </p:tav>
                                      </p:tavLst>
                                    </p:anim>
                                    <p:animEffect transition="in" filter="fade">
                                      <p:cBhvr>
                                        <p:cTn id="45" dur="500"/>
                                        <p:tgtEl>
                                          <p:spTgt spid="90"/>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1000"/>
                                        <p:tgtEl>
                                          <p:spTgt spid="59"/>
                                        </p:tgtEl>
                                      </p:cBhvr>
                                    </p:animEffect>
                                    <p:anim calcmode="lin" valueType="num">
                                      <p:cBhvr>
                                        <p:cTn id="51" dur="1000" fill="hold"/>
                                        <p:tgtEl>
                                          <p:spTgt spid="59"/>
                                        </p:tgtEl>
                                        <p:attrNameLst>
                                          <p:attrName>ppt_x</p:attrName>
                                        </p:attrNameLst>
                                      </p:cBhvr>
                                      <p:tavLst>
                                        <p:tav tm="0">
                                          <p:val>
                                            <p:strVal val="#ppt_x"/>
                                          </p:val>
                                        </p:tav>
                                        <p:tav tm="100000">
                                          <p:val>
                                            <p:strVal val="#ppt_x"/>
                                          </p:val>
                                        </p:tav>
                                      </p:tavLst>
                                    </p:anim>
                                    <p:anim calcmode="lin" valueType="num">
                                      <p:cBhvr>
                                        <p:cTn id="52" dur="1000" fill="hold"/>
                                        <p:tgtEl>
                                          <p:spTgt spid="5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1000"/>
                                        <p:tgtEl>
                                          <p:spTgt spid="61"/>
                                        </p:tgtEl>
                                      </p:cBhvr>
                                    </p:animEffect>
                                    <p:anim calcmode="lin" valueType="num">
                                      <p:cBhvr>
                                        <p:cTn id="56" dur="1000" fill="hold"/>
                                        <p:tgtEl>
                                          <p:spTgt spid="61"/>
                                        </p:tgtEl>
                                        <p:attrNameLst>
                                          <p:attrName>ppt_x</p:attrName>
                                        </p:attrNameLst>
                                      </p:cBhvr>
                                      <p:tavLst>
                                        <p:tav tm="0">
                                          <p:val>
                                            <p:strVal val="#ppt_x"/>
                                          </p:val>
                                        </p:tav>
                                        <p:tav tm="100000">
                                          <p:val>
                                            <p:strVal val="#ppt_x"/>
                                          </p:val>
                                        </p:tav>
                                      </p:tavLst>
                                    </p:anim>
                                    <p:anim calcmode="lin" valueType="num">
                                      <p:cBhvr>
                                        <p:cTn id="57" dur="1000" fill="hold"/>
                                        <p:tgtEl>
                                          <p:spTgt spid="6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fade">
                                      <p:cBhvr>
                                        <p:cTn id="60" dur="1000"/>
                                        <p:tgtEl>
                                          <p:spTgt spid="63"/>
                                        </p:tgtEl>
                                      </p:cBhvr>
                                    </p:animEffect>
                                    <p:anim calcmode="lin" valueType="num">
                                      <p:cBhvr>
                                        <p:cTn id="61" dur="1000" fill="hold"/>
                                        <p:tgtEl>
                                          <p:spTgt spid="63"/>
                                        </p:tgtEl>
                                        <p:attrNameLst>
                                          <p:attrName>ppt_x</p:attrName>
                                        </p:attrNameLst>
                                      </p:cBhvr>
                                      <p:tavLst>
                                        <p:tav tm="0">
                                          <p:val>
                                            <p:strVal val="#ppt_x"/>
                                          </p:val>
                                        </p:tav>
                                        <p:tav tm="100000">
                                          <p:val>
                                            <p:strVal val="#ppt_x"/>
                                          </p:val>
                                        </p:tav>
                                      </p:tavLst>
                                    </p:anim>
                                    <p:anim calcmode="lin" valueType="num">
                                      <p:cBhvr>
                                        <p:cTn id="62" dur="1000" fill="hold"/>
                                        <p:tgtEl>
                                          <p:spTgt spid="63"/>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1000"/>
                                        <p:tgtEl>
                                          <p:spTgt spid="65"/>
                                        </p:tgtEl>
                                      </p:cBhvr>
                                    </p:animEffect>
                                    <p:anim calcmode="lin" valueType="num">
                                      <p:cBhvr>
                                        <p:cTn id="66" dur="1000" fill="hold"/>
                                        <p:tgtEl>
                                          <p:spTgt spid="65"/>
                                        </p:tgtEl>
                                        <p:attrNameLst>
                                          <p:attrName>ppt_x</p:attrName>
                                        </p:attrNameLst>
                                      </p:cBhvr>
                                      <p:tavLst>
                                        <p:tav tm="0">
                                          <p:val>
                                            <p:strVal val="#ppt_x"/>
                                          </p:val>
                                        </p:tav>
                                        <p:tav tm="100000">
                                          <p:val>
                                            <p:strVal val="#ppt_x"/>
                                          </p:val>
                                        </p:tav>
                                      </p:tavLst>
                                    </p:anim>
                                    <p:anim calcmode="lin" valueType="num">
                                      <p:cBhvr>
                                        <p:cTn id="67" dur="1000" fill="hold"/>
                                        <p:tgtEl>
                                          <p:spTgt spid="6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fade">
                                      <p:cBhvr>
                                        <p:cTn id="70" dur="1000"/>
                                        <p:tgtEl>
                                          <p:spTgt spid="93"/>
                                        </p:tgtEl>
                                      </p:cBhvr>
                                    </p:animEffect>
                                    <p:anim calcmode="lin" valueType="num">
                                      <p:cBhvr>
                                        <p:cTn id="71" dur="1000" fill="hold"/>
                                        <p:tgtEl>
                                          <p:spTgt spid="93"/>
                                        </p:tgtEl>
                                        <p:attrNameLst>
                                          <p:attrName>ppt_x</p:attrName>
                                        </p:attrNameLst>
                                      </p:cBhvr>
                                      <p:tavLst>
                                        <p:tav tm="0">
                                          <p:val>
                                            <p:strVal val="#ppt_x"/>
                                          </p:val>
                                        </p:tav>
                                        <p:tav tm="100000">
                                          <p:val>
                                            <p:strVal val="#ppt_x"/>
                                          </p:val>
                                        </p:tav>
                                      </p:tavLst>
                                    </p:anim>
                                    <p:anim calcmode="lin" valueType="num">
                                      <p:cBhvr>
                                        <p:cTn id="72" dur="1000" fill="hold"/>
                                        <p:tgtEl>
                                          <p:spTgt spid="9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fade">
                                      <p:cBhvr>
                                        <p:cTn id="75" dur="1000"/>
                                        <p:tgtEl>
                                          <p:spTgt spid="94"/>
                                        </p:tgtEl>
                                      </p:cBhvr>
                                    </p:animEffect>
                                    <p:anim calcmode="lin" valueType="num">
                                      <p:cBhvr>
                                        <p:cTn id="76" dur="1000" fill="hold"/>
                                        <p:tgtEl>
                                          <p:spTgt spid="94"/>
                                        </p:tgtEl>
                                        <p:attrNameLst>
                                          <p:attrName>ppt_x</p:attrName>
                                        </p:attrNameLst>
                                      </p:cBhvr>
                                      <p:tavLst>
                                        <p:tav tm="0">
                                          <p:val>
                                            <p:strVal val="#ppt_x"/>
                                          </p:val>
                                        </p:tav>
                                        <p:tav tm="100000">
                                          <p:val>
                                            <p:strVal val="#ppt_x"/>
                                          </p:val>
                                        </p:tav>
                                      </p:tavLst>
                                    </p:anim>
                                    <p:anim calcmode="lin" valueType="num">
                                      <p:cBhvr>
                                        <p:cTn id="77" dur="1000" fill="hold"/>
                                        <p:tgtEl>
                                          <p:spTgt spid="9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1000"/>
                                        <p:tgtEl>
                                          <p:spTgt spid="95"/>
                                        </p:tgtEl>
                                      </p:cBhvr>
                                    </p:animEffect>
                                    <p:anim calcmode="lin" valueType="num">
                                      <p:cBhvr>
                                        <p:cTn id="81" dur="1000" fill="hold"/>
                                        <p:tgtEl>
                                          <p:spTgt spid="95"/>
                                        </p:tgtEl>
                                        <p:attrNameLst>
                                          <p:attrName>ppt_x</p:attrName>
                                        </p:attrNameLst>
                                      </p:cBhvr>
                                      <p:tavLst>
                                        <p:tav tm="0">
                                          <p:val>
                                            <p:strVal val="#ppt_x"/>
                                          </p:val>
                                        </p:tav>
                                        <p:tav tm="100000">
                                          <p:val>
                                            <p:strVal val="#ppt_x"/>
                                          </p:val>
                                        </p:tav>
                                      </p:tavLst>
                                    </p:anim>
                                    <p:anim calcmode="lin" valueType="num">
                                      <p:cBhvr>
                                        <p:cTn id="82" dur="1000" fill="hold"/>
                                        <p:tgtEl>
                                          <p:spTgt spid="9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1000"/>
                                        <p:tgtEl>
                                          <p:spTgt spid="96"/>
                                        </p:tgtEl>
                                      </p:cBhvr>
                                    </p:animEffect>
                                    <p:anim calcmode="lin" valueType="num">
                                      <p:cBhvr>
                                        <p:cTn id="86" dur="1000" fill="hold"/>
                                        <p:tgtEl>
                                          <p:spTgt spid="96"/>
                                        </p:tgtEl>
                                        <p:attrNameLst>
                                          <p:attrName>ppt_x</p:attrName>
                                        </p:attrNameLst>
                                      </p:cBhvr>
                                      <p:tavLst>
                                        <p:tav tm="0">
                                          <p:val>
                                            <p:strVal val="#ppt_x"/>
                                          </p:val>
                                        </p:tav>
                                        <p:tav tm="100000">
                                          <p:val>
                                            <p:strVal val="#ppt_x"/>
                                          </p:val>
                                        </p:tav>
                                      </p:tavLst>
                                    </p:anim>
                                    <p:anim calcmode="lin" valueType="num">
                                      <p:cBhvr>
                                        <p:cTn id="87" dur="1000" fill="hold"/>
                                        <p:tgtEl>
                                          <p:spTgt spid="96"/>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60"/>
                                        </p:tgtEl>
                                        <p:attrNameLst>
                                          <p:attrName>style.visibility</p:attrName>
                                        </p:attrNameLst>
                                      </p:cBhvr>
                                      <p:to>
                                        <p:strVal val="visible"/>
                                      </p:to>
                                    </p:set>
                                    <p:animEffect transition="in" filter="fade">
                                      <p:cBhvr>
                                        <p:cTn id="90" dur="1000"/>
                                        <p:tgtEl>
                                          <p:spTgt spid="60"/>
                                        </p:tgtEl>
                                      </p:cBhvr>
                                    </p:animEffect>
                                    <p:anim calcmode="lin" valueType="num">
                                      <p:cBhvr>
                                        <p:cTn id="91" dur="1000" fill="hold"/>
                                        <p:tgtEl>
                                          <p:spTgt spid="60"/>
                                        </p:tgtEl>
                                        <p:attrNameLst>
                                          <p:attrName>ppt_x</p:attrName>
                                        </p:attrNameLst>
                                      </p:cBhvr>
                                      <p:tavLst>
                                        <p:tav tm="0">
                                          <p:val>
                                            <p:strVal val="#ppt_x"/>
                                          </p:val>
                                        </p:tav>
                                        <p:tav tm="100000">
                                          <p:val>
                                            <p:strVal val="#ppt_x"/>
                                          </p:val>
                                        </p:tav>
                                      </p:tavLst>
                                    </p:anim>
                                    <p:anim calcmode="lin" valueType="num">
                                      <p:cBhvr>
                                        <p:cTn id="92" dur="1000" fill="hold"/>
                                        <p:tgtEl>
                                          <p:spTgt spid="60"/>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1000"/>
                                        <p:tgtEl>
                                          <p:spTgt spid="58"/>
                                        </p:tgtEl>
                                      </p:cBhvr>
                                    </p:animEffect>
                                    <p:anim calcmode="lin" valueType="num">
                                      <p:cBhvr>
                                        <p:cTn id="96" dur="1000" fill="hold"/>
                                        <p:tgtEl>
                                          <p:spTgt spid="58"/>
                                        </p:tgtEl>
                                        <p:attrNameLst>
                                          <p:attrName>ppt_x</p:attrName>
                                        </p:attrNameLst>
                                      </p:cBhvr>
                                      <p:tavLst>
                                        <p:tav tm="0">
                                          <p:val>
                                            <p:strVal val="#ppt_x"/>
                                          </p:val>
                                        </p:tav>
                                        <p:tav tm="100000">
                                          <p:val>
                                            <p:strVal val="#ppt_x"/>
                                          </p:val>
                                        </p:tav>
                                      </p:tavLst>
                                    </p:anim>
                                    <p:anim calcmode="lin" valueType="num">
                                      <p:cBhvr>
                                        <p:cTn id="97" dur="1000" fill="hold"/>
                                        <p:tgtEl>
                                          <p:spTgt spid="5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62"/>
                                        </p:tgtEl>
                                        <p:attrNameLst>
                                          <p:attrName>style.visibility</p:attrName>
                                        </p:attrNameLst>
                                      </p:cBhvr>
                                      <p:to>
                                        <p:strVal val="visible"/>
                                      </p:to>
                                    </p:set>
                                    <p:animEffect transition="in" filter="fade">
                                      <p:cBhvr>
                                        <p:cTn id="100" dur="1000"/>
                                        <p:tgtEl>
                                          <p:spTgt spid="62"/>
                                        </p:tgtEl>
                                      </p:cBhvr>
                                    </p:animEffect>
                                    <p:anim calcmode="lin" valueType="num">
                                      <p:cBhvr>
                                        <p:cTn id="101" dur="1000" fill="hold"/>
                                        <p:tgtEl>
                                          <p:spTgt spid="62"/>
                                        </p:tgtEl>
                                        <p:attrNameLst>
                                          <p:attrName>ppt_x</p:attrName>
                                        </p:attrNameLst>
                                      </p:cBhvr>
                                      <p:tavLst>
                                        <p:tav tm="0">
                                          <p:val>
                                            <p:strVal val="#ppt_x"/>
                                          </p:val>
                                        </p:tav>
                                        <p:tav tm="100000">
                                          <p:val>
                                            <p:strVal val="#ppt_x"/>
                                          </p:val>
                                        </p:tav>
                                      </p:tavLst>
                                    </p:anim>
                                    <p:anim calcmode="lin" valueType="num">
                                      <p:cBhvr>
                                        <p:cTn id="102" dur="1000" fill="hold"/>
                                        <p:tgtEl>
                                          <p:spTgt spid="62"/>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fade">
                                      <p:cBhvr>
                                        <p:cTn id="105" dur="1000"/>
                                        <p:tgtEl>
                                          <p:spTgt spid="64"/>
                                        </p:tgtEl>
                                      </p:cBhvr>
                                    </p:animEffect>
                                    <p:anim calcmode="lin" valueType="num">
                                      <p:cBhvr>
                                        <p:cTn id="106" dur="1000" fill="hold"/>
                                        <p:tgtEl>
                                          <p:spTgt spid="64"/>
                                        </p:tgtEl>
                                        <p:attrNameLst>
                                          <p:attrName>ppt_x</p:attrName>
                                        </p:attrNameLst>
                                      </p:cBhvr>
                                      <p:tavLst>
                                        <p:tav tm="0">
                                          <p:val>
                                            <p:strVal val="#ppt_x"/>
                                          </p:val>
                                        </p:tav>
                                        <p:tav tm="100000">
                                          <p:val>
                                            <p:strVal val="#ppt_x"/>
                                          </p:val>
                                        </p:tav>
                                      </p:tavLst>
                                    </p:anim>
                                    <p:anim calcmode="lin" valueType="num">
                                      <p:cBhvr>
                                        <p:cTn id="107"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7"/>
                                        </p:tgtEl>
                                        <p:attrNameLst>
                                          <p:attrName>style.visibility</p:attrName>
                                        </p:attrNameLst>
                                      </p:cBhvr>
                                      <p:to>
                                        <p:strVal val="visible"/>
                                      </p:to>
                                    </p:set>
                                    <p:animEffect transition="in" filter="fade">
                                      <p:cBhvr>
                                        <p:cTn id="112" dur="1000"/>
                                        <p:tgtEl>
                                          <p:spTgt spid="67"/>
                                        </p:tgtEl>
                                      </p:cBhvr>
                                    </p:animEffect>
                                    <p:anim calcmode="lin" valueType="num">
                                      <p:cBhvr>
                                        <p:cTn id="113" dur="1000" fill="hold"/>
                                        <p:tgtEl>
                                          <p:spTgt spid="67"/>
                                        </p:tgtEl>
                                        <p:attrNameLst>
                                          <p:attrName>ppt_x</p:attrName>
                                        </p:attrNameLst>
                                      </p:cBhvr>
                                      <p:tavLst>
                                        <p:tav tm="0">
                                          <p:val>
                                            <p:strVal val="#ppt_x"/>
                                          </p:val>
                                        </p:tav>
                                        <p:tav tm="100000">
                                          <p:val>
                                            <p:strVal val="#ppt_x"/>
                                          </p:val>
                                        </p:tav>
                                      </p:tavLst>
                                    </p:anim>
                                    <p:anim calcmode="lin" valueType="num">
                                      <p:cBhvr>
                                        <p:cTn id="114" dur="1000" fill="hold"/>
                                        <p:tgtEl>
                                          <p:spTgt spid="67"/>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69"/>
                                        </p:tgtEl>
                                        <p:attrNameLst>
                                          <p:attrName>style.visibility</p:attrName>
                                        </p:attrNameLst>
                                      </p:cBhvr>
                                      <p:to>
                                        <p:strVal val="visible"/>
                                      </p:to>
                                    </p:set>
                                    <p:animEffect transition="in" filter="fade">
                                      <p:cBhvr>
                                        <p:cTn id="117" dur="1000"/>
                                        <p:tgtEl>
                                          <p:spTgt spid="69"/>
                                        </p:tgtEl>
                                      </p:cBhvr>
                                    </p:animEffect>
                                    <p:anim calcmode="lin" valueType="num">
                                      <p:cBhvr>
                                        <p:cTn id="118" dur="1000" fill="hold"/>
                                        <p:tgtEl>
                                          <p:spTgt spid="69"/>
                                        </p:tgtEl>
                                        <p:attrNameLst>
                                          <p:attrName>ppt_x</p:attrName>
                                        </p:attrNameLst>
                                      </p:cBhvr>
                                      <p:tavLst>
                                        <p:tav tm="0">
                                          <p:val>
                                            <p:strVal val="#ppt_x"/>
                                          </p:val>
                                        </p:tav>
                                        <p:tav tm="100000">
                                          <p:val>
                                            <p:strVal val="#ppt_x"/>
                                          </p:val>
                                        </p:tav>
                                      </p:tavLst>
                                    </p:anim>
                                    <p:anim calcmode="lin" valueType="num">
                                      <p:cBhvr>
                                        <p:cTn id="119" dur="1000" fill="hold"/>
                                        <p:tgtEl>
                                          <p:spTgt spid="69"/>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fade">
                                      <p:cBhvr>
                                        <p:cTn id="122" dur="1000"/>
                                        <p:tgtEl>
                                          <p:spTgt spid="71"/>
                                        </p:tgtEl>
                                      </p:cBhvr>
                                    </p:animEffect>
                                    <p:anim calcmode="lin" valueType="num">
                                      <p:cBhvr>
                                        <p:cTn id="123" dur="1000" fill="hold"/>
                                        <p:tgtEl>
                                          <p:spTgt spid="71"/>
                                        </p:tgtEl>
                                        <p:attrNameLst>
                                          <p:attrName>ppt_x</p:attrName>
                                        </p:attrNameLst>
                                      </p:cBhvr>
                                      <p:tavLst>
                                        <p:tav tm="0">
                                          <p:val>
                                            <p:strVal val="#ppt_x"/>
                                          </p:val>
                                        </p:tav>
                                        <p:tav tm="100000">
                                          <p:val>
                                            <p:strVal val="#ppt_x"/>
                                          </p:val>
                                        </p:tav>
                                      </p:tavLst>
                                    </p:anim>
                                    <p:anim calcmode="lin" valueType="num">
                                      <p:cBhvr>
                                        <p:cTn id="124" dur="1000" fill="hold"/>
                                        <p:tgtEl>
                                          <p:spTgt spid="71"/>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97"/>
                                        </p:tgtEl>
                                        <p:attrNameLst>
                                          <p:attrName>style.visibility</p:attrName>
                                        </p:attrNameLst>
                                      </p:cBhvr>
                                      <p:to>
                                        <p:strVal val="visible"/>
                                      </p:to>
                                    </p:set>
                                    <p:animEffect transition="in" filter="fade">
                                      <p:cBhvr>
                                        <p:cTn id="127" dur="1000"/>
                                        <p:tgtEl>
                                          <p:spTgt spid="97"/>
                                        </p:tgtEl>
                                      </p:cBhvr>
                                    </p:animEffect>
                                    <p:anim calcmode="lin" valueType="num">
                                      <p:cBhvr>
                                        <p:cTn id="128" dur="1000" fill="hold"/>
                                        <p:tgtEl>
                                          <p:spTgt spid="97"/>
                                        </p:tgtEl>
                                        <p:attrNameLst>
                                          <p:attrName>ppt_x</p:attrName>
                                        </p:attrNameLst>
                                      </p:cBhvr>
                                      <p:tavLst>
                                        <p:tav tm="0">
                                          <p:val>
                                            <p:strVal val="#ppt_x"/>
                                          </p:val>
                                        </p:tav>
                                        <p:tav tm="100000">
                                          <p:val>
                                            <p:strVal val="#ppt_x"/>
                                          </p:val>
                                        </p:tav>
                                      </p:tavLst>
                                    </p:anim>
                                    <p:anim calcmode="lin" valueType="num">
                                      <p:cBhvr>
                                        <p:cTn id="129" dur="1000" fill="hold"/>
                                        <p:tgtEl>
                                          <p:spTgt spid="97"/>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98"/>
                                        </p:tgtEl>
                                        <p:attrNameLst>
                                          <p:attrName>style.visibility</p:attrName>
                                        </p:attrNameLst>
                                      </p:cBhvr>
                                      <p:to>
                                        <p:strVal val="visible"/>
                                      </p:to>
                                    </p:set>
                                    <p:animEffect transition="in" filter="fade">
                                      <p:cBhvr>
                                        <p:cTn id="132" dur="1000"/>
                                        <p:tgtEl>
                                          <p:spTgt spid="98"/>
                                        </p:tgtEl>
                                      </p:cBhvr>
                                    </p:animEffect>
                                    <p:anim calcmode="lin" valueType="num">
                                      <p:cBhvr>
                                        <p:cTn id="133" dur="1000" fill="hold"/>
                                        <p:tgtEl>
                                          <p:spTgt spid="98"/>
                                        </p:tgtEl>
                                        <p:attrNameLst>
                                          <p:attrName>ppt_x</p:attrName>
                                        </p:attrNameLst>
                                      </p:cBhvr>
                                      <p:tavLst>
                                        <p:tav tm="0">
                                          <p:val>
                                            <p:strVal val="#ppt_x"/>
                                          </p:val>
                                        </p:tav>
                                        <p:tav tm="100000">
                                          <p:val>
                                            <p:strVal val="#ppt_x"/>
                                          </p:val>
                                        </p:tav>
                                      </p:tavLst>
                                    </p:anim>
                                    <p:anim calcmode="lin" valueType="num">
                                      <p:cBhvr>
                                        <p:cTn id="134" dur="1000" fill="hold"/>
                                        <p:tgtEl>
                                          <p:spTgt spid="98"/>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99"/>
                                        </p:tgtEl>
                                        <p:attrNameLst>
                                          <p:attrName>style.visibility</p:attrName>
                                        </p:attrNameLst>
                                      </p:cBhvr>
                                      <p:to>
                                        <p:strVal val="visible"/>
                                      </p:to>
                                    </p:set>
                                    <p:animEffect transition="in" filter="fade">
                                      <p:cBhvr>
                                        <p:cTn id="137" dur="1000"/>
                                        <p:tgtEl>
                                          <p:spTgt spid="99"/>
                                        </p:tgtEl>
                                      </p:cBhvr>
                                    </p:animEffect>
                                    <p:anim calcmode="lin" valueType="num">
                                      <p:cBhvr>
                                        <p:cTn id="138" dur="1000" fill="hold"/>
                                        <p:tgtEl>
                                          <p:spTgt spid="99"/>
                                        </p:tgtEl>
                                        <p:attrNameLst>
                                          <p:attrName>ppt_x</p:attrName>
                                        </p:attrNameLst>
                                      </p:cBhvr>
                                      <p:tavLst>
                                        <p:tav tm="0">
                                          <p:val>
                                            <p:strVal val="#ppt_x"/>
                                          </p:val>
                                        </p:tav>
                                        <p:tav tm="100000">
                                          <p:val>
                                            <p:strVal val="#ppt_x"/>
                                          </p:val>
                                        </p:tav>
                                      </p:tavLst>
                                    </p:anim>
                                    <p:anim calcmode="lin" valueType="num">
                                      <p:cBhvr>
                                        <p:cTn id="139" dur="1000" fill="hold"/>
                                        <p:tgtEl>
                                          <p:spTgt spid="99"/>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70"/>
                                        </p:tgtEl>
                                        <p:attrNameLst>
                                          <p:attrName>style.visibility</p:attrName>
                                        </p:attrNameLst>
                                      </p:cBhvr>
                                      <p:to>
                                        <p:strVal val="visible"/>
                                      </p:to>
                                    </p:set>
                                    <p:animEffect transition="in" filter="fade">
                                      <p:cBhvr>
                                        <p:cTn id="142" dur="1000"/>
                                        <p:tgtEl>
                                          <p:spTgt spid="70"/>
                                        </p:tgtEl>
                                      </p:cBhvr>
                                    </p:animEffect>
                                    <p:anim calcmode="lin" valueType="num">
                                      <p:cBhvr>
                                        <p:cTn id="143" dur="1000" fill="hold"/>
                                        <p:tgtEl>
                                          <p:spTgt spid="70"/>
                                        </p:tgtEl>
                                        <p:attrNameLst>
                                          <p:attrName>ppt_x</p:attrName>
                                        </p:attrNameLst>
                                      </p:cBhvr>
                                      <p:tavLst>
                                        <p:tav tm="0">
                                          <p:val>
                                            <p:strVal val="#ppt_x"/>
                                          </p:val>
                                        </p:tav>
                                        <p:tav tm="100000">
                                          <p:val>
                                            <p:strVal val="#ppt_x"/>
                                          </p:val>
                                        </p:tav>
                                      </p:tavLst>
                                    </p:anim>
                                    <p:anim calcmode="lin" valueType="num">
                                      <p:cBhvr>
                                        <p:cTn id="144" dur="1000" fill="hold"/>
                                        <p:tgtEl>
                                          <p:spTgt spid="70"/>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68"/>
                                        </p:tgtEl>
                                        <p:attrNameLst>
                                          <p:attrName>style.visibility</p:attrName>
                                        </p:attrNameLst>
                                      </p:cBhvr>
                                      <p:to>
                                        <p:strVal val="visible"/>
                                      </p:to>
                                    </p:set>
                                    <p:animEffect transition="in" filter="fade">
                                      <p:cBhvr>
                                        <p:cTn id="147" dur="1000"/>
                                        <p:tgtEl>
                                          <p:spTgt spid="68"/>
                                        </p:tgtEl>
                                      </p:cBhvr>
                                    </p:animEffect>
                                    <p:anim calcmode="lin" valueType="num">
                                      <p:cBhvr>
                                        <p:cTn id="148" dur="1000" fill="hold"/>
                                        <p:tgtEl>
                                          <p:spTgt spid="68"/>
                                        </p:tgtEl>
                                        <p:attrNameLst>
                                          <p:attrName>ppt_x</p:attrName>
                                        </p:attrNameLst>
                                      </p:cBhvr>
                                      <p:tavLst>
                                        <p:tav tm="0">
                                          <p:val>
                                            <p:strVal val="#ppt_x"/>
                                          </p:val>
                                        </p:tav>
                                        <p:tav tm="100000">
                                          <p:val>
                                            <p:strVal val="#ppt_x"/>
                                          </p:val>
                                        </p:tav>
                                      </p:tavLst>
                                    </p:anim>
                                    <p:anim calcmode="lin" valueType="num">
                                      <p:cBhvr>
                                        <p:cTn id="149" dur="1000" fill="hold"/>
                                        <p:tgtEl>
                                          <p:spTgt spid="68"/>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6"/>
                                        </p:tgtEl>
                                        <p:attrNameLst>
                                          <p:attrName>style.visibility</p:attrName>
                                        </p:attrNameLst>
                                      </p:cBhvr>
                                      <p:to>
                                        <p:strVal val="visible"/>
                                      </p:to>
                                    </p:set>
                                    <p:animEffect transition="in" filter="fade">
                                      <p:cBhvr>
                                        <p:cTn id="152" dur="1000"/>
                                        <p:tgtEl>
                                          <p:spTgt spid="66"/>
                                        </p:tgtEl>
                                      </p:cBhvr>
                                    </p:animEffect>
                                    <p:anim calcmode="lin" valueType="num">
                                      <p:cBhvr>
                                        <p:cTn id="153" dur="1000" fill="hold"/>
                                        <p:tgtEl>
                                          <p:spTgt spid="66"/>
                                        </p:tgtEl>
                                        <p:attrNameLst>
                                          <p:attrName>ppt_x</p:attrName>
                                        </p:attrNameLst>
                                      </p:cBhvr>
                                      <p:tavLst>
                                        <p:tav tm="0">
                                          <p:val>
                                            <p:strVal val="#ppt_x"/>
                                          </p:val>
                                        </p:tav>
                                        <p:tav tm="100000">
                                          <p:val>
                                            <p:strVal val="#ppt_x"/>
                                          </p:val>
                                        </p:tav>
                                      </p:tavLst>
                                    </p:anim>
                                    <p:anim calcmode="lin" valueType="num">
                                      <p:cBhvr>
                                        <p:cTn id="154"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1" grpId="0" animBg="1"/>
      <p:bldP spid="63" grpId="0" animBg="1"/>
      <p:bldP spid="65" grpId="0" animBg="1"/>
      <p:bldP spid="67" grpId="0" animBg="1"/>
      <p:bldP spid="69" grpId="0" animBg="1"/>
      <p:bldP spid="71" grpId="0" animBg="1"/>
      <p:bldP spid="93" grpId="0"/>
      <p:bldP spid="94" grpId="0"/>
      <p:bldP spid="95" grpId="0"/>
      <p:bldP spid="96" grpId="0"/>
      <p:bldP spid="97" grpId="0"/>
      <p:bldP spid="98" grpId="0"/>
      <p:bldP spid="9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006028" y="1476847"/>
            <a:ext cx="3310388" cy="665729"/>
            <a:chOff x="6327173" y="1681099"/>
            <a:chExt cx="4413851" cy="887639"/>
          </a:xfrm>
        </p:grpSpPr>
        <p:sp>
          <p:nvSpPr>
            <p:cNvPr id="8" name="文本框 20"/>
            <p:cNvSpPr txBox="1"/>
            <p:nvPr/>
          </p:nvSpPr>
          <p:spPr>
            <a:xfrm>
              <a:off x="6327174" y="1681099"/>
              <a:ext cx="2321526" cy="418576"/>
            </a:xfrm>
            <a:prstGeom prst="rect">
              <a:avLst/>
            </a:prstGeom>
            <a:noFill/>
          </p:spPr>
          <p:txBody>
            <a:bodyPr wrap="square" rtlCol="0">
              <a:spAutoFit/>
            </a:bodyPr>
            <a:lstStyle/>
            <a:p>
              <a:pPr marL="0" marR="0" lvl="0" indent="0" algn="just"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9" name="文本框 21"/>
            <p:cNvSpPr txBox="1"/>
            <p:nvPr/>
          </p:nvSpPr>
          <p:spPr>
            <a:xfrm>
              <a:off x="6327173" y="1938138"/>
              <a:ext cx="4413851" cy="630600"/>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0" name="组合 9"/>
          <p:cNvGrpSpPr/>
          <p:nvPr/>
        </p:nvGrpSpPr>
        <p:grpSpPr>
          <a:xfrm>
            <a:off x="1171167" y="2932407"/>
            <a:ext cx="667212" cy="548855"/>
            <a:chOff x="1465545" y="3524250"/>
            <a:chExt cx="889616" cy="731806"/>
          </a:xfrm>
        </p:grpSpPr>
        <p:sp>
          <p:nvSpPr>
            <p:cNvPr id="11" name="六边形 10"/>
            <p:cNvSpPr/>
            <p:nvPr/>
          </p:nvSpPr>
          <p:spPr>
            <a:xfrm>
              <a:off x="1480540" y="3524250"/>
              <a:ext cx="848894" cy="731806"/>
            </a:xfrm>
            <a:prstGeom prst="hexagon">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2" name="文本框 24"/>
            <p:cNvSpPr txBox="1"/>
            <p:nvPr/>
          </p:nvSpPr>
          <p:spPr>
            <a:xfrm>
              <a:off x="1465545" y="3719336"/>
              <a:ext cx="889616" cy="4185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en-US" altLang="zh-CN"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30%</a:t>
              </a:r>
              <a:endPar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1819083" y="3350481"/>
            <a:ext cx="1000697" cy="862670"/>
            <a:chOff x="2329434" y="4081682"/>
            <a:chExt cx="1334262" cy="1150226"/>
          </a:xfrm>
        </p:grpSpPr>
        <p:sp>
          <p:nvSpPr>
            <p:cNvPr id="14" name="六边形 13"/>
            <p:cNvSpPr/>
            <p:nvPr/>
          </p:nvSpPr>
          <p:spPr>
            <a:xfrm>
              <a:off x="2329434" y="4081682"/>
              <a:ext cx="1334262" cy="1150226"/>
            </a:xfrm>
            <a:prstGeom prst="hexagon">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5" name="文本框 25"/>
            <p:cNvSpPr txBox="1"/>
            <p:nvPr/>
          </p:nvSpPr>
          <p:spPr>
            <a:xfrm>
              <a:off x="2426710" y="4416728"/>
              <a:ext cx="1134779" cy="51090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en-US" altLang="zh-CN" sz="21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40%</a:t>
              </a:r>
              <a:endParaRPr kumimoji="0" lang="zh-CN" altLang="en-US" sz="21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2819780" y="2209206"/>
            <a:ext cx="1824228" cy="1572611"/>
            <a:chOff x="3663696" y="2559981"/>
            <a:chExt cx="2432304" cy="2096814"/>
          </a:xfrm>
        </p:grpSpPr>
        <p:sp>
          <p:nvSpPr>
            <p:cNvPr id="17" name="六边形 16"/>
            <p:cNvSpPr/>
            <p:nvPr/>
          </p:nvSpPr>
          <p:spPr>
            <a:xfrm>
              <a:off x="3663696" y="2559981"/>
              <a:ext cx="2432304" cy="2096814"/>
            </a:xfrm>
            <a:prstGeom prst="hexag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8" name="文本框 26"/>
            <p:cNvSpPr txBox="1"/>
            <p:nvPr/>
          </p:nvSpPr>
          <p:spPr>
            <a:xfrm>
              <a:off x="4040565" y="3229823"/>
              <a:ext cx="1678565" cy="78790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en-US" altLang="zh-CN" sz="3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80%</a:t>
              </a:r>
              <a:endParaRPr kumimoji="0" lang="zh-CN" altLang="en-US" sz="3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1524189" y="1554272"/>
            <a:ext cx="1295591" cy="1116888"/>
            <a:chOff x="1936242" y="1686736"/>
            <a:chExt cx="1727454" cy="1489184"/>
          </a:xfrm>
        </p:grpSpPr>
        <p:sp>
          <p:nvSpPr>
            <p:cNvPr id="20" name="六边形 19"/>
            <p:cNvSpPr/>
            <p:nvPr/>
          </p:nvSpPr>
          <p:spPr>
            <a:xfrm>
              <a:off x="1936242" y="1686736"/>
              <a:ext cx="1727454" cy="1489184"/>
            </a:xfrm>
            <a:prstGeom prst="hexagon">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1" name="文本框 27"/>
            <p:cNvSpPr txBox="1"/>
            <p:nvPr/>
          </p:nvSpPr>
          <p:spPr>
            <a:xfrm>
              <a:off x="1957362" y="2135861"/>
              <a:ext cx="1678565" cy="62170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en-US" altLang="zh-CN" sz="27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50%</a:t>
              </a:r>
              <a:endParaRPr kumimoji="0" lang="zh-CN" altLang="en-US" sz="27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2" name="组合 21"/>
          <p:cNvGrpSpPr/>
          <p:nvPr/>
        </p:nvGrpSpPr>
        <p:grpSpPr>
          <a:xfrm>
            <a:off x="5006028" y="3778229"/>
            <a:ext cx="3310388" cy="665729"/>
            <a:chOff x="6327173" y="4322384"/>
            <a:chExt cx="4413851" cy="887637"/>
          </a:xfrm>
        </p:grpSpPr>
        <p:sp>
          <p:nvSpPr>
            <p:cNvPr id="23" name="文本框 29"/>
            <p:cNvSpPr txBox="1"/>
            <p:nvPr/>
          </p:nvSpPr>
          <p:spPr>
            <a:xfrm>
              <a:off x="6327174" y="4322384"/>
              <a:ext cx="2321526" cy="418576"/>
            </a:xfrm>
            <a:prstGeom prst="rect">
              <a:avLst/>
            </a:prstGeom>
            <a:noFill/>
          </p:spPr>
          <p:txBody>
            <a:bodyPr wrap="square" rtlCol="0">
              <a:spAutoFit/>
            </a:bodyPr>
            <a:lstStyle/>
            <a:p>
              <a:pPr marL="0" marR="0" lvl="0" indent="0" algn="just"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4" name="文本框 30"/>
            <p:cNvSpPr txBox="1"/>
            <p:nvPr/>
          </p:nvSpPr>
          <p:spPr>
            <a:xfrm>
              <a:off x="6327173" y="4579422"/>
              <a:ext cx="4413851" cy="630599"/>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组合 24"/>
          <p:cNvGrpSpPr/>
          <p:nvPr/>
        </p:nvGrpSpPr>
        <p:grpSpPr>
          <a:xfrm>
            <a:off x="5006028" y="2227905"/>
            <a:ext cx="3310388" cy="665729"/>
            <a:chOff x="6327173" y="3001742"/>
            <a:chExt cx="4413851" cy="887637"/>
          </a:xfrm>
        </p:grpSpPr>
        <p:sp>
          <p:nvSpPr>
            <p:cNvPr id="26" name="文本框 31"/>
            <p:cNvSpPr txBox="1"/>
            <p:nvPr/>
          </p:nvSpPr>
          <p:spPr>
            <a:xfrm>
              <a:off x="6327174" y="3001742"/>
              <a:ext cx="2321526" cy="418576"/>
            </a:xfrm>
            <a:prstGeom prst="rect">
              <a:avLst/>
            </a:prstGeom>
            <a:noFill/>
          </p:spPr>
          <p:txBody>
            <a:bodyPr wrap="square" rtlCol="0">
              <a:spAutoFit/>
            </a:bodyPr>
            <a:lstStyle/>
            <a:p>
              <a:pPr marL="0" marR="0" lvl="0" indent="0" algn="just"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7" name="文本框 32"/>
            <p:cNvSpPr txBox="1"/>
            <p:nvPr/>
          </p:nvSpPr>
          <p:spPr>
            <a:xfrm>
              <a:off x="6327173" y="3258780"/>
              <a:ext cx="4413851" cy="630599"/>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8" name="组合 27"/>
          <p:cNvGrpSpPr/>
          <p:nvPr/>
        </p:nvGrpSpPr>
        <p:grpSpPr>
          <a:xfrm>
            <a:off x="5006028" y="3039071"/>
            <a:ext cx="3310388" cy="665729"/>
            <a:chOff x="6327173" y="4322384"/>
            <a:chExt cx="4413851" cy="887637"/>
          </a:xfrm>
        </p:grpSpPr>
        <p:sp>
          <p:nvSpPr>
            <p:cNvPr id="29" name="文本框 33"/>
            <p:cNvSpPr txBox="1"/>
            <p:nvPr/>
          </p:nvSpPr>
          <p:spPr>
            <a:xfrm>
              <a:off x="6327174" y="4322384"/>
              <a:ext cx="2321526" cy="418576"/>
            </a:xfrm>
            <a:prstGeom prst="rect">
              <a:avLst/>
            </a:prstGeom>
            <a:noFill/>
          </p:spPr>
          <p:txBody>
            <a:bodyPr wrap="square" rtlCol="0">
              <a:spAutoFit/>
            </a:bodyPr>
            <a:lstStyle/>
            <a:p>
              <a:pPr marL="0" marR="0" lvl="0" indent="0" algn="just"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0" name="文本框 34"/>
            <p:cNvSpPr txBox="1"/>
            <p:nvPr/>
          </p:nvSpPr>
          <p:spPr>
            <a:xfrm>
              <a:off x="6327173" y="4579422"/>
              <a:ext cx="4413851" cy="630599"/>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32"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34"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5"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570905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anim calcmode="lin" valueType="num">
                                      <p:cBhvr>
                                        <p:cTn id="10" dur="500" fill="hold"/>
                                        <p:tgtEl>
                                          <p:spTgt spid="10"/>
                                        </p:tgtEl>
                                        <p:attrNameLst>
                                          <p:attrName>ppt_x</p:attrName>
                                        </p:attrNameLst>
                                      </p:cBhvr>
                                      <p:tavLst>
                                        <p:tav tm="0">
                                          <p:val>
                                            <p:fltVal val="0.5"/>
                                          </p:val>
                                        </p:tav>
                                        <p:tav tm="100000">
                                          <p:val>
                                            <p:strVal val="#ppt_x"/>
                                          </p:val>
                                        </p:tav>
                                      </p:tavLst>
                                    </p:anim>
                                    <p:anim calcmode="lin" valueType="num">
                                      <p:cBhvr>
                                        <p:cTn id="11" dur="500" fill="hold"/>
                                        <p:tgtEl>
                                          <p:spTgt spid="10"/>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fltVal val="0.5"/>
                                          </p:val>
                                        </p:tav>
                                        <p:tav tm="100000">
                                          <p:val>
                                            <p:strVal val="#ppt_x"/>
                                          </p:val>
                                        </p:tav>
                                      </p:tavLst>
                                    </p:anim>
                                    <p:anim calcmode="lin" valueType="num">
                                      <p:cBhvr>
                                        <p:cTn id="18" dur="500" fill="hold"/>
                                        <p:tgtEl>
                                          <p:spTgt spid="1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fltVal val="0.5"/>
                                          </p:val>
                                        </p:tav>
                                        <p:tav tm="100000">
                                          <p:val>
                                            <p:strVal val="#ppt_x"/>
                                          </p:val>
                                        </p:tav>
                                      </p:tavLst>
                                    </p:anim>
                                    <p:anim calcmode="lin" valueType="num">
                                      <p:cBhvr>
                                        <p:cTn id="25" dur="500" fill="hold"/>
                                        <p:tgtEl>
                                          <p:spTgt spid="19"/>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anim calcmode="lin" valueType="num">
                                      <p:cBhvr>
                                        <p:cTn id="31" dur="500" fill="hold"/>
                                        <p:tgtEl>
                                          <p:spTgt spid="16"/>
                                        </p:tgtEl>
                                        <p:attrNameLst>
                                          <p:attrName>ppt_x</p:attrName>
                                        </p:attrNameLst>
                                      </p:cBhvr>
                                      <p:tavLst>
                                        <p:tav tm="0">
                                          <p:val>
                                            <p:fltVal val="0.5"/>
                                          </p:val>
                                        </p:tav>
                                        <p:tav tm="100000">
                                          <p:val>
                                            <p:strVal val="#ppt_x"/>
                                          </p:val>
                                        </p:tav>
                                      </p:tavLst>
                                    </p:anim>
                                    <p:anim calcmode="lin" valueType="num">
                                      <p:cBhvr>
                                        <p:cTn id="32" dur="500" fill="hold"/>
                                        <p:tgtEl>
                                          <p:spTgt spid="16"/>
                                        </p:tgtEl>
                                        <p:attrNameLst>
                                          <p:attrName>ppt_y</p:attrName>
                                        </p:attrNameLst>
                                      </p:cBhvr>
                                      <p:tavLst>
                                        <p:tav tm="0">
                                          <p:val>
                                            <p:fltVal val="0.5"/>
                                          </p:val>
                                        </p:tav>
                                        <p:tav tm="100000">
                                          <p:val>
                                            <p:strVal val="#ppt_y"/>
                                          </p:val>
                                        </p:tav>
                                      </p:tavLst>
                                    </p:anim>
                                  </p:childTnLst>
                                </p:cTn>
                              </p:par>
                            </p:childTnLst>
                          </p:cTn>
                        </p:par>
                        <p:par>
                          <p:cTn id="33" fill="hold">
                            <p:stCondLst>
                              <p:cond delay="1250"/>
                            </p:stCondLst>
                            <p:childTnLst>
                              <p:par>
                                <p:cTn id="34" presetID="37"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450" decel="100000" fill="hold"/>
                                        <p:tgtEl>
                                          <p:spTgt spid="7"/>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450" decel="100000" fill="hold"/>
                                        <p:tgtEl>
                                          <p:spTgt spid="25"/>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ppt_x</p:attrName>
                                        </p:attrNameLst>
                                      </p:cBhvr>
                                      <p:tavLst>
                                        <p:tav tm="0">
                                          <p:val>
                                            <p:strVal val="#ppt_x"/>
                                          </p:val>
                                        </p:tav>
                                        <p:tav tm="100000">
                                          <p:val>
                                            <p:strVal val="#ppt_x"/>
                                          </p:val>
                                        </p:tav>
                                      </p:tavLst>
                                    </p:anim>
                                    <p:anim calcmode="lin" valueType="num">
                                      <p:cBhvr>
                                        <p:cTn id="50" dur="450" decel="100000" fill="hold"/>
                                        <p:tgtEl>
                                          <p:spTgt spid="28"/>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anim calcmode="lin" valueType="num">
                                      <p:cBhvr>
                                        <p:cTn id="55" dur="500" fill="hold"/>
                                        <p:tgtEl>
                                          <p:spTgt spid="22"/>
                                        </p:tgtEl>
                                        <p:attrNameLst>
                                          <p:attrName>ppt_x</p:attrName>
                                        </p:attrNameLst>
                                      </p:cBhvr>
                                      <p:tavLst>
                                        <p:tav tm="0">
                                          <p:val>
                                            <p:strVal val="#ppt_x"/>
                                          </p:val>
                                        </p:tav>
                                        <p:tav tm="100000">
                                          <p:val>
                                            <p:strVal val="#ppt_x"/>
                                          </p:val>
                                        </p:tav>
                                      </p:tavLst>
                                    </p:anim>
                                    <p:anim calcmode="lin" valueType="num">
                                      <p:cBhvr>
                                        <p:cTn id="56" dur="450" decel="100000" fill="hold"/>
                                        <p:tgtEl>
                                          <p:spTgt spid="22"/>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9"/>
          <p:cNvSpPr>
            <a:spLocks noChangeArrowheads="1"/>
          </p:cNvSpPr>
          <p:nvPr/>
        </p:nvSpPr>
        <p:spPr bwMode="auto">
          <a:xfrm>
            <a:off x="1043608" y="1563638"/>
            <a:ext cx="1885300" cy="1296144"/>
          </a:xfrm>
          <a:prstGeom prst="chevron">
            <a:avLst>
              <a:gd name="adj" fmla="val 36364"/>
            </a:avLst>
          </a:prstGeom>
          <a:solidFill>
            <a:schemeClr val="bg1">
              <a:alpha val="50000"/>
            </a:schemeClr>
          </a:soli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200" b="0" i="0" u="none" strike="noStrike" kern="120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 name="Rectangle 10"/>
          <p:cNvSpPr>
            <a:spLocks noChangeArrowheads="1"/>
          </p:cNvSpPr>
          <p:nvPr/>
        </p:nvSpPr>
        <p:spPr bwMode="auto">
          <a:xfrm>
            <a:off x="1615987" y="1838276"/>
            <a:ext cx="1126761" cy="8714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9" name="AutoShape 11"/>
          <p:cNvSpPr>
            <a:spLocks noChangeArrowheads="1"/>
          </p:cNvSpPr>
          <p:nvPr/>
        </p:nvSpPr>
        <p:spPr bwMode="auto">
          <a:xfrm>
            <a:off x="2762557" y="1563638"/>
            <a:ext cx="1885300" cy="1296144"/>
          </a:xfrm>
          <a:prstGeom prst="chevron">
            <a:avLst>
              <a:gd name="adj" fmla="val 36364"/>
            </a:avLst>
          </a:prstGeom>
          <a:solidFill>
            <a:schemeClr val="bg1">
              <a:alpha val="50000"/>
            </a:schemeClr>
          </a:soli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200" b="0" i="0" u="none" strike="noStrike" kern="120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 name="Rectangle 12"/>
          <p:cNvSpPr>
            <a:spLocks noChangeArrowheads="1"/>
          </p:cNvSpPr>
          <p:nvPr/>
        </p:nvSpPr>
        <p:spPr bwMode="auto">
          <a:xfrm>
            <a:off x="3266613" y="1838276"/>
            <a:ext cx="1126761" cy="8714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1" name="AutoShape 13"/>
          <p:cNvSpPr>
            <a:spLocks noChangeArrowheads="1"/>
          </p:cNvSpPr>
          <p:nvPr/>
        </p:nvSpPr>
        <p:spPr bwMode="auto">
          <a:xfrm>
            <a:off x="4490749" y="1563638"/>
            <a:ext cx="1885300" cy="1296144"/>
          </a:xfrm>
          <a:prstGeom prst="chevron">
            <a:avLst>
              <a:gd name="adj" fmla="val 36364"/>
            </a:avLst>
          </a:prstGeom>
          <a:solidFill>
            <a:schemeClr val="bg1">
              <a:alpha val="50000"/>
            </a:schemeClr>
          </a:soli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200" b="0" i="0" u="none" strike="noStrike" kern="120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 name="Rectangle 14"/>
          <p:cNvSpPr>
            <a:spLocks noChangeArrowheads="1"/>
          </p:cNvSpPr>
          <p:nvPr/>
        </p:nvSpPr>
        <p:spPr bwMode="auto">
          <a:xfrm>
            <a:off x="5025637" y="1838276"/>
            <a:ext cx="1126761" cy="8714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3" name="AutoShape 15"/>
          <p:cNvSpPr>
            <a:spLocks noChangeArrowheads="1"/>
          </p:cNvSpPr>
          <p:nvPr/>
        </p:nvSpPr>
        <p:spPr bwMode="auto">
          <a:xfrm>
            <a:off x="6218941" y="1563638"/>
            <a:ext cx="1885300" cy="1296144"/>
          </a:xfrm>
          <a:prstGeom prst="chevron">
            <a:avLst>
              <a:gd name="adj" fmla="val 36364"/>
            </a:avLst>
          </a:prstGeom>
          <a:solidFill>
            <a:schemeClr val="bg1">
              <a:alpha val="50000"/>
            </a:schemeClr>
          </a:soli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200" b="0" i="0" u="none" strike="noStrike" kern="120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4" name="Rectangle 16"/>
          <p:cNvSpPr>
            <a:spLocks noChangeArrowheads="1"/>
          </p:cNvSpPr>
          <p:nvPr/>
        </p:nvSpPr>
        <p:spPr bwMode="auto">
          <a:xfrm>
            <a:off x="6714240" y="1838276"/>
            <a:ext cx="1126761" cy="87146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15" name="TextBox 26"/>
          <p:cNvSpPr txBox="1"/>
          <p:nvPr/>
        </p:nvSpPr>
        <p:spPr>
          <a:xfrm>
            <a:off x="1259632" y="3740450"/>
            <a:ext cx="669674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1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请输入内容请输入文字内容请输入内容请输入文字内容请输入内容请输入文字内容请输入内容请输入文字内容请输入内容请输入文字内容请</a:t>
            </a:r>
            <a:r>
              <a:rPr kumimoji="0" lang="zh-CN" altLang="en-US" sz="1000" b="0" i="0" u="none" strike="noStrike" kern="1200" cap="none" spc="-1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输入内容请输入文字内容请输入内容请输入文字内容请输入内容</a:t>
            </a:r>
            <a:r>
              <a:rPr kumimoji="0" lang="zh-CN" altLang="en-US" sz="1000" b="0" i="0" u="none" strike="noStrike" kern="1200" cap="none" spc="-1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请</a:t>
            </a:r>
          </a:p>
        </p:txBody>
      </p:sp>
      <p:sp>
        <p:nvSpPr>
          <p:cNvPr id="16" name="TextBox 27"/>
          <p:cNvSpPr txBox="1"/>
          <p:nvPr/>
        </p:nvSpPr>
        <p:spPr>
          <a:xfrm>
            <a:off x="3779065" y="3363838"/>
            <a:ext cx="205456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1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标题文字内容</a:t>
            </a:r>
          </a:p>
        </p:txBody>
      </p:sp>
      <p:sp>
        <p:nvSpPr>
          <p:cNvPr id="17"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18"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9"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8726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1+#ppt_w/2"/>
                                          </p:val>
                                        </p:tav>
                                        <p:tav tm="100000">
                                          <p:val>
                                            <p:strVal val="#ppt_x"/>
                                          </p:val>
                                        </p:tav>
                                      </p:tavLst>
                                    </p:anim>
                                    <p:anim calcmode="lin" valueType="num">
                                      <p:cBhvr additive="base">
                                        <p:cTn id="4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strVal val="#ppt_x"/>
                                          </p:val>
                                        </p:tav>
                                        <p:tav tm="100000">
                                          <p:val>
                                            <p:strVal val="#ppt_x"/>
                                          </p:val>
                                        </p:tav>
                                      </p:tavLst>
                                    </p:anim>
                                    <p:anim calcmode="lin" valueType="num">
                                      <p:cBhvr>
                                        <p:cTn id="50" dur="5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anim calcmode="lin" valueType="num">
                                      <p:cBhvr>
                                        <p:cTn id="54" dur="500" fill="hold"/>
                                        <p:tgtEl>
                                          <p:spTgt spid="15"/>
                                        </p:tgtEl>
                                        <p:attrNameLst>
                                          <p:attrName>ppt_x</p:attrName>
                                        </p:attrNameLst>
                                      </p:cBhvr>
                                      <p:tavLst>
                                        <p:tav tm="0">
                                          <p:val>
                                            <p:strVal val="#ppt_x"/>
                                          </p:val>
                                        </p:tav>
                                        <p:tav tm="100000">
                                          <p:val>
                                            <p:strVal val="#ppt_x"/>
                                          </p:val>
                                        </p:tav>
                                      </p:tavLst>
                                    </p:anim>
                                    <p:anim calcmode="lin" valueType="num">
                                      <p:cBhvr>
                                        <p:cTn id="55"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utoUpdateAnimBg="0"/>
      <p:bldP spid="9" grpId="0" animBg="1"/>
      <p:bldP spid="10" grpId="0" autoUpdateAnimBg="0"/>
      <p:bldP spid="11" grpId="0" animBg="1"/>
      <p:bldP spid="12" grpId="0" autoUpdateAnimBg="0"/>
      <p:bldP spid="13" grpId="0" animBg="1"/>
      <p:bldP spid="14" grpId="0" autoUpdateAnimBg="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4"/>
          <p:cNvSpPr txBox="1">
            <a:spLocks noChangeArrowheads="1"/>
          </p:cNvSpPr>
          <p:nvPr/>
        </p:nvSpPr>
        <p:spPr bwMode="auto">
          <a:xfrm>
            <a:off x="2627784" y="2445032"/>
            <a:ext cx="446449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单击添加标题</a:t>
            </a:r>
            <a:endParaRPr kumimoji="0" lang="zh-CN" altLang="zh-CN"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3" name="文本框 9"/>
          <p:cNvSpPr txBox="1"/>
          <p:nvPr/>
        </p:nvSpPr>
        <p:spPr>
          <a:xfrm>
            <a:off x="2738037" y="3379922"/>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4" name="文本框 9"/>
          <p:cNvSpPr txBox="1"/>
          <p:nvPr/>
        </p:nvSpPr>
        <p:spPr>
          <a:xfrm>
            <a:off x="2738036" y="3689973"/>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 name="文本框 9"/>
          <p:cNvSpPr txBox="1"/>
          <p:nvPr/>
        </p:nvSpPr>
        <p:spPr>
          <a:xfrm>
            <a:off x="4072930"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6" name="文本框 9"/>
          <p:cNvSpPr txBox="1"/>
          <p:nvPr/>
        </p:nvSpPr>
        <p:spPr>
          <a:xfrm>
            <a:off x="4072931"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7" name="文本框 9"/>
          <p:cNvSpPr txBox="1"/>
          <p:nvPr/>
        </p:nvSpPr>
        <p:spPr>
          <a:xfrm>
            <a:off x="5441082"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8" name="文本框 9"/>
          <p:cNvSpPr txBox="1"/>
          <p:nvPr/>
        </p:nvSpPr>
        <p:spPr>
          <a:xfrm>
            <a:off x="5441083"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9" name="Text Box 4"/>
          <p:cNvSpPr txBox="1">
            <a:spLocks noChangeArrowheads="1"/>
          </p:cNvSpPr>
          <p:nvPr/>
        </p:nvSpPr>
        <p:spPr bwMode="auto">
          <a:xfrm>
            <a:off x="3776614" y="843558"/>
            <a:ext cx="23042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rPr>
              <a:t>02</a:t>
            </a:r>
            <a:endParaRPr kumimoji="0" lang="zh-CN" altLang="zh-CN" sz="1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78476721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354564" y="1717179"/>
            <a:ext cx="319318" cy="858257"/>
            <a:chOff x="7148948" y="2531570"/>
            <a:chExt cx="425757" cy="1144342"/>
          </a:xfrm>
        </p:grpSpPr>
        <p:cxnSp>
          <p:nvCxnSpPr>
            <p:cNvPr id="8" name="直接连接符 7"/>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7148948" y="2531570"/>
              <a:ext cx="425757" cy="492442"/>
              <a:chOff x="7148948" y="2531570"/>
              <a:chExt cx="425757" cy="492442"/>
            </a:xfrm>
          </p:grpSpPr>
          <p:sp>
            <p:nvSpPr>
              <p:cNvPr id="10" name="椭圆 9"/>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11" name="文本框 44"/>
              <p:cNvSpPr txBox="1"/>
              <p:nvPr/>
            </p:nvSpPr>
            <p:spPr>
              <a:xfrm>
                <a:off x="7148948" y="2531570"/>
                <a:ext cx="425757" cy="49244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a:t>
                </a: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2" name="组合 11"/>
          <p:cNvGrpSpPr/>
          <p:nvPr/>
        </p:nvGrpSpPr>
        <p:grpSpPr>
          <a:xfrm>
            <a:off x="3472837" y="3100589"/>
            <a:ext cx="319319" cy="866695"/>
            <a:chOff x="4630439" y="3891279"/>
            <a:chExt cx="425757" cy="1155593"/>
          </a:xfrm>
        </p:grpSpPr>
        <p:cxnSp>
          <p:nvCxnSpPr>
            <p:cNvPr id="13" name="直接连接符 12"/>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630439" y="4554429"/>
              <a:ext cx="425757" cy="492443"/>
              <a:chOff x="4630439" y="4554429"/>
              <a:chExt cx="425757" cy="492443"/>
            </a:xfrm>
          </p:grpSpPr>
          <p:sp>
            <p:nvSpPr>
              <p:cNvPr id="15" name="椭圆 14"/>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16" name="文本框 43"/>
              <p:cNvSpPr txBox="1"/>
              <p:nvPr/>
            </p:nvSpPr>
            <p:spPr>
              <a:xfrm>
                <a:off x="4630439" y="4554429"/>
                <a:ext cx="425757"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2</a:t>
                </a: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7" name="组合 16"/>
          <p:cNvGrpSpPr/>
          <p:nvPr/>
        </p:nvGrpSpPr>
        <p:grpSpPr>
          <a:xfrm>
            <a:off x="1573678" y="1698442"/>
            <a:ext cx="319319" cy="876991"/>
            <a:chOff x="2098242" y="2506590"/>
            <a:chExt cx="425759" cy="1169322"/>
          </a:xfrm>
        </p:grpSpPr>
        <p:cxnSp>
          <p:nvCxnSpPr>
            <p:cNvPr id="18" name="直接连接符 17"/>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2098242" y="2506590"/>
              <a:ext cx="425759" cy="492443"/>
              <a:chOff x="2098242" y="2506590"/>
              <a:chExt cx="425759" cy="492443"/>
            </a:xfrm>
          </p:grpSpPr>
          <p:sp>
            <p:nvSpPr>
              <p:cNvPr id="20" name="椭圆 19"/>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21" name="文本框 42"/>
              <p:cNvSpPr txBox="1"/>
              <p:nvPr/>
            </p:nvSpPr>
            <p:spPr>
              <a:xfrm>
                <a:off x="2098242" y="2506590"/>
                <a:ext cx="425759"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1</a:t>
                </a: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sp>
        <p:nvSpPr>
          <p:cNvPr id="22" name="矩形 21"/>
          <p:cNvSpPr/>
          <p:nvPr/>
        </p:nvSpPr>
        <p:spPr>
          <a:xfrm>
            <a:off x="794769" y="4365662"/>
            <a:ext cx="1890001" cy="405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flipV="1">
            <a:off x="2679079" y="1269416"/>
            <a:ext cx="1890001" cy="405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4562904" y="4365662"/>
            <a:ext cx="1890001" cy="405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flipV="1">
            <a:off x="6452088" y="1269416"/>
            <a:ext cx="1890001" cy="405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grpSp>
        <p:nvGrpSpPr>
          <p:cNvPr id="26" name="组合 25"/>
          <p:cNvGrpSpPr/>
          <p:nvPr/>
        </p:nvGrpSpPr>
        <p:grpSpPr>
          <a:xfrm>
            <a:off x="794771" y="2454743"/>
            <a:ext cx="1890000" cy="515726"/>
            <a:chOff x="1059694" y="3272990"/>
            <a:chExt cx="2519999" cy="687635"/>
          </a:xfrm>
          <a:solidFill>
            <a:schemeClr val="bg1"/>
          </a:solidFill>
        </p:grpSpPr>
        <p:sp>
          <p:nvSpPr>
            <p:cNvPr id="27" name="五边形 26"/>
            <p:cNvSpPr/>
            <p:nvPr/>
          </p:nvSpPr>
          <p:spPr>
            <a:xfrm rot="16200000">
              <a:off x="1975876" y="2356808"/>
              <a:ext cx="687635" cy="2519999"/>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28" name="文本框 34"/>
            <p:cNvSpPr txBox="1"/>
            <p:nvPr/>
          </p:nvSpPr>
          <p:spPr>
            <a:xfrm>
              <a:off x="1259246" y="3502009"/>
              <a:ext cx="2120892" cy="4185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添加标题</a:t>
              </a:r>
            </a:p>
          </p:txBody>
        </p:sp>
      </p:grpSp>
      <p:sp>
        <p:nvSpPr>
          <p:cNvPr id="29" name="文本框 35"/>
          <p:cNvSpPr txBox="1"/>
          <p:nvPr/>
        </p:nvSpPr>
        <p:spPr>
          <a:xfrm>
            <a:off x="827584" y="3020886"/>
            <a:ext cx="1881095" cy="1269578"/>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30" name="组合 29"/>
          <p:cNvGrpSpPr/>
          <p:nvPr/>
        </p:nvGrpSpPr>
        <p:grpSpPr>
          <a:xfrm>
            <a:off x="4562905" y="2454744"/>
            <a:ext cx="1890000" cy="551486"/>
            <a:chOff x="6093398" y="3272991"/>
            <a:chExt cx="2520000" cy="735315"/>
          </a:xfrm>
        </p:grpSpPr>
        <p:sp>
          <p:nvSpPr>
            <p:cNvPr id="32" name="五边形 31"/>
            <p:cNvSpPr/>
            <p:nvPr/>
          </p:nvSpPr>
          <p:spPr>
            <a:xfrm rot="16200000">
              <a:off x="7009580" y="2356809"/>
              <a:ext cx="687635" cy="2520000"/>
            </a:xfrm>
            <a:prstGeom prst="homePlate">
              <a:avLst>
                <a:gd name="adj" fmla="val 48709"/>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34" name="文本框 36"/>
            <p:cNvSpPr txBox="1"/>
            <p:nvPr/>
          </p:nvSpPr>
          <p:spPr>
            <a:xfrm>
              <a:off x="6292951" y="3552796"/>
              <a:ext cx="2120892" cy="455510"/>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35" name="组合 34"/>
          <p:cNvGrpSpPr/>
          <p:nvPr/>
        </p:nvGrpSpPr>
        <p:grpSpPr>
          <a:xfrm>
            <a:off x="2679080" y="2705109"/>
            <a:ext cx="1890000" cy="515726"/>
            <a:chOff x="3572106" y="3606811"/>
            <a:chExt cx="2520000" cy="687635"/>
          </a:xfrm>
        </p:grpSpPr>
        <p:sp>
          <p:nvSpPr>
            <p:cNvPr id="36" name="五边形 35"/>
            <p:cNvSpPr/>
            <p:nvPr/>
          </p:nvSpPr>
          <p:spPr>
            <a:xfrm rot="5400000" flipV="1">
              <a:off x="4488288" y="2690629"/>
              <a:ext cx="687635" cy="2520000"/>
            </a:xfrm>
            <a:prstGeom prst="homePlate">
              <a:avLst>
                <a:gd name="adj" fmla="val 48709"/>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37" name="文本框 37"/>
            <p:cNvSpPr txBox="1"/>
            <p:nvPr/>
          </p:nvSpPr>
          <p:spPr>
            <a:xfrm>
              <a:off x="3778158" y="3671070"/>
              <a:ext cx="2120892" cy="4185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38" name="组合 37"/>
          <p:cNvGrpSpPr/>
          <p:nvPr/>
        </p:nvGrpSpPr>
        <p:grpSpPr>
          <a:xfrm>
            <a:off x="6452088" y="2705109"/>
            <a:ext cx="1890000" cy="515726"/>
            <a:chOff x="8612309" y="3606811"/>
            <a:chExt cx="2520000" cy="687635"/>
          </a:xfrm>
        </p:grpSpPr>
        <p:sp>
          <p:nvSpPr>
            <p:cNvPr id="39" name="五边形 38"/>
            <p:cNvSpPr/>
            <p:nvPr/>
          </p:nvSpPr>
          <p:spPr>
            <a:xfrm rot="5400000" flipV="1">
              <a:off x="9528491" y="2690629"/>
              <a:ext cx="687635" cy="2520000"/>
            </a:xfrm>
            <a:prstGeom prst="homePlate">
              <a:avLst>
                <a:gd name="adj" fmla="val 48709"/>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40" name="文本框 38"/>
            <p:cNvSpPr txBox="1"/>
            <p:nvPr/>
          </p:nvSpPr>
          <p:spPr>
            <a:xfrm>
              <a:off x="8811864" y="3671070"/>
              <a:ext cx="2120892" cy="455510"/>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添加标题</a:t>
              </a:r>
            </a:p>
          </p:txBody>
        </p:sp>
      </p:grpSp>
      <p:sp>
        <p:nvSpPr>
          <p:cNvPr id="43" name="文本框 39"/>
          <p:cNvSpPr txBox="1"/>
          <p:nvPr/>
        </p:nvSpPr>
        <p:spPr>
          <a:xfrm>
            <a:off x="4635121" y="3020886"/>
            <a:ext cx="1881095" cy="1269578"/>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4" name="文本框 40"/>
          <p:cNvSpPr txBox="1"/>
          <p:nvPr/>
        </p:nvSpPr>
        <p:spPr>
          <a:xfrm>
            <a:off x="2691369" y="1357416"/>
            <a:ext cx="1881095" cy="1269578"/>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5" name="文本框 41"/>
          <p:cNvSpPr txBox="1"/>
          <p:nvPr/>
        </p:nvSpPr>
        <p:spPr>
          <a:xfrm>
            <a:off x="6507329" y="1357416"/>
            <a:ext cx="1881095" cy="1269578"/>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46" name="组合 45"/>
          <p:cNvGrpSpPr/>
          <p:nvPr/>
        </p:nvGrpSpPr>
        <p:grpSpPr>
          <a:xfrm>
            <a:off x="7236292" y="3100589"/>
            <a:ext cx="319318" cy="849214"/>
            <a:chOff x="9657920" y="3891279"/>
            <a:chExt cx="425757" cy="1132285"/>
          </a:xfrm>
        </p:grpSpPr>
        <p:cxnSp>
          <p:nvCxnSpPr>
            <p:cNvPr id="47" name="直接连接符 46"/>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9657920" y="4531121"/>
              <a:ext cx="425757" cy="492443"/>
              <a:chOff x="9657920" y="4531121"/>
              <a:chExt cx="425757" cy="492443"/>
            </a:xfrm>
          </p:grpSpPr>
          <p:sp>
            <p:nvSpPr>
              <p:cNvPr id="49" name="椭圆 48"/>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50" name="文本框 45"/>
              <p:cNvSpPr txBox="1"/>
              <p:nvPr/>
            </p:nvSpPr>
            <p:spPr>
              <a:xfrm>
                <a:off x="9657920" y="4531121"/>
                <a:ext cx="425757"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a:t>
                </a: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sp>
        <p:nvSpPr>
          <p:cNvPr id="51"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52"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3"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74226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22"/>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22"/>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p:tgtEl>
                                          <p:spTgt spid="17"/>
                                        </p:tgtEl>
                                        <p:attrNameLst>
                                          <p:attrName>ppt_y</p:attrName>
                                        </p:attrNameLst>
                                      </p:cBhvr>
                                      <p:tavLst>
                                        <p:tav tm="0">
                                          <p:val>
                                            <p:strVal val="#ppt_y+#ppt_h*1.125000"/>
                                          </p:val>
                                        </p:tav>
                                        <p:tav tm="100000">
                                          <p:val>
                                            <p:strVal val="#ppt_y"/>
                                          </p:val>
                                        </p:tav>
                                      </p:tavLst>
                                    </p:anim>
                                    <p:animEffect transition="in" filter="wipe(up)">
                                      <p:cBhvr>
                                        <p:cTn id="20" dur="500"/>
                                        <p:tgtEl>
                                          <p:spTgt spid="17"/>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44"/>
                                        </p:tgtEl>
                                        <p:attrNameLst>
                                          <p:attrName>style.visibility</p:attrName>
                                        </p:attrNameLst>
                                      </p:cBhvr>
                                      <p:to>
                                        <p:strVal val="visible"/>
                                      </p:to>
                                    </p:set>
                                    <p:animEffect transition="in" filter="wipe(down)">
                                      <p:cBhvr>
                                        <p:cTn id="29" dur="500"/>
                                        <p:tgtEl>
                                          <p:spTgt spid="44"/>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23"/>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23"/>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down)">
                                      <p:cBhvr>
                                        <p:cTn id="37" dur="500"/>
                                        <p:tgtEl>
                                          <p:spTgt spid="12"/>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43"/>
                                        </p:tgtEl>
                                        <p:attrNameLst>
                                          <p:attrName>style.visibility</p:attrName>
                                        </p:attrNameLst>
                                      </p:cBhvr>
                                      <p:to>
                                        <p:strVal val="visible"/>
                                      </p:to>
                                    </p:set>
                                    <p:animEffect transition="in" filter="wipe(up)">
                                      <p:cBhvr>
                                        <p:cTn id="46" dur="500"/>
                                        <p:tgtEl>
                                          <p:spTgt spid="43"/>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24"/>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24"/>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p:tgtEl>
                                          <p:spTgt spid="7"/>
                                        </p:tgtEl>
                                        <p:attrNameLst>
                                          <p:attrName>ppt_y</p:attrName>
                                        </p:attrNameLst>
                                      </p:cBhvr>
                                      <p:tavLst>
                                        <p:tav tm="0">
                                          <p:val>
                                            <p:strVal val="#ppt_y+#ppt_h*1.125000"/>
                                          </p:val>
                                        </p:tav>
                                        <p:tav tm="100000">
                                          <p:val>
                                            <p:strVal val="#ppt_y"/>
                                          </p:val>
                                        </p:tav>
                                      </p:tavLst>
                                    </p:anim>
                                    <p:animEffect transition="in" filter="wipe(up)">
                                      <p:cBhvr>
                                        <p:cTn id="54" dur="500"/>
                                        <p:tgtEl>
                                          <p:spTgt spid="7"/>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45"/>
                                        </p:tgtEl>
                                        <p:attrNameLst>
                                          <p:attrName>style.visibility</p:attrName>
                                        </p:attrNameLst>
                                      </p:cBhvr>
                                      <p:to>
                                        <p:strVal val="visible"/>
                                      </p:to>
                                    </p:set>
                                    <p:animEffect transition="in" filter="wipe(down)">
                                      <p:cBhvr>
                                        <p:cTn id="63" dur="500"/>
                                        <p:tgtEl>
                                          <p:spTgt spid="45"/>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25"/>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25"/>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46"/>
                                        </p:tgtEl>
                                        <p:attrNameLst>
                                          <p:attrName>style.visibility</p:attrName>
                                        </p:attrNameLst>
                                      </p:cBhvr>
                                      <p:to>
                                        <p:strVal val="visible"/>
                                      </p:to>
                                    </p:set>
                                    <p:anim calcmode="lin" valueType="num">
                                      <p:cBhvr additive="base">
                                        <p:cTn id="70" dur="500"/>
                                        <p:tgtEl>
                                          <p:spTgt spid="46"/>
                                        </p:tgtEl>
                                        <p:attrNameLst>
                                          <p:attrName>ppt_y</p:attrName>
                                        </p:attrNameLst>
                                      </p:cBhvr>
                                      <p:tavLst>
                                        <p:tav tm="0">
                                          <p:val>
                                            <p:strVal val="#ppt_y-#ppt_h*1.125000"/>
                                          </p:val>
                                        </p:tav>
                                        <p:tav tm="100000">
                                          <p:val>
                                            <p:strVal val="#ppt_y"/>
                                          </p:val>
                                        </p:tav>
                                      </p:tavLst>
                                    </p:anim>
                                    <p:animEffect transition="in" filter="wipe(down)">
                                      <p:cBhvr>
                                        <p:cTn id="7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4" grpId="1" animBg="1"/>
      <p:bldP spid="25" grpId="0" animBg="1"/>
      <p:bldP spid="25" grpId="1" animBg="1"/>
      <p:bldP spid="29"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78748" y="1131590"/>
            <a:ext cx="6949636" cy="3330302"/>
            <a:chOff x="762000" y="1184548"/>
            <a:chExt cx="7398420" cy="3545361"/>
          </a:xfrm>
        </p:grpSpPr>
        <p:sp>
          <p:nvSpPr>
            <p:cNvPr id="8"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2">
                <a:alpha val="50000"/>
              </a:schemeClr>
            </a:solidFill>
            <a:ln>
              <a:noFill/>
            </a:ln>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Arial" charset="0"/>
                <a:ea typeface="宋体" charset="-122"/>
                <a:cs typeface="+mn-cs"/>
              </a:endParaRPr>
            </a:p>
          </p:txBody>
        </p:sp>
        <p:grpSp>
          <p:nvGrpSpPr>
            <p:cNvPr id="9" name="Group 5"/>
            <p:cNvGrpSpPr>
              <a:grpSpLocks/>
            </p:cNvGrpSpPr>
            <p:nvPr/>
          </p:nvGrpSpPr>
          <p:grpSpPr bwMode="auto">
            <a:xfrm>
              <a:off x="3627438" y="1865313"/>
              <a:ext cx="1728787" cy="1728787"/>
              <a:chOff x="0" y="0"/>
              <a:chExt cx="1728192" cy="1728192"/>
            </a:xfrm>
          </p:grpSpPr>
          <p:sp>
            <p:nvSpPr>
              <p:cNvPr id="34" name="五角星 68"/>
              <p:cNvSpPr>
                <a:spLocks noChangeArrowheads="1"/>
              </p:cNvSpPr>
              <p:nvPr/>
            </p:nvSpPr>
            <p:spPr bwMode="auto">
              <a:xfrm>
                <a:off x="0" y="0"/>
                <a:ext cx="1728192" cy="1728192"/>
              </a:xfrm>
              <a:prstGeom prst="star5">
                <a:avLst/>
              </a:prstGeom>
              <a:solidFill>
                <a:schemeClr val="bg2">
                  <a:alpha val="50000"/>
                </a:schemeClr>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 name="TextBox 70"/>
              <p:cNvSpPr>
                <a:spLocks noChangeArrowheads="1"/>
              </p:cNvSpPr>
              <p:nvPr/>
            </p:nvSpPr>
            <p:spPr bwMode="auto">
              <a:xfrm>
                <a:off x="645565" y="656269"/>
                <a:ext cx="437060" cy="58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3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rPr>
                  <a:t>1</a:t>
                </a:r>
                <a:endParaRPr kumimoji="0" lang="zh-CN" altLang="en-US" sz="3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grpSp>
        <p:grpSp>
          <p:nvGrpSpPr>
            <p:cNvPr id="10" name="Group 9"/>
            <p:cNvGrpSpPr>
              <a:grpSpLocks/>
            </p:cNvGrpSpPr>
            <p:nvPr/>
          </p:nvGrpSpPr>
          <p:grpSpPr bwMode="auto">
            <a:xfrm rot="-480000">
              <a:off x="2282825" y="2327275"/>
              <a:ext cx="1398588" cy="1397000"/>
              <a:chOff x="0" y="0"/>
              <a:chExt cx="1728192" cy="1728192"/>
            </a:xfrm>
          </p:grpSpPr>
          <p:sp>
            <p:nvSpPr>
              <p:cNvPr id="29" name="五角星 72"/>
              <p:cNvSpPr>
                <a:spLocks noChangeArrowheads="1"/>
              </p:cNvSpPr>
              <p:nvPr/>
            </p:nvSpPr>
            <p:spPr bwMode="auto">
              <a:xfrm>
                <a:off x="0" y="0"/>
                <a:ext cx="1728192" cy="1728192"/>
              </a:xfrm>
              <a:prstGeom prst="star5">
                <a:avLst/>
              </a:prstGeom>
              <a:solidFill>
                <a:schemeClr val="tx1">
                  <a:alpha val="50000"/>
                </a:schemeClr>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2" name="TextBox 74"/>
              <p:cNvSpPr>
                <a:spLocks noChangeArrowheads="1"/>
              </p:cNvSpPr>
              <p:nvPr/>
            </p:nvSpPr>
            <p:spPr bwMode="auto">
              <a:xfrm>
                <a:off x="619275" y="564716"/>
                <a:ext cx="489640" cy="628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rPr>
                  <a:t>2</a:t>
                </a:r>
                <a:endParaRPr kumimoji="0" lang="zh-CN" altLang="en-US"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grpSp>
        <p:grpSp>
          <p:nvGrpSpPr>
            <p:cNvPr id="11" name="Group 13"/>
            <p:cNvGrpSpPr>
              <a:grpSpLocks/>
            </p:cNvGrpSpPr>
            <p:nvPr/>
          </p:nvGrpSpPr>
          <p:grpSpPr bwMode="auto">
            <a:xfrm rot="-981927">
              <a:off x="1119188" y="2730500"/>
              <a:ext cx="1217612" cy="1219200"/>
              <a:chOff x="0" y="0"/>
              <a:chExt cx="1728192" cy="1728192"/>
            </a:xfrm>
          </p:grpSpPr>
          <p:sp>
            <p:nvSpPr>
              <p:cNvPr id="26" name="五角星 76"/>
              <p:cNvSpPr>
                <a:spLocks noChangeArrowheads="1"/>
              </p:cNvSpPr>
              <p:nvPr/>
            </p:nvSpPr>
            <p:spPr bwMode="auto">
              <a:xfrm>
                <a:off x="0" y="0"/>
                <a:ext cx="1728192" cy="1728192"/>
              </a:xfrm>
              <a:prstGeom prst="star5">
                <a:avLst/>
              </a:prstGeom>
              <a:solidFill>
                <a:schemeClr val="bg1">
                  <a:alpha val="50000"/>
                </a:schemeClr>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8" name="TextBox 78"/>
              <p:cNvSpPr>
                <a:spLocks noChangeArrowheads="1"/>
              </p:cNvSpPr>
              <p:nvPr/>
            </p:nvSpPr>
            <p:spPr bwMode="auto">
              <a:xfrm>
                <a:off x="582887" y="525976"/>
                <a:ext cx="562416"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rPr>
                  <a:t>4</a:t>
                </a:r>
                <a:endParaRPr kumimoji="0" lang="zh-CN" altLang="en-US"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grpSp>
        <p:grpSp>
          <p:nvGrpSpPr>
            <p:cNvPr id="12" name="Group 17"/>
            <p:cNvGrpSpPr>
              <a:grpSpLocks/>
            </p:cNvGrpSpPr>
            <p:nvPr/>
          </p:nvGrpSpPr>
          <p:grpSpPr bwMode="auto">
            <a:xfrm rot="480000">
              <a:off x="5300663" y="2286000"/>
              <a:ext cx="1398587" cy="1398588"/>
              <a:chOff x="0" y="0"/>
              <a:chExt cx="1728192" cy="1728192"/>
            </a:xfrm>
          </p:grpSpPr>
          <p:sp>
            <p:nvSpPr>
              <p:cNvPr id="23" name="五角星 80"/>
              <p:cNvSpPr>
                <a:spLocks noChangeArrowheads="1"/>
              </p:cNvSpPr>
              <p:nvPr/>
            </p:nvSpPr>
            <p:spPr bwMode="auto">
              <a:xfrm>
                <a:off x="0" y="0"/>
                <a:ext cx="1728192" cy="1728192"/>
              </a:xfrm>
              <a:prstGeom prst="star5">
                <a:avLst/>
              </a:prstGeom>
              <a:solidFill>
                <a:schemeClr val="tx2">
                  <a:alpha val="50000"/>
                </a:schemeClr>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5" name="TextBox 82"/>
              <p:cNvSpPr>
                <a:spLocks noChangeArrowheads="1"/>
              </p:cNvSpPr>
              <p:nvPr/>
            </p:nvSpPr>
            <p:spPr bwMode="auto">
              <a:xfrm>
                <a:off x="624884" y="604973"/>
                <a:ext cx="489640" cy="62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rPr>
                  <a:t>3</a:t>
                </a:r>
                <a:endParaRPr kumimoji="0" lang="zh-CN" altLang="en-US"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grpSp>
        <p:grpSp>
          <p:nvGrpSpPr>
            <p:cNvPr id="13" name="Group 21"/>
            <p:cNvGrpSpPr>
              <a:grpSpLocks/>
            </p:cNvGrpSpPr>
            <p:nvPr/>
          </p:nvGrpSpPr>
          <p:grpSpPr bwMode="auto">
            <a:xfrm rot="967929">
              <a:off x="6645275" y="2730500"/>
              <a:ext cx="1217613" cy="1219200"/>
              <a:chOff x="0" y="0"/>
              <a:chExt cx="1728192" cy="1728192"/>
            </a:xfrm>
          </p:grpSpPr>
          <p:sp>
            <p:nvSpPr>
              <p:cNvPr id="20" name="五角星 84"/>
              <p:cNvSpPr>
                <a:spLocks noChangeArrowheads="1"/>
              </p:cNvSpPr>
              <p:nvPr/>
            </p:nvSpPr>
            <p:spPr bwMode="auto">
              <a:xfrm>
                <a:off x="0" y="0"/>
                <a:ext cx="1728192" cy="1728192"/>
              </a:xfrm>
              <a:prstGeom prst="star5">
                <a:avLst/>
              </a:prstGeom>
              <a:solidFill>
                <a:schemeClr val="bg2">
                  <a:alpha val="50000"/>
                </a:schemeClr>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2" name="TextBox 86"/>
              <p:cNvSpPr>
                <a:spLocks noChangeArrowheads="1"/>
              </p:cNvSpPr>
              <p:nvPr/>
            </p:nvSpPr>
            <p:spPr bwMode="auto">
              <a:xfrm>
                <a:off x="582888" y="525978"/>
                <a:ext cx="562415"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rPr>
                  <a:t>5</a:t>
                </a:r>
                <a:endParaRPr kumimoji="0" lang="zh-CN" altLang="en-US"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grpSp>
        <p:sp>
          <p:nvSpPr>
            <p:cNvPr id="14" name="TextBox 87"/>
            <p:cNvSpPr>
              <a:spLocks noChangeArrowheads="1"/>
            </p:cNvSpPr>
            <p:nvPr/>
          </p:nvSpPr>
          <p:spPr bwMode="auto">
            <a:xfrm>
              <a:off x="2181225" y="4090988"/>
              <a:ext cx="4619625" cy="6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在此处添加文字，在此处添加文字</a:t>
              </a:r>
              <a:r>
                <a:rPr kumimoji="0" lang="zh-CN" altLang="en-US" sz="11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在</a:t>
              </a:r>
              <a:r>
                <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此处添加文字在此处添加</a:t>
              </a:r>
              <a:r>
                <a:rPr kumimoji="0" lang="zh-CN" altLang="en-US" sz="11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文</a:t>
              </a:r>
              <a:endPar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TextBox 91"/>
            <p:cNvSpPr>
              <a:spLocks noChangeArrowheads="1"/>
            </p:cNvSpPr>
            <p:nvPr/>
          </p:nvSpPr>
          <p:spPr bwMode="auto">
            <a:xfrm>
              <a:off x="762000" y="195738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16" name="TextBox 91"/>
            <p:cNvSpPr>
              <a:spLocks noChangeArrowheads="1"/>
            </p:cNvSpPr>
            <p:nvPr/>
          </p:nvSpPr>
          <p:spPr bwMode="auto">
            <a:xfrm>
              <a:off x="2120022" y="1626786"/>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17" name="TextBox 91"/>
            <p:cNvSpPr>
              <a:spLocks noChangeArrowheads="1"/>
            </p:cNvSpPr>
            <p:nvPr/>
          </p:nvSpPr>
          <p:spPr bwMode="auto">
            <a:xfrm>
              <a:off x="3709957" y="118454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18" name="TextBox 91"/>
            <p:cNvSpPr>
              <a:spLocks noChangeArrowheads="1"/>
            </p:cNvSpPr>
            <p:nvPr/>
          </p:nvSpPr>
          <p:spPr bwMode="auto">
            <a:xfrm>
              <a:off x="5289580" y="1663650"/>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19" name="TextBox 91"/>
            <p:cNvSpPr>
              <a:spLocks noChangeArrowheads="1"/>
            </p:cNvSpPr>
            <p:nvPr/>
          </p:nvSpPr>
          <p:spPr bwMode="auto">
            <a:xfrm>
              <a:off x="6660232" y="1998222"/>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sp>
        <p:nvSpPr>
          <p:cNvPr id="30"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35"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7"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89167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7"/>
                                        </p:tgtEl>
                                        <p:attrNameLst>
                                          <p:attrName>r</p:attrName>
                                        </p:attrNameLst>
                                      </p:cBhvr>
                                    </p:animRot>
                                    <p:animRot by="-240000">
                                      <p:cBhvr>
                                        <p:cTn id="14" dur="200" fill="hold">
                                          <p:stCondLst>
                                            <p:cond delay="200"/>
                                          </p:stCondLst>
                                        </p:cTn>
                                        <p:tgtEl>
                                          <p:spTgt spid="7"/>
                                        </p:tgtEl>
                                        <p:attrNameLst>
                                          <p:attrName>r</p:attrName>
                                        </p:attrNameLst>
                                      </p:cBhvr>
                                    </p:animRot>
                                    <p:animRot by="240000">
                                      <p:cBhvr>
                                        <p:cTn id="15" dur="200" fill="hold">
                                          <p:stCondLst>
                                            <p:cond delay="400"/>
                                          </p:stCondLst>
                                        </p:cTn>
                                        <p:tgtEl>
                                          <p:spTgt spid="7"/>
                                        </p:tgtEl>
                                        <p:attrNameLst>
                                          <p:attrName>r</p:attrName>
                                        </p:attrNameLst>
                                      </p:cBhvr>
                                    </p:animRot>
                                    <p:animRot by="-240000">
                                      <p:cBhvr>
                                        <p:cTn id="16" dur="200" fill="hold">
                                          <p:stCondLst>
                                            <p:cond delay="600"/>
                                          </p:stCondLst>
                                        </p:cTn>
                                        <p:tgtEl>
                                          <p:spTgt spid="7"/>
                                        </p:tgtEl>
                                        <p:attrNameLst>
                                          <p:attrName>r</p:attrName>
                                        </p:attrNameLst>
                                      </p:cBhvr>
                                    </p:animRot>
                                    <p:animRot by="120000">
                                      <p:cBhvr>
                                        <p:cTn id="17"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9"/>
          <p:cNvSpPr/>
          <p:nvPr/>
        </p:nvSpPr>
        <p:spPr>
          <a:xfrm>
            <a:off x="2105710" y="2493524"/>
            <a:ext cx="4675914" cy="1558567"/>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4" fmla="*/ 3208716 w 6234552"/>
              <a:gd name="connsiteY4" fmla="*/ 91440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0" fmla="*/ 6234552 w 6234552"/>
              <a:gd name="connsiteY0" fmla="*/ 0 h 1750412"/>
              <a:gd name="connsiteX1" fmla="*/ 3117276 w 6234552"/>
              <a:gd name="connsiteY1" fmla="*/ 1750412 h 1750412"/>
              <a:gd name="connsiteX2" fmla="*/ 0 w 6234552"/>
              <a:gd name="connsiteY2" fmla="*/ 0 h 1750412"/>
            </a:gdLst>
            <a:ah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a:solidFill>
              <a:schemeClr val="accent3"/>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40" name="组合 39"/>
          <p:cNvGrpSpPr/>
          <p:nvPr/>
        </p:nvGrpSpPr>
        <p:grpSpPr>
          <a:xfrm>
            <a:off x="1619672" y="1419623"/>
            <a:ext cx="1304591" cy="1059614"/>
            <a:chOff x="3237545" y="4561747"/>
            <a:chExt cx="1146960" cy="1146960"/>
          </a:xfrm>
        </p:grpSpPr>
        <p:sp>
          <p:nvSpPr>
            <p:cNvPr id="43" name="圆角矩形 42"/>
            <p:cNvSpPr/>
            <p:nvPr/>
          </p:nvSpPr>
          <p:spPr>
            <a:xfrm>
              <a:off x="3237545" y="4561747"/>
              <a:ext cx="1146960" cy="1146960"/>
            </a:xfrm>
            <a:prstGeom prst="roundRect">
              <a:avLst>
                <a:gd name="adj" fmla="val 0"/>
              </a:avLst>
            </a:prstGeom>
            <a:no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4" name="圆角矩形 43"/>
            <p:cNvSpPr/>
            <p:nvPr/>
          </p:nvSpPr>
          <p:spPr>
            <a:xfrm>
              <a:off x="3305008" y="4637099"/>
              <a:ext cx="1012026" cy="996251"/>
            </a:xfrm>
            <a:prstGeom prst="roundRect">
              <a:avLst>
                <a:gd name="adj" fmla="val 0"/>
              </a:avLst>
            </a:prstGeom>
            <a:solidFill>
              <a:schemeClr val="bg1">
                <a:alpha val="50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45" name="组合 44"/>
          <p:cNvGrpSpPr/>
          <p:nvPr/>
        </p:nvGrpSpPr>
        <p:grpSpPr>
          <a:xfrm>
            <a:off x="5963073" y="1419622"/>
            <a:ext cx="1304591" cy="1059614"/>
            <a:chOff x="3237546" y="4561746"/>
            <a:chExt cx="1146960" cy="1146960"/>
          </a:xfrm>
        </p:grpSpPr>
        <p:sp>
          <p:nvSpPr>
            <p:cNvPr id="46" name="圆角矩形 45"/>
            <p:cNvSpPr/>
            <p:nvPr/>
          </p:nvSpPr>
          <p:spPr>
            <a:xfrm>
              <a:off x="3237546" y="4561746"/>
              <a:ext cx="1146960" cy="1146960"/>
            </a:xfrm>
            <a:prstGeom prst="roundRect">
              <a:avLst>
                <a:gd name="adj" fmla="val 0"/>
              </a:avLst>
            </a:prstGeom>
            <a:no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7" name="圆角矩形 46"/>
            <p:cNvSpPr/>
            <p:nvPr/>
          </p:nvSpPr>
          <p:spPr>
            <a:xfrm>
              <a:off x="3305009" y="4637100"/>
              <a:ext cx="1012027" cy="996251"/>
            </a:xfrm>
            <a:prstGeom prst="roundRect">
              <a:avLst>
                <a:gd name="adj" fmla="val 0"/>
              </a:avLst>
            </a:prstGeom>
            <a:solidFill>
              <a:schemeClr val="bg1">
                <a:alpha val="50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cxnSp>
        <p:nvCxnSpPr>
          <p:cNvPr id="48" name="直接箭头连接符 47"/>
          <p:cNvCxnSpPr/>
          <p:nvPr/>
        </p:nvCxnSpPr>
        <p:spPr>
          <a:xfrm>
            <a:off x="3114929" y="1956251"/>
            <a:ext cx="2643188" cy="0"/>
          </a:xfrm>
          <a:prstGeom prst="straightConnector1">
            <a:avLst/>
          </a:prstGeom>
          <a:ln w="19050">
            <a:solidFill>
              <a:schemeClr val="accent3"/>
            </a:solidFill>
            <a:prstDash val="sysDot"/>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2426346" y="3092484"/>
            <a:ext cx="919089" cy="919089"/>
          </a:xfrm>
          <a:prstGeom prst="ellipse">
            <a:avLst/>
          </a:prstGeom>
          <a:solidFill>
            <a:schemeClr val="tx1">
              <a:alpha val="50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0" name="椭圆 49"/>
          <p:cNvSpPr/>
          <p:nvPr/>
        </p:nvSpPr>
        <p:spPr>
          <a:xfrm>
            <a:off x="5541900" y="3092484"/>
            <a:ext cx="919089" cy="919089"/>
          </a:xfrm>
          <a:prstGeom prst="ellipse">
            <a:avLst/>
          </a:prstGeom>
          <a:solidFill>
            <a:schemeClr val="tx2">
              <a:alpha val="50000"/>
            </a:schemeClr>
          </a:solidFill>
          <a:ln w="50800">
            <a:noFill/>
          </a:ln>
          <a:effectLst>
            <a:outerShdw blurRad="177800" dist="63500" dir="2700000" algn="tl" rotWithShape="0">
              <a:schemeClr val="tx1">
                <a:lumMod val="65000"/>
                <a:lumOff val="35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1" name="椭圆 50"/>
          <p:cNvSpPr/>
          <p:nvPr/>
        </p:nvSpPr>
        <p:spPr>
          <a:xfrm>
            <a:off x="3984123" y="3528252"/>
            <a:ext cx="919089" cy="919089"/>
          </a:xfrm>
          <a:prstGeom prst="ellipse">
            <a:avLst/>
          </a:prstGeom>
          <a:solidFill>
            <a:schemeClr val="bg2">
              <a:alpha val="50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2" name="文本框 24"/>
          <p:cNvSpPr txBox="1"/>
          <p:nvPr/>
        </p:nvSpPr>
        <p:spPr>
          <a:xfrm>
            <a:off x="3872167" y="1563639"/>
            <a:ext cx="1143000" cy="346249"/>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3" name="文本框 27"/>
          <p:cNvSpPr txBox="1"/>
          <p:nvPr/>
        </p:nvSpPr>
        <p:spPr>
          <a:xfrm>
            <a:off x="1818696" y="1707655"/>
            <a:ext cx="906534" cy="377026"/>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endParaRPr kumimoji="0" lang="zh-CN" altLang="en-US" sz="2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4" name="文本框 30"/>
          <p:cNvSpPr txBox="1"/>
          <p:nvPr/>
        </p:nvSpPr>
        <p:spPr>
          <a:xfrm>
            <a:off x="6162096" y="1757741"/>
            <a:ext cx="906534" cy="377026"/>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endParaRPr kumimoji="0" lang="zh-CN" altLang="en-US" sz="2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5" name="文本框 33"/>
          <p:cNvSpPr txBox="1"/>
          <p:nvPr/>
        </p:nvSpPr>
        <p:spPr>
          <a:xfrm>
            <a:off x="2499393" y="3377630"/>
            <a:ext cx="739605" cy="28469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6" name="文本框 34"/>
          <p:cNvSpPr txBox="1"/>
          <p:nvPr/>
        </p:nvSpPr>
        <p:spPr>
          <a:xfrm>
            <a:off x="4071483" y="3840456"/>
            <a:ext cx="739605" cy="28469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7" name="文本框 35"/>
          <p:cNvSpPr txBox="1"/>
          <p:nvPr/>
        </p:nvSpPr>
        <p:spPr>
          <a:xfrm>
            <a:off x="5631642" y="3408408"/>
            <a:ext cx="739605" cy="28469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endParaRPr kumimoji="0" lang="zh-CN" altLang="en-US" sz="14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8" name="矩形 1"/>
          <p:cNvSpPr>
            <a:spLocks noChangeArrowheads="1"/>
          </p:cNvSpPr>
          <p:nvPr/>
        </p:nvSpPr>
        <p:spPr bwMode="auto">
          <a:xfrm>
            <a:off x="3168506" y="2211711"/>
            <a:ext cx="257130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itchFamily="34" charset="-122"/>
              </a:rPr>
              <a:t>单击添加文本单击添加文本单击添加文本单击添加文本单击添加文本单击添加文本单击添加文本单击添加文本单击添加</a:t>
            </a: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itchFamily="34" charset="-122"/>
              </a:rPr>
              <a:t>文本</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sym typeface="微软雅黑" pitchFamily="34" charset="-122"/>
            </a:endParaRPr>
          </a:p>
        </p:txBody>
      </p:sp>
      <p:sp>
        <p:nvSpPr>
          <p:cNvPr id="28"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29"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0"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912465"/>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40000">
                                          <p:cBhvr additive="base">
                                            <p:cTn id="7" dur="5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14:presetBounceEnd="40000">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14:bounceEnd="40000">
                                          <p:cBhvr additive="base">
                                            <p:cTn id="11" dur="5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53"/>
                                            </p:tgtEl>
                                            <p:attrNameLst>
                                              <p:attrName>style.visibility</p:attrName>
                                            </p:attrNameLst>
                                          </p:cBhvr>
                                          <p:to>
                                            <p:strVal val="visible"/>
                                          </p:to>
                                        </p:set>
                                        <p:anim calcmode="lin" valueType="num">
                                          <p:cBhvr>
                                            <p:cTn id="16" dur="500" fill="hold"/>
                                            <p:tgtEl>
                                              <p:spTgt spid="53"/>
                                            </p:tgtEl>
                                            <p:attrNameLst>
                                              <p:attrName>ppt_w</p:attrName>
                                            </p:attrNameLst>
                                          </p:cBhvr>
                                          <p:tavLst>
                                            <p:tav tm="0">
                                              <p:val>
                                                <p:fltVal val="0"/>
                                              </p:val>
                                            </p:tav>
                                            <p:tav tm="100000">
                                              <p:val>
                                                <p:strVal val="#ppt_w"/>
                                              </p:val>
                                            </p:tav>
                                          </p:tavLst>
                                        </p:anim>
                                        <p:anim calcmode="lin" valueType="num">
                                          <p:cBhvr>
                                            <p:cTn id="17" dur="500" fill="hold"/>
                                            <p:tgtEl>
                                              <p:spTgt spid="53"/>
                                            </p:tgtEl>
                                            <p:attrNameLst>
                                              <p:attrName>ppt_h</p:attrName>
                                            </p:attrNameLst>
                                          </p:cBhvr>
                                          <p:tavLst>
                                            <p:tav tm="0">
                                              <p:val>
                                                <p:fltVal val="0"/>
                                              </p:val>
                                            </p:tav>
                                            <p:tav tm="100000">
                                              <p:val>
                                                <p:strVal val="#ppt_h"/>
                                              </p:val>
                                            </p:tav>
                                          </p:tavLst>
                                        </p:anim>
                                        <p:animEffect transition="in" filter="fade">
                                          <p:cBhvr>
                                            <p:cTn id="18" dur="500"/>
                                            <p:tgtEl>
                                              <p:spTgt spid="53"/>
                                            </p:tgtEl>
                                          </p:cBhvr>
                                        </p:animEffect>
                                      </p:childTnLst>
                                    </p:cTn>
                                  </p:par>
                                </p:childTnLst>
                              </p:cTn>
                            </p:par>
                            <p:par>
                              <p:cTn id="19" fill="hold">
                                <p:stCondLst>
                                  <p:cond delay="1050"/>
                                </p:stCondLst>
                                <p:childTnLst>
                                  <p:par>
                                    <p:cTn id="20" presetID="22" presetClass="entr" presetSubtype="8"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1000"/>
                                            <p:tgtEl>
                                              <p:spTgt spid="39"/>
                                            </p:tgtEl>
                                          </p:cBhvr>
                                        </p:animEffect>
                                      </p:childTnLst>
                                    </p:cTn>
                                  </p:par>
                                </p:childTnLst>
                              </p:cTn>
                            </p:par>
                            <p:par>
                              <p:cTn id="23" fill="hold">
                                <p:stCondLst>
                                  <p:cond delay="205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2600"/>
                                </p:stCondLst>
                                <p:childTnLst>
                                  <p:par>
                                    <p:cTn id="30" presetID="53" presetClass="entr" presetSubtype="16"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Effect transition="in" filter="fade">
                                          <p:cBhvr>
                                            <p:cTn id="34" dur="500"/>
                                            <p:tgtEl>
                                              <p:spTgt spid="4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Effect transition="in" filter="fade">
                                          <p:cBhvr>
                                            <p:cTn id="39" dur="500"/>
                                            <p:tgtEl>
                                              <p:spTgt spid="5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3100"/>
                                </p:stCondLst>
                                <p:childTnLst>
                                  <p:par>
                                    <p:cTn id="46" presetID="16" presetClass="entr" presetSubtype="37"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barn(outVertical)">
                                          <p:cBhvr>
                                            <p:cTn id="48" dur="500"/>
                                            <p:tgtEl>
                                              <p:spTgt spid="55"/>
                                            </p:tgtEl>
                                          </p:cBhvr>
                                        </p:animEffect>
                                      </p:childTnLst>
                                    </p:cTn>
                                  </p:par>
                                  <p:par>
                                    <p:cTn id="49" presetID="16" presetClass="entr" presetSubtype="37" fill="hold" grpId="0"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barn(outVertical)">
                                          <p:cBhvr>
                                            <p:cTn id="51" dur="500"/>
                                            <p:tgtEl>
                                              <p:spTgt spid="56"/>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barn(outVertical)">
                                          <p:cBhvr>
                                            <p:cTn id="54" dur="500"/>
                                            <p:tgtEl>
                                              <p:spTgt spid="57"/>
                                            </p:tgtEl>
                                          </p:cBhvr>
                                        </p:animEffect>
                                      </p:childTnLst>
                                    </p:cTn>
                                  </p:par>
                                </p:childTnLst>
                              </p:cTn>
                            </p:par>
                            <p:par>
                              <p:cTn id="55" fill="hold">
                                <p:stCondLst>
                                  <p:cond delay="3600"/>
                                </p:stCondLst>
                                <p:childTnLst>
                                  <p:par>
                                    <p:cTn id="56" presetID="22" presetClass="entr" presetSubtype="8"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par>
                                    <p:cTn id="59" presetID="53" presetClass="entr" presetSubtype="16" fill="hold" grpId="0" nodeType="withEffect">
                                      <p:stCondLst>
                                        <p:cond delay="0"/>
                                      </p:stCondLst>
                                      <p:iterate type="lt">
                                        <p:tmPct val="10000"/>
                                      </p:iterate>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anim calcmode="lin" valueType="num">
                                          <p:cBhvr>
                                            <p:cTn id="69" dur="500" fill="hold"/>
                                            <p:tgtEl>
                                              <p:spTgt spid="58"/>
                                            </p:tgtEl>
                                            <p:attrNameLst>
                                              <p:attrName>ppt_x</p:attrName>
                                            </p:attrNameLst>
                                          </p:cBhvr>
                                          <p:tavLst>
                                            <p:tav tm="0">
                                              <p:val>
                                                <p:strVal val="#ppt_x"/>
                                              </p:val>
                                            </p:tav>
                                            <p:tav tm="100000">
                                              <p:val>
                                                <p:strVal val="#ppt_x"/>
                                              </p:val>
                                            </p:tav>
                                          </p:tavLst>
                                        </p:anim>
                                        <p:anim calcmode="lin" valueType="num">
                                          <p:cBhvr>
                                            <p:cTn id="70"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9" grpId="0" animBg="1"/>
          <p:bldP spid="50" grpId="0" animBg="1"/>
          <p:bldP spid="51" grpId="0" animBg="1"/>
          <p:bldP spid="52" grpId="0"/>
          <p:bldP spid="53" grpId="0"/>
          <p:bldP spid="54"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53"/>
                                            </p:tgtEl>
                                            <p:attrNameLst>
                                              <p:attrName>style.visibility</p:attrName>
                                            </p:attrNameLst>
                                          </p:cBhvr>
                                          <p:to>
                                            <p:strVal val="visible"/>
                                          </p:to>
                                        </p:set>
                                        <p:anim calcmode="lin" valueType="num">
                                          <p:cBhvr>
                                            <p:cTn id="16" dur="500" fill="hold"/>
                                            <p:tgtEl>
                                              <p:spTgt spid="53"/>
                                            </p:tgtEl>
                                            <p:attrNameLst>
                                              <p:attrName>ppt_w</p:attrName>
                                            </p:attrNameLst>
                                          </p:cBhvr>
                                          <p:tavLst>
                                            <p:tav tm="0">
                                              <p:val>
                                                <p:fltVal val="0"/>
                                              </p:val>
                                            </p:tav>
                                            <p:tav tm="100000">
                                              <p:val>
                                                <p:strVal val="#ppt_w"/>
                                              </p:val>
                                            </p:tav>
                                          </p:tavLst>
                                        </p:anim>
                                        <p:anim calcmode="lin" valueType="num">
                                          <p:cBhvr>
                                            <p:cTn id="17" dur="500" fill="hold"/>
                                            <p:tgtEl>
                                              <p:spTgt spid="53"/>
                                            </p:tgtEl>
                                            <p:attrNameLst>
                                              <p:attrName>ppt_h</p:attrName>
                                            </p:attrNameLst>
                                          </p:cBhvr>
                                          <p:tavLst>
                                            <p:tav tm="0">
                                              <p:val>
                                                <p:fltVal val="0"/>
                                              </p:val>
                                            </p:tav>
                                            <p:tav tm="100000">
                                              <p:val>
                                                <p:strVal val="#ppt_h"/>
                                              </p:val>
                                            </p:tav>
                                          </p:tavLst>
                                        </p:anim>
                                        <p:animEffect transition="in" filter="fade">
                                          <p:cBhvr>
                                            <p:cTn id="18" dur="500"/>
                                            <p:tgtEl>
                                              <p:spTgt spid="53"/>
                                            </p:tgtEl>
                                          </p:cBhvr>
                                        </p:animEffect>
                                      </p:childTnLst>
                                    </p:cTn>
                                  </p:par>
                                </p:childTnLst>
                              </p:cTn>
                            </p:par>
                            <p:par>
                              <p:cTn id="19" fill="hold">
                                <p:stCondLst>
                                  <p:cond delay="1050"/>
                                </p:stCondLst>
                                <p:childTnLst>
                                  <p:par>
                                    <p:cTn id="20" presetID="22" presetClass="entr" presetSubtype="8"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1000"/>
                                            <p:tgtEl>
                                              <p:spTgt spid="39"/>
                                            </p:tgtEl>
                                          </p:cBhvr>
                                        </p:animEffect>
                                      </p:childTnLst>
                                    </p:cTn>
                                  </p:par>
                                </p:childTnLst>
                              </p:cTn>
                            </p:par>
                            <p:par>
                              <p:cTn id="23" fill="hold">
                                <p:stCondLst>
                                  <p:cond delay="205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2600"/>
                                </p:stCondLst>
                                <p:childTnLst>
                                  <p:par>
                                    <p:cTn id="30" presetID="53" presetClass="entr" presetSubtype="16"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Effect transition="in" filter="fade">
                                          <p:cBhvr>
                                            <p:cTn id="34" dur="500"/>
                                            <p:tgtEl>
                                              <p:spTgt spid="4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Effect transition="in" filter="fade">
                                          <p:cBhvr>
                                            <p:cTn id="39" dur="500"/>
                                            <p:tgtEl>
                                              <p:spTgt spid="5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3100"/>
                                </p:stCondLst>
                                <p:childTnLst>
                                  <p:par>
                                    <p:cTn id="46" presetID="16" presetClass="entr" presetSubtype="37"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barn(outVertical)">
                                          <p:cBhvr>
                                            <p:cTn id="48" dur="500"/>
                                            <p:tgtEl>
                                              <p:spTgt spid="55"/>
                                            </p:tgtEl>
                                          </p:cBhvr>
                                        </p:animEffect>
                                      </p:childTnLst>
                                    </p:cTn>
                                  </p:par>
                                  <p:par>
                                    <p:cTn id="49" presetID="16" presetClass="entr" presetSubtype="37" fill="hold" grpId="0"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barn(outVertical)">
                                          <p:cBhvr>
                                            <p:cTn id="51" dur="500"/>
                                            <p:tgtEl>
                                              <p:spTgt spid="56"/>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barn(outVertical)">
                                          <p:cBhvr>
                                            <p:cTn id="54" dur="500"/>
                                            <p:tgtEl>
                                              <p:spTgt spid="57"/>
                                            </p:tgtEl>
                                          </p:cBhvr>
                                        </p:animEffect>
                                      </p:childTnLst>
                                    </p:cTn>
                                  </p:par>
                                </p:childTnLst>
                              </p:cTn>
                            </p:par>
                            <p:par>
                              <p:cTn id="55" fill="hold">
                                <p:stCondLst>
                                  <p:cond delay="3600"/>
                                </p:stCondLst>
                                <p:childTnLst>
                                  <p:par>
                                    <p:cTn id="56" presetID="22" presetClass="entr" presetSubtype="8"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par>
                                    <p:cTn id="59" presetID="53" presetClass="entr" presetSubtype="16" fill="hold" grpId="0" nodeType="withEffect">
                                      <p:stCondLst>
                                        <p:cond delay="0"/>
                                      </p:stCondLst>
                                      <p:iterate type="lt">
                                        <p:tmPct val="10000"/>
                                      </p:iterate>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anim calcmode="lin" valueType="num">
                                          <p:cBhvr>
                                            <p:cTn id="69" dur="500" fill="hold"/>
                                            <p:tgtEl>
                                              <p:spTgt spid="58"/>
                                            </p:tgtEl>
                                            <p:attrNameLst>
                                              <p:attrName>ppt_x</p:attrName>
                                            </p:attrNameLst>
                                          </p:cBhvr>
                                          <p:tavLst>
                                            <p:tav tm="0">
                                              <p:val>
                                                <p:strVal val="#ppt_x"/>
                                              </p:val>
                                            </p:tav>
                                            <p:tav tm="100000">
                                              <p:val>
                                                <p:strVal val="#ppt_x"/>
                                              </p:val>
                                            </p:tav>
                                          </p:tavLst>
                                        </p:anim>
                                        <p:anim calcmode="lin" valueType="num">
                                          <p:cBhvr>
                                            <p:cTn id="70"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9" grpId="0" animBg="1"/>
          <p:bldP spid="50" grpId="0" animBg="1"/>
          <p:bldP spid="51" grpId="0" animBg="1"/>
          <p:bldP spid="52" grpId="0"/>
          <p:bldP spid="53" grpId="0"/>
          <p:bldP spid="54" grpId="0"/>
          <p:bldP spid="55" grpId="0"/>
          <p:bldP spid="56" grpId="0"/>
          <p:bldP spid="57" grpId="0"/>
          <p:bldP spid="5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2627784" y="2445032"/>
            <a:ext cx="446449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单击添加标题</a:t>
            </a:r>
            <a:endParaRPr kumimoji="0" lang="zh-CN" altLang="zh-CN"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2" name="文本框 9"/>
          <p:cNvSpPr txBox="1"/>
          <p:nvPr/>
        </p:nvSpPr>
        <p:spPr>
          <a:xfrm>
            <a:off x="2738037" y="3379922"/>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3" name="文本框 9"/>
          <p:cNvSpPr txBox="1"/>
          <p:nvPr/>
        </p:nvSpPr>
        <p:spPr>
          <a:xfrm>
            <a:off x="2738036" y="3689973"/>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4" name="文本框 9"/>
          <p:cNvSpPr txBox="1"/>
          <p:nvPr/>
        </p:nvSpPr>
        <p:spPr>
          <a:xfrm>
            <a:off x="4072930"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 name="文本框 9"/>
          <p:cNvSpPr txBox="1"/>
          <p:nvPr/>
        </p:nvSpPr>
        <p:spPr>
          <a:xfrm>
            <a:off x="4072931"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6" name="文本框 9"/>
          <p:cNvSpPr txBox="1"/>
          <p:nvPr/>
        </p:nvSpPr>
        <p:spPr>
          <a:xfrm>
            <a:off x="5441082"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7" name="文本框 9"/>
          <p:cNvSpPr txBox="1"/>
          <p:nvPr/>
        </p:nvSpPr>
        <p:spPr>
          <a:xfrm>
            <a:off x="5441083"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8" name="Text Box 4"/>
          <p:cNvSpPr txBox="1">
            <a:spLocks noChangeArrowheads="1"/>
          </p:cNvSpPr>
          <p:nvPr/>
        </p:nvSpPr>
        <p:spPr bwMode="auto">
          <a:xfrm>
            <a:off x="3776614" y="843558"/>
            <a:ext cx="23042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rPr>
              <a:t>03</a:t>
            </a:r>
            <a:endParaRPr kumimoji="0" lang="zh-CN" altLang="zh-CN" sz="1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155478424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11"/>
          <p:cNvSpPr>
            <a:spLocks noChangeShapeType="1"/>
          </p:cNvSpPr>
          <p:nvPr/>
        </p:nvSpPr>
        <p:spPr bwMode="auto">
          <a:xfrm flipH="1" flipV="1">
            <a:off x="4053581" y="2013314"/>
            <a:ext cx="1105214" cy="565931"/>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8" name="Line 12"/>
          <p:cNvSpPr>
            <a:spLocks noChangeShapeType="1"/>
          </p:cNvSpPr>
          <p:nvPr/>
        </p:nvSpPr>
        <p:spPr bwMode="auto">
          <a:xfrm flipH="1">
            <a:off x="4220303" y="3149954"/>
            <a:ext cx="938492" cy="57619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9" name="Line 13"/>
          <p:cNvSpPr>
            <a:spLocks noChangeShapeType="1"/>
          </p:cNvSpPr>
          <p:nvPr/>
        </p:nvSpPr>
        <p:spPr bwMode="auto">
          <a:xfrm flipH="1">
            <a:off x="3674365" y="2877410"/>
            <a:ext cx="1484430"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0" name="TextBox 51"/>
          <p:cNvSpPr txBox="1"/>
          <p:nvPr/>
        </p:nvSpPr>
        <p:spPr>
          <a:xfrm>
            <a:off x="6581368" y="1887223"/>
            <a:ext cx="2016224" cy="2400657"/>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单击添加文本单击添加文本单击添加文本单击添加文本单击添加文本单击添加文本单击添加文本单击添加文本单击添加</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文本单击</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添加文本单击添加文本单击添加文本单击添加文本</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a:t>
            </a:r>
            <a:endParaRPr kumimoji="0" lang="en-US" altLang="zh-CN"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11" name="TextBox 52"/>
          <p:cNvSpPr txBox="1"/>
          <p:nvPr/>
        </p:nvSpPr>
        <p:spPr>
          <a:xfrm>
            <a:off x="1618702" y="1203598"/>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2" name="TextBox 53"/>
          <p:cNvSpPr txBox="1"/>
          <p:nvPr/>
        </p:nvSpPr>
        <p:spPr>
          <a:xfrm>
            <a:off x="1247931" y="1534011"/>
            <a:ext cx="1667885"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输入</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文字内容点击输入文字</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内容</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点击输入</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文字</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输入</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3" name="TextBox 58"/>
          <p:cNvSpPr txBox="1"/>
          <p:nvPr/>
        </p:nvSpPr>
        <p:spPr>
          <a:xfrm>
            <a:off x="6587495" y="1599503"/>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14" name="组合 13"/>
          <p:cNvGrpSpPr/>
          <p:nvPr/>
        </p:nvGrpSpPr>
        <p:grpSpPr>
          <a:xfrm>
            <a:off x="5315348" y="2380989"/>
            <a:ext cx="1056852" cy="1044555"/>
            <a:chOff x="5315348" y="2380989"/>
            <a:chExt cx="1056852" cy="1044555"/>
          </a:xfrm>
        </p:grpSpPr>
        <p:sp>
          <p:nvSpPr>
            <p:cNvPr id="15"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alpha val="80000"/>
              </a:schemeClr>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300" b="0" i="0" u="none" strike="noStrike" kern="0" cap="none" spc="0" normalizeH="0" baseline="0" noProof="0">
                <a:ln>
                  <a:noFill/>
                </a:ln>
                <a:solidFill>
                  <a:srgbClr val="080808"/>
                </a:solidFill>
                <a:effectLst/>
                <a:uLnTx/>
                <a:uFillTx/>
                <a:latin typeface="宋体"/>
                <a:ea typeface="宋体"/>
                <a:cs typeface="+mn-cs"/>
              </a:endParaRPr>
            </a:p>
          </p:txBody>
        </p:sp>
        <p:sp>
          <p:nvSpPr>
            <p:cNvPr id="16" name="TextBox 59"/>
            <p:cNvSpPr txBox="1"/>
            <p:nvPr/>
          </p:nvSpPr>
          <p:spPr>
            <a:xfrm>
              <a:off x="5335333" y="2643758"/>
              <a:ext cx="1036867" cy="55399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标题</a:t>
              </a:r>
              <a:endParaRPr kumimoji="0" lang="en-US" altLang="zh-CN" sz="18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文字</a:t>
              </a:r>
              <a:endParaRPr kumimoji="0" lang="zh-CN" altLang="en-US" sz="18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17" name="组合 16"/>
          <p:cNvGrpSpPr/>
          <p:nvPr/>
        </p:nvGrpSpPr>
        <p:grpSpPr>
          <a:xfrm>
            <a:off x="3078882" y="1266632"/>
            <a:ext cx="1036867" cy="665742"/>
            <a:chOff x="3078882" y="1266632"/>
            <a:chExt cx="1036867" cy="665742"/>
          </a:xfrm>
        </p:grpSpPr>
        <p:sp>
          <p:nvSpPr>
            <p:cNvPr id="18" name="椭圆 80"/>
            <p:cNvSpPr/>
            <p:nvPr/>
          </p:nvSpPr>
          <p:spPr bwMode="auto">
            <a:xfrm>
              <a:off x="3255801" y="1266632"/>
              <a:ext cx="664395" cy="665742"/>
            </a:xfrm>
            <a:prstGeom prst="ellipse">
              <a:avLst/>
            </a:prstGeom>
            <a:solidFill>
              <a:schemeClr val="tx1">
                <a:alpha val="50000"/>
              </a:schemeClr>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0" cap="none" spc="0" normalizeH="0" baseline="0" noProof="0" dirty="0">
                <a:ln>
                  <a:noFill/>
                </a:ln>
                <a:solidFill>
                  <a:srgbClr val="080808"/>
                </a:solidFill>
                <a:effectLst/>
                <a:uLnTx/>
                <a:uFillTx/>
                <a:latin typeface="宋体"/>
                <a:ea typeface="宋体"/>
                <a:cs typeface="+mn-cs"/>
              </a:endParaRPr>
            </a:p>
          </p:txBody>
        </p:sp>
        <p:sp>
          <p:nvSpPr>
            <p:cNvPr id="19" name="TextBox 60"/>
            <p:cNvSpPr txBox="1"/>
            <p:nvPr/>
          </p:nvSpPr>
          <p:spPr>
            <a:xfrm>
              <a:off x="3078882" y="1461433"/>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标题</a:t>
              </a:r>
              <a:endParaRPr kumimoji="0" lang="zh-CN" altLang="en-US" sz="16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20" name="组合 19"/>
          <p:cNvGrpSpPr/>
          <p:nvPr/>
        </p:nvGrpSpPr>
        <p:grpSpPr>
          <a:xfrm>
            <a:off x="2599029" y="2603954"/>
            <a:ext cx="1036867" cy="691758"/>
            <a:chOff x="2599029" y="2603954"/>
            <a:chExt cx="1036867" cy="691758"/>
          </a:xfrm>
        </p:grpSpPr>
        <p:sp>
          <p:nvSpPr>
            <p:cNvPr id="21" name="椭圆 80"/>
            <p:cNvSpPr/>
            <p:nvPr/>
          </p:nvSpPr>
          <p:spPr bwMode="auto">
            <a:xfrm>
              <a:off x="2746251" y="2603954"/>
              <a:ext cx="690358" cy="691758"/>
            </a:xfrm>
            <a:prstGeom prst="ellipse">
              <a:avLst/>
            </a:prstGeom>
            <a:solidFill>
              <a:schemeClr val="bg2">
                <a:alpha val="50000"/>
              </a:schemeClr>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0" cap="none" spc="0" normalizeH="0" baseline="0" noProof="0" dirty="0">
                <a:ln>
                  <a:noFill/>
                </a:ln>
                <a:solidFill>
                  <a:srgbClr val="080808"/>
                </a:solidFill>
                <a:effectLst/>
                <a:uLnTx/>
                <a:uFillTx/>
                <a:latin typeface="宋体"/>
                <a:ea typeface="宋体"/>
                <a:cs typeface="+mn-cs"/>
              </a:endParaRPr>
            </a:p>
          </p:txBody>
        </p:sp>
        <p:sp>
          <p:nvSpPr>
            <p:cNvPr id="22" name="TextBox 61"/>
            <p:cNvSpPr txBox="1"/>
            <p:nvPr/>
          </p:nvSpPr>
          <p:spPr>
            <a:xfrm>
              <a:off x="2599029" y="2826722"/>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标题</a:t>
              </a:r>
              <a:endParaRPr kumimoji="0" lang="zh-CN" altLang="en-US" sz="16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23" name="组合 22"/>
          <p:cNvGrpSpPr/>
          <p:nvPr/>
        </p:nvGrpSpPr>
        <p:grpSpPr>
          <a:xfrm>
            <a:off x="3218526" y="3839142"/>
            <a:ext cx="1036867" cy="665742"/>
            <a:chOff x="3218526" y="3839142"/>
            <a:chExt cx="1036867" cy="665742"/>
          </a:xfrm>
        </p:grpSpPr>
        <p:sp>
          <p:nvSpPr>
            <p:cNvPr id="24" name="椭圆 80"/>
            <p:cNvSpPr/>
            <p:nvPr/>
          </p:nvSpPr>
          <p:spPr bwMode="auto">
            <a:xfrm>
              <a:off x="3403549" y="3839142"/>
              <a:ext cx="664395" cy="665742"/>
            </a:xfrm>
            <a:prstGeom prst="ellipse">
              <a:avLst/>
            </a:prstGeom>
            <a:solidFill>
              <a:schemeClr val="tx2">
                <a:alpha val="50000"/>
              </a:schemeClr>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0" cap="none" spc="0" normalizeH="0" baseline="0" noProof="0" dirty="0">
                <a:ln>
                  <a:noFill/>
                </a:ln>
                <a:solidFill>
                  <a:srgbClr val="080808"/>
                </a:solidFill>
                <a:effectLst/>
                <a:uLnTx/>
                <a:uFillTx/>
                <a:latin typeface="宋体"/>
                <a:ea typeface="宋体"/>
                <a:cs typeface="+mn-cs"/>
              </a:endParaRPr>
            </a:p>
          </p:txBody>
        </p:sp>
        <p:sp>
          <p:nvSpPr>
            <p:cNvPr id="25" name="TextBox 62"/>
            <p:cNvSpPr txBox="1"/>
            <p:nvPr/>
          </p:nvSpPr>
          <p:spPr>
            <a:xfrm>
              <a:off x="3218526" y="4057787"/>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标题</a:t>
              </a:r>
              <a:endParaRPr kumimoji="0" lang="zh-CN" altLang="en-US" sz="16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sp>
        <p:nvSpPr>
          <p:cNvPr id="26" name="TextBox 67"/>
          <p:cNvSpPr txBox="1"/>
          <p:nvPr/>
        </p:nvSpPr>
        <p:spPr>
          <a:xfrm>
            <a:off x="1270363" y="2520647"/>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7" name="TextBox 68"/>
          <p:cNvSpPr txBox="1"/>
          <p:nvPr/>
        </p:nvSpPr>
        <p:spPr>
          <a:xfrm>
            <a:off x="899592" y="2851060"/>
            <a:ext cx="1667885"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输入</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文字内容点击输入文字</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内容</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点击输入</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文字</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输入</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8" name="TextBox 69"/>
          <p:cNvSpPr txBox="1"/>
          <p:nvPr/>
        </p:nvSpPr>
        <p:spPr>
          <a:xfrm>
            <a:off x="1978742" y="3811566"/>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9" name="TextBox 70"/>
          <p:cNvSpPr txBox="1"/>
          <p:nvPr/>
        </p:nvSpPr>
        <p:spPr>
          <a:xfrm>
            <a:off x="1607971" y="4141979"/>
            <a:ext cx="1667885"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输入</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文字内容点击输入文字</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内容</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点击输入</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文字</a:t>
            </a: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输入</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0"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32"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4"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655986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500"/>
                                        <p:tgtEl>
                                          <p:spTgt spid="9"/>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righ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0-#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0-#ppt_w/2"/>
                                          </p:val>
                                        </p:tav>
                                        <p:tav tm="100000">
                                          <p:val>
                                            <p:strVal val="#ppt_x"/>
                                          </p:val>
                                        </p:tav>
                                      </p:tavLst>
                                    </p:anim>
                                    <p:anim calcmode="lin" valueType="num">
                                      <p:cBhvr additive="base">
                                        <p:cTn id="51" dur="500" fill="hold"/>
                                        <p:tgtEl>
                                          <p:spTgt spid="12"/>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0-#ppt_w/2"/>
                                          </p:val>
                                        </p:tav>
                                        <p:tav tm="100000">
                                          <p:val>
                                            <p:strVal val="#ppt_x"/>
                                          </p:val>
                                        </p:tav>
                                      </p:tavLst>
                                    </p:anim>
                                    <p:anim calcmode="lin" valueType="num">
                                      <p:cBhvr additive="base">
                                        <p:cTn id="59" dur="500" fill="hold"/>
                                        <p:tgtEl>
                                          <p:spTgt spid="27"/>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500" fill="hold"/>
                                        <p:tgtEl>
                                          <p:spTgt spid="28"/>
                                        </p:tgtEl>
                                        <p:attrNameLst>
                                          <p:attrName>ppt_x</p:attrName>
                                        </p:attrNameLst>
                                      </p:cBhvr>
                                      <p:tavLst>
                                        <p:tav tm="0">
                                          <p:val>
                                            <p:strVal val="0-#ppt_w/2"/>
                                          </p:val>
                                        </p:tav>
                                        <p:tav tm="100000">
                                          <p:val>
                                            <p:strVal val="#ppt_x"/>
                                          </p:val>
                                        </p:tav>
                                      </p:tavLst>
                                    </p:anim>
                                    <p:anim calcmode="lin" valueType="num">
                                      <p:cBhvr additive="base">
                                        <p:cTn id="63" dur="500" fill="hold"/>
                                        <p:tgtEl>
                                          <p:spTgt spid="28"/>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fill="hold"/>
                                        <p:tgtEl>
                                          <p:spTgt spid="29"/>
                                        </p:tgtEl>
                                        <p:attrNameLst>
                                          <p:attrName>ppt_x</p:attrName>
                                        </p:attrNameLst>
                                      </p:cBhvr>
                                      <p:tavLst>
                                        <p:tav tm="0">
                                          <p:val>
                                            <p:strVal val="0-#ppt_w/2"/>
                                          </p:val>
                                        </p:tav>
                                        <p:tav tm="100000">
                                          <p:val>
                                            <p:strVal val="#ppt_x"/>
                                          </p:val>
                                        </p:tav>
                                      </p:tavLst>
                                    </p:anim>
                                    <p:anim calcmode="lin" valueType="num">
                                      <p:cBhvr additive="base">
                                        <p:cTn id="67"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fill="hold"/>
                                        <p:tgtEl>
                                          <p:spTgt spid="10"/>
                                        </p:tgtEl>
                                        <p:attrNameLst>
                                          <p:attrName>ppt_x</p:attrName>
                                        </p:attrNameLst>
                                      </p:cBhvr>
                                      <p:tavLst>
                                        <p:tav tm="0">
                                          <p:val>
                                            <p:strVal val="#ppt_x"/>
                                          </p:val>
                                        </p:tav>
                                        <p:tav tm="100000">
                                          <p:val>
                                            <p:strVal val="#ppt_x"/>
                                          </p:val>
                                        </p:tav>
                                      </p:tavLst>
                                    </p:anim>
                                    <p:anim calcmode="lin" valueType="num">
                                      <p:cBhvr additive="base">
                                        <p:cTn id="73" dur="500" fill="hold"/>
                                        <p:tgtEl>
                                          <p:spTgt spid="10"/>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additive="base">
                                        <p:cTn id="76" dur="500" fill="hold"/>
                                        <p:tgtEl>
                                          <p:spTgt spid="13"/>
                                        </p:tgtEl>
                                        <p:attrNameLst>
                                          <p:attrName>ppt_x</p:attrName>
                                        </p:attrNameLst>
                                      </p:cBhvr>
                                      <p:tavLst>
                                        <p:tav tm="0">
                                          <p:val>
                                            <p:strVal val="#ppt_x"/>
                                          </p:val>
                                        </p:tav>
                                        <p:tav tm="100000">
                                          <p:val>
                                            <p:strVal val="#ppt_x"/>
                                          </p:val>
                                        </p:tav>
                                      </p:tavLst>
                                    </p:anim>
                                    <p:anim calcmode="lin" valueType="num">
                                      <p:cBhvr additive="base">
                                        <p:cTn id="7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26" grpId="0"/>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57044" y="2627103"/>
            <a:ext cx="4034032" cy="1296143"/>
            <a:chOff x="2557044" y="2483087"/>
            <a:chExt cx="4034032" cy="1296143"/>
          </a:xfrm>
        </p:grpSpPr>
        <p:sp>
          <p:nvSpPr>
            <p:cNvPr id="8" name="Line 34"/>
            <p:cNvSpPr>
              <a:spLocks noChangeShapeType="1"/>
            </p:cNvSpPr>
            <p:nvPr/>
          </p:nvSpPr>
          <p:spPr bwMode="auto">
            <a:xfrm rot="618245" flipV="1">
              <a:off x="4879539" y="2483087"/>
              <a:ext cx="117053" cy="1046336"/>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9" name="Line 35"/>
            <p:cNvSpPr>
              <a:spLocks noChangeShapeType="1"/>
            </p:cNvSpPr>
            <p:nvPr/>
          </p:nvSpPr>
          <p:spPr bwMode="auto">
            <a:xfrm rot="618245" flipH="1" flipV="1">
              <a:off x="4208628" y="2554460"/>
              <a:ext cx="432523" cy="849346"/>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0" name="Line 36"/>
            <p:cNvSpPr>
              <a:spLocks noChangeShapeType="1"/>
            </p:cNvSpPr>
            <p:nvPr/>
          </p:nvSpPr>
          <p:spPr bwMode="auto">
            <a:xfrm rot="618245" flipH="1" flipV="1">
              <a:off x="3363565" y="2982702"/>
              <a:ext cx="1029206" cy="466783"/>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1" name="Line 37"/>
            <p:cNvSpPr>
              <a:spLocks noChangeShapeType="1"/>
            </p:cNvSpPr>
            <p:nvPr/>
          </p:nvSpPr>
          <p:spPr bwMode="auto">
            <a:xfrm rot="618245" flipH="1">
              <a:off x="2557044" y="3566538"/>
              <a:ext cx="1750079" cy="24267"/>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2" name="Line 38"/>
            <p:cNvSpPr>
              <a:spLocks noChangeShapeType="1"/>
            </p:cNvSpPr>
            <p:nvPr/>
          </p:nvSpPr>
          <p:spPr bwMode="auto">
            <a:xfrm rot="618245" flipV="1">
              <a:off x="5096515" y="2825680"/>
              <a:ext cx="662346" cy="765124"/>
            </a:xfrm>
            <a:prstGeom prst="line">
              <a:avLst/>
            </a:prstGeom>
            <a:noFill/>
            <a:ln w="9525">
              <a:solidFill>
                <a:schemeClr val="tx2"/>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3" name="Line 39"/>
            <p:cNvSpPr>
              <a:spLocks noChangeShapeType="1"/>
            </p:cNvSpPr>
            <p:nvPr/>
          </p:nvSpPr>
          <p:spPr bwMode="auto">
            <a:xfrm rot="618245" flipV="1">
              <a:off x="5293506" y="3303883"/>
              <a:ext cx="1297570" cy="475347"/>
            </a:xfrm>
            <a:prstGeom prst="line">
              <a:avLst/>
            </a:prstGeom>
            <a:noFill/>
            <a:ln w="9525">
              <a:solidFill>
                <a:schemeClr val="tx1"/>
              </a:solidFill>
              <a:prstDash val="dash"/>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
        <p:nvSpPr>
          <p:cNvPr id="14" name="Oval 20"/>
          <p:cNvSpPr>
            <a:spLocks noChangeArrowheads="1"/>
          </p:cNvSpPr>
          <p:nvPr/>
        </p:nvSpPr>
        <p:spPr bwMode="auto">
          <a:xfrm>
            <a:off x="3770394" y="1720659"/>
            <a:ext cx="807948" cy="805094"/>
          </a:xfrm>
          <a:prstGeom prst="ellipse">
            <a:avLst/>
          </a:prstGeom>
          <a:solidFill>
            <a:schemeClr val="bg1">
              <a:alpha val="50000"/>
            </a:scheme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3</a:t>
            </a:r>
            <a:endParaRPr kumimoji="0" lang="en-US" altLang="zh-CN" sz="3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Oval 25"/>
          <p:cNvSpPr>
            <a:spLocks noChangeArrowheads="1"/>
          </p:cNvSpPr>
          <p:nvPr/>
        </p:nvSpPr>
        <p:spPr bwMode="auto">
          <a:xfrm>
            <a:off x="4918081" y="1754919"/>
            <a:ext cx="807949" cy="805093"/>
          </a:xfrm>
          <a:prstGeom prst="ellipse">
            <a:avLst/>
          </a:prstGeom>
          <a:solidFill>
            <a:schemeClr val="bg1">
              <a:alpha val="50000"/>
            </a:scheme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4</a:t>
            </a:r>
          </a:p>
        </p:txBody>
      </p:sp>
      <p:sp>
        <p:nvSpPr>
          <p:cNvPr id="16" name="Oval 5"/>
          <p:cNvSpPr>
            <a:spLocks noChangeArrowheads="1"/>
          </p:cNvSpPr>
          <p:nvPr/>
        </p:nvSpPr>
        <p:spPr bwMode="auto">
          <a:xfrm>
            <a:off x="1714836" y="3091030"/>
            <a:ext cx="807948" cy="805094"/>
          </a:xfrm>
          <a:prstGeom prst="ellipse">
            <a:avLst/>
          </a:prstGeom>
          <a:solidFill>
            <a:schemeClr val="bg1">
              <a:alpha val="50000"/>
            </a:scheme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1</a:t>
            </a:r>
          </a:p>
        </p:txBody>
      </p:sp>
      <p:sp>
        <p:nvSpPr>
          <p:cNvPr id="17" name="Oval 30"/>
          <p:cNvSpPr>
            <a:spLocks noChangeArrowheads="1"/>
          </p:cNvSpPr>
          <p:nvPr/>
        </p:nvSpPr>
        <p:spPr bwMode="auto">
          <a:xfrm>
            <a:off x="6733823" y="3125290"/>
            <a:ext cx="807948" cy="805094"/>
          </a:xfrm>
          <a:prstGeom prst="ellipse">
            <a:avLst/>
          </a:prstGeom>
          <a:solidFill>
            <a:schemeClr val="bg1">
              <a:alpha val="50000"/>
            </a:scheme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a:t>
            </a:r>
          </a:p>
        </p:txBody>
      </p:sp>
      <p:sp>
        <p:nvSpPr>
          <p:cNvPr id="18" name="Oval 10"/>
          <p:cNvSpPr>
            <a:spLocks noChangeArrowheads="1"/>
          </p:cNvSpPr>
          <p:nvPr/>
        </p:nvSpPr>
        <p:spPr bwMode="auto">
          <a:xfrm>
            <a:off x="2554192" y="2285936"/>
            <a:ext cx="807949" cy="805093"/>
          </a:xfrm>
          <a:prstGeom prst="ellipse">
            <a:avLst/>
          </a:prstGeom>
          <a:solidFill>
            <a:schemeClr val="bg1">
              <a:alpha val="50000"/>
            </a:scheme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2</a:t>
            </a:r>
          </a:p>
        </p:txBody>
      </p:sp>
      <p:sp>
        <p:nvSpPr>
          <p:cNvPr id="19" name="Oval 15"/>
          <p:cNvSpPr>
            <a:spLocks noChangeArrowheads="1"/>
          </p:cNvSpPr>
          <p:nvPr/>
        </p:nvSpPr>
        <p:spPr bwMode="auto">
          <a:xfrm>
            <a:off x="5891613" y="2261671"/>
            <a:ext cx="807948" cy="805094"/>
          </a:xfrm>
          <a:prstGeom prst="ellipse">
            <a:avLst/>
          </a:prstGeom>
          <a:solidFill>
            <a:schemeClr val="tx2">
              <a:alpha val="50000"/>
            </a:scheme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5</a:t>
            </a:r>
          </a:p>
        </p:txBody>
      </p:sp>
      <p:grpSp>
        <p:nvGrpSpPr>
          <p:cNvPr id="20" name="组合 19"/>
          <p:cNvGrpSpPr/>
          <p:nvPr/>
        </p:nvGrpSpPr>
        <p:grpSpPr>
          <a:xfrm>
            <a:off x="467544" y="1119694"/>
            <a:ext cx="8280920" cy="1904903"/>
            <a:chOff x="467544" y="975678"/>
            <a:chExt cx="8280920" cy="1904903"/>
          </a:xfrm>
        </p:grpSpPr>
        <p:sp>
          <p:nvSpPr>
            <p:cNvPr id="21" name="Rectangle 58"/>
            <p:cNvSpPr>
              <a:spLocks noChangeArrowheads="1"/>
            </p:cNvSpPr>
            <p:nvPr/>
          </p:nvSpPr>
          <p:spPr bwMode="auto">
            <a:xfrm>
              <a:off x="2771800" y="1001374"/>
              <a:ext cx="1781483" cy="464743"/>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a:p>
              <a:pPr marL="0" marR="0" lvl="0" indent="0" algn="ct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p:txBody>
        </p:sp>
        <p:sp>
          <p:nvSpPr>
            <p:cNvPr id="22" name="Rectangle 61"/>
            <p:cNvSpPr>
              <a:spLocks noChangeArrowheads="1"/>
            </p:cNvSpPr>
            <p:nvPr/>
          </p:nvSpPr>
          <p:spPr bwMode="auto">
            <a:xfrm>
              <a:off x="5022765" y="975678"/>
              <a:ext cx="1781483" cy="464743"/>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a:p>
              <a:pPr marL="0" marR="0" lvl="0" indent="0" algn="ct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p:txBody>
        </p:sp>
        <p:sp>
          <p:nvSpPr>
            <p:cNvPr id="23" name="Rectangle 64"/>
            <p:cNvSpPr>
              <a:spLocks noChangeArrowheads="1"/>
            </p:cNvSpPr>
            <p:nvPr/>
          </p:nvSpPr>
          <p:spPr bwMode="auto">
            <a:xfrm>
              <a:off x="467544" y="2355726"/>
              <a:ext cx="1781483" cy="464743"/>
            </a:xfrm>
            <a:prstGeom prst="rect">
              <a:avLst/>
            </a:prstGeom>
            <a:noFill/>
            <a:ln w="9525">
              <a:noFill/>
              <a:miter lim="800000"/>
              <a:headEnd/>
              <a:tailEnd/>
            </a:ln>
          </p:spPr>
          <p:txBody>
            <a:bodyPr>
              <a:spAutoFit/>
            </a:bodyPr>
            <a:lstStyle/>
            <a:p>
              <a:pPr marL="0" marR="0" lvl="0" indent="0" algn="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a:p>
              <a:pPr marL="0" marR="0" lvl="0" indent="0" algn="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p:txBody>
        </p:sp>
        <p:sp>
          <p:nvSpPr>
            <p:cNvPr id="24" name="Rectangle 67"/>
            <p:cNvSpPr>
              <a:spLocks noChangeArrowheads="1"/>
            </p:cNvSpPr>
            <p:nvPr/>
          </p:nvSpPr>
          <p:spPr bwMode="auto">
            <a:xfrm>
              <a:off x="6966981" y="2415838"/>
              <a:ext cx="1781483" cy="464743"/>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a:p>
              <a:pPr marL="0" marR="0" lvl="0" indent="0" algn="l"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p:txBody>
        </p:sp>
        <p:sp>
          <p:nvSpPr>
            <p:cNvPr id="25" name="Rectangle 70"/>
            <p:cNvSpPr>
              <a:spLocks noChangeArrowheads="1"/>
            </p:cNvSpPr>
            <p:nvPr/>
          </p:nvSpPr>
          <p:spPr bwMode="auto">
            <a:xfrm>
              <a:off x="1187624" y="1553754"/>
              <a:ext cx="1781484" cy="464743"/>
            </a:xfrm>
            <a:prstGeom prst="rect">
              <a:avLst/>
            </a:prstGeom>
            <a:noFill/>
            <a:ln w="9525">
              <a:noFill/>
              <a:miter lim="800000"/>
              <a:headEnd/>
              <a:tailEnd/>
            </a:ln>
          </p:spPr>
          <p:txBody>
            <a:bodyPr>
              <a:spAutoFit/>
            </a:bodyPr>
            <a:lstStyle/>
            <a:p>
              <a:pPr marL="0" marR="0" lvl="0" indent="0" algn="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a:p>
              <a:pPr marL="0" marR="0" lvl="0" indent="0" algn="r"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p:txBody>
        </p:sp>
        <p:sp>
          <p:nvSpPr>
            <p:cNvPr id="26" name="Rectangle 73"/>
            <p:cNvSpPr>
              <a:spLocks noChangeArrowheads="1"/>
            </p:cNvSpPr>
            <p:nvPr/>
          </p:nvSpPr>
          <p:spPr bwMode="auto">
            <a:xfrm>
              <a:off x="6750958" y="1641105"/>
              <a:ext cx="1781482" cy="464743"/>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a:p>
              <a:pPr marL="0" marR="0" lvl="0" indent="0" algn="l" defTabSz="914400" rtl="0" eaLnBrk="1" fontAlgn="auto" latinLnBrk="0" hangingPunct="1">
                <a:lnSpc>
                  <a:spcPct val="100000"/>
                </a:lnSpc>
                <a:spcBef>
                  <a:spcPct val="20000"/>
                </a:spcBef>
                <a:spcAft>
                  <a:spcPts val="0"/>
                </a:spcAft>
                <a:buClr>
                  <a:srgbClr val="E1B40C"/>
                </a:buClr>
                <a:buSzTx/>
                <a:buFont typeface="微软雅黑" pitchFamily="34" charset="-122"/>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rPr>
                <a:t>单击此处添加文字内容</a:t>
              </a:r>
            </a:p>
          </p:txBody>
        </p:sp>
      </p:grpSp>
      <p:sp>
        <p:nvSpPr>
          <p:cNvPr id="27" name="Oval 44"/>
          <p:cNvSpPr>
            <a:spLocks noChangeArrowheads="1"/>
          </p:cNvSpPr>
          <p:nvPr/>
        </p:nvSpPr>
        <p:spPr bwMode="gray">
          <a:xfrm>
            <a:off x="4004502" y="3506427"/>
            <a:ext cx="1313274" cy="1297571"/>
          </a:xfrm>
          <a:prstGeom prst="ellipse">
            <a:avLst/>
          </a:prstGeom>
          <a:solidFill>
            <a:schemeClr val="tx1">
              <a:alpha val="80000"/>
            </a:schemeClr>
          </a:solidFill>
          <a:ln w="9525" algn="ctr">
            <a:no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endParaRPr kumimoji="0" lang="en-US" altLang="zh-CN" sz="16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文字</a:t>
            </a:r>
            <a:endParaRPr kumimoji="0" lang="zh-CN" altLang="en-US" sz="16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8"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29"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0"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25486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1"/>
          <p:cNvSpPr>
            <a:spLocks noChangeArrowheads="1"/>
          </p:cNvSpPr>
          <p:nvPr/>
        </p:nvSpPr>
        <p:spPr bwMode="auto">
          <a:xfrm>
            <a:off x="1874912" y="3986386"/>
            <a:ext cx="4824536"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单击添加文本单击添加文本单击添加文本单击添加文本单击添加文本单击添加文本单击添加文本单击添加文本单击添加文本单击添加文本单击添加</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文本</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nvGrpSpPr>
          <p:cNvPr id="8" name="组合 7"/>
          <p:cNvGrpSpPr/>
          <p:nvPr/>
        </p:nvGrpSpPr>
        <p:grpSpPr>
          <a:xfrm>
            <a:off x="1944192" y="1198437"/>
            <a:ext cx="4467224" cy="3109596"/>
            <a:chOff x="2195736" y="915988"/>
            <a:chExt cx="4752752" cy="3308350"/>
          </a:xfrm>
        </p:grpSpPr>
        <p:sp>
          <p:nvSpPr>
            <p:cNvPr id="9" name="AutoShape 3"/>
            <p:cNvSpPr>
              <a:spLocks noChangeAspect="1" noChangeArrowheads="1" noTextEdit="1"/>
            </p:cNvSpPr>
            <p:nvPr/>
          </p:nvSpPr>
          <p:spPr bwMode="auto">
            <a:xfrm>
              <a:off x="2197100" y="915988"/>
              <a:ext cx="4748213"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0" name="Freeform 150"/>
            <p:cNvSpPr>
              <a:spLocks/>
            </p:cNvSpPr>
            <p:nvPr/>
          </p:nvSpPr>
          <p:spPr bwMode="auto">
            <a:xfrm>
              <a:off x="3048000" y="1771651"/>
              <a:ext cx="3049588" cy="1522413"/>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Lst>
              <a:ahLst/>
              <a:cxnLst>
                <a:cxn ang="0">
                  <a:pos x="T0" y="T1"/>
                </a:cxn>
                <a:cxn ang="0">
                  <a:pos x="T2" y="T3"/>
                </a:cxn>
                <a:cxn ang="0">
                  <a:pos x="T4" y="T5"/>
                </a:cxn>
                <a:cxn ang="0">
                  <a:pos x="T6" y="T7"/>
                </a:cxn>
                <a:cxn ang="0">
                  <a:pos x="T8" y="T9"/>
                </a:cxn>
                <a:cxn ang="0">
                  <a:pos x="T10" y="T11"/>
                </a:cxn>
                <a:cxn ang="0">
                  <a:pos x="T12" y="T13"/>
                </a:cxn>
              </a:cxnLst>
              <a:rect l="0" t="0" r="r" b="b"/>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chemeClr val="tx1">
                <a:alpha val="50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1" name="Freeform 151"/>
            <p:cNvSpPr>
              <a:spLocks/>
            </p:cNvSpPr>
            <p:nvPr/>
          </p:nvSpPr>
          <p:spPr bwMode="auto">
            <a:xfrm>
              <a:off x="2632075" y="1354138"/>
              <a:ext cx="3881438" cy="1939925"/>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Lst>
              <a:ahLst/>
              <a:cxnLst>
                <a:cxn ang="0">
                  <a:pos x="T0" y="T1"/>
                </a:cxn>
                <a:cxn ang="0">
                  <a:pos x="T2" y="T3"/>
                </a:cxn>
                <a:cxn ang="0">
                  <a:pos x="T4" y="T5"/>
                </a:cxn>
                <a:cxn ang="0">
                  <a:pos x="T6" y="T7"/>
                </a:cxn>
                <a:cxn ang="0">
                  <a:pos x="T8" y="T9"/>
                </a:cxn>
                <a:cxn ang="0">
                  <a:pos x="T10" y="T11"/>
                </a:cxn>
                <a:cxn ang="0">
                  <a:pos x="T12" y="T13"/>
                </a:cxn>
              </a:cxnLst>
              <a:rect l="0" t="0" r="r" b="b"/>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chemeClr val="bg2">
                <a:alpha val="50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2" name="Freeform 152"/>
            <p:cNvSpPr>
              <a:spLocks/>
            </p:cNvSpPr>
            <p:nvPr/>
          </p:nvSpPr>
          <p:spPr bwMode="auto">
            <a:xfrm>
              <a:off x="2197100" y="919163"/>
              <a:ext cx="4751388" cy="2374900"/>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Lst>
              <a:ahLst/>
              <a:cxnLst>
                <a:cxn ang="0">
                  <a:pos x="T0" y="T1"/>
                </a:cxn>
                <a:cxn ang="0">
                  <a:pos x="T2" y="T3"/>
                </a:cxn>
                <a:cxn ang="0">
                  <a:pos x="T4" y="T5"/>
                </a:cxn>
                <a:cxn ang="0">
                  <a:pos x="T6" y="T7"/>
                </a:cxn>
                <a:cxn ang="0">
                  <a:pos x="T8" y="T9"/>
                </a:cxn>
                <a:cxn ang="0">
                  <a:pos x="T10" y="T11"/>
                </a:cxn>
                <a:cxn ang="0">
                  <a:pos x="T12" y="T13"/>
                </a:cxn>
              </a:cxnLst>
              <a:rect l="0" t="0" r="r" b="b"/>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chemeClr val="tx2">
                <a:alpha val="50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3" name="Freeform 153"/>
            <p:cNvSpPr>
              <a:spLocks/>
            </p:cNvSpPr>
            <p:nvPr/>
          </p:nvSpPr>
          <p:spPr bwMode="auto">
            <a:xfrm>
              <a:off x="3468688" y="2190751"/>
              <a:ext cx="2208213" cy="110331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Lst>
              <a:ahLst/>
              <a:cxnLst>
                <a:cxn ang="0">
                  <a:pos x="T0" y="T1"/>
                </a:cxn>
                <a:cxn ang="0">
                  <a:pos x="T2" y="T3"/>
                </a:cxn>
                <a:cxn ang="0">
                  <a:pos x="T4" y="T5"/>
                </a:cxn>
                <a:cxn ang="0">
                  <a:pos x="T6" y="T7"/>
                </a:cxn>
                <a:cxn ang="0">
                  <a:pos x="T8" y="T9"/>
                </a:cxn>
                <a:cxn ang="0">
                  <a:pos x="T10" y="T11"/>
                </a:cxn>
                <a:cxn ang="0">
                  <a:pos x="T12" y="T13"/>
                </a:cxn>
              </a:cxnLst>
              <a:rect l="0" t="0" r="r" b="b"/>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chemeClr val="bg1">
                <a:alpha val="50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4" name="TextBox 41"/>
            <p:cNvSpPr txBox="1"/>
            <p:nvPr/>
          </p:nvSpPr>
          <p:spPr bwMode="auto">
            <a:xfrm>
              <a:off x="2195736" y="3338102"/>
              <a:ext cx="1342539" cy="392938"/>
            </a:xfrm>
            <a:prstGeom prst="rect">
              <a:avLst/>
            </a:prstGeom>
            <a:noFill/>
          </p:spPr>
          <p:txBody>
            <a:bodyPr wrap="none">
              <a:spAutoFit/>
            </a:bodyPr>
            <a:lstStyle>
              <a:defPPr>
                <a:defRPr lang="zh-CN"/>
              </a:defPPr>
              <a:lvl1pPr fontAlgn="auto">
                <a:spcBef>
                  <a:spcPts val="0"/>
                </a:spcBef>
                <a:spcAft>
                  <a:spcPts val="0"/>
                </a:spcAft>
                <a:defRPr sz="1600" spc="300">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300" normalizeH="0" baseline="0" noProof="0" dirty="0">
                  <a:ln>
                    <a:noFill/>
                  </a:ln>
                  <a:solidFill>
                    <a:srgbClr val="FFFFFF"/>
                  </a:solidFill>
                  <a:effectLst/>
                  <a:uLnTx/>
                  <a:uFillTx/>
                  <a:latin typeface="微软雅黑" pitchFamily="34" charset="-122"/>
                  <a:ea typeface="微软雅黑" pitchFamily="34" charset="-122"/>
                  <a:cs typeface="Arial" pitchFamily="34" charset="0"/>
                </a:rPr>
                <a:t>添加标题</a:t>
              </a:r>
            </a:p>
          </p:txBody>
        </p:sp>
        <p:sp>
          <p:nvSpPr>
            <p:cNvPr id="15" name="TextBox 43"/>
            <p:cNvSpPr txBox="1"/>
            <p:nvPr/>
          </p:nvSpPr>
          <p:spPr bwMode="auto">
            <a:xfrm>
              <a:off x="5771734" y="3303081"/>
              <a:ext cx="324266" cy="491173"/>
            </a:xfrm>
            <a:prstGeom prst="rect">
              <a:avLst/>
            </a:prstGeom>
            <a:noFill/>
          </p:spPr>
          <p:txBody>
            <a:bodyPr wrap="squar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300" normalizeH="0" baseline="0" noProof="0" dirty="0" smtClean="0">
                  <a:ln>
                    <a:noFill/>
                  </a:ln>
                  <a:solidFill>
                    <a:srgbClr val="FFFFFF"/>
                  </a:solidFill>
                  <a:effectLst/>
                  <a:uLnTx/>
                  <a:uFillTx/>
                  <a:latin typeface="微软雅黑" pitchFamily="34" charset="-122"/>
                  <a:ea typeface="微软雅黑" pitchFamily="34" charset="-122"/>
                  <a:cs typeface="Arial" pitchFamily="34" charset="0"/>
                </a:rPr>
                <a:t>标题</a:t>
              </a:r>
              <a:endParaRPr kumimoji="0" lang="zh-CN" altLang="en-US" sz="1200" b="0" i="0" u="none" strike="noStrike" kern="1200" cap="none" spc="300" normalizeH="0" baseline="0" noProof="0" dirty="0">
                <a:ln>
                  <a:noFill/>
                </a:ln>
                <a:solidFill>
                  <a:srgbClr val="FFFFFF"/>
                </a:solidFill>
                <a:effectLst/>
                <a:uLnTx/>
                <a:uFillTx/>
                <a:latin typeface="微软雅黑" pitchFamily="34" charset="-122"/>
                <a:ea typeface="微软雅黑" pitchFamily="34" charset="-122"/>
                <a:cs typeface="Arial" pitchFamily="34" charset="0"/>
              </a:endParaRPr>
            </a:p>
          </p:txBody>
        </p:sp>
        <p:sp>
          <p:nvSpPr>
            <p:cNvPr id="16" name="TextBox 44"/>
            <p:cNvSpPr txBox="1"/>
            <p:nvPr/>
          </p:nvSpPr>
          <p:spPr bwMode="auto">
            <a:xfrm>
              <a:off x="6667172" y="3303081"/>
              <a:ext cx="281316" cy="491173"/>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300" normalizeH="0" baseline="0" noProof="0" dirty="0" smtClean="0">
                  <a:ln>
                    <a:noFill/>
                  </a:ln>
                  <a:solidFill>
                    <a:srgbClr val="FFFFFF"/>
                  </a:solidFill>
                  <a:effectLst/>
                  <a:uLnTx/>
                  <a:uFillTx/>
                  <a:latin typeface="微软雅黑" pitchFamily="34" charset="-122"/>
                  <a:ea typeface="微软雅黑" pitchFamily="34" charset="-122"/>
                  <a:cs typeface="Arial" pitchFamily="34" charset="0"/>
                </a:rPr>
                <a:t>标题</a:t>
              </a:r>
              <a:endParaRPr kumimoji="0" lang="zh-CN" altLang="en-US" sz="1200" b="0" i="0" u="none" strike="noStrike" kern="1200" cap="none" spc="300" normalizeH="0" baseline="0" noProof="0" dirty="0">
                <a:ln>
                  <a:noFill/>
                </a:ln>
                <a:solidFill>
                  <a:srgbClr val="FFFFFF"/>
                </a:solidFill>
                <a:effectLst/>
                <a:uLnTx/>
                <a:uFillTx/>
                <a:latin typeface="微软雅黑" pitchFamily="34" charset="-122"/>
                <a:ea typeface="微软雅黑" pitchFamily="34" charset="-122"/>
                <a:cs typeface="Arial" pitchFamily="34" charset="0"/>
              </a:endParaRPr>
            </a:p>
          </p:txBody>
        </p:sp>
        <p:sp>
          <p:nvSpPr>
            <p:cNvPr id="17" name="TextBox 45"/>
            <p:cNvSpPr txBox="1"/>
            <p:nvPr/>
          </p:nvSpPr>
          <p:spPr bwMode="auto">
            <a:xfrm>
              <a:off x="6224170" y="3303081"/>
              <a:ext cx="289344" cy="491173"/>
            </a:xfrm>
            <a:prstGeom prst="rect">
              <a:avLst/>
            </a:prstGeom>
            <a:noFill/>
          </p:spPr>
          <p:txBody>
            <a:bodyPr wrap="squar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300" normalizeH="0" baseline="0" noProof="0" dirty="0" smtClean="0">
                  <a:ln>
                    <a:noFill/>
                  </a:ln>
                  <a:solidFill>
                    <a:srgbClr val="FFFFFF"/>
                  </a:solidFill>
                  <a:effectLst/>
                  <a:uLnTx/>
                  <a:uFillTx/>
                  <a:latin typeface="微软雅黑" pitchFamily="34" charset="-122"/>
                  <a:ea typeface="微软雅黑" pitchFamily="34" charset="-122"/>
                  <a:cs typeface="Arial" pitchFamily="34" charset="0"/>
                </a:rPr>
                <a:t>标题</a:t>
              </a:r>
              <a:endParaRPr kumimoji="0" lang="zh-CN" altLang="en-US" sz="1200" b="0" i="0" u="none" strike="noStrike" kern="1200" cap="none" spc="300" normalizeH="0" baseline="0" noProof="0" dirty="0">
                <a:ln>
                  <a:noFill/>
                </a:ln>
                <a:solidFill>
                  <a:srgbClr val="FFFFFF"/>
                </a:solidFill>
                <a:effectLst/>
                <a:uLnTx/>
                <a:uFillTx/>
                <a:latin typeface="微软雅黑" pitchFamily="34" charset="-122"/>
                <a:ea typeface="微软雅黑" pitchFamily="34" charset="-122"/>
                <a:cs typeface="Arial" pitchFamily="34" charset="0"/>
              </a:endParaRPr>
            </a:p>
          </p:txBody>
        </p:sp>
        <p:sp>
          <p:nvSpPr>
            <p:cNvPr id="18" name="TextBox 46"/>
            <p:cNvSpPr txBox="1"/>
            <p:nvPr/>
          </p:nvSpPr>
          <p:spPr bwMode="auto">
            <a:xfrm>
              <a:off x="5338514" y="3303081"/>
              <a:ext cx="288814" cy="491173"/>
            </a:xfrm>
            <a:prstGeom prst="rect">
              <a:avLst/>
            </a:prstGeom>
            <a:noFill/>
          </p:spPr>
          <p:txBody>
            <a:bodyPr wrap="squar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300" normalizeH="0" baseline="0" noProof="0" dirty="0" smtClean="0">
                  <a:ln>
                    <a:noFill/>
                  </a:ln>
                  <a:solidFill>
                    <a:srgbClr val="FFFFFF"/>
                  </a:solidFill>
                  <a:effectLst/>
                  <a:uLnTx/>
                  <a:uFillTx/>
                  <a:latin typeface="微软雅黑" pitchFamily="34" charset="-122"/>
                  <a:ea typeface="微软雅黑" pitchFamily="34" charset="-122"/>
                  <a:cs typeface="Arial" pitchFamily="34" charset="0"/>
                </a:rPr>
                <a:t>标题</a:t>
              </a:r>
              <a:endParaRPr kumimoji="0" lang="zh-CN" altLang="en-US" sz="1200" b="0" i="0" u="none" strike="noStrike" kern="1200" cap="none" spc="300" normalizeH="0" baseline="0" noProof="0" dirty="0">
                <a:ln>
                  <a:noFill/>
                </a:ln>
                <a:solidFill>
                  <a:srgbClr val="FFFFFF"/>
                </a:solidFill>
                <a:effectLst/>
                <a:uLnTx/>
                <a:uFillTx/>
                <a:latin typeface="微软雅黑" pitchFamily="34" charset="-122"/>
                <a:ea typeface="微软雅黑" pitchFamily="34" charset="-122"/>
                <a:cs typeface="Arial" pitchFamily="34" charset="0"/>
              </a:endParaRPr>
            </a:p>
          </p:txBody>
        </p:sp>
        <p:sp>
          <p:nvSpPr>
            <p:cNvPr id="19" name="TextBox 682"/>
            <p:cNvSpPr txBox="1"/>
            <p:nvPr/>
          </p:nvSpPr>
          <p:spPr>
            <a:xfrm>
              <a:off x="4313157" y="2208441"/>
              <a:ext cx="522213" cy="294704"/>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方正中等线简体" pitchFamily="65" charset="-122"/>
                  <a:ea typeface="方正中等线简体" pitchFamily="65" charset="-122"/>
                  <a:cs typeface="+mn-cs"/>
                </a:rPr>
                <a:t>20%</a:t>
              </a:r>
              <a:endParaRPr kumimoji="0" lang="zh-CN" altLang="en-US" sz="1200" b="0" i="0" u="none" strike="noStrike" kern="1200" cap="none" spc="0" normalizeH="0" baseline="0" noProof="0" dirty="0">
                <a:ln>
                  <a:noFill/>
                </a:ln>
                <a:solidFill>
                  <a:srgbClr val="080808"/>
                </a:solidFill>
                <a:effectLst/>
                <a:uLnTx/>
                <a:uFillTx/>
                <a:latin typeface="方正中等线简体" pitchFamily="65" charset="-122"/>
                <a:ea typeface="方正中等线简体" pitchFamily="65" charset="-122"/>
                <a:cs typeface="+mn-cs"/>
              </a:endParaRPr>
            </a:p>
          </p:txBody>
        </p:sp>
        <p:sp>
          <p:nvSpPr>
            <p:cNvPr id="20" name="TextBox 682"/>
            <p:cNvSpPr txBox="1"/>
            <p:nvPr/>
          </p:nvSpPr>
          <p:spPr>
            <a:xfrm>
              <a:off x="4313157" y="1825389"/>
              <a:ext cx="522213" cy="294704"/>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方正中等线简体" pitchFamily="65" charset="-122"/>
                  <a:ea typeface="方正中等线简体" pitchFamily="65" charset="-122"/>
                  <a:cs typeface="+mn-cs"/>
                </a:rPr>
                <a:t>40%</a:t>
              </a:r>
              <a:endParaRPr kumimoji="0" lang="zh-CN" altLang="en-US" sz="1200" b="0" i="0" u="none" strike="noStrike" kern="1200" cap="none" spc="0" normalizeH="0" baseline="0" noProof="0" dirty="0">
                <a:ln>
                  <a:noFill/>
                </a:ln>
                <a:solidFill>
                  <a:srgbClr val="080808"/>
                </a:solidFill>
                <a:effectLst/>
                <a:uLnTx/>
                <a:uFillTx/>
                <a:latin typeface="方正中等线简体" pitchFamily="65" charset="-122"/>
                <a:ea typeface="方正中等线简体" pitchFamily="65" charset="-122"/>
                <a:cs typeface="+mn-cs"/>
              </a:endParaRPr>
            </a:p>
          </p:txBody>
        </p:sp>
        <p:sp>
          <p:nvSpPr>
            <p:cNvPr id="21" name="TextBox 682"/>
            <p:cNvSpPr txBox="1"/>
            <p:nvPr/>
          </p:nvSpPr>
          <p:spPr>
            <a:xfrm>
              <a:off x="4313157" y="1365726"/>
              <a:ext cx="522213" cy="294704"/>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方正中等线简体" pitchFamily="65" charset="-122"/>
                  <a:ea typeface="方正中等线简体" pitchFamily="65" charset="-122"/>
                  <a:cs typeface="+mn-cs"/>
                </a:rPr>
                <a:t>60%</a:t>
              </a:r>
              <a:endParaRPr kumimoji="0" lang="zh-CN" altLang="en-US" sz="1200" b="0" i="0" u="none" strike="noStrike" kern="1200" cap="none" spc="0" normalizeH="0" baseline="0" noProof="0" dirty="0">
                <a:ln>
                  <a:noFill/>
                </a:ln>
                <a:solidFill>
                  <a:srgbClr val="080808"/>
                </a:solidFill>
                <a:effectLst/>
                <a:uLnTx/>
                <a:uFillTx/>
                <a:latin typeface="方正中等线简体" pitchFamily="65" charset="-122"/>
                <a:ea typeface="方正中等线简体" pitchFamily="65" charset="-122"/>
                <a:cs typeface="+mn-cs"/>
              </a:endParaRPr>
            </a:p>
          </p:txBody>
        </p:sp>
        <p:sp>
          <p:nvSpPr>
            <p:cNvPr id="22" name="TextBox 682"/>
            <p:cNvSpPr txBox="1"/>
            <p:nvPr/>
          </p:nvSpPr>
          <p:spPr>
            <a:xfrm>
              <a:off x="4313157" y="942137"/>
              <a:ext cx="522213" cy="294704"/>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方正中等线简体" pitchFamily="65" charset="-122"/>
                  <a:ea typeface="方正中等线简体" pitchFamily="65" charset="-122"/>
                  <a:cs typeface="+mn-cs"/>
                </a:rPr>
                <a:t>80%</a:t>
              </a:r>
              <a:endParaRPr kumimoji="0" lang="zh-CN" altLang="en-US" sz="1200" b="0" i="0" u="none" strike="noStrike" kern="1200" cap="none" spc="0" normalizeH="0" baseline="0" noProof="0" dirty="0">
                <a:ln>
                  <a:noFill/>
                </a:ln>
                <a:solidFill>
                  <a:srgbClr val="080808"/>
                </a:solidFill>
                <a:effectLst/>
                <a:uLnTx/>
                <a:uFillTx/>
                <a:latin typeface="方正中等线简体" pitchFamily="65" charset="-122"/>
                <a:ea typeface="方正中等线简体" pitchFamily="65" charset="-122"/>
                <a:cs typeface="+mn-cs"/>
              </a:endParaRPr>
            </a:p>
          </p:txBody>
        </p:sp>
      </p:grpSp>
      <p:sp>
        <p:nvSpPr>
          <p:cNvPr id="24"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25"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6"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18576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bwMode="auto">
          <a:xfrm>
            <a:off x="2541267" y="1700329"/>
            <a:ext cx="2535654" cy="2527605"/>
          </a:xfrm>
          <a:prstGeom prst="ellipse">
            <a:avLst/>
          </a:prstGeom>
          <a:noFill/>
          <a:ln w="12700" cap="flat" cmpd="sng" algn="ctr">
            <a:solidFill>
              <a:schemeClr val="tx2"/>
            </a:solidFill>
            <a:prstDash val="solid"/>
          </a:ln>
          <a:effectLst/>
        </p:spPr>
        <p:txBody>
          <a:bodyPr lIns="75520" tIns="37760" rIns="75520" bIns="3776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8" name="椭圆 7"/>
          <p:cNvSpPr/>
          <p:nvPr/>
        </p:nvSpPr>
        <p:spPr bwMode="auto">
          <a:xfrm>
            <a:off x="3939364" y="1700329"/>
            <a:ext cx="2536758" cy="2527605"/>
          </a:xfrm>
          <a:prstGeom prst="ellipse">
            <a:avLst/>
          </a:prstGeom>
          <a:noFill/>
          <a:ln w="12700" cap="flat" cmpd="sng" algn="ctr">
            <a:solidFill>
              <a:schemeClr val="tx2"/>
            </a:solidFill>
            <a:prstDash val="solid"/>
          </a:ln>
          <a:effectLst/>
        </p:spPr>
        <p:txBody>
          <a:bodyPr lIns="75520" tIns="37760" rIns="75520" bIns="3776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9" name="直接连接符 8"/>
          <p:cNvCxnSpPr>
            <a:cxnSpLocks noChangeShapeType="1"/>
          </p:cNvCxnSpPr>
          <p:nvPr/>
        </p:nvCxnSpPr>
        <p:spPr bwMode="auto">
          <a:xfrm>
            <a:off x="3237523" y="2317382"/>
            <a:ext cx="397231" cy="185885"/>
          </a:xfrm>
          <a:prstGeom prst="line">
            <a:avLst/>
          </a:prstGeom>
          <a:noFill/>
          <a:ln w="12700" algn="ctr">
            <a:solidFill>
              <a:schemeClr val="bg1"/>
            </a:solidFill>
            <a:round/>
            <a:headEnd type="none" w="med" len="med"/>
            <a:tailEnd type="arrow" w="med" len="med"/>
          </a:ln>
        </p:spPr>
      </p:cxnSp>
      <p:cxnSp>
        <p:nvCxnSpPr>
          <p:cNvPr id="10" name="直接连接符 9"/>
          <p:cNvCxnSpPr>
            <a:cxnSpLocks noChangeShapeType="1"/>
          </p:cNvCxnSpPr>
          <p:nvPr/>
        </p:nvCxnSpPr>
        <p:spPr bwMode="auto">
          <a:xfrm>
            <a:off x="3025666" y="2888237"/>
            <a:ext cx="410472" cy="0"/>
          </a:xfrm>
          <a:prstGeom prst="line">
            <a:avLst/>
          </a:prstGeom>
          <a:noFill/>
          <a:ln w="12700" algn="ctr">
            <a:solidFill>
              <a:schemeClr val="tx1"/>
            </a:solidFill>
            <a:round/>
            <a:headEnd type="none" w="med" len="med"/>
            <a:tailEnd type="arrow" w="med" len="med"/>
          </a:ln>
        </p:spPr>
      </p:cxnSp>
      <p:cxnSp>
        <p:nvCxnSpPr>
          <p:cNvPr id="11" name="直接连接符 10"/>
          <p:cNvCxnSpPr>
            <a:cxnSpLocks noChangeShapeType="1"/>
          </p:cNvCxnSpPr>
          <p:nvPr/>
        </p:nvCxnSpPr>
        <p:spPr bwMode="auto">
          <a:xfrm flipV="1">
            <a:off x="3237523" y="3257808"/>
            <a:ext cx="410472" cy="216684"/>
          </a:xfrm>
          <a:prstGeom prst="line">
            <a:avLst/>
          </a:prstGeom>
          <a:noFill/>
          <a:ln w="12700" algn="ctr">
            <a:solidFill>
              <a:schemeClr val="bg2"/>
            </a:solidFill>
            <a:round/>
            <a:headEnd type="none" w="med" len="med"/>
            <a:tailEnd type="arrow" w="med" len="med"/>
          </a:ln>
        </p:spPr>
      </p:cxnSp>
      <p:cxnSp>
        <p:nvCxnSpPr>
          <p:cNvPr id="12" name="直接连接符 11"/>
          <p:cNvCxnSpPr>
            <a:cxnSpLocks noChangeShapeType="1"/>
          </p:cNvCxnSpPr>
          <p:nvPr/>
        </p:nvCxnSpPr>
        <p:spPr bwMode="auto">
          <a:xfrm flipH="1" flipV="1">
            <a:off x="5434494" y="3249009"/>
            <a:ext cx="410472" cy="216684"/>
          </a:xfrm>
          <a:prstGeom prst="line">
            <a:avLst/>
          </a:prstGeom>
          <a:noFill/>
          <a:ln w="12700" algn="ctr">
            <a:solidFill>
              <a:schemeClr val="tx2"/>
            </a:solidFill>
            <a:round/>
            <a:headEnd type="none" w="med" len="med"/>
            <a:tailEnd type="arrow" w="med" len="med"/>
          </a:ln>
        </p:spPr>
      </p:cxnSp>
      <p:cxnSp>
        <p:nvCxnSpPr>
          <p:cNvPr id="13" name="直接连接符 12"/>
          <p:cNvCxnSpPr>
            <a:cxnSpLocks noChangeShapeType="1"/>
          </p:cNvCxnSpPr>
          <p:nvPr/>
        </p:nvCxnSpPr>
        <p:spPr bwMode="auto">
          <a:xfrm flipH="1">
            <a:off x="5639730" y="2886038"/>
            <a:ext cx="410472" cy="0"/>
          </a:xfrm>
          <a:prstGeom prst="line">
            <a:avLst/>
          </a:prstGeom>
          <a:noFill/>
          <a:ln w="12700" algn="ctr">
            <a:solidFill>
              <a:schemeClr val="bg2"/>
            </a:solidFill>
            <a:round/>
            <a:headEnd type="none" w="med" len="med"/>
            <a:tailEnd type="arrow" w="med" len="med"/>
          </a:ln>
        </p:spPr>
      </p:cxnSp>
      <p:cxnSp>
        <p:nvCxnSpPr>
          <p:cNvPr id="14" name="直接连接符 13"/>
          <p:cNvCxnSpPr>
            <a:cxnSpLocks noChangeShapeType="1"/>
          </p:cNvCxnSpPr>
          <p:nvPr/>
        </p:nvCxnSpPr>
        <p:spPr bwMode="auto">
          <a:xfrm flipH="1">
            <a:off x="5447735" y="2317382"/>
            <a:ext cx="397231" cy="185885"/>
          </a:xfrm>
          <a:prstGeom prst="line">
            <a:avLst/>
          </a:prstGeom>
          <a:noFill/>
          <a:ln w="12700" algn="ctr">
            <a:solidFill>
              <a:schemeClr val="tx1"/>
            </a:solidFill>
            <a:round/>
            <a:headEnd type="none" w="med" len="med"/>
            <a:tailEnd type="arrow" w="med" len="med"/>
          </a:ln>
        </p:spPr>
      </p:cxnSp>
      <p:sp>
        <p:nvSpPr>
          <p:cNvPr id="15" name="Oval 19"/>
          <p:cNvSpPr>
            <a:spLocks noChangeArrowheads="1"/>
          </p:cNvSpPr>
          <p:nvPr/>
        </p:nvSpPr>
        <p:spPr bwMode="auto">
          <a:xfrm>
            <a:off x="2553403" y="1759725"/>
            <a:ext cx="689637" cy="687446"/>
          </a:xfrm>
          <a:prstGeom prst="ellipse">
            <a:avLst/>
          </a:prstGeom>
          <a:solidFill>
            <a:schemeClr val="bg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6" name="Oval 19"/>
          <p:cNvSpPr>
            <a:spLocks noChangeArrowheads="1"/>
          </p:cNvSpPr>
          <p:nvPr/>
        </p:nvSpPr>
        <p:spPr bwMode="auto">
          <a:xfrm>
            <a:off x="5809657" y="1770724"/>
            <a:ext cx="689636" cy="688547"/>
          </a:xfrm>
          <a:prstGeom prst="ellipse">
            <a:avLst/>
          </a:prstGeom>
          <a:solidFill>
            <a:schemeClr val="tx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7" name="Oval 19"/>
          <p:cNvSpPr>
            <a:spLocks noChangeArrowheads="1"/>
          </p:cNvSpPr>
          <p:nvPr/>
        </p:nvSpPr>
        <p:spPr bwMode="auto">
          <a:xfrm>
            <a:off x="6123028" y="2569262"/>
            <a:ext cx="690740" cy="688547"/>
          </a:xfrm>
          <a:prstGeom prst="ellipse">
            <a:avLst/>
          </a:prstGeom>
          <a:solidFill>
            <a:schemeClr val="bg2">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Oval 19"/>
          <p:cNvSpPr>
            <a:spLocks noChangeArrowheads="1"/>
          </p:cNvSpPr>
          <p:nvPr/>
        </p:nvSpPr>
        <p:spPr bwMode="auto">
          <a:xfrm>
            <a:off x="5843862" y="3359001"/>
            <a:ext cx="690740" cy="688547"/>
          </a:xfrm>
          <a:prstGeom prst="ellipse">
            <a:avLst/>
          </a:prstGeom>
          <a:solidFill>
            <a:schemeClr val="tx2">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Oval 19"/>
          <p:cNvSpPr>
            <a:spLocks noChangeArrowheads="1"/>
          </p:cNvSpPr>
          <p:nvPr/>
        </p:nvSpPr>
        <p:spPr bwMode="auto">
          <a:xfrm>
            <a:off x="2244447" y="2542865"/>
            <a:ext cx="690740" cy="688547"/>
          </a:xfrm>
          <a:prstGeom prst="ellipse">
            <a:avLst/>
          </a:prstGeom>
          <a:solidFill>
            <a:schemeClr val="tx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Oval 19"/>
          <p:cNvSpPr>
            <a:spLocks noChangeArrowheads="1"/>
          </p:cNvSpPr>
          <p:nvPr/>
        </p:nvSpPr>
        <p:spPr bwMode="auto">
          <a:xfrm>
            <a:off x="2526922" y="3354601"/>
            <a:ext cx="690740" cy="688547"/>
          </a:xfrm>
          <a:prstGeom prst="ellipse">
            <a:avLst/>
          </a:prstGeom>
          <a:solidFill>
            <a:schemeClr val="bg2">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1" name="Oval 19"/>
          <p:cNvSpPr>
            <a:spLocks noChangeArrowheads="1"/>
          </p:cNvSpPr>
          <p:nvPr/>
        </p:nvSpPr>
        <p:spPr bwMode="auto">
          <a:xfrm>
            <a:off x="3838464" y="2193418"/>
            <a:ext cx="1393066" cy="1388644"/>
          </a:xfrm>
          <a:prstGeom prst="ellipse">
            <a:avLst/>
          </a:prstGeom>
          <a:solidFill>
            <a:schemeClr val="tx2">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7F7F7F"/>
              </a:solidFill>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a:off x="611560" y="1844039"/>
            <a:ext cx="1768225" cy="781585"/>
            <a:chOff x="1256119" y="1638320"/>
            <a:chExt cx="1923767" cy="781585"/>
          </a:xfrm>
        </p:grpSpPr>
        <p:sp>
          <p:nvSpPr>
            <p:cNvPr id="23" name="TextBox 73"/>
            <p:cNvSpPr txBox="1"/>
            <p:nvPr/>
          </p:nvSpPr>
          <p:spPr>
            <a:xfrm>
              <a:off x="1256119"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a:t>
              </a: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4" name="TextBox 74"/>
            <p:cNvSpPr txBox="1"/>
            <p:nvPr/>
          </p:nvSpPr>
          <p:spPr>
            <a:xfrm>
              <a:off x="1572548" y="1638320"/>
              <a:ext cx="892934"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组合 24"/>
          <p:cNvGrpSpPr/>
          <p:nvPr/>
        </p:nvGrpSpPr>
        <p:grpSpPr>
          <a:xfrm>
            <a:off x="611560" y="3231087"/>
            <a:ext cx="1768225" cy="781585"/>
            <a:chOff x="1256119" y="1638320"/>
            <a:chExt cx="1923767" cy="781585"/>
          </a:xfrm>
        </p:grpSpPr>
        <p:sp>
          <p:nvSpPr>
            <p:cNvPr id="26" name="TextBox 76"/>
            <p:cNvSpPr txBox="1"/>
            <p:nvPr/>
          </p:nvSpPr>
          <p:spPr>
            <a:xfrm>
              <a:off x="1256119"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a:t>
              </a: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7" name="TextBox 77"/>
            <p:cNvSpPr txBox="1"/>
            <p:nvPr/>
          </p:nvSpPr>
          <p:spPr>
            <a:xfrm>
              <a:off x="1572548" y="1638320"/>
              <a:ext cx="892934"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8" name="组合 27"/>
          <p:cNvGrpSpPr/>
          <p:nvPr/>
        </p:nvGrpSpPr>
        <p:grpSpPr>
          <a:xfrm>
            <a:off x="6844281" y="1844039"/>
            <a:ext cx="1768225" cy="781585"/>
            <a:chOff x="1256119" y="1638320"/>
            <a:chExt cx="1923767" cy="781585"/>
          </a:xfrm>
        </p:grpSpPr>
        <p:sp>
          <p:nvSpPr>
            <p:cNvPr id="29" name="TextBox 79"/>
            <p:cNvSpPr txBox="1"/>
            <p:nvPr/>
          </p:nvSpPr>
          <p:spPr>
            <a:xfrm>
              <a:off x="1256119"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a:t>
              </a: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0" name="TextBox 80"/>
            <p:cNvSpPr txBox="1"/>
            <p:nvPr/>
          </p:nvSpPr>
          <p:spPr>
            <a:xfrm>
              <a:off x="1572548" y="1638320"/>
              <a:ext cx="892934"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组合 31"/>
          <p:cNvGrpSpPr/>
          <p:nvPr/>
        </p:nvGrpSpPr>
        <p:grpSpPr>
          <a:xfrm>
            <a:off x="6844281" y="3231087"/>
            <a:ext cx="1768225" cy="781585"/>
            <a:chOff x="1256119" y="1638320"/>
            <a:chExt cx="1923767" cy="781585"/>
          </a:xfrm>
        </p:grpSpPr>
        <p:sp>
          <p:nvSpPr>
            <p:cNvPr id="34" name="TextBox 82"/>
            <p:cNvSpPr txBox="1"/>
            <p:nvPr/>
          </p:nvSpPr>
          <p:spPr>
            <a:xfrm>
              <a:off x="1256119"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单击</a:t>
              </a: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此处添加文本单击此处</a:t>
              </a:r>
              <a:r>
                <a:rPr kumimoji="0" lang="zh-CN" altLang="en-US" sz="9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5" name="TextBox 83"/>
            <p:cNvSpPr txBox="1"/>
            <p:nvPr/>
          </p:nvSpPr>
          <p:spPr>
            <a:xfrm>
              <a:off x="1572548" y="1638320"/>
              <a:ext cx="892934"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36" name="TextBox 84"/>
          <p:cNvSpPr txBox="1"/>
          <p:nvPr/>
        </p:nvSpPr>
        <p:spPr>
          <a:xfrm>
            <a:off x="4209785" y="2573950"/>
            <a:ext cx="669640" cy="657985"/>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标题</a:t>
            </a:r>
            <a:endParaRPr kumimoji="0" lang="en-US" altLang="zh-CN" sz="18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文字</a:t>
            </a:r>
            <a:endParaRPr kumimoji="0" lang="zh-CN" altLang="en-US" sz="1800" b="0" i="0" u="none" strike="noStrike" kern="1200" cap="none" spc="0" normalizeH="0" baseline="0" noProof="0" dirty="0">
              <a:ln>
                <a:noFill/>
              </a:ln>
              <a:solidFill>
                <a:srgbClr val="080808"/>
              </a:solidFill>
              <a:effectLst/>
              <a:uLnTx/>
              <a:uFillTx/>
              <a:latin typeface="微软雅黑" pitchFamily="34" charset="-122"/>
              <a:ea typeface="微软雅黑" panose="020B0503020204020204" pitchFamily="34" charset="-122"/>
              <a:cs typeface="+mn-cs"/>
            </a:endParaRPr>
          </a:p>
        </p:txBody>
      </p:sp>
      <p:sp>
        <p:nvSpPr>
          <p:cNvPr id="37" name="TextBox 85"/>
          <p:cNvSpPr txBox="1"/>
          <p:nvPr/>
        </p:nvSpPr>
        <p:spPr>
          <a:xfrm>
            <a:off x="2646923" y="1876406"/>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anose="020B0503020204020204" pitchFamily="34" charset="-122"/>
              <a:cs typeface="+mn-cs"/>
            </a:endParaRPr>
          </a:p>
        </p:txBody>
      </p:sp>
      <p:sp>
        <p:nvSpPr>
          <p:cNvPr id="38" name="TextBox 86"/>
          <p:cNvSpPr txBox="1"/>
          <p:nvPr/>
        </p:nvSpPr>
        <p:spPr>
          <a:xfrm>
            <a:off x="2312207" y="2655976"/>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anose="020B0503020204020204" pitchFamily="34" charset="-122"/>
              <a:cs typeface="+mn-cs"/>
            </a:endParaRPr>
          </a:p>
        </p:txBody>
      </p:sp>
      <p:sp>
        <p:nvSpPr>
          <p:cNvPr id="39" name="TextBox 87"/>
          <p:cNvSpPr txBox="1"/>
          <p:nvPr/>
        </p:nvSpPr>
        <p:spPr>
          <a:xfrm>
            <a:off x="2594299" y="3474492"/>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anose="020B0503020204020204" pitchFamily="34" charset="-122"/>
              <a:cs typeface="+mn-cs"/>
            </a:endParaRPr>
          </a:p>
        </p:txBody>
      </p:sp>
      <p:sp>
        <p:nvSpPr>
          <p:cNvPr id="40" name="TextBox 88"/>
          <p:cNvSpPr txBox="1"/>
          <p:nvPr/>
        </p:nvSpPr>
        <p:spPr>
          <a:xfrm>
            <a:off x="5896599" y="1876406"/>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anose="020B0503020204020204" pitchFamily="34" charset="-122"/>
              <a:cs typeface="+mn-cs"/>
            </a:endParaRPr>
          </a:p>
        </p:txBody>
      </p:sp>
      <p:sp>
        <p:nvSpPr>
          <p:cNvPr id="43" name="TextBox 89"/>
          <p:cNvSpPr txBox="1"/>
          <p:nvPr/>
        </p:nvSpPr>
        <p:spPr>
          <a:xfrm>
            <a:off x="6221683" y="2655976"/>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anose="020B0503020204020204" pitchFamily="34" charset="-122"/>
              <a:cs typeface="+mn-cs"/>
            </a:endParaRPr>
          </a:p>
        </p:txBody>
      </p:sp>
      <p:sp>
        <p:nvSpPr>
          <p:cNvPr id="44" name="TextBox 90"/>
          <p:cNvSpPr txBox="1"/>
          <p:nvPr/>
        </p:nvSpPr>
        <p:spPr>
          <a:xfrm>
            <a:off x="5940636" y="3474492"/>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080808"/>
              </a:solidFill>
              <a:effectLst/>
              <a:uLnTx/>
              <a:uFillTx/>
              <a:latin typeface="微软雅黑" pitchFamily="34" charset="-122"/>
              <a:ea typeface="微软雅黑" panose="020B0503020204020204" pitchFamily="34" charset="-122"/>
              <a:cs typeface="+mn-cs"/>
            </a:endParaRPr>
          </a:p>
        </p:txBody>
      </p:sp>
      <p:sp>
        <p:nvSpPr>
          <p:cNvPr id="48"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49"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0"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6359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Effect transition="in" filter="fade">
                                      <p:cBhvr>
                                        <p:cTn id="19" dur="500"/>
                                        <p:tgtEl>
                                          <p:spTgt spid="3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par>
                                <p:cTn id="60" presetID="53" presetClass="entr" presetSubtype="16"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par>
                                <p:cTn id="65" presetID="53" presetClass="entr" presetSubtype="16"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par>
                                <p:cTn id="70" presetID="53" presetClass="entr" presetSubtype="16" fill="hold"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Effect transition="in" filter="fade">
                                      <p:cBhvr>
                                        <p:cTn id="74" dur="500"/>
                                        <p:tgtEl>
                                          <p:spTgt spid="12"/>
                                        </p:tgtEl>
                                      </p:cBhvr>
                                    </p:animEffect>
                                  </p:childTnLst>
                                </p:cTn>
                              </p:par>
                              <p:par>
                                <p:cTn id="75" presetID="53" presetClass="entr" presetSubtype="16" fill="hold" nodeType="with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par>
                                <p:cTn id="80" presetID="53" presetClass="entr" presetSubtype="16" fill="hold" nodeType="with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500" fill="hold"/>
                                        <p:tgtEl>
                                          <p:spTgt spid="14"/>
                                        </p:tgtEl>
                                        <p:attrNameLst>
                                          <p:attrName>ppt_w</p:attrName>
                                        </p:attrNameLst>
                                      </p:cBhvr>
                                      <p:tavLst>
                                        <p:tav tm="0">
                                          <p:val>
                                            <p:fltVal val="0"/>
                                          </p:val>
                                        </p:tav>
                                        <p:tav tm="100000">
                                          <p:val>
                                            <p:strVal val="#ppt_w"/>
                                          </p:val>
                                        </p:tav>
                                      </p:tavLst>
                                    </p:anim>
                                    <p:anim calcmode="lin" valueType="num">
                                      <p:cBhvr>
                                        <p:cTn id="83" dur="500" fill="hold"/>
                                        <p:tgtEl>
                                          <p:spTgt spid="14"/>
                                        </p:tgtEl>
                                        <p:attrNameLst>
                                          <p:attrName>ppt_h</p:attrName>
                                        </p:attrNameLst>
                                      </p:cBhvr>
                                      <p:tavLst>
                                        <p:tav tm="0">
                                          <p:val>
                                            <p:fltVal val="0"/>
                                          </p:val>
                                        </p:tav>
                                        <p:tav tm="100000">
                                          <p:val>
                                            <p:strVal val="#ppt_h"/>
                                          </p:val>
                                        </p:tav>
                                      </p:tavLst>
                                    </p:anim>
                                    <p:animEffect transition="in" filter="fade">
                                      <p:cBhvr>
                                        <p:cTn id="84" dur="500"/>
                                        <p:tgtEl>
                                          <p:spTgt spid="14"/>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p:cTn id="87" dur="500" fill="hold"/>
                                        <p:tgtEl>
                                          <p:spTgt spid="15"/>
                                        </p:tgtEl>
                                        <p:attrNameLst>
                                          <p:attrName>ppt_w</p:attrName>
                                        </p:attrNameLst>
                                      </p:cBhvr>
                                      <p:tavLst>
                                        <p:tav tm="0">
                                          <p:val>
                                            <p:fltVal val="0"/>
                                          </p:val>
                                        </p:tav>
                                        <p:tav tm="100000">
                                          <p:val>
                                            <p:strVal val="#ppt_w"/>
                                          </p:val>
                                        </p:tav>
                                      </p:tavLst>
                                    </p:anim>
                                    <p:anim calcmode="lin" valueType="num">
                                      <p:cBhvr>
                                        <p:cTn id="88" dur="500" fill="hold"/>
                                        <p:tgtEl>
                                          <p:spTgt spid="15"/>
                                        </p:tgtEl>
                                        <p:attrNameLst>
                                          <p:attrName>ppt_h</p:attrName>
                                        </p:attrNameLst>
                                      </p:cBhvr>
                                      <p:tavLst>
                                        <p:tav tm="0">
                                          <p:val>
                                            <p:fltVal val="0"/>
                                          </p:val>
                                        </p:tav>
                                        <p:tav tm="100000">
                                          <p:val>
                                            <p:strVal val="#ppt_h"/>
                                          </p:val>
                                        </p:tav>
                                      </p:tavLst>
                                    </p:anim>
                                    <p:animEffect transition="in" filter="fade">
                                      <p:cBhvr>
                                        <p:cTn id="89" dur="500"/>
                                        <p:tgtEl>
                                          <p:spTgt spid="15"/>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p:cTn id="92" dur="500" fill="hold"/>
                                        <p:tgtEl>
                                          <p:spTgt spid="16"/>
                                        </p:tgtEl>
                                        <p:attrNameLst>
                                          <p:attrName>ppt_w</p:attrName>
                                        </p:attrNameLst>
                                      </p:cBhvr>
                                      <p:tavLst>
                                        <p:tav tm="0">
                                          <p:val>
                                            <p:fltVal val="0"/>
                                          </p:val>
                                        </p:tav>
                                        <p:tav tm="100000">
                                          <p:val>
                                            <p:strVal val="#ppt_w"/>
                                          </p:val>
                                        </p:tav>
                                      </p:tavLst>
                                    </p:anim>
                                    <p:anim calcmode="lin" valueType="num">
                                      <p:cBhvr>
                                        <p:cTn id="93" dur="500" fill="hold"/>
                                        <p:tgtEl>
                                          <p:spTgt spid="16"/>
                                        </p:tgtEl>
                                        <p:attrNameLst>
                                          <p:attrName>ppt_h</p:attrName>
                                        </p:attrNameLst>
                                      </p:cBhvr>
                                      <p:tavLst>
                                        <p:tav tm="0">
                                          <p:val>
                                            <p:fltVal val="0"/>
                                          </p:val>
                                        </p:tav>
                                        <p:tav tm="100000">
                                          <p:val>
                                            <p:strVal val="#ppt_h"/>
                                          </p:val>
                                        </p:tav>
                                      </p:tavLst>
                                    </p:anim>
                                    <p:animEffect transition="in" filter="fade">
                                      <p:cBhvr>
                                        <p:cTn id="94" dur="500"/>
                                        <p:tgtEl>
                                          <p:spTgt spid="16"/>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500" fill="hold"/>
                                        <p:tgtEl>
                                          <p:spTgt spid="17"/>
                                        </p:tgtEl>
                                        <p:attrNameLst>
                                          <p:attrName>ppt_w</p:attrName>
                                        </p:attrNameLst>
                                      </p:cBhvr>
                                      <p:tavLst>
                                        <p:tav tm="0">
                                          <p:val>
                                            <p:fltVal val="0"/>
                                          </p:val>
                                        </p:tav>
                                        <p:tav tm="100000">
                                          <p:val>
                                            <p:strVal val="#ppt_w"/>
                                          </p:val>
                                        </p:tav>
                                      </p:tavLst>
                                    </p:anim>
                                    <p:anim calcmode="lin" valueType="num">
                                      <p:cBhvr>
                                        <p:cTn id="98" dur="500" fill="hold"/>
                                        <p:tgtEl>
                                          <p:spTgt spid="17"/>
                                        </p:tgtEl>
                                        <p:attrNameLst>
                                          <p:attrName>ppt_h</p:attrName>
                                        </p:attrNameLst>
                                      </p:cBhvr>
                                      <p:tavLst>
                                        <p:tav tm="0">
                                          <p:val>
                                            <p:fltVal val="0"/>
                                          </p:val>
                                        </p:tav>
                                        <p:tav tm="100000">
                                          <p:val>
                                            <p:strVal val="#ppt_h"/>
                                          </p:val>
                                        </p:tav>
                                      </p:tavLst>
                                    </p:anim>
                                    <p:animEffect transition="in" filter="fade">
                                      <p:cBhvr>
                                        <p:cTn id="99" dur="500"/>
                                        <p:tgtEl>
                                          <p:spTgt spid="17"/>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 calcmode="lin" valueType="num">
                                      <p:cBhvr>
                                        <p:cTn id="102" dur="500" fill="hold"/>
                                        <p:tgtEl>
                                          <p:spTgt spid="18"/>
                                        </p:tgtEl>
                                        <p:attrNameLst>
                                          <p:attrName>ppt_w</p:attrName>
                                        </p:attrNameLst>
                                      </p:cBhvr>
                                      <p:tavLst>
                                        <p:tav tm="0">
                                          <p:val>
                                            <p:fltVal val="0"/>
                                          </p:val>
                                        </p:tav>
                                        <p:tav tm="100000">
                                          <p:val>
                                            <p:strVal val="#ppt_w"/>
                                          </p:val>
                                        </p:tav>
                                      </p:tavLst>
                                    </p:anim>
                                    <p:anim calcmode="lin" valueType="num">
                                      <p:cBhvr>
                                        <p:cTn id="103" dur="500" fill="hold"/>
                                        <p:tgtEl>
                                          <p:spTgt spid="18"/>
                                        </p:tgtEl>
                                        <p:attrNameLst>
                                          <p:attrName>ppt_h</p:attrName>
                                        </p:attrNameLst>
                                      </p:cBhvr>
                                      <p:tavLst>
                                        <p:tav tm="0">
                                          <p:val>
                                            <p:fltVal val="0"/>
                                          </p:val>
                                        </p:tav>
                                        <p:tav tm="100000">
                                          <p:val>
                                            <p:strVal val="#ppt_h"/>
                                          </p:val>
                                        </p:tav>
                                      </p:tavLst>
                                    </p:anim>
                                    <p:animEffect transition="in" filter="fade">
                                      <p:cBhvr>
                                        <p:cTn id="104" dur="500"/>
                                        <p:tgtEl>
                                          <p:spTgt spid="18"/>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p:cTn id="107" dur="500" fill="hold"/>
                                        <p:tgtEl>
                                          <p:spTgt spid="19"/>
                                        </p:tgtEl>
                                        <p:attrNameLst>
                                          <p:attrName>ppt_w</p:attrName>
                                        </p:attrNameLst>
                                      </p:cBhvr>
                                      <p:tavLst>
                                        <p:tav tm="0">
                                          <p:val>
                                            <p:fltVal val="0"/>
                                          </p:val>
                                        </p:tav>
                                        <p:tav tm="100000">
                                          <p:val>
                                            <p:strVal val="#ppt_w"/>
                                          </p:val>
                                        </p:tav>
                                      </p:tavLst>
                                    </p:anim>
                                    <p:anim calcmode="lin" valueType="num">
                                      <p:cBhvr>
                                        <p:cTn id="108" dur="500" fill="hold"/>
                                        <p:tgtEl>
                                          <p:spTgt spid="19"/>
                                        </p:tgtEl>
                                        <p:attrNameLst>
                                          <p:attrName>ppt_h</p:attrName>
                                        </p:attrNameLst>
                                      </p:cBhvr>
                                      <p:tavLst>
                                        <p:tav tm="0">
                                          <p:val>
                                            <p:fltVal val="0"/>
                                          </p:val>
                                        </p:tav>
                                        <p:tav tm="100000">
                                          <p:val>
                                            <p:strVal val="#ppt_h"/>
                                          </p:val>
                                        </p:tav>
                                      </p:tavLst>
                                    </p:anim>
                                    <p:animEffect transition="in" filter="fade">
                                      <p:cBhvr>
                                        <p:cTn id="109" dur="500"/>
                                        <p:tgtEl>
                                          <p:spTgt spid="19"/>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0"/>
                                        </p:tgtEl>
                                        <p:attrNameLst>
                                          <p:attrName>style.visibility</p:attrName>
                                        </p:attrNameLst>
                                      </p:cBhvr>
                                      <p:to>
                                        <p:strVal val="visible"/>
                                      </p:to>
                                    </p:set>
                                    <p:anim calcmode="lin" valueType="num">
                                      <p:cBhvr>
                                        <p:cTn id="112" dur="500" fill="hold"/>
                                        <p:tgtEl>
                                          <p:spTgt spid="20"/>
                                        </p:tgtEl>
                                        <p:attrNameLst>
                                          <p:attrName>ppt_w</p:attrName>
                                        </p:attrNameLst>
                                      </p:cBhvr>
                                      <p:tavLst>
                                        <p:tav tm="0">
                                          <p:val>
                                            <p:fltVal val="0"/>
                                          </p:val>
                                        </p:tav>
                                        <p:tav tm="100000">
                                          <p:val>
                                            <p:strVal val="#ppt_w"/>
                                          </p:val>
                                        </p:tav>
                                      </p:tavLst>
                                    </p:anim>
                                    <p:anim calcmode="lin" valueType="num">
                                      <p:cBhvr>
                                        <p:cTn id="113" dur="500" fill="hold"/>
                                        <p:tgtEl>
                                          <p:spTgt spid="20"/>
                                        </p:tgtEl>
                                        <p:attrNameLst>
                                          <p:attrName>ppt_h</p:attrName>
                                        </p:attrNameLst>
                                      </p:cBhvr>
                                      <p:tavLst>
                                        <p:tav tm="0">
                                          <p:val>
                                            <p:fltVal val="0"/>
                                          </p:val>
                                        </p:tav>
                                        <p:tav tm="100000">
                                          <p:val>
                                            <p:strVal val="#ppt_h"/>
                                          </p:val>
                                        </p:tav>
                                      </p:tavLst>
                                    </p:anim>
                                    <p:animEffect transition="in" filter="fade">
                                      <p:cBhvr>
                                        <p:cTn id="114" dur="500"/>
                                        <p:tgtEl>
                                          <p:spTgt spid="20"/>
                                        </p:tgtEl>
                                      </p:cBhvr>
                                    </p:animEffect>
                                  </p:childTnLst>
                                </p:cTn>
                              </p:par>
                              <p:par>
                                <p:cTn id="115" presetID="2" presetClass="entr" presetSubtype="8" fill="hold" nodeType="with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additive="base">
                                        <p:cTn id="117" dur="500" fill="hold"/>
                                        <p:tgtEl>
                                          <p:spTgt spid="22"/>
                                        </p:tgtEl>
                                        <p:attrNameLst>
                                          <p:attrName>ppt_x</p:attrName>
                                        </p:attrNameLst>
                                      </p:cBhvr>
                                      <p:tavLst>
                                        <p:tav tm="0">
                                          <p:val>
                                            <p:strVal val="0-#ppt_w/2"/>
                                          </p:val>
                                        </p:tav>
                                        <p:tav tm="100000">
                                          <p:val>
                                            <p:strVal val="#ppt_x"/>
                                          </p:val>
                                        </p:tav>
                                      </p:tavLst>
                                    </p:anim>
                                    <p:anim calcmode="lin" valueType="num">
                                      <p:cBhvr additive="base">
                                        <p:cTn id="118" dur="500" fill="hold"/>
                                        <p:tgtEl>
                                          <p:spTgt spid="22"/>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25"/>
                                        </p:tgtEl>
                                        <p:attrNameLst>
                                          <p:attrName>style.visibility</p:attrName>
                                        </p:attrNameLst>
                                      </p:cBhvr>
                                      <p:to>
                                        <p:strVal val="visible"/>
                                      </p:to>
                                    </p:set>
                                    <p:anim calcmode="lin" valueType="num">
                                      <p:cBhvr additive="base">
                                        <p:cTn id="121" dur="500" fill="hold"/>
                                        <p:tgtEl>
                                          <p:spTgt spid="25"/>
                                        </p:tgtEl>
                                        <p:attrNameLst>
                                          <p:attrName>ppt_x</p:attrName>
                                        </p:attrNameLst>
                                      </p:cBhvr>
                                      <p:tavLst>
                                        <p:tav tm="0">
                                          <p:val>
                                            <p:strVal val="0-#ppt_w/2"/>
                                          </p:val>
                                        </p:tav>
                                        <p:tav tm="100000">
                                          <p:val>
                                            <p:strVal val="#ppt_x"/>
                                          </p:val>
                                        </p:tav>
                                      </p:tavLst>
                                    </p:anim>
                                    <p:anim calcmode="lin" valueType="num">
                                      <p:cBhvr additive="base">
                                        <p:cTn id="122" dur="500" fill="hold"/>
                                        <p:tgtEl>
                                          <p:spTgt spid="25"/>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8"/>
                                        </p:tgtEl>
                                        <p:attrNameLst>
                                          <p:attrName>style.visibility</p:attrName>
                                        </p:attrNameLst>
                                      </p:cBhvr>
                                      <p:to>
                                        <p:strVal val="visible"/>
                                      </p:to>
                                    </p:set>
                                    <p:anim calcmode="lin" valueType="num">
                                      <p:cBhvr additive="base">
                                        <p:cTn id="125" dur="500" fill="hold"/>
                                        <p:tgtEl>
                                          <p:spTgt spid="28"/>
                                        </p:tgtEl>
                                        <p:attrNameLst>
                                          <p:attrName>ppt_x</p:attrName>
                                        </p:attrNameLst>
                                      </p:cBhvr>
                                      <p:tavLst>
                                        <p:tav tm="0">
                                          <p:val>
                                            <p:strVal val="1+#ppt_w/2"/>
                                          </p:val>
                                        </p:tav>
                                        <p:tav tm="100000">
                                          <p:val>
                                            <p:strVal val="#ppt_x"/>
                                          </p:val>
                                        </p:tav>
                                      </p:tavLst>
                                    </p:anim>
                                    <p:anim calcmode="lin" valueType="num">
                                      <p:cBhvr additive="base">
                                        <p:cTn id="126" dur="500" fill="hold"/>
                                        <p:tgtEl>
                                          <p:spTgt spid="28"/>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cBhvr additive="base">
                                        <p:cTn id="129" dur="500" fill="hold"/>
                                        <p:tgtEl>
                                          <p:spTgt spid="32"/>
                                        </p:tgtEl>
                                        <p:attrNameLst>
                                          <p:attrName>ppt_x</p:attrName>
                                        </p:attrNameLst>
                                      </p:cBhvr>
                                      <p:tavLst>
                                        <p:tav tm="0">
                                          <p:val>
                                            <p:strVal val="1+#ppt_w/2"/>
                                          </p:val>
                                        </p:tav>
                                        <p:tav tm="100000">
                                          <p:val>
                                            <p:strVal val="#ppt_x"/>
                                          </p:val>
                                        </p:tav>
                                      </p:tavLst>
                                    </p:anim>
                                    <p:anim calcmode="lin" valueType="num">
                                      <p:cBhvr additive="base">
                                        <p:cTn id="13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5" grpId="0" animBg="1"/>
      <p:bldP spid="16" grpId="0" animBg="1"/>
      <p:bldP spid="17" grpId="0" animBg="1"/>
      <p:bldP spid="18" grpId="0" animBg="1"/>
      <p:bldP spid="19" grpId="0" animBg="1"/>
      <p:bldP spid="20" grpId="0" animBg="1"/>
      <p:bldP spid="21" grpId="0" animBg="1"/>
      <p:bldP spid="36" grpId="0"/>
      <p:bldP spid="37" grpId="0"/>
      <p:bldP spid="38" grpId="0"/>
      <p:bldP spid="39" grpId="0"/>
      <p:bldP spid="40"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2627784" y="2445032"/>
            <a:ext cx="446449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单击添加标题</a:t>
            </a:r>
            <a:endParaRPr kumimoji="0" lang="zh-CN" altLang="zh-CN"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2" name="文本框 9"/>
          <p:cNvSpPr txBox="1"/>
          <p:nvPr/>
        </p:nvSpPr>
        <p:spPr>
          <a:xfrm>
            <a:off x="2738037" y="3379922"/>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3" name="文本框 9"/>
          <p:cNvSpPr txBox="1"/>
          <p:nvPr/>
        </p:nvSpPr>
        <p:spPr>
          <a:xfrm>
            <a:off x="2738036" y="3689973"/>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4" name="文本框 9"/>
          <p:cNvSpPr txBox="1"/>
          <p:nvPr/>
        </p:nvSpPr>
        <p:spPr>
          <a:xfrm>
            <a:off x="4072930"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 name="文本框 9"/>
          <p:cNvSpPr txBox="1"/>
          <p:nvPr/>
        </p:nvSpPr>
        <p:spPr>
          <a:xfrm>
            <a:off x="4072931"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6" name="文本框 9"/>
          <p:cNvSpPr txBox="1"/>
          <p:nvPr/>
        </p:nvSpPr>
        <p:spPr>
          <a:xfrm>
            <a:off x="5441082"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7" name="文本框 9"/>
          <p:cNvSpPr txBox="1"/>
          <p:nvPr/>
        </p:nvSpPr>
        <p:spPr>
          <a:xfrm>
            <a:off x="5441083"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8" name="Text Box 4"/>
          <p:cNvSpPr txBox="1">
            <a:spLocks noChangeArrowheads="1"/>
          </p:cNvSpPr>
          <p:nvPr/>
        </p:nvSpPr>
        <p:spPr bwMode="auto">
          <a:xfrm>
            <a:off x="3776614" y="843558"/>
            <a:ext cx="23042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rPr>
              <a:t>04</a:t>
            </a:r>
            <a:endParaRPr kumimoji="0" lang="zh-CN" altLang="zh-CN" sz="1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356030034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194"/>
          <p:cNvSpPr txBox="1"/>
          <p:nvPr/>
        </p:nvSpPr>
        <p:spPr>
          <a:xfrm>
            <a:off x="6084168" y="2069740"/>
            <a:ext cx="2130192" cy="665310"/>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文本</a:t>
            </a: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30" name="TextBox 195"/>
          <p:cNvSpPr txBox="1"/>
          <p:nvPr/>
        </p:nvSpPr>
        <p:spPr>
          <a:xfrm>
            <a:off x="6084168" y="1773879"/>
            <a:ext cx="2322652"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2" name="TextBox 196"/>
          <p:cNvSpPr txBox="1"/>
          <p:nvPr/>
        </p:nvSpPr>
        <p:spPr>
          <a:xfrm>
            <a:off x="6095236" y="3466422"/>
            <a:ext cx="2344788" cy="665310"/>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34" name="TextBox 197"/>
          <p:cNvSpPr txBox="1"/>
          <p:nvPr/>
        </p:nvSpPr>
        <p:spPr>
          <a:xfrm>
            <a:off x="6095236" y="3170561"/>
            <a:ext cx="2322652"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5" name="TextBox 198"/>
          <p:cNvSpPr txBox="1"/>
          <p:nvPr/>
        </p:nvSpPr>
        <p:spPr>
          <a:xfrm>
            <a:off x="736691" y="3555660"/>
            <a:ext cx="2344788" cy="692497"/>
          </a:xfrm>
          <a:prstGeom prst="rect">
            <a:avLst/>
          </a:prstGeom>
          <a:noFill/>
        </p:spPr>
        <p:txBody>
          <a:bodyPr wrap="square" lIns="0" tIns="0" rIns="0" bIns="0" rtlCol="0">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a:t>
            </a:r>
          </a:p>
          <a:p>
            <a:pPr marL="0" marR="0" lvl="0" indent="0" algn="r"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36" name="TextBox 199"/>
          <p:cNvSpPr txBox="1"/>
          <p:nvPr/>
        </p:nvSpPr>
        <p:spPr>
          <a:xfrm>
            <a:off x="736691" y="3259799"/>
            <a:ext cx="2322652" cy="246221"/>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7" name="TextBox 200"/>
          <p:cNvSpPr txBox="1"/>
          <p:nvPr/>
        </p:nvSpPr>
        <p:spPr>
          <a:xfrm>
            <a:off x="725623" y="2086694"/>
            <a:ext cx="2344788" cy="692497"/>
          </a:xfrm>
          <a:prstGeom prst="rect">
            <a:avLst/>
          </a:prstGeom>
          <a:noFill/>
        </p:spPr>
        <p:txBody>
          <a:bodyPr wrap="square" lIns="0" tIns="0" rIns="0" bIns="0" rtlCol="0">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a:t>
            </a:r>
          </a:p>
          <a:p>
            <a:pPr marL="0" marR="0" lvl="0" indent="0" algn="r"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38" name="TextBox 201"/>
          <p:cNvSpPr txBox="1"/>
          <p:nvPr/>
        </p:nvSpPr>
        <p:spPr>
          <a:xfrm>
            <a:off x="725623" y="1790833"/>
            <a:ext cx="2322652" cy="246221"/>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39" name="组合 38"/>
          <p:cNvGrpSpPr/>
          <p:nvPr/>
        </p:nvGrpSpPr>
        <p:grpSpPr>
          <a:xfrm>
            <a:off x="3232913" y="1543496"/>
            <a:ext cx="1077642" cy="1385911"/>
            <a:chOff x="3232913" y="1543496"/>
            <a:chExt cx="1077642" cy="1385911"/>
          </a:xfrm>
        </p:grpSpPr>
        <p:sp>
          <p:nvSpPr>
            <p:cNvPr id="40" name="椭圆 34"/>
            <p:cNvSpPr/>
            <p:nvPr/>
          </p:nvSpPr>
          <p:spPr>
            <a:xfrm rot="10800000">
              <a:off x="3232913" y="15434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43" name="TextBox 228"/>
            <p:cNvSpPr txBox="1"/>
            <p:nvPr/>
          </p:nvSpPr>
          <p:spPr>
            <a:xfrm>
              <a:off x="3515473" y="1888715"/>
              <a:ext cx="442363" cy="384721"/>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01</a:t>
              </a:r>
              <a:endParaRPr kumimoji="0" lang="zh-CN" altLang="en-US"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44" name="组合 43"/>
          <p:cNvGrpSpPr/>
          <p:nvPr/>
        </p:nvGrpSpPr>
        <p:grpSpPr>
          <a:xfrm>
            <a:off x="4452762" y="1514794"/>
            <a:ext cx="1385911" cy="1077642"/>
            <a:chOff x="4452762" y="1514794"/>
            <a:chExt cx="1385911" cy="1077642"/>
          </a:xfrm>
        </p:grpSpPr>
        <p:sp>
          <p:nvSpPr>
            <p:cNvPr id="45" name="椭圆 34"/>
            <p:cNvSpPr/>
            <p:nvPr/>
          </p:nvSpPr>
          <p:spPr>
            <a:xfrm rot="16200000">
              <a:off x="4606897" y="136065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1">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46" name="TextBox 229"/>
            <p:cNvSpPr txBox="1"/>
            <p:nvPr/>
          </p:nvSpPr>
          <p:spPr>
            <a:xfrm>
              <a:off x="5108141" y="1888715"/>
              <a:ext cx="442363" cy="384721"/>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02</a:t>
              </a:r>
              <a:endParaRPr kumimoji="0" lang="zh-CN" altLang="en-US"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47" name="组合 46"/>
          <p:cNvGrpSpPr/>
          <p:nvPr/>
        </p:nvGrpSpPr>
        <p:grpSpPr>
          <a:xfrm>
            <a:off x="4790502" y="2693054"/>
            <a:ext cx="1077642" cy="1385911"/>
            <a:chOff x="4790502" y="2693054"/>
            <a:chExt cx="1077642" cy="1385911"/>
          </a:xfrm>
        </p:grpSpPr>
        <p:sp>
          <p:nvSpPr>
            <p:cNvPr id="48" name="椭圆 34"/>
            <p:cNvSpPr/>
            <p:nvPr/>
          </p:nvSpPr>
          <p:spPr>
            <a:xfrm>
              <a:off x="4790502" y="2693054"/>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49" name="TextBox 230"/>
            <p:cNvSpPr txBox="1"/>
            <p:nvPr/>
          </p:nvSpPr>
          <p:spPr>
            <a:xfrm>
              <a:off x="5108141" y="3363299"/>
              <a:ext cx="442363" cy="384721"/>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04</a:t>
              </a:r>
              <a:endParaRPr kumimoji="0" lang="zh-CN" altLang="en-US"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grpSp>
        <p:nvGrpSpPr>
          <p:cNvPr id="50" name="组合 49"/>
          <p:cNvGrpSpPr/>
          <p:nvPr/>
        </p:nvGrpSpPr>
        <p:grpSpPr>
          <a:xfrm>
            <a:off x="3197829" y="2976787"/>
            <a:ext cx="1385911" cy="1077642"/>
            <a:chOff x="3197829" y="2976787"/>
            <a:chExt cx="1385911" cy="1077642"/>
          </a:xfrm>
        </p:grpSpPr>
        <p:sp>
          <p:nvSpPr>
            <p:cNvPr id="51" name="椭圆 34"/>
            <p:cNvSpPr/>
            <p:nvPr/>
          </p:nvSpPr>
          <p:spPr>
            <a:xfrm rot="5400000">
              <a:off x="3351964" y="2822652"/>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2">
                <a:alpha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52" name="TextBox 231"/>
            <p:cNvSpPr txBox="1"/>
            <p:nvPr/>
          </p:nvSpPr>
          <p:spPr>
            <a:xfrm>
              <a:off x="3515473" y="3323246"/>
              <a:ext cx="442363" cy="384721"/>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03</a:t>
              </a:r>
              <a:endParaRPr kumimoji="0" lang="zh-CN" altLang="en-US" sz="25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sp>
        <p:nvSpPr>
          <p:cNvPr id="27"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28"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3"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3842660"/>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0000">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14:bounceEnd="40000">
                                          <p:cBhvr additive="base">
                                            <p:cTn id="7"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14:presetBounceEnd="40000">
                                      <p:stCondLst>
                                        <p:cond delay="900"/>
                                      </p:stCondLst>
                                      <p:childTnLst>
                                        <p:set>
                                          <p:cBhvr>
                                            <p:cTn id="10" dur="1" fill="hold">
                                              <p:stCondLst>
                                                <p:cond delay="0"/>
                                              </p:stCondLst>
                                            </p:cTn>
                                            <p:tgtEl>
                                              <p:spTgt spid="44"/>
                                            </p:tgtEl>
                                            <p:attrNameLst>
                                              <p:attrName>style.visibility</p:attrName>
                                            </p:attrNameLst>
                                          </p:cBhvr>
                                          <p:to>
                                            <p:strVal val="visible"/>
                                          </p:to>
                                        </p:set>
                                        <p:anim calcmode="lin" valueType="num" p14:bounceEnd="40000">
                                          <p:cBhvr additive="base">
                                            <p:cTn id="11" dur="500" fill="hold"/>
                                            <p:tgtEl>
                                              <p:spTgt spid="44"/>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4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40000">
                                      <p:stCondLst>
                                        <p:cond delay="300"/>
                                      </p:stCondLst>
                                      <p:childTnLst>
                                        <p:set>
                                          <p:cBhvr>
                                            <p:cTn id="14" dur="1" fill="hold">
                                              <p:stCondLst>
                                                <p:cond delay="0"/>
                                              </p:stCondLst>
                                            </p:cTn>
                                            <p:tgtEl>
                                              <p:spTgt spid="50"/>
                                            </p:tgtEl>
                                            <p:attrNameLst>
                                              <p:attrName>style.visibility</p:attrName>
                                            </p:attrNameLst>
                                          </p:cBhvr>
                                          <p:to>
                                            <p:strVal val="visible"/>
                                          </p:to>
                                        </p:set>
                                        <p:anim calcmode="lin" valueType="num" p14:bounceEnd="40000">
                                          <p:cBhvr additive="base">
                                            <p:cTn id="15" dur="5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14:presetBounceEnd="40000">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14:bounceEnd="40000">
                                          <p:cBhvr additive="base">
                                            <p:cTn id="19"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400"/>
                                </p:stCondLst>
                                <p:childTnLst>
                                  <p:par>
                                    <p:cTn id="22" presetID="22" presetClass="entr" presetSubtype="8"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500"/>
                                            <p:tgtEl>
                                              <p:spTgt spid="3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par>
                              <p:cTn id="28" fill="hold">
                                <p:stCondLst>
                                  <p:cond delay="1900"/>
                                </p:stCondLst>
                                <p:childTnLst>
                                  <p:par>
                                    <p:cTn id="29" presetID="22" presetClass="entr" presetSubtype="8"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childTnLst>
                              </p:cTn>
                            </p:par>
                            <p:par>
                              <p:cTn id="35" fill="hold">
                                <p:stCondLst>
                                  <p:cond delay="2400"/>
                                </p:stCondLst>
                                <p:childTnLst>
                                  <p:par>
                                    <p:cTn id="36" presetID="22" presetClass="entr" presetSubtype="8"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29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left)">
                                          <p:cBhvr>
                                            <p:cTn id="4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2" grpId="0"/>
          <p:bldP spid="34" grpId="0"/>
          <p:bldP spid="35" grpId="0"/>
          <p:bldP spid="36"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90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1+#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0-#ppt_w/2"/>
                                              </p:val>
                                            </p:tav>
                                            <p:tav tm="100000">
                                              <p:val>
                                                <p:strVal val="#ppt_x"/>
                                              </p:val>
                                            </p:tav>
                                          </p:tavLst>
                                        </p:anim>
                                        <p:anim calcmode="lin" valueType="num">
                                          <p:cBhvr additive="base">
                                            <p:cTn id="16" dur="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400"/>
                                </p:stCondLst>
                                <p:childTnLst>
                                  <p:par>
                                    <p:cTn id="22" presetID="22" presetClass="entr" presetSubtype="8"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500"/>
                                            <p:tgtEl>
                                              <p:spTgt spid="30"/>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par>
                              <p:cTn id="28" fill="hold">
                                <p:stCondLst>
                                  <p:cond delay="1900"/>
                                </p:stCondLst>
                                <p:childTnLst>
                                  <p:par>
                                    <p:cTn id="29" presetID="22" presetClass="entr" presetSubtype="8"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childTnLst>
                              </p:cTn>
                            </p:par>
                            <p:par>
                              <p:cTn id="35" fill="hold">
                                <p:stCondLst>
                                  <p:cond delay="2400"/>
                                </p:stCondLst>
                                <p:childTnLst>
                                  <p:par>
                                    <p:cTn id="36" presetID="22" presetClass="entr" presetSubtype="8"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29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left)">
                                          <p:cBhvr>
                                            <p:cTn id="4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2" grpId="0"/>
          <p:bldP spid="34" grpId="0"/>
          <p:bldP spid="35" grpId="0"/>
          <p:bldP spid="36" grpId="0"/>
          <p:bldP spid="37" grpId="0"/>
          <p:bldP spid="3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623374" y="2713001"/>
            <a:ext cx="1627582" cy="1385713"/>
            <a:chOff x="4208894" y="3762612"/>
            <a:chExt cx="1822450" cy="1551623"/>
          </a:xfrm>
        </p:grpSpPr>
        <p:sp>
          <p:nvSpPr>
            <p:cNvPr id="8" name="等腰三角形 7"/>
            <p:cNvSpPr/>
            <p:nvPr/>
          </p:nvSpPr>
          <p:spPr>
            <a:xfrm rot="10800000">
              <a:off x="4208894" y="3762612"/>
              <a:ext cx="1822450" cy="1551623"/>
            </a:xfrm>
            <a:prstGeom prst="triangle">
              <a:avLst/>
            </a:prstGeom>
            <a:solidFill>
              <a:schemeClr val="tx2">
                <a:alpha val="50000"/>
              </a:schemeClr>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F8F8F8"/>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9" name="TextBox 3"/>
            <p:cNvSpPr txBox="1"/>
            <p:nvPr/>
          </p:nvSpPr>
          <p:spPr>
            <a:xfrm>
              <a:off x="4711452" y="3969357"/>
              <a:ext cx="824027" cy="65479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endParaRPr kumimoji="0" lang="en-US" altLang="zh-CN" sz="16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文字</a:t>
              </a:r>
            </a:p>
          </p:txBody>
        </p:sp>
      </p:grpSp>
      <p:grpSp>
        <p:nvGrpSpPr>
          <p:cNvPr id="10" name="组合 9"/>
          <p:cNvGrpSpPr/>
          <p:nvPr/>
        </p:nvGrpSpPr>
        <p:grpSpPr>
          <a:xfrm>
            <a:off x="4644008" y="2815777"/>
            <a:ext cx="1576321" cy="1340149"/>
            <a:chOff x="5237842" y="4004098"/>
            <a:chExt cx="1765052" cy="1500603"/>
          </a:xfrm>
        </p:grpSpPr>
        <p:sp>
          <p:nvSpPr>
            <p:cNvPr id="11"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bg2">
                <a:alpha val="50000"/>
              </a:schemeClr>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F8F8F8"/>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2" name="TextBox 6"/>
            <p:cNvSpPr txBox="1"/>
            <p:nvPr/>
          </p:nvSpPr>
          <p:spPr>
            <a:xfrm>
              <a:off x="5997759" y="4958700"/>
              <a:ext cx="666278" cy="37908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p>
          </p:txBody>
        </p:sp>
      </p:grpSp>
      <p:grpSp>
        <p:nvGrpSpPr>
          <p:cNvPr id="13" name="组合 12"/>
          <p:cNvGrpSpPr/>
          <p:nvPr/>
        </p:nvGrpSpPr>
        <p:grpSpPr>
          <a:xfrm>
            <a:off x="3658544" y="1204188"/>
            <a:ext cx="1604674" cy="1311991"/>
            <a:chOff x="4244067" y="2343574"/>
            <a:chExt cx="1796802" cy="1469072"/>
          </a:xfrm>
        </p:grpSpPr>
        <p:sp>
          <p:nvSpPr>
            <p:cNvPr id="14"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bg1">
                <a:alpha val="50000"/>
              </a:schemeClr>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F8F8F8"/>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5" name="TextBox 9"/>
            <p:cNvSpPr txBox="1"/>
            <p:nvPr/>
          </p:nvSpPr>
          <p:spPr>
            <a:xfrm>
              <a:off x="4801423" y="3047006"/>
              <a:ext cx="666279" cy="3790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p>
          </p:txBody>
        </p:sp>
      </p:grpSp>
      <p:grpSp>
        <p:nvGrpSpPr>
          <p:cNvPr id="16" name="组合 15"/>
          <p:cNvGrpSpPr/>
          <p:nvPr/>
        </p:nvGrpSpPr>
        <p:grpSpPr>
          <a:xfrm>
            <a:off x="2690171" y="2815777"/>
            <a:ext cx="1576321" cy="1340149"/>
            <a:chOff x="3275692" y="4004098"/>
            <a:chExt cx="1765052" cy="1500603"/>
          </a:xfrm>
        </p:grpSpPr>
        <p:sp>
          <p:nvSpPr>
            <p:cNvPr id="17"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tx1">
                <a:alpha val="50000"/>
              </a:schemeClr>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F8F8F8"/>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8" name="TextBox 12"/>
            <p:cNvSpPr txBox="1"/>
            <p:nvPr/>
          </p:nvSpPr>
          <p:spPr>
            <a:xfrm>
              <a:off x="3622960" y="4936591"/>
              <a:ext cx="666278" cy="37908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p>
          </p:txBody>
        </p:sp>
      </p:grpSp>
      <p:grpSp>
        <p:nvGrpSpPr>
          <p:cNvPr id="19" name="组合 18"/>
          <p:cNvGrpSpPr/>
          <p:nvPr/>
        </p:nvGrpSpPr>
        <p:grpSpPr>
          <a:xfrm>
            <a:off x="5076056" y="1484992"/>
            <a:ext cx="2548069" cy="808260"/>
            <a:chOff x="5740568" y="2797139"/>
            <a:chExt cx="2548069" cy="808260"/>
          </a:xfrm>
        </p:grpSpPr>
        <p:grpSp>
          <p:nvGrpSpPr>
            <p:cNvPr id="20" name="组合 44"/>
            <p:cNvGrpSpPr>
              <a:grpSpLocks/>
            </p:cNvGrpSpPr>
            <p:nvPr/>
          </p:nvGrpSpPr>
          <p:grpSpPr bwMode="auto">
            <a:xfrm flipH="1">
              <a:off x="6042252" y="3141849"/>
              <a:ext cx="2184400" cy="400110"/>
              <a:chOff x="-362770" y="3102960"/>
              <a:chExt cx="2183514" cy="400110"/>
            </a:xfrm>
          </p:grpSpPr>
          <p:sp>
            <p:nvSpPr>
              <p:cNvPr id="23"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24"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grpSp>
        <p:sp>
          <p:nvSpPr>
            <p:cNvPr id="21" name="TextBox 11"/>
            <p:cNvSpPr txBox="1">
              <a:spLocks noChangeArrowheads="1"/>
            </p:cNvSpPr>
            <p:nvPr/>
          </p:nvSpPr>
          <p:spPr bwMode="auto">
            <a:xfrm flipH="1">
              <a:off x="6028600" y="2797139"/>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en-US" altLang="zh-CN"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cxnSp>
          <p:nvCxnSpPr>
            <p:cNvPr id="22" name="直接连接符 21"/>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5" name="组合 24"/>
          <p:cNvGrpSpPr/>
          <p:nvPr/>
        </p:nvGrpSpPr>
        <p:grpSpPr>
          <a:xfrm>
            <a:off x="641496" y="2681681"/>
            <a:ext cx="2639983" cy="794243"/>
            <a:chOff x="821899" y="3802559"/>
            <a:chExt cx="2639983" cy="794243"/>
          </a:xfrm>
        </p:grpSpPr>
        <p:grpSp>
          <p:nvGrpSpPr>
            <p:cNvPr id="26" name="组合 44"/>
            <p:cNvGrpSpPr>
              <a:grpSpLocks/>
            </p:cNvGrpSpPr>
            <p:nvPr/>
          </p:nvGrpSpPr>
          <p:grpSpPr bwMode="auto">
            <a:xfrm flipH="1">
              <a:off x="821899" y="4133252"/>
              <a:ext cx="2184400" cy="400110"/>
              <a:chOff x="-362770" y="3102960"/>
              <a:chExt cx="2183514" cy="400110"/>
            </a:xfrm>
          </p:grpSpPr>
          <p:sp>
            <p:nvSpPr>
              <p:cNvPr id="29"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30"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grpSp>
        <p:sp>
          <p:nvSpPr>
            <p:cNvPr id="27" name="TextBox 11"/>
            <p:cNvSpPr txBox="1">
              <a:spLocks noChangeArrowheads="1"/>
            </p:cNvSpPr>
            <p:nvPr/>
          </p:nvSpPr>
          <p:spPr bwMode="auto">
            <a:xfrm flipH="1">
              <a:off x="844254" y="3802559"/>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en-US" altLang="zh-CN"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cxnSp>
          <p:nvCxnSpPr>
            <p:cNvPr id="28" name="直接连接符 27"/>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32" name="组合 31"/>
          <p:cNvGrpSpPr/>
          <p:nvPr/>
        </p:nvGrpSpPr>
        <p:grpSpPr>
          <a:xfrm>
            <a:off x="6003847" y="3144506"/>
            <a:ext cx="2572375" cy="784440"/>
            <a:chOff x="5654277" y="2820959"/>
            <a:chExt cx="2572375" cy="784440"/>
          </a:xfrm>
        </p:grpSpPr>
        <p:grpSp>
          <p:nvGrpSpPr>
            <p:cNvPr id="34" name="组合 44"/>
            <p:cNvGrpSpPr>
              <a:grpSpLocks/>
            </p:cNvGrpSpPr>
            <p:nvPr/>
          </p:nvGrpSpPr>
          <p:grpSpPr bwMode="auto">
            <a:xfrm flipH="1">
              <a:off x="6042252" y="3141849"/>
              <a:ext cx="2184400" cy="400110"/>
              <a:chOff x="-362770" y="3102960"/>
              <a:chExt cx="2183514" cy="400110"/>
            </a:xfrm>
          </p:grpSpPr>
          <p:sp>
            <p:nvSpPr>
              <p:cNvPr id="37"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38"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grpSp>
        <p:sp>
          <p:nvSpPr>
            <p:cNvPr id="35" name="TextBox 11"/>
            <p:cNvSpPr txBox="1">
              <a:spLocks noChangeArrowheads="1"/>
            </p:cNvSpPr>
            <p:nvPr/>
          </p:nvSpPr>
          <p:spPr bwMode="auto">
            <a:xfrm flipH="1">
              <a:off x="6014317" y="2820959"/>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en-US" altLang="zh-CN" sz="16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cxnSp>
          <p:nvCxnSpPr>
            <p:cNvPr id="36" name="直接连接符 35"/>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sp>
        <p:nvSpPr>
          <p:cNvPr id="39"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40"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43"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677418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par>
                                <p:cTn id="20" presetID="49" presetClass="path" presetSubtype="0" accel="50000" decel="50000" fill="hold" nodeType="withEffect">
                                  <p:stCondLst>
                                    <p:cond delay="0"/>
                                  </p:stCondLst>
                                  <p:childTnLst>
                                    <p:animMotion origin="layout" path="M 0.00035 0.00031 L -0.09461 -0.04661 " pathEditMode="relative" rAng="0" ptsTypes="AA">
                                      <p:cBhvr>
                                        <p:cTn id="21" dur="1000" spd="-100000" fill="hold"/>
                                        <p:tgtEl>
                                          <p:spTgt spid="10"/>
                                        </p:tgtEl>
                                        <p:attrNameLst>
                                          <p:attrName>ppt_x</p:attrName>
                                          <p:attrName>ppt_y</p:attrName>
                                        </p:attrNameLst>
                                      </p:cBhvr>
                                      <p:rCtr x="-4757" y="-2346"/>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childTnLst>
                                </p:cTn>
                              </p:par>
                              <p:par>
                                <p:cTn id="27" presetID="49" presetClass="path" presetSubtype="0" accel="50000" decel="50000" fill="hold" nodeType="withEffect">
                                  <p:stCondLst>
                                    <p:cond delay="0"/>
                                  </p:stCondLst>
                                  <p:childTnLst>
                                    <p:animMotion origin="layout" path="M 0.0007 0.00031 L 0.09618 -0.04661 " pathEditMode="relative" rAng="0" ptsTypes="AA">
                                      <p:cBhvr>
                                        <p:cTn id="28" dur="1000" spd="-100000" fill="hold"/>
                                        <p:tgtEl>
                                          <p:spTgt spid="16"/>
                                        </p:tgtEl>
                                        <p:attrNameLst>
                                          <p:attrName>ppt_x</p:attrName>
                                          <p:attrName>ppt_y</p:attrName>
                                        </p:attrNameLst>
                                      </p:cBhvr>
                                      <p:rCtr x="4774" y="-2346"/>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lide(fromRight)">
                                      <p:cBhvr>
                                        <p:cTn id="32" dur="1000"/>
                                        <p:tgtEl>
                                          <p:spTgt spid="19"/>
                                        </p:tgtEl>
                                      </p:cBhvr>
                                    </p:animEffect>
                                  </p:childTnLst>
                                </p:cTn>
                              </p:par>
                              <p:par>
                                <p:cTn id="33" presetID="12" presetClass="entr" presetSubtype="8"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slide(fromLeft)">
                                      <p:cBhvr>
                                        <p:cTn id="35" dur="1000"/>
                                        <p:tgtEl>
                                          <p:spTgt spid="25"/>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slide(fromRight)">
                                      <p:cBhvr>
                                        <p:cTn id="3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8"/>
          <p:cNvSpPr txBox="1"/>
          <p:nvPr/>
        </p:nvSpPr>
        <p:spPr>
          <a:xfrm>
            <a:off x="2041524" y="1373459"/>
            <a:ext cx="1483257" cy="343441"/>
          </a:xfrm>
          <a:prstGeom prst="rect">
            <a:avLst/>
          </a:prstGeom>
          <a:noFill/>
        </p:spPr>
        <p:txBody>
          <a:bodyPr wrap="none" lIns="77231" tIns="38615" rIns="77231" bIns="3861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点击添加标题</a:t>
            </a:r>
          </a:p>
        </p:txBody>
      </p:sp>
      <p:grpSp>
        <p:nvGrpSpPr>
          <p:cNvPr id="8" name="组合 7"/>
          <p:cNvGrpSpPr/>
          <p:nvPr/>
        </p:nvGrpSpPr>
        <p:grpSpPr>
          <a:xfrm>
            <a:off x="1331640" y="1896923"/>
            <a:ext cx="6434551" cy="397128"/>
            <a:chOff x="885641" y="1768388"/>
            <a:chExt cx="7617902" cy="469766"/>
          </a:xfrm>
        </p:grpSpPr>
        <p:grpSp>
          <p:nvGrpSpPr>
            <p:cNvPr id="9" name="组合 8"/>
            <p:cNvGrpSpPr/>
            <p:nvPr/>
          </p:nvGrpSpPr>
          <p:grpSpPr>
            <a:xfrm>
              <a:off x="885641" y="1768388"/>
              <a:ext cx="6782703" cy="469766"/>
              <a:chOff x="827584" y="1666788"/>
              <a:chExt cx="6782703" cy="469766"/>
            </a:xfrm>
          </p:grpSpPr>
          <p:sp>
            <p:nvSpPr>
              <p:cNvPr id="11" name="TextBox 72"/>
              <p:cNvSpPr txBox="1"/>
              <p:nvPr/>
            </p:nvSpPr>
            <p:spPr>
              <a:xfrm>
                <a:off x="827584" y="1741944"/>
                <a:ext cx="886654"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添加标题</a:t>
                </a:r>
              </a:p>
            </p:txBody>
          </p:sp>
          <p:sp>
            <p:nvSpPr>
              <p:cNvPr id="12" name="右箭头 11"/>
              <p:cNvSpPr/>
              <p:nvPr/>
            </p:nvSpPr>
            <p:spPr>
              <a:xfrm>
                <a:off x="1735488" y="1666788"/>
                <a:ext cx="5874799" cy="469766"/>
              </a:xfrm>
              <a:prstGeom prst="rightArrow">
                <a:avLst/>
              </a:pr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3" name="TextBox 74"/>
              <p:cNvSpPr txBox="1"/>
              <p:nvPr/>
            </p:nvSpPr>
            <p:spPr>
              <a:xfrm>
                <a:off x="1872613" y="1770973"/>
                <a:ext cx="1038478" cy="273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点击添加文字</a:t>
                </a:r>
              </a:p>
            </p:txBody>
          </p:sp>
        </p:grpSp>
        <p:sp>
          <p:nvSpPr>
            <p:cNvPr id="10" name="TextBox 71"/>
            <p:cNvSpPr txBox="1"/>
            <p:nvPr/>
          </p:nvSpPr>
          <p:spPr>
            <a:xfrm>
              <a:off x="7783895" y="1811931"/>
              <a:ext cx="719648" cy="4004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95%</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14" name="组合 13"/>
          <p:cNvGrpSpPr/>
          <p:nvPr/>
        </p:nvGrpSpPr>
        <p:grpSpPr>
          <a:xfrm>
            <a:off x="1331640" y="2338013"/>
            <a:ext cx="4902094" cy="397128"/>
            <a:chOff x="885641" y="2301788"/>
            <a:chExt cx="5803617" cy="469766"/>
          </a:xfrm>
        </p:grpSpPr>
        <p:grpSp>
          <p:nvGrpSpPr>
            <p:cNvPr id="15" name="组合 14"/>
            <p:cNvGrpSpPr/>
            <p:nvPr/>
          </p:nvGrpSpPr>
          <p:grpSpPr>
            <a:xfrm>
              <a:off x="885641" y="2301788"/>
              <a:ext cx="5040560" cy="469766"/>
              <a:chOff x="827584" y="2189302"/>
              <a:chExt cx="5040560" cy="469766"/>
            </a:xfrm>
          </p:grpSpPr>
          <p:sp>
            <p:nvSpPr>
              <p:cNvPr id="17" name="TextBox 78"/>
              <p:cNvSpPr txBox="1"/>
              <p:nvPr/>
            </p:nvSpPr>
            <p:spPr>
              <a:xfrm>
                <a:off x="827584" y="2289857"/>
                <a:ext cx="886654"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添加标题</a:t>
                </a:r>
              </a:p>
            </p:txBody>
          </p:sp>
          <p:sp>
            <p:nvSpPr>
              <p:cNvPr id="18" name="右箭头 17"/>
              <p:cNvSpPr/>
              <p:nvPr/>
            </p:nvSpPr>
            <p:spPr>
              <a:xfrm>
                <a:off x="1735488" y="2189302"/>
                <a:ext cx="4132656" cy="469766"/>
              </a:xfrm>
              <a:prstGeom prst="rightArrow">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9" name="TextBox 80"/>
              <p:cNvSpPr txBox="1"/>
              <p:nvPr/>
            </p:nvSpPr>
            <p:spPr>
              <a:xfrm>
                <a:off x="1872613" y="2278974"/>
                <a:ext cx="1038478" cy="273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点击添加文字</a:t>
                </a:r>
              </a:p>
            </p:txBody>
          </p:sp>
        </p:grpSp>
        <p:sp>
          <p:nvSpPr>
            <p:cNvPr id="16" name="TextBox 77"/>
            <p:cNvSpPr txBox="1"/>
            <p:nvPr/>
          </p:nvSpPr>
          <p:spPr>
            <a:xfrm>
              <a:off x="5969610" y="2363474"/>
              <a:ext cx="719648" cy="4004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75%</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20" name="组合 19"/>
          <p:cNvGrpSpPr/>
          <p:nvPr/>
        </p:nvGrpSpPr>
        <p:grpSpPr>
          <a:xfrm>
            <a:off x="1331641" y="2779103"/>
            <a:ext cx="5502815" cy="397128"/>
            <a:chOff x="885641" y="2835188"/>
            <a:chExt cx="6514815" cy="469766"/>
          </a:xfrm>
        </p:grpSpPr>
        <p:grpSp>
          <p:nvGrpSpPr>
            <p:cNvPr id="21" name="组合 20"/>
            <p:cNvGrpSpPr/>
            <p:nvPr/>
          </p:nvGrpSpPr>
          <p:grpSpPr>
            <a:xfrm>
              <a:off x="885641" y="2835188"/>
              <a:ext cx="5688632" cy="469766"/>
              <a:chOff x="827584" y="2682788"/>
              <a:chExt cx="5688632" cy="469766"/>
            </a:xfrm>
          </p:grpSpPr>
          <p:sp>
            <p:nvSpPr>
              <p:cNvPr id="23" name="TextBox 84"/>
              <p:cNvSpPr txBox="1"/>
              <p:nvPr/>
            </p:nvSpPr>
            <p:spPr>
              <a:xfrm>
                <a:off x="827584" y="2779716"/>
                <a:ext cx="886654"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添加标题</a:t>
                </a:r>
              </a:p>
            </p:txBody>
          </p:sp>
          <p:sp>
            <p:nvSpPr>
              <p:cNvPr id="24" name="右箭头 23"/>
              <p:cNvSpPr/>
              <p:nvPr/>
            </p:nvSpPr>
            <p:spPr>
              <a:xfrm>
                <a:off x="1735488" y="2682788"/>
                <a:ext cx="4780728" cy="469766"/>
              </a:xfrm>
              <a:prstGeom prst="rightArrow">
                <a:avLst/>
              </a:prstGeom>
              <a:solidFill>
                <a:schemeClr val="bg2">
                  <a:alpha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25" name="TextBox 86"/>
              <p:cNvSpPr txBox="1"/>
              <p:nvPr/>
            </p:nvSpPr>
            <p:spPr>
              <a:xfrm>
                <a:off x="1872613" y="2772460"/>
                <a:ext cx="1038478" cy="273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点击添加文字</a:t>
                </a:r>
              </a:p>
            </p:txBody>
          </p:sp>
        </p:grpSp>
        <p:sp>
          <p:nvSpPr>
            <p:cNvPr id="22" name="TextBox 83"/>
            <p:cNvSpPr txBox="1"/>
            <p:nvPr/>
          </p:nvSpPr>
          <p:spPr>
            <a:xfrm>
              <a:off x="6680808" y="2900502"/>
              <a:ext cx="719648" cy="4004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85%</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26" name="组合 25"/>
          <p:cNvGrpSpPr/>
          <p:nvPr/>
        </p:nvGrpSpPr>
        <p:grpSpPr>
          <a:xfrm>
            <a:off x="1331640" y="3220194"/>
            <a:ext cx="4215553" cy="397128"/>
            <a:chOff x="885641" y="3368588"/>
            <a:chExt cx="4990817" cy="469766"/>
          </a:xfrm>
        </p:grpSpPr>
        <p:grpSp>
          <p:nvGrpSpPr>
            <p:cNvPr id="27" name="组合 26"/>
            <p:cNvGrpSpPr/>
            <p:nvPr/>
          </p:nvGrpSpPr>
          <p:grpSpPr>
            <a:xfrm>
              <a:off x="885641" y="3368588"/>
              <a:ext cx="4176464" cy="469766"/>
              <a:chOff x="827584" y="3190788"/>
              <a:chExt cx="4176464" cy="469766"/>
            </a:xfrm>
          </p:grpSpPr>
          <p:sp>
            <p:nvSpPr>
              <p:cNvPr id="29" name="TextBox 90"/>
              <p:cNvSpPr txBox="1"/>
              <p:nvPr/>
            </p:nvSpPr>
            <p:spPr>
              <a:xfrm>
                <a:off x="827584" y="3288560"/>
                <a:ext cx="886654"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添加标题</a:t>
                </a:r>
              </a:p>
            </p:txBody>
          </p:sp>
          <p:sp>
            <p:nvSpPr>
              <p:cNvPr id="30" name="右箭头 29"/>
              <p:cNvSpPr/>
              <p:nvPr/>
            </p:nvSpPr>
            <p:spPr>
              <a:xfrm>
                <a:off x="1735488" y="3190788"/>
                <a:ext cx="3268560" cy="469766"/>
              </a:xfrm>
              <a:prstGeom prst="rightArrow">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32" name="TextBox 92"/>
              <p:cNvSpPr txBox="1"/>
              <p:nvPr/>
            </p:nvSpPr>
            <p:spPr>
              <a:xfrm>
                <a:off x="1872613" y="3280460"/>
                <a:ext cx="1038478" cy="273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点击添加文字</a:t>
                </a:r>
              </a:p>
            </p:txBody>
          </p:sp>
        </p:grpSp>
        <p:sp>
          <p:nvSpPr>
            <p:cNvPr id="28" name="TextBox 89"/>
            <p:cNvSpPr txBox="1"/>
            <p:nvPr/>
          </p:nvSpPr>
          <p:spPr>
            <a:xfrm>
              <a:off x="5156810" y="3437529"/>
              <a:ext cx="719648" cy="4004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52%</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34" name="组合 33"/>
          <p:cNvGrpSpPr/>
          <p:nvPr/>
        </p:nvGrpSpPr>
        <p:grpSpPr>
          <a:xfrm>
            <a:off x="1331640" y="3661274"/>
            <a:ext cx="6130621" cy="397126"/>
            <a:chOff x="885641" y="3901988"/>
            <a:chExt cx="7258080" cy="469766"/>
          </a:xfrm>
        </p:grpSpPr>
        <p:grpSp>
          <p:nvGrpSpPr>
            <p:cNvPr id="35" name="组合 34"/>
            <p:cNvGrpSpPr/>
            <p:nvPr/>
          </p:nvGrpSpPr>
          <p:grpSpPr>
            <a:xfrm>
              <a:off x="885641" y="3901988"/>
              <a:ext cx="6336704" cy="469766"/>
              <a:chOff x="827584" y="3800388"/>
              <a:chExt cx="6336704" cy="469766"/>
            </a:xfrm>
          </p:grpSpPr>
          <p:sp>
            <p:nvSpPr>
              <p:cNvPr id="37" name="TextBox 96"/>
              <p:cNvSpPr txBox="1"/>
              <p:nvPr/>
            </p:nvSpPr>
            <p:spPr>
              <a:xfrm>
                <a:off x="827584" y="3933602"/>
                <a:ext cx="886655"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添加标题</a:t>
                </a:r>
              </a:p>
            </p:txBody>
          </p:sp>
          <p:sp>
            <p:nvSpPr>
              <p:cNvPr id="38" name="右箭头 37"/>
              <p:cNvSpPr/>
              <p:nvPr/>
            </p:nvSpPr>
            <p:spPr>
              <a:xfrm>
                <a:off x="1735488" y="3800388"/>
                <a:ext cx="5428800" cy="469766"/>
              </a:xfrm>
              <a:prstGeom prst="rightArrow">
                <a:avLst/>
              </a:pr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39" name="TextBox 98"/>
              <p:cNvSpPr txBox="1"/>
              <p:nvPr/>
            </p:nvSpPr>
            <p:spPr>
              <a:xfrm>
                <a:off x="1872613" y="3904573"/>
                <a:ext cx="1038479" cy="2730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点击添加文字</a:t>
                </a:r>
              </a:p>
            </p:txBody>
          </p:sp>
        </p:grpSp>
        <p:sp>
          <p:nvSpPr>
            <p:cNvPr id="36" name="TextBox 95"/>
            <p:cNvSpPr txBox="1"/>
            <p:nvPr/>
          </p:nvSpPr>
          <p:spPr>
            <a:xfrm>
              <a:off x="7304923" y="3945530"/>
              <a:ext cx="838798" cy="4004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87%</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40"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43"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44"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970476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7"/>
                                        </p:tgtEl>
                                        <p:attrNameLst>
                                          <p:attrName>style.visibility</p:attrName>
                                        </p:attrNameLst>
                                      </p:cBhvr>
                                      <p:to>
                                        <p:strVal val="visible"/>
                                      </p:to>
                                    </p:set>
                                    <p:set>
                                      <p:cBhvr>
                                        <p:cTn id="7" dur="683" fill="hold">
                                          <p:stCondLst>
                                            <p:cond delay="0"/>
                                          </p:stCondLst>
                                        </p:cTn>
                                        <p:tgtEl>
                                          <p:spTgt spid="7"/>
                                        </p:tgtEl>
                                        <p:attrNameLst>
                                          <p:attrName>style.rotation</p:attrName>
                                        </p:attrNameLst>
                                      </p:cBhvr>
                                      <p:to>
                                        <p:strVal val="-45.0"/>
                                      </p:to>
                                    </p:set>
                                    <p:anim calcmode="lin" valueType="num">
                                      <p:cBhvr>
                                        <p:cTn id="8" dur="683" fill="hold">
                                          <p:stCondLst>
                                            <p:cond delay="683"/>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7"/>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p:tgtEl>
                                          <p:spTgt spid="8"/>
                                        </p:tgtEl>
                                        <p:attrNameLst>
                                          <p:attrName>ppt_x</p:attrName>
                                        </p:attrNameLst>
                                      </p:cBhvr>
                                      <p:tavLst>
                                        <p:tav tm="0">
                                          <p:val>
                                            <p:strVal val="#ppt_x-#ppt_w*1.125000"/>
                                          </p:val>
                                        </p:tav>
                                        <p:tav tm="100000">
                                          <p:val>
                                            <p:strVal val="#ppt_x"/>
                                          </p:val>
                                        </p:tav>
                                      </p:tavLst>
                                    </p:anim>
                                    <p:animEffect transition="in" filter="wipe(right)">
                                      <p:cBhvr>
                                        <p:cTn id="15" dur="1000"/>
                                        <p:tgtEl>
                                          <p:spTgt spid="8"/>
                                        </p:tgtEl>
                                      </p:cBhvr>
                                    </p:animEffect>
                                  </p:childTnLst>
                                </p:cTn>
                              </p:par>
                              <p:par>
                                <p:cTn id="16" presetID="12" presetClass="entr" presetSubtype="8" fill="hold" nodeType="withEffect">
                                  <p:stCondLst>
                                    <p:cond delay="15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1000"/>
                                        <p:tgtEl>
                                          <p:spTgt spid="14"/>
                                        </p:tgtEl>
                                        <p:attrNameLst>
                                          <p:attrName>ppt_x</p:attrName>
                                        </p:attrNameLst>
                                      </p:cBhvr>
                                      <p:tavLst>
                                        <p:tav tm="0">
                                          <p:val>
                                            <p:strVal val="#ppt_x-#ppt_w*1.125000"/>
                                          </p:val>
                                        </p:tav>
                                        <p:tav tm="100000">
                                          <p:val>
                                            <p:strVal val="#ppt_x"/>
                                          </p:val>
                                        </p:tav>
                                      </p:tavLst>
                                    </p:anim>
                                    <p:animEffect transition="in" filter="wipe(right)">
                                      <p:cBhvr>
                                        <p:cTn id="19" dur="1000"/>
                                        <p:tgtEl>
                                          <p:spTgt spid="14"/>
                                        </p:tgtEl>
                                      </p:cBhvr>
                                    </p:animEffect>
                                  </p:childTnLst>
                                </p:cTn>
                              </p:par>
                              <p:par>
                                <p:cTn id="20" presetID="12" presetClass="entr" presetSubtype="8" fill="hold" nodeType="withEffect">
                                  <p:stCondLst>
                                    <p:cond delay="170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1000"/>
                                        <p:tgtEl>
                                          <p:spTgt spid="20"/>
                                        </p:tgtEl>
                                        <p:attrNameLst>
                                          <p:attrName>ppt_x</p:attrName>
                                        </p:attrNameLst>
                                      </p:cBhvr>
                                      <p:tavLst>
                                        <p:tav tm="0">
                                          <p:val>
                                            <p:strVal val="#ppt_x-#ppt_w*1.125000"/>
                                          </p:val>
                                        </p:tav>
                                        <p:tav tm="100000">
                                          <p:val>
                                            <p:strVal val="#ppt_x"/>
                                          </p:val>
                                        </p:tav>
                                      </p:tavLst>
                                    </p:anim>
                                    <p:animEffect transition="in" filter="wipe(right)">
                                      <p:cBhvr>
                                        <p:cTn id="23" dur="1000"/>
                                        <p:tgtEl>
                                          <p:spTgt spid="20"/>
                                        </p:tgtEl>
                                      </p:cBhvr>
                                    </p:animEffect>
                                  </p:childTnLst>
                                </p:cTn>
                              </p:par>
                              <p:par>
                                <p:cTn id="24" presetID="12" presetClass="entr" presetSubtype="8" fill="hold"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000"/>
                                        <p:tgtEl>
                                          <p:spTgt spid="26"/>
                                        </p:tgtEl>
                                        <p:attrNameLst>
                                          <p:attrName>ppt_x</p:attrName>
                                        </p:attrNameLst>
                                      </p:cBhvr>
                                      <p:tavLst>
                                        <p:tav tm="0">
                                          <p:val>
                                            <p:strVal val="#ppt_x-#ppt_w*1.125000"/>
                                          </p:val>
                                        </p:tav>
                                        <p:tav tm="100000">
                                          <p:val>
                                            <p:strVal val="#ppt_x"/>
                                          </p:val>
                                        </p:tav>
                                      </p:tavLst>
                                    </p:anim>
                                    <p:animEffect transition="in" filter="wipe(right)">
                                      <p:cBhvr>
                                        <p:cTn id="27" dur="1000"/>
                                        <p:tgtEl>
                                          <p:spTgt spid="26"/>
                                        </p:tgtEl>
                                      </p:cBhvr>
                                    </p:animEffect>
                                  </p:childTnLst>
                                </p:cTn>
                              </p:par>
                              <p:par>
                                <p:cTn id="28" presetID="12" presetClass="entr" presetSubtype="8" fill="hold" nodeType="withEffect">
                                  <p:stCondLst>
                                    <p:cond delay="230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1000"/>
                                        <p:tgtEl>
                                          <p:spTgt spid="34"/>
                                        </p:tgtEl>
                                        <p:attrNameLst>
                                          <p:attrName>ppt_x</p:attrName>
                                        </p:attrNameLst>
                                      </p:cBhvr>
                                      <p:tavLst>
                                        <p:tav tm="0">
                                          <p:val>
                                            <p:strVal val="#ppt_x-#ppt_w*1.125000"/>
                                          </p:val>
                                        </p:tav>
                                        <p:tav tm="100000">
                                          <p:val>
                                            <p:strVal val="#ppt_x"/>
                                          </p:val>
                                        </p:tav>
                                      </p:tavLst>
                                    </p:anim>
                                    <p:animEffect transition="in" filter="wipe(right)">
                                      <p:cBhvr>
                                        <p:cTn id="3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778375" y="1729920"/>
            <a:ext cx="3394025" cy="2009026"/>
            <a:chOff x="4658289" y="1419622"/>
            <a:chExt cx="3394025" cy="2009026"/>
          </a:xfrm>
        </p:grpSpPr>
        <p:cxnSp>
          <p:nvCxnSpPr>
            <p:cNvPr id="8" name="直接连接符 7"/>
            <p:cNvCxnSpPr/>
            <p:nvPr/>
          </p:nvCxnSpPr>
          <p:spPr>
            <a:xfrm>
              <a:off x="4658289" y="1758176"/>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613964" y="2853551"/>
              <a:ext cx="2391742"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Box 59"/>
            <p:cNvSpPr txBox="1"/>
            <p:nvPr/>
          </p:nvSpPr>
          <p:spPr bwMode="auto">
            <a:xfrm>
              <a:off x="6880445" y="1419622"/>
              <a:ext cx="1005404"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Arial" pitchFamily="34" charset="0"/>
                </a:rPr>
                <a:t>添加标题</a:t>
              </a:r>
            </a:p>
          </p:txBody>
        </p:sp>
        <p:sp>
          <p:nvSpPr>
            <p:cNvPr id="11" name="矩形 1"/>
            <p:cNvSpPr>
              <a:spLocks noChangeArrowheads="1"/>
            </p:cNvSpPr>
            <p:nvPr/>
          </p:nvSpPr>
          <p:spPr bwMode="auto">
            <a:xfrm>
              <a:off x="5163250" y="1809637"/>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单击添加文本单击添加文本单击添加文本单击添加文本单击添加文本单击</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添加</a:t>
              </a:r>
              <a:endParaRPr kumimoji="0" lang="en-US" altLang="zh-CN"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12" name="TextBox 61"/>
            <p:cNvSpPr txBox="1"/>
            <p:nvPr/>
          </p:nvSpPr>
          <p:spPr bwMode="auto">
            <a:xfrm>
              <a:off x="6880445" y="251182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Arial" pitchFamily="34" charset="0"/>
                </a:rPr>
                <a:t>添加标题</a:t>
              </a:r>
            </a:p>
          </p:txBody>
        </p:sp>
        <p:sp>
          <p:nvSpPr>
            <p:cNvPr id="13" name="矩形 1"/>
            <p:cNvSpPr>
              <a:spLocks noChangeArrowheads="1"/>
            </p:cNvSpPr>
            <p:nvPr/>
          </p:nvSpPr>
          <p:spPr bwMode="auto">
            <a:xfrm>
              <a:off x="6061490" y="2901837"/>
              <a:ext cx="199082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文本</a:t>
              </a:r>
              <a:endParaRPr kumimoji="0" lang="en-US" altLang="zh-CN"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grpSp>
        <p:nvGrpSpPr>
          <p:cNvPr id="14" name="组合 13"/>
          <p:cNvGrpSpPr/>
          <p:nvPr/>
        </p:nvGrpSpPr>
        <p:grpSpPr>
          <a:xfrm>
            <a:off x="1019678" y="2228160"/>
            <a:ext cx="2960185" cy="1999774"/>
            <a:chOff x="899592" y="1917862"/>
            <a:chExt cx="2960185" cy="1999774"/>
          </a:xfrm>
        </p:grpSpPr>
        <p:sp>
          <p:nvSpPr>
            <p:cNvPr id="15" name="TextBox 54"/>
            <p:cNvSpPr txBox="1"/>
            <p:nvPr/>
          </p:nvSpPr>
          <p:spPr bwMode="auto">
            <a:xfrm>
              <a:off x="915648" y="191786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Arial" pitchFamily="34" charset="0"/>
                </a:rPr>
                <a:t>添加标题</a:t>
              </a:r>
            </a:p>
          </p:txBody>
        </p:sp>
        <p:cxnSp>
          <p:nvCxnSpPr>
            <p:cNvPr id="16" name="直接连接符 15"/>
            <p:cNvCxnSpPr/>
            <p:nvPr/>
          </p:nvCxnSpPr>
          <p:spPr>
            <a:xfrm>
              <a:off x="899592" y="3365978"/>
              <a:ext cx="198069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99592" y="2261078"/>
              <a:ext cx="29601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矩形 1"/>
            <p:cNvSpPr>
              <a:spLocks noChangeArrowheads="1"/>
            </p:cNvSpPr>
            <p:nvPr/>
          </p:nvSpPr>
          <p:spPr bwMode="auto">
            <a:xfrm>
              <a:off x="915648" y="2299533"/>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单击添加文本单击添加文本单击添加文本单击添加文本单击添加文本单击添加</a:t>
              </a:r>
              <a:endParaRPr kumimoji="0" lang="en-US" altLang="zh-CN"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sp>
          <p:nvSpPr>
            <p:cNvPr id="19" name="TextBox 64"/>
            <p:cNvSpPr txBox="1"/>
            <p:nvPr/>
          </p:nvSpPr>
          <p:spPr bwMode="auto">
            <a:xfrm>
              <a:off x="992592" y="3009154"/>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Arial" pitchFamily="34" charset="0"/>
                </a:rPr>
                <a:t>添加标题</a:t>
              </a:r>
            </a:p>
          </p:txBody>
        </p:sp>
        <p:sp>
          <p:nvSpPr>
            <p:cNvPr id="20" name="矩形 1"/>
            <p:cNvSpPr>
              <a:spLocks noChangeArrowheads="1"/>
            </p:cNvSpPr>
            <p:nvPr/>
          </p:nvSpPr>
          <p:spPr bwMode="auto">
            <a:xfrm>
              <a:off x="915647" y="3390825"/>
              <a:ext cx="1878855"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a:t>
              </a:r>
              <a:r>
                <a:rPr kumimoji="0" lang="zh-CN" altLang="en-US" sz="10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sym typeface="微软雅黑" pitchFamily="34" charset="-122"/>
                </a:rPr>
                <a:t>文本</a:t>
              </a:r>
              <a:endParaRPr kumimoji="0" lang="en-US" altLang="zh-CN" sz="1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grpSp>
        <p:nvGrpSpPr>
          <p:cNvPr id="21" name="组合 20"/>
          <p:cNvGrpSpPr/>
          <p:nvPr/>
        </p:nvGrpSpPr>
        <p:grpSpPr>
          <a:xfrm>
            <a:off x="2844633" y="1870793"/>
            <a:ext cx="3505537" cy="2213125"/>
            <a:chOff x="2724547" y="1560495"/>
            <a:chExt cx="3505537" cy="2003165"/>
          </a:xfrm>
        </p:grpSpPr>
        <p:sp>
          <p:nvSpPr>
            <p:cNvPr id="22" name="Freeform 779"/>
            <p:cNvSpPr>
              <a:spLocks/>
            </p:cNvSpPr>
            <p:nvPr/>
          </p:nvSpPr>
          <p:spPr bwMode="auto">
            <a:xfrm>
              <a:off x="4165420" y="1560495"/>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solidFill>
              <a:schemeClr val="bg1">
                <a:alpha val="50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3" name="Freeform 780"/>
            <p:cNvSpPr>
              <a:spLocks/>
            </p:cNvSpPr>
            <p:nvPr/>
          </p:nvSpPr>
          <p:spPr bwMode="auto">
            <a:xfrm>
              <a:off x="3686593" y="2109608"/>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solidFill>
              <a:schemeClr val="tx1">
                <a:alpha val="50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4" name="Freeform 781"/>
            <p:cNvSpPr>
              <a:spLocks/>
            </p:cNvSpPr>
            <p:nvPr/>
          </p:nvSpPr>
          <p:spPr bwMode="auto">
            <a:xfrm>
              <a:off x="3205569" y="2660918"/>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solidFill>
              <a:schemeClr val="bg2">
                <a:alpha val="50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5" name="Freeform 782"/>
            <p:cNvSpPr>
              <a:spLocks/>
            </p:cNvSpPr>
            <p:nvPr/>
          </p:nvSpPr>
          <p:spPr bwMode="auto">
            <a:xfrm>
              <a:off x="2724547" y="3201245"/>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solidFill>
              <a:schemeClr val="tx2">
                <a:alpha val="50000"/>
              </a:schemeClr>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6" name="TextBox 682"/>
            <p:cNvSpPr txBox="1"/>
            <p:nvPr/>
          </p:nvSpPr>
          <p:spPr>
            <a:xfrm>
              <a:off x="4241975" y="1641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方正中等线简体" pitchFamily="65" charset="-122"/>
                  <a:ea typeface="方正中等线简体" pitchFamily="65" charset="-122"/>
                  <a:cs typeface="+mn-cs"/>
                </a:rPr>
                <a:t>18%</a:t>
              </a:r>
              <a:endParaRPr kumimoji="0" lang="zh-CN" altLang="en-US" sz="1200" b="0" i="0" u="none" strike="noStrike" kern="1200" cap="none" spc="0" normalizeH="0" baseline="0" noProof="0" dirty="0">
                <a:ln>
                  <a:noFill/>
                </a:ln>
                <a:solidFill>
                  <a:srgbClr val="080808"/>
                </a:solidFill>
                <a:effectLst/>
                <a:uLnTx/>
                <a:uFillTx/>
                <a:latin typeface="方正中等线简体" pitchFamily="65" charset="-122"/>
                <a:ea typeface="方正中等线简体" pitchFamily="65" charset="-122"/>
                <a:cs typeface="+mn-cs"/>
              </a:endParaRPr>
            </a:p>
          </p:txBody>
        </p:sp>
        <p:sp>
          <p:nvSpPr>
            <p:cNvPr id="27" name="TextBox 682"/>
            <p:cNvSpPr txBox="1"/>
            <p:nvPr/>
          </p:nvSpPr>
          <p:spPr>
            <a:xfrm>
              <a:off x="4241975" y="2149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方正中等线简体" pitchFamily="65" charset="-122"/>
                  <a:ea typeface="方正中等线简体" pitchFamily="65" charset="-122"/>
                  <a:cs typeface="+mn-cs"/>
                </a:rPr>
                <a:t>23%</a:t>
              </a:r>
              <a:endParaRPr kumimoji="0" lang="zh-CN" altLang="en-US" sz="1200" b="0" i="0" u="none" strike="noStrike" kern="1200" cap="none" spc="0" normalizeH="0" baseline="0" noProof="0" dirty="0">
                <a:ln>
                  <a:noFill/>
                </a:ln>
                <a:solidFill>
                  <a:srgbClr val="080808"/>
                </a:solidFill>
                <a:effectLst/>
                <a:uLnTx/>
                <a:uFillTx/>
                <a:latin typeface="方正中等线简体" pitchFamily="65" charset="-122"/>
                <a:ea typeface="方正中等线简体" pitchFamily="65" charset="-122"/>
                <a:cs typeface="+mn-cs"/>
              </a:endParaRPr>
            </a:p>
          </p:txBody>
        </p:sp>
        <p:sp>
          <p:nvSpPr>
            <p:cNvPr id="28" name="TextBox 682"/>
            <p:cNvSpPr txBox="1"/>
            <p:nvPr/>
          </p:nvSpPr>
          <p:spPr>
            <a:xfrm>
              <a:off x="4241975" y="26957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方正中等线简体" pitchFamily="65" charset="-122"/>
                  <a:ea typeface="方正中等线简体" pitchFamily="65" charset="-122"/>
                  <a:cs typeface="+mn-cs"/>
                </a:rPr>
                <a:t>38%</a:t>
              </a:r>
              <a:endParaRPr kumimoji="0" lang="zh-CN" altLang="en-US" sz="1200" b="0" i="0" u="none" strike="noStrike" kern="1200" cap="none" spc="0" normalizeH="0" baseline="0" noProof="0" dirty="0">
                <a:ln>
                  <a:noFill/>
                </a:ln>
                <a:solidFill>
                  <a:srgbClr val="080808"/>
                </a:solidFill>
                <a:effectLst/>
                <a:uLnTx/>
                <a:uFillTx/>
                <a:latin typeface="方正中等线简体" pitchFamily="65" charset="-122"/>
                <a:ea typeface="方正中等线简体" pitchFamily="65" charset="-122"/>
                <a:cs typeface="+mn-cs"/>
              </a:endParaRPr>
            </a:p>
          </p:txBody>
        </p:sp>
        <p:sp>
          <p:nvSpPr>
            <p:cNvPr id="29" name="TextBox 682"/>
            <p:cNvSpPr txBox="1"/>
            <p:nvPr/>
          </p:nvSpPr>
          <p:spPr>
            <a:xfrm>
              <a:off x="4241975" y="324438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srgbClr val="080808"/>
                  </a:solidFill>
                  <a:effectLst/>
                  <a:uLnTx/>
                  <a:uFillTx/>
                  <a:latin typeface="方正中等线简体" pitchFamily="65" charset="-122"/>
                  <a:ea typeface="方正中等线简体" pitchFamily="65" charset="-122"/>
                  <a:cs typeface="+mn-cs"/>
                </a:rPr>
                <a:t>57%</a:t>
              </a:r>
              <a:endParaRPr kumimoji="0" lang="zh-CN" altLang="en-US" sz="1200" b="0" i="0" u="none" strike="noStrike" kern="1200" cap="none" spc="0" normalizeH="0" baseline="0" noProof="0" dirty="0">
                <a:ln>
                  <a:noFill/>
                </a:ln>
                <a:solidFill>
                  <a:srgbClr val="080808"/>
                </a:solidFill>
                <a:effectLst/>
                <a:uLnTx/>
                <a:uFillTx/>
                <a:latin typeface="方正中等线简体" pitchFamily="65" charset="-122"/>
                <a:ea typeface="方正中等线简体" pitchFamily="65" charset="-122"/>
                <a:cs typeface="+mn-cs"/>
              </a:endParaRPr>
            </a:p>
          </p:txBody>
        </p:sp>
      </p:grpSp>
      <p:sp>
        <p:nvSpPr>
          <p:cNvPr id="30"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32"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34"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62297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p:tgtEl>
                                          <p:spTgt spid="14"/>
                                        </p:tgtEl>
                                        <p:attrNameLst>
                                          <p:attrName>ppt_x</p:attrName>
                                        </p:attrNameLst>
                                      </p:cBhvr>
                                      <p:tavLst>
                                        <p:tav tm="0">
                                          <p:val>
                                            <p:strVal val="#ppt_x+#ppt_w*1.125000"/>
                                          </p:val>
                                        </p:tav>
                                        <p:tav tm="100000">
                                          <p:val>
                                            <p:strVal val="#ppt_x"/>
                                          </p:val>
                                        </p:tav>
                                      </p:tavLst>
                                    </p:anim>
                                    <p:animEffect transition="in" filter="wipe(left)">
                                      <p:cBhvr>
                                        <p:cTn id="14" dur="500"/>
                                        <p:tgtEl>
                                          <p:spTgt spid="14"/>
                                        </p:tgtEl>
                                      </p:cBhvr>
                                    </p:animEffect>
                                  </p:childTnLst>
                                </p:cTn>
                              </p:par>
                              <p:par>
                                <p:cTn id="15" presetID="1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ppt_x</p:attrName>
                                        </p:attrNameLst>
                                      </p:cBhvr>
                                      <p:tavLst>
                                        <p:tav tm="0">
                                          <p:val>
                                            <p:strVal val="#ppt_x-#ppt_w*1.125000"/>
                                          </p:val>
                                        </p:tav>
                                        <p:tav tm="100000">
                                          <p:val>
                                            <p:strVal val="#ppt_x"/>
                                          </p:val>
                                        </p:tav>
                                      </p:tavLst>
                                    </p:anim>
                                    <p:animEffect transition="in" filter="wipe(righ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4"/>
          <p:cNvSpPr txBox="1">
            <a:spLocks noChangeArrowheads="1"/>
          </p:cNvSpPr>
          <p:nvPr/>
        </p:nvSpPr>
        <p:spPr bwMode="auto">
          <a:xfrm>
            <a:off x="2627784" y="2445032"/>
            <a:ext cx="446449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单击添加标题</a:t>
            </a:r>
            <a:endParaRPr kumimoji="0" lang="zh-CN" altLang="zh-CN" sz="5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2" name="文本框 9"/>
          <p:cNvSpPr txBox="1"/>
          <p:nvPr/>
        </p:nvSpPr>
        <p:spPr>
          <a:xfrm>
            <a:off x="2738037" y="3379922"/>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3" name="文本框 9"/>
          <p:cNvSpPr txBox="1"/>
          <p:nvPr/>
        </p:nvSpPr>
        <p:spPr>
          <a:xfrm>
            <a:off x="2738036" y="3689973"/>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4" name="文本框 9"/>
          <p:cNvSpPr txBox="1"/>
          <p:nvPr/>
        </p:nvSpPr>
        <p:spPr>
          <a:xfrm>
            <a:off x="4072930"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 name="文本框 9"/>
          <p:cNvSpPr txBox="1"/>
          <p:nvPr/>
        </p:nvSpPr>
        <p:spPr>
          <a:xfrm>
            <a:off x="4072931"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6" name="文本框 9"/>
          <p:cNvSpPr txBox="1"/>
          <p:nvPr/>
        </p:nvSpPr>
        <p:spPr>
          <a:xfrm>
            <a:off x="5441082" y="3383180"/>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7" name="文本框 9"/>
          <p:cNvSpPr txBox="1"/>
          <p:nvPr/>
        </p:nvSpPr>
        <p:spPr>
          <a:xfrm>
            <a:off x="5441083" y="3693681"/>
            <a:ext cx="2007940" cy="246221"/>
          </a:xfrm>
          <a:prstGeom prst="rect">
            <a:avLst/>
          </a:prstGeom>
          <a:noFill/>
        </p:spPr>
        <p:txBody>
          <a:bodyPr wrap="square" lIns="0" tIns="0" rIns="0" bIns="0" rtlCol="0">
            <a:spAutoFit/>
          </a:bodyPr>
          <a:lstStyle/>
          <a:p>
            <a:pPr marL="171450" marR="0" lvl="1" indent="-171450" algn="l" defTabSz="914400" rtl="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8" name="Text Box 4"/>
          <p:cNvSpPr txBox="1">
            <a:spLocks noChangeArrowheads="1"/>
          </p:cNvSpPr>
          <p:nvPr/>
        </p:nvSpPr>
        <p:spPr bwMode="auto">
          <a:xfrm>
            <a:off x="3776614" y="843558"/>
            <a:ext cx="23042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rPr>
              <a:t>05</a:t>
            </a:r>
            <a:endParaRPr kumimoji="0" lang="zh-CN" altLang="zh-CN" sz="1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Impact" panose="020B0806030902050204" pitchFamily="34" charset="0"/>
              <a:ea typeface="微软雅黑" panose="020B0503020204020204" pitchFamily="34" charset="-122"/>
              <a:cs typeface="+mn-cs"/>
            </a:endParaRPr>
          </a:p>
        </p:txBody>
      </p:sp>
    </p:spTree>
    <p:extLst>
      <p:ext uri="{BB962C8B-B14F-4D97-AF65-F5344CB8AC3E}">
        <p14:creationId xmlns:p14="http://schemas.microsoft.com/office/powerpoint/2010/main" val="340432630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矩形 42"/>
          <p:cNvSpPr>
            <a:spLocks noChangeArrowheads="1"/>
          </p:cNvSpPr>
          <p:nvPr/>
        </p:nvSpPr>
        <p:spPr bwMode="auto">
          <a:xfrm>
            <a:off x="7170659" y="2944616"/>
            <a:ext cx="641701" cy="1571872"/>
          </a:xfrm>
          <a:prstGeom prst="rect">
            <a:avLst/>
          </a:prstGeom>
          <a:solidFill>
            <a:schemeClr val="bg2">
              <a:alpha val="30000"/>
            </a:schemeClr>
          </a:solidFill>
          <a:ln w="9525">
            <a:noFill/>
            <a:miter lim="800000"/>
            <a:headEnd/>
            <a:tailEnd/>
          </a:ln>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endParaRPr kumimoji="0" lang="zh-CN" altLang="zh-CN" sz="1800"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sp>
        <p:nvSpPr>
          <p:cNvPr id="86" name="矩形 46"/>
          <p:cNvSpPr>
            <a:spLocks noChangeAspect="1" noChangeArrowheads="1"/>
          </p:cNvSpPr>
          <p:nvPr/>
        </p:nvSpPr>
        <p:spPr bwMode="auto">
          <a:xfrm>
            <a:off x="1335012" y="2944616"/>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endParaRPr kumimoji="0" lang="zh-CN" altLang="zh-CN" sz="1800"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sp>
        <p:nvSpPr>
          <p:cNvPr id="87" name="矩形 47"/>
          <p:cNvSpPr>
            <a:spLocks noChangeAspect="1" noChangeArrowheads="1"/>
          </p:cNvSpPr>
          <p:nvPr/>
        </p:nvSpPr>
        <p:spPr bwMode="auto">
          <a:xfrm>
            <a:off x="3004022" y="1275606"/>
            <a:ext cx="2354864" cy="15704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endParaRPr kumimoji="0" lang="zh-CN" altLang="zh-CN" sz="1800"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sp>
        <p:nvSpPr>
          <p:cNvPr id="88" name="矩形 59"/>
          <p:cNvSpPr>
            <a:spLocks noChangeAspect="1" noChangeArrowheads="1"/>
          </p:cNvSpPr>
          <p:nvPr/>
        </p:nvSpPr>
        <p:spPr bwMode="auto">
          <a:xfrm>
            <a:off x="5456025" y="1275606"/>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endParaRPr kumimoji="0" lang="zh-CN" altLang="zh-CN" sz="1800"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grpSp>
        <p:nvGrpSpPr>
          <p:cNvPr id="89" name="组合 88"/>
          <p:cNvGrpSpPr/>
          <p:nvPr/>
        </p:nvGrpSpPr>
        <p:grpSpPr>
          <a:xfrm>
            <a:off x="3807620" y="2944616"/>
            <a:ext cx="3245297" cy="1597588"/>
            <a:chOff x="4906841" y="3911271"/>
            <a:chExt cx="4327062" cy="2130117"/>
          </a:xfrm>
        </p:grpSpPr>
        <p:sp>
          <p:nvSpPr>
            <p:cNvPr id="90" name="矩形 37"/>
            <p:cNvSpPr>
              <a:spLocks noChangeArrowheads="1"/>
            </p:cNvSpPr>
            <p:nvPr/>
          </p:nvSpPr>
          <p:spPr bwMode="auto">
            <a:xfrm>
              <a:off x="4906841" y="3911271"/>
              <a:ext cx="4327062" cy="2095829"/>
            </a:xfrm>
            <a:prstGeom prst="rect">
              <a:avLst/>
            </a:prstGeom>
            <a:solidFill>
              <a:schemeClr val="tx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endParaRPr kumimoji="0" lang="zh-CN" altLang="zh-CN" sz="1800"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sp>
          <p:nvSpPr>
            <p:cNvPr id="91" name="矩形 90"/>
            <p:cNvSpPr/>
            <p:nvPr/>
          </p:nvSpPr>
          <p:spPr>
            <a:xfrm>
              <a:off x="5224341" y="4765826"/>
              <a:ext cx="3339805" cy="1275562"/>
            </a:xfrm>
            <a:prstGeom prst="rect">
              <a:avLst/>
            </a:prstGeom>
          </p:spPr>
          <p:txBody>
            <a:bodyPr wrap="square">
              <a:spAutoFit/>
            </a:body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1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单击此处添加段落文本单击此处添加段落文本单击此处添加段落文本</a:t>
              </a:r>
            </a:p>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endParaRPr kumimoji="0" lang="zh-CN" altLang="en-US" sz="11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endParaRPr>
            </a:p>
          </p:txBody>
        </p:sp>
        <p:sp>
          <p:nvSpPr>
            <p:cNvPr id="92" name="矩形 91"/>
            <p:cNvSpPr/>
            <p:nvPr/>
          </p:nvSpPr>
          <p:spPr>
            <a:xfrm>
              <a:off x="5224341" y="4275250"/>
              <a:ext cx="3339805" cy="584776"/>
            </a:xfrm>
            <a:prstGeom prst="rect">
              <a:avLst/>
            </a:prstGeom>
          </p:spPr>
          <p:txBody>
            <a:bodyPr wrap="square">
              <a:spAutoFit/>
            </a:body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zh-CN" altLang="en-US" sz="1500" b="1"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标题内容</a:t>
              </a:r>
            </a:p>
          </p:txBody>
        </p:sp>
      </p:grpSp>
      <p:grpSp>
        <p:nvGrpSpPr>
          <p:cNvPr id="93" name="组合 92"/>
          <p:cNvGrpSpPr/>
          <p:nvPr/>
        </p:nvGrpSpPr>
        <p:grpSpPr>
          <a:xfrm>
            <a:off x="1335013" y="1275606"/>
            <a:ext cx="1571871" cy="1571872"/>
            <a:chOff x="1610032" y="1685925"/>
            <a:chExt cx="2095828" cy="2095829"/>
          </a:xfrm>
        </p:grpSpPr>
        <p:sp>
          <p:nvSpPr>
            <p:cNvPr id="94" name="矩形 1"/>
            <p:cNvSpPr>
              <a:spLocks noChangeArrowheads="1"/>
            </p:cNvSpPr>
            <p:nvPr/>
          </p:nvSpPr>
          <p:spPr bwMode="auto">
            <a:xfrm>
              <a:off x="1610032" y="1685925"/>
              <a:ext cx="2095828" cy="2095829"/>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endParaRPr kumimoji="0" lang="zh-CN" altLang="zh-CN" sz="1800" b="0" i="0" u="none" strike="noStrike" kern="1200" cap="none" spc="0" normalizeH="0" baseline="0" noProof="0">
                <a:ln>
                  <a:noFill/>
                </a:ln>
                <a:solidFill>
                  <a:srgbClr val="080808"/>
                </a:solidFill>
                <a:effectLst/>
                <a:uLnTx/>
                <a:uFillTx/>
                <a:latin typeface="微软雅黑" pitchFamily="34" charset="-122"/>
                <a:ea typeface="微软雅黑" pitchFamily="34" charset="-122"/>
                <a:cs typeface="+mn-cs"/>
                <a:sym typeface="微软雅黑" pitchFamily="34" charset="-122"/>
              </a:endParaRPr>
            </a:p>
          </p:txBody>
        </p:sp>
        <p:sp>
          <p:nvSpPr>
            <p:cNvPr id="95" name="矩形 94"/>
            <p:cNvSpPr/>
            <p:nvPr/>
          </p:nvSpPr>
          <p:spPr>
            <a:xfrm>
              <a:off x="1795637" y="2505225"/>
              <a:ext cx="1760364" cy="800219"/>
            </a:xfrm>
            <a:prstGeom prst="rect">
              <a:avLst/>
            </a:prstGeom>
          </p:spPr>
          <p:txBody>
            <a:bodyPr wrap="square">
              <a:spAutoFit/>
            </a:body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1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单击此处添加段落文本单击此处</a:t>
              </a:r>
            </a:p>
          </p:txBody>
        </p:sp>
      </p:grpSp>
      <p:sp>
        <p:nvSpPr>
          <p:cNvPr id="96" name="矩形 95"/>
          <p:cNvSpPr/>
          <p:nvPr/>
        </p:nvSpPr>
        <p:spPr>
          <a:xfrm>
            <a:off x="1493266" y="1522149"/>
            <a:ext cx="2504854" cy="415498"/>
          </a:xfrm>
          <a:prstGeom prst="rect">
            <a:avLst/>
          </a:prstGeom>
        </p:spPr>
        <p:txBody>
          <a:bodyPr wrap="square" lIns="68580" tIns="34290" rIns="68580" bIns="34290">
            <a:spAutoFit/>
          </a:body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zh-CN" altLang="en-US" sz="1500" b="1"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宋体" charset="-122"/>
              </a:rPr>
              <a:t>标题内容</a:t>
            </a:r>
          </a:p>
        </p:txBody>
      </p:sp>
      <p:sp>
        <p:nvSpPr>
          <p:cNvPr id="19"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20" name="直接连接符​​ 14"/>
          <p:cNvCxnSpPr/>
          <p:nvPr/>
        </p:nvCxnSpPr>
        <p:spPr>
          <a:xfrm>
            <a:off x="5647418"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1" name="直接连接符​​ 14"/>
          <p:cNvCxnSpPr/>
          <p:nvPr/>
        </p:nvCxnSpPr>
        <p:spPr>
          <a:xfrm>
            <a:off x="362112" y="468660"/>
            <a:ext cx="3057760"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7154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500" fill="hold"/>
                                        <p:tgtEl>
                                          <p:spTgt spid="86"/>
                                        </p:tgtEl>
                                        <p:attrNameLst>
                                          <p:attrName>ppt_x</p:attrName>
                                        </p:attrNameLst>
                                      </p:cBhvr>
                                      <p:tavLst>
                                        <p:tav tm="0">
                                          <p:val>
                                            <p:strVal val="0-#ppt_w/2"/>
                                          </p:val>
                                        </p:tav>
                                        <p:tav tm="100000">
                                          <p:val>
                                            <p:strVal val="#ppt_x"/>
                                          </p:val>
                                        </p:tav>
                                      </p:tavLst>
                                    </p:anim>
                                    <p:anim calcmode="lin" valueType="num">
                                      <p:cBhvr additive="base">
                                        <p:cTn id="12" dur="500" fill="hold"/>
                                        <p:tgtEl>
                                          <p:spTgt spid="86"/>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500" fill="hold"/>
                                        <p:tgtEl>
                                          <p:spTgt spid="87"/>
                                        </p:tgtEl>
                                        <p:attrNameLst>
                                          <p:attrName>ppt_x</p:attrName>
                                        </p:attrNameLst>
                                      </p:cBhvr>
                                      <p:tavLst>
                                        <p:tav tm="0">
                                          <p:val>
                                            <p:strVal val="#ppt_x"/>
                                          </p:val>
                                        </p:tav>
                                        <p:tav tm="100000">
                                          <p:val>
                                            <p:strVal val="#ppt_x"/>
                                          </p:val>
                                        </p:tav>
                                      </p:tavLst>
                                    </p:anim>
                                    <p:anim calcmode="lin" valueType="num">
                                      <p:cBhvr additive="base">
                                        <p:cTn id="16" dur="500" fill="hold"/>
                                        <p:tgtEl>
                                          <p:spTgt spid="87"/>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8"/>
                                        </p:tgtEl>
                                        <p:attrNameLst>
                                          <p:attrName>style.visibility</p:attrName>
                                        </p:attrNameLst>
                                      </p:cBhvr>
                                      <p:to>
                                        <p:strVal val="visible"/>
                                      </p:to>
                                    </p:set>
                                    <p:anim calcmode="lin" valueType="num">
                                      <p:cBhvr additive="base">
                                        <p:cTn id="19" dur="500" fill="hold"/>
                                        <p:tgtEl>
                                          <p:spTgt spid="88"/>
                                        </p:tgtEl>
                                        <p:attrNameLst>
                                          <p:attrName>ppt_x</p:attrName>
                                        </p:attrNameLst>
                                      </p:cBhvr>
                                      <p:tavLst>
                                        <p:tav tm="0">
                                          <p:val>
                                            <p:strVal val="1+#ppt_w/2"/>
                                          </p:val>
                                        </p:tav>
                                        <p:tav tm="100000">
                                          <p:val>
                                            <p:strVal val="#ppt_x"/>
                                          </p:val>
                                        </p:tav>
                                      </p:tavLst>
                                    </p:anim>
                                    <p:anim calcmode="lin" valueType="num">
                                      <p:cBhvr additive="base">
                                        <p:cTn id="20" dur="500" fill="hold"/>
                                        <p:tgtEl>
                                          <p:spTgt spid="8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500" fill="hold"/>
                                        <p:tgtEl>
                                          <p:spTgt spid="85"/>
                                        </p:tgtEl>
                                        <p:attrNameLst>
                                          <p:attrName>ppt_x</p:attrName>
                                        </p:attrNameLst>
                                      </p:cBhvr>
                                      <p:tavLst>
                                        <p:tav tm="0">
                                          <p:val>
                                            <p:strVal val="1+#ppt_w/2"/>
                                          </p:val>
                                        </p:tav>
                                        <p:tav tm="100000">
                                          <p:val>
                                            <p:strVal val="#ppt_x"/>
                                          </p:val>
                                        </p:tav>
                                      </p:tavLst>
                                    </p:anim>
                                    <p:anim calcmode="lin" valueType="num">
                                      <p:cBhvr additive="base">
                                        <p:cTn id="24" dur="500" fill="hold"/>
                                        <p:tgtEl>
                                          <p:spTgt spid="8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93"/>
                                        </p:tgtEl>
                                        <p:attrNameLst>
                                          <p:attrName>style.visibility</p:attrName>
                                        </p:attrNameLst>
                                      </p:cBhvr>
                                      <p:to>
                                        <p:strVal val="visible"/>
                                      </p:to>
                                    </p:set>
                                    <p:anim calcmode="lin" valueType="num">
                                      <p:cBhvr additive="base">
                                        <p:cTn id="27" dur="500" fill="hold"/>
                                        <p:tgtEl>
                                          <p:spTgt spid="93"/>
                                        </p:tgtEl>
                                        <p:attrNameLst>
                                          <p:attrName>ppt_x</p:attrName>
                                        </p:attrNameLst>
                                      </p:cBhvr>
                                      <p:tavLst>
                                        <p:tav tm="0">
                                          <p:val>
                                            <p:strVal val="0-#ppt_w/2"/>
                                          </p:val>
                                        </p:tav>
                                        <p:tav tm="100000">
                                          <p:val>
                                            <p:strVal val="#ppt_x"/>
                                          </p:val>
                                        </p:tav>
                                      </p:tavLst>
                                    </p:anim>
                                    <p:anim calcmode="lin" valueType="num">
                                      <p:cBhvr additive="base">
                                        <p:cTn id="28" dur="500" fill="hold"/>
                                        <p:tgtEl>
                                          <p:spTgt spid="93"/>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9"/>
                                        </p:tgtEl>
                                        <p:attrNameLst>
                                          <p:attrName>style.visibility</p:attrName>
                                        </p:attrNameLst>
                                      </p:cBhvr>
                                      <p:to>
                                        <p:strVal val="visible"/>
                                      </p:to>
                                    </p:set>
                                    <p:anim calcmode="lin" valueType="num">
                                      <p:cBhvr additive="base">
                                        <p:cTn id="31" dur="500" fill="hold"/>
                                        <p:tgtEl>
                                          <p:spTgt spid="89"/>
                                        </p:tgtEl>
                                        <p:attrNameLst>
                                          <p:attrName>ppt_x</p:attrName>
                                        </p:attrNameLst>
                                      </p:cBhvr>
                                      <p:tavLst>
                                        <p:tav tm="0">
                                          <p:val>
                                            <p:strVal val="#ppt_x"/>
                                          </p:val>
                                        </p:tav>
                                        <p:tav tm="100000">
                                          <p:val>
                                            <p:strVal val="#ppt_x"/>
                                          </p:val>
                                        </p:tav>
                                      </p:tavLst>
                                    </p:anim>
                                    <p:anim calcmode="lin" valueType="num">
                                      <p:cBhvr additive="base">
                                        <p:cTn id="32"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animBg="1"/>
      <p:bldP spid="88" grpId="0" animBg="1"/>
      <p:bldP spid="9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 y="0"/>
            <a:ext cx="9143244" cy="514350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0919" y="670070"/>
            <a:ext cx="2486962" cy="963088"/>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7989" y="1768957"/>
            <a:ext cx="5736504" cy="1283756"/>
          </a:xfrm>
          <a:prstGeom prst="rect">
            <a:avLst/>
          </a:prstGeom>
        </p:spPr>
      </p:pic>
      <p:sp>
        <p:nvSpPr>
          <p:cNvPr id="8" name="文本框 7"/>
          <p:cNvSpPr txBox="1"/>
          <p:nvPr/>
        </p:nvSpPr>
        <p:spPr>
          <a:xfrm>
            <a:off x="1676015" y="3266315"/>
            <a:ext cx="6386685" cy="769441"/>
          </a:xfrm>
          <a:prstGeom prst="rect">
            <a:avLst/>
          </a:prstGeom>
          <a:noFill/>
        </p:spPr>
        <p:txBody>
          <a:bodyPr wrap="non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感谢您的观看 </a:t>
            </a:r>
            <a:r>
              <a:rPr lang="en-US" altLang="zh-CN" sz="4400" b="1" dirty="0" smtClean="0">
                <a:solidFill>
                  <a:schemeClr val="bg1"/>
                </a:solidFill>
                <a:latin typeface="微软雅黑" panose="020B0503020204020204" pitchFamily="34" charset="-122"/>
                <a:ea typeface="微软雅黑" panose="020B0503020204020204" pitchFamily="34" charset="-122"/>
              </a:rPr>
              <a:t>THANKS!</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945593" y="4035756"/>
            <a:ext cx="3252814" cy="523220"/>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珍爱生命  远离毒品</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82600" y="601248"/>
            <a:ext cx="2792752" cy="954107"/>
          </a:xfrm>
          <a:prstGeom prst="rect">
            <a:avLst/>
          </a:prstGeom>
          <a:noFill/>
        </p:spPr>
        <p:txBody>
          <a:bodyPr wrap="none" rtlCol="0">
            <a:spAutoFit/>
          </a:bodyPr>
          <a:lstStyle/>
          <a:p>
            <a:r>
              <a:rPr lang="zh-CN" altLang="en-US" sz="1400" dirty="0" smtClean="0">
                <a:solidFill>
                  <a:srgbClr val="FFFF00"/>
                </a:solidFill>
                <a:latin typeface="微软雅黑" panose="020B0503020204020204" pitchFamily="34" charset="-122"/>
                <a:ea typeface="微软雅黑" panose="020B0503020204020204" pitchFamily="34" charset="-122"/>
              </a:rPr>
              <a:t>您的生命</a:t>
            </a:r>
            <a:endParaRPr lang="en-US" altLang="zh-CN" sz="1400" dirty="0" smtClean="0">
              <a:solidFill>
                <a:srgbClr val="FFFF00"/>
              </a:solidFill>
              <a:latin typeface="微软雅黑" panose="020B0503020204020204" pitchFamily="34" charset="-122"/>
              <a:ea typeface="微软雅黑" panose="020B0503020204020204" pitchFamily="34" charset="-122"/>
            </a:endParaRPr>
          </a:p>
          <a:p>
            <a:r>
              <a:rPr lang="zh-CN" altLang="en-US" sz="2800" b="1" dirty="0" smtClean="0">
                <a:solidFill>
                  <a:schemeClr val="bg1"/>
                </a:solidFill>
                <a:latin typeface="微软雅黑" panose="020B0503020204020204" pitchFamily="34" charset="-122"/>
                <a:ea typeface="微软雅黑" panose="020B0503020204020204" pitchFamily="34" charset="-122"/>
              </a:rPr>
              <a:t>剩余电量</a:t>
            </a:r>
            <a:r>
              <a:rPr lang="en-US" altLang="zh-CN" sz="2800" b="1" dirty="0" smtClean="0">
                <a:solidFill>
                  <a:schemeClr val="bg1"/>
                </a:solidFill>
                <a:latin typeface="微软雅黑" panose="020B0503020204020204" pitchFamily="34" charset="-122"/>
                <a:ea typeface="微软雅黑" panose="020B0503020204020204" pitchFamily="34" charset="-122"/>
              </a:rPr>
              <a:t>3%</a:t>
            </a:r>
          </a:p>
          <a:p>
            <a:r>
              <a:rPr lang="zh-CN" altLang="en-US" sz="1400" dirty="0" smtClean="0">
                <a:solidFill>
                  <a:srgbClr val="FFFF00"/>
                </a:solidFill>
                <a:latin typeface="微软雅黑" panose="020B0503020204020204" pitchFamily="34" charset="-122"/>
                <a:ea typeface="微软雅黑" panose="020B0503020204020204" pitchFamily="34" charset="-122"/>
              </a:rPr>
              <a:t>继续吸毒，将在</a:t>
            </a:r>
            <a:r>
              <a:rPr lang="en-US" altLang="zh-CN" sz="1400" dirty="0" smtClean="0">
                <a:solidFill>
                  <a:srgbClr val="FFFF00"/>
                </a:solidFill>
                <a:latin typeface="微软雅黑" panose="020B0503020204020204" pitchFamily="34" charset="-122"/>
                <a:ea typeface="微软雅黑" panose="020B0503020204020204" pitchFamily="34" charset="-122"/>
              </a:rPr>
              <a:t>1</a:t>
            </a:r>
            <a:r>
              <a:rPr lang="zh-CN" altLang="en-US" sz="1400" dirty="0" smtClean="0">
                <a:solidFill>
                  <a:srgbClr val="FFFF00"/>
                </a:solidFill>
                <a:latin typeface="微软雅黑" panose="020B0503020204020204" pitchFamily="34" charset="-122"/>
                <a:ea typeface="微软雅黑" panose="020B0503020204020204" pitchFamily="34" charset="-122"/>
              </a:rPr>
              <a:t>分钟内自动关机</a:t>
            </a:r>
            <a:endParaRPr lang="zh-CN" altLang="en-US" sz="1400" dirty="0">
              <a:solidFill>
                <a:srgbClr val="FFFF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961329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1+#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47"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1"/>
                                        </p:tgtEl>
                                        <p:attrNameLst>
                                          <p:attrName>style.visibility</p:attrName>
                                        </p:attrNameLst>
                                      </p:cBhvr>
                                      <p:to>
                                        <p:strVal val="visible"/>
                                      </p:to>
                                    </p:set>
                                    <p:anim by="(-#ppt_w*2)" calcmode="lin" valueType="num">
                                      <p:cBhvr rctx="PPT">
                                        <p:cTn id="18" dur="500" autoRev="1" fill="hold">
                                          <p:stCondLst>
                                            <p:cond delay="0"/>
                                          </p:stCondLst>
                                        </p:cTn>
                                        <p:tgtEl>
                                          <p:spTgt spid="11"/>
                                        </p:tgtEl>
                                        <p:attrNameLst>
                                          <p:attrName>ppt_w</p:attrName>
                                        </p:attrNameLst>
                                      </p:cBhvr>
                                    </p:anim>
                                    <p:anim by="(#ppt_w*0.50)" calcmode="lin" valueType="num">
                                      <p:cBhvr>
                                        <p:cTn id="19" dur="500" decel="50000" autoRev="1" fill="hold">
                                          <p:stCondLst>
                                            <p:cond delay="0"/>
                                          </p:stCondLst>
                                        </p:cTn>
                                        <p:tgtEl>
                                          <p:spTgt spid="11"/>
                                        </p:tgtEl>
                                        <p:attrNameLst>
                                          <p:attrName>ppt_x</p:attrName>
                                        </p:attrNameLst>
                                      </p:cBhvr>
                                    </p:anim>
                                    <p:anim from="(-#ppt_h/2)" to="(#ppt_y)" calcmode="lin" valueType="num">
                                      <p:cBhvr>
                                        <p:cTn id="20" dur="1000" fill="hold">
                                          <p:stCondLst>
                                            <p:cond delay="0"/>
                                          </p:stCondLst>
                                        </p:cTn>
                                        <p:tgtEl>
                                          <p:spTgt spid="11"/>
                                        </p:tgtEl>
                                        <p:attrNameLst>
                                          <p:attrName>ppt_y</p:attrName>
                                        </p:attrNameLst>
                                      </p:cBhvr>
                                    </p:anim>
                                    <p:animRot by="21600000">
                                      <p:cBhvr>
                                        <p:cTn id="21" dur="1000" fill="hold">
                                          <p:stCondLst>
                                            <p:cond delay="0"/>
                                          </p:stCondLst>
                                        </p:cTn>
                                        <p:tgtEl>
                                          <p:spTgt spid="11"/>
                                        </p:tgtEl>
                                        <p:attrNameLst>
                                          <p:attrName>r</p:attrName>
                                        </p:attrNameLst>
                                      </p:cBhvr>
                                    </p:animRot>
                                  </p:childTnLst>
                                </p:cTn>
                              </p:par>
                            </p:childTnLst>
                          </p:cTn>
                        </p:par>
                        <p:par>
                          <p:cTn id="22" fill="hold">
                            <p:stCondLst>
                              <p:cond delay="5650"/>
                            </p:stCondLst>
                            <p:childTnLst>
                              <p:par>
                                <p:cTn id="23" presetID="42" presetClass="entr" presetSubtype="0" fill="hold" nodeType="after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1000"/>
                                        <p:tgtEl>
                                          <p:spTgt spid="8">
                                            <p:txEl>
                                              <p:pRg st="0" end="0"/>
                                            </p:txEl>
                                          </p:spTgt>
                                        </p:tgtEl>
                                      </p:cBhvr>
                                    </p:animEffect>
                                    <p:anim calcmode="lin" valueType="num">
                                      <p:cBhvr>
                                        <p:cTn id="2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6650"/>
                            </p:stCondLst>
                            <p:childTnLst>
                              <p:par>
                                <p:cTn id="29" presetID="55"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strVal val="#ppt_w*0.70"/>
                                          </p:val>
                                        </p:tav>
                                        <p:tav tm="100000">
                                          <p:val>
                                            <p:strVal val="#ppt_w"/>
                                          </p:val>
                                        </p:tav>
                                      </p:tavLst>
                                    </p:anim>
                                    <p:anim calcmode="lin" valueType="num">
                                      <p:cBhvr>
                                        <p:cTn id="32" dur="1000" fill="hold"/>
                                        <p:tgtEl>
                                          <p:spTgt spid="9"/>
                                        </p:tgtEl>
                                        <p:attrNameLst>
                                          <p:attrName>ppt_h</p:attrName>
                                        </p:attrNameLst>
                                      </p:cBhvr>
                                      <p:tavLst>
                                        <p:tav tm="0">
                                          <p:val>
                                            <p:strVal val="#ppt_h"/>
                                          </p:val>
                                        </p:tav>
                                        <p:tav tm="100000">
                                          <p:val>
                                            <p:strVal val="#ppt_h"/>
                                          </p:val>
                                        </p:tav>
                                      </p:tavLst>
                                    </p:anim>
                                    <p:animEffect transition="in" filter="fade">
                                      <p:cBhvr>
                                        <p:cTn id="3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190">
      <a:dk1>
        <a:srgbClr val="FFFFFF"/>
      </a:dk1>
      <a:lt1>
        <a:srgbClr val="FFFFFF"/>
      </a:lt1>
      <a:dk2>
        <a:srgbClr val="FFFFFF"/>
      </a:dk2>
      <a:lt2>
        <a:srgbClr val="FFFFFF"/>
      </a:lt2>
      <a:accent1>
        <a:srgbClr val="FFFFFF"/>
      </a:accent1>
      <a:accent2>
        <a:srgbClr val="080808"/>
      </a:accent2>
      <a:accent3>
        <a:srgbClr val="FFFFF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1474</Words>
  <Application>Microsoft Office PowerPoint</Application>
  <PresentationFormat>全屏显示(16:9)</PresentationFormat>
  <Paragraphs>344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25</vt:i4>
      </vt:variant>
    </vt:vector>
  </HeadingPairs>
  <TitlesOfParts>
    <vt:vector size="36" baseType="lpstr">
      <vt:lpstr>等线</vt:lpstr>
      <vt:lpstr>等线 Light</vt:lpstr>
      <vt:lpstr>方正中等线简体</vt:lpstr>
      <vt:lpstr>宋体</vt:lpstr>
      <vt:lpstr>微软雅黑</vt:lpstr>
      <vt:lpstr>Arial</vt:lpstr>
      <vt:lpstr>Calibri</vt:lpstr>
      <vt:lpstr>Impact</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50</cp:revision>
  <dcterms:created xsi:type="dcterms:W3CDTF">2016-12-25T02:27:54Z</dcterms:created>
  <dcterms:modified xsi:type="dcterms:W3CDTF">2017-09-27T06:11:27Z</dcterms:modified>
</cp:coreProperties>
</file>