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4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5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99" r:id="rId2"/>
    <p:sldId id="260" r:id="rId3"/>
    <p:sldId id="268" r:id="rId4"/>
    <p:sldId id="258" r:id="rId5"/>
    <p:sldId id="259" r:id="rId6"/>
    <p:sldId id="265" r:id="rId7"/>
    <p:sldId id="269" r:id="rId8"/>
    <p:sldId id="266" r:id="rId9"/>
    <p:sldId id="298" r:id="rId10"/>
    <p:sldId id="270" r:id="rId11"/>
    <p:sldId id="271" r:id="rId12"/>
    <p:sldId id="261" r:id="rId13"/>
    <p:sldId id="272" r:id="rId14"/>
    <p:sldId id="273" r:id="rId15"/>
    <p:sldId id="274" r:id="rId16"/>
    <p:sldId id="275" r:id="rId17"/>
    <p:sldId id="276" r:id="rId18"/>
    <p:sldId id="277" r:id="rId19"/>
    <p:sldId id="262" r:id="rId20"/>
    <p:sldId id="279" r:id="rId21"/>
    <p:sldId id="280" r:id="rId22"/>
    <p:sldId id="281" r:id="rId23"/>
    <p:sldId id="282" r:id="rId24"/>
    <p:sldId id="283" r:id="rId25"/>
    <p:sldId id="284" r:id="rId26"/>
    <p:sldId id="263" r:id="rId27"/>
    <p:sldId id="285" r:id="rId28"/>
    <p:sldId id="286" r:id="rId29"/>
    <p:sldId id="287" r:id="rId30"/>
    <p:sldId id="288" r:id="rId31"/>
    <p:sldId id="289" r:id="rId32"/>
    <p:sldId id="290" r:id="rId33"/>
    <p:sldId id="264" r:id="rId34"/>
    <p:sldId id="292" r:id="rId35"/>
    <p:sldId id="291" r:id="rId36"/>
    <p:sldId id="293" r:id="rId37"/>
    <p:sldId id="294" r:id="rId38"/>
    <p:sldId id="295" r:id="rId39"/>
    <p:sldId id="296" r:id="rId40"/>
    <p:sldId id="297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353D"/>
    <a:srgbClr val="FFB850"/>
    <a:srgbClr val="01ACBE"/>
    <a:srgbClr val="F45058"/>
    <a:srgbClr val="01C8DD"/>
    <a:srgbClr val="7F7F7F"/>
    <a:srgbClr val="F83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84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image" Target="../media/image30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01ACBE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70</c:v>
                </c:pt>
                <c:pt idx="1">
                  <c:v>30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FFB850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F8353D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8289862204725"/>
          <c:y val="8.8007807086133899E-2"/>
          <c:w val="0.53865932578740161"/>
          <c:h val="0.8079889389770583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gradFill>
              <a:gsLst>
                <a:gs pos="100000">
                  <a:schemeClr val="bg1">
                    <a:lumMod val="95000"/>
                  </a:schemeClr>
                </a:gs>
                <a:gs pos="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c:spPr>
          <c:dPt>
            <c:idx val="0"/>
            <c:bubble3D val="0"/>
            <c:spPr>
              <a:solidFill>
                <a:schemeClr val="bg1">
                  <a:lumMod val="85000"/>
                </a:schemeClr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1"/>
            <c:bubble3D val="0"/>
            <c:spPr>
              <a:solidFill>
                <a:srgbClr val="663A77"/>
              </a:solidFill>
              <a:ln w="19050">
                <a:noFill/>
              </a:ln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c:spPr>
          </c:dPt>
          <c:dPt>
            <c:idx val="2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dPt>
            <c:idx val="3"/>
            <c:bubble3D val="0"/>
            <c:spPr>
              <a:gradFill>
                <a:gsLst>
                  <a:gs pos="100000">
                    <a:schemeClr val="bg1">
                      <a:lumMod val="9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2700000" scaled="1"/>
              </a:gra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主题 1</c:v>
                </c:pt>
              </c:strCache>
            </c:strRef>
          </c:tx>
          <c:spPr>
            <a:ln w="28575" cap="rnd">
              <a:solidFill>
                <a:srgbClr val="019BAB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2.5074040956345824E-2"/>
                  <c:y val="-0.10477704261673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8920466846330847E-2"/>
                  <c:y val="-9.7030370026103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7.6166721547220609E-2"/>
                  <c:y val="-0.106965079172686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7662825697464305E-2"/>
                  <c:y val="4.35780107100021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主题 2</c:v>
                </c:pt>
              </c:strCache>
            </c:strRef>
          </c:tx>
          <c:spPr>
            <a:ln w="28575" cap="rnd">
              <a:solidFill>
                <a:srgbClr val="E87071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9.4102387519158406E-2"/>
                  <c:y val="-0.110256578768725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2.9537287632567601E-2"/>
                  <c:y val="-7.69779594670163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9884879873715893E-2"/>
                  <c:y val="7.68563581548240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14740040613203E-2"/>
                  <c:y val="3.358242581631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主题 3</c:v>
                </c:pt>
              </c:strCache>
            </c:strRef>
          </c:tx>
          <c:spPr>
            <a:ln w="28575" cap="rnd">
              <a:solidFill>
                <a:srgbClr val="FFB850"/>
              </a:solidFill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>
                <a:noFill/>
              </a:ln>
              <a:effectLst/>
            </c:spPr>
          </c:marker>
          <c:dLbls>
            <c:dLbl>
              <c:idx val="0"/>
              <c:layout>
                <c:manualLayout>
                  <c:x val="-4.194921103147773E-2"/>
                  <c:y val="4.0225856040001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4157064243660768E-2"/>
                  <c:y val="5.36344747200027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662825697464305E-2"/>
                  <c:y val="4.0225856040001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1039266060915353E-2"/>
                  <c:y val="-3.35215467000018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760167120"/>
        <c:axId val="-760154608"/>
      </c:lineChart>
      <c:catAx>
        <c:axId val="-76016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760154608"/>
        <c:crosses val="autoZero"/>
        <c:auto val="1"/>
        <c:lblAlgn val="ctr"/>
        <c:lblOffset val="100"/>
        <c:noMultiLvlLbl val="0"/>
      </c:catAx>
      <c:valAx>
        <c:axId val="-76015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7601671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50000"/>
              <a:lumOff val="50000"/>
            </a:schemeClr>
          </a:solidFill>
          <a:latin typeface="Impact MT Std" pitchFamily="34" charset="0"/>
        </a:defRPr>
      </a:pPr>
      <a:endParaRPr lang="zh-CN"/>
    </a:p>
  </c:txPr>
  <c:externalData r:id="rId2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0.31089</cdr:x>
      <cdr:y>0.19211</cdr:y>
    </cdr:from>
    <cdr:to>
      <cdr:x>0.65356</cdr:x>
      <cdr:y>0.79287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1382713" y="487362"/>
          <a:ext cx="1524000" cy="15240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  <cdr:relSizeAnchor xmlns:cdr="http://schemas.openxmlformats.org/drawingml/2006/chartDrawing">
    <cdr:from>
      <cdr:x>0.25128</cdr:x>
      <cdr:y>0.08573</cdr:y>
    </cdr:from>
    <cdr:to>
      <cdr:x>0.71459</cdr:x>
      <cdr:y>0.89987</cdr:y>
    </cdr:to>
    <cdr:sp macro="" textlink="">
      <cdr:nvSpPr>
        <cdr:cNvPr id="3" name="椭圆 2"/>
        <cdr:cNvSpPr/>
      </cdr:nvSpPr>
      <cdr:spPr>
        <a:xfrm xmlns:a="http://schemas.openxmlformats.org/drawingml/2006/main">
          <a:off x="1117600" y="217487"/>
          <a:ext cx="2060574" cy="2065337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gradFill flip="none" rotWithShape="1">
            <a:gsLst>
              <a:gs pos="100000">
                <a:schemeClr val="bg1"/>
              </a:gs>
              <a:gs pos="0">
                <a:schemeClr val="bg1">
                  <a:lumMod val="65000"/>
                </a:schemeClr>
              </a:gs>
            </a:gsLst>
            <a:lin ang="2700000" scaled="1"/>
            <a:tileRect/>
          </a:gra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zh-CN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C025A8-F083-469E-8899-342F99D7B339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AEF20-8040-4861-AE3B-16115F61F45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61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306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107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85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5441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3034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84648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3538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120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3740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9743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7335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221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9505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2399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9894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0711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692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5140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2814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968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4254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280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7995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311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0801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6668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818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66297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9387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758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5015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1929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4427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22070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572995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928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8853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42897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931813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BAEF20-8040-4861-AE3B-16115F61F45E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456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96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90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96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871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437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2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119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132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420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892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787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189D4-9897-4AD5-AA83-2E08D6D6B6C7}" type="datetimeFigureOut">
              <a:rPr lang="zh-CN" altLang="en-US" smtClean="0"/>
              <a:t>2019/2/16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089148-E374-4F18-8DBE-F393F2EA84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6906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4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1.pn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notesSlide" Target="../notesSlides/notesSlide25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9.xml"/><Relationship Id="rId10" Type="http://schemas.openxmlformats.org/officeDocument/2006/relationships/tags" Target="../tags/tag14.xml"/><Relationship Id="rId4" Type="http://schemas.openxmlformats.org/officeDocument/2006/relationships/tags" Target="../tags/tag8.xml"/><Relationship Id="rId9" Type="http://schemas.openxmlformats.org/officeDocument/2006/relationships/tags" Target="../tags/tag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4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淘宝网Chenying0907出品 5"/>
          <p:cNvSpPr>
            <a:spLocks/>
          </p:cNvSpPr>
          <p:nvPr/>
        </p:nvSpPr>
        <p:spPr bwMode="auto">
          <a:xfrm rot="5400000">
            <a:off x="3961065" y="1005159"/>
            <a:ext cx="825442" cy="731584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淘宝网Chenying0907出品 5"/>
          <p:cNvSpPr>
            <a:spLocks/>
          </p:cNvSpPr>
          <p:nvPr/>
        </p:nvSpPr>
        <p:spPr bwMode="auto">
          <a:xfrm rot="4819857">
            <a:off x="1889542" y="3643888"/>
            <a:ext cx="1282472" cy="113664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淘宝网Chenying0907出品 5"/>
          <p:cNvSpPr>
            <a:spLocks/>
          </p:cNvSpPr>
          <p:nvPr/>
        </p:nvSpPr>
        <p:spPr bwMode="auto">
          <a:xfrm rot="5400000">
            <a:off x="2561683" y="1371081"/>
            <a:ext cx="1281674" cy="113594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淘宝网Chenying0907出品 5"/>
          <p:cNvSpPr>
            <a:spLocks/>
          </p:cNvSpPr>
          <p:nvPr/>
        </p:nvSpPr>
        <p:spPr bwMode="auto">
          <a:xfrm rot="5400000">
            <a:off x="202381" y="2032119"/>
            <a:ext cx="1549136" cy="13729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淘宝网Chenying0907出品 5"/>
          <p:cNvSpPr>
            <a:spLocks/>
          </p:cNvSpPr>
          <p:nvPr/>
        </p:nvSpPr>
        <p:spPr bwMode="auto">
          <a:xfrm rot="5400000">
            <a:off x="988618" y="1841755"/>
            <a:ext cx="2521481" cy="223477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45058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淘宝网Chenying0907出品 8"/>
          <p:cNvSpPr/>
          <p:nvPr/>
        </p:nvSpPr>
        <p:spPr>
          <a:xfrm>
            <a:off x="1051613" y="2324066"/>
            <a:ext cx="2382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 smtClean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logo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" name="淘宝网Chenying0907出品 3"/>
          <p:cNvSpPr txBox="1">
            <a:spLocks noChangeArrowheads="1"/>
          </p:cNvSpPr>
          <p:nvPr/>
        </p:nvSpPr>
        <p:spPr bwMode="auto">
          <a:xfrm>
            <a:off x="4945459" y="2337998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en-US" altLang="zh-CN" sz="4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o2o</a:t>
            </a:r>
            <a:r>
              <a:rPr lang="zh-CN" altLang="en-US" sz="4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电商融资计划书</a:t>
            </a:r>
            <a:r>
              <a:rPr lang="en-US" altLang="zh-CN" sz="4000" b="1" dirty="0" err="1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sz="40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淘宝网Chenying0907出品 4"/>
          <p:cNvSpPr txBox="1">
            <a:spLocks noChangeArrowheads="1"/>
          </p:cNvSpPr>
          <p:nvPr/>
        </p:nvSpPr>
        <p:spPr bwMode="auto">
          <a:xfrm>
            <a:off x="5017467" y="3515547"/>
            <a:ext cx="6775718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en-US" altLang="zh-CN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Introduction Of Atmospheric</a:t>
            </a:r>
          </a:p>
          <a:p>
            <a:pPr algn="l"/>
            <a:r>
              <a:rPr lang="en-US" altLang="zh-CN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Business Plan Startup Plan PPT Template, Complete Framework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3" name="淘宝网Chenying0907出品 4"/>
          <p:cNvSpPr txBox="1">
            <a:spLocks noChangeArrowheads="1"/>
          </p:cNvSpPr>
          <p:nvPr/>
        </p:nvSpPr>
        <p:spPr bwMode="auto">
          <a:xfrm>
            <a:off x="4977693" y="1916832"/>
            <a:ext cx="5521276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圆角淘宝网Chenying0907出品 18"/>
          <p:cNvSpPr/>
          <p:nvPr/>
        </p:nvSpPr>
        <p:spPr>
          <a:xfrm>
            <a:off x="1993131" y="6597352"/>
            <a:ext cx="8424936" cy="576064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淘宝网Chenying0907出品 5"/>
          <p:cNvSpPr>
            <a:spLocks/>
          </p:cNvSpPr>
          <p:nvPr/>
        </p:nvSpPr>
        <p:spPr bwMode="auto">
          <a:xfrm rot="5400000">
            <a:off x="801076" y="4507886"/>
            <a:ext cx="843727" cy="7477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淘宝网Chenying0907出品 5"/>
          <p:cNvSpPr>
            <a:spLocks/>
          </p:cNvSpPr>
          <p:nvPr/>
        </p:nvSpPr>
        <p:spPr bwMode="auto">
          <a:xfrm rot="5400000">
            <a:off x="3559637" y="3256981"/>
            <a:ext cx="570200" cy="50536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淘宝网Chenying0907出品 5"/>
          <p:cNvSpPr>
            <a:spLocks/>
          </p:cNvSpPr>
          <p:nvPr/>
        </p:nvSpPr>
        <p:spPr bwMode="auto">
          <a:xfrm rot="5400000">
            <a:off x="1575467" y="-294692"/>
            <a:ext cx="1403170" cy="12436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31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900"/>
                            </p:stCondLst>
                            <p:childTnLst>
                              <p:par>
                                <p:cTn id="5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3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8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5" grpId="0" animBg="1"/>
      <p:bldP spid="6" grpId="0" animBg="1"/>
      <p:bldP spid="7" grpId="0" animBg="1"/>
      <p:bldP spid="8" grpId="0" animBg="1"/>
      <p:bldP spid="9" grpId="0"/>
      <p:bldP spid="11" grpId="0"/>
      <p:bldP spid="12" grpId="0"/>
      <p:bldP spid="13" grpId="0"/>
      <p:bldP spid="19" grpId="0" animBg="1"/>
      <p:bldP spid="21" grpId="0" animBg="1"/>
      <p:bldP spid="23" grpId="0" animBg="1"/>
      <p:bldP spid="2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淘宝网Chenying0907出品 2"/>
          <p:cNvPicPr>
            <a:picLocks noChangeAspect="1" noChangeArrowheads="1"/>
          </p:cNvPicPr>
          <p:nvPr/>
        </p:nvPicPr>
        <p:blipFill rotWithShape="1"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1" y="0"/>
            <a:ext cx="12195175" cy="3501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" name="TextBox 121"/>
          <p:cNvSpPr txBox="1"/>
          <p:nvPr/>
        </p:nvSpPr>
        <p:spPr>
          <a:xfrm>
            <a:off x="467544" y="2505090"/>
            <a:ext cx="43556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启程</a:t>
            </a:r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需要你坚强自信</a:t>
            </a:r>
            <a:endParaRPr lang="zh-CN" altLang="en-US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淘宝网Chenying0907出品 122"/>
          <p:cNvSpPr/>
          <p:nvPr/>
        </p:nvSpPr>
        <p:spPr>
          <a:xfrm>
            <a:off x="-1" y="3475794"/>
            <a:ext cx="12195175" cy="97222"/>
          </a:xfrm>
          <a:prstGeom prst="rect">
            <a:avLst/>
          </a:prstGeom>
          <a:solidFill>
            <a:srgbClr val="F8353D"/>
          </a:solidFill>
          <a:ln>
            <a:solidFill>
              <a:srgbClr val="F835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六边形 123"/>
          <p:cNvSpPr/>
          <p:nvPr/>
        </p:nvSpPr>
        <p:spPr>
          <a:xfrm flipH="1">
            <a:off x="809180" y="4045194"/>
            <a:ext cx="3272183" cy="597316"/>
          </a:xfrm>
          <a:prstGeom prst="hexagon">
            <a:avLst/>
          </a:pr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淘宝网Chenying0907出品 124"/>
          <p:cNvSpPr/>
          <p:nvPr/>
        </p:nvSpPr>
        <p:spPr>
          <a:xfrm>
            <a:off x="1146187" y="4750037"/>
            <a:ext cx="8191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我想我应该一个成为一个实干家，不需要那些美丽的辞藻来修饰。工作锻炼了我，生活造就了我。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戴尔卡耐基说过：不要怕推销自己，只要你自信，认为自己能行有才华，你就应该认为自己能够胜任这份工作以及职位，并承担相应的义务和压力。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913011" y="4005064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 smtClean="0">
                <a:solidFill>
                  <a:srgbClr val="01C8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前言</a:t>
            </a:r>
            <a:r>
              <a:rPr lang="en-US" altLang="zh-CN" sz="3600" b="1" dirty="0">
                <a:solidFill>
                  <a:srgbClr val="01C8DD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/</a:t>
            </a:r>
            <a:r>
              <a:rPr lang="en-US" altLang="zh-CN" sz="2800" b="1" dirty="0">
                <a:solidFill>
                  <a:srgbClr val="F8353D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PREFACE</a:t>
            </a:r>
            <a:endParaRPr lang="zh-CN" altLang="en-US" sz="2800" b="1" dirty="0">
              <a:solidFill>
                <a:srgbClr val="F8353D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868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 animBg="1"/>
      <p:bldP spid="124" grpId="0" animBg="1"/>
      <p:bldP spid="125" grpId="0"/>
      <p:bldP spid="1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178637" y="169858"/>
            <a:ext cx="3705868" cy="3259142"/>
            <a:chOff x="3392486" y="1165291"/>
            <a:chExt cx="5736833" cy="504528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92486" y="4406005"/>
              <a:ext cx="5736833" cy="1804573"/>
            </a:xfrm>
            <a:prstGeom prst="rect">
              <a:avLst/>
            </a:prstGeom>
          </p:spPr>
        </p:pic>
        <p:sp>
          <p:nvSpPr>
            <p:cNvPr id="4" name="淘宝网Chenying0907出品 5619"/>
            <p:cNvSpPr>
              <a:spLocks/>
            </p:cNvSpPr>
            <p:nvPr/>
          </p:nvSpPr>
          <p:spPr bwMode="auto">
            <a:xfrm>
              <a:off x="4628132" y="2901027"/>
              <a:ext cx="621387" cy="2839449"/>
            </a:xfrm>
            <a:custGeom>
              <a:avLst/>
              <a:gdLst>
                <a:gd name="T0" fmla="*/ 147 w 151"/>
                <a:gd name="T1" fmla="*/ 690 h 690"/>
                <a:gd name="T2" fmla="*/ 13 w 151"/>
                <a:gd name="T3" fmla="*/ 389 h 690"/>
                <a:gd name="T4" fmla="*/ 0 w 151"/>
                <a:gd name="T5" fmla="*/ 0 h 690"/>
                <a:gd name="T6" fmla="*/ 151 w 151"/>
                <a:gd name="T7" fmla="*/ 241 h 690"/>
                <a:gd name="T8" fmla="*/ 147 w 151"/>
                <a:gd name="T9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690">
                  <a:moveTo>
                    <a:pt x="147" y="690"/>
                  </a:moveTo>
                  <a:lnTo>
                    <a:pt x="13" y="389"/>
                  </a:lnTo>
                  <a:lnTo>
                    <a:pt x="0" y="0"/>
                  </a:lnTo>
                  <a:lnTo>
                    <a:pt x="151" y="241"/>
                  </a:lnTo>
                  <a:lnTo>
                    <a:pt x="147" y="690"/>
                  </a:ln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淘宝网Chenying0907出品 5627"/>
            <p:cNvSpPr>
              <a:spLocks/>
            </p:cNvSpPr>
            <p:nvPr/>
          </p:nvSpPr>
          <p:spPr bwMode="auto">
            <a:xfrm>
              <a:off x="4479241" y="2068614"/>
              <a:ext cx="2329169" cy="868296"/>
            </a:xfrm>
            <a:custGeom>
              <a:avLst/>
              <a:gdLst>
                <a:gd name="T0" fmla="*/ 52 w 566"/>
                <a:gd name="T1" fmla="*/ 211 h 211"/>
                <a:gd name="T2" fmla="*/ 0 w 566"/>
                <a:gd name="T3" fmla="*/ 41 h 211"/>
                <a:gd name="T4" fmla="*/ 485 w 566"/>
                <a:gd name="T5" fmla="*/ 0 h 211"/>
                <a:gd name="T6" fmla="*/ 566 w 566"/>
                <a:gd name="T7" fmla="*/ 155 h 211"/>
                <a:gd name="T8" fmla="*/ 52 w 566"/>
                <a:gd name="T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6" h="211">
                  <a:moveTo>
                    <a:pt x="52" y="211"/>
                  </a:moveTo>
                  <a:lnTo>
                    <a:pt x="0" y="41"/>
                  </a:lnTo>
                  <a:lnTo>
                    <a:pt x="485" y="0"/>
                  </a:lnTo>
                  <a:lnTo>
                    <a:pt x="566" y="155"/>
                  </a:lnTo>
                  <a:lnTo>
                    <a:pt x="52" y="2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淘宝网Chenying0907出品 5631"/>
            <p:cNvSpPr>
              <a:spLocks/>
            </p:cNvSpPr>
            <p:nvPr/>
          </p:nvSpPr>
          <p:spPr bwMode="auto">
            <a:xfrm>
              <a:off x="6776641" y="2242559"/>
              <a:ext cx="2234521" cy="1304502"/>
            </a:xfrm>
            <a:custGeom>
              <a:avLst/>
              <a:gdLst>
                <a:gd name="T0" fmla="*/ 0 w 543"/>
                <a:gd name="T1" fmla="*/ 109 h 317"/>
                <a:gd name="T2" fmla="*/ 230 w 543"/>
                <a:gd name="T3" fmla="*/ 0 h 317"/>
                <a:gd name="T4" fmla="*/ 543 w 543"/>
                <a:gd name="T5" fmla="*/ 182 h 317"/>
                <a:gd name="T6" fmla="*/ 264 w 543"/>
                <a:gd name="T7" fmla="*/ 317 h 317"/>
                <a:gd name="T8" fmla="*/ 0 w 543"/>
                <a:gd name="T9" fmla="*/ 109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3" h="317">
                  <a:moveTo>
                    <a:pt x="0" y="109"/>
                  </a:moveTo>
                  <a:lnTo>
                    <a:pt x="230" y="0"/>
                  </a:lnTo>
                  <a:lnTo>
                    <a:pt x="543" y="182"/>
                  </a:lnTo>
                  <a:lnTo>
                    <a:pt x="264" y="317"/>
                  </a:lnTo>
                  <a:lnTo>
                    <a:pt x="0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淘宝网Chenying0907出品 5619"/>
            <p:cNvSpPr>
              <a:spLocks/>
            </p:cNvSpPr>
            <p:nvPr/>
          </p:nvSpPr>
          <p:spPr bwMode="auto">
            <a:xfrm>
              <a:off x="4645530" y="2961587"/>
              <a:ext cx="621387" cy="2839451"/>
            </a:xfrm>
            <a:custGeom>
              <a:avLst/>
              <a:gdLst>
                <a:gd name="T0" fmla="*/ 147 w 151"/>
                <a:gd name="T1" fmla="*/ 690 h 690"/>
                <a:gd name="T2" fmla="*/ 13 w 151"/>
                <a:gd name="T3" fmla="*/ 389 h 690"/>
                <a:gd name="T4" fmla="*/ 0 w 151"/>
                <a:gd name="T5" fmla="*/ 0 h 690"/>
                <a:gd name="T6" fmla="*/ 151 w 151"/>
                <a:gd name="T7" fmla="*/ 241 h 690"/>
                <a:gd name="T8" fmla="*/ 147 w 151"/>
                <a:gd name="T9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690">
                  <a:moveTo>
                    <a:pt x="147" y="690"/>
                  </a:moveTo>
                  <a:lnTo>
                    <a:pt x="13" y="389"/>
                  </a:lnTo>
                  <a:lnTo>
                    <a:pt x="0" y="0"/>
                  </a:lnTo>
                  <a:lnTo>
                    <a:pt x="151" y="241"/>
                  </a:lnTo>
                  <a:lnTo>
                    <a:pt x="147" y="690"/>
                  </a:lnTo>
                  <a:close/>
                </a:path>
              </a:pathLst>
            </a:custGeom>
            <a:gradFill flip="none" rotWithShape="1">
              <a:gsLst>
                <a:gs pos="92000">
                  <a:schemeClr val="bg1">
                    <a:lumMod val="65000"/>
                    <a:alpha val="50000"/>
                  </a:schemeClr>
                </a:gs>
                <a:gs pos="40000">
                  <a:schemeClr val="bg1">
                    <a:alpha val="0"/>
                  </a:schemeClr>
                </a:gs>
                <a:gs pos="8000">
                  <a:schemeClr val="bg1">
                    <a:lumMod val="65000"/>
                    <a:alpha val="50000"/>
                  </a:schemeClr>
                </a:gs>
              </a:gsLst>
              <a:lin ang="0" scaled="0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淘宝网Chenying0907出品 5623"/>
            <p:cNvSpPr>
              <a:spLocks/>
            </p:cNvSpPr>
            <p:nvPr/>
          </p:nvSpPr>
          <p:spPr bwMode="auto">
            <a:xfrm>
              <a:off x="3536391" y="2622965"/>
              <a:ext cx="1757163" cy="1312730"/>
            </a:xfrm>
            <a:custGeom>
              <a:avLst/>
              <a:gdLst>
                <a:gd name="T0" fmla="*/ 178 w 178"/>
                <a:gd name="T1" fmla="*/ 131 h 132"/>
                <a:gd name="T2" fmla="*/ 119 w 178"/>
                <a:gd name="T3" fmla="*/ 30 h 132"/>
                <a:gd name="T4" fmla="*/ 0 w 178"/>
                <a:gd name="T5" fmla="*/ 0 h 132"/>
                <a:gd name="T6" fmla="*/ 31 w 178"/>
                <a:gd name="T7" fmla="*/ 98 h 132"/>
                <a:gd name="T8" fmla="*/ 177 w 178"/>
                <a:gd name="T9" fmla="*/ 131 h 132"/>
                <a:gd name="T10" fmla="*/ 178 w 178"/>
                <a:gd name="T11" fmla="*/ 132 h 132"/>
                <a:gd name="T12" fmla="*/ 178 w 178"/>
                <a:gd name="T13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" h="132">
                  <a:moveTo>
                    <a:pt x="178" y="131"/>
                  </a:moveTo>
                  <a:cubicBezTo>
                    <a:pt x="119" y="30"/>
                    <a:pt x="119" y="30"/>
                    <a:pt x="119" y="3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8"/>
                    <a:pt x="176" y="130"/>
                    <a:pt x="177" y="131"/>
                  </a:cubicBezTo>
                  <a:cubicBezTo>
                    <a:pt x="178" y="131"/>
                    <a:pt x="178" y="132"/>
                    <a:pt x="178" y="132"/>
                  </a:cubicBezTo>
                  <a:lnTo>
                    <a:pt x="178" y="1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9" name="Group 5788"/>
            <p:cNvGrpSpPr>
              <a:grpSpLocks noChangeAspect="1"/>
            </p:cNvGrpSpPr>
            <p:nvPr/>
          </p:nvGrpSpPr>
          <p:grpSpPr bwMode="auto">
            <a:xfrm>
              <a:off x="4674924" y="3788296"/>
              <a:ext cx="571108" cy="1947511"/>
              <a:chOff x="2534" y="2472"/>
              <a:chExt cx="139" cy="474"/>
            </a:xfrm>
            <a:gradFill>
              <a:gsLst>
                <a:gs pos="100000">
                  <a:schemeClr val="bg1">
                    <a:alpha val="0"/>
                  </a:schemeClr>
                </a:gs>
                <a:gs pos="0">
                  <a:schemeClr val="bg1">
                    <a:lumMod val="65000"/>
                    <a:alpha val="32000"/>
                  </a:schemeClr>
                </a:gs>
              </a:gsLst>
              <a:lin ang="5400000" scaled="0"/>
            </a:gradFill>
          </p:grpSpPr>
          <p:sp>
            <p:nvSpPr>
              <p:cNvPr id="48" name="淘宝网Chenying0907出品 5789"/>
              <p:cNvSpPr>
                <a:spLocks/>
              </p:cNvSpPr>
              <p:nvPr/>
            </p:nvSpPr>
            <p:spPr bwMode="auto">
              <a:xfrm>
                <a:off x="2534" y="2472"/>
                <a:ext cx="139" cy="474"/>
              </a:xfrm>
              <a:custGeom>
                <a:avLst/>
                <a:gdLst>
                  <a:gd name="T0" fmla="*/ 0 w 139"/>
                  <a:gd name="T1" fmla="*/ 0 h 474"/>
                  <a:gd name="T2" fmla="*/ 5 w 139"/>
                  <a:gd name="T3" fmla="*/ 175 h 474"/>
                  <a:gd name="T4" fmla="*/ 139 w 139"/>
                  <a:gd name="T5" fmla="*/ 474 h 474"/>
                  <a:gd name="T6" fmla="*/ 139 w 139"/>
                  <a:gd name="T7" fmla="*/ 29 h 474"/>
                  <a:gd name="T8" fmla="*/ 0 w 139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474">
                    <a:moveTo>
                      <a:pt x="0" y="0"/>
                    </a:moveTo>
                    <a:lnTo>
                      <a:pt x="5" y="175"/>
                    </a:lnTo>
                    <a:lnTo>
                      <a:pt x="139" y="474"/>
                    </a:lnTo>
                    <a:lnTo>
                      <a:pt x="139" y="2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淘宝网Chenying0907出品 5790"/>
              <p:cNvSpPr>
                <a:spLocks/>
              </p:cNvSpPr>
              <p:nvPr/>
            </p:nvSpPr>
            <p:spPr bwMode="auto">
              <a:xfrm>
                <a:off x="2534" y="2472"/>
                <a:ext cx="139" cy="474"/>
              </a:xfrm>
              <a:custGeom>
                <a:avLst/>
                <a:gdLst>
                  <a:gd name="T0" fmla="*/ 0 w 139"/>
                  <a:gd name="T1" fmla="*/ 0 h 474"/>
                  <a:gd name="T2" fmla="*/ 5 w 139"/>
                  <a:gd name="T3" fmla="*/ 175 h 474"/>
                  <a:gd name="T4" fmla="*/ 139 w 139"/>
                  <a:gd name="T5" fmla="*/ 474 h 474"/>
                  <a:gd name="T6" fmla="*/ 139 w 139"/>
                  <a:gd name="T7" fmla="*/ 29 h 474"/>
                  <a:gd name="T8" fmla="*/ 0 w 139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9" h="474">
                    <a:moveTo>
                      <a:pt x="0" y="0"/>
                    </a:moveTo>
                    <a:lnTo>
                      <a:pt x="5" y="175"/>
                    </a:lnTo>
                    <a:lnTo>
                      <a:pt x="139" y="474"/>
                    </a:lnTo>
                    <a:lnTo>
                      <a:pt x="139" y="29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0" name="Group 5638"/>
            <p:cNvGrpSpPr>
              <a:grpSpLocks noChangeAspect="1"/>
            </p:cNvGrpSpPr>
            <p:nvPr/>
          </p:nvGrpSpPr>
          <p:grpSpPr bwMode="auto">
            <a:xfrm>
              <a:off x="4702621" y="2696801"/>
              <a:ext cx="3176887" cy="1242773"/>
              <a:chOff x="3454" y="2010"/>
              <a:chExt cx="772" cy="302"/>
            </a:xfrm>
            <a:solidFill>
              <a:schemeClr val="bg1">
                <a:lumMod val="85000"/>
              </a:schemeClr>
            </a:solidFill>
          </p:grpSpPr>
          <p:sp>
            <p:nvSpPr>
              <p:cNvPr id="46" name="淘宝网Chenying0907出品 5639"/>
              <p:cNvSpPr>
                <a:spLocks/>
              </p:cNvSpPr>
              <p:nvPr/>
            </p:nvSpPr>
            <p:spPr bwMode="auto">
              <a:xfrm>
                <a:off x="3454" y="2010"/>
                <a:ext cx="772" cy="302"/>
              </a:xfrm>
              <a:custGeom>
                <a:avLst/>
                <a:gdLst>
                  <a:gd name="T0" fmla="*/ 510 w 772"/>
                  <a:gd name="T1" fmla="*/ 0 h 302"/>
                  <a:gd name="T2" fmla="*/ 0 w 772"/>
                  <a:gd name="T3" fmla="*/ 56 h 302"/>
                  <a:gd name="T4" fmla="*/ 141 w 772"/>
                  <a:gd name="T5" fmla="*/ 302 h 302"/>
                  <a:gd name="T6" fmla="*/ 772 w 772"/>
                  <a:gd name="T7" fmla="*/ 208 h 302"/>
                  <a:gd name="T8" fmla="*/ 510 w 772"/>
                  <a:gd name="T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302">
                    <a:moveTo>
                      <a:pt x="510" y="0"/>
                    </a:moveTo>
                    <a:lnTo>
                      <a:pt x="0" y="56"/>
                    </a:lnTo>
                    <a:lnTo>
                      <a:pt x="141" y="302"/>
                    </a:lnTo>
                    <a:lnTo>
                      <a:pt x="772" y="208"/>
                    </a:lnTo>
                    <a:lnTo>
                      <a:pt x="5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淘宝网Chenying0907出品 5640"/>
              <p:cNvSpPr>
                <a:spLocks/>
              </p:cNvSpPr>
              <p:nvPr/>
            </p:nvSpPr>
            <p:spPr bwMode="auto">
              <a:xfrm>
                <a:off x="3454" y="2010"/>
                <a:ext cx="772" cy="302"/>
              </a:xfrm>
              <a:custGeom>
                <a:avLst/>
                <a:gdLst>
                  <a:gd name="T0" fmla="*/ 510 w 772"/>
                  <a:gd name="T1" fmla="*/ 0 h 302"/>
                  <a:gd name="T2" fmla="*/ 0 w 772"/>
                  <a:gd name="T3" fmla="*/ 56 h 302"/>
                  <a:gd name="T4" fmla="*/ 141 w 772"/>
                  <a:gd name="T5" fmla="*/ 302 h 302"/>
                  <a:gd name="T6" fmla="*/ 772 w 772"/>
                  <a:gd name="T7" fmla="*/ 208 h 302"/>
                  <a:gd name="T8" fmla="*/ 510 w 772"/>
                  <a:gd name="T9" fmla="*/ 0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2" h="302">
                    <a:moveTo>
                      <a:pt x="510" y="0"/>
                    </a:moveTo>
                    <a:lnTo>
                      <a:pt x="0" y="56"/>
                    </a:lnTo>
                    <a:lnTo>
                      <a:pt x="141" y="302"/>
                    </a:lnTo>
                    <a:lnTo>
                      <a:pt x="772" y="208"/>
                    </a:lnTo>
                    <a:lnTo>
                      <a:pt x="510" y="0"/>
                    </a:ln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11" name="淘宝网Chenying0907出品 10"/>
            <p:cNvGrpSpPr/>
            <p:nvPr/>
          </p:nvGrpSpPr>
          <p:grpSpPr>
            <a:xfrm>
              <a:off x="4585523" y="1271914"/>
              <a:ext cx="4353645" cy="3457512"/>
              <a:chOff x="4585524" y="1271913"/>
              <a:chExt cx="4353648" cy="3457509"/>
            </a:xfrm>
          </p:grpSpPr>
          <p:grpSp>
            <p:nvGrpSpPr>
              <p:cNvPr id="18" name="淘宝网Chenying0907出品 17"/>
              <p:cNvGrpSpPr/>
              <p:nvPr/>
            </p:nvGrpSpPr>
            <p:grpSpPr>
              <a:xfrm>
                <a:off x="4585524" y="1778245"/>
                <a:ext cx="1411857" cy="2951177"/>
                <a:chOff x="4400552" y="1170243"/>
                <a:chExt cx="1411857" cy="2951180"/>
              </a:xfrm>
            </p:grpSpPr>
            <p:sp>
              <p:nvSpPr>
                <p:cNvPr id="40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3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41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3"/>
                  <a:ext cx="493713" cy="893763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42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4" y="1752667"/>
                  <a:ext cx="1084263" cy="2273301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E34F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淘宝网Chenying0907出品 5716"/>
                <p:cNvSpPr>
                  <a:spLocks/>
                </p:cNvSpPr>
                <p:nvPr/>
              </p:nvSpPr>
              <p:spPr bwMode="auto">
                <a:xfrm>
                  <a:off x="4713020" y="1641541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E34F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2" y="1733617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4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9" name="淘宝网Chenying0907出品 18"/>
              <p:cNvGrpSpPr/>
              <p:nvPr/>
            </p:nvGrpSpPr>
            <p:grpSpPr>
              <a:xfrm rot="781172">
                <a:off x="5242049" y="1323326"/>
                <a:ext cx="1411857" cy="2951177"/>
                <a:chOff x="4400552" y="1170242"/>
                <a:chExt cx="1411857" cy="2951181"/>
              </a:xfrm>
            </p:grpSpPr>
            <p:sp>
              <p:nvSpPr>
                <p:cNvPr id="34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3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35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2"/>
                  <a:ext cx="493713" cy="893764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36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3" y="1752666"/>
                  <a:ext cx="1084263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018B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淘宝网Chenying0907出品 5716"/>
                <p:cNvSpPr>
                  <a:spLocks/>
                </p:cNvSpPr>
                <p:nvPr/>
              </p:nvSpPr>
              <p:spPr bwMode="auto">
                <a:xfrm>
                  <a:off x="4713021" y="1641541"/>
                  <a:ext cx="1055688" cy="2328865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018B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2" y="1733617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01AC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0" name="淘宝网Chenying0907出品 19"/>
              <p:cNvGrpSpPr/>
              <p:nvPr/>
            </p:nvGrpSpPr>
            <p:grpSpPr>
              <a:xfrm rot="1701895">
                <a:off x="6140258" y="1271913"/>
                <a:ext cx="1411857" cy="2951177"/>
                <a:chOff x="4400548" y="1170243"/>
                <a:chExt cx="1411855" cy="2951179"/>
              </a:xfrm>
            </p:grpSpPr>
            <p:sp>
              <p:nvSpPr>
                <p:cNvPr id="28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3" y="3873772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29" name="淘宝网Chenying0907出品 5704"/>
                <p:cNvSpPr>
                  <a:spLocks/>
                </p:cNvSpPr>
                <p:nvPr/>
              </p:nvSpPr>
              <p:spPr bwMode="auto">
                <a:xfrm>
                  <a:off x="4400548" y="1170243"/>
                  <a:ext cx="493712" cy="893763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30" name="淘宝网Chenying0907出品 5715"/>
                <p:cNvSpPr>
                  <a:spLocks/>
                </p:cNvSpPr>
                <p:nvPr/>
              </p:nvSpPr>
              <p:spPr bwMode="auto">
                <a:xfrm>
                  <a:off x="4476479" y="1752665"/>
                  <a:ext cx="1084262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FFA2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淘宝网Chenying0907出品 5716"/>
                <p:cNvSpPr>
                  <a:spLocks/>
                </p:cNvSpPr>
                <p:nvPr/>
              </p:nvSpPr>
              <p:spPr bwMode="auto">
                <a:xfrm>
                  <a:off x="4713018" y="1641539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FFA2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1" y="1733615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FFB8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" name="淘宝网Chenying0907出品 20"/>
              <p:cNvGrpSpPr/>
              <p:nvPr/>
            </p:nvGrpSpPr>
            <p:grpSpPr>
              <a:xfrm rot="2920266">
                <a:off x="6757655" y="1950494"/>
                <a:ext cx="1411858" cy="2951176"/>
                <a:chOff x="4400552" y="1170242"/>
                <a:chExt cx="1411857" cy="2951182"/>
              </a:xfrm>
            </p:grpSpPr>
            <p:sp>
              <p:nvSpPr>
                <p:cNvPr id="22" name="淘宝网Chenying0907出品 5702"/>
                <p:cNvSpPr>
                  <a:spLocks/>
                </p:cNvSpPr>
                <p:nvPr/>
              </p:nvSpPr>
              <p:spPr bwMode="auto">
                <a:xfrm>
                  <a:off x="5450459" y="3873774"/>
                  <a:ext cx="361950" cy="247650"/>
                </a:xfrm>
                <a:custGeom>
                  <a:avLst/>
                  <a:gdLst>
                    <a:gd name="T0" fmla="*/ 39 w 39"/>
                    <a:gd name="T1" fmla="*/ 11 h 27"/>
                    <a:gd name="T2" fmla="*/ 39 w 39"/>
                    <a:gd name="T3" fmla="*/ 12 h 27"/>
                    <a:gd name="T4" fmla="*/ 38 w 39"/>
                    <a:gd name="T5" fmla="*/ 13 h 27"/>
                    <a:gd name="T6" fmla="*/ 31 w 39"/>
                    <a:gd name="T7" fmla="*/ 19 h 27"/>
                    <a:gd name="T8" fmla="*/ 30 w 39"/>
                    <a:gd name="T9" fmla="*/ 20 h 27"/>
                    <a:gd name="T10" fmla="*/ 29 w 39"/>
                    <a:gd name="T11" fmla="*/ 21 h 27"/>
                    <a:gd name="T12" fmla="*/ 19 w 39"/>
                    <a:gd name="T13" fmla="*/ 25 h 27"/>
                    <a:gd name="T14" fmla="*/ 17 w 39"/>
                    <a:gd name="T15" fmla="*/ 26 h 27"/>
                    <a:gd name="T16" fmla="*/ 16 w 39"/>
                    <a:gd name="T17" fmla="*/ 26 h 27"/>
                    <a:gd name="T18" fmla="*/ 7 w 39"/>
                    <a:gd name="T19" fmla="*/ 27 h 27"/>
                    <a:gd name="T20" fmla="*/ 6 w 39"/>
                    <a:gd name="T21" fmla="*/ 26 h 27"/>
                    <a:gd name="T22" fmla="*/ 5 w 39"/>
                    <a:gd name="T23" fmla="*/ 26 h 27"/>
                    <a:gd name="T24" fmla="*/ 0 w 39"/>
                    <a:gd name="T25" fmla="*/ 15 h 27"/>
                    <a:gd name="T26" fmla="*/ 11 w 39"/>
                    <a:gd name="T27" fmla="*/ 14 h 27"/>
                    <a:gd name="T28" fmla="*/ 11 w 39"/>
                    <a:gd name="T29" fmla="*/ 15 h 27"/>
                    <a:gd name="T30" fmla="*/ 12 w 39"/>
                    <a:gd name="T31" fmla="*/ 14 h 27"/>
                    <a:gd name="T32" fmla="*/ 26 w 39"/>
                    <a:gd name="T33" fmla="*/ 8 h 27"/>
                    <a:gd name="T34" fmla="*/ 26 w 39"/>
                    <a:gd name="T35" fmla="*/ 8 h 27"/>
                    <a:gd name="T36" fmla="*/ 34 w 39"/>
                    <a:gd name="T37" fmla="*/ 0 h 27"/>
                    <a:gd name="T38" fmla="*/ 39 w 39"/>
                    <a:gd name="T39" fmla="*/ 1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9" h="27">
                      <a:moveTo>
                        <a:pt x="39" y="11"/>
                      </a:moveTo>
                      <a:cubicBezTo>
                        <a:pt x="39" y="11"/>
                        <a:pt x="39" y="12"/>
                        <a:pt x="39" y="12"/>
                      </a:cubicBezTo>
                      <a:cubicBezTo>
                        <a:pt x="39" y="12"/>
                        <a:pt x="38" y="13"/>
                        <a:pt x="38" y="13"/>
                      </a:cubicBezTo>
                      <a:cubicBezTo>
                        <a:pt x="31" y="19"/>
                        <a:pt x="31" y="19"/>
                        <a:pt x="31" y="19"/>
                      </a:cubicBezTo>
                      <a:cubicBezTo>
                        <a:pt x="31" y="20"/>
                        <a:pt x="31" y="20"/>
                        <a:pt x="30" y="20"/>
                      </a:cubicBezTo>
                      <a:cubicBezTo>
                        <a:pt x="30" y="20"/>
                        <a:pt x="29" y="21"/>
                        <a:pt x="29" y="21"/>
                      </a:cubicBezTo>
                      <a:cubicBezTo>
                        <a:pt x="19" y="25"/>
                        <a:pt x="19" y="25"/>
                        <a:pt x="19" y="25"/>
                      </a:cubicBezTo>
                      <a:cubicBezTo>
                        <a:pt x="18" y="26"/>
                        <a:pt x="18" y="26"/>
                        <a:pt x="17" y="26"/>
                      </a:cubicBezTo>
                      <a:cubicBezTo>
                        <a:pt x="17" y="26"/>
                        <a:pt x="16" y="26"/>
                        <a:pt x="16" y="26"/>
                      </a:cubicBezTo>
                      <a:cubicBezTo>
                        <a:pt x="7" y="27"/>
                        <a:pt x="7" y="27"/>
                        <a:pt x="7" y="27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26" y="8"/>
                        <a:pt x="26" y="8"/>
                        <a:pt x="26" y="8"/>
                      </a:cubicBezTo>
                      <a:cubicBezTo>
                        <a:pt x="34" y="0"/>
                        <a:pt x="34" y="0"/>
                        <a:pt x="34" y="0"/>
                      </a:cubicBezTo>
                      <a:lnTo>
                        <a:pt x="39" y="11"/>
                      </a:lnTo>
                      <a:close/>
                    </a:path>
                  </a:pathLst>
                </a:custGeom>
                <a:solidFill>
                  <a:srgbClr val="E8707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srgbClr val="E87071"/>
                    </a:solidFill>
                  </a:endParaRPr>
                </a:p>
              </p:txBody>
            </p:sp>
            <p:sp>
              <p:nvSpPr>
                <p:cNvPr id="23" name="淘宝网Chenying0907出品 5704"/>
                <p:cNvSpPr>
                  <a:spLocks/>
                </p:cNvSpPr>
                <p:nvPr/>
              </p:nvSpPr>
              <p:spPr bwMode="auto">
                <a:xfrm>
                  <a:off x="4400552" y="1170242"/>
                  <a:ext cx="493712" cy="893764"/>
                </a:xfrm>
                <a:custGeom>
                  <a:avLst/>
                  <a:gdLst>
                    <a:gd name="T0" fmla="*/ 27 w 54"/>
                    <a:gd name="T1" fmla="*/ 95 h 96"/>
                    <a:gd name="T2" fmla="*/ 39 w 54"/>
                    <a:gd name="T3" fmla="*/ 90 h 96"/>
                    <a:gd name="T4" fmla="*/ 50 w 54"/>
                    <a:gd name="T5" fmla="*/ 85 h 96"/>
                    <a:gd name="T6" fmla="*/ 50 w 54"/>
                    <a:gd name="T7" fmla="*/ 67 h 96"/>
                    <a:gd name="T8" fmla="*/ 43 w 54"/>
                    <a:gd name="T9" fmla="*/ 51 h 96"/>
                    <a:gd name="T10" fmla="*/ 37 w 54"/>
                    <a:gd name="T11" fmla="*/ 41 h 96"/>
                    <a:gd name="T12" fmla="*/ 37 w 54"/>
                    <a:gd name="T13" fmla="*/ 41 h 96"/>
                    <a:gd name="T14" fmla="*/ 2 w 54"/>
                    <a:gd name="T15" fmla="*/ 1 h 96"/>
                    <a:gd name="T16" fmla="*/ 0 w 54"/>
                    <a:gd name="T17" fmla="*/ 0 h 96"/>
                    <a:gd name="T18" fmla="*/ 0 w 54"/>
                    <a:gd name="T19" fmla="*/ 2 h 96"/>
                    <a:gd name="T20" fmla="*/ 5 w 54"/>
                    <a:gd name="T21" fmla="*/ 56 h 96"/>
                    <a:gd name="T22" fmla="*/ 7 w 54"/>
                    <a:gd name="T23" fmla="*/ 66 h 96"/>
                    <a:gd name="T24" fmla="*/ 14 w 54"/>
                    <a:gd name="T25" fmla="*/ 82 h 96"/>
                    <a:gd name="T26" fmla="*/ 27 w 54"/>
                    <a:gd name="T27" fmla="*/ 95 h 96"/>
                    <a:gd name="connsiteX0" fmla="*/ 5000 w 9814"/>
                    <a:gd name="connsiteY0" fmla="*/ 9896 h 9909"/>
                    <a:gd name="connsiteX1" fmla="*/ 7222 w 9814"/>
                    <a:gd name="connsiteY1" fmla="*/ 9375 h 9909"/>
                    <a:gd name="connsiteX2" fmla="*/ 9259 w 9814"/>
                    <a:gd name="connsiteY2" fmla="*/ 8854 h 9909"/>
                    <a:gd name="connsiteX3" fmla="*/ 9259 w 9814"/>
                    <a:gd name="connsiteY3" fmla="*/ 6979 h 9909"/>
                    <a:gd name="connsiteX4" fmla="*/ 7963 w 9814"/>
                    <a:gd name="connsiteY4" fmla="*/ 5313 h 9909"/>
                    <a:gd name="connsiteX5" fmla="*/ 6852 w 9814"/>
                    <a:gd name="connsiteY5" fmla="*/ 4271 h 9909"/>
                    <a:gd name="connsiteX6" fmla="*/ 6852 w 9814"/>
                    <a:gd name="connsiteY6" fmla="*/ 4271 h 9909"/>
                    <a:gd name="connsiteX7" fmla="*/ 370 w 9814"/>
                    <a:gd name="connsiteY7" fmla="*/ 104 h 9909"/>
                    <a:gd name="connsiteX8" fmla="*/ 0 w 9814"/>
                    <a:gd name="connsiteY8" fmla="*/ 0 h 9909"/>
                    <a:gd name="connsiteX9" fmla="*/ 0 w 9814"/>
                    <a:gd name="connsiteY9" fmla="*/ 208 h 9909"/>
                    <a:gd name="connsiteX10" fmla="*/ 926 w 9814"/>
                    <a:gd name="connsiteY10" fmla="*/ 5833 h 9909"/>
                    <a:gd name="connsiteX11" fmla="*/ 1486 w 9814"/>
                    <a:gd name="connsiteY11" fmla="*/ 6875 h 9909"/>
                    <a:gd name="connsiteX12" fmla="*/ 2593 w 9814"/>
                    <a:gd name="connsiteY12" fmla="*/ 8542 h 9909"/>
                    <a:gd name="connsiteX13" fmla="*/ 5000 w 9814"/>
                    <a:gd name="connsiteY13" fmla="*/ 9896 h 9909"/>
                    <a:gd name="connsiteX0" fmla="*/ 5095 w 10001"/>
                    <a:gd name="connsiteY0" fmla="*/ 9987 h 10000"/>
                    <a:gd name="connsiteX1" fmla="*/ 7359 w 10001"/>
                    <a:gd name="connsiteY1" fmla="*/ 9461 h 10000"/>
                    <a:gd name="connsiteX2" fmla="*/ 9434 w 10001"/>
                    <a:gd name="connsiteY2" fmla="*/ 8935 h 10000"/>
                    <a:gd name="connsiteX3" fmla="*/ 9434 w 10001"/>
                    <a:gd name="connsiteY3" fmla="*/ 7043 h 10000"/>
                    <a:gd name="connsiteX4" fmla="*/ 8114 w 10001"/>
                    <a:gd name="connsiteY4" fmla="*/ 5362 h 10000"/>
                    <a:gd name="connsiteX5" fmla="*/ 6982 w 10001"/>
                    <a:gd name="connsiteY5" fmla="*/ 4310 h 10000"/>
                    <a:gd name="connsiteX6" fmla="*/ 6982 w 10001"/>
                    <a:gd name="connsiteY6" fmla="*/ 4310 h 10000"/>
                    <a:gd name="connsiteX7" fmla="*/ 377 w 10001"/>
                    <a:gd name="connsiteY7" fmla="*/ 105 h 10000"/>
                    <a:gd name="connsiteX8" fmla="*/ 0 w 10001"/>
                    <a:gd name="connsiteY8" fmla="*/ 0 h 10000"/>
                    <a:gd name="connsiteX9" fmla="*/ 0 w 10001"/>
                    <a:gd name="connsiteY9" fmla="*/ 210 h 10000"/>
                    <a:gd name="connsiteX10" fmla="*/ 944 w 10001"/>
                    <a:gd name="connsiteY10" fmla="*/ 5887 h 10000"/>
                    <a:gd name="connsiteX11" fmla="*/ 1514 w 10001"/>
                    <a:gd name="connsiteY11" fmla="*/ 6938 h 10000"/>
                    <a:gd name="connsiteX12" fmla="*/ 2739 w 10001"/>
                    <a:gd name="connsiteY12" fmla="*/ 8620 h 10000"/>
                    <a:gd name="connsiteX13" fmla="*/ 5095 w 10001"/>
                    <a:gd name="connsiteY13" fmla="*/ 9987 h 10000"/>
                    <a:gd name="connsiteX0" fmla="*/ 5168 w 10074"/>
                    <a:gd name="connsiteY0" fmla="*/ 10248 h 10261"/>
                    <a:gd name="connsiteX1" fmla="*/ 7432 w 10074"/>
                    <a:gd name="connsiteY1" fmla="*/ 9722 h 10261"/>
                    <a:gd name="connsiteX2" fmla="*/ 9507 w 10074"/>
                    <a:gd name="connsiteY2" fmla="*/ 9196 h 10261"/>
                    <a:gd name="connsiteX3" fmla="*/ 9507 w 10074"/>
                    <a:gd name="connsiteY3" fmla="*/ 7304 h 10261"/>
                    <a:gd name="connsiteX4" fmla="*/ 8187 w 10074"/>
                    <a:gd name="connsiteY4" fmla="*/ 5623 h 10261"/>
                    <a:gd name="connsiteX5" fmla="*/ 7055 w 10074"/>
                    <a:gd name="connsiteY5" fmla="*/ 4571 h 10261"/>
                    <a:gd name="connsiteX6" fmla="*/ 7055 w 10074"/>
                    <a:gd name="connsiteY6" fmla="*/ 4571 h 10261"/>
                    <a:gd name="connsiteX7" fmla="*/ 450 w 10074"/>
                    <a:gd name="connsiteY7" fmla="*/ 366 h 10261"/>
                    <a:gd name="connsiteX8" fmla="*/ 73 w 10074"/>
                    <a:gd name="connsiteY8" fmla="*/ 261 h 10261"/>
                    <a:gd name="connsiteX9" fmla="*/ 73 w 10074"/>
                    <a:gd name="connsiteY9" fmla="*/ 471 h 10261"/>
                    <a:gd name="connsiteX10" fmla="*/ 1066 w 10074"/>
                    <a:gd name="connsiteY10" fmla="*/ 6039 h 10261"/>
                    <a:gd name="connsiteX11" fmla="*/ 1587 w 10074"/>
                    <a:gd name="connsiteY11" fmla="*/ 7199 h 10261"/>
                    <a:gd name="connsiteX12" fmla="*/ 2812 w 10074"/>
                    <a:gd name="connsiteY12" fmla="*/ 8881 h 10261"/>
                    <a:gd name="connsiteX13" fmla="*/ 5168 w 10074"/>
                    <a:gd name="connsiteY13" fmla="*/ 10248 h 102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074" h="10261">
                      <a:moveTo>
                        <a:pt x="5168" y="10248"/>
                      </a:moveTo>
                      <a:lnTo>
                        <a:pt x="7432" y="9722"/>
                      </a:lnTo>
                      <a:lnTo>
                        <a:pt x="9507" y="9196"/>
                      </a:lnTo>
                      <a:cubicBezTo>
                        <a:pt x="10263" y="8986"/>
                        <a:pt x="10263" y="8146"/>
                        <a:pt x="9507" y="7304"/>
                      </a:cubicBezTo>
                      <a:lnTo>
                        <a:pt x="8187" y="5623"/>
                      </a:lnTo>
                      <a:cubicBezTo>
                        <a:pt x="7810" y="5097"/>
                        <a:pt x="7620" y="4886"/>
                        <a:pt x="7055" y="4571"/>
                      </a:cubicBezTo>
                      <a:lnTo>
                        <a:pt x="7055" y="4571"/>
                      </a:lnTo>
                      <a:lnTo>
                        <a:pt x="450" y="366"/>
                      </a:lnTo>
                      <a:lnTo>
                        <a:pt x="73" y="261"/>
                      </a:lnTo>
                      <a:cubicBezTo>
                        <a:pt x="73" y="331"/>
                        <a:pt x="-92" y="-492"/>
                        <a:pt x="73" y="471"/>
                      </a:cubicBezTo>
                      <a:cubicBezTo>
                        <a:pt x="238" y="1434"/>
                        <a:pt x="813" y="4917"/>
                        <a:pt x="1066" y="6039"/>
                      </a:cubicBezTo>
                      <a:cubicBezTo>
                        <a:pt x="1318" y="7160"/>
                        <a:pt x="1399" y="6778"/>
                        <a:pt x="1587" y="7199"/>
                      </a:cubicBezTo>
                      <a:cubicBezTo>
                        <a:pt x="2909" y="8881"/>
                        <a:pt x="2812" y="8881"/>
                        <a:pt x="2812" y="8881"/>
                      </a:cubicBezTo>
                      <a:cubicBezTo>
                        <a:pt x="3566" y="9827"/>
                        <a:pt x="4601" y="10353"/>
                        <a:pt x="5168" y="10248"/>
                      </a:cubicBezTo>
                    </a:path>
                  </a:pathLst>
                </a:custGeom>
                <a:solidFill>
                  <a:srgbClr val="F3D8B8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4" name="淘宝网Chenying0907出品 5715"/>
                <p:cNvSpPr>
                  <a:spLocks/>
                </p:cNvSpPr>
                <p:nvPr/>
              </p:nvSpPr>
              <p:spPr bwMode="auto">
                <a:xfrm>
                  <a:off x="4476483" y="1752666"/>
                  <a:ext cx="1084262" cy="2273302"/>
                </a:xfrm>
                <a:custGeom>
                  <a:avLst/>
                  <a:gdLst>
                    <a:gd name="T0" fmla="*/ 105 w 117"/>
                    <a:gd name="T1" fmla="*/ 248 h 248"/>
                    <a:gd name="T2" fmla="*/ 1 w 117"/>
                    <a:gd name="T3" fmla="*/ 8 h 248"/>
                    <a:gd name="T4" fmla="*/ 3 w 117"/>
                    <a:gd name="T5" fmla="*/ 2 h 248"/>
                    <a:gd name="T6" fmla="*/ 13 w 117"/>
                    <a:gd name="T7" fmla="*/ 5 h 248"/>
                    <a:gd name="T8" fmla="*/ 117 w 117"/>
                    <a:gd name="T9" fmla="*/ 247 h 248"/>
                    <a:gd name="T10" fmla="*/ 105 w 117"/>
                    <a:gd name="T11" fmla="*/ 248 h 2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" h="248">
                      <a:moveTo>
                        <a:pt x="105" y="248"/>
                      </a:move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7"/>
                        <a:pt x="0" y="4"/>
                        <a:pt x="3" y="2"/>
                      </a:cubicBezTo>
                      <a:cubicBezTo>
                        <a:pt x="7" y="0"/>
                        <a:pt x="12" y="4"/>
                        <a:pt x="13" y="5"/>
                      </a:cubicBezTo>
                      <a:cubicBezTo>
                        <a:pt x="117" y="247"/>
                        <a:pt x="117" y="247"/>
                        <a:pt x="117" y="247"/>
                      </a:cubicBezTo>
                      <a:lnTo>
                        <a:pt x="105" y="248"/>
                      </a:lnTo>
                      <a:close/>
                    </a:path>
                  </a:pathLst>
                </a:custGeom>
                <a:solidFill>
                  <a:srgbClr val="7D47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淘宝网Chenying0907出品 5716"/>
                <p:cNvSpPr>
                  <a:spLocks/>
                </p:cNvSpPr>
                <p:nvPr/>
              </p:nvSpPr>
              <p:spPr bwMode="auto">
                <a:xfrm>
                  <a:off x="4713019" y="1641542"/>
                  <a:ext cx="1055688" cy="2328864"/>
                </a:xfrm>
                <a:custGeom>
                  <a:avLst/>
                  <a:gdLst>
                    <a:gd name="T0" fmla="*/ 105 w 114"/>
                    <a:gd name="T1" fmla="*/ 254 h 254"/>
                    <a:gd name="T2" fmla="*/ 0 w 114"/>
                    <a:gd name="T3" fmla="*/ 12 h 254"/>
                    <a:gd name="T4" fmla="*/ 6 w 114"/>
                    <a:gd name="T5" fmla="*/ 2 h 254"/>
                    <a:gd name="T6" fmla="*/ 11 w 114"/>
                    <a:gd name="T7" fmla="*/ 5 h 254"/>
                    <a:gd name="T8" fmla="*/ 114 w 114"/>
                    <a:gd name="T9" fmla="*/ 245 h 254"/>
                    <a:gd name="T10" fmla="*/ 105 w 114"/>
                    <a:gd name="T11" fmla="*/ 254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4" h="254">
                      <a:moveTo>
                        <a:pt x="105" y="254"/>
                      </a:move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0"/>
                        <a:pt x="1" y="4"/>
                        <a:pt x="6" y="2"/>
                      </a:cubicBezTo>
                      <a:cubicBezTo>
                        <a:pt x="10" y="0"/>
                        <a:pt x="10" y="3"/>
                        <a:pt x="11" y="5"/>
                      </a:cubicBezTo>
                      <a:cubicBezTo>
                        <a:pt x="114" y="245"/>
                        <a:pt x="114" y="245"/>
                        <a:pt x="114" y="245"/>
                      </a:cubicBezTo>
                      <a:lnTo>
                        <a:pt x="105" y="254"/>
                      </a:lnTo>
                      <a:close/>
                    </a:path>
                  </a:pathLst>
                </a:custGeom>
                <a:solidFill>
                  <a:srgbClr val="7D47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淘宝网Chenying0907出品 5717"/>
                <p:cNvSpPr>
                  <a:spLocks/>
                </p:cNvSpPr>
                <p:nvPr/>
              </p:nvSpPr>
              <p:spPr bwMode="auto">
                <a:xfrm>
                  <a:off x="4597131" y="1733615"/>
                  <a:ext cx="1093788" cy="2282828"/>
                </a:xfrm>
                <a:custGeom>
                  <a:avLst/>
                  <a:gdLst>
                    <a:gd name="T0" fmla="*/ 104 w 118"/>
                    <a:gd name="T1" fmla="*/ 249 h 249"/>
                    <a:gd name="T2" fmla="*/ 1 w 118"/>
                    <a:gd name="T3" fmla="*/ 10 h 249"/>
                    <a:gd name="T4" fmla="*/ 5 w 118"/>
                    <a:gd name="T5" fmla="*/ 2 h 249"/>
                    <a:gd name="T6" fmla="*/ 14 w 118"/>
                    <a:gd name="T7" fmla="*/ 4 h 249"/>
                    <a:gd name="T8" fmla="*/ 118 w 118"/>
                    <a:gd name="T9" fmla="*/ 244 h 249"/>
                    <a:gd name="T10" fmla="*/ 104 w 118"/>
                    <a:gd name="T11" fmla="*/ 249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8" h="249">
                      <a:moveTo>
                        <a:pt x="104" y="249"/>
                      </a:move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0" y="8"/>
                        <a:pt x="1" y="4"/>
                        <a:pt x="5" y="2"/>
                      </a:cubicBezTo>
                      <a:cubicBezTo>
                        <a:pt x="11" y="0"/>
                        <a:pt x="13" y="3"/>
                        <a:pt x="14" y="4"/>
                      </a:cubicBezTo>
                      <a:cubicBezTo>
                        <a:pt x="118" y="244"/>
                        <a:pt x="118" y="244"/>
                        <a:pt x="118" y="244"/>
                      </a:cubicBezTo>
                      <a:lnTo>
                        <a:pt x="104" y="249"/>
                      </a:lnTo>
                      <a:close/>
                    </a:path>
                  </a:pathLst>
                </a:custGeom>
                <a:solidFill>
                  <a:srgbClr val="985C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淘宝网Chenying0907出品 5703"/>
                <p:cNvSpPr>
                  <a:spLocks/>
                </p:cNvSpPr>
                <p:nvPr/>
              </p:nvSpPr>
              <p:spPr bwMode="auto">
                <a:xfrm>
                  <a:off x="4405578" y="1186853"/>
                  <a:ext cx="189438" cy="312121"/>
                </a:xfrm>
                <a:custGeom>
                  <a:avLst/>
                  <a:gdLst>
                    <a:gd name="T0" fmla="*/ 18 w 18"/>
                    <a:gd name="T1" fmla="*/ 22 h 30"/>
                    <a:gd name="T2" fmla="*/ 0 w 18"/>
                    <a:gd name="T3" fmla="*/ 0 h 30"/>
                    <a:gd name="T4" fmla="*/ 4 w 18"/>
                    <a:gd name="T5" fmla="*/ 28 h 30"/>
                    <a:gd name="T6" fmla="*/ 12 w 18"/>
                    <a:gd name="T7" fmla="*/ 29 h 30"/>
                    <a:gd name="T8" fmla="*/ 18 w 18"/>
                    <a:gd name="T9" fmla="*/ 22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30">
                      <a:moveTo>
                        <a:pt x="18" y="2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7" y="30"/>
                        <a:pt x="10" y="30"/>
                        <a:pt x="12" y="29"/>
                      </a:cubicBezTo>
                      <a:cubicBezTo>
                        <a:pt x="15" y="27"/>
                        <a:pt x="17" y="25"/>
                        <a:pt x="18" y="22"/>
                      </a:cubicBezTo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2" name="AutoShape 5699"/>
            <p:cNvSpPr>
              <a:spLocks noChangeAspect="1" noChangeArrowheads="1" noTextEdit="1"/>
            </p:cNvSpPr>
            <p:nvPr/>
          </p:nvSpPr>
          <p:spPr bwMode="auto">
            <a:xfrm>
              <a:off x="4389170" y="1165291"/>
              <a:ext cx="1417638" cy="2970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3" name="淘宝网Chenying0907出品 12"/>
            <p:cNvGrpSpPr/>
            <p:nvPr/>
          </p:nvGrpSpPr>
          <p:grpSpPr>
            <a:xfrm>
              <a:off x="5249118" y="3524742"/>
              <a:ext cx="2602836" cy="2233477"/>
              <a:chOff x="9473194" y="1739131"/>
              <a:chExt cx="2602839" cy="2233476"/>
            </a:xfrm>
          </p:grpSpPr>
          <p:sp>
            <p:nvSpPr>
              <p:cNvPr id="15" name="淘宝网Chenying0907出品 5615"/>
              <p:cNvSpPr>
                <a:spLocks/>
              </p:cNvSpPr>
              <p:nvPr/>
            </p:nvSpPr>
            <p:spPr bwMode="auto">
              <a:xfrm>
                <a:off x="9473194" y="1739131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6" name="淘宝网Chenying0907出品 5615"/>
              <p:cNvSpPr>
                <a:spLocks/>
              </p:cNvSpPr>
              <p:nvPr/>
            </p:nvSpPr>
            <p:spPr bwMode="auto">
              <a:xfrm>
                <a:off x="9473195" y="1746316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alpha val="3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淘宝网Chenying0907出品 5615"/>
              <p:cNvSpPr>
                <a:spLocks/>
              </p:cNvSpPr>
              <p:nvPr/>
            </p:nvSpPr>
            <p:spPr bwMode="auto">
              <a:xfrm>
                <a:off x="9475265" y="1744163"/>
                <a:ext cx="2600768" cy="2226291"/>
              </a:xfrm>
              <a:custGeom>
                <a:avLst/>
                <a:gdLst>
                  <a:gd name="T0" fmla="*/ 575 w 632"/>
                  <a:gd name="T1" fmla="*/ 435 h 541"/>
                  <a:gd name="T2" fmla="*/ 0 w 632"/>
                  <a:gd name="T3" fmla="*/ 541 h 541"/>
                  <a:gd name="T4" fmla="*/ 0 w 632"/>
                  <a:gd name="T5" fmla="*/ 94 h 541"/>
                  <a:gd name="T6" fmla="*/ 632 w 632"/>
                  <a:gd name="T7" fmla="*/ 0 h 541"/>
                  <a:gd name="T8" fmla="*/ 575 w 632"/>
                  <a:gd name="T9" fmla="*/ 435 h 5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2" h="541">
                    <a:moveTo>
                      <a:pt x="575" y="435"/>
                    </a:moveTo>
                    <a:lnTo>
                      <a:pt x="0" y="541"/>
                    </a:lnTo>
                    <a:lnTo>
                      <a:pt x="0" y="94"/>
                    </a:lnTo>
                    <a:lnTo>
                      <a:pt x="632" y="0"/>
                    </a:lnTo>
                    <a:lnTo>
                      <a:pt x="575" y="435"/>
                    </a:lnTo>
                    <a:close/>
                  </a:path>
                </a:pathLst>
              </a:custGeom>
              <a:gradFill>
                <a:gsLst>
                  <a:gs pos="100000">
                    <a:schemeClr val="bg1">
                      <a:lumMod val="95000"/>
                      <a:alpha val="27000"/>
                    </a:schemeClr>
                  </a:gs>
                  <a:gs pos="0">
                    <a:schemeClr val="bg1">
                      <a:lumMod val="65000"/>
                      <a:alpha val="61000"/>
                    </a:schemeClr>
                  </a:gs>
                </a:gsLst>
                <a:lin ang="0" scaled="0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4" name="淘宝网Chenying0907出品 5785"/>
            <p:cNvSpPr>
              <a:spLocks/>
            </p:cNvSpPr>
            <p:nvPr/>
          </p:nvSpPr>
          <p:spPr bwMode="auto">
            <a:xfrm>
              <a:off x="5221288" y="3516314"/>
              <a:ext cx="3430587" cy="612775"/>
            </a:xfrm>
            <a:custGeom>
              <a:avLst/>
              <a:gdLst>
                <a:gd name="T0" fmla="*/ 0 w 350"/>
                <a:gd name="T1" fmla="*/ 38 h 60"/>
                <a:gd name="T2" fmla="*/ 266 w 350"/>
                <a:gd name="T3" fmla="*/ 0 h 60"/>
                <a:gd name="T4" fmla="*/ 350 w 350"/>
                <a:gd name="T5" fmla="*/ 12 h 60"/>
                <a:gd name="T6" fmla="*/ 37 w 350"/>
                <a:gd name="T7" fmla="*/ 60 h 60"/>
                <a:gd name="T8" fmla="*/ 1 w 350"/>
                <a:gd name="T9" fmla="*/ 39 h 60"/>
                <a:gd name="T10" fmla="*/ 0 w 350"/>
                <a:gd name="T11" fmla="*/ 39 h 60"/>
                <a:gd name="T12" fmla="*/ 0 w 350"/>
                <a:gd name="T13" fmla="*/ 3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0" h="60">
                  <a:moveTo>
                    <a:pt x="0" y="38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350" y="12"/>
                    <a:pt x="350" y="12"/>
                    <a:pt x="350" y="12"/>
                  </a:cubicBezTo>
                  <a:cubicBezTo>
                    <a:pt x="37" y="60"/>
                    <a:pt x="37" y="60"/>
                    <a:pt x="37" y="60"/>
                  </a:cubicBezTo>
                  <a:cubicBezTo>
                    <a:pt x="37" y="60"/>
                    <a:pt x="2" y="38"/>
                    <a:pt x="1" y="39"/>
                  </a:cubicBezTo>
                  <a:cubicBezTo>
                    <a:pt x="0" y="39"/>
                    <a:pt x="0" y="39"/>
                    <a:pt x="0" y="39"/>
                  </a:cubicBezTo>
                  <a:lnTo>
                    <a:pt x="0" y="38"/>
                  </a:lnTo>
                  <a:close/>
                </a:path>
              </a:pathLst>
            </a:custGeom>
            <a:solidFill>
              <a:srgbClr val="FFFFFF"/>
            </a:solidFill>
            <a:ln w="222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>
              <a:bevelT w="12700" h="12700" prst="angle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TextBox 59"/>
          <p:cNvSpPr>
            <a:spLocks noChangeArrowheads="1"/>
          </p:cNvSpPr>
          <p:nvPr/>
        </p:nvSpPr>
        <p:spPr bwMode="auto">
          <a:xfrm flipH="1">
            <a:off x="4369395" y="1772816"/>
            <a:ext cx="3241105" cy="669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/>
            <a:r>
              <a:rPr lang="zh-CN" altLang="en-US" sz="36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目录</a:t>
            </a:r>
            <a:r>
              <a:rPr lang="zh-CN" altLang="en-US" sz="36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 </a:t>
            </a:r>
            <a:r>
              <a:rPr lang="en-US" altLang="zh-CN" sz="36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/ </a:t>
            </a:r>
            <a:r>
              <a:rPr lang="en-US" altLang="zh-CN" sz="2400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CONTENTS</a:t>
            </a:r>
          </a:p>
        </p:txBody>
      </p:sp>
      <p:grpSp>
        <p:nvGrpSpPr>
          <p:cNvPr id="76" name="淘宝网Chenying0907出品 75"/>
          <p:cNvGrpSpPr/>
          <p:nvPr/>
        </p:nvGrpSpPr>
        <p:grpSpPr>
          <a:xfrm>
            <a:off x="1844060" y="3573016"/>
            <a:ext cx="1949271" cy="2430528"/>
            <a:chOff x="3295850" y="1908877"/>
            <a:chExt cx="3738030" cy="4660916"/>
          </a:xfrm>
        </p:grpSpPr>
        <p:sp>
          <p:nvSpPr>
            <p:cNvPr id="77" name="圆角淘宝网Chenying0907出品 7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9" name="圆角淘宝网Chenying0907出品 7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1" name="淘宝网Chenying0907出品 80"/>
          <p:cNvGrpSpPr/>
          <p:nvPr/>
        </p:nvGrpSpPr>
        <p:grpSpPr>
          <a:xfrm>
            <a:off x="3644260" y="3590760"/>
            <a:ext cx="1949271" cy="2430528"/>
            <a:chOff x="3295850" y="1908877"/>
            <a:chExt cx="3738030" cy="4660916"/>
          </a:xfrm>
        </p:grpSpPr>
        <p:sp>
          <p:nvSpPr>
            <p:cNvPr id="82" name="圆角淘宝网Chenying0907出品 81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圆角淘宝网Chenying0907出品 83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5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6" name="淘宝网Chenying0907出品 85"/>
          <p:cNvGrpSpPr/>
          <p:nvPr/>
        </p:nvGrpSpPr>
        <p:grpSpPr>
          <a:xfrm>
            <a:off x="5444460" y="3573016"/>
            <a:ext cx="1949271" cy="2430528"/>
            <a:chOff x="3295850" y="1908877"/>
            <a:chExt cx="3738030" cy="4660916"/>
          </a:xfrm>
        </p:grpSpPr>
        <p:sp>
          <p:nvSpPr>
            <p:cNvPr id="87" name="圆角淘宝网Chenying0907出品 8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圆角淘宝网Chenying0907出品 8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45058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1" name="淘宝网Chenying0907出品 90"/>
          <p:cNvGrpSpPr/>
          <p:nvPr/>
        </p:nvGrpSpPr>
        <p:grpSpPr>
          <a:xfrm>
            <a:off x="7316668" y="3573016"/>
            <a:ext cx="1949271" cy="2430528"/>
            <a:chOff x="3295850" y="1908877"/>
            <a:chExt cx="3738030" cy="4660916"/>
          </a:xfrm>
        </p:grpSpPr>
        <p:sp>
          <p:nvSpPr>
            <p:cNvPr id="92" name="圆角淘宝网Chenying0907出品 91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圆角淘宝网Chenying0907出品 93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6" name="淘宝网Chenying0907出品 95"/>
          <p:cNvGrpSpPr/>
          <p:nvPr/>
        </p:nvGrpSpPr>
        <p:grpSpPr>
          <a:xfrm>
            <a:off x="9132124" y="3628741"/>
            <a:ext cx="1949271" cy="2430528"/>
            <a:chOff x="3295850" y="1908877"/>
            <a:chExt cx="3738030" cy="4660916"/>
          </a:xfrm>
        </p:grpSpPr>
        <p:sp>
          <p:nvSpPr>
            <p:cNvPr id="97" name="圆角淘宝网Chenying0907出品 96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圆角淘宝网Chenying0907出品 98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35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0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6" name="淘宝网Chenying0907出品 9"/>
          <p:cNvSpPr txBox="1"/>
          <p:nvPr/>
        </p:nvSpPr>
        <p:spPr>
          <a:xfrm>
            <a:off x="1417067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公司与团队</a:t>
            </a:r>
            <a:endParaRPr lang="en-US" altLang="zh-CN" sz="2400" b="1" dirty="0" smtClean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（我们是谁）</a:t>
            </a:r>
            <a:endParaRPr lang="zh-CN" altLang="en-US" sz="1400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淘宝网Chenying0907出品 9"/>
          <p:cNvSpPr txBox="1"/>
          <p:nvPr/>
        </p:nvSpPr>
        <p:spPr>
          <a:xfrm>
            <a:off x="3233065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en-US" altLang="zh-CN" sz="2400" b="1" dirty="0" smtClean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（我们做什么）</a:t>
            </a:r>
            <a:endParaRPr lang="zh-CN" altLang="en-US" sz="1400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8" name="淘宝网Chenying0907出品 9"/>
          <p:cNvSpPr txBox="1"/>
          <p:nvPr/>
        </p:nvSpPr>
        <p:spPr>
          <a:xfrm>
            <a:off x="5017467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产品与运营</a:t>
            </a:r>
            <a:endParaRPr lang="en-US" altLang="zh-CN" sz="2400" b="1" dirty="0" smtClean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（我们怎么做）</a:t>
            </a:r>
            <a:endParaRPr lang="zh-CN" altLang="en-US" sz="1400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9" name="淘宝网Chenying0907出品 9"/>
          <p:cNvSpPr txBox="1"/>
          <p:nvPr/>
        </p:nvSpPr>
        <p:spPr>
          <a:xfrm>
            <a:off x="6860059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发展前景</a:t>
            </a:r>
            <a:endParaRPr lang="en-US" altLang="zh-CN" sz="2400" b="1" dirty="0" smtClean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（长期战略目标）</a:t>
            </a:r>
            <a:endParaRPr lang="zh-CN" altLang="en-US" sz="1400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0" name="淘宝网Chenying0907出品 9"/>
          <p:cNvSpPr txBox="1"/>
          <p:nvPr/>
        </p:nvSpPr>
        <p:spPr>
          <a:xfrm>
            <a:off x="8747075" y="5151239"/>
            <a:ext cx="2103040" cy="65402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4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en-US" altLang="zh-CN" sz="2400" b="1" dirty="0" smtClean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sz="1400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（商务合作方式）</a:t>
            </a:r>
            <a:endParaRPr lang="zh-CN" altLang="en-US" sz="1400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1" name="KSO_Shape"/>
          <p:cNvSpPr>
            <a:spLocks/>
          </p:cNvSpPr>
          <p:nvPr/>
        </p:nvSpPr>
        <p:spPr bwMode="auto">
          <a:xfrm>
            <a:off x="2176801" y="4134455"/>
            <a:ext cx="650494" cy="446673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2" name="KSO_Shape"/>
          <p:cNvSpPr>
            <a:spLocks/>
          </p:cNvSpPr>
          <p:nvPr/>
        </p:nvSpPr>
        <p:spPr bwMode="auto">
          <a:xfrm>
            <a:off x="3960623" y="4149080"/>
            <a:ext cx="627380" cy="534318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3" name="KSO_Shape"/>
          <p:cNvSpPr>
            <a:spLocks/>
          </p:cNvSpPr>
          <p:nvPr/>
        </p:nvSpPr>
        <p:spPr bwMode="auto">
          <a:xfrm>
            <a:off x="5792912" y="4067075"/>
            <a:ext cx="664715" cy="658069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4" name="KSO_Shape"/>
          <p:cNvSpPr>
            <a:spLocks/>
          </p:cNvSpPr>
          <p:nvPr/>
        </p:nvSpPr>
        <p:spPr bwMode="auto">
          <a:xfrm>
            <a:off x="7681763" y="4102277"/>
            <a:ext cx="648072" cy="550859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5" name="KSO_Shape"/>
          <p:cNvSpPr>
            <a:spLocks/>
          </p:cNvSpPr>
          <p:nvPr/>
        </p:nvSpPr>
        <p:spPr bwMode="auto">
          <a:xfrm>
            <a:off x="9532492" y="4101839"/>
            <a:ext cx="574268" cy="551297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4247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106" grpId="0"/>
      <p:bldP spid="107" grpId="0"/>
      <p:bldP spid="108" grpId="0"/>
      <p:bldP spid="109" grpId="0"/>
      <p:bldP spid="110" grpId="0"/>
      <p:bldP spid="101" grpId="0" animBg="1"/>
      <p:bldP spid="102" grpId="0" animBg="1"/>
      <p:bldP spid="103" grpId="0" animBg="1"/>
      <p:bldP spid="104" grpId="0" animBg="1"/>
      <p:bldP spid="10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公司与团队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FB850"/>
                  </a:solidFill>
                  <a:latin typeface="Impact MT Std" pitchFamily="34" charset="0"/>
                </a:rPr>
                <a:t>01</a:t>
              </a:r>
              <a:endParaRPr lang="zh-CN" altLang="en-US" sz="2800" dirty="0">
                <a:solidFill>
                  <a:srgbClr val="FFB850"/>
                </a:solidFill>
                <a:latin typeface="Impact MT Std" pitchFamily="34" charset="0"/>
              </a:endParaRPr>
            </a:p>
          </p:txBody>
        </p:sp>
      </p:grpSp>
      <p:sp>
        <p:nvSpPr>
          <p:cNvPr id="30" name="KSO_Shape"/>
          <p:cNvSpPr>
            <a:spLocks/>
          </p:cNvSpPr>
          <p:nvPr/>
        </p:nvSpPr>
        <p:spPr bwMode="auto">
          <a:xfrm>
            <a:off x="3145259" y="2906363"/>
            <a:ext cx="865987" cy="594645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850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4" name="淘宝网Chenying0907出品 33"/>
          <p:cNvGrpSpPr/>
          <p:nvPr/>
        </p:nvGrpSpPr>
        <p:grpSpPr>
          <a:xfrm>
            <a:off x="991014" y="4354298"/>
            <a:ext cx="1160076" cy="1028168"/>
            <a:chOff x="3295850" y="2263222"/>
            <a:chExt cx="2643765" cy="2343151"/>
          </a:xfrm>
        </p:grpSpPr>
        <p:sp>
          <p:nvSpPr>
            <p:cNvPr id="3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962752" y="2823846"/>
            <a:ext cx="1160076" cy="1028168"/>
            <a:chOff x="3295850" y="2263222"/>
            <a:chExt cx="2643765" cy="2343151"/>
          </a:xfrm>
        </p:grpSpPr>
        <p:sp>
          <p:nvSpPr>
            <p:cNvPr id="4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4" name="淘宝网Chenying0907出品 4"/>
          <p:cNvSpPr txBox="1"/>
          <p:nvPr/>
        </p:nvSpPr>
        <p:spPr>
          <a:xfrm>
            <a:off x="883920" y="1107321"/>
            <a:ext cx="101498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 200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字以内，据统计每页幻灯片的最好控制在 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分钟之内。此处添加详细文本描述。此处添加详细文本描述，建议与标题相关并符合整体语言风格，语言描述尽量简洁生动。尽量将每页幻灯片的字数控制在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 200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字以内，据统计每页幻灯片的最好控制在 </a:t>
            </a:r>
            <a:r>
              <a:rPr lang="en-US" altLang="zh-CN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5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rPr>
              <a:t>分钟之内。此处添加详细文本描述。</a:t>
            </a:r>
            <a:endParaRPr lang="en-US" altLang="zh-CN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45" name="淘宝网Chenying0907出品 7"/>
          <p:cNvSpPr txBox="1"/>
          <p:nvPr/>
        </p:nvSpPr>
        <p:spPr>
          <a:xfrm>
            <a:off x="2305548" y="3213194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淘宝网Chenying0907出品 45"/>
          <p:cNvGrpSpPr/>
          <p:nvPr/>
        </p:nvGrpSpPr>
        <p:grpSpPr>
          <a:xfrm>
            <a:off x="1296843" y="3105108"/>
            <a:ext cx="495785" cy="493987"/>
            <a:chOff x="6602606" y="810033"/>
            <a:chExt cx="706229" cy="703668"/>
          </a:xfrm>
          <a:solidFill>
            <a:schemeClr val="bg1"/>
          </a:solidFill>
        </p:grpSpPr>
        <p:sp>
          <p:nvSpPr>
            <p:cNvPr id="47" name="淘宝网Chenying0907出品 9"/>
            <p:cNvSpPr>
              <a:spLocks noEditPoints="1"/>
            </p:cNvSpPr>
            <p:nvPr/>
          </p:nvSpPr>
          <p:spPr bwMode="auto">
            <a:xfrm>
              <a:off x="6697696" y="810033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10"/>
            <p:cNvSpPr>
              <a:spLocks noEditPoints="1"/>
            </p:cNvSpPr>
            <p:nvPr/>
          </p:nvSpPr>
          <p:spPr bwMode="auto">
            <a:xfrm>
              <a:off x="6602606" y="878425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11"/>
            <p:cNvSpPr>
              <a:spLocks/>
            </p:cNvSpPr>
            <p:nvPr/>
          </p:nvSpPr>
          <p:spPr bwMode="auto">
            <a:xfrm>
              <a:off x="6829360" y="958521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0" name="淘宝网Chenying0907出品 49"/>
          <p:cNvGrpSpPr/>
          <p:nvPr/>
        </p:nvGrpSpPr>
        <p:grpSpPr>
          <a:xfrm>
            <a:off x="1333454" y="4623692"/>
            <a:ext cx="486093" cy="489380"/>
            <a:chOff x="8026400" y="804913"/>
            <a:chExt cx="702937" cy="707692"/>
          </a:xfrm>
          <a:solidFill>
            <a:schemeClr val="bg1"/>
          </a:solidFill>
        </p:grpSpPr>
        <p:sp>
          <p:nvSpPr>
            <p:cNvPr id="51" name="淘宝网Chenying0907出品 12"/>
            <p:cNvSpPr>
              <a:spLocks/>
            </p:cNvSpPr>
            <p:nvPr/>
          </p:nvSpPr>
          <p:spPr bwMode="auto">
            <a:xfrm>
              <a:off x="8268515" y="1320961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淘宝网Chenying0907出品 13"/>
            <p:cNvSpPr>
              <a:spLocks noEditPoints="1"/>
            </p:cNvSpPr>
            <p:nvPr/>
          </p:nvSpPr>
          <p:spPr bwMode="auto">
            <a:xfrm>
              <a:off x="8026400" y="804913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淘宝网Chenying0907出品 11"/>
          <p:cNvSpPr txBox="1"/>
          <p:nvPr/>
        </p:nvSpPr>
        <p:spPr>
          <a:xfrm>
            <a:off x="2305548" y="2792080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12"/>
          <p:cNvSpPr txBox="1"/>
          <p:nvPr/>
        </p:nvSpPr>
        <p:spPr>
          <a:xfrm>
            <a:off x="2305548" y="4349133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13"/>
          <p:cNvSpPr txBox="1"/>
          <p:nvPr/>
        </p:nvSpPr>
        <p:spPr>
          <a:xfrm>
            <a:off x="2305549" y="4778568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grpSp>
        <p:nvGrpSpPr>
          <p:cNvPr id="57" name="淘宝网Chenying0907出品 56"/>
          <p:cNvGrpSpPr/>
          <p:nvPr/>
        </p:nvGrpSpPr>
        <p:grpSpPr>
          <a:xfrm>
            <a:off x="6025579" y="2348880"/>
            <a:ext cx="4864650" cy="3384550"/>
            <a:chOff x="872897" y="2205038"/>
            <a:chExt cx="4864650" cy="3384550"/>
          </a:xfrm>
          <a:effectLst/>
        </p:grpSpPr>
        <p:sp>
          <p:nvSpPr>
            <p:cNvPr id="58" name="淘宝网Chenying0907出品 57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淘宝网Chenying0907出品 58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64615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4" grpId="0"/>
      <p:bldP spid="45" grpId="0"/>
      <p:bldP spid="53" grpId="0"/>
      <p:bldP spid="54" grpId="0"/>
      <p:bldP spid="5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淘宝网Chenying0907出品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241" y="402968"/>
            <a:ext cx="3825724" cy="6122376"/>
          </a:xfrm>
          <a:prstGeom prst="rect">
            <a:avLst/>
          </a:prstGeom>
        </p:spPr>
      </p:pic>
      <p:sp>
        <p:nvSpPr>
          <p:cNvPr id="17" name="淘宝网Chenying0907出品 17"/>
          <p:cNvSpPr/>
          <p:nvPr/>
        </p:nvSpPr>
        <p:spPr bwMode="auto">
          <a:xfrm>
            <a:off x="397" y="4203441"/>
            <a:ext cx="12194778" cy="1837198"/>
          </a:xfrm>
          <a:prstGeom prst="rect">
            <a:avLst/>
          </a:prstGeom>
          <a:solidFill>
            <a:srgbClr val="01ACBE">
              <a:alpha val="7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23718" tIns="61859" rIns="123718" bIns="61859" numCol="1" rtlCol="0" anchor="t" anchorCtr="0" compatLnSpc="1">
            <a:prstTxWarp prst="textNoShape">
              <a:avLst/>
            </a:prstTxWarp>
          </a:bodyPr>
          <a:lstStyle/>
          <a:p>
            <a:pPr algn="ctr" defTabSz="12371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dirty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>
            <a:off x="6121077" y="2455038"/>
            <a:ext cx="4873054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     此处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添加详细文本描述，建议与标题相关并符合整体语言风格，语言描述尽量简洁生动。尽量将每页幻灯片的字数控制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" name="淘宝网Chenying0907出品 18"/>
          <p:cNvSpPr/>
          <p:nvPr/>
        </p:nvSpPr>
        <p:spPr>
          <a:xfrm>
            <a:off x="5977061" y="1655911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924"/>
            <a:r>
              <a:rPr lang="zh-CN" altLang="en-US" sz="4000" b="1" spc="100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rPr>
              <a:t>我们的团队</a:t>
            </a:r>
            <a:endParaRPr lang="en-US" altLang="zh-CN" sz="4000" b="1" spc="100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20" name="淘宝网Chenying0907出品 19"/>
          <p:cNvGrpSpPr/>
          <p:nvPr/>
        </p:nvGrpSpPr>
        <p:grpSpPr>
          <a:xfrm>
            <a:off x="1440557" y="4560919"/>
            <a:ext cx="9409558" cy="1244345"/>
            <a:chOff x="1440557" y="4560919"/>
            <a:chExt cx="9409558" cy="1244345"/>
          </a:xfrm>
        </p:grpSpPr>
        <p:sp>
          <p:nvSpPr>
            <p:cNvPr id="21" name="淘宝网Chenying0907出品 12"/>
            <p:cNvSpPr>
              <a:spLocks/>
            </p:cNvSpPr>
            <p:nvPr/>
          </p:nvSpPr>
          <p:spPr bwMode="auto">
            <a:xfrm>
              <a:off x="1440557" y="4889444"/>
              <a:ext cx="9409558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altLang="zh-CN" sz="1200" kern="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200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22" name="淘宝网Chenying0907出品 13"/>
            <p:cNvSpPr>
              <a:spLocks/>
            </p:cNvSpPr>
            <p:nvPr/>
          </p:nvSpPr>
          <p:spPr bwMode="auto">
            <a:xfrm>
              <a:off x="1440557" y="4560919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b="1" kern="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b="1" kern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Bebas Neue" charset="0"/>
                <a:sym typeface="Bebas Neu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3436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 animBg="1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252" t="47220" r="13134" b="34542"/>
          <a:stretch/>
        </p:blipFill>
        <p:spPr>
          <a:xfrm>
            <a:off x="1774805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2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11" t="82607" r="78154" b="63"/>
          <a:stretch/>
        </p:blipFill>
        <p:spPr>
          <a:xfrm>
            <a:off x="4090439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3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6" t="261" r="79243" b="75821"/>
          <a:stretch/>
        </p:blipFill>
        <p:spPr>
          <a:xfrm>
            <a:off x="6406073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3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24" t="85" r="4637" b="75544"/>
          <a:stretch/>
        </p:blipFill>
        <p:spPr>
          <a:xfrm>
            <a:off x="8735561" y="1972358"/>
            <a:ext cx="1691334" cy="1894792"/>
          </a:xfrm>
          <a:custGeom>
            <a:avLst/>
            <a:gdLst>
              <a:gd name="connsiteX0" fmla="*/ 945500 w 1891000"/>
              <a:gd name="connsiteY0" fmla="*/ 0 h 2118476"/>
              <a:gd name="connsiteX1" fmla="*/ 1041758 w 1891000"/>
              <a:gd name="connsiteY1" fmla="*/ 22112 h 2118476"/>
              <a:gd name="connsiteX2" fmla="*/ 1794742 w 1891000"/>
              <a:gd name="connsiteY2" fmla="*/ 456591 h 2118476"/>
              <a:gd name="connsiteX3" fmla="*/ 1891000 w 1891000"/>
              <a:gd name="connsiteY3" fmla="*/ 624177 h 2118476"/>
              <a:gd name="connsiteX4" fmla="*/ 1891000 w 1891000"/>
              <a:gd name="connsiteY4" fmla="*/ 1493136 h 2118476"/>
              <a:gd name="connsiteX5" fmla="*/ 1794742 w 1891000"/>
              <a:gd name="connsiteY5" fmla="*/ 1660721 h 2118476"/>
              <a:gd name="connsiteX6" fmla="*/ 1041758 w 1891000"/>
              <a:gd name="connsiteY6" fmla="*/ 2095201 h 2118476"/>
              <a:gd name="connsiteX7" fmla="*/ 849242 w 1891000"/>
              <a:gd name="connsiteY7" fmla="*/ 2095201 h 2118476"/>
              <a:gd name="connsiteX8" fmla="*/ 96258 w 1891000"/>
              <a:gd name="connsiteY8" fmla="*/ 1660721 h 2118476"/>
              <a:gd name="connsiteX9" fmla="*/ 0 w 1891000"/>
              <a:gd name="connsiteY9" fmla="*/ 1493136 h 2118476"/>
              <a:gd name="connsiteX10" fmla="*/ 0 w 1891000"/>
              <a:gd name="connsiteY10" fmla="*/ 624177 h 2118476"/>
              <a:gd name="connsiteX11" fmla="*/ 96258 w 1891000"/>
              <a:gd name="connsiteY11" fmla="*/ 456591 h 2118476"/>
              <a:gd name="connsiteX12" fmla="*/ 849242 w 1891000"/>
              <a:gd name="connsiteY12" fmla="*/ 22112 h 2118476"/>
              <a:gd name="connsiteX13" fmla="*/ 945500 w 1891000"/>
              <a:gd name="connsiteY13" fmla="*/ 0 h 2118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1000" h="2118476">
                <a:moveTo>
                  <a:pt x="945500" y="0"/>
                </a:moveTo>
                <a:cubicBezTo>
                  <a:pt x="980432" y="0"/>
                  <a:pt x="1015365" y="7370"/>
                  <a:pt x="1041758" y="22112"/>
                </a:cubicBezTo>
                <a:cubicBezTo>
                  <a:pt x="1794742" y="456591"/>
                  <a:pt x="1794742" y="456591"/>
                  <a:pt x="1794742" y="456591"/>
                </a:cubicBezTo>
                <a:cubicBezTo>
                  <a:pt x="1847529" y="487626"/>
                  <a:pt x="1891000" y="563660"/>
                  <a:pt x="1891000" y="624177"/>
                </a:cubicBezTo>
                <a:cubicBezTo>
                  <a:pt x="1891000" y="1493136"/>
                  <a:pt x="1891000" y="1493136"/>
                  <a:pt x="1891000" y="1493136"/>
                </a:cubicBezTo>
                <a:cubicBezTo>
                  <a:pt x="1891000" y="1555205"/>
                  <a:pt x="1847529" y="1629687"/>
                  <a:pt x="1794742" y="1660721"/>
                </a:cubicBezTo>
                <a:cubicBezTo>
                  <a:pt x="1041758" y="2095201"/>
                  <a:pt x="1041758" y="2095201"/>
                  <a:pt x="1041758" y="2095201"/>
                </a:cubicBezTo>
                <a:cubicBezTo>
                  <a:pt x="988971" y="2126235"/>
                  <a:pt x="902029" y="2126235"/>
                  <a:pt x="849242" y="2095201"/>
                </a:cubicBezTo>
                <a:cubicBezTo>
                  <a:pt x="96258" y="1660721"/>
                  <a:pt x="96258" y="1660721"/>
                  <a:pt x="96258" y="1660721"/>
                </a:cubicBezTo>
                <a:cubicBezTo>
                  <a:pt x="43471" y="1629687"/>
                  <a:pt x="0" y="1555205"/>
                  <a:pt x="0" y="1493136"/>
                </a:cubicBezTo>
                <a:lnTo>
                  <a:pt x="0" y="624177"/>
                </a:lnTo>
                <a:cubicBezTo>
                  <a:pt x="0" y="563660"/>
                  <a:pt x="43471" y="487626"/>
                  <a:pt x="96258" y="456591"/>
                </a:cubicBezTo>
                <a:cubicBezTo>
                  <a:pt x="849242" y="22112"/>
                  <a:pt x="849242" y="22112"/>
                  <a:pt x="849242" y="22112"/>
                </a:cubicBezTo>
                <a:cubicBezTo>
                  <a:pt x="875636" y="7370"/>
                  <a:pt x="910568" y="0"/>
                  <a:pt x="945500" y="0"/>
                </a:cubicBezTo>
                <a:close/>
              </a:path>
            </a:pathLst>
          </a:custGeo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9050" h="19050" prst="angle"/>
          </a:sp3d>
        </p:spPr>
      </p:pic>
      <p:sp>
        <p:nvSpPr>
          <p:cNvPr id="28" name="六边形 27"/>
          <p:cNvSpPr/>
          <p:nvPr/>
        </p:nvSpPr>
        <p:spPr>
          <a:xfrm flipH="1">
            <a:off x="1777107" y="4045194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B850"/>
              </a:solidFill>
            </a:endParaRPr>
          </a:p>
        </p:txBody>
      </p:sp>
      <p:sp>
        <p:nvSpPr>
          <p:cNvPr id="29" name="六边形 28"/>
          <p:cNvSpPr/>
          <p:nvPr/>
        </p:nvSpPr>
        <p:spPr>
          <a:xfrm flipH="1">
            <a:off x="4081363" y="4045194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六边形 29"/>
          <p:cNvSpPr/>
          <p:nvPr/>
        </p:nvSpPr>
        <p:spPr>
          <a:xfrm flipH="1">
            <a:off x="6461808" y="4077072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六边形 30"/>
          <p:cNvSpPr/>
          <p:nvPr/>
        </p:nvSpPr>
        <p:spPr>
          <a:xfrm flipH="1">
            <a:off x="8761883" y="4077072"/>
            <a:ext cx="1652003" cy="463926"/>
          </a:xfrm>
          <a:prstGeom prst="hexagon">
            <a:avLst/>
          </a:prstGeom>
          <a:solidFill>
            <a:schemeClr val="bg1">
              <a:lumMod val="95000"/>
            </a:schemeClr>
          </a:soli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淘宝网Chenying0907出品 26"/>
          <p:cNvSpPr txBox="1"/>
          <p:nvPr/>
        </p:nvSpPr>
        <p:spPr>
          <a:xfrm>
            <a:off x="1945796" y="4094500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韩小梅</a:t>
            </a:r>
            <a:endParaRPr lang="zh-CN" altLang="en-US" b="1" spc="100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淘宝网Chenying0907出品 32"/>
          <p:cNvSpPr/>
          <p:nvPr/>
        </p:nvSpPr>
        <p:spPr>
          <a:xfrm>
            <a:off x="1705099" y="4571533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淘宝网Chenying0907出品 26"/>
          <p:cNvSpPr txBox="1"/>
          <p:nvPr/>
        </p:nvSpPr>
        <p:spPr>
          <a:xfrm>
            <a:off x="4250052" y="4108443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李大雷</a:t>
            </a:r>
            <a:endParaRPr lang="zh-CN" altLang="en-US" b="1" spc="100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淘宝网Chenying0907出品 34"/>
          <p:cNvSpPr/>
          <p:nvPr/>
        </p:nvSpPr>
        <p:spPr>
          <a:xfrm>
            <a:off x="4009355" y="4585476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淘宝网Chenying0907出品 26"/>
          <p:cNvSpPr txBox="1"/>
          <p:nvPr/>
        </p:nvSpPr>
        <p:spPr>
          <a:xfrm>
            <a:off x="6609015" y="4108443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郝漂亮</a:t>
            </a:r>
            <a:endParaRPr lang="zh-CN" altLang="en-US" b="1" spc="100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淘宝网Chenying0907出品 36"/>
          <p:cNvSpPr/>
          <p:nvPr/>
        </p:nvSpPr>
        <p:spPr>
          <a:xfrm>
            <a:off x="6368318" y="4585476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淘宝网Chenying0907出品 26"/>
          <p:cNvSpPr txBox="1"/>
          <p:nvPr/>
        </p:nvSpPr>
        <p:spPr>
          <a:xfrm>
            <a:off x="8913271" y="4122386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韩层层</a:t>
            </a:r>
            <a:endParaRPr lang="zh-CN" altLang="en-US" b="1" spc="100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淘宝网Chenying0907出品 38"/>
          <p:cNvSpPr/>
          <p:nvPr/>
        </p:nvSpPr>
        <p:spPr>
          <a:xfrm>
            <a:off x="8672574" y="4599419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35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65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3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50"/>
                            </p:stCondLst>
                            <p:childTnLst>
                              <p:par>
                                <p:cTn id="8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2642266" y="1573507"/>
            <a:ext cx="2170660" cy="1996486"/>
            <a:chOff x="8374817" y="3976831"/>
            <a:chExt cx="719115" cy="661413"/>
          </a:xfrm>
        </p:grpSpPr>
        <p:sp>
          <p:nvSpPr>
            <p:cNvPr id="17" name="淘宝网Chenying0907出品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淘宝网Chenying0907出品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淘宝网Chenying0907出品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淘宝网Chenying0907出品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01A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" name="Title 1"/>
          <p:cNvSpPr txBox="1">
            <a:spLocks/>
          </p:cNvSpPr>
          <p:nvPr/>
        </p:nvSpPr>
        <p:spPr>
          <a:xfrm>
            <a:off x="1940847" y="3652823"/>
            <a:ext cx="3297000" cy="513911"/>
          </a:xfrm>
          <a:prstGeom prst="rect">
            <a:avLst/>
          </a:prstGeom>
        </p:spPr>
        <p:txBody>
          <a:bodyPr/>
          <a:lstStyle>
            <a:lvl1pPr algn="l" defTabSz="1219170" rtl="0" eaLnBrk="1" latinLnBrk="0" hangingPunct="1">
              <a:spcBef>
                <a:spcPct val="0"/>
              </a:spcBef>
              <a:buNone/>
              <a:defRPr sz="4533" kern="1200">
                <a:solidFill>
                  <a:srgbClr val="17375E"/>
                </a:solidFill>
                <a:latin typeface="Signika"/>
                <a:ea typeface="Open Sans Extrabold" pitchFamily="34" charset="0"/>
                <a:cs typeface="Signika"/>
              </a:defRPr>
            </a:lvl1pPr>
          </a:lstStyle>
          <a:p>
            <a:pPr lvl="0" algn="ctr" defTabSz="914400">
              <a:spcBef>
                <a:spcPts val="0"/>
              </a:spcBef>
            </a:pPr>
            <a:r>
              <a:rPr lang="zh-CN" altLang="en-US" sz="2400" b="1" dirty="0">
                <a:solidFill>
                  <a:prstClr val="black">
                    <a:lumMod val="50000"/>
                    <a:lumOff val="50000"/>
                  </a:prstClr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Impact MT Std" pitchFamily="34" charset="0"/>
                <a:ea typeface="微软雅黑" panose="020B0503020204020204" pitchFamily="34" charset="-122"/>
              </a:rPr>
              <a:t>请在</a:t>
            </a:r>
            <a:r>
              <a:rPr lang="zh-CN" altLang="en-US" sz="2400" b="1" dirty="0" smtClean="0">
                <a:solidFill>
                  <a:prstClr val="black">
                    <a:lumMod val="50000"/>
                    <a:lumOff val="50000"/>
                  </a:prstClr>
                </a:solidFill>
                <a:effectLst>
                  <a:innerShdw blurRad="38100" dist="50800" dir="13500000">
                    <a:prstClr val="black">
                      <a:alpha val="60000"/>
                    </a:prstClr>
                  </a:innerShdw>
                </a:effectLst>
                <a:latin typeface="Impact MT Std" pitchFamily="34" charset="0"/>
                <a:ea typeface="微软雅黑" panose="020B0503020204020204" pitchFamily="34" charset="-122"/>
              </a:rPr>
              <a:t>此处输入文字</a:t>
            </a:r>
            <a:endParaRPr lang="zh-CN" altLang="en-US" sz="2400" b="1" dirty="0">
              <a:solidFill>
                <a:prstClr val="black">
                  <a:lumMod val="50000"/>
                  <a:lumOff val="50000"/>
                </a:prstClr>
              </a:solidFill>
              <a:effectLst>
                <a:innerShdw blurRad="38100" dist="50800" dir="13500000">
                  <a:prstClr val="black">
                    <a:alpha val="6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淘宝网Chenying0907出品 27"/>
          <p:cNvSpPr/>
          <p:nvPr/>
        </p:nvSpPr>
        <p:spPr>
          <a:xfrm>
            <a:off x="1606176" y="4257951"/>
            <a:ext cx="3966342" cy="1197715"/>
          </a:xfrm>
          <a:prstGeom prst="roundRect">
            <a:avLst/>
          </a:prstGeom>
          <a:gradFill flip="none" rotWithShape="1">
            <a:gsLst>
              <a:gs pos="100000">
                <a:schemeClr val="bg1">
                  <a:lumMod val="98000"/>
                </a:schemeClr>
              </a:gs>
              <a:gs pos="0">
                <a:schemeClr val="bg1">
                  <a:lumMod val="87000"/>
                </a:schemeClr>
              </a:gs>
            </a:gsLst>
            <a:lin ang="2700000" scaled="1"/>
            <a:tileRect/>
          </a:gradFill>
          <a:ln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淘宝网Chenying0907出品 44"/>
          <p:cNvSpPr txBox="1"/>
          <p:nvPr/>
        </p:nvSpPr>
        <p:spPr>
          <a:xfrm>
            <a:off x="1933227" y="4337809"/>
            <a:ext cx="34924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  <a:p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淘宝网Chenying0907出品 29"/>
          <p:cNvGrpSpPr/>
          <p:nvPr/>
        </p:nvGrpSpPr>
        <p:grpSpPr>
          <a:xfrm>
            <a:off x="6228258" y="1507787"/>
            <a:ext cx="1160077" cy="1028169"/>
            <a:chOff x="3295850" y="2263222"/>
            <a:chExt cx="2643765" cy="2343151"/>
          </a:xfrm>
        </p:grpSpPr>
        <p:sp>
          <p:nvSpPr>
            <p:cNvPr id="32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淘宝网Chenying0907出品 34"/>
          <p:cNvGrpSpPr/>
          <p:nvPr/>
        </p:nvGrpSpPr>
        <p:grpSpPr>
          <a:xfrm>
            <a:off x="6217739" y="4409040"/>
            <a:ext cx="1160076" cy="1028168"/>
            <a:chOff x="3295850" y="2263222"/>
            <a:chExt cx="2643765" cy="2343151"/>
          </a:xfrm>
        </p:grpSpPr>
        <p:sp>
          <p:nvSpPr>
            <p:cNvPr id="37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淘宝网Chenying0907出品 39"/>
          <p:cNvGrpSpPr/>
          <p:nvPr/>
        </p:nvGrpSpPr>
        <p:grpSpPr>
          <a:xfrm>
            <a:off x="6231085" y="2961240"/>
            <a:ext cx="1160076" cy="1028168"/>
            <a:chOff x="3295850" y="2263222"/>
            <a:chExt cx="2643765" cy="2343151"/>
          </a:xfrm>
        </p:grpSpPr>
        <p:sp>
          <p:nvSpPr>
            <p:cNvPr id="42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45058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7474278" y="4538572"/>
            <a:ext cx="3303829" cy="1194684"/>
            <a:chOff x="3457192" y="3925490"/>
            <a:chExt cx="2680450" cy="1194684"/>
          </a:xfrm>
        </p:grpSpPr>
        <p:sp>
          <p:nvSpPr>
            <p:cNvPr id="46" name="淘宝网Chenying0907出品 7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淘宝网Chenying0907出品 78"/>
            <p:cNvSpPr txBox="1"/>
            <p:nvPr/>
          </p:nvSpPr>
          <p:spPr>
            <a:xfrm>
              <a:off x="3457192" y="4381510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8" name="淘宝网Chenying0907出品 79"/>
          <p:cNvSpPr txBox="1"/>
          <p:nvPr/>
        </p:nvSpPr>
        <p:spPr>
          <a:xfrm>
            <a:off x="6518755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49" name="淘宝网Chenying0907出品 48"/>
          <p:cNvGrpSpPr/>
          <p:nvPr/>
        </p:nvGrpSpPr>
        <p:grpSpPr>
          <a:xfrm>
            <a:off x="7474278" y="3090772"/>
            <a:ext cx="3303829" cy="1202324"/>
            <a:chOff x="3457192" y="3925490"/>
            <a:chExt cx="2680450" cy="1202324"/>
          </a:xfrm>
        </p:grpSpPr>
        <p:sp>
          <p:nvSpPr>
            <p:cNvPr id="50" name="淘宝网Chenying0907出品 81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淘宝网Chenying0907出品 82"/>
            <p:cNvSpPr txBox="1"/>
            <p:nvPr/>
          </p:nvSpPr>
          <p:spPr>
            <a:xfrm>
              <a:off x="3457192" y="4389150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锐您的内容打在这里，或者通过复制您的文本后，在此框中选择粘贴。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2" name="淘宝网Chenying0907出品 83"/>
          <p:cNvSpPr txBox="1"/>
          <p:nvPr/>
        </p:nvSpPr>
        <p:spPr>
          <a:xfrm>
            <a:off x="6518755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3" name="淘宝网Chenying0907出品 52"/>
          <p:cNvGrpSpPr/>
          <p:nvPr/>
        </p:nvGrpSpPr>
        <p:grpSpPr>
          <a:xfrm>
            <a:off x="7474278" y="1534069"/>
            <a:ext cx="3519853" cy="1384147"/>
            <a:chOff x="3457192" y="3925490"/>
            <a:chExt cx="2680450" cy="1122676"/>
          </a:xfrm>
        </p:grpSpPr>
        <p:sp>
          <p:nvSpPr>
            <p:cNvPr id="54" name="淘宝网Chenying0907出品 85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EB7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  <a:endParaRPr lang="zh-CN" altLang="en-US" sz="2400" b="1" dirty="0">
                <a:solidFill>
                  <a:srgbClr val="FEB7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淘宝网Chenying0907出品 86"/>
            <p:cNvSpPr txBox="1"/>
            <p:nvPr/>
          </p:nvSpPr>
          <p:spPr>
            <a:xfrm>
              <a:off x="3457192" y="4309502"/>
              <a:ext cx="268045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淘宝网Chenying0907出品 87"/>
          <p:cNvSpPr txBox="1"/>
          <p:nvPr/>
        </p:nvSpPr>
        <p:spPr>
          <a:xfrm>
            <a:off x="6518755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70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5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250"/>
                            </p:stCondLst>
                            <p:childTnLst>
                              <p:par>
                                <p:cTn id="7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7" grpId="0"/>
      <p:bldP spid="28" grpId="0" animBg="1"/>
      <p:bldP spid="29" grpId="0"/>
      <p:bldP spid="48" grpId="0"/>
      <p:bldP spid="52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54" name="淘宝网Chenying0907出品 53"/>
          <p:cNvGrpSpPr/>
          <p:nvPr/>
        </p:nvGrpSpPr>
        <p:grpSpPr>
          <a:xfrm>
            <a:off x="6680074" y="3000519"/>
            <a:ext cx="1160076" cy="1028168"/>
            <a:chOff x="3295850" y="2263222"/>
            <a:chExt cx="2643765" cy="2343151"/>
          </a:xfrm>
        </p:grpSpPr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6684682" y="1521367"/>
            <a:ext cx="1160076" cy="1028168"/>
            <a:chOff x="3295850" y="2263222"/>
            <a:chExt cx="2643765" cy="2343151"/>
          </a:xfrm>
        </p:grpSpPr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4" name="淘宝网Chenying0907出品 5"/>
          <p:cNvSpPr>
            <a:spLocks/>
          </p:cNvSpPr>
          <p:nvPr/>
        </p:nvSpPr>
        <p:spPr bwMode="auto">
          <a:xfrm rot="5400000">
            <a:off x="1486750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8" name="淘宝网Chenying0907出品 5"/>
          <p:cNvSpPr>
            <a:spLocks/>
          </p:cNvSpPr>
          <p:nvPr/>
        </p:nvSpPr>
        <p:spPr bwMode="auto">
          <a:xfrm rot="5400000">
            <a:off x="4858600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80000"/>
                  </a:schemeClr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2" name="淘宝网Chenying0907出品 5"/>
          <p:cNvSpPr>
            <a:spLocks/>
          </p:cNvSpPr>
          <p:nvPr/>
        </p:nvSpPr>
        <p:spPr bwMode="auto">
          <a:xfrm rot="5400000">
            <a:off x="8230451" y="4764026"/>
            <a:ext cx="1003710" cy="88958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2225">
            <a:gradFill>
              <a:gsLst>
                <a:gs pos="100000">
                  <a:schemeClr val="bg1">
                    <a:lumMod val="80000"/>
                  </a:schemeClr>
                </a:gs>
                <a:gs pos="0">
                  <a:prstClr val="white"/>
                </a:gs>
              </a:gsLst>
              <a:lin ang="18900000" scaled="0"/>
            </a:gradFill>
          </a:ln>
          <a:effectLst>
            <a:outerShdw blurRad="165100" dist="762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 rotWithShape="1">
          <a:blip r:embed="rId4"/>
          <a:srcRect t="10805"/>
          <a:stretch/>
        </p:blipFill>
        <p:spPr>
          <a:xfrm>
            <a:off x="1679325" y="1473924"/>
            <a:ext cx="4484370" cy="2603657"/>
          </a:xfrm>
          <a:prstGeom prst="rect">
            <a:avLst/>
          </a:prstGeom>
          <a:solidFill>
            <a:srgbClr val="FFFFFF">
              <a:shade val="85000"/>
            </a:srgbClr>
          </a:solidFill>
          <a:ln w="63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0" name="淘宝网Chenying0907出品 13" descr="camer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7622" y="1798922"/>
            <a:ext cx="482046" cy="482046"/>
          </a:xfrm>
          <a:prstGeom prst="rect">
            <a:avLst/>
          </a:prstGeom>
        </p:spPr>
      </p:pic>
      <p:pic>
        <p:nvPicPr>
          <p:cNvPr id="81" name="淘宝网Chenying0907出品 14" descr="cinema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173" y="3278632"/>
            <a:ext cx="448945" cy="448945"/>
          </a:xfrm>
          <a:prstGeom prst="rect">
            <a:avLst/>
          </a:prstGeom>
        </p:spPr>
      </p:pic>
      <p:cxnSp>
        <p:nvCxnSpPr>
          <p:cNvPr id="85" name="淘宝网Chenying0907出品 84"/>
          <p:cNvCxnSpPr/>
          <p:nvPr/>
        </p:nvCxnSpPr>
        <p:spPr>
          <a:xfrm>
            <a:off x="1732890" y="4397830"/>
            <a:ext cx="9405257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淘宝网Chenying0907出品 85"/>
          <p:cNvGrpSpPr/>
          <p:nvPr/>
        </p:nvGrpSpPr>
        <p:grpSpPr>
          <a:xfrm>
            <a:off x="1800927" y="5027404"/>
            <a:ext cx="381958" cy="362824"/>
            <a:chOff x="5099014" y="3772690"/>
            <a:chExt cx="591389" cy="561764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87" name="淘宝网Chenying0907出品 14"/>
            <p:cNvSpPr>
              <a:spLocks/>
            </p:cNvSpPr>
            <p:nvPr/>
          </p:nvSpPr>
          <p:spPr bwMode="auto">
            <a:xfrm>
              <a:off x="5099014" y="3772690"/>
              <a:ext cx="591389" cy="561764"/>
            </a:xfrm>
            <a:custGeom>
              <a:avLst/>
              <a:gdLst>
                <a:gd name="T0" fmla="*/ 359 w 684"/>
                <a:gd name="T1" fmla="*/ 57 h 650"/>
                <a:gd name="T2" fmla="*/ 331 w 684"/>
                <a:gd name="T3" fmla="*/ 28 h 650"/>
                <a:gd name="T4" fmla="*/ 360 w 684"/>
                <a:gd name="T5" fmla="*/ 0 h 650"/>
                <a:gd name="T6" fmla="*/ 360 w 684"/>
                <a:gd name="T7" fmla="*/ 0 h 650"/>
                <a:gd name="T8" fmla="*/ 360 w 684"/>
                <a:gd name="T9" fmla="*/ 0 h 650"/>
                <a:gd name="T10" fmla="*/ 360 w 684"/>
                <a:gd name="T11" fmla="*/ 0 h 650"/>
                <a:gd name="T12" fmla="*/ 361 w 684"/>
                <a:gd name="T13" fmla="*/ 0 h 650"/>
                <a:gd name="T14" fmla="*/ 361 w 684"/>
                <a:gd name="T15" fmla="*/ 0 h 650"/>
                <a:gd name="T16" fmla="*/ 589 w 684"/>
                <a:gd name="T17" fmla="*/ 95 h 650"/>
                <a:gd name="T18" fmla="*/ 684 w 684"/>
                <a:gd name="T19" fmla="*/ 325 h 650"/>
                <a:gd name="T20" fmla="*/ 589 w 684"/>
                <a:gd name="T21" fmla="*/ 554 h 650"/>
                <a:gd name="T22" fmla="*/ 359 w 684"/>
                <a:gd name="T23" fmla="*/ 650 h 650"/>
                <a:gd name="T24" fmla="*/ 130 w 684"/>
                <a:gd name="T25" fmla="*/ 554 h 650"/>
                <a:gd name="T26" fmla="*/ 34 w 684"/>
                <a:gd name="T27" fmla="*/ 325 h 650"/>
                <a:gd name="T28" fmla="*/ 43 w 684"/>
                <a:gd name="T29" fmla="*/ 253 h 650"/>
                <a:gd name="T30" fmla="*/ 56 w 684"/>
                <a:gd name="T31" fmla="*/ 210 h 650"/>
                <a:gd name="T32" fmla="*/ 15 w 684"/>
                <a:gd name="T33" fmla="*/ 193 h 650"/>
                <a:gd name="T34" fmla="*/ 5 w 684"/>
                <a:gd name="T35" fmla="*/ 187 h 650"/>
                <a:gd name="T36" fmla="*/ 1 w 684"/>
                <a:gd name="T37" fmla="*/ 176 h 650"/>
                <a:gd name="T38" fmla="*/ 2 w 684"/>
                <a:gd name="T39" fmla="*/ 165 h 650"/>
                <a:gd name="T40" fmla="*/ 9 w 684"/>
                <a:gd name="T41" fmla="*/ 155 h 650"/>
                <a:gd name="T42" fmla="*/ 124 w 684"/>
                <a:gd name="T43" fmla="*/ 66 h 650"/>
                <a:gd name="T44" fmla="*/ 134 w 684"/>
                <a:gd name="T45" fmla="*/ 61 h 650"/>
                <a:gd name="T46" fmla="*/ 146 w 684"/>
                <a:gd name="T47" fmla="*/ 63 h 650"/>
                <a:gd name="T48" fmla="*/ 155 w 684"/>
                <a:gd name="T49" fmla="*/ 70 h 650"/>
                <a:gd name="T50" fmla="*/ 159 w 684"/>
                <a:gd name="T51" fmla="*/ 80 h 650"/>
                <a:gd name="T52" fmla="*/ 180 w 684"/>
                <a:gd name="T53" fmla="*/ 224 h 650"/>
                <a:gd name="T54" fmla="*/ 178 w 684"/>
                <a:gd name="T55" fmla="*/ 236 h 650"/>
                <a:gd name="T56" fmla="*/ 171 w 684"/>
                <a:gd name="T57" fmla="*/ 245 h 650"/>
                <a:gd name="T58" fmla="*/ 161 w 684"/>
                <a:gd name="T59" fmla="*/ 249 h 650"/>
                <a:gd name="T60" fmla="*/ 149 w 684"/>
                <a:gd name="T61" fmla="*/ 248 h 650"/>
                <a:gd name="T62" fmla="*/ 108 w 684"/>
                <a:gd name="T63" fmla="*/ 231 h 650"/>
                <a:gd name="T64" fmla="*/ 98 w 684"/>
                <a:gd name="T65" fmla="*/ 266 h 650"/>
                <a:gd name="T66" fmla="*/ 92 w 684"/>
                <a:gd name="T67" fmla="*/ 325 h 650"/>
                <a:gd name="T68" fmla="*/ 170 w 684"/>
                <a:gd name="T69" fmla="*/ 514 h 650"/>
                <a:gd name="T70" fmla="*/ 359 w 684"/>
                <a:gd name="T71" fmla="*/ 592 h 650"/>
                <a:gd name="T72" fmla="*/ 549 w 684"/>
                <a:gd name="T73" fmla="*/ 514 h 650"/>
                <a:gd name="T74" fmla="*/ 627 w 684"/>
                <a:gd name="T75" fmla="*/ 325 h 650"/>
                <a:gd name="T76" fmla="*/ 549 w 684"/>
                <a:gd name="T77" fmla="*/ 136 h 650"/>
                <a:gd name="T78" fmla="*/ 360 w 684"/>
                <a:gd name="T79" fmla="*/ 57 h 650"/>
                <a:gd name="T80" fmla="*/ 360 w 684"/>
                <a:gd name="T81" fmla="*/ 57 h 650"/>
                <a:gd name="T82" fmla="*/ 360 w 684"/>
                <a:gd name="T83" fmla="*/ 57 h 650"/>
                <a:gd name="T84" fmla="*/ 360 w 684"/>
                <a:gd name="T85" fmla="*/ 57 h 650"/>
                <a:gd name="T86" fmla="*/ 359 w 684"/>
                <a:gd name="T87" fmla="*/ 57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84" h="650">
                  <a:moveTo>
                    <a:pt x="359" y="57"/>
                  </a:moveTo>
                  <a:cubicBezTo>
                    <a:pt x="343" y="57"/>
                    <a:pt x="331" y="44"/>
                    <a:pt x="331" y="28"/>
                  </a:cubicBezTo>
                  <a:cubicBezTo>
                    <a:pt x="331" y="13"/>
                    <a:pt x="344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450" y="0"/>
                    <a:pt x="531" y="37"/>
                    <a:pt x="589" y="95"/>
                  </a:cubicBezTo>
                  <a:cubicBezTo>
                    <a:pt x="648" y="154"/>
                    <a:pt x="684" y="235"/>
                    <a:pt x="684" y="325"/>
                  </a:cubicBezTo>
                  <a:cubicBezTo>
                    <a:pt x="684" y="414"/>
                    <a:pt x="648" y="496"/>
                    <a:pt x="589" y="554"/>
                  </a:cubicBezTo>
                  <a:cubicBezTo>
                    <a:pt x="530" y="613"/>
                    <a:pt x="449" y="650"/>
                    <a:pt x="359" y="650"/>
                  </a:cubicBezTo>
                  <a:cubicBezTo>
                    <a:pt x="270" y="650"/>
                    <a:pt x="188" y="613"/>
                    <a:pt x="130" y="554"/>
                  </a:cubicBezTo>
                  <a:cubicBezTo>
                    <a:pt x="71" y="496"/>
                    <a:pt x="34" y="414"/>
                    <a:pt x="34" y="325"/>
                  </a:cubicBezTo>
                  <a:cubicBezTo>
                    <a:pt x="34" y="301"/>
                    <a:pt x="37" y="277"/>
                    <a:pt x="43" y="253"/>
                  </a:cubicBezTo>
                  <a:cubicBezTo>
                    <a:pt x="46" y="238"/>
                    <a:pt x="50" y="224"/>
                    <a:pt x="56" y="210"/>
                  </a:cubicBezTo>
                  <a:cubicBezTo>
                    <a:pt x="15" y="193"/>
                    <a:pt x="15" y="193"/>
                    <a:pt x="15" y="193"/>
                  </a:cubicBezTo>
                  <a:cubicBezTo>
                    <a:pt x="11" y="192"/>
                    <a:pt x="8" y="190"/>
                    <a:pt x="5" y="187"/>
                  </a:cubicBezTo>
                  <a:cubicBezTo>
                    <a:pt x="3" y="183"/>
                    <a:pt x="1" y="180"/>
                    <a:pt x="1" y="176"/>
                  </a:cubicBezTo>
                  <a:cubicBezTo>
                    <a:pt x="0" y="172"/>
                    <a:pt x="1" y="168"/>
                    <a:pt x="2" y="165"/>
                  </a:cubicBezTo>
                  <a:cubicBezTo>
                    <a:pt x="4" y="161"/>
                    <a:pt x="6" y="158"/>
                    <a:pt x="9" y="155"/>
                  </a:cubicBezTo>
                  <a:cubicBezTo>
                    <a:pt x="124" y="66"/>
                    <a:pt x="124" y="66"/>
                    <a:pt x="124" y="66"/>
                  </a:cubicBezTo>
                  <a:cubicBezTo>
                    <a:pt x="127" y="63"/>
                    <a:pt x="131" y="62"/>
                    <a:pt x="134" y="61"/>
                  </a:cubicBezTo>
                  <a:cubicBezTo>
                    <a:pt x="138" y="61"/>
                    <a:pt x="142" y="61"/>
                    <a:pt x="146" y="63"/>
                  </a:cubicBezTo>
                  <a:cubicBezTo>
                    <a:pt x="149" y="64"/>
                    <a:pt x="153" y="67"/>
                    <a:pt x="155" y="70"/>
                  </a:cubicBezTo>
                  <a:cubicBezTo>
                    <a:pt x="157" y="73"/>
                    <a:pt x="159" y="76"/>
                    <a:pt x="159" y="80"/>
                  </a:cubicBezTo>
                  <a:cubicBezTo>
                    <a:pt x="180" y="224"/>
                    <a:pt x="180" y="224"/>
                    <a:pt x="180" y="224"/>
                  </a:cubicBezTo>
                  <a:cubicBezTo>
                    <a:pt x="180" y="228"/>
                    <a:pt x="180" y="232"/>
                    <a:pt x="178" y="236"/>
                  </a:cubicBezTo>
                  <a:cubicBezTo>
                    <a:pt x="177" y="239"/>
                    <a:pt x="175" y="242"/>
                    <a:pt x="171" y="245"/>
                  </a:cubicBezTo>
                  <a:cubicBezTo>
                    <a:pt x="168" y="247"/>
                    <a:pt x="165" y="249"/>
                    <a:pt x="161" y="249"/>
                  </a:cubicBezTo>
                  <a:cubicBezTo>
                    <a:pt x="157" y="250"/>
                    <a:pt x="153" y="249"/>
                    <a:pt x="149" y="248"/>
                  </a:cubicBezTo>
                  <a:cubicBezTo>
                    <a:pt x="108" y="231"/>
                    <a:pt x="108" y="231"/>
                    <a:pt x="108" y="231"/>
                  </a:cubicBezTo>
                  <a:cubicBezTo>
                    <a:pt x="104" y="243"/>
                    <a:pt x="101" y="254"/>
                    <a:pt x="98" y="266"/>
                  </a:cubicBezTo>
                  <a:cubicBezTo>
                    <a:pt x="94" y="285"/>
                    <a:pt x="92" y="305"/>
                    <a:pt x="92" y="325"/>
                  </a:cubicBezTo>
                  <a:cubicBezTo>
                    <a:pt x="92" y="399"/>
                    <a:pt x="122" y="466"/>
                    <a:pt x="170" y="514"/>
                  </a:cubicBezTo>
                  <a:cubicBezTo>
                    <a:pt x="219" y="562"/>
                    <a:pt x="285" y="592"/>
                    <a:pt x="359" y="592"/>
                  </a:cubicBezTo>
                  <a:cubicBezTo>
                    <a:pt x="433" y="592"/>
                    <a:pt x="500" y="562"/>
                    <a:pt x="549" y="514"/>
                  </a:cubicBezTo>
                  <a:cubicBezTo>
                    <a:pt x="597" y="466"/>
                    <a:pt x="627" y="399"/>
                    <a:pt x="627" y="325"/>
                  </a:cubicBezTo>
                  <a:cubicBezTo>
                    <a:pt x="627" y="251"/>
                    <a:pt x="597" y="184"/>
                    <a:pt x="549" y="136"/>
                  </a:cubicBezTo>
                  <a:cubicBezTo>
                    <a:pt x="501" y="87"/>
                    <a:pt x="434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60" y="57"/>
                    <a:pt x="360" y="57"/>
                    <a:pt x="360" y="57"/>
                  </a:cubicBezTo>
                  <a:cubicBezTo>
                    <a:pt x="359" y="57"/>
                    <a:pt x="359" y="57"/>
                    <a:pt x="359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淘宝网Chenying0907出品 15"/>
            <p:cNvSpPr>
              <a:spLocks noEditPoints="1"/>
            </p:cNvSpPr>
            <p:nvPr/>
          </p:nvSpPr>
          <p:spPr bwMode="auto">
            <a:xfrm>
              <a:off x="5268348" y="3850225"/>
              <a:ext cx="217976" cy="344885"/>
            </a:xfrm>
            <a:custGeom>
              <a:avLst/>
              <a:gdLst>
                <a:gd name="T0" fmla="*/ 51 w 252"/>
                <a:gd name="T1" fmla="*/ 388 h 399"/>
                <a:gd name="T2" fmla="*/ 11 w 252"/>
                <a:gd name="T3" fmla="*/ 388 h 399"/>
                <a:gd name="T4" fmla="*/ 11 w 252"/>
                <a:gd name="T5" fmla="*/ 347 h 399"/>
                <a:gd name="T6" fmla="*/ 84 w 252"/>
                <a:gd name="T7" fmla="*/ 274 h 399"/>
                <a:gd name="T8" fmla="*/ 75 w 252"/>
                <a:gd name="T9" fmla="*/ 235 h 399"/>
                <a:gd name="T10" fmla="*/ 101 w 252"/>
                <a:gd name="T11" fmla="*/ 172 h 399"/>
                <a:gd name="T12" fmla="*/ 144 w 252"/>
                <a:gd name="T13" fmla="*/ 149 h 399"/>
                <a:gd name="T14" fmla="*/ 144 w 252"/>
                <a:gd name="T15" fmla="*/ 19 h 399"/>
                <a:gd name="T16" fmla="*/ 163 w 252"/>
                <a:gd name="T17" fmla="*/ 0 h 399"/>
                <a:gd name="T18" fmla="*/ 183 w 252"/>
                <a:gd name="T19" fmla="*/ 19 h 399"/>
                <a:gd name="T20" fmla="*/ 183 w 252"/>
                <a:gd name="T21" fmla="*/ 149 h 399"/>
                <a:gd name="T22" fmla="*/ 226 w 252"/>
                <a:gd name="T23" fmla="*/ 172 h 399"/>
                <a:gd name="T24" fmla="*/ 252 w 252"/>
                <a:gd name="T25" fmla="*/ 235 h 399"/>
                <a:gd name="T26" fmla="*/ 226 w 252"/>
                <a:gd name="T27" fmla="*/ 297 h 399"/>
                <a:gd name="T28" fmla="*/ 163 w 252"/>
                <a:gd name="T29" fmla="*/ 323 h 399"/>
                <a:gd name="T30" fmla="*/ 125 w 252"/>
                <a:gd name="T31" fmla="*/ 314 h 399"/>
                <a:gd name="T32" fmla="*/ 51 w 252"/>
                <a:gd name="T33" fmla="*/ 388 h 399"/>
                <a:gd name="T34" fmla="*/ 190 w 252"/>
                <a:gd name="T35" fmla="*/ 208 h 399"/>
                <a:gd name="T36" fmla="*/ 163 w 252"/>
                <a:gd name="T37" fmla="*/ 197 h 399"/>
                <a:gd name="T38" fmla="*/ 137 w 252"/>
                <a:gd name="T39" fmla="*/ 208 h 399"/>
                <a:gd name="T40" fmla="*/ 126 w 252"/>
                <a:gd name="T41" fmla="*/ 235 h 399"/>
                <a:gd name="T42" fmla="*/ 137 w 252"/>
                <a:gd name="T43" fmla="*/ 261 h 399"/>
                <a:gd name="T44" fmla="*/ 163 w 252"/>
                <a:gd name="T45" fmla="*/ 272 h 399"/>
                <a:gd name="T46" fmla="*/ 190 w 252"/>
                <a:gd name="T47" fmla="*/ 261 h 399"/>
                <a:gd name="T48" fmla="*/ 201 w 252"/>
                <a:gd name="T49" fmla="*/ 235 h 399"/>
                <a:gd name="T50" fmla="*/ 190 w 252"/>
                <a:gd name="T51" fmla="*/ 208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2" h="399">
                  <a:moveTo>
                    <a:pt x="51" y="388"/>
                  </a:moveTo>
                  <a:cubicBezTo>
                    <a:pt x="40" y="399"/>
                    <a:pt x="22" y="399"/>
                    <a:pt x="11" y="388"/>
                  </a:cubicBezTo>
                  <a:cubicBezTo>
                    <a:pt x="0" y="377"/>
                    <a:pt x="0" y="359"/>
                    <a:pt x="11" y="347"/>
                  </a:cubicBezTo>
                  <a:cubicBezTo>
                    <a:pt x="84" y="274"/>
                    <a:pt x="84" y="274"/>
                    <a:pt x="84" y="274"/>
                  </a:cubicBezTo>
                  <a:cubicBezTo>
                    <a:pt x="78" y="262"/>
                    <a:pt x="75" y="249"/>
                    <a:pt x="75" y="235"/>
                  </a:cubicBezTo>
                  <a:cubicBezTo>
                    <a:pt x="75" y="210"/>
                    <a:pt x="85" y="188"/>
                    <a:pt x="101" y="172"/>
                  </a:cubicBezTo>
                  <a:cubicBezTo>
                    <a:pt x="113" y="161"/>
                    <a:pt x="128" y="152"/>
                    <a:pt x="144" y="149"/>
                  </a:cubicBezTo>
                  <a:cubicBezTo>
                    <a:pt x="144" y="19"/>
                    <a:pt x="144" y="19"/>
                    <a:pt x="144" y="19"/>
                  </a:cubicBezTo>
                  <a:cubicBezTo>
                    <a:pt x="144" y="8"/>
                    <a:pt x="153" y="0"/>
                    <a:pt x="163" y="0"/>
                  </a:cubicBezTo>
                  <a:cubicBezTo>
                    <a:pt x="174" y="0"/>
                    <a:pt x="183" y="8"/>
                    <a:pt x="183" y="19"/>
                  </a:cubicBezTo>
                  <a:cubicBezTo>
                    <a:pt x="183" y="149"/>
                    <a:pt x="183" y="149"/>
                    <a:pt x="183" y="149"/>
                  </a:cubicBezTo>
                  <a:cubicBezTo>
                    <a:pt x="199" y="152"/>
                    <a:pt x="214" y="161"/>
                    <a:pt x="226" y="172"/>
                  </a:cubicBezTo>
                  <a:cubicBezTo>
                    <a:pt x="242" y="188"/>
                    <a:pt x="252" y="210"/>
                    <a:pt x="252" y="235"/>
                  </a:cubicBezTo>
                  <a:cubicBezTo>
                    <a:pt x="252" y="259"/>
                    <a:pt x="242" y="281"/>
                    <a:pt x="226" y="297"/>
                  </a:cubicBezTo>
                  <a:cubicBezTo>
                    <a:pt x="210" y="313"/>
                    <a:pt x="188" y="323"/>
                    <a:pt x="163" y="323"/>
                  </a:cubicBezTo>
                  <a:cubicBezTo>
                    <a:pt x="150" y="323"/>
                    <a:pt x="136" y="320"/>
                    <a:pt x="125" y="314"/>
                  </a:cubicBezTo>
                  <a:cubicBezTo>
                    <a:pt x="51" y="388"/>
                    <a:pt x="51" y="388"/>
                    <a:pt x="51" y="388"/>
                  </a:cubicBezTo>
                  <a:close/>
                  <a:moveTo>
                    <a:pt x="190" y="208"/>
                  </a:moveTo>
                  <a:cubicBezTo>
                    <a:pt x="183" y="201"/>
                    <a:pt x="174" y="197"/>
                    <a:pt x="163" y="197"/>
                  </a:cubicBezTo>
                  <a:cubicBezTo>
                    <a:pt x="153" y="197"/>
                    <a:pt x="144" y="201"/>
                    <a:pt x="137" y="208"/>
                  </a:cubicBezTo>
                  <a:cubicBezTo>
                    <a:pt x="130" y="215"/>
                    <a:pt x="126" y="224"/>
                    <a:pt x="126" y="235"/>
                  </a:cubicBezTo>
                  <a:cubicBezTo>
                    <a:pt x="126" y="245"/>
                    <a:pt x="130" y="254"/>
                    <a:pt x="137" y="261"/>
                  </a:cubicBezTo>
                  <a:cubicBezTo>
                    <a:pt x="144" y="268"/>
                    <a:pt x="153" y="272"/>
                    <a:pt x="163" y="272"/>
                  </a:cubicBezTo>
                  <a:cubicBezTo>
                    <a:pt x="174" y="272"/>
                    <a:pt x="183" y="268"/>
                    <a:pt x="190" y="261"/>
                  </a:cubicBezTo>
                  <a:cubicBezTo>
                    <a:pt x="197" y="254"/>
                    <a:pt x="201" y="245"/>
                    <a:pt x="201" y="235"/>
                  </a:cubicBezTo>
                  <a:cubicBezTo>
                    <a:pt x="201" y="224"/>
                    <a:pt x="197" y="215"/>
                    <a:pt x="190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9" name="淘宝网Chenying0907出品 88"/>
          <p:cNvGrpSpPr/>
          <p:nvPr/>
        </p:nvGrpSpPr>
        <p:grpSpPr>
          <a:xfrm>
            <a:off x="5187270" y="4984097"/>
            <a:ext cx="337838" cy="449438"/>
            <a:chOff x="7976594" y="2279040"/>
            <a:chExt cx="528116" cy="702571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0" name="淘宝网Chenying0907出品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1" name="淘宝网Chenying0907出品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2" name="淘宝网Chenying0907出品 91"/>
          <p:cNvGrpSpPr/>
          <p:nvPr/>
        </p:nvGrpSpPr>
        <p:grpSpPr>
          <a:xfrm>
            <a:off x="8539916" y="5027404"/>
            <a:ext cx="384780" cy="386798"/>
            <a:chOff x="6469046" y="3702469"/>
            <a:chExt cx="697452" cy="701109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93" name="淘宝网Chenying0907出品 5"/>
            <p:cNvSpPr>
              <a:spLocks noEditPoints="1"/>
            </p:cNvSpPr>
            <p:nvPr/>
          </p:nvSpPr>
          <p:spPr bwMode="auto">
            <a:xfrm>
              <a:off x="6469046" y="3702469"/>
              <a:ext cx="613698" cy="603458"/>
            </a:xfrm>
            <a:custGeom>
              <a:avLst/>
              <a:gdLst>
                <a:gd name="T0" fmla="*/ 54 w 710"/>
                <a:gd name="T1" fmla="*/ 87 h 698"/>
                <a:gd name="T2" fmla="*/ 114 w 710"/>
                <a:gd name="T3" fmla="*/ 87 h 698"/>
                <a:gd name="T4" fmla="*/ 114 w 710"/>
                <a:gd name="T5" fmla="*/ 33 h 698"/>
                <a:gd name="T6" fmla="*/ 146 w 710"/>
                <a:gd name="T7" fmla="*/ 1 h 698"/>
                <a:gd name="T8" fmla="*/ 178 w 710"/>
                <a:gd name="T9" fmla="*/ 33 h 698"/>
                <a:gd name="T10" fmla="*/ 178 w 710"/>
                <a:gd name="T11" fmla="*/ 169 h 698"/>
                <a:gd name="T12" fmla="*/ 146 w 710"/>
                <a:gd name="T13" fmla="*/ 201 h 698"/>
                <a:gd name="T14" fmla="*/ 114 w 710"/>
                <a:gd name="T15" fmla="*/ 169 h 698"/>
                <a:gd name="T16" fmla="*/ 114 w 710"/>
                <a:gd name="T17" fmla="*/ 144 h 698"/>
                <a:gd name="T18" fmla="*/ 57 w 710"/>
                <a:gd name="T19" fmla="*/ 144 h 698"/>
                <a:gd name="T20" fmla="*/ 57 w 710"/>
                <a:gd name="T21" fmla="*/ 262 h 698"/>
                <a:gd name="T22" fmla="*/ 653 w 710"/>
                <a:gd name="T23" fmla="*/ 262 h 698"/>
                <a:gd name="T24" fmla="*/ 653 w 710"/>
                <a:gd name="T25" fmla="*/ 144 h 698"/>
                <a:gd name="T26" fmla="*/ 591 w 710"/>
                <a:gd name="T27" fmla="*/ 144 h 698"/>
                <a:gd name="T28" fmla="*/ 591 w 710"/>
                <a:gd name="T29" fmla="*/ 87 h 698"/>
                <a:gd name="T30" fmla="*/ 656 w 710"/>
                <a:gd name="T31" fmla="*/ 87 h 698"/>
                <a:gd name="T32" fmla="*/ 710 w 710"/>
                <a:gd name="T33" fmla="*/ 141 h 698"/>
                <a:gd name="T34" fmla="*/ 710 w 710"/>
                <a:gd name="T35" fmla="*/ 412 h 698"/>
                <a:gd name="T36" fmla="*/ 653 w 710"/>
                <a:gd name="T37" fmla="*/ 393 h 698"/>
                <a:gd name="T38" fmla="*/ 653 w 710"/>
                <a:gd name="T39" fmla="*/ 300 h 698"/>
                <a:gd name="T40" fmla="*/ 57 w 710"/>
                <a:gd name="T41" fmla="*/ 300 h 698"/>
                <a:gd name="T42" fmla="*/ 57 w 710"/>
                <a:gd name="T43" fmla="*/ 641 h 698"/>
                <a:gd name="T44" fmla="*/ 386 w 710"/>
                <a:gd name="T45" fmla="*/ 641 h 698"/>
                <a:gd name="T46" fmla="*/ 401 w 710"/>
                <a:gd name="T47" fmla="*/ 698 h 698"/>
                <a:gd name="T48" fmla="*/ 54 w 710"/>
                <a:gd name="T49" fmla="*/ 698 h 698"/>
                <a:gd name="T50" fmla="*/ 16 w 710"/>
                <a:gd name="T51" fmla="*/ 682 h 698"/>
                <a:gd name="T52" fmla="*/ 0 w 710"/>
                <a:gd name="T53" fmla="*/ 644 h 698"/>
                <a:gd name="T54" fmla="*/ 0 w 710"/>
                <a:gd name="T55" fmla="*/ 141 h 698"/>
                <a:gd name="T56" fmla="*/ 54 w 710"/>
                <a:gd name="T57" fmla="*/ 87 h 698"/>
                <a:gd name="T58" fmla="*/ 365 w 710"/>
                <a:gd name="T59" fmla="*/ 169 h 698"/>
                <a:gd name="T60" fmla="*/ 334 w 710"/>
                <a:gd name="T61" fmla="*/ 201 h 698"/>
                <a:gd name="T62" fmla="*/ 302 w 710"/>
                <a:gd name="T63" fmla="*/ 169 h 698"/>
                <a:gd name="T64" fmla="*/ 302 w 710"/>
                <a:gd name="T65" fmla="*/ 144 h 698"/>
                <a:gd name="T66" fmla="*/ 216 w 710"/>
                <a:gd name="T67" fmla="*/ 144 h 698"/>
                <a:gd name="T68" fmla="*/ 216 w 710"/>
                <a:gd name="T69" fmla="*/ 87 h 698"/>
                <a:gd name="T70" fmla="*/ 302 w 710"/>
                <a:gd name="T71" fmla="*/ 87 h 698"/>
                <a:gd name="T72" fmla="*/ 302 w 710"/>
                <a:gd name="T73" fmla="*/ 32 h 698"/>
                <a:gd name="T74" fmla="*/ 334 w 710"/>
                <a:gd name="T75" fmla="*/ 0 h 698"/>
                <a:gd name="T76" fmla="*/ 365 w 710"/>
                <a:gd name="T77" fmla="*/ 32 h 698"/>
                <a:gd name="T78" fmla="*/ 365 w 710"/>
                <a:gd name="T79" fmla="*/ 169 h 698"/>
                <a:gd name="T80" fmla="*/ 553 w 710"/>
                <a:gd name="T81" fmla="*/ 169 h 698"/>
                <a:gd name="T82" fmla="*/ 521 w 710"/>
                <a:gd name="T83" fmla="*/ 201 h 698"/>
                <a:gd name="T84" fmla="*/ 489 w 710"/>
                <a:gd name="T85" fmla="*/ 169 h 698"/>
                <a:gd name="T86" fmla="*/ 489 w 710"/>
                <a:gd name="T87" fmla="*/ 144 h 698"/>
                <a:gd name="T88" fmla="*/ 403 w 710"/>
                <a:gd name="T89" fmla="*/ 144 h 698"/>
                <a:gd name="T90" fmla="*/ 403 w 710"/>
                <a:gd name="T91" fmla="*/ 87 h 698"/>
                <a:gd name="T92" fmla="*/ 489 w 710"/>
                <a:gd name="T93" fmla="*/ 87 h 698"/>
                <a:gd name="T94" fmla="*/ 489 w 710"/>
                <a:gd name="T95" fmla="*/ 33 h 698"/>
                <a:gd name="T96" fmla="*/ 521 w 710"/>
                <a:gd name="T97" fmla="*/ 1 h 698"/>
                <a:gd name="T98" fmla="*/ 553 w 710"/>
                <a:gd name="T99" fmla="*/ 33 h 698"/>
                <a:gd name="T100" fmla="*/ 553 w 710"/>
                <a:gd name="T101" fmla="*/ 169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0" h="698">
                  <a:moveTo>
                    <a:pt x="54" y="87"/>
                  </a:moveTo>
                  <a:cubicBezTo>
                    <a:pt x="114" y="87"/>
                    <a:pt x="114" y="87"/>
                    <a:pt x="114" y="87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4" y="15"/>
                    <a:pt x="128" y="1"/>
                    <a:pt x="146" y="1"/>
                  </a:cubicBezTo>
                  <a:cubicBezTo>
                    <a:pt x="164" y="1"/>
                    <a:pt x="178" y="15"/>
                    <a:pt x="178" y="33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178" y="187"/>
                    <a:pt x="164" y="201"/>
                    <a:pt x="146" y="201"/>
                  </a:cubicBezTo>
                  <a:cubicBezTo>
                    <a:pt x="128" y="201"/>
                    <a:pt x="114" y="187"/>
                    <a:pt x="114" y="169"/>
                  </a:cubicBezTo>
                  <a:cubicBezTo>
                    <a:pt x="114" y="144"/>
                    <a:pt x="114" y="144"/>
                    <a:pt x="114" y="144"/>
                  </a:cubicBezTo>
                  <a:cubicBezTo>
                    <a:pt x="57" y="144"/>
                    <a:pt x="57" y="144"/>
                    <a:pt x="57" y="144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653" y="262"/>
                    <a:pt x="653" y="262"/>
                    <a:pt x="653" y="262"/>
                  </a:cubicBezTo>
                  <a:cubicBezTo>
                    <a:pt x="653" y="144"/>
                    <a:pt x="653" y="144"/>
                    <a:pt x="653" y="144"/>
                  </a:cubicBezTo>
                  <a:cubicBezTo>
                    <a:pt x="591" y="144"/>
                    <a:pt x="591" y="144"/>
                    <a:pt x="591" y="144"/>
                  </a:cubicBezTo>
                  <a:cubicBezTo>
                    <a:pt x="591" y="87"/>
                    <a:pt x="591" y="87"/>
                    <a:pt x="591" y="87"/>
                  </a:cubicBezTo>
                  <a:cubicBezTo>
                    <a:pt x="656" y="87"/>
                    <a:pt x="656" y="87"/>
                    <a:pt x="656" y="87"/>
                  </a:cubicBezTo>
                  <a:cubicBezTo>
                    <a:pt x="686" y="87"/>
                    <a:pt x="710" y="111"/>
                    <a:pt x="710" y="141"/>
                  </a:cubicBezTo>
                  <a:cubicBezTo>
                    <a:pt x="710" y="412"/>
                    <a:pt x="710" y="412"/>
                    <a:pt x="710" y="412"/>
                  </a:cubicBezTo>
                  <a:cubicBezTo>
                    <a:pt x="692" y="403"/>
                    <a:pt x="673" y="396"/>
                    <a:pt x="653" y="393"/>
                  </a:cubicBezTo>
                  <a:cubicBezTo>
                    <a:pt x="653" y="300"/>
                    <a:pt x="653" y="300"/>
                    <a:pt x="653" y="300"/>
                  </a:cubicBezTo>
                  <a:cubicBezTo>
                    <a:pt x="57" y="300"/>
                    <a:pt x="57" y="300"/>
                    <a:pt x="57" y="300"/>
                  </a:cubicBezTo>
                  <a:cubicBezTo>
                    <a:pt x="57" y="641"/>
                    <a:pt x="57" y="641"/>
                    <a:pt x="57" y="641"/>
                  </a:cubicBezTo>
                  <a:cubicBezTo>
                    <a:pt x="386" y="641"/>
                    <a:pt x="386" y="641"/>
                    <a:pt x="386" y="641"/>
                  </a:cubicBezTo>
                  <a:cubicBezTo>
                    <a:pt x="388" y="661"/>
                    <a:pt x="393" y="680"/>
                    <a:pt x="401" y="698"/>
                  </a:cubicBezTo>
                  <a:cubicBezTo>
                    <a:pt x="54" y="698"/>
                    <a:pt x="54" y="698"/>
                    <a:pt x="54" y="698"/>
                  </a:cubicBezTo>
                  <a:cubicBezTo>
                    <a:pt x="39" y="698"/>
                    <a:pt x="26" y="692"/>
                    <a:pt x="16" y="682"/>
                  </a:cubicBezTo>
                  <a:cubicBezTo>
                    <a:pt x="6" y="673"/>
                    <a:pt x="0" y="659"/>
                    <a:pt x="0" y="644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11"/>
                    <a:pt x="24" y="87"/>
                    <a:pt x="54" y="87"/>
                  </a:cubicBezTo>
                  <a:close/>
                  <a:moveTo>
                    <a:pt x="365" y="169"/>
                  </a:moveTo>
                  <a:cubicBezTo>
                    <a:pt x="365" y="186"/>
                    <a:pt x="351" y="201"/>
                    <a:pt x="334" y="201"/>
                  </a:cubicBezTo>
                  <a:cubicBezTo>
                    <a:pt x="316" y="201"/>
                    <a:pt x="302" y="186"/>
                    <a:pt x="302" y="169"/>
                  </a:cubicBezTo>
                  <a:cubicBezTo>
                    <a:pt x="302" y="144"/>
                    <a:pt x="302" y="144"/>
                    <a:pt x="302" y="144"/>
                  </a:cubicBezTo>
                  <a:cubicBezTo>
                    <a:pt x="216" y="144"/>
                    <a:pt x="216" y="144"/>
                    <a:pt x="216" y="144"/>
                  </a:cubicBezTo>
                  <a:cubicBezTo>
                    <a:pt x="216" y="87"/>
                    <a:pt x="216" y="87"/>
                    <a:pt x="216" y="87"/>
                  </a:cubicBezTo>
                  <a:cubicBezTo>
                    <a:pt x="302" y="87"/>
                    <a:pt x="302" y="87"/>
                    <a:pt x="302" y="87"/>
                  </a:cubicBezTo>
                  <a:cubicBezTo>
                    <a:pt x="302" y="32"/>
                    <a:pt x="302" y="32"/>
                    <a:pt x="302" y="32"/>
                  </a:cubicBezTo>
                  <a:cubicBezTo>
                    <a:pt x="302" y="15"/>
                    <a:pt x="316" y="0"/>
                    <a:pt x="334" y="0"/>
                  </a:cubicBezTo>
                  <a:cubicBezTo>
                    <a:pt x="351" y="0"/>
                    <a:pt x="365" y="15"/>
                    <a:pt x="365" y="32"/>
                  </a:cubicBezTo>
                  <a:cubicBezTo>
                    <a:pt x="365" y="169"/>
                    <a:pt x="365" y="169"/>
                    <a:pt x="365" y="169"/>
                  </a:cubicBezTo>
                  <a:close/>
                  <a:moveTo>
                    <a:pt x="553" y="169"/>
                  </a:moveTo>
                  <a:cubicBezTo>
                    <a:pt x="553" y="187"/>
                    <a:pt x="539" y="201"/>
                    <a:pt x="521" y="201"/>
                  </a:cubicBezTo>
                  <a:cubicBezTo>
                    <a:pt x="503" y="201"/>
                    <a:pt x="489" y="187"/>
                    <a:pt x="489" y="169"/>
                  </a:cubicBezTo>
                  <a:cubicBezTo>
                    <a:pt x="489" y="144"/>
                    <a:pt x="489" y="144"/>
                    <a:pt x="489" y="144"/>
                  </a:cubicBezTo>
                  <a:cubicBezTo>
                    <a:pt x="403" y="144"/>
                    <a:pt x="403" y="144"/>
                    <a:pt x="403" y="144"/>
                  </a:cubicBezTo>
                  <a:cubicBezTo>
                    <a:pt x="403" y="87"/>
                    <a:pt x="403" y="87"/>
                    <a:pt x="403" y="87"/>
                  </a:cubicBezTo>
                  <a:cubicBezTo>
                    <a:pt x="489" y="87"/>
                    <a:pt x="489" y="87"/>
                    <a:pt x="489" y="87"/>
                  </a:cubicBezTo>
                  <a:cubicBezTo>
                    <a:pt x="489" y="33"/>
                    <a:pt x="489" y="33"/>
                    <a:pt x="489" y="33"/>
                  </a:cubicBezTo>
                  <a:cubicBezTo>
                    <a:pt x="489" y="15"/>
                    <a:pt x="503" y="1"/>
                    <a:pt x="521" y="1"/>
                  </a:cubicBezTo>
                  <a:cubicBezTo>
                    <a:pt x="539" y="1"/>
                    <a:pt x="553" y="15"/>
                    <a:pt x="553" y="33"/>
                  </a:cubicBezTo>
                  <a:cubicBezTo>
                    <a:pt x="553" y="169"/>
                    <a:pt x="553" y="169"/>
                    <a:pt x="553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淘宝网Chenying0907出品 6"/>
            <p:cNvSpPr>
              <a:spLocks noEditPoints="1"/>
            </p:cNvSpPr>
            <p:nvPr/>
          </p:nvSpPr>
          <p:spPr bwMode="auto">
            <a:xfrm>
              <a:off x="6595224" y="4032725"/>
              <a:ext cx="362075" cy="153973"/>
            </a:xfrm>
            <a:custGeom>
              <a:avLst/>
              <a:gdLst>
                <a:gd name="T0" fmla="*/ 17 w 419"/>
                <a:gd name="T1" fmla="*/ 0 h 178"/>
                <a:gd name="T2" fmla="*/ 84 w 419"/>
                <a:gd name="T3" fmla="*/ 0 h 178"/>
                <a:gd name="T4" fmla="*/ 102 w 419"/>
                <a:gd name="T5" fmla="*/ 18 h 178"/>
                <a:gd name="T6" fmla="*/ 102 w 419"/>
                <a:gd name="T7" fmla="*/ 46 h 178"/>
                <a:gd name="T8" fmla="*/ 84 w 419"/>
                <a:gd name="T9" fmla="*/ 64 h 178"/>
                <a:gd name="T10" fmla="*/ 17 w 419"/>
                <a:gd name="T11" fmla="*/ 64 h 178"/>
                <a:gd name="T12" fmla="*/ 0 w 419"/>
                <a:gd name="T13" fmla="*/ 46 h 178"/>
                <a:gd name="T14" fmla="*/ 0 w 419"/>
                <a:gd name="T15" fmla="*/ 18 h 178"/>
                <a:gd name="T16" fmla="*/ 17 w 419"/>
                <a:gd name="T17" fmla="*/ 0 h 178"/>
                <a:gd name="T18" fmla="*/ 175 w 419"/>
                <a:gd name="T19" fmla="*/ 115 h 178"/>
                <a:gd name="T20" fmla="*/ 245 w 419"/>
                <a:gd name="T21" fmla="*/ 115 h 178"/>
                <a:gd name="T22" fmla="*/ 261 w 419"/>
                <a:gd name="T23" fmla="*/ 131 h 178"/>
                <a:gd name="T24" fmla="*/ 261 w 419"/>
                <a:gd name="T25" fmla="*/ 134 h 178"/>
                <a:gd name="T26" fmla="*/ 245 w 419"/>
                <a:gd name="T27" fmla="*/ 178 h 178"/>
                <a:gd name="T28" fmla="*/ 245 w 419"/>
                <a:gd name="T29" fmla="*/ 178 h 178"/>
                <a:gd name="T30" fmla="*/ 175 w 419"/>
                <a:gd name="T31" fmla="*/ 178 h 178"/>
                <a:gd name="T32" fmla="*/ 159 w 419"/>
                <a:gd name="T33" fmla="*/ 162 h 178"/>
                <a:gd name="T34" fmla="*/ 159 w 419"/>
                <a:gd name="T35" fmla="*/ 131 h 178"/>
                <a:gd name="T36" fmla="*/ 175 w 419"/>
                <a:gd name="T37" fmla="*/ 115 h 178"/>
                <a:gd name="T38" fmla="*/ 16 w 419"/>
                <a:gd name="T39" fmla="*/ 115 h 178"/>
                <a:gd name="T40" fmla="*/ 86 w 419"/>
                <a:gd name="T41" fmla="*/ 115 h 178"/>
                <a:gd name="T42" fmla="*/ 102 w 419"/>
                <a:gd name="T43" fmla="*/ 131 h 178"/>
                <a:gd name="T44" fmla="*/ 102 w 419"/>
                <a:gd name="T45" fmla="*/ 162 h 178"/>
                <a:gd name="T46" fmla="*/ 86 w 419"/>
                <a:gd name="T47" fmla="*/ 178 h 178"/>
                <a:gd name="T48" fmla="*/ 16 w 419"/>
                <a:gd name="T49" fmla="*/ 178 h 178"/>
                <a:gd name="T50" fmla="*/ 0 w 419"/>
                <a:gd name="T51" fmla="*/ 162 h 178"/>
                <a:gd name="T52" fmla="*/ 0 w 419"/>
                <a:gd name="T53" fmla="*/ 131 h 178"/>
                <a:gd name="T54" fmla="*/ 16 w 419"/>
                <a:gd name="T55" fmla="*/ 115 h 178"/>
                <a:gd name="T56" fmla="*/ 334 w 419"/>
                <a:gd name="T57" fmla="*/ 0 h 178"/>
                <a:gd name="T58" fmla="*/ 404 w 419"/>
                <a:gd name="T59" fmla="*/ 0 h 178"/>
                <a:gd name="T60" fmla="*/ 419 w 419"/>
                <a:gd name="T61" fmla="*/ 11 h 178"/>
                <a:gd name="T62" fmla="*/ 321 w 419"/>
                <a:gd name="T63" fmla="*/ 57 h 178"/>
                <a:gd name="T64" fmla="*/ 318 w 419"/>
                <a:gd name="T65" fmla="*/ 48 h 178"/>
                <a:gd name="T66" fmla="*/ 318 w 419"/>
                <a:gd name="T67" fmla="*/ 16 h 178"/>
                <a:gd name="T68" fmla="*/ 334 w 419"/>
                <a:gd name="T69" fmla="*/ 0 h 178"/>
                <a:gd name="T70" fmla="*/ 175 w 419"/>
                <a:gd name="T71" fmla="*/ 0 h 178"/>
                <a:gd name="T72" fmla="*/ 245 w 419"/>
                <a:gd name="T73" fmla="*/ 0 h 178"/>
                <a:gd name="T74" fmla="*/ 261 w 419"/>
                <a:gd name="T75" fmla="*/ 16 h 178"/>
                <a:gd name="T76" fmla="*/ 261 w 419"/>
                <a:gd name="T77" fmla="*/ 48 h 178"/>
                <a:gd name="T78" fmla="*/ 245 w 419"/>
                <a:gd name="T79" fmla="*/ 64 h 178"/>
                <a:gd name="T80" fmla="*/ 175 w 419"/>
                <a:gd name="T81" fmla="*/ 64 h 178"/>
                <a:gd name="T82" fmla="*/ 159 w 419"/>
                <a:gd name="T83" fmla="*/ 48 h 178"/>
                <a:gd name="T84" fmla="*/ 159 w 419"/>
                <a:gd name="T85" fmla="*/ 16 h 178"/>
                <a:gd name="T86" fmla="*/ 175 w 419"/>
                <a:gd name="T87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19" h="178">
                  <a:moveTo>
                    <a:pt x="17" y="0"/>
                  </a:moveTo>
                  <a:cubicBezTo>
                    <a:pt x="84" y="0"/>
                    <a:pt x="84" y="0"/>
                    <a:pt x="84" y="0"/>
                  </a:cubicBezTo>
                  <a:cubicBezTo>
                    <a:pt x="94" y="0"/>
                    <a:pt x="102" y="8"/>
                    <a:pt x="102" y="18"/>
                  </a:cubicBezTo>
                  <a:cubicBezTo>
                    <a:pt x="102" y="46"/>
                    <a:pt x="102" y="46"/>
                    <a:pt x="102" y="46"/>
                  </a:cubicBezTo>
                  <a:cubicBezTo>
                    <a:pt x="102" y="56"/>
                    <a:pt x="94" y="64"/>
                    <a:pt x="84" y="64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8" y="64"/>
                    <a:pt x="0" y="56"/>
                    <a:pt x="0" y="4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lose/>
                  <a:moveTo>
                    <a:pt x="175" y="115"/>
                  </a:moveTo>
                  <a:cubicBezTo>
                    <a:pt x="245" y="115"/>
                    <a:pt x="245" y="115"/>
                    <a:pt x="245" y="115"/>
                  </a:cubicBezTo>
                  <a:cubicBezTo>
                    <a:pt x="253" y="115"/>
                    <a:pt x="261" y="122"/>
                    <a:pt x="261" y="131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54" y="148"/>
                    <a:pt x="249" y="163"/>
                    <a:pt x="245" y="178"/>
                  </a:cubicBezTo>
                  <a:cubicBezTo>
                    <a:pt x="245" y="178"/>
                    <a:pt x="245" y="178"/>
                    <a:pt x="245" y="178"/>
                  </a:cubicBezTo>
                  <a:cubicBezTo>
                    <a:pt x="175" y="178"/>
                    <a:pt x="175" y="178"/>
                    <a:pt x="175" y="178"/>
                  </a:cubicBezTo>
                  <a:cubicBezTo>
                    <a:pt x="166" y="178"/>
                    <a:pt x="159" y="171"/>
                    <a:pt x="159" y="162"/>
                  </a:cubicBezTo>
                  <a:cubicBezTo>
                    <a:pt x="159" y="131"/>
                    <a:pt x="159" y="131"/>
                    <a:pt x="159" y="131"/>
                  </a:cubicBezTo>
                  <a:cubicBezTo>
                    <a:pt x="159" y="122"/>
                    <a:pt x="166" y="115"/>
                    <a:pt x="175" y="115"/>
                  </a:cubicBezTo>
                  <a:close/>
                  <a:moveTo>
                    <a:pt x="16" y="115"/>
                  </a:moveTo>
                  <a:cubicBezTo>
                    <a:pt x="86" y="115"/>
                    <a:pt x="86" y="115"/>
                    <a:pt x="86" y="115"/>
                  </a:cubicBezTo>
                  <a:cubicBezTo>
                    <a:pt x="95" y="115"/>
                    <a:pt x="102" y="122"/>
                    <a:pt x="102" y="131"/>
                  </a:cubicBezTo>
                  <a:cubicBezTo>
                    <a:pt x="102" y="162"/>
                    <a:pt x="102" y="162"/>
                    <a:pt x="102" y="162"/>
                  </a:cubicBezTo>
                  <a:cubicBezTo>
                    <a:pt x="102" y="171"/>
                    <a:pt x="95" y="178"/>
                    <a:pt x="86" y="178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7" y="178"/>
                    <a:pt x="0" y="171"/>
                    <a:pt x="0" y="16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2"/>
                    <a:pt x="7" y="115"/>
                    <a:pt x="16" y="115"/>
                  </a:cubicBezTo>
                  <a:close/>
                  <a:moveTo>
                    <a:pt x="334" y="0"/>
                  </a:moveTo>
                  <a:cubicBezTo>
                    <a:pt x="404" y="0"/>
                    <a:pt x="404" y="0"/>
                    <a:pt x="404" y="0"/>
                  </a:cubicBezTo>
                  <a:cubicBezTo>
                    <a:pt x="411" y="0"/>
                    <a:pt x="417" y="5"/>
                    <a:pt x="419" y="11"/>
                  </a:cubicBezTo>
                  <a:cubicBezTo>
                    <a:pt x="383" y="18"/>
                    <a:pt x="349" y="34"/>
                    <a:pt x="321" y="57"/>
                  </a:cubicBezTo>
                  <a:cubicBezTo>
                    <a:pt x="319" y="55"/>
                    <a:pt x="318" y="51"/>
                    <a:pt x="318" y="48"/>
                  </a:cubicBezTo>
                  <a:cubicBezTo>
                    <a:pt x="318" y="16"/>
                    <a:pt x="318" y="16"/>
                    <a:pt x="318" y="16"/>
                  </a:cubicBezTo>
                  <a:cubicBezTo>
                    <a:pt x="318" y="7"/>
                    <a:pt x="325" y="0"/>
                    <a:pt x="334" y="0"/>
                  </a:cubicBezTo>
                  <a:close/>
                  <a:moveTo>
                    <a:pt x="175" y="0"/>
                  </a:moveTo>
                  <a:cubicBezTo>
                    <a:pt x="245" y="0"/>
                    <a:pt x="245" y="0"/>
                    <a:pt x="245" y="0"/>
                  </a:cubicBezTo>
                  <a:cubicBezTo>
                    <a:pt x="253" y="0"/>
                    <a:pt x="261" y="7"/>
                    <a:pt x="261" y="16"/>
                  </a:cubicBezTo>
                  <a:cubicBezTo>
                    <a:pt x="261" y="48"/>
                    <a:pt x="261" y="48"/>
                    <a:pt x="261" y="48"/>
                  </a:cubicBezTo>
                  <a:cubicBezTo>
                    <a:pt x="261" y="57"/>
                    <a:pt x="253" y="64"/>
                    <a:pt x="245" y="64"/>
                  </a:cubicBezTo>
                  <a:cubicBezTo>
                    <a:pt x="175" y="64"/>
                    <a:pt x="175" y="64"/>
                    <a:pt x="175" y="64"/>
                  </a:cubicBezTo>
                  <a:cubicBezTo>
                    <a:pt x="166" y="64"/>
                    <a:pt x="159" y="57"/>
                    <a:pt x="159" y="48"/>
                  </a:cubicBezTo>
                  <a:cubicBezTo>
                    <a:pt x="159" y="16"/>
                    <a:pt x="159" y="16"/>
                    <a:pt x="159" y="16"/>
                  </a:cubicBezTo>
                  <a:cubicBezTo>
                    <a:pt x="159" y="7"/>
                    <a:pt x="166" y="0"/>
                    <a:pt x="17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淘宝网Chenying0907出品 7"/>
            <p:cNvSpPr>
              <a:spLocks noEditPoints="1"/>
            </p:cNvSpPr>
            <p:nvPr/>
          </p:nvSpPr>
          <p:spPr bwMode="auto">
            <a:xfrm>
              <a:off x="6826001" y="4063081"/>
              <a:ext cx="340497" cy="340497"/>
            </a:xfrm>
            <a:custGeom>
              <a:avLst/>
              <a:gdLst>
                <a:gd name="T0" fmla="*/ 197 w 394"/>
                <a:gd name="T1" fmla="*/ 57 h 394"/>
                <a:gd name="T2" fmla="*/ 98 w 394"/>
                <a:gd name="T3" fmla="*/ 98 h 394"/>
                <a:gd name="T4" fmla="*/ 57 w 394"/>
                <a:gd name="T5" fmla="*/ 197 h 394"/>
                <a:gd name="T6" fmla="*/ 98 w 394"/>
                <a:gd name="T7" fmla="*/ 296 h 394"/>
                <a:gd name="T8" fmla="*/ 197 w 394"/>
                <a:gd name="T9" fmla="*/ 337 h 394"/>
                <a:gd name="T10" fmla="*/ 296 w 394"/>
                <a:gd name="T11" fmla="*/ 296 h 394"/>
                <a:gd name="T12" fmla="*/ 337 w 394"/>
                <a:gd name="T13" fmla="*/ 197 h 394"/>
                <a:gd name="T14" fmla="*/ 296 w 394"/>
                <a:gd name="T15" fmla="*/ 98 h 394"/>
                <a:gd name="T16" fmla="*/ 197 w 394"/>
                <a:gd name="T17" fmla="*/ 57 h 394"/>
                <a:gd name="T18" fmla="*/ 58 w 394"/>
                <a:gd name="T19" fmla="*/ 58 h 394"/>
                <a:gd name="T20" fmla="*/ 197 w 394"/>
                <a:gd name="T21" fmla="*/ 0 h 394"/>
                <a:gd name="T22" fmla="*/ 336 w 394"/>
                <a:gd name="T23" fmla="*/ 58 h 394"/>
                <a:gd name="T24" fmla="*/ 394 w 394"/>
                <a:gd name="T25" fmla="*/ 197 h 394"/>
                <a:gd name="T26" fmla="*/ 336 w 394"/>
                <a:gd name="T27" fmla="*/ 336 h 394"/>
                <a:gd name="T28" fmla="*/ 197 w 394"/>
                <a:gd name="T29" fmla="*/ 394 h 394"/>
                <a:gd name="T30" fmla="*/ 58 w 394"/>
                <a:gd name="T31" fmla="*/ 336 h 394"/>
                <a:gd name="T32" fmla="*/ 0 w 394"/>
                <a:gd name="T33" fmla="*/ 197 h 394"/>
                <a:gd name="T34" fmla="*/ 58 w 394"/>
                <a:gd name="T35" fmla="*/ 58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4" h="394">
                  <a:moveTo>
                    <a:pt x="197" y="57"/>
                  </a:moveTo>
                  <a:cubicBezTo>
                    <a:pt x="158" y="57"/>
                    <a:pt x="123" y="73"/>
                    <a:pt x="98" y="98"/>
                  </a:cubicBezTo>
                  <a:cubicBezTo>
                    <a:pt x="73" y="124"/>
                    <a:pt x="57" y="158"/>
                    <a:pt x="57" y="197"/>
                  </a:cubicBezTo>
                  <a:cubicBezTo>
                    <a:pt x="57" y="236"/>
                    <a:pt x="73" y="271"/>
                    <a:pt x="98" y="296"/>
                  </a:cubicBezTo>
                  <a:cubicBezTo>
                    <a:pt x="123" y="321"/>
                    <a:pt x="158" y="337"/>
                    <a:pt x="197" y="337"/>
                  </a:cubicBezTo>
                  <a:cubicBezTo>
                    <a:pt x="236" y="337"/>
                    <a:pt x="270" y="321"/>
                    <a:pt x="296" y="296"/>
                  </a:cubicBezTo>
                  <a:cubicBezTo>
                    <a:pt x="321" y="271"/>
                    <a:pt x="337" y="236"/>
                    <a:pt x="337" y="197"/>
                  </a:cubicBezTo>
                  <a:cubicBezTo>
                    <a:pt x="337" y="158"/>
                    <a:pt x="321" y="124"/>
                    <a:pt x="296" y="98"/>
                  </a:cubicBezTo>
                  <a:cubicBezTo>
                    <a:pt x="270" y="73"/>
                    <a:pt x="236" y="57"/>
                    <a:pt x="197" y="57"/>
                  </a:cubicBezTo>
                  <a:close/>
                  <a:moveTo>
                    <a:pt x="58" y="58"/>
                  </a:moveTo>
                  <a:cubicBezTo>
                    <a:pt x="93" y="22"/>
                    <a:pt x="143" y="0"/>
                    <a:pt x="197" y="0"/>
                  </a:cubicBezTo>
                  <a:cubicBezTo>
                    <a:pt x="251" y="0"/>
                    <a:pt x="301" y="22"/>
                    <a:pt x="336" y="58"/>
                  </a:cubicBezTo>
                  <a:cubicBezTo>
                    <a:pt x="372" y="93"/>
                    <a:pt x="394" y="143"/>
                    <a:pt x="394" y="197"/>
                  </a:cubicBezTo>
                  <a:cubicBezTo>
                    <a:pt x="394" y="252"/>
                    <a:pt x="372" y="301"/>
                    <a:pt x="336" y="336"/>
                  </a:cubicBezTo>
                  <a:cubicBezTo>
                    <a:pt x="301" y="372"/>
                    <a:pt x="251" y="394"/>
                    <a:pt x="197" y="394"/>
                  </a:cubicBezTo>
                  <a:cubicBezTo>
                    <a:pt x="143" y="394"/>
                    <a:pt x="93" y="372"/>
                    <a:pt x="58" y="336"/>
                  </a:cubicBezTo>
                  <a:cubicBezTo>
                    <a:pt x="22" y="301"/>
                    <a:pt x="0" y="252"/>
                    <a:pt x="0" y="197"/>
                  </a:cubicBezTo>
                  <a:cubicBezTo>
                    <a:pt x="0" y="143"/>
                    <a:pt x="22" y="93"/>
                    <a:pt x="58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淘宝网Chenying0907出品 8"/>
            <p:cNvSpPr>
              <a:spLocks/>
            </p:cNvSpPr>
            <p:nvPr/>
          </p:nvSpPr>
          <p:spPr bwMode="auto">
            <a:xfrm>
              <a:off x="6923651" y="4160731"/>
              <a:ext cx="99479" cy="100211"/>
            </a:xfrm>
            <a:custGeom>
              <a:avLst/>
              <a:gdLst>
                <a:gd name="T0" fmla="*/ 55 w 115"/>
                <a:gd name="T1" fmla="*/ 83 h 116"/>
                <a:gd name="T2" fmla="*/ 64 w 115"/>
                <a:gd name="T3" fmla="*/ 104 h 116"/>
                <a:gd name="T4" fmla="*/ 104 w 115"/>
                <a:gd name="T5" fmla="*/ 104 h 116"/>
                <a:gd name="T6" fmla="*/ 104 w 115"/>
                <a:gd name="T7" fmla="*/ 64 h 116"/>
                <a:gd name="T8" fmla="*/ 82 w 115"/>
                <a:gd name="T9" fmla="*/ 56 h 116"/>
                <a:gd name="T10" fmla="*/ 34 w 115"/>
                <a:gd name="T11" fmla="*/ 8 h 116"/>
                <a:gd name="T12" fmla="*/ 8 w 115"/>
                <a:gd name="T13" fmla="*/ 8 h 116"/>
                <a:gd name="T14" fmla="*/ 8 w 115"/>
                <a:gd name="T15" fmla="*/ 35 h 116"/>
                <a:gd name="T16" fmla="*/ 55 w 115"/>
                <a:gd name="T17" fmla="*/ 8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116">
                  <a:moveTo>
                    <a:pt x="55" y="83"/>
                  </a:moveTo>
                  <a:cubicBezTo>
                    <a:pt x="55" y="90"/>
                    <a:pt x="58" y="98"/>
                    <a:pt x="64" y="104"/>
                  </a:cubicBezTo>
                  <a:cubicBezTo>
                    <a:pt x="75" y="116"/>
                    <a:pt x="93" y="116"/>
                    <a:pt x="104" y="104"/>
                  </a:cubicBezTo>
                  <a:cubicBezTo>
                    <a:pt x="115" y="93"/>
                    <a:pt x="115" y="75"/>
                    <a:pt x="104" y="64"/>
                  </a:cubicBezTo>
                  <a:cubicBezTo>
                    <a:pt x="98" y="58"/>
                    <a:pt x="90" y="55"/>
                    <a:pt x="82" y="56"/>
                  </a:cubicBezTo>
                  <a:cubicBezTo>
                    <a:pt x="34" y="8"/>
                    <a:pt x="34" y="8"/>
                    <a:pt x="34" y="8"/>
                  </a:cubicBezTo>
                  <a:cubicBezTo>
                    <a:pt x="27" y="0"/>
                    <a:pt x="15" y="0"/>
                    <a:pt x="8" y="8"/>
                  </a:cubicBezTo>
                  <a:cubicBezTo>
                    <a:pt x="0" y="15"/>
                    <a:pt x="0" y="27"/>
                    <a:pt x="8" y="35"/>
                  </a:cubicBezTo>
                  <a:cubicBezTo>
                    <a:pt x="55" y="83"/>
                    <a:pt x="55" y="83"/>
                    <a:pt x="5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1" name="淘宝网Chenying0907出品 7"/>
          <p:cNvSpPr txBox="1"/>
          <p:nvPr/>
        </p:nvSpPr>
        <p:spPr>
          <a:xfrm>
            <a:off x="7969795" y="1989058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淘宝网Chenying0907出品 11"/>
          <p:cNvSpPr txBox="1"/>
          <p:nvPr/>
        </p:nvSpPr>
        <p:spPr>
          <a:xfrm>
            <a:off x="7969795" y="1567944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淘宝网Chenying0907出品 12"/>
          <p:cNvSpPr txBox="1"/>
          <p:nvPr/>
        </p:nvSpPr>
        <p:spPr>
          <a:xfrm>
            <a:off x="7969795" y="3124997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淘宝网Chenying0907出品 13"/>
          <p:cNvSpPr txBox="1"/>
          <p:nvPr/>
        </p:nvSpPr>
        <p:spPr>
          <a:xfrm>
            <a:off x="7969796" y="3554432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sp>
        <p:nvSpPr>
          <p:cNvPr id="105" name="淘宝网Chenying0907出品 104"/>
          <p:cNvSpPr/>
          <p:nvPr/>
        </p:nvSpPr>
        <p:spPr>
          <a:xfrm>
            <a:off x="2569195" y="4729492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淘宝网Chenying0907出品 105"/>
          <p:cNvSpPr/>
          <p:nvPr/>
        </p:nvSpPr>
        <p:spPr>
          <a:xfrm>
            <a:off x="5953571" y="4743435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淘宝网Chenying0907出品 106"/>
          <p:cNvSpPr/>
          <p:nvPr/>
        </p:nvSpPr>
        <p:spPr>
          <a:xfrm>
            <a:off x="9320646" y="4743435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2613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750"/>
                            </p:stCondLst>
                            <p:childTnLst>
                              <p:par>
                                <p:cTn id="7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25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75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64" grpId="0" animBg="1"/>
      <p:bldP spid="68" grpId="0" animBg="1"/>
      <p:bldP spid="72" grpId="0" animBg="1"/>
      <p:bldP spid="101" grpId="0"/>
      <p:bldP spid="102" grpId="0"/>
      <p:bldP spid="103" grpId="0"/>
      <p:bldP spid="104" grpId="0"/>
      <p:bldP spid="105" grpId="0"/>
      <p:bldP spid="106" grpId="0"/>
      <p:bldP spid="10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2524490" y="1725421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1494227" y="3524273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 rot="5400000">
            <a:off x="3573581" y="3504093"/>
            <a:ext cx="2282390" cy="2022866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3271866" y="2112226"/>
            <a:ext cx="787637" cy="600105"/>
            <a:chOff x="4135136" y="3071625"/>
            <a:chExt cx="787637" cy="600105"/>
          </a:xfrm>
          <a:solidFill>
            <a:schemeClr val="bg1"/>
          </a:solidFill>
        </p:grpSpPr>
        <p:sp>
          <p:nvSpPr>
            <p:cNvPr id="20" name="淘宝网Chenying0907出品 478"/>
            <p:cNvSpPr>
              <a:spLocks/>
            </p:cNvSpPr>
            <p:nvPr/>
          </p:nvSpPr>
          <p:spPr bwMode="auto">
            <a:xfrm>
              <a:off x="4726585" y="3134377"/>
              <a:ext cx="196188" cy="192582"/>
            </a:xfrm>
            <a:custGeom>
              <a:avLst/>
              <a:gdLst>
                <a:gd name="T0" fmla="*/ 106 w 115"/>
                <a:gd name="T1" fmla="*/ 73 h 113"/>
                <a:gd name="T2" fmla="*/ 40 w 115"/>
                <a:gd name="T3" fmla="*/ 6 h 113"/>
                <a:gd name="T4" fmla="*/ 24 w 115"/>
                <a:gd name="T5" fmla="*/ 0 h 113"/>
                <a:gd name="T6" fmla="*/ 9 w 115"/>
                <a:gd name="T7" fmla="*/ 6 h 113"/>
                <a:gd name="T8" fmla="*/ 9 w 115"/>
                <a:gd name="T9" fmla="*/ 37 h 113"/>
                <a:gd name="T10" fmla="*/ 75 w 115"/>
                <a:gd name="T11" fmla="*/ 104 h 113"/>
                <a:gd name="T12" fmla="*/ 106 w 115"/>
                <a:gd name="T13" fmla="*/ 104 h 113"/>
                <a:gd name="T14" fmla="*/ 106 w 115"/>
                <a:gd name="T15" fmla="*/ 73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3">
                  <a:moveTo>
                    <a:pt x="106" y="73"/>
                  </a:moveTo>
                  <a:cubicBezTo>
                    <a:pt x="40" y="6"/>
                    <a:pt x="40" y="6"/>
                    <a:pt x="40" y="6"/>
                  </a:cubicBezTo>
                  <a:cubicBezTo>
                    <a:pt x="36" y="2"/>
                    <a:pt x="30" y="0"/>
                    <a:pt x="24" y="0"/>
                  </a:cubicBezTo>
                  <a:cubicBezTo>
                    <a:pt x="19" y="0"/>
                    <a:pt x="13" y="2"/>
                    <a:pt x="9" y="6"/>
                  </a:cubicBezTo>
                  <a:cubicBezTo>
                    <a:pt x="0" y="15"/>
                    <a:pt x="0" y="29"/>
                    <a:pt x="9" y="37"/>
                  </a:cubicBezTo>
                  <a:cubicBezTo>
                    <a:pt x="75" y="104"/>
                    <a:pt x="75" y="104"/>
                    <a:pt x="75" y="104"/>
                  </a:cubicBezTo>
                  <a:cubicBezTo>
                    <a:pt x="83" y="113"/>
                    <a:pt x="97" y="113"/>
                    <a:pt x="106" y="104"/>
                  </a:cubicBezTo>
                  <a:cubicBezTo>
                    <a:pt x="115" y="96"/>
                    <a:pt x="115" y="81"/>
                    <a:pt x="106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淘宝网Chenying0907出品 479"/>
            <p:cNvSpPr>
              <a:spLocks/>
            </p:cNvSpPr>
            <p:nvPr/>
          </p:nvSpPr>
          <p:spPr bwMode="auto">
            <a:xfrm>
              <a:off x="4431582" y="3158179"/>
              <a:ext cx="421227" cy="274808"/>
            </a:xfrm>
            <a:custGeom>
              <a:avLst/>
              <a:gdLst>
                <a:gd name="T0" fmla="*/ 232 w 247"/>
                <a:gd name="T1" fmla="*/ 96 h 161"/>
                <a:gd name="T2" fmla="*/ 165 w 247"/>
                <a:gd name="T3" fmla="*/ 24 h 161"/>
                <a:gd name="T4" fmla="*/ 91 w 247"/>
                <a:gd name="T5" fmla="*/ 6 h 161"/>
                <a:gd name="T6" fmla="*/ 42 w 247"/>
                <a:gd name="T7" fmla="*/ 18 h 161"/>
                <a:gd name="T8" fmla="*/ 38 w 247"/>
                <a:gd name="T9" fmla="*/ 24 h 161"/>
                <a:gd name="T10" fmla="*/ 36 w 247"/>
                <a:gd name="T11" fmla="*/ 29 h 161"/>
                <a:gd name="T12" fmla="*/ 36 w 247"/>
                <a:gd name="T13" fmla="*/ 29 h 161"/>
                <a:gd name="T14" fmla="*/ 5 w 247"/>
                <a:gd name="T15" fmla="*/ 96 h 161"/>
                <a:gd name="T16" fmla="*/ 43 w 247"/>
                <a:gd name="T17" fmla="*/ 128 h 161"/>
                <a:gd name="T18" fmla="*/ 69 w 247"/>
                <a:gd name="T19" fmla="*/ 82 h 161"/>
                <a:gd name="T20" fmla="*/ 101 w 247"/>
                <a:gd name="T21" fmla="*/ 82 h 161"/>
                <a:gd name="T22" fmla="*/ 179 w 247"/>
                <a:gd name="T23" fmla="*/ 153 h 161"/>
                <a:gd name="T24" fmla="*/ 188 w 247"/>
                <a:gd name="T25" fmla="*/ 161 h 161"/>
                <a:gd name="T26" fmla="*/ 232 w 247"/>
                <a:gd name="T27" fmla="*/ 118 h 161"/>
                <a:gd name="T28" fmla="*/ 232 w 247"/>
                <a:gd name="T29" fmla="*/ 96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" h="161">
                  <a:moveTo>
                    <a:pt x="232" y="96"/>
                  </a:moveTo>
                  <a:cubicBezTo>
                    <a:pt x="165" y="24"/>
                    <a:pt x="165" y="24"/>
                    <a:pt x="165" y="24"/>
                  </a:cubicBezTo>
                  <a:cubicBezTo>
                    <a:pt x="165" y="24"/>
                    <a:pt x="132" y="14"/>
                    <a:pt x="91" y="6"/>
                  </a:cubicBezTo>
                  <a:cubicBezTo>
                    <a:pt x="62" y="0"/>
                    <a:pt x="48" y="11"/>
                    <a:pt x="42" y="18"/>
                  </a:cubicBezTo>
                  <a:cubicBezTo>
                    <a:pt x="39" y="21"/>
                    <a:pt x="38" y="24"/>
                    <a:pt x="38" y="24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5" y="96"/>
                    <a:pt x="5" y="96"/>
                    <a:pt x="5" y="96"/>
                  </a:cubicBezTo>
                  <a:cubicBezTo>
                    <a:pt x="0" y="144"/>
                    <a:pt x="43" y="128"/>
                    <a:pt x="43" y="128"/>
                  </a:cubicBezTo>
                  <a:cubicBezTo>
                    <a:pt x="43" y="128"/>
                    <a:pt x="56" y="106"/>
                    <a:pt x="69" y="82"/>
                  </a:cubicBezTo>
                  <a:cubicBezTo>
                    <a:pt x="83" y="59"/>
                    <a:pt x="101" y="82"/>
                    <a:pt x="101" y="82"/>
                  </a:cubicBezTo>
                  <a:cubicBezTo>
                    <a:pt x="179" y="153"/>
                    <a:pt x="179" y="153"/>
                    <a:pt x="179" y="153"/>
                  </a:cubicBezTo>
                  <a:cubicBezTo>
                    <a:pt x="188" y="161"/>
                    <a:pt x="188" y="161"/>
                    <a:pt x="188" y="161"/>
                  </a:cubicBezTo>
                  <a:cubicBezTo>
                    <a:pt x="188" y="161"/>
                    <a:pt x="217" y="133"/>
                    <a:pt x="232" y="118"/>
                  </a:cubicBezTo>
                  <a:cubicBezTo>
                    <a:pt x="247" y="104"/>
                    <a:pt x="232" y="96"/>
                    <a:pt x="23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淘宝网Chenying0907出品 480"/>
            <p:cNvSpPr>
              <a:spLocks/>
            </p:cNvSpPr>
            <p:nvPr/>
          </p:nvSpPr>
          <p:spPr bwMode="auto">
            <a:xfrm>
              <a:off x="4687636" y="3427937"/>
              <a:ext cx="90160" cy="90160"/>
            </a:xfrm>
            <a:custGeom>
              <a:avLst/>
              <a:gdLst>
                <a:gd name="T0" fmla="*/ 24 w 53"/>
                <a:gd name="T1" fmla="*/ 0 h 53"/>
                <a:gd name="T2" fmla="*/ 19 w 53"/>
                <a:gd name="T3" fmla="*/ 6 h 53"/>
                <a:gd name="T4" fmla="*/ 22 w 53"/>
                <a:gd name="T5" fmla="*/ 8 h 53"/>
                <a:gd name="T6" fmla="*/ 36 w 53"/>
                <a:gd name="T7" fmla="*/ 22 h 53"/>
                <a:gd name="T8" fmla="*/ 39 w 53"/>
                <a:gd name="T9" fmla="*/ 39 h 53"/>
                <a:gd name="T10" fmla="*/ 22 w 53"/>
                <a:gd name="T11" fmla="*/ 36 h 53"/>
                <a:gd name="T12" fmla="*/ 7 w 53"/>
                <a:gd name="T13" fmla="*/ 22 h 53"/>
                <a:gd name="T14" fmla="*/ 5 w 53"/>
                <a:gd name="T15" fmla="*/ 20 h 53"/>
                <a:gd name="T16" fmla="*/ 0 w 53"/>
                <a:gd name="T17" fmla="*/ 25 h 53"/>
                <a:gd name="T18" fmla="*/ 1 w 53"/>
                <a:gd name="T19" fmla="*/ 26 h 53"/>
                <a:gd name="T20" fmla="*/ 20 w 53"/>
                <a:gd name="T21" fmla="*/ 44 h 53"/>
                <a:gd name="T22" fmla="*/ 46 w 53"/>
                <a:gd name="T23" fmla="*/ 46 h 53"/>
                <a:gd name="T24" fmla="*/ 44 w 53"/>
                <a:gd name="T25" fmla="*/ 20 h 53"/>
                <a:gd name="T26" fmla="*/ 24 w 53"/>
                <a:gd name="T2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53">
                  <a:moveTo>
                    <a:pt x="24" y="0"/>
                  </a:moveTo>
                  <a:cubicBezTo>
                    <a:pt x="19" y="6"/>
                    <a:pt x="19" y="6"/>
                    <a:pt x="19" y="6"/>
                  </a:cubicBezTo>
                  <a:cubicBezTo>
                    <a:pt x="20" y="6"/>
                    <a:pt x="21" y="7"/>
                    <a:pt x="22" y="8"/>
                  </a:cubicBezTo>
                  <a:cubicBezTo>
                    <a:pt x="36" y="22"/>
                    <a:pt x="36" y="22"/>
                    <a:pt x="36" y="22"/>
                  </a:cubicBezTo>
                  <a:cubicBezTo>
                    <a:pt x="42" y="28"/>
                    <a:pt x="43" y="35"/>
                    <a:pt x="39" y="39"/>
                  </a:cubicBezTo>
                  <a:cubicBezTo>
                    <a:pt x="35" y="43"/>
                    <a:pt x="27" y="42"/>
                    <a:pt x="22" y="3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1"/>
                    <a:pt x="6" y="21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7" y="52"/>
                    <a:pt x="39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lnTo>
                    <a:pt x="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淘宝网Chenying0907出品 481"/>
            <p:cNvSpPr>
              <a:spLocks/>
            </p:cNvSpPr>
            <p:nvPr/>
          </p:nvSpPr>
          <p:spPr bwMode="auto">
            <a:xfrm>
              <a:off x="4637868" y="3480591"/>
              <a:ext cx="90881" cy="90160"/>
            </a:xfrm>
            <a:custGeom>
              <a:avLst/>
              <a:gdLst>
                <a:gd name="T0" fmla="*/ 24 w 53"/>
                <a:gd name="T1" fmla="*/ 1 h 53"/>
                <a:gd name="T2" fmla="*/ 24 w 53"/>
                <a:gd name="T3" fmla="*/ 0 h 53"/>
                <a:gd name="T4" fmla="*/ 18 w 53"/>
                <a:gd name="T5" fmla="*/ 6 h 53"/>
                <a:gd name="T6" fmla="*/ 22 w 53"/>
                <a:gd name="T7" fmla="*/ 10 h 53"/>
                <a:gd name="T8" fmla="*/ 37 w 53"/>
                <a:gd name="T9" fmla="*/ 24 h 53"/>
                <a:gd name="T10" fmla="*/ 40 w 53"/>
                <a:gd name="T11" fmla="*/ 41 h 53"/>
                <a:gd name="T12" fmla="*/ 23 w 53"/>
                <a:gd name="T13" fmla="*/ 38 h 53"/>
                <a:gd name="T14" fmla="*/ 8 w 53"/>
                <a:gd name="T15" fmla="*/ 24 h 53"/>
                <a:gd name="T16" fmla="*/ 5 w 53"/>
                <a:gd name="T17" fmla="*/ 20 h 53"/>
                <a:gd name="T18" fmla="*/ 5 w 53"/>
                <a:gd name="T19" fmla="*/ 20 h 53"/>
                <a:gd name="T20" fmla="*/ 0 w 53"/>
                <a:gd name="T21" fmla="*/ 25 h 53"/>
                <a:gd name="T22" fmla="*/ 0 w 53"/>
                <a:gd name="T23" fmla="*/ 25 h 53"/>
                <a:gd name="T24" fmla="*/ 20 w 53"/>
                <a:gd name="T25" fmla="*/ 45 h 53"/>
                <a:gd name="T26" fmla="*/ 46 w 53"/>
                <a:gd name="T27" fmla="*/ 46 h 53"/>
                <a:gd name="T28" fmla="*/ 44 w 53"/>
                <a:gd name="T29" fmla="*/ 20 h 53"/>
                <a:gd name="T30" fmla="*/ 24 w 53"/>
                <a:gd name="T31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3" h="53">
                  <a:moveTo>
                    <a:pt x="24" y="1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7"/>
                    <a:pt x="21" y="8"/>
                    <a:pt x="22" y="10"/>
                  </a:cubicBezTo>
                  <a:cubicBezTo>
                    <a:pt x="37" y="24"/>
                    <a:pt x="37" y="24"/>
                    <a:pt x="37" y="24"/>
                  </a:cubicBezTo>
                  <a:cubicBezTo>
                    <a:pt x="42" y="30"/>
                    <a:pt x="44" y="37"/>
                    <a:pt x="40" y="41"/>
                  </a:cubicBezTo>
                  <a:cubicBezTo>
                    <a:pt x="36" y="45"/>
                    <a:pt x="28" y="44"/>
                    <a:pt x="23" y="3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7" y="23"/>
                    <a:pt x="6" y="21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0" y="45"/>
                    <a:pt x="20" y="45"/>
                    <a:pt x="20" y="45"/>
                  </a:cubicBezTo>
                  <a:cubicBezTo>
                    <a:pt x="28" y="52"/>
                    <a:pt x="39" y="53"/>
                    <a:pt x="46" y="46"/>
                  </a:cubicBezTo>
                  <a:cubicBezTo>
                    <a:pt x="53" y="40"/>
                    <a:pt x="52" y="28"/>
                    <a:pt x="44" y="20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淘宝网Chenying0907出品 482"/>
            <p:cNvSpPr>
              <a:spLocks/>
            </p:cNvSpPr>
            <p:nvPr/>
          </p:nvSpPr>
          <p:spPr bwMode="auto">
            <a:xfrm>
              <a:off x="4588821" y="3531802"/>
              <a:ext cx="90160" cy="90160"/>
            </a:xfrm>
            <a:custGeom>
              <a:avLst/>
              <a:gdLst>
                <a:gd name="T0" fmla="*/ 44 w 53"/>
                <a:gd name="T1" fmla="*/ 20 h 53"/>
                <a:gd name="T2" fmla="*/ 25 w 53"/>
                <a:gd name="T3" fmla="*/ 0 h 53"/>
                <a:gd name="T4" fmla="*/ 24 w 53"/>
                <a:gd name="T5" fmla="*/ 0 h 53"/>
                <a:gd name="T6" fmla="*/ 19 w 53"/>
                <a:gd name="T7" fmla="*/ 5 h 53"/>
                <a:gd name="T8" fmla="*/ 23 w 53"/>
                <a:gd name="T9" fmla="*/ 8 h 53"/>
                <a:gd name="T10" fmla="*/ 37 w 53"/>
                <a:gd name="T11" fmla="*/ 22 h 53"/>
                <a:gd name="T12" fmla="*/ 40 w 53"/>
                <a:gd name="T13" fmla="*/ 40 h 53"/>
                <a:gd name="T14" fmla="*/ 23 w 53"/>
                <a:gd name="T15" fmla="*/ 37 h 53"/>
                <a:gd name="T16" fmla="*/ 8 w 53"/>
                <a:gd name="T17" fmla="*/ 22 h 53"/>
                <a:gd name="T18" fmla="*/ 6 w 53"/>
                <a:gd name="T19" fmla="*/ 19 h 53"/>
                <a:gd name="T20" fmla="*/ 0 w 53"/>
                <a:gd name="T21" fmla="*/ 25 h 53"/>
                <a:gd name="T22" fmla="*/ 1 w 53"/>
                <a:gd name="T23" fmla="*/ 25 h 53"/>
                <a:gd name="T24" fmla="*/ 20 w 53"/>
                <a:gd name="T25" fmla="*/ 44 h 53"/>
                <a:gd name="T26" fmla="*/ 46 w 53"/>
                <a:gd name="T27" fmla="*/ 46 h 53"/>
                <a:gd name="T28" fmla="*/ 44 w 53"/>
                <a:gd name="T2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53">
                  <a:moveTo>
                    <a:pt x="44" y="2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6"/>
                    <a:pt x="22" y="7"/>
                    <a:pt x="23" y="8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43" y="28"/>
                    <a:pt x="44" y="36"/>
                    <a:pt x="40" y="40"/>
                  </a:cubicBezTo>
                  <a:cubicBezTo>
                    <a:pt x="36" y="43"/>
                    <a:pt x="28" y="42"/>
                    <a:pt x="23" y="37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1"/>
                    <a:pt x="6" y="20"/>
                    <a:pt x="6" y="1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8" y="52"/>
                    <a:pt x="40" y="53"/>
                    <a:pt x="46" y="46"/>
                  </a:cubicBezTo>
                  <a:cubicBezTo>
                    <a:pt x="53" y="39"/>
                    <a:pt x="52" y="28"/>
                    <a:pt x="44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淘宝网Chenying0907出品 483"/>
            <p:cNvSpPr>
              <a:spLocks/>
            </p:cNvSpPr>
            <p:nvPr/>
          </p:nvSpPr>
          <p:spPr bwMode="auto">
            <a:xfrm>
              <a:off x="4492891" y="3564259"/>
              <a:ext cx="104586" cy="107471"/>
            </a:xfrm>
            <a:custGeom>
              <a:avLst/>
              <a:gdLst>
                <a:gd name="T0" fmla="*/ 53 w 61"/>
                <a:gd name="T1" fmla="*/ 8 h 63"/>
                <a:gd name="T2" fmla="*/ 25 w 61"/>
                <a:gd name="T3" fmla="*/ 8 h 63"/>
                <a:gd name="T4" fmla="*/ 25 w 61"/>
                <a:gd name="T5" fmla="*/ 8 h 63"/>
                <a:gd name="T6" fmla="*/ 10 w 61"/>
                <a:gd name="T7" fmla="*/ 23 h 63"/>
                <a:gd name="T8" fmla="*/ 5 w 61"/>
                <a:gd name="T9" fmla="*/ 28 h 63"/>
                <a:gd name="T10" fmla="*/ 0 w 61"/>
                <a:gd name="T11" fmla="*/ 42 h 63"/>
                <a:gd name="T12" fmla="*/ 6 w 61"/>
                <a:gd name="T13" fmla="*/ 56 h 63"/>
                <a:gd name="T14" fmla="*/ 33 w 61"/>
                <a:gd name="T15" fmla="*/ 56 h 63"/>
                <a:gd name="T16" fmla="*/ 53 w 61"/>
                <a:gd name="T17" fmla="*/ 36 h 63"/>
                <a:gd name="T18" fmla="*/ 54 w 61"/>
                <a:gd name="T19" fmla="*/ 9 h 63"/>
                <a:gd name="T20" fmla="*/ 53 w 61"/>
                <a:gd name="T21" fmla="*/ 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3">
                  <a:moveTo>
                    <a:pt x="53" y="8"/>
                  </a:moveTo>
                  <a:cubicBezTo>
                    <a:pt x="45" y="0"/>
                    <a:pt x="33" y="0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3" y="63"/>
                    <a:pt x="26" y="63"/>
                    <a:pt x="33" y="56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60" y="28"/>
                    <a:pt x="61" y="17"/>
                    <a:pt x="54" y="9"/>
                  </a:cubicBezTo>
                  <a:cubicBezTo>
                    <a:pt x="54" y="9"/>
                    <a:pt x="53" y="8"/>
                    <a:pt x="5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淘宝网Chenying0907出品 484"/>
            <p:cNvSpPr>
              <a:spLocks/>
            </p:cNvSpPr>
            <p:nvPr/>
          </p:nvSpPr>
          <p:spPr bwMode="auto">
            <a:xfrm>
              <a:off x="4435189" y="3508000"/>
              <a:ext cx="103864" cy="108913"/>
            </a:xfrm>
            <a:custGeom>
              <a:avLst/>
              <a:gdLst>
                <a:gd name="T0" fmla="*/ 53 w 61"/>
                <a:gd name="T1" fmla="*/ 36 h 64"/>
                <a:gd name="T2" fmla="*/ 53 w 61"/>
                <a:gd name="T3" fmla="*/ 8 h 64"/>
                <a:gd name="T4" fmla="*/ 25 w 61"/>
                <a:gd name="T5" fmla="*/ 8 h 64"/>
                <a:gd name="T6" fmla="*/ 24 w 61"/>
                <a:gd name="T7" fmla="*/ 9 h 64"/>
                <a:gd name="T8" fmla="*/ 8 w 61"/>
                <a:gd name="T9" fmla="*/ 25 h 64"/>
                <a:gd name="T10" fmla="*/ 5 w 61"/>
                <a:gd name="T11" fmla="*/ 28 h 64"/>
                <a:gd name="T12" fmla="*/ 0 w 61"/>
                <a:gd name="T13" fmla="*/ 42 h 64"/>
                <a:gd name="T14" fmla="*/ 5 w 61"/>
                <a:gd name="T15" fmla="*/ 56 h 64"/>
                <a:gd name="T16" fmla="*/ 33 w 61"/>
                <a:gd name="T17" fmla="*/ 56 h 64"/>
                <a:gd name="T18" fmla="*/ 38 w 61"/>
                <a:gd name="T19" fmla="*/ 51 h 64"/>
                <a:gd name="T20" fmla="*/ 53 w 61"/>
                <a:gd name="T21" fmla="*/ 36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4">
                  <a:moveTo>
                    <a:pt x="53" y="36"/>
                  </a:moveTo>
                  <a:cubicBezTo>
                    <a:pt x="61" y="28"/>
                    <a:pt x="61" y="15"/>
                    <a:pt x="53" y="8"/>
                  </a:cubicBezTo>
                  <a:cubicBezTo>
                    <a:pt x="45" y="0"/>
                    <a:pt x="33" y="0"/>
                    <a:pt x="25" y="8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1" y="32"/>
                    <a:pt x="0" y="37"/>
                    <a:pt x="0" y="42"/>
                  </a:cubicBezTo>
                  <a:cubicBezTo>
                    <a:pt x="0" y="47"/>
                    <a:pt x="2" y="52"/>
                    <a:pt x="5" y="56"/>
                  </a:cubicBezTo>
                  <a:cubicBezTo>
                    <a:pt x="13" y="64"/>
                    <a:pt x="26" y="63"/>
                    <a:pt x="33" y="56"/>
                  </a:cubicBezTo>
                  <a:cubicBezTo>
                    <a:pt x="38" y="51"/>
                    <a:pt x="38" y="51"/>
                    <a:pt x="38" y="51"/>
                  </a:cubicBezTo>
                  <a:lnTo>
                    <a:pt x="53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淘宝网Chenying0907出品 485"/>
            <p:cNvSpPr>
              <a:spLocks/>
            </p:cNvSpPr>
            <p:nvPr/>
          </p:nvSpPr>
          <p:spPr bwMode="auto">
            <a:xfrm>
              <a:off x="4372437" y="3451740"/>
              <a:ext cx="105307" cy="107471"/>
            </a:xfrm>
            <a:custGeom>
              <a:avLst/>
              <a:gdLst>
                <a:gd name="T0" fmla="*/ 54 w 62"/>
                <a:gd name="T1" fmla="*/ 36 h 63"/>
                <a:gd name="T2" fmla="*/ 54 w 62"/>
                <a:gd name="T3" fmla="*/ 8 h 63"/>
                <a:gd name="T4" fmla="*/ 26 w 62"/>
                <a:gd name="T5" fmla="*/ 8 h 63"/>
                <a:gd name="T6" fmla="*/ 7 w 62"/>
                <a:gd name="T7" fmla="*/ 27 h 63"/>
                <a:gd name="T8" fmla="*/ 6 w 62"/>
                <a:gd name="T9" fmla="*/ 28 h 63"/>
                <a:gd name="T10" fmla="*/ 0 w 62"/>
                <a:gd name="T11" fmla="*/ 42 h 63"/>
                <a:gd name="T12" fmla="*/ 6 w 62"/>
                <a:gd name="T13" fmla="*/ 56 h 63"/>
                <a:gd name="T14" fmla="*/ 34 w 62"/>
                <a:gd name="T15" fmla="*/ 56 h 63"/>
                <a:gd name="T16" fmla="*/ 37 w 62"/>
                <a:gd name="T17" fmla="*/ 52 h 63"/>
                <a:gd name="T18" fmla="*/ 54 w 62"/>
                <a:gd name="T19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2" h="63">
                  <a:moveTo>
                    <a:pt x="54" y="36"/>
                  </a:moveTo>
                  <a:cubicBezTo>
                    <a:pt x="62" y="28"/>
                    <a:pt x="61" y="15"/>
                    <a:pt x="54" y="8"/>
                  </a:cubicBezTo>
                  <a:cubicBezTo>
                    <a:pt x="46" y="0"/>
                    <a:pt x="33" y="0"/>
                    <a:pt x="26" y="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32"/>
                    <a:pt x="0" y="37"/>
                    <a:pt x="0" y="42"/>
                  </a:cubicBezTo>
                  <a:cubicBezTo>
                    <a:pt x="0" y="47"/>
                    <a:pt x="2" y="52"/>
                    <a:pt x="6" y="56"/>
                  </a:cubicBezTo>
                  <a:cubicBezTo>
                    <a:pt x="14" y="63"/>
                    <a:pt x="27" y="63"/>
                    <a:pt x="34" y="56"/>
                  </a:cubicBezTo>
                  <a:cubicBezTo>
                    <a:pt x="37" y="52"/>
                    <a:pt x="37" y="52"/>
                    <a:pt x="37" y="52"/>
                  </a:cubicBezTo>
                  <a:lnTo>
                    <a:pt x="54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淘宝网Chenying0907出品 486"/>
            <p:cNvSpPr>
              <a:spLocks/>
            </p:cNvSpPr>
            <p:nvPr/>
          </p:nvSpPr>
          <p:spPr bwMode="auto">
            <a:xfrm>
              <a:off x="4317620" y="3399086"/>
              <a:ext cx="103864" cy="105307"/>
            </a:xfrm>
            <a:custGeom>
              <a:avLst/>
              <a:gdLst>
                <a:gd name="T0" fmla="*/ 53 w 61"/>
                <a:gd name="T1" fmla="*/ 34 h 62"/>
                <a:gd name="T2" fmla="*/ 53 w 61"/>
                <a:gd name="T3" fmla="*/ 34 h 62"/>
                <a:gd name="T4" fmla="*/ 53 w 61"/>
                <a:gd name="T5" fmla="*/ 6 h 62"/>
                <a:gd name="T6" fmla="*/ 37 w 61"/>
                <a:gd name="T7" fmla="*/ 0 h 62"/>
                <a:gd name="T8" fmla="*/ 26 w 61"/>
                <a:gd name="T9" fmla="*/ 5 h 62"/>
                <a:gd name="T10" fmla="*/ 25 w 61"/>
                <a:gd name="T11" fmla="*/ 6 h 62"/>
                <a:gd name="T12" fmla="*/ 5 w 61"/>
                <a:gd name="T13" fmla="*/ 26 h 62"/>
                <a:gd name="T14" fmla="*/ 0 w 61"/>
                <a:gd name="T15" fmla="*/ 40 h 62"/>
                <a:gd name="T16" fmla="*/ 6 w 61"/>
                <a:gd name="T17" fmla="*/ 54 h 62"/>
                <a:gd name="T18" fmla="*/ 33 w 61"/>
                <a:gd name="T19" fmla="*/ 54 h 62"/>
                <a:gd name="T20" fmla="*/ 53 w 61"/>
                <a:gd name="T21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1" h="62">
                  <a:moveTo>
                    <a:pt x="53" y="34"/>
                  </a:moveTo>
                  <a:cubicBezTo>
                    <a:pt x="53" y="34"/>
                    <a:pt x="53" y="34"/>
                    <a:pt x="53" y="34"/>
                  </a:cubicBezTo>
                  <a:cubicBezTo>
                    <a:pt x="61" y="26"/>
                    <a:pt x="61" y="13"/>
                    <a:pt x="53" y="6"/>
                  </a:cubicBezTo>
                  <a:cubicBezTo>
                    <a:pt x="49" y="2"/>
                    <a:pt x="43" y="0"/>
                    <a:pt x="37" y="0"/>
                  </a:cubicBezTo>
                  <a:cubicBezTo>
                    <a:pt x="33" y="0"/>
                    <a:pt x="30" y="2"/>
                    <a:pt x="26" y="5"/>
                  </a:cubicBezTo>
                  <a:cubicBezTo>
                    <a:pt x="26" y="5"/>
                    <a:pt x="25" y="6"/>
                    <a:pt x="25" y="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2" y="30"/>
                    <a:pt x="0" y="35"/>
                    <a:pt x="0" y="40"/>
                  </a:cubicBezTo>
                  <a:cubicBezTo>
                    <a:pt x="0" y="45"/>
                    <a:pt x="2" y="50"/>
                    <a:pt x="6" y="54"/>
                  </a:cubicBezTo>
                  <a:cubicBezTo>
                    <a:pt x="13" y="62"/>
                    <a:pt x="26" y="61"/>
                    <a:pt x="33" y="54"/>
                  </a:cubicBezTo>
                  <a:lnTo>
                    <a:pt x="53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淘宝网Chenying0907出品 487"/>
            <p:cNvSpPr>
              <a:spLocks/>
            </p:cNvSpPr>
            <p:nvPr/>
          </p:nvSpPr>
          <p:spPr bwMode="auto">
            <a:xfrm>
              <a:off x="4205101" y="3134377"/>
              <a:ext cx="269037" cy="264710"/>
            </a:xfrm>
            <a:custGeom>
              <a:avLst/>
              <a:gdLst>
                <a:gd name="T0" fmla="*/ 206 w 373"/>
                <a:gd name="T1" fmla="*/ 362 h 367"/>
                <a:gd name="T2" fmla="*/ 222 w 373"/>
                <a:gd name="T3" fmla="*/ 348 h 367"/>
                <a:gd name="T4" fmla="*/ 45 w 373"/>
                <a:gd name="T5" fmla="*/ 203 h 367"/>
                <a:gd name="T6" fmla="*/ 182 w 373"/>
                <a:gd name="T7" fmla="*/ 43 h 367"/>
                <a:gd name="T8" fmla="*/ 286 w 373"/>
                <a:gd name="T9" fmla="*/ 137 h 367"/>
                <a:gd name="T10" fmla="*/ 359 w 373"/>
                <a:gd name="T11" fmla="*/ 116 h 367"/>
                <a:gd name="T12" fmla="*/ 371 w 373"/>
                <a:gd name="T13" fmla="*/ 90 h 367"/>
                <a:gd name="T14" fmla="*/ 373 w 373"/>
                <a:gd name="T15" fmla="*/ 88 h 367"/>
                <a:gd name="T16" fmla="*/ 295 w 373"/>
                <a:gd name="T17" fmla="*/ 111 h 367"/>
                <a:gd name="T18" fmla="*/ 180 w 373"/>
                <a:gd name="T19" fmla="*/ 0 h 367"/>
                <a:gd name="T20" fmla="*/ 0 w 373"/>
                <a:gd name="T21" fmla="*/ 206 h 367"/>
                <a:gd name="T22" fmla="*/ 199 w 373"/>
                <a:gd name="T23" fmla="*/ 367 h 367"/>
                <a:gd name="T24" fmla="*/ 206 w 373"/>
                <a:gd name="T25" fmla="*/ 362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3" h="367">
                  <a:moveTo>
                    <a:pt x="206" y="362"/>
                  </a:moveTo>
                  <a:lnTo>
                    <a:pt x="222" y="348"/>
                  </a:lnTo>
                  <a:lnTo>
                    <a:pt x="45" y="203"/>
                  </a:lnTo>
                  <a:lnTo>
                    <a:pt x="182" y="43"/>
                  </a:lnTo>
                  <a:lnTo>
                    <a:pt x="286" y="137"/>
                  </a:lnTo>
                  <a:lnTo>
                    <a:pt x="359" y="116"/>
                  </a:lnTo>
                  <a:lnTo>
                    <a:pt x="371" y="90"/>
                  </a:lnTo>
                  <a:lnTo>
                    <a:pt x="373" y="88"/>
                  </a:lnTo>
                  <a:lnTo>
                    <a:pt x="295" y="111"/>
                  </a:lnTo>
                  <a:lnTo>
                    <a:pt x="180" y="0"/>
                  </a:lnTo>
                  <a:lnTo>
                    <a:pt x="0" y="206"/>
                  </a:lnTo>
                  <a:lnTo>
                    <a:pt x="199" y="367"/>
                  </a:lnTo>
                  <a:lnTo>
                    <a:pt x="206" y="36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淘宝网Chenying0907出品 488"/>
            <p:cNvSpPr>
              <a:spLocks/>
            </p:cNvSpPr>
            <p:nvPr/>
          </p:nvSpPr>
          <p:spPr bwMode="auto">
            <a:xfrm>
              <a:off x="4135136" y="3071625"/>
              <a:ext cx="186090" cy="204122"/>
            </a:xfrm>
            <a:custGeom>
              <a:avLst/>
              <a:gdLst>
                <a:gd name="T0" fmla="*/ 99 w 109"/>
                <a:gd name="T1" fmla="*/ 9 h 120"/>
                <a:gd name="T2" fmla="*/ 68 w 109"/>
                <a:gd name="T3" fmla="*/ 10 h 120"/>
                <a:gd name="T4" fmla="*/ 5 w 109"/>
                <a:gd name="T5" fmla="*/ 80 h 120"/>
                <a:gd name="T6" fmla="*/ 0 w 109"/>
                <a:gd name="T7" fmla="*/ 95 h 120"/>
                <a:gd name="T8" fmla="*/ 7 w 109"/>
                <a:gd name="T9" fmla="*/ 112 h 120"/>
                <a:gd name="T10" fmla="*/ 38 w 109"/>
                <a:gd name="T11" fmla="*/ 110 h 120"/>
                <a:gd name="T12" fmla="*/ 101 w 109"/>
                <a:gd name="T13" fmla="*/ 40 h 120"/>
                <a:gd name="T14" fmla="*/ 99 w 109"/>
                <a:gd name="T15" fmla="*/ 9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9" h="120">
                  <a:moveTo>
                    <a:pt x="99" y="9"/>
                  </a:moveTo>
                  <a:cubicBezTo>
                    <a:pt x="90" y="0"/>
                    <a:pt x="76" y="1"/>
                    <a:pt x="68" y="10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2" y="84"/>
                    <a:pt x="0" y="90"/>
                    <a:pt x="0" y="95"/>
                  </a:cubicBezTo>
                  <a:cubicBezTo>
                    <a:pt x="0" y="101"/>
                    <a:pt x="2" y="107"/>
                    <a:pt x="7" y="112"/>
                  </a:cubicBezTo>
                  <a:cubicBezTo>
                    <a:pt x="16" y="120"/>
                    <a:pt x="30" y="119"/>
                    <a:pt x="38" y="110"/>
                  </a:cubicBezTo>
                  <a:cubicBezTo>
                    <a:pt x="101" y="40"/>
                    <a:pt x="101" y="40"/>
                    <a:pt x="101" y="40"/>
                  </a:cubicBezTo>
                  <a:cubicBezTo>
                    <a:pt x="109" y="31"/>
                    <a:pt x="108" y="17"/>
                    <a:pt x="9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4323405" y="4021449"/>
            <a:ext cx="745081" cy="564041"/>
            <a:chOff x="6274451" y="3104083"/>
            <a:chExt cx="745081" cy="564041"/>
          </a:xfrm>
          <a:solidFill>
            <a:schemeClr val="bg1"/>
          </a:solidFill>
        </p:grpSpPr>
        <p:sp>
          <p:nvSpPr>
            <p:cNvPr id="32" name="淘宝网Chenying0907出品 512"/>
            <p:cNvSpPr>
              <a:spLocks/>
            </p:cNvSpPr>
            <p:nvPr/>
          </p:nvSpPr>
          <p:spPr bwMode="auto">
            <a:xfrm>
              <a:off x="6569454" y="3119230"/>
              <a:ext cx="450078" cy="22360"/>
            </a:xfrm>
            <a:custGeom>
              <a:avLst/>
              <a:gdLst>
                <a:gd name="T0" fmla="*/ 257 w 264"/>
                <a:gd name="T1" fmla="*/ 0 h 13"/>
                <a:gd name="T2" fmla="*/ 6 w 264"/>
                <a:gd name="T3" fmla="*/ 0 h 13"/>
                <a:gd name="T4" fmla="*/ 2 w 264"/>
                <a:gd name="T5" fmla="*/ 2 h 13"/>
                <a:gd name="T6" fmla="*/ 0 w 264"/>
                <a:gd name="T7" fmla="*/ 7 h 13"/>
                <a:gd name="T8" fmla="*/ 6 w 264"/>
                <a:gd name="T9" fmla="*/ 13 h 13"/>
                <a:gd name="T10" fmla="*/ 257 w 264"/>
                <a:gd name="T11" fmla="*/ 13 h 13"/>
                <a:gd name="T12" fmla="*/ 264 w 264"/>
                <a:gd name="T13" fmla="*/ 7 h 13"/>
                <a:gd name="T14" fmla="*/ 257 w 264"/>
                <a:gd name="T15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4" h="13">
                  <a:moveTo>
                    <a:pt x="257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4" y="0"/>
                    <a:pt x="3" y="1"/>
                    <a:pt x="2" y="2"/>
                  </a:cubicBezTo>
                  <a:cubicBezTo>
                    <a:pt x="0" y="3"/>
                    <a:pt x="0" y="5"/>
                    <a:pt x="0" y="7"/>
                  </a:cubicBezTo>
                  <a:cubicBezTo>
                    <a:pt x="0" y="10"/>
                    <a:pt x="3" y="13"/>
                    <a:pt x="6" y="13"/>
                  </a:cubicBezTo>
                  <a:cubicBezTo>
                    <a:pt x="257" y="13"/>
                    <a:pt x="257" y="13"/>
                    <a:pt x="257" y="13"/>
                  </a:cubicBezTo>
                  <a:cubicBezTo>
                    <a:pt x="261" y="13"/>
                    <a:pt x="264" y="10"/>
                    <a:pt x="264" y="7"/>
                  </a:cubicBezTo>
                  <a:cubicBezTo>
                    <a:pt x="264" y="3"/>
                    <a:pt x="261" y="0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淘宝网Chenying0907出品 513"/>
            <p:cNvSpPr>
              <a:spLocks noChangeArrowheads="1"/>
            </p:cNvSpPr>
            <p:nvPr/>
          </p:nvSpPr>
          <p:spPr bwMode="auto">
            <a:xfrm>
              <a:off x="6869507" y="3293058"/>
              <a:ext cx="28851" cy="12261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淘宝网Chenying0907出品 514"/>
            <p:cNvSpPr>
              <a:spLocks noChangeArrowheads="1"/>
            </p:cNvSpPr>
            <p:nvPr/>
          </p:nvSpPr>
          <p:spPr bwMode="auto">
            <a:xfrm>
              <a:off x="6821902" y="3325516"/>
              <a:ext cx="30294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淘宝网Chenying0907出品 515"/>
            <p:cNvSpPr>
              <a:spLocks noChangeArrowheads="1"/>
            </p:cNvSpPr>
            <p:nvPr/>
          </p:nvSpPr>
          <p:spPr bwMode="auto">
            <a:xfrm>
              <a:off x="6772134" y="3280796"/>
              <a:ext cx="28851" cy="13127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淘宝网Chenying0907出品 516"/>
            <p:cNvSpPr>
              <a:spLocks/>
            </p:cNvSpPr>
            <p:nvPr/>
          </p:nvSpPr>
          <p:spPr bwMode="auto">
            <a:xfrm>
              <a:off x="6750496" y="3521704"/>
              <a:ext cx="86554" cy="146420"/>
            </a:xfrm>
            <a:custGeom>
              <a:avLst/>
              <a:gdLst>
                <a:gd name="T0" fmla="*/ 43 w 51"/>
                <a:gd name="T1" fmla="*/ 71 h 86"/>
                <a:gd name="T2" fmla="*/ 36 w 51"/>
                <a:gd name="T3" fmla="*/ 71 h 86"/>
                <a:gd name="T4" fmla="*/ 36 w 51"/>
                <a:gd name="T5" fmla="*/ 0 h 86"/>
                <a:gd name="T6" fmla="*/ 19 w 51"/>
                <a:gd name="T7" fmla="*/ 0 h 86"/>
                <a:gd name="T8" fmla="*/ 19 w 51"/>
                <a:gd name="T9" fmla="*/ 71 h 86"/>
                <a:gd name="T10" fmla="*/ 7 w 51"/>
                <a:gd name="T11" fmla="*/ 71 h 86"/>
                <a:gd name="T12" fmla="*/ 2 w 51"/>
                <a:gd name="T13" fmla="*/ 73 h 86"/>
                <a:gd name="T14" fmla="*/ 0 w 51"/>
                <a:gd name="T15" fmla="*/ 79 h 86"/>
                <a:gd name="T16" fmla="*/ 7 w 51"/>
                <a:gd name="T17" fmla="*/ 86 h 86"/>
                <a:gd name="T18" fmla="*/ 43 w 51"/>
                <a:gd name="T19" fmla="*/ 86 h 86"/>
                <a:gd name="T20" fmla="*/ 51 w 51"/>
                <a:gd name="T21" fmla="*/ 79 h 86"/>
                <a:gd name="T22" fmla="*/ 43 w 51"/>
                <a:gd name="T23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" h="86">
                  <a:moveTo>
                    <a:pt x="43" y="71"/>
                  </a:moveTo>
                  <a:cubicBezTo>
                    <a:pt x="36" y="71"/>
                    <a:pt x="36" y="71"/>
                    <a:pt x="36" y="7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9" y="71"/>
                    <a:pt x="19" y="71"/>
                    <a:pt x="19" y="71"/>
                  </a:cubicBezTo>
                  <a:cubicBezTo>
                    <a:pt x="7" y="71"/>
                    <a:pt x="7" y="71"/>
                    <a:pt x="7" y="71"/>
                  </a:cubicBezTo>
                  <a:cubicBezTo>
                    <a:pt x="5" y="71"/>
                    <a:pt x="3" y="72"/>
                    <a:pt x="2" y="73"/>
                  </a:cubicBezTo>
                  <a:cubicBezTo>
                    <a:pt x="0" y="75"/>
                    <a:pt x="0" y="77"/>
                    <a:pt x="0" y="79"/>
                  </a:cubicBezTo>
                  <a:cubicBezTo>
                    <a:pt x="0" y="83"/>
                    <a:pt x="3" y="86"/>
                    <a:pt x="7" y="86"/>
                  </a:cubicBezTo>
                  <a:cubicBezTo>
                    <a:pt x="43" y="86"/>
                    <a:pt x="43" y="86"/>
                    <a:pt x="43" y="86"/>
                  </a:cubicBezTo>
                  <a:cubicBezTo>
                    <a:pt x="47" y="86"/>
                    <a:pt x="51" y="83"/>
                    <a:pt x="51" y="79"/>
                  </a:cubicBezTo>
                  <a:cubicBezTo>
                    <a:pt x="51" y="75"/>
                    <a:pt x="47" y="71"/>
                    <a:pt x="43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淘宝网Chenying0907出品 517"/>
            <p:cNvSpPr>
              <a:spLocks noChangeArrowheads="1"/>
            </p:cNvSpPr>
            <p:nvPr/>
          </p:nvSpPr>
          <p:spPr bwMode="auto">
            <a:xfrm>
              <a:off x="6720923" y="3325516"/>
              <a:ext cx="29573" cy="86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淘宝网Chenying0907出品 518"/>
            <p:cNvSpPr>
              <a:spLocks noChangeArrowheads="1"/>
            </p:cNvSpPr>
            <p:nvPr/>
          </p:nvSpPr>
          <p:spPr bwMode="auto">
            <a:xfrm>
              <a:off x="6668270" y="3357974"/>
              <a:ext cx="28851" cy="5409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淘宝网Chenying0907出品 519"/>
            <p:cNvSpPr>
              <a:spLocks noEditPoints="1"/>
            </p:cNvSpPr>
            <p:nvPr/>
          </p:nvSpPr>
          <p:spPr bwMode="auto">
            <a:xfrm>
              <a:off x="6601912" y="3161786"/>
              <a:ext cx="383721" cy="346214"/>
            </a:xfrm>
            <a:custGeom>
              <a:avLst/>
              <a:gdLst>
                <a:gd name="T0" fmla="*/ 0 w 532"/>
                <a:gd name="T1" fmla="*/ 480 h 480"/>
                <a:gd name="T2" fmla="*/ 532 w 532"/>
                <a:gd name="T3" fmla="*/ 480 h 480"/>
                <a:gd name="T4" fmla="*/ 532 w 532"/>
                <a:gd name="T5" fmla="*/ 0 h 480"/>
                <a:gd name="T6" fmla="*/ 0 w 532"/>
                <a:gd name="T7" fmla="*/ 0 h 480"/>
                <a:gd name="T8" fmla="*/ 0 w 532"/>
                <a:gd name="T9" fmla="*/ 480 h 480"/>
                <a:gd name="T10" fmla="*/ 28 w 532"/>
                <a:gd name="T11" fmla="*/ 28 h 480"/>
                <a:gd name="T12" fmla="*/ 506 w 532"/>
                <a:gd name="T13" fmla="*/ 28 h 480"/>
                <a:gd name="T14" fmla="*/ 506 w 532"/>
                <a:gd name="T15" fmla="*/ 442 h 480"/>
                <a:gd name="T16" fmla="*/ 28 w 532"/>
                <a:gd name="T17" fmla="*/ 442 h 480"/>
                <a:gd name="T18" fmla="*/ 28 w 532"/>
                <a:gd name="T19" fmla="*/ 28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2" h="480">
                  <a:moveTo>
                    <a:pt x="0" y="480"/>
                  </a:moveTo>
                  <a:lnTo>
                    <a:pt x="532" y="480"/>
                  </a:lnTo>
                  <a:lnTo>
                    <a:pt x="532" y="0"/>
                  </a:lnTo>
                  <a:lnTo>
                    <a:pt x="0" y="0"/>
                  </a:lnTo>
                  <a:lnTo>
                    <a:pt x="0" y="480"/>
                  </a:lnTo>
                  <a:close/>
                  <a:moveTo>
                    <a:pt x="28" y="28"/>
                  </a:moveTo>
                  <a:lnTo>
                    <a:pt x="506" y="28"/>
                  </a:lnTo>
                  <a:lnTo>
                    <a:pt x="506" y="442"/>
                  </a:lnTo>
                  <a:lnTo>
                    <a:pt x="28" y="442"/>
                  </a:lnTo>
                  <a:lnTo>
                    <a:pt x="28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淘宝网Chenying0907出品 520"/>
            <p:cNvSpPr>
              <a:spLocks/>
            </p:cNvSpPr>
            <p:nvPr/>
          </p:nvSpPr>
          <p:spPr bwMode="auto">
            <a:xfrm>
              <a:off x="6274451" y="3299550"/>
              <a:ext cx="313757" cy="281299"/>
            </a:xfrm>
            <a:custGeom>
              <a:avLst/>
              <a:gdLst>
                <a:gd name="T0" fmla="*/ 161 w 184"/>
                <a:gd name="T1" fmla="*/ 20 h 165"/>
                <a:gd name="T2" fmla="*/ 119 w 184"/>
                <a:gd name="T3" fmla="*/ 0 h 165"/>
                <a:gd name="T4" fmla="*/ 92 w 184"/>
                <a:gd name="T5" fmla="*/ 11 h 165"/>
                <a:gd name="T6" fmla="*/ 114 w 184"/>
                <a:gd name="T7" fmla="*/ 90 h 165"/>
                <a:gd name="T8" fmla="*/ 92 w 184"/>
                <a:gd name="T9" fmla="*/ 122 h 165"/>
                <a:gd name="T10" fmla="*/ 70 w 184"/>
                <a:gd name="T11" fmla="*/ 90 h 165"/>
                <a:gd name="T12" fmla="*/ 92 w 184"/>
                <a:gd name="T13" fmla="*/ 11 h 165"/>
                <a:gd name="T14" fmla="*/ 65 w 184"/>
                <a:gd name="T15" fmla="*/ 0 h 165"/>
                <a:gd name="T16" fmla="*/ 0 w 184"/>
                <a:gd name="T17" fmla="*/ 65 h 165"/>
                <a:gd name="T18" fmla="*/ 0 w 184"/>
                <a:gd name="T19" fmla="*/ 135 h 165"/>
                <a:gd name="T20" fmla="*/ 84 w 184"/>
                <a:gd name="T21" fmla="*/ 165 h 165"/>
                <a:gd name="T22" fmla="*/ 100 w 184"/>
                <a:gd name="T23" fmla="*/ 165 h 165"/>
                <a:gd name="T24" fmla="*/ 184 w 184"/>
                <a:gd name="T25" fmla="*/ 135 h 165"/>
                <a:gd name="T26" fmla="*/ 184 w 184"/>
                <a:gd name="T27" fmla="*/ 65 h 165"/>
                <a:gd name="T28" fmla="*/ 161 w 184"/>
                <a:gd name="T29" fmla="*/ 2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4" h="165">
                  <a:moveTo>
                    <a:pt x="161" y="20"/>
                  </a:moveTo>
                  <a:cubicBezTo>
                    <a:pt x="148" y="10"/>
                    <a:pt x="132" y="4"/>
                    <a:pt x="119" y="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92" y="122"/>
                    <a:pt x="92" y="122"/>
                    <a:pt x="92" y="122"/>
                  </a:cubicBezTo>
                  <a:cubicBezTo>
                    <a:pt x="70" y="90"/>
                    <a:pt x="70" y="90"/>
                    <a:pt x="70" y="90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40" y="7"/>
                    <a:pt x="0" y="24"/>
                    <a:pt x="0" y="65"/>
                  </a:cubicBezTo>
                  <a:cubicBezTo>
                    <a:pt x="0" y="124"/>
                    <a:pt x="0" y="135"/>
                    <a:pt x="0" y="135"/>
                  </a:cubicBezTo>
                  <a:cubicBezTo>
                    <a:pt x="0" y="135"/>
                    <a:pt x="3" y="165"/>
                    <a:pt x="84" y="165"/>
                  </a:cubicBezTo>
                  <a:cubicBezTo>
                    <a:pt x="100" y="165"/>
                    <a:pt x="100" y="165"/>
                    <a:pt x="100" y="165"/>
                  </a:cubicBezTo>
                  <a:cubicBezTo>
                    <a:pt x="182" y="165"/>
                    <a:pt x="184" y="135"/>
                    <a:pt x="184" y="135"/>
                  </a:cubicBezTo>
                  <a:cubicBezTo>
                    <a:pt x="184" y="135"/>
                    <a:pt x="184" y="124"/>
                    <a:pt x="184" y="65"/>
                  </a:cubicBezTo>
                  <a:cubicBezTo>
                    <a:pt x="184" y="44"/>
                    <a:pt x="174" y="30"/>
                    <a:pt x="16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Oval 521"/>
            <p:cNvSpPr>
              <a:spLocks noChangeArrowheads="1"/>
            </p:cNvSpPr>
            <p:nvPr/>
          </p:nvSpPr>
          <p:spPr bwMode="auto">
            <a:xfrm>
              <a:off x="6353071" y="3104083"/>
              <a:ext cx="156518" cy="1824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2408940" y="3775493"/>
            <a:ext cx="452964" cy="740033"/>
            <a:chOff x="2190567" y="3013202"/>
            <a:chExt cx="452964" cy="740033"/>
          </a:xfrm>
          <a:solidFill>
            <a:schemeClr val="bg1"/>
          </a:solidFill>
        </p:grpSpPr>
        <p:sp>
          <p:nvSpPr>
            <p:cNvPr id="43" name="淘宝网Chenying0907出品 460"/>
            <p:cNvSpPr>
              <a:spLocks/>
            </p:cNvSpPr>
            <p:nvPr/>
          </p:nvSpPr>
          <p:spPr bwMode="auto">
            <a:xfrm>
              <a:off x="2599533" y="3101919"/>
              <a:ext cx="43998" cy="42556"/>
            </a:xfrm>
            <a:custGeom>
              <a:avLst/>
              <a:gdLst>
                <a:gd name="T0" fmla="*/ 25 w 26"/>
                <a:gd name="T1" fmla="*/ 4 h 25"/>
                <a:gd name="T2" fmla="*/ 15 w 26"/>
                <a:gd name="T3" fmla="*/ 2 h 25"/>
                <a:gd name="T4" fmla="*/ 3 w 26"/>
                <a:gd name="T5" fmla="*/ 11 h 25"/>
                <a:gd name="T6" fmla="*/ 0 w 26"/>
                <a:gd name="T7" fmla="*/ 17 h 25"/>
                <a:gd name="T8" fmla="*/ 1 w 26"/>
                <a:gd name="T9" fmla="*/ 21 h 25"/>
                <a:gd name="T10" fmla="*/ 11 w 26"/>
                <a:gd name="T11" fmla="*/ 23 h 25"/>
                <a:gd name="T12" fmla="*/ 23 w 26"/>
                <a:gd name="T13" fmla="*/ 14 h 25"/>
                <a:gd name="T14" fmla="*/ 26 w 26"/>
                <a:gd name="T15" fmla="*/ 8 h 25"/>
                <a:gd name="T16" fmla="*/ 25 w 26"/>
                <a:gd name="T17" fmla="*/ 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25" y="4"/>
                  </a:moveTo>
                  <a:cubicBezTo>
                    <a:pt x="22" y="1"/>
                    <a:pt x="18" y="0"/>
                    <a:pt x="15" y="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2"/>
                    <a:pt x="0" y="15"/>
                    <a:pt x="0" y="17"/>
                  </a:cubicBezTo>
                  <a:cubicBezTo>
                    <a:pt x="0" y="18"/>
                    <a:pt x="0" y="20"/>
                    <a:pt x="1" y="21"/>
                  </a:cubicBezTo>
                  <a:cubicBezTo>
                    <a:pt x="4" y="24"/>
                    <a:pt x="8" y="25"/>
                    <a:pt x="11" y="2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5" y="13"/>
                    <a:pt x="26" y="10"/>
                    <a:pt x="26" y="8"/>
                  </a:cubicBezTo>
                  <a:cubicBezTo>
                    <a:pt x="26" y="7"/>
                    <a:pt x="26" y="5"/>
                    <a:pt x="2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淘宝网Chenying0907出品 461"/>
            <p:cNvSpPr>
              <a:spLocks/>
            </p:cNvSpPr>
            <p:nvPr/>
          </p:nvSpPr>
          <p:spPr bwMode="auto">
            <a:xfrm>
              <a:off x="2493504" y="3013202"/>
              <a:ext cx="23802" cy="49769"/>
            </a:xfrm>
            <a:custGeom>
              <a:avLst/>
              <a:gdLst>
                <a:gd name="T0" fmla="*/ 7 w 14"/>
                <a:gd name="T1" fmla="*/ 29 h 29"/>
                <a:gd name="T2" fmla="*/ 14 w 14"/>
                <a:gd name="T3" fmla="*/ 22 h 29"/>
                <a:gd name="T4" fmla="*/ 14 w 14"/>
                <a:gd name="T5" fmla="*/ 7 h 29"/>
                <a:gd name="T6" fmla="*/ 12 w 14"/>
                <a:gd name="T7" fmla="*/ 2 h 29"/>
                <a:gd name="T8" fmla="*/ 7 w 14"/>
                <a:gd name="T9" fmla="*/ 0 h 29"/>
                <a:gd name="T10" fmla="*/ 0 w 14"/>
                <a:gd name="T11" fmla="*/ 7 h 29"/>
                <a:gd name="T12" fmla="*/ 0 w 14"/>
                <a:gd name="T13" fmla="*/ 22 h 29"/>
                <a:gd name="T14" fmla="*/ 2 w 14"/>
                <a:gd name="T15" fmla="*/ 27 h 29"/>
                <a:gd name="T16" fmla="*/ 7 w 14"/>
                <a:gd name="T1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9">
                  <a:moveTo>
                    <a:pt x="7" y="29"/>
                  </a:moveTo>
                  <a:cubicBezTo>
                    <a:pt x="11" y="29"/>
                    <a:pt x="14" y="26"/>
                    <a:pt x="14" y="22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5"/>
                    <a:pt x="14" y="4"/>
                    <a:pt x="12" y="2"/>
                  </a:cubicBezTo>
                  <a:cubicBezTo>
                    <a:pt x="11" y="1"/>
                    <a:pt x="9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2" y="27"/>
                  </a:cubicBezTo>
                  <a:cubicBezTo>
                    <a:pt x="3" y="28"/>
                    <a:pt x="5" y="29"/>
                    <a:pt x="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淘宝网Chenying0907出品 462"/>
            <p:cNvSpPr>
              <a:spLocks/>
            </p:cNvSpPr>
            <p:nvPr/>
          </p:nvSpPr>
          <p:spPr bwMode="auto">
            <a:xfrm>
              <a:off x="2463211" y="3316860"/>
              <a:ext cx="62752" cy="23802"/>
            </a:xfrm>
            <a:custGeom>
              <a:avLst/>
              <a:gdLst>
                <a:gd name="T0" fmla="*/ 30 w 37"/>
                <a:gd name="T1" fmla="*/ 0 h 14"/>
                <a:gd name="T2" fmla="*/ 7 w 37"/>
                <a:gd name="T3" fmla="*/ 0 h 14"/>
                <a:gd name="T4" fmla="*/ 2 w 37"/>
                <a:gd name="T5" fmla="*/ 2 h 14"/>
                <a:gd name="T6" fmla="*/ 0 w 37"/>
                <a:gd name="T7" fmla="*/ 7 h 14"/>
                <a:gd name="T8" fmla="*/ 7 w 37"/>
                <a:gd name="T9" fmla="*/ 14 h 14"/>
                <a:gd name="T10" fmla="*/ 30 w 37"/>
                <a:gd name="T11" fmla="*/ 14 h 14"/>
                <a:gd name="T12" fmla="*/ 37 w 37"/>
                <a:gd name="T13" fmla="*/ 7 h 14"/>
                <a:gd name="T14" fmla="*/ 30 w 37"/>
                <a:gd name="T15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4">
                  <a:moveTo>
                    <a:pt x="30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1" y="4"/>
                    <a:pt x="0" y="5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4" y="14"/>
                    <a:pt x="37" y="11"/>
                    <a:pt x="37" y="7"/>
                  </a:cubicBezTo>
                  <a:cubicBezTo>
                    <a:pt x="37" y="4"/>
                    <a:pt x="34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淘宝网Chenying0907出品 463"/>
            <p:cNvSpPr>
              <a:spLocks/>
            </p:cNvSpPr>
            <p:nvPr/>
          </p:nvSpPr>
          <p:spPr bwMode="auto">
            <a:xfrm>
              <a:off x="2427147" y="3250503"/>
              <a:ext cx="141371" cy="59866"/>
            </a:xfrm>
            <a:custGeom>
              <a:avLst/>
              <a:gdLst>
                <a:gd name="T0" fmla="*/ 66 w 83"/>
                <a:gd name="T1" fmla="*/ 5 h 35"/>
                <a:gd name="T2" fmla="*/ 66 w 83"/>
                <a:gd name="T3" fmla="*/ 22 h 35"/>
                <a:gd name="T4" fmla="*/ 41 w 83"/>
                <a:gd name="T5" fmla="*/ 27 h 35"/>
                <a:gd name="T6" fmla="*/ 18 w 83"/>
                <a:gd name="T7" fmla="*/ 22 h 35"/>
                <a:gd name="T8" fmla="*/ 15 w 83"/>
                <a:gd name="T9" fmla="*/ 5 h 35"/>
                <a:gd name="T10" fmla="*/ 6 w 83"/>
                <a:gd name="T11" fmla="*/ 0 h 35"/>
                <a:gd name="T12" fmla="*/ 11 w 83"/>
                <a:gd name="T13" fmla="*/ 14 h 35"/>
                <a:gd name="T14" fmla="*/ 41 w 83"/>
                <a:gd name="T15" fmla="*/ 35 h 35"/>
                <a:gd name="T16" fmla="*/ 42 w 83"/>
                <a:gd name="T17" fmla="*/ 35 h 35"/>
                <a:gd name="T18" fmla="*/ 73 w 83"/>
                <a:gd name="T19" fmla="*/ 14 h 35"/>
                <a:gd name="T20" fmla="*/ 77 w 83"/>
                <a:gd name="T21" fmla="*/ 0 h 35"/>
                <a:gd name="T22" fmla="*/ 66 w 83"/>
                <a:gd name="T23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35">
                  <a:moveTo>
                    <a:pt x="66" y="5"/>
                  </a:moveTo>
                  <a:cubicBezTo>
                    <a:pt x="65" y="10"/>
                    <a:pt x="63" y="17"/>
                    <a:pt x="66" y="22"/>
                  </a:cubicBezTo>
                  <a:cubicBezTo>
                    <a:pt x="66" y="22"/>
                    <a:pt x="53" y="27"/>
                    <a:pt x="41" y="27"/>
                  </a:cubicBezTo>
                  <a:cubicBezTo>
                    <a:pt x="30" y="27"/>
                    <a:pt x="18" y="22"/>
                    <a:pt x="18" y="22"/>
                  </a:cubicBezTo>
                  <a:cubicBezTo>
                    <a:pt x="19" y="16"/>
                    <a:pt x="17" y="10"/>
                    <a:pt x="15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8" y="5"/>
                    <a:pt x="10" y="11"/>
                    <a:pt x="11" y="14"/>
                  </a:cubicBezTo>
                  <a:cubicBezTo>
                    <a:pt x="11" y="22"/>
                    <a:pt x="0" y="35"/>
                    <a:pt x="41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83" y="35"/>
                    <a:pt x="73" y="22"/>
                    <a:pt x="73" y="14"/>
                  </a:cubicBezTo>
                  <a:cubicBezTo>
                    <a:pt x="73" y="11"/>
                    <a:pt x="75" y="5"/>
                    <a:pt x="77" y="0"/>
                  </a:cubicBezTo>
                  <a:lnTo>
                    <a:pt x="66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淘宝网Chenying0907出品 464"/>
            <p:cNvSpPr>
              <a:spLocks/>
            </p:cNvSpPr>
            <p:nvPr/>
          </p:nvSpPr>
          <p:spPr bwMode="auto">
            <a:xfrm>
              <a:off x="2394689" y="3289452"/>
              <a:ext cx="38949" cy="39671"/>
            </a:xfrm>
            <a:custGeom>
              <a:avLst/>
              <a:gdLst>
                <a:gd name="T0" fmla="*/ 16 w 23"/>
                <a:gd name="T1" fmla="*/ 3 h 23"/>
                <a:gd name="T2" fmla="*/ 3 w 23"/>
                <a:gd name="T3" fmla="*/ 7 h 23"/>
                <a:gd name="T4" fmla="*/ 6 w 23"/>
                <a:gd name="T5" fmla="*/ 20 h 23"/>
                <a:gd name="T6" fmla="*/ 20 w 23"/>
                <a:gd name="T7" fmla="*/ 17 h 23"/>
                <a:gd name="T8" fmla="*/ 16 w 23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3">
                  <a:moveTo>
                    <a:pt x="16" y="3"/>
                  </a:moveTo>
                  <a:cubicBezTo>
                    <a:pt x="12" y="0"/>
                    <a:pt x="5" y="2"/>
                    <a:pt x="3" y="7"/>
                  </a:cubicBezTo>
                  <a:cubicBezTo>
                    <a:pt x="0" y="11"/>
                    <a:pt x="1" y="17"/>
                    <a:pt x="6" y="20"/>
                  </a:cubicBezTo>
                  <a:cubicBezTo>
                    <a:pt x="11" y="23"/>
                    <a:pt x="17" y="22"/>
                    <a:pt x="20" y="17"/>
                  </a:cubicBezTo>
                  <a:cubicBezTo>
                    <a:pt x="23" y="12"/>
                    <a:pt x="21" y="6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淘宝网Chenying0907出品 465"/>
            <p:cNvSpPr>
              <a:spLocks noEditPoints="1"/>
            </p:cNvSpPr>
            <p:nvPr/>
          </p:nvSpPr>
          <p:spPr bwMode="auto">
            <a:xfrm>
              <a:off x="2404787" y="3073068"/>
              <a:ext cx="186090" cy="186090"/>
            </a:xfrm>
            <a:custGeom>
              <a:avLst/>
              <a:gdLst>
                <a:gd name="T0" fmla="*/ 54 w 109"/>
                <a:gd name="T1" fmla="*/ 0 h 109"/>
                <a:gd name="T2" fmla="*/ 0 w 109"/>
                <a:gd name="T3" fmla="*/ 54 h 109"/>
                <a:gd name="T4" fmla="*/ 12 w 109"/>
                <a:gd name="T5" fmla="*/ 89 h 109"/>
                <a:gd name="T6" fmla="*/ 12 w 109"/>
                <a:gd name="T7" fmla="*/ 89 h 109"/>
                <a:gd name="T8" fmla="*/ 25 w 109"/>
                <a:gd name="T9" fmla="*/ 100 h 109"/>
                <a:gd name="T10" fmla="*/ 54 w 109"/>
                <a:gd name="T11" fmla="*/ 109 h 109"/>
                <a:gd name="T12" fmla="*/ 82 w 109"/>
                <a:gd name="T13" fmla="*/ 101 h 109"/>
                <a:gd name="T14" fmla="*/ 97 w 109"/>
                <a:gd name="T15" fmla="*/ 89 h 109"/>
                <a:gd name="T16" fmla="*/ 97 w 109"/>
                <a:gd name="T17" fmla="*/ 88 h 109"/>
                <a:gd name="T18" fmla="*/ 109 w 109"/>
                <a:gd name="T19" fmla="*/ 54 h 109"/>
                <a:gd name="T20" fmla="*/ 54 w 109"/>
                <a:gd name="T21" fmla="*/ 0 h 109"/>
                <a:gd name="T22" fmla="*/ 54 w 109"/>
                <a:gd name="T23" fmla="*/ 101 h 109"/>
                <a:gd name="T24" fmla="*/ 7 w 109"/>
                <a:gd name="T25" fmla="*/ 54 h 109"/>
                <a:gd name="T26" fmla="*/ 54 w 109"/>
                <a:gd name="T27" fmla="*/ 7 h 109"/>
                <a:gd name="T28" fmla="*/ 101 w 109"/>
                <a:gd name="T29" fmla="*/ 54 h 109"/>
                <a:gd name="T30" fmla="*/ 54 w 109"/>
                <a:gd name="T31" fmla="*/ 101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9" h="109">
                  <a:moveTo>
                    <a:pt x="54" y="0"/>
                  </a:moveTo>
                  <a:cubicBezTo>
                    <a:pt x="24" y="0"/>
                    <a:pt x="0" y="24"/>
                    <a:pt x="0" y="54"/>
                  </a:cubicBezTo>
                  <a:cubicBezTo>
                    <a:pt x="0" y="67"/>
                    <a:pt x="5" y="80"/>
                    <a:pt x="12" y="89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6" y="93"/>
                    <a:pt x="20" y="97"/>
                    <a:pt x="25" y="100"/>
                  </a:cubicBezTo>
                  <a:cubicBezTo>
                    <a:pt x="34" y="106"/>
                    <a:pt x="44" y="109"/>
                    <a:pt x="54" y="109"/>
                  </a:cubicBezTo>
                  <a:cubicBezTo>
                    <a:pt x="65" y="109"/>
                    <a:pt x="74" y="106"/>
                    <a:pt x="82" y="101"/>
                  </a:cubicBezTo>
                  <a:cubicBezTo>
                    <a:pt x="88" y="98"/>
                    <a:pt x="93" y="94"/>
                    <a:pt x="97" y="89"/>
                  </a:cubicBezTo>
                  <a:cubicBezTo>
                    <a:pt x="97" y="88"/>
                    <a:pt x="97" y="88"/>
                    <a:pt x="97" y="88"/>
                  </a:cubicBezTo>
                  <a:cubicBezTo>
                    <a:pt x="104" y="79"/>
                    <a:pt x="109" y="67"/>
                    <a:pt x="109" y="54"/>
                  </a:cubicBezTo>
                  <a:cubicBezTo>
                    <a:pt x="109" y="24"/>
                    <a:pt x="85" y="0"/>
                    <a:pt x="54" y="0"/>
                  </a:cubicBezTo>
                  <a:close/>
                  <a:moveTo>
                    <a:pt x="54" y="101"/>
                  </a:moveTo>
                  <a:cubicBezTo>
                    <a:pt x="29" y="101"/>
                    <a:pt x="7" y="80"/>
                    <a:pt x="7" y="54"/>
                  </a:cubicBezTo>
                  <a:cubicBezTo>
                    <a:pt x="7" y="28"/>
                    <a:pt x="29" y="7"/>
                    <a:pt x="54" y="7"/>
                  </a:cubicBezTo>
                  <a:cubicBezTo>
                    <a:pt x="80" y="7"/>
                    <a:pt x="101" y="28"/>
                    <a:pt x="101" y="54"/>
                  </a:cubicBezTo>
                  <a:cubicBezTo>
                    <a:pt x="101" y="80"/>
                    <a:pt x="80" y="101"/>
                    <a:pt x="54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淘宝网Chenying0907出品 466"/>
            <p:cNvSpPr>
              <a:spLocks/>
            </p:cNvSpPr>
            <p:nvPr/>
          </p:nvSpPr>
          <p:spPr bwMode="auto">
            <a:xfrm>
              <a:off x="2369444" y="3325516"/>
              <a:ext cx="28851" cy="28851"/>
            </a:xfrm>
            <a:custGeom>
              <a:avLst/>
              <a:gdLst>
                <a:gd name="T0" fmla="*/ 13 w 17"/>
                <a:gd name="T1" fmla="*/ 2 h 17"/>
                <a:gd name="T2" fmla="*/ 2 w 17"/>
                <a:gd name="T3" fmla="*/ 4 h 17"/>
                <a:gd name="T4" fmla="*/ 5 w 17"/>
                <a:gd name="T5" fmla="*/ 15 h 17"/>
                <a:gd name="T6" fmla="*/ 15 w 17"/>
                <a:gd name="T7" fmla="*/ 12 h 17"/>
                <a:gd name="T8" fmla="*/ 13 w 17"/>
                <a:gd name="T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7">
                  <a:moveTo>
                    <a:pt x="13" y="2"/>
                  </a:moveTo>
                  <a:cubicBezTo>
                    <a:pt x="9" y="0"/>
                    <a:pt x="5" y="1"/>
                    <a:pt x="2" y="4"/>
                  </a:cubicBezTo>
                  <a:cubicBezTo>
                    <a:pt x="0" y="8"/>
                    <a:pt x="1" y="13"/>
                    <a:pt x="5" y="15"/>
                  </a:cubicBezTo>
                  <a:cubicBezTo>
                    <a:pt x="9" y="17"/>
                    <a:pt x="13" y="16"/>
                    <a:pt x="15" y="12"/>
                  </a:cubicBezTo>
                  <a:cubicBezTo>
                    <a:pt x="17" y="8"/>
                    <a:pt x="16" y="4"/>
                    <a:pt x="1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淘宝网Chenying0907出品 467"/>
            <p:cNvSpPr>
              <a:spLocks/>
            </p:cNvSpPr>
            <p:nvPr/>
          </p:nvSpPr>
          <p:spPr bwMode="auto">
            <a:xfrm>
              <a:off x="2353576" y="3101919"/>
              <a:ext cx="44719" cy="42556"/>
            </a:xfrm>
            <a:custGeom>
              <a:avLst/>
              <a:gdLst>
                <a:gd name="T0" fmla="*/ 3 w 26"/>
                <a:gd name="T1" fmla="*/ 14 h 25"/>
                <a:gd name="T2" fmla="*/ 14 w 26"/>
                <a:gd name="T3" fmla="*/ 23 h 25"/>
                <a:gd name="T4" fmla="*/ 24 w 26"/>
                <a:gd name="T5" fmla="*/ 21 h 25"/>
                <a:gd name="T6" fmla="*/ 26 w 26"/>
                <a:gd name="T7" fmla="*/ 17 h 25"/>
                <a:gd name="T8" fmla="*/ 23 w 26"/>
                <a:gd name="T9" fmla="*/ 11 h 25"/>
                <a:gd name="T10" fmla="*/ 11 w 26"/>
                <a:gd name="T11" fmla="*/ 2 h 25"/>
                <a:gd name="T12" fmla="*/ 1 w 26"/>
                <a:gd name="T13" fmla="*/ 4 h 25"/>
                <a:gd name="T14" fmla="*/ 0 w 26"/>
                <a:gd name="T15" fmla="*/ 8 h 25"/>
                <a:gd name="T16" fmla="*/ 3 w 26"/>
                <a:gd name="T17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25">
                  <a:moveTo>
                    <a:pt x="3" y="14"/>
                  </a:moveTo>
                  <a:cubicBezTo>
                    <a:pt x="14" y="23"/>
                    <a:pt x="14" y="23"/>
                    <a:pt x="14" y="23"/>
                  </a:cubicBezTo>
                  <a:cubicBezTo>
                    <a:pt x="18" y="25"/>
                    <a:pt x="22" y="24"/>
                    <a:pt x="24" y="21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15"/>
                    <a:pt x="25" y="12"/>
                    <a:pt x="23" y="1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3" y="1"/>
                    <a:pt x="1" y="4"/>
                  </a:cubicBezTo>
                  <a:cubicBezTo>
                    <a:pt x="0" y="5"/>
                    <a:pt x="0" y="7"/>
                    <a:pt x="0" y="8"/>
                  </a:cubicBezTo>
                  <a:cubicBezTo>
                    <a:pt x="0" y="10"/>
                    <a:pt x="1" y="13"/>
                    <a:pt x="3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淘宝网Chenying0907出品 468"/>
            <p:cNvSpPr>
              <a:spLocks/>
            </p:cNvSpPr>
            <p:nvPr/>
          </p:nvSpPr>
          <p:spPr bwMode="auto">
            <a:xfrm>
              <a:off x="2190567" y="3482034"/>
              <a:ext cx="200516" cy="271201"/>
            </a:xfrm>
            <a:custGeom>
              <a:avLst/>
              <a:gdLst>
                <a:gd name="T0" fmla="*/ 59 w 118"/>
                <a:gd name="T1" fmla="*/ 3 h 159"/>
                <a:gd name="T2" fmla="*/ 106 w 118"/>
                <a:gd name="T3" fmla="*/ 71 h 159"/>
                <a:gd name="T4" fmla="*/ 106 w 118"/>
                <a:gd name="T5" fmla="*/ 103 h 159"/>
                <a:gd name="T6" fmla="*/ 71 w 118"/>
                <a:gd name="T7" fmla="*/ 81 h 159"/>
                <a:gd name="T8" fmla="*/ 59 w 118"/>
                <a:gd name="T9" fmla="*/ 3 h 159"/>
                <a:gd name="T10" fmla="*/ 0 w 118"/>
                <a:gd name="T11" fmla="*/ 41 h 159"/>
                <a:gd name="T12" fmla="*/ 0 w 118"/>
                <a:gd name="T13" fmla="*/ 136 h 159"/>
                <a:gd name="T14" fmla="*/ 59 w 118"/>
                <a:gd name="T15" fmla="*/ 159 h 159"/>
                <a:gd name="T16" fmla="*/ 118 w 118"/>
                <a:gd name="T17" fmla="*/ 125 h 159"/>
                <a:gd name="T18" fmla="*/ 118 w 118"/>
                <a:gd name="T19" fmla="*/ 81 h 159"/>
                <a:gd name="T20" fmla="*/ 59 w 118"/>
                <a:gd name="T21" fmla="*/ 3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59">
                  <a:moveTo>
                    <a:pt x="59" y="3"/>
                  </a:moveTo>
                  <a:cubicBezTo>
                    <a:pt x="106" y="71"/>
                    <a:pt x="106" y="71"/>
                    <a:pt x="106" y="71"/>
                  </a:cubicBezTo>
                  <a:cubicBezTo>
                    <a:pt x="106" y="103"/>
                    <a:pt x="106" y="103"/>
                    <a:pt x="106" y="103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0" y="0"/>
                    <a:pt x="0" y="41"/>
                  </a:cubicBezTo>
                  <a:cubicBezTo>
                    <a:pt x="0" y="82"/>
                    <a:pt x="0" y="136"/>
                    <a:pt x="0" y="136"/>
                  </a:cubicBezTo>
                  <a:cubicBezTo>
                    <a:pt x="0" y="136"/>
                    <a:pt x="7" y="159"/>
                    <a:pt x="59" y="159"/>
                  </a:cubicBezTo>
                  <a:cubicBezTo>
                    <a:pt x="111" y="159"/>
                    <a:pt x="118" y="144"/>
                    <a:pt x="118" y="125"/>
                  </a:cubicBezTo>
                  <a:cubicBezTo>
                    <a:pt x="118" y="106"/>
                    <a:pt x="118" y="81"/>
                    <a:pt x="118" y="81"/>
                  </a:cubicBezTo>
                  <a:cubicBezTo>
                    <a:pt x="118" y="81"/>
                    <a:pt x="105" y="3"/>
                    <a:pt x="5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469"/>
            <p:cNvSpPr>
              <a:spLocks noChangeArrowheads="1"/>
            </p:cNvSpPr>
            <p:nvPr/>
          </p:nvSpPr>
          <p:spPr bwMode="auto">
            <a:xfrm>
              <a:off x="2200665" y="3293058"/>
              <a:ext cx="157960" cy="18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" name="淘宝网Chenying0907出品 85"/>
          <p:cNvSpPr txBox="1"/>
          <p:nvPr/>
        </p:nvSpPr>
        <p:spPr>
          <a:xfrm>
            <a:off x="2690840" y="2763144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86"/>
          <p:cNvSpPr txBox="1"/>
          <p:nvPr/>
        </p:nvSpPr>
        <p:spPr>
          <a:xfrm>
            <a:off x="1614171" y="4573753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87"/>
          <p:cNvSpPr txBox="1"/>
          <p:nvPr/>
        </p:nvSpPr>
        <p:spPr>
          <a:xfrm>
            <a:off x="3750865" y="4573753"/>
            <a:ext cx="19761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淘宝网Chenying0907出品 55"/>
          <p:cNvGrpSpPr/>
          <p:nvPr/>
        </p:nvGrpSpPr>
        <p:grpSpPr>
          <a:xfrm>
            <a:off x="5953570" y="1988840"/>
            <a:ext cx="4680520" cy="992833"/>
            <a:chOff x="6504950" y="2185700"/>
            <a:chExt cx="3102279" cy="992833"/>
          </a:xfrm>
        </p:grpSpPr>
        <p:sp>
          <p:nvSpPr>
            <p:cNvPr id="57" name="淘宝网Chenying0907出品 89"/>
            <p:cNvSpPr txBox="1"/>
            <p:nvPr/>
          </p:nvSpPr>
          <p:spPr>
            <a:xfrm>
              <a:off x="6994614" y="2215924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淘宝网Chenying0907出品 90"/>
            <p:cNvSpPr txBox="1"/>
            <p:nvPr/>
          </p:nvSpPr>
          <p:spPr>
            <a:xfrm>
              <a:off x="6688844" y="265531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91"/>
            <p:cNvSpPr txBox="1"/>
            <p:nvPr/>
          </p:nvSpPr>
          <p:spPr>
            <a:xfrm>
              <a:off x="6504950" y="2185700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8353D"/>
                  </a:solidFill>
                  <a:latin typeface="Impact MT Std" pitchFamily="34" charset="0"/>
                  <a:cs typeface="Iskoola Pota" panose="020B0502040204020203" pitchFamily="34" charset="0"/>
                </a:rPr>
                <a:t>01</a:t>
              </a:r>
              <a:endParaRPr lang="zh-CN" altLang="en-US" sz="2800" dirty="0">
                <a:solidFill>
                  <a:srgbClr val="F8353D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  <p:grpSp>
        <p:nvGrpSpPr>
          <p:cNvPr id="60" name="淘宝网Chenying0907出品 59"/>
          <p:cNvGrpSpPr/>
          <p:nvPr/>
        </p:nvGrpSpPr>
        <p:grpSpPr>
          <a:xfrm>
            <a:off x="5953570" y="3068960"/>
            <a:ext cx="4680520" cy="1011263"/>
            <a:chOff x="6504950" y="3265820"/>
            <a:chExt cx="3102279" cy="1011263"/>
          </a:xfrm>
        </p:grpSpPr>
        <p:sp>
          <p:nvSpPr>
            <p:cNvPr id="61" name="淘宝网Chenying0907出品 94"/>
            <p:cNvSpPr txBox="1"/>
            <p:nvPr/>
          </p:nvSpPr>
          <p:spPr>
            <a:xfrm>
              <a:off x="6994614" y="3296044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淘宝网Chenying0907出品 95"/>
            <p:cNvSpPr txBox="1"/>
            <p:nvPr/>
          </p:nvSpPr>
          <p:spPr>
            <a:xfrm>
              <a:off x="6688844" y="375386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3" name="淘宝网Chenying0907出品 96"/>
            <p:cNvSpPr txBox="1"/>
            <p:nvPr/>
          </p:nvSpPr>
          <p:spPr>
            <a:xfrm>
              <a:off x="6504950" y="3265820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FB850"/>
                  </a:solidFill>
                  <a:latin typeface="Impact MT Std" pitchFamily="34" charset="0"/>
                  <a:cs typeface="Iskoola Pota" panose="020B0502040204020203" pitchFamily="34" charset="0"/>
                </a:rPr>
                <a:t>02</a:t>
              </a:r>
              <a:endParaRPr lang="zh-CN" altLang="en-US" sz="2800" dirty="0">
                <a:solidFill>
                  <a:srgbClr val="FFB850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  <p:grpSp>
        <p:nvGrpSpPr>
          <p:cNvPr id="64" name="淘宝网Chenying0907出品 63"/>
          <p:cNvGrpSpPr/>
          <p:nvPr/>
        </p:nvGrpSpPr>
        <p:grpSpPr>
          <a:xfrm>
            <a:off x="6025578" y="4221088"/>
            <a:ext cx="4608513" cy="957685"/>
            <a:chOff x="6552677" y="4417948"/>
            <a:chExt cx="3054552" cy="957685"/>
          </a:xfrm>
        </p:grpSpPr>
        <p:sp>
          <p:nvSpPr>
            <p:cNvPr id="65" name="淘宝网Chenying0907出品 98"/>
            <p:cNvSpPr txBox="1"/>
            <p:nvPr/>
          </p:nvSpPr>
          <p:spPr>
            <a:xfrm>
              <a:off x="7042342" y="4448172"/>
              <a:ext cx="20709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淘宝网Chenying0907出品 99"/>
            <p:cNvSpPr txBox="1"/>
            <p:nvPr/>
          </p:nvSpPr>
          <p:spPr>
            <a:xfrm>
              <a:off x="6688844" y="4852413"/>
              <a:ext cx="291838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您的内容打在这里，或者通过复制您的文本后，在此框中选择粘贴，尽可能简介扼要，主题明确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7" name="淘宝网Chenying0907出品 100"/>
            <p:cNvSpPr txBox="1"/>
            <p:nvPr/>
          </p:nvSpPr>
          <p:spPr>
            <a:xfrm>
              <a:off x="6552677" y="4417948"/>
              <a:ext cx="7003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01ACBE"/>
                  </a:solidFill>
                  <a:latin typeface="Impact MT Std" pitchFamily="34" charset="0"/>
                  <a:cs typeface="Iskoola Pota" panose="020B0502040204020203" pitchFamily="34" charset="0"/>
                </a:rPr>
                <a:t>03</a:t>
              </a:r>
              <a:endParaRPr lang="zh-CN" altLang="en-US" sz="2800" dirty="0">
                <a:solidFill>
                  <a:srgbClr val="01ACBE"/>
                </a:solidFill>
                <a:latin typeface="Impact MT Std" pitchFamily="34" charset="0"/>
                <a:cs typeface="Iskoola Pota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64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53" grpId="0"/>
      <p:bldP spid="54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FB85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FB85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FB85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FB85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FFB8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74445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975548" y="2382812"/>
            <a:ext cx="1104119" cy="97857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1264100" y="1724132"/>
            <a:ext cx="1319798" cy="1169727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8" name="淘宝网Chenying0907出品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7464" y="1949892"/>
            <a:ext cx="2739098" cy="3875156"/>
          </a:xfrm>
          <a:prstGeom prst="rect">
            <a:avLst/>
          </a:prstGeom>
        </p:spPr>
      </p:pic>
      <p:pic>
        <p:nvPicPr>
          <p:cNvPr id="19" name="图片占位符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8" r="13278"/>
          <a:stretch>
            <a:fillRect/>
          </a:stretch>
        </p:blipFill>
        <p:spPr>
          <a:xfrm>
            <a:off x="1680914" y="2467007"/>
            <a:ext cx="2057499" cy="2801358"/>
          </a:xfrm>
          <a:prstGeom prst="rect">
            <a:avLst/>
          </a:prstGeom>
        </p:spPr>
      </p:pic>
      <p:sp>
        <p:nvSpPr>
          <p:cNvPr id="20" name="淘宝网Chenying0907出品 19"/>
          <p:cNvSpPr>
            <a:spLocks/>
          </p:cNvSpPr>
          <p:nvPr/>
        </p:nvSpPr>
        <p:spPr bwMode="auto">
          <a:xfrm>
            <a:off x="6307052" y="2060848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淘宝网Chenying0907出品 20"/>
          <p:cNvGrpSpPr/>
          <p:nvPr/>
        </p:nvGrpSpPr>
        <p:grpSpPr>
          <a:xfrm>
            <a:off x="4300064" y="2166557"/>
            <a:ext cx="2589611" cy="832699"/>
            <a:chOff x="2165343" y="1672805"/>
            <a:chExt cx="2589611" cy="832699"/>
          </a:xfrm>
        </p:grpSpPr>
        <p:sp>
          <p:nvSpPr>
            <p:cNvPr id="22" name="圆角淘宝网Chenying0907出品 21"/>
            <p:cNvSpPr/>
            <p:nvPr/>
          </p:nvSpPr>
          <p:spPr>
            <a:xfrm>
              <a:off x="2165343" y="1672805"/>
              <a:ext cx="2589611" cy="832699"/>
            </a:xfrm>
            <a:prstGeom prst="roundRect">
              <a:avLst>
                <a:gd name="adj" fmla="val 50000"/>
              </a:avLst>
            </a:prstGeom>
            <a:ln>
              <a:noFill/>
              <a:headEnd/>
              <a:tailEnd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3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4" name="淘宝网Chenying0907出品 23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FFB85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5" name="淘宝网Chenying0907出品 12"/>
            <p:cNvSpPr txBox="1"/>
            <p:nvPr/>
          </p:nvSpPr>
          <p:spPr>
            <a:xfrm>
              <a:off x="2353171" y="1839917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6" name="淘宝网Chenying0907出品 3"/>
          <p:cNvSpPr>
            <a:spLocks noChangeArrowheads="1"/>
          </p:cNvSpPr>
          <p:nvPr/>
        </p:nvSpPr>
        <p:spPr bwMode="auto">
          <a:xfrm>
            <a:off x="5565674" y="2348879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案例一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27" name="TextBox 503"/>
          <p:cNvSpPr txBox="1"/>
          <p:nvPr/>
        </p:nvSpPr>
        <p:spPr>
          <a:xfrm>
            <a:off x="6906643" y="2348879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淘宝网Chenying0907出品 19"/>
          <p:cNvSpPr>
            <a:spLocks/>
          </p:cNvSpPr>
          <p:nvPr/>
        </p:nvSpPr>
        <p:spPr bwMode="auto">
          <a:xfrm>
            <a:off x="6304375" y="3320987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淘宝网Chenying0907出品 28"/>
          <p:cNvGrpSpPr/>
          <p:nvPr/>
        </p:nvGrpSpPr>
        <p:grpSpPr>
          <a:xfrm>
            <a:off x="4297387" y="3426696"/>
            <a:ext cx="2592288" cy="832699"/>
            <a:chOff x="2165343" y="1672805"/>
            <a:chExt cx="2592288" cy="832699"/>
          </a:xfrm>
        </p:grpSpPr>
        <p:sp>
          <p:nvSpPr>
            <p:cNvPr id="30" name="圆角淘宝网Chenying0907出品 29"/>
            <p:cNvSpPr/>
            <p:nvPr/>
          </p:nvSpPr>
          <p:spPr>
            <a:xfrm>
              <a:off x="2165343" y="1672805"/>
              <a:ext cx="2592288" cy="832699"/>
            </a:xfrm>
            <a:prstGeom prst="roundRect">
              <a:avLst>
                <a:gd name="adj" fmla="val 50000"/>
              </a:avLst>
            </a:prstGeom>
            <a:solidFill>
              <a:srgbClr val="01ACBE"/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1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2" name="淘宝网Chenying0907出品 31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00ACBE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33" name="淘宝网Chenying0907出品 12"/>
            <p:cNvSpPr txBox="1"/>
            <p:nvPr/>
          </p:nvSpPr>
          <p:spPr>
            <a:xfrm>
              <a:off x="2353171" y="1871969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34" name="淘宝网Chenying0907出品 3"/>
          <p:cNvSpPr>
            <a:spLocks noChangeArrowheads="1"/>
          </p:cNvSpPr>
          <p:nvPr/>
        </p:nvSpPr>
        <p:spPr bwMode="auto">
          <a:xfrm>
            <a:off x="5562997" y="3609018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案例二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35" name="TextBox 503"/>
          <p:cNvSpPr txBox="1"/>
          <p:nvPr/>
        </p:nvSpPr>
        <p:spPr>
          <a:xfrm>
            <a:off x="6903966" y="3609018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淘宝网Chenying0907出品 19"/>
          <p:cNvSpPr>
            <a:spLocks/>
          </p:cNvSpPr>
          <p:nvPr/>
        </p:nvSpPr>
        <p:spPr bwMode="auto">
          <a:xfrm>
            <a:off x="6304375" y="4545123"/>
            <a:ext cx="4975111" cy="1044116"/>
          </a:xfrm>
          <a:custGeom>
            <a:avLst/>
            <a:gdLst>
              <a:gd name="T0" fmla="*/ 3200 w 3200"/>
              <a:gd name="T1" fmla="*/ 320 h 640"/>
              <a:gd name="T2" fmla="*/ 2880 w 3200"/>
              <a:gd name="T3" fmla="*/ 640 h 640"/>
              <a:gd name="T4" fmla="*/ 320 w 3200"/>
              <a:gd name="T5" fmla="*/ 640 h 640"/>
              <a:gd name="T6" fmla="*/ 0 w 3200"/>
              <a:gd name="T7" fmla="*/ 320 h 640"/>
              <a:gd name="T8" fmla="*/ 320 w 3200"/>
              <a:gd name="T9" fmla="*/ 0 h 640"/>
              <a:gd name="T10" fmla="*/ 2880 w 3200"/>
              <a:gd name="T11" fmla="*/ 0 h 640"/>
              <a:gd name="T12" fmla="*/ 3200 w 3200"/>
              <a:gd name="T13" fmla="*/ 320 h 6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00" h="640">
                <a:moveTo>
                  <a:pt x="3200" y="320"/>
                </a:moveTo>
                <a:cubicBezTo>
                  <a:pt x="3200" y="496"/>
                  <a:pt x="3056" y="640"/>
                  <a:pt x="2880" y="640"/>
                </a:cubicBezTo>
                <a:cubicBezTo>
                  <a:pt x="320" y="640"/>
                  <a:pt x="320" y="640"/>
                  <a:pt x="320" y="640"/>
                </a:cubicBezTo>
                <a:cubicBezTo>
                  <a:pt x="144" y="640"/>
                  <a:pt x="0" y="496"/>
                  <a:pt x="0" y="320"/>
                </a:cubicBezTo>
                <a:cubicBezTo>
                  <a:pt x="0" y="144"/>
                  <a:pt x="144" y="0"/>
                  <a:pt x="320" y="0"/>
                </a:cubicBezTo>
                <a:cubicBezTo>
                  <a:pt x="2880" y="0"/>
                  <a:pt x="2880" y="0"/>
                  <a:pt x="2880" y="0"/>
                </a:cubicBezTo>
                <a:cubicBezTo>
                  <a:pt x="3056" y="0"/>
                  <a:pt x="3200" y="144"/>
                  <a:pt x="3200" y="32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淘宝网Chenying0907出品 36"/>
          <p:cNvGrpSpPr/>
          <p:nvPr/>
        </p:nvGrpSpPr>
        <p:grpSpPr>
          <a:xfrm>
            <a:off x="4297387" y="4650832"/>
            <a:ext cx="2592288" cy="832699"/>
            <a:chOff x="2165343" y="1672805"/>
            <a:chExt cx="2592288" cy="832699"/>
          </a:xfrm>
        </p:grpSpPr>
        <p:sp>
          <p:nvSpPr>
            <p:cNvPr id="38" name="圆角淘宝网Chenying0907出品 37"/>
            <p:cNvSpPr/>
            <p:nvPr/>
          </p:nvSpPr>
          <p:spPr>
            <a:xfrm>
              <a:off x="2165343" y="1672805"/>
              <a:ext cx="2592288" cy="832699"/>
            </a:xfrm>
            <a:prstGeom prst="roundRect">
              <a:avLst>
                <a:gd name="adj" fmla="val 50000"/>
              </a:avLst>
            </a:prstGeom>
            <a:solidFill>
              <a:srgbClr val="F8353D"/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>
              <a:off x="2272446" y="1709102"/>
              <a:ext cx="1008373" cy="766040"/>
            </a:xfrm>
            <a:custGeom>
              <a:avLst/>
              <a:gdLst>
                <a:gd name="T0" fmla="*/ 206 w 524"/>
                <a:gd name="T1" fmla="*/ 0 h 398"/>
                <a:gd name="T2" fmla="*/ 199 w 524"/>
                <a:gd name="T3" fmla="*/ 0 h 398"/>
                <a:gd name="T4" fmla="*/ 195 w 524"/>
                <a:gd name="T5" fmla="*/ 0 h 398"/>
                <a:gd name="T6" fmla="*/ 190 w 524"/>
                <a:gd name="T7" fmla="*/ 0 h 398"/>
                <a:gd name="T8" fmla="*/ 0 w 524"/>
                <a:gd name="T9" fmla="*/ 199 h 398"/>
                <a:gd name="T10" fmla="*/ 190 w 524"/>
                <a:gd name="T11" fmla="*/ 398 h 398"/>
                <a:gd name="T12" fmla="*/ 195 w 524"/>
                <a:gd name="T13" fmla="*/ 398 h 398"/>
                <a:gd name="T14" fmla="*/ 199 w 524"/>
                <a:gd name="T15" fmla="*/ 398 h 398"/>
                <a:gd name="T16" fmla="*/ 206 w 524"/>
                <a:gd name="T17" fmla="*/ 398 h 398"/>
                <a:gd name="T18" fmla="*/ 524 w 524"/>
                <a:gd name="T19" fmla="*/ 199 h 398"/>
                <a:gd name="T20" fmla="*/ 206 w 524"/>
                <a:gd name="T2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24" h="398">
                  <a:moveTo>
                    <a:pt x="206" y="0"/>
                  </a:moveTo>
                  <a:cubicBezTo>
                    <a:pt x="204" y="0"/>
                    <a:pt x="201" y="0"/>
                    <a:pt x="199" y="0"/>
                  </a:cubicBezTo>
                  <a:cubicBezTo>
                    <a:pt x="198" y="0"/>
                    <a:pt x="196" y="0"/>
                    <a:pt x="195" y="0"/>
                  </a:cubicBezTo>
                  <a:cubicBezTo>
                    <a:pt x="193" y="0"/>
                    <a:pt x="192" y="0"/>
                    <a:pt x="190" y="0"/>
                  </a:cubicBezTo>
                  <a:cubicBezTo>
                    <a:pt x="84" y="5"/>
                    <a:pt x="0" y="92"/>
                    <a:pt x="0" y="199"/>
                  </a:cubicBezTo>
                  <a:cubicBezTo>
                    <a:pt x="0" y="306"/>
                    <a:pt x="84" y="393"/>
                    <a:pt x="190" y="398"/>
                  </a:cubicBezTo>
                  <a:cubicBezTo>
                    <a:pt x="192" y="398"/>
                    <a:pt x="193" y="398"/>
                    <a:pt x="195" y="398"/>
                  </a:cubicBezTo>
                  <a:cubicBezTo>
                    <a:pt x="196" y="398"/>
                    <a:pt x="198" y="398"/>
                    <a:pt x="199" y="398"/>
                  </a:cubicBezTo>
                  <a:cubicBezTo>
                    <a:pt x="201" y="398"/>
                    <a:pt x="204" y="398"/>
                    <a:pt x="206" y="398"/>
                  </a:cubicBezTo>
                  <a:cubicBezTo>
                    <a:pt x="401" y="394"/>
                    <a:pt x="524" y="199"/>
                    <a:pt x="524" y="199"/>
                  </a:cubicBezTo>
                  <a:cubicBezTo>
                    <a:pt x="524" y="199"/>
                    <a:pt x="401" y="4"/>
                    <a:pt x="20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0" name="淘宝网Chenying0907出品 39"/>
            <p:cNvSpPr/>
            <p:nvPr/>
          </p:nvSpPr>
          <p:spPr>
            <a:xfrm>
              <a:off x="2368263" y="1797613"/>
              <a:ext cx="589017" cy="589018"/>
            </a:xfrm>
            <a:prstGeom prst="ellipse">
              <a:avLst/>
            </a:prstGeom>
            <a:solidFill>
              <a:srgbClr val="F8353D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41" name="淘宝网Chenying0907出品 12"/>
            <p:cNvSpPr txBox="1"/>
            <p:nvPr/>
          </p:nvSpPr>
          <p:spPr>
            <a:xfrm>
              <a:off x="2353171" y="1871969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zh-CN" altLang="en-US" sz="28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42" name="淘宝网Chenying0907出品 3"/>
          <p:cNvSpPr>
            <a:spLocks noChangeArrowheads="1"/>
          </p:cNvSpPr>
          <p:nvPr/>
        </p:nvSpPr>
        <p:spPr bwMode="auto">
          <a:xfrm>
            <a:off x="5562997" y="4833154"/>
            <a:ext cx="1107977" cy="461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案例三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itchFamily="34" charset="0"/>
            </a:endParaRPr>
          </a:p>
        </p:txBody>
      </p:sp>
      <p:sp>
        <p:nvSpPr>
          <p:cNvPr id="43" name="TextBox 503"/>
          <p:cNvSpPr txBox="1"/>
          <p:nvPr/>
        </p:nvSpPr>
        <p:spPr>
          <a:xfrm>
            <a:off x="6903966" y="4833154"/>
            <a:ext cx="42315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5522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2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750"/>
                            </p:stCondLst>
                            <p:childTnLst>
                              <p:par>
                                <p:cTn id="93" presetID="2" presetClass="entr" presetSubtype="8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250"/>
                            </p:stCondLst>
                            <p:childTnLst>
                              <p:par>
                                <p:cTn id="9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0"/>
                            </p:stCondLst>
                            <p:childTnLst>
                              <p:par>
                                <p:cTn id="10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20" grpId="0" animBg="1"/>
      <p:bldP spid="26" grpId="0"/>
      <p:bldP spid="27" grpId="0"/>
      <p:bldP spid="28" grpId="0" animBg="1"/>
      <p:bldP spid="34" grpId="0"/>
      <p:bldP spid="35" grpId="0"/>
      <p:bldP spid="36" grpId="0" animBg="1"/>
      <p:bldP spid="42" grpId="0"/>
      <p:bldP spid="4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项目介绍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28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3165951" y="2924944"/>
            <a:ext cx="771396" cy="656971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677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13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44" name="淘宝网Chenying0907出品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600" y="2498186"/>
            <a:ext cx="3860800" cy="2238818"/>
          </a:xfrm>
          <a:prstGeom prst="rect">
            <a:avLst/>
          </a:prstGeom>
        </p:spPr>
      </p:pic>
      <p:sp>
        <p:nvSpPr>
          <p:cNvPr id="45" name="圆角淘宝网Chenying0907出品 44"/>
          <p:cNvSpPr/>
          <p:nvPr/>
        </p:nvSpPr>
        <p:spPr>
          <a:xfrm>
            <a:off x="8613775" y="1490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淘宝网Chenying0907出品 45"/>
          <p:cNvSpPr/>
          <p:nvPr/>
        </p:nvSpPr>
        <p:spPr>
          <a:xfrm>
            <a:off x="1577975" y="4157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圆角淘宝网Chenying0907出品 46"/>
          <p:cNvSpPr/>
          <p:nvPr/>
        </p:nvSpPr>
        <p:spPr>
          <a:xfrm>
            <a:off x="1577975" y="1490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淘宝网Chenying0907出品 47"/>
          <p:cNvSpPr/>
          <p:nvPr/>
        </p:nvSpPr>
        <p:spPr>
          <a:xfrm>
            <a:off x="8613775" y="4157466"/>
            <a:ext cx="2000250" cy="1587258"/>
          </a:xfrm>
          <a:prstGeom prst="roundRect">
            <a:avLst>
              <a:gd name="adj" fmla="val 13612"/>
            </a:avLst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85000"/>
                </a:schemeClr>
              </a:gs>
            </a:gsLst>
            <a:lin ang="2700000" scaled="1"/>
          </a:gradFill>
          <a:ln w="1270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9" name="淘宝网Chenying0907出品 48"/>
          <p:cNvCxnSpPr/>
          <p:nvPr/>
        </p:nvCxnSpPr>
        <p:spPr>
          <a:xfrm flipV="1">
            <a:off x="7810500" y="2807970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淘宝网Chenying0907出品 49"/>
          <p:cNvCxnSpPr/>
          <p:nvPr/>
        </p:nvCxnSpPr>
        <p:spPr>
          <a:xfrm flipH="1" flipV="1">
            <a:off x="3776663" y="2807970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淘宝网Chenying0907出品 50"/>
          <p:cNvCxnSpPr/>
          <p:nvPr/>
        </p:nvCxnSpPr>
        <p:spPr>
          <a:xfrm>
            <a:off x="7810500" y="4958947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淘宝网Chenying0907出品 51"/>
          <p:cNvCxnSpPr/>
          <p:nvPr/>
        </p:nvCxnSpPr>
        <p:spPr>
          <a:xfrm flipH="1">
            <a:off x="3776663" y="4958947"/>
            <a:ext cx="625475" cy="287252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淘宝网Chenying0907出品 52"/>
          <p:cNvGrpSpPr/>
          <p:nvPr/>
        </p:nvGrpSpPr>
        <p:grpSpPr>
          <a:xfrm>
            <a:off x="1577975" y="1461254"/>
            <a:ext cx="2000250" cy="382259"/>
            <a:chOff x="1577975" y="1461254"/>
            <a:chExt cx="2000250" cy="382259"/>
          </a:xfrm>
        </p:grpSpPr>
        <p:sp>
          <p:nvSpPr>
            <p:cNvPr id="54" name="淘宝网Chenying0907出品 53"/>
            <p:cNvSpPr/>
            <p:nvPr/>
          </p:nvSpPr>
          <p:spPr>
            <a:xfrm>
              <a:off x="1577975" y="1475335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FEB750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淘宝网Chenying0907出品 46"/>
            <p:cNvSpPr txBox="1"/>
            <p:nvPr/>
          </p:nvSpPr>
          <p:spPr>
            <a:xfrm>
              <a:off x="1657698" y="14612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56" name="淘宝网Chenying0907出品 55"/>
          <p:cNvGrpSpPr/>
          <p:nvPr/>
        </p:nvGrpSpPr>
        <p:grpSpPr>
          <a:xfrm>
            <a:off x="8613775" y="1461254"/>
            <a:ext cx="2000250" cy="382259"/>
            <a:chOff x="8613775" y="1461254"/>
            <a:chExt cx="2000250" cy="382259"/>
          </a:xfrm>
        </p:grpSpPr>
        <p:sp>
          <p:nvSpPr>
            <p:cNvPr id="57" name="淘宝网Chenying0907出品 56"/>
            <p:cNvSpPr/>
            <p:nvPr/>
          </p:nvSpPr>
          <p:spPr>
            <a:xfrm>
              <a:off x="8613775" y="1475335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E46E6F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淘宝网Chenying0907出品 47"/>
            <p:cNvSpPr txBox="1"/>
            <p:nvPr/>
          </p:nvSpPr>
          <p:spPr>
            <a:xfrm>
              <a:off x="8706198" y="14612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1577975" y="4157466"/>
            <a:ext cx="2000250" cy="378220"/>
            <a:chOff x="1577975" y="4157466"/>
            <a:chExt cx="2000250" cy="378220"/>
          </a:xfrm>
        </p:grpSpPr>
        <p:sp>
          <p:nvSpPr>
            <p:cNvPr id="60" name="淘宝网Chenying0907出品 59"/>
            <p:cNvSpPr/>
            <p:nvPr/>
          </p:nvSpPr>
          <p:spPr>
            <a:xfrm>
              <a:off x="1577975" y="4157466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01ACBE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淘宝网Chenying0907出品 48"/>
            <p:cNvSpPr txBox="1"/>
            <p:nvPr/>
          </p:nvSpPr>
          <p:spPr>
            <a:xfrm>
              <a:off x="1657698" y="41663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grpSp>
        <p:nvGrpSpPr>
          <p:cNvPr id="62" name="淘宝网Chenying0907出品 61"/>
          <p:cNvGrpSpPr/>
          <p:nvPr/>
        </p:nvGrpSpPr>
        <p:grpSpPr>
          <a:xfrm>
            <a:off x="8613775" y="4157466"/>
            <a:ext cx="2000250" cy="378220"/>
            <a:chOff x="8613775" y="4157466"/>
            <a:chExt cx="2000250" cy="378220"/>
          </a:xfrm>
        </p:grpSpPr>
        <p:sp>
          <p:nvSpPr>
            <p:cNvPr id="63" name="淘宝网Chenying0907出品 62"/>
            <p:cNvSpPr/>
            <p:nvPr/>
          </p:nvSpPr>
          <p:spPr>
            <a:xfrm>
              <a:off x="8613775" y="4157466"/>
              <a:ext cx="2000250" cy="368178"/>
            </a:xfrm>
            <a:custGeom>
              <a:avLst/>
              <a:gdLst>
                <a:gd name="connsiteX0" fmla="*/ 216058 w 2000250"/>
                <a:gd name="connsiteY0" fmla="*/ 0 h 368178"/>
                <a:gd name="connsiteX1" fmla="*/ 1784192 w 2000250"/>
                <a:gd name="connsiteY1" fmla="*/ 0 h 368178"/>
                <a:gd name="connsiteX2" fmla="*/ 2000250 w 2000250"/>
                <a:gd name="connsiteY2" fmla="*/ 216058 h 368178"/>
                <a:gd name="connsiteX3" fmla="*/ 2000250 w 2000250"/>
                <a:gd name="connsiteY3" fmla="*/ 368178 h 368178"/>
                <a:gd name="connsiteX4" fmla="*/ 0 w 2000250"/>
                <a:gd name="connsiteY4" fmla="*/ 368178 h 368178"/>
                <a:gd name="connsiteX5" fmla="*/ 0 w 2000250"/>
                <a:gd name="connsiteY5" fmla="*/ 216058 h 368178"/>
                <a:gd name="connsiteX6" fmla="*/ 216058 w 2000250"/>
                <a:gd name="connsiteY6" fmla="*/ 0 h 368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0250" h="368178">
                  <a:moveTo>
                    <a:pt x="216058" y="0"/>
                  </a:moveTo>
                  <a:lnTo>
                    <a:pt x="1784192" y="0"/>
                  </a:lnTo>
                  <a:cubicBezTo>
                    <a:pt x="1903518" y="0"/>
                    <a:pt x="2000250" y="96732"/>
                    <a:pt x="2000250" y="216058"/>
                  </a:cubicBezTo>
                  <a:lnTo>
                    <a:pt x="2000250" y="368178"/>
                  </a:lnTo>
                  <a:lnTo>
                    <a:pt x="0" y="368178"/>
                  </a:lnTo>
                  <a:lnTo>
                    <a:pt x="0" y="216058"/>
                  </a:lnTo>
                  <a:cubicBezTo>
                    <a:pt x="0" y="96732"/>
                    <a:pt x="96732" y="0"/>
                    <a:pt x="216058" y="0"/>
                  </a:cubicBezTo>
                  <a:close/>
                </a:path>
              </a:pathLst>
            </a:custGeom>
            <a:solidFill>
              <a:srgbClr val="663A77"/>
            </a:soli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淘宝网Chenying0907出品 49"/>
            <p:cNvSpPr txBox="1"/>
            <p:nvPr/>
          </p:nvSpPr>
          <p:spPr>
            <a:xfrm>
              <a:off x="8706198" y="4166354"/>
              <a:ext cx="18408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在此添加标题</a:t>
              </a:r>
            </a:p>
          </p:txBody>
        </p:sp>
      </p:grpSp>
      <p:sp>
        <p:nvSpPr>
          <p:cNvPr id="65" name="淘宝网Chenying0907出品 51"/>
          <p:cNvSpPr txBox="1"/>
          <p:nvPr/>
        </p:nvSpPr>
        <p:spPr>
          <a:xfrm>
            <a:off x="1705099" y="1988840"/>
            <a:ext cx="1791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淘宝网Chenying0907出品 52"/>
          <p:cNvSpPr txBox="1"/>
          <p:nvPr/>
        </p:nvSpPr>
        <p:spPr>
          <a:xfrm>
            <a:off x="8753599" y="1988840"/>
            <a:ext cx="18604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淘宝网Chenying0907出品 53"/>
          <p:cNvSpPr txBox="1"/>
          <p:nvPr/>
        </p:nvSpPr>
        <p:spPr>
          <a:xfrm>
            <a:off x="1705098" y="4681240"/>
            <a:ext cx="1873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淘宝网Chenying0907出品 54"/>
          <p:cNvSpPr txBox="1"/>
          <p:nvPr/>
        </p:nvSpPr>
        <p:spPr>
          <a:xfrm>
            <a:off x="8753599" y="4681240"/>
            <a:ext cx="1791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淘宝网Chenying0907出品 68"/>
          <p:cNvSpPr/>
          <p:nvPr/>
        </p:nvSpPr>
        <p:spPr>
          <a:xfrm>
            <a:off x="4657428" y="2636912"/>
            <a:ext cx="2880320" cy="1800200"/>
          </a:xfrm>
          <a:prstGeom prst="rect">
            <a:avLst/>
          </a:prstGeom>
          <a:blipFill>
            <a:blip r:embed="rId5"/>
            <a:srcRect/>
            <a:stretch>
              <a:fillRect l="-14513" t="-5202" r="-14513" b="-520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5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5" grpId="0" animBg="1"/>
      <p:bldP spid="46" grpId="0" animBg="1"/>
      <p:bldP spid="47" grpId="0" animBg="1"/>
      <p:bldP spid="48" grpId="0" animBg="1"/>
      <p:bldP spid="65" grpId="0"/>
      <p:bldP spid="66" grpId="0"/>
      <p:bldP spid="67" grpId="0"/>
      <p:bldP spid="68" grpId="0"/>
      <p:bldP spid="6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2209155" y="1734202"/>
            <a:ext cx="668974" cy="668974"/>
            <a:chOff x="6474776" y="1019119"/>
            <a:chExt cx="668974" cy="668974"/>
          </a:xfrm>
        </p:grpSpPr>
        <p:sp>
          <p:nvSpPr>
            <p:cNvPr id="18" name="圆角淘宝网Chenying0907出品 17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圆角淘宝网Chenying0907出品 19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1" name="淘宝网Chenying0907出品 52"/>
          <p:cNvSpPr txBox="1"/>
          <p:nvPr/>
        </p:nvSpPr>
        <p:spPr>
          <a:xfrm>
            <a:off x="2226113" y="1830683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B850"/>
                </a:solidFill>
                <a:latin typeface="Impact MT Std" pitchFamily="34" charset="0"/>
              </a:rPr>
              <a:t>01</a:t>
            </a:r>
            <a:endParaRPr lang="zh-CN" altLang="en-US" sz="2400" dirty="0">
              <a:solidFill>
                <a:srgbClr val="FFB850"/>
              </a:solidFill>
              <a:latin typeface="Impact MT Std" pitchFamily="34" charset="0"/>
            </a:endParaRPr>
          </a:p>
        </p:txBody>
      </p:sp>
      <p:grpSp>
        <p:nvGrpSpPr>
          <p:cNvPr id="22" name="淘宝网Chenying0907出品 21"/>
          <p:cNvGrpSpPr/>
          <p:nvPr/>
        </p:nvGrpSpPr>
        <p:grpSpPr>
          <a:xfrm>
            <a:off x="6547579" y="1734202"/>
            <a:ext cx="668974" cy="668974"/>
            <a:chOff x="6474776" y="1019119"/>
            <a:chExt cx="668974" cy="668974"/>
          </a:xfrm>
        </p:grpSpPr>
        <p:sp>
          <p:nvSpPr>
            <p:cNvPr id="24" name="圆角淘宝网Chenying0907出品 23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圆角淘宝网Chenying0907出品 25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7" name="淘宝网Chenying0907出品 59"/>
          <p:cNvSpPr txBox="1"/>
          <p:nvPr/>
        </p:nvSpPr>
        <p:spPr>
          <a:xfrm>
            <a:off x="6552495" y="1836147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FAB2F"/>
                </a:solidFill>
                <a:latin typeface="Impact MT Std" pitchFamily="34" charset="0"/>
              </a:rPr>
              <a:t>04</a:t>
            </a:r>
            <a:endParaRPr lang="zh-CN" altLang="en-US" sz="2400" dirty="0">
              <a:solidFill>
                <a:srgbClr val="FFAB2F"/>
              </a:solidFill>
              <a:latin typeface="Impact MT Std" pitchFamily="34" charset="0"/>
            </a:endParaRPr>
          </a:p>
        </p:txBody>
      </p:sp>
      <p:grpSp>
        <p:nvGrpSpPr>
          <p:cNvPr id="28" name="淘宝网Chenying0907出品 27"/>
          <p:cNvGrpSpPr/>
          <p:nvPr/>
        </p:nvGrpSpPr>
        <p:grpSpPr>
          <a:xfrm>
            <a:off x="2209155" y="2908952"/>
            <a:ext cx="668974" cy="668974"/>
            <a:chOff x="6474776" y="1019119"/>
            <a:chExt cx="668974" cy="668974"/>
          </a:xfrm>
        </p:grpSpPr>
        <p:sp>
          <p:nvSpPr>
            <p:cNvPr id="30" name="圆角淘宝网Chenying0907出品 29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圆角淘宝网Chenying0907出品 31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3" name="淘宝网Chenying0907出品 66"/>
          <p:cNvSpPr txBox="1"/>
          <p:nvPr/>
        </p:nvSpPr>
        <p:spPr>
          <a:xfrm>
            <a:off x="2214071" y="3012477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8353D"/>
                </a:solidFill>
                <a:latin typeface="Impact MT Std" pitchFamily="34" charset="0"/>
              </a:rPr>
              <a:t>02</a:t>
            </a:r>
            <a:endParaRPr lang="zh-CN" altLang="en-US" sz="24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grpSp>
        <p:nvGrpSpPr>
          <p:cNvPr id="34" name="淘宝网Chenying0907出品 33"/>
          <p:cNvGrpSpPr/>
          <p:nvPr/>
        </p:nvGrpSpPr>
        <p:grpSpPr>
          <a:xfrm>
            <a:off x="6547579" y="2908952"/>
            <a:ext cx="668974" cy="668974"/>
            <a:chOff x="6474776" y="1019119"/>
            <a:chExt cx="668974" cy="668974"/>
          </a:xfrm>
        </p:grpSpPr>
        <p:sp>
          <p:nvSpPr>
            <p:cNvPr id="36" name="圆角淘宝网Chenying0907出品 35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圆角淘宝网Chenying0907出品 37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9" name="淘宝网Chenying0907出品 73"/>
          <p:cNvSpPr txBox="1"/>
          <p:nvPr/>
        </p:nvSpPr>
        <p:spPr>
          <a:xfrm>
            <a:off x="6552495" y="3012200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F8353D"/>
                </a:solidFill>
                <a:latin typeface="Impact MT Std" pitchFamily="34" charset="0"/>
              </a:rPr>
              <a:t>05</a:t>
            </a:r>
            <a:endParaRPr lang="zh-CN" altLang="en-US" sz="24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grpSp>
        <p:nvGrpSpPr>
          <p:cNvPr id="40" name="淘宝网Chenying0907出品 39"/>
          <p:cNvGrpSpPr/>
          <p:nvPr/>
        </p:nvGrpSpPr>
        <p:grpSpPr>
          <a:xfrm>
            <a:off x="2202848" y="4083702"/>
            <a:ext cx="668974" cy="668974"/>
            <a:chOff x="6474776" y="1019119"/>
            <a:chExt cx="668974" cy="668974"/>
          </a:xfrm>
        </p:grpSpPr>
        <p:sp>
          <p:nvSpPr>
            <p:cNvPr id="42" name="圆角淘宝网Chenying0907出品 41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圆角淘宝网Chenying0907出品 43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5" name="淘宝网Chenying0907出品 80"/>
          <p:cNvSpPr txBox="1"/>
          <p:nvPr/>
        </p:nvSpPr>
        <p:spPr>
          <a:xfrm>
            <a:off x="2239748" y="4188789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1ACBE"/>
                </a:solidFill>
                <a:latin typeface="Impact MT Std" pitchFamily="34" charset="0"/>
              </a:rPr>
              <a:t>03</a:t>
            </a:r>
            <a:endParaRPr lang="zh-CN" altLang="en-US" sz="2400" dirty="0">
              <a:solidFill>
                <a:srgbClr val="01ACBE"/>
              </a:solidFill>
              <a:latin typeface="Impact MT Std" pitchFamily="34" charset="0"/>
            </a:endParaRPr>
          </a:p>
        </p:txBody>
      </p:sp>
      <p:grpSp>
        <p:nvGrpSpPr>
          <p:cNvPr id="46" name="淘宝网Chenying0907出品 45"/>
          <p:cNvGrpSpPr/>
          <p:nvPr/>
        </p:nvGrpSpPr>
        <p:grpSpPr>
          <a:xfrm>
            <a:off x="6547579" y="4083702"/>
            <a:ext cx="668974" cy="668974"/>
            <a:chOff x="6474776" y="1019119"/>
            <a:chExt cx="668974" cy="668974"/>
          </a:xfrm>
        </p:grpSpPr>
        <p:sp>
          <p:nvSpPr>
            <p:cNvPr id="48" name="圆角淘宝网Chenying0907出品 47"/>
            <p:cNvSpPr/>
            <p:nvPr/>
          </p:nvSpPr>
          <p:spPr>
            <a:xfrm>
              <a:off x="6474776" y="1019119"/>
              <a:ext cx="668974" cy="668974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90500" dist="635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0" name="圆角淘宝网Chenying0907出品 49"/>
            <p:cNvSpPr/>
            <p:nvPr/>
          </p:nvSpPr>
          <p:spPr>
            <a:xfrm>
              <a:off x="6541255" y="1085598"/>
              <a:ext cx="536016" cy="536016"/>
            </a:xfrm>
            <a:prstGeom prst="roundRect">
              <a:avLst>
                <a:gd name="adj" fmla="val 8667"/>
              </a:avLst>
            </a:prstGeom>
            <a:gradFill flip="none" rotWithShape="1">
              <a:gsLst>
                <a:gs pos="1000">
                  <a:schemeClr val="bg1">
                    <a:lumMod val="80000"/>
                  </a:schemeClr>
                </a:gs>
                <a:gs pos="100000">
                  <a:schemeClr val="bg1">
                    <a:lumMod val="99000"/>
                  </a:schemeClr>
                </a:gs>
              </a:gsLst>
              <a:lin ang="2700000" scaled="1"/>
              <a:tileRect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1397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51" name="淘宝网Chenying0907出品 87"/>
          <p:cNvSpPr txBox="1"/>
          <p:nvPr/>
        </p:nvSpPr>
        <p:spPr>
          <a:xfrm>
            <a:off x="6578172" y="4200992"/>
            <a:ext cx="647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019BAB"/>
                </a:solidFill>
                <a:latin typeface="Impact MT Std" pitchFamily="34" charset="0"/>
              </a:rPr>
              <a:t>06</a:t>
            </a:r>
            <a:endParaRPr lang="zh-CN" altLang="en-US" sz="2400" dirty="0">
              <a:solidFill>
                <a:srgbClr val="019BAB"/>
              </a:solidFill>
              <a:latin typeface="Impact MT Std" pitchFamily="34" charset="0"/>
            </a:endParaRPr>
          </a:p>
        </p:txBody>
      </p:sp>
      <p:grpSp>
        <p:nvGrpSpPr>
          <p:cNvPr id="52" name="淘宝网Chenying0907出品 51"/>
          <p:cNvGrpSpPr/>
          <p:nvPr/>
        </p:nvGrpSpPr>
        <p:grpSpPr>
          <a:xfrm>
            <a:off x="3078911" y="1662005"/>
            <a:ext cx="3132800" cy="943116"/>
            <a:chOff x="3451161" y="3777171"/>
            <a:chExt cx="3132800" cy="943116"/>
          </a:xfrm>
        </p:grpSpPr>
        <p:sp>
          <p:nvSpPr>
            <p:cNvPr id="53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5" name="淘宝网Chenying0907出品 54"/>
          <p:cNvCxnSpPr/>
          <p:nvPr/>
        </p:nvCxnSpPr>
        <p:spPr>
          <a:xfrm>
            <a:off x="1710190" y="5445125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淘宝网Chenying0907出品 115"/>
          <p:cNvSpPr txBox="1"/>
          <p:nvPr/>
        </p:nvSpPr>
        <p:spPr>
          <a:xfrm>
            <a:off x="1874403" y="5531123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7" name="淘宝网Chenying0907出品 56"/>
          <p:cNvGrpSpPr/>
          <p:nvPr/>
        </p:nvGrpSpPr>
        <p:grpSpPr>
          <a:xfrm>
            <a:off x="3003796" y="2845924"/>
            <a:ext cx="3132800" cy="943116"/>
            <a:chOff x="3451161" y="3777171"/>
            <a:chExt cx="3132800" cy="943116"/>
          </a:xfrm>
        </p:grpSpPr>
        <p:sp>
          <p:nvSpPr>
            <p:cNvPr id="58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淘宝网Chenying0907出品 59"/>
          <p:cNvGrpSpPr/>
          <p:nvPr/>
        </p:nvGrpSpPr>
        <p:grpSpPr>
          <a:xfrm>
            <a:off x="2968244" y="4077072"/>
            <a:ext cx="3132800" cy="943116"/>
            <a:chOff x="3451161" y="3777171"/>
            <a:chExt cx="3132800" cy="943116"/>
          </a:xfrm>
        </p:grpSpPr>
        <p:sp>
          <p:nvSpPr>
            <p:cNvPr id="61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淘宝网Chenying0907出品 62"/>
          <p:cNvGrpSpPr/>
          <p:nvPr/>
        </p:nvGrpSpPr>
        <p:grpSpPr>
          <a:xfrm>
            <a:off x="7357275" y="1628800"/>
            <a:ext cx="3132800" cy="943116"/>
            <a:chOff x="3451161" y="3777171"/>
            <a:chExt cx="3132800" cy="943116"/>
          </a:xfrm>
        </p:grpSpPr>
        <p:sp>
          <p:nvSpPr>
            <p:cNvPr id="64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淘宝网Chenying0907出品 65"/>
          <p:cNvGrpSpPr/>
          <p:nvPr/>
        </p:nvGrpSpPr>
        <p:grpSpPr>
          <a:xfrm>
            <a:off x="7328308" y="2845924"/>
            <a:ext cx="3132800" cy="943116"/>
            <a:chOff x="3451161" y="3777171"/>
            <a:chExt cx="3132800" cy="943116"/>
          </a:xfrm>
        </p:grpSpPr>
        <p:sp>
          <p:nvSpPr>
            <p:cNvPr id="67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9" name="淘宝网Chenying0907出品 68"/>
          <p:cNvGrpSpPr/>
          <p:nvPr/>
        </p:nvGrpSpPr>
        <p:grpSpPr>
          <a:xfrm>
            <a:off x="7292756" y="4077072"/>
            <a:ext cx="3132800" cy="943116"/>
            <a:chOff x="3451161" y="3777171"/>
            <a:chExt cx="3132800" cy="943116"/>
          </a:xfrm>
        </p:grpSpPr>
        <p:sp>
          <p:nvSpPr>
            <p:cNvPr id="70" name="淘宝网Chenying0907出品 103"/>
            <p:cNvSpPr txBox="1"/>
            <p:nvPr/>
          </p:nvSpPr>
          <p:spPr>
            <a:xfrm>
              <a:off x="3451161" y="3777171"/>
              <a:ext cx="172505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0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淘宝网Chenying0907出品 104"/>
            <p:cNvSpPr txBox="1"/>
            <p:nvPr/>
          </p:nvSpPr>
          <p:spPr>
            <a:xfrm>
              <a:off x="3457190" y="4135512"/>
              <a:ext cx="31267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515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1" grpId="0"/>
      <p:bldP spid="27" grpId="0"/>
      <p:bldP spid="33" grpId="0"/>
      <p:bldP spid="39" grpId="0"/>
      <p:bldP spid="45" grpId="0"/>
      <p:bldP spid="51" grpId="0"/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5"/>
          <p:cNvSpPr>
            <a:spLocks/>
          </p:cNvSpPr>
          <p:nvPr/>
        </p:nvSpPr>
        <p:spPr bwMode="auto">
          <a:xfrm rot="5400000">
            <a:off x="1010009" y="2473367"/>
            <a:ext cx="2018840" cy="178928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淘宝网Chenying0907出品 5"/>
          <p:cNvSpPr>
            <a:spLocks/>
          </p:cNvSpPr>
          <p:nvPr/>
        </p:nvSpPr>
        <p:spPr bwMode="auto">
          <a:xfrm rot="5400000">
            <a:off x="4204667" y="1824632"/>
            <a:ext cx="1275146" cy="113015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淘宝网Chenying0907出品 5"/>
          <p:cNvSpPr>
            <a:spLocks/>
          </p:cNvSpPr>
          <p:nvPr/>
        </p:nvSpPr>
        <p:spPr bwMode="auto">
          <a:xfrm rot="5400000">
            <a:off x="4389827" y="3128553"/>
            <a:ext cx="1781268" cy="157872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淘宝网Chenying0907出品 5"/>
          <p:cNvSpPr>
            <a:spLocks/>
          </p:cNvSpPr>
          <p:nvPr/>
        </p:nvSpPr>
        <p:spPr bwMode="auto">
          <a:xfrm rot="5400000">
            <a:off x="2995237" y="2765683"/>
            <a:ext cx="1359203" cy="120465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淘宝网Chenying0907出品 5"/>
          <p:cNvSpPr>
            <a:spLocks/>
          </p:cNvSpPr>
          <p:nvPr/>
        </p:nvSpPr>
        <p:spPr bwMode="auto">
          <a:xfrm rot="5400000">
            <a:off x="5876578" y="2666399"/>
            <a:ext cx="814361" cy="72176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淘宝网Chenying0907出品 5"/>
          <p:cNvSpPr>
            <a:spLocks/>
          </p:cNvSpPr>
          <p:nvPr/>
        </p:nvSpPr>
        <p:spPr bwMode="auto">
          <a:xfrm rot="5400000">
            <a:off x="2413321" y="4070273"/>
            <a:ext cx="1318383" cy="1168473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淘宝网Chenying0907出品 5"/>
          <p:cNvSpPr>
            <a:spLocks/>
          </p:cNvSpPr>
          <p:nvPr/>
        </p:nvSpPr>
        <p:spPr bwMode="auto">
          <a:xfrm rot="5400000">
            <a:off x="2658873" y="1908163"/>
            <a:ext cx="827279" cy="73321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淘宝网Chenying0907出品 5"/>
          <p:cNvSpPr>
            <a:spLocks/>
          </p:cNvSpPr>
          <p:nvPr/>
        </p:nvSpPr>
        <p:spPr bwMode="auto">
          <a:xfrm rot="5400000">
            <a:off x="3725466" y="4107690"/>
            <a:ext cx="698371" cy="61896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淘宝网Chenying0907出品 5"/>
          <p:cNvSpPr>
            <a:spLocks/>
          </p:cNvSpPr>
          <p:nvPr/>
        </p:nvSpPr>
        <p:spPr bwMode="auto">
          <a:xfrm rot="5400000">
            <a:off x="1670244" y="4536084"/>
            <a:ext cx="698371" cy="61896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淘宝网Chenying0907出品 3" descr="clo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913" y="2824436"/>
            <a:ext cx="405689" cy="405689"/>
          </a:xfrm>
          <a:prstGeom prst="rect">
            <a:avLst/>
          </a:prstGeom>
        </p:spPr>
      </p:pic>
      <p:pic>
        <p:nvPicPr>
          <p:cNvPr id="26" name="淘宝网Chenying0907出品 14" descr="cloud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7299" y="4224022"/>
            <a:ext cx="386296" cy="386296"/>
          </a:xfrm>
          <a:prstGeom prst="rect">
            <a:avLst/>
          </a:prstGeom>
        </p:spPr>
      </p:pic>
      <p:pic>
        <p:nvPicPr>
          <p:cNvPr id="27" name="淘宝网Chenying0907出品 15" descr="comments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379" y="2123275"/>
            <a:ext cx="304267" cy="304267"/>
          </a:xfrm>
          <a:prstGeom prst="rect">
            <a:avLst/>
          </a:prstGeom>
        </p:spPr>
      </p:pic>
      <p:pic>
        <p:nvPicPr>
          <p:cNvPr id="28" name="淘宝网Chenying0907出品 19" descr="bulb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416" y="4651194"/>
            <a:ext cx="405689" cy="405689"/>
          </a:xfrm>
          <a:prstGeom prst="rect">
            <a:avLst/>
          </a:prstGeom>
        </p:spPr>
      </p:pic>
      <p:sp>
        <p:nvSpPr>
          <p:cNvPr id="29" name="淘宝网Chenying0907出品 19"/>
          <p:cNvSpPr txBox="1"/>
          <p:nvPr/>
        </p:nvSpPr>
        <p:spPr>
          <a:xfrm>
            <a:off x="1201043" y="2780928"/>
            <a:ext cx="17250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3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淘宝网Chenying0907出品 25"/>
          <p:cNvSpPr txBox="1"/>
          <p:nvPr/>
        </p:nvSpPr>
        <p:spPr>
          <a:xfrm>
            <a:off x="4441403" y="3430741"/>
            <a:ext cx="17250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淘宝网Chenying0907出品 28"/>
          <p:cNvSpPr txBox="1"/>
          <p:nvPr/>
        </p:nvSpPr>
        <p:spPr>
          <a:xfrm>
            <a:off x="2567511" y="4328028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淘宝网Chenying0907出品 29"/>
          <p:cNvSpPr txBox="1"/>
          <p:nvPr/>
        </p:nvSpPr>
        <p:spPr>
          <a:xfrm>
            <a:off x="3169837" y="3040648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淘宝网Chenying0907出品 30"/>
          <p:cNvSpPr txBox="1"/>
          <p:nvPr/>
        </p:nvSpPr>
        <p:spPr>
          <a:xfrm>
            <a:off x="4335190" y="2064822"/>
            <a:ext cx="10100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淘宝网Chenying0907出品 32"/>
          <p:cNvSpPr txBox="1"/>
          <p:nvPr/>
        </p:nvSpPr>
        <p:spPr>
          <a:xfrm>
            <a:off x="7007053" y="2420888"/>
            <a:ext cx="26471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3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淘宝网Chenying0907出品 34"/>
          <p:cNvCxnSpPr/>
          <p:nvPr/>
        </p:nvCxnSpPr>
        <p:spPr>
          <a:xfrm>
            <a:off x="7095153" y="2968190"/>
            <a:ext cx="242952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淘宝网Chenying0907出品 34"/>
          <p:cNvSpPr txBox="1"/>
          <p:nvPr/>
        </p:nvSpPr>
        <p:spPr>
          <a:xfrm>
            <a:off x="6997546" y="3011468"/>
            <a:ext cx="38525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</a:t>
            </a: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、美观、</a:t>
            </a: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创意</a:t>
            </a:r>
            <a:endParaRPr lang="en-US" altLang="zh-CN" sz="16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buClr>
                <a:prstClr val="black">
                  <a:lumMod val="50000"/>
                  <a:lumOff val="50000"/>
                </a:prstClr>
              </a:buClr>
            </a:pP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有效</a:t>
            </a: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、超值、</a:t>
            </a: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保密</a:t>
            </a:r>
            <a:endParaRPr lang="en-US" altLang="zh-CN" sz="1600" dirty="0" smtClean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583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3500"/>
                            </p:stCondLst>
                            <p:childTnLst>
                              <p:par>
                                <p:cTn id="1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4500"/>
                            </p:stCondLst>
                            <p:childTnLst>
                              <p:par>
                                <p:cTn id="1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9" grpId="0"/>
      <p:bldP spid="30" grpId="0"/>
      <p:bldP spid="31" grpId="0"/>
      <p:bldP spid="32" grpId="0"/>
      <p:bldP spid="33" grpId="0"/>
      <p:bldP spid="34" grpId="0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6444281" y="1507787"/>
            <a:ext cx="1160077" cy="1028169"/>
            <a:chOff x="3295850" y="2263222"/>
            <a:chExt cx="2643765" cy="2343151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165"/>
                </a:gs>
                <a:gs pos="100000">
                  <a:srgbClr val="FF9A05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FF9B09"/>
                  </a:gs>
                  <a:gs pos="100000">
                    <a:srgbClr val="FFDBA7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1" name="淘宝网Chenying0907出品 20"/>
          <p:cNvGrpSpPr/>
          <p:nvPr/>
        </p:nvGrpSpPr>
        <p:grpSpPr>
          <a:xfrm>
            <a:off x="6447108" y="4409040"/>
            <a:ext cx="1160076" cy="1028168"/>
            <a:chOff x="3295850" y="2263222"/>
            <a:chExt cx="2643765" cy="2343151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5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6447108" y="2961240"/>
            <a:ext cx="1160076" cy="1028168"/>
            <a:chOff x="3295850" y="2263222"/>
            <a:chExt cx="2643765" cy="2343151"/>
          </a:xfrm>
        </p:grpSpPr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3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gradFill flip="none" rotWithShape="1">
                <a:gsLst>
                  <a:gs pos="0">
                    <a:srgbClr val="E35353"/>
                  </a:gs>
                  <a:gs pos="100000">
                    <a:srgbClr val="F1A9A9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3837620" y="886919"/>
            <a:ext cx="1332989" cy="4617591"/>
            <a:chOff x="3837620" y="886919"/>
            <a:chExt cx="1332989" cy="4617591"/>
          </a:xfrm>
        </p:grpSpPr>
        <p:sp>
          <p:nvSpPr>
            <p:cNvPr id="32" name="淘宝网Chenying0907出品 11"/>
            <p:cNvSpPr>
              <a:spLocks/>
            </p:cNvSpPr>
            <p:nvPr/>
          </p:nvSpPr>
          <p:spPr bwMode="auto">
            <a:xfrm rot="3600000">
              <a:off x="2346651" y="2680552"/>
              <a:ext cx="4617591" cy="1030325"/>
            </a:xfrm>
            <a:custGeom>
              <a:avLst/>
              <a:gdLst>
                <a:gd name="T0" fmla="*/ 1275 w 2572"/>
                <a:gd name="T1" fmla="*/ 0 h 649"/>
                <a:gd name="T2" fmla="*/ 648 w 2572"/>
                <a:gd name="T3" fmla="*/ 0 h 649"/>
                <a:gd name="T4" fmla="*/ 0 w 2572"/>
                <a:gd name="T5" fmla="*/ 649 h 649"/>
                <a:gd name="T6" fmla="*/ 648 w 2572"/>
                <a:gd name="T7" fmla="*/ 649 h 649"/>
                <a:gd name="T8" fmla="*/ 1275 w 2572"/>
                <a:gd name="T9" fmla="*/ 649 h 649"/>
                <a:gd name="T10" fmla="*/ 2572 w 2572"/>
                <a:gd name="T11" fmla="*/ 649 h 649"/>
                <a:gd name="T12" fmla="*/ 2572 w 2572"/>
                <a:gd name="T13" fmla="*/ 0 h 649"/>
                <a:gd name="T14" fmla="*/ 1275 w 2572"/>
                <a:gd name="T15" fmla="*/ 0 h 649"/>
                <a:gd name="connsiteX0" fmla="*/ 4957 w 10000"/>
                <a:gd name="connsiteY0" fmla="*/ 0 h 10000"/>
                <a:gd name="connsiteX1" fmla="*/ 1408 w 10000"/>
                <a:gd name="connsiteY1" fmla="*/ 233 h 10000"/>
                <a:gd name="connsiteX2" fmla="*/ 0 w 10000"/>
                <a:gd name="connsiteY2" fmla="*/ 10000 h 10000"/>
                <a:gd name="connsiteX3" fmla="*/ 2519 w 10000"/>
                <a:gd name="connsiteY3" fmla="*/ 10000 h 10000"/>
                <a:gd name="connsiteX4" fmla="*/ 4957 w 10000"/>
                <a:gd name="connsiteY4" fmla="*/ 10000 h 10000"/>
                <a:gd name="connsiteX5" fmla="*/ 10000 w 10000"/>
                <a:gd name="connsiteY5" fmla="*/ 10000 h 10000"/>
                <a:gd name="connsiteX6" fmla="*/ 10000 w 10000"/>
                <a:gd name="connsiteY6" fmla="*/ 0 h 10000"/>
                <a:gd name="connsiteX7" fmla="*/ 4957 w 10000"/>
                <a:gd name="connsiteY7" fmla="*/ 0 h 10000"/>
                <a:gd name="connsiteX0" fmla="*/ 4957 w 11406"/>
                <a:gd name="connsiteY0" fmla="*/ 0 h 10086"/>
                <a:gd name="connsiteX1" fmla="*/ 1408 w 11406"/>
                <a:gd name="connsiteY1" fmla="*/ 233 h 10086"/>
                <a:gd name="connsiteX2" fmla="*/ 0 w 11406"/>
                <a:gd name="connsiteY2" fmla="*/ 10000 h 10086"/>
                <a:gd name="connsiteX3" fmla="*/ 2519 w 11406"/>
                <a:gd name="connsiteY3" fmla="*/ 10000 h 10086"/>
                <a:gd name="connsiteX4" fmla="*/ 4957 w 11406"/>
                <a:gd name="connsiteY4" fmla="*/ 10000 h 10086"/>
                <a:gd name="connsiteX5" fmla="*/ 11406 w 11406"/>
                <a:gd name="connsiteY5" fmla="*/ 10086 h 10086"/>
                <a:gd name="connsiteX6" fmla="*/ 10000 w 11406"/>
                <a:gd name="connsiteY6" fmla="*/ 0 h 10086"/>
                <a:gd name="connsiteX7" fmla="*/ 4957 w 11406"/>
                <a:gd name="connsiteY7" fmla="*/ 0 h 1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06" h="10086">
                  <a:moveTo>
                    <a:pt x="4957" y="0"/>
                  </a:moveTo>
                  <a:lnTo>
                    <a:pt x="1408" y="233"/>
                  </a:lnTo>
                  <a:lnTo>
                    <a:pt x="0" y="10000"/>
                  </a:lnTo>
                  <a:lnTo>
                    <a:pt x="2519" y="10000"/>
                  </a:lnTo>
                  <a:lnTo>
                    <a:pt x="4957" y="10000"/>
                  </a:lnTo>
                  <a:lnTo>
                    <a:pt x="11406" y="10086"/>
                  </a:lnTo>
                  <a:lnTo>
                    <a:pt x="10000" y="0"/>
                  </a:lnTo>
                  <a:lnTo>
                    <a:pt x="4957" y="0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等腰三角形 32"/>
            <p:cNvSpPr/>
            <p:nvPr/>
          </p:nvSpPr>
          <p:spPr>
            <a:xfrm rot="7200000">
              <a:off x="3354481" y="1946957"/>
              <a:ext cx="1410172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DD47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1326751" y="881272"/>
            <a:ext cx="1808360" cy="4622003"/>
            <a:chOff x="1326751" y="881272"/>
            <a:chExt cx="1808360" cy="4622003"/>
          </a:xfrm>
        </p:grpSpPr>
        <p:sp>
          <p:nvSpPr>
            <p:cNvPr id="35" name="淘宝网Chenying0907出品 34"/>
            <p:cNvSpPr>
              <a:spLocks/>
            </p:cNvSpPr>
            <p:nvPr/>
          </p:nvSpPr>
          <p:spPr bwMode="auto">
            <a:xfrm rot="1800000">
              <a:off x="2115576" y="881272"/>
              <a:ext cx="1019535" cy="4622003"/>
            </a:xfrm>
            <a:custGeom>
              <a:avLst/>
              <a:gdLst>
                <a:gd name="connsiteX0" fmla="*/ 1023145 w 1028264"/>
                <a:gd name="connsiteY0" fmla="*/ 0 h 4661577"/>
                <a:gd name="connsiteX1" fmla="*/ 1028264 w 1028264"/>
                <a:gd name="connsiteY1" fmla="*/ 4661577 h 4661577"/>
                <a:gd name="connsiteX2" fmla="*/ 10022 w 1028264"/>
                <a:gd name="connsiteY2" fmla="*/ 4073695 h 4661577"/>
                <a:gd name="connsiteX3" fmla="*/ 0 w 1028264"/>
                <a:gd name="connsiteY3" fmla="*/ 4064000 h 4661577"/>
                <a:gd name="connsiteX4" fmla="*/ 16973 w 1028264"/>
                <a:gd name="connsiteY4" fmla="*/ 581660 h 4661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8264" h="4661577">
                  <a:moveTo>
                    <a:pt x="1023145" y="0"/>
                  </a:moveTo>
                  <a:lnTo>
                    <a:pt x="1028264" y="4661577"/>
                  </a:lnTo>
                  <a:lnTo>
                    <a:pt x="10022" y="4073695"/>
                  </a:lnTo>
                  <a:lnTo>
                    <a:pt x="0" y="4064000"/>
                  </a:lnTo>
                  <a:lnTo>
                    <a:pt x="16973" y="581660"/>
                  </a:lnTo>
                  <a:close/>
                </a:path>
              </a:pathLst>
            </a:custGeom>
            <a:solidFill>
              <a:srgbClr val="FEB750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等腰三角形 32"/>
            <p:cNvSpPr/>
            <p:nvPr/>
          </p:nvSpPr>
          <p:spPr>
            <a:xfrm>
              <a:off x="1326751" y="3988557"/>
              <a:ext cx="1430573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FE9E1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7" name="淘宝网Chenying0907出品 36"/>
          <p:cNvGrpSpPr/>
          <p:nvPr/>
        </p:nvGrpSpPr>
        <p:grpSpPr>
          <a:xfrm>
            <a:off x="1273051" y="4226842"/>
            <a:ext cx="4035952" cy="1430573"/>
            <a:chOff x="1319820" y="4226842"/>
            <a:chExt cx="4035952" cy="1430573"/>
          </a:xfrm>
        </p:grpSpPr>
        <p:sp>
          <p:nvSpPr>
            <p:cNvPr id="38" name="淘宝网Chenying0907出品 37"/>
            <p:cNvSpPr>
              <a:spLocks/>
            </p:cNvSpPr>
            <p:nvPr/>
          </p:nvSpPr>
          <p:spPr bwMode="auto">
            <a:xfrm rot="5400000">
              <a:off x="2826097" y="2918551"/>
              <a:ext cx="1023398" cy="4035952"/>
            </a:xfrm>
            <a:custGeom>
              <a:avLst/>
              <a:gdLst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10945 w 1032160"/>
                <a:gd name="connsiteY3" fmla="*/ 585205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6183 w 1032160"/>
                <a:gd name="connsiteY3" fmla="*/ 594730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8" fmla="*/ 0 w 1032160"/>
                <a:gd name="connsiteY8" fmla="*/ 4070508 h 4070508"/>
                <a:gd name="connsiteX0" fmla="*/ 0 w 1032160"/>
                <a:gd name="connsiteY0" fmla="*/ 4070508 h 4070508"/>
                <a:gd name="connsiteX1" fmla="*/ 0 w 1032160"/>
                <a:gd name="connsiteY1" fmla="*/ 2895686 h 4070508"/>
                <a:gd name="connsiteX2" fmla="*/ 524 w 1032160"/>
                <a:gd name="connsiteY2" fmla="*/ 2895686 h 4070508"/>
                <a:gd name="connsiteX3" fmla="*/ 6183 w 1032160"/>
                <a:gd name="connsiteY3" fmla="*/ 594730 h 4070508"/>
                <a:gd name="connsiteX4" fmla="*/ 1024549 w 1032160"/>
                <a:gd name="connsiteY4" fmla="*/ 0 h 4070508"/>
                <a:gd name="connsiteX5" fmla="*/ 1027491 w 1032160"/>
                <a:gd name="connsiteY5" fmla="*/ 2895686 h 4070508"/>
                <a:gd name="connsiteX6" fmla="*/ 1032160 w 1032160"/>
                <a:gd name="connsiteY6" fmla="*/ 2895686 h 4070508"/>
                <a:gd name="connsiteX7" fmla="*/ 1032160 w 1032160"/>
                <a:gd name="connsiteY7" fmla="*/ 3474590 h 4070508"/>
                <a:gd name="connsiteX8" fmla="*/ 0 w 1032160"/>
                <a:gd name="connsiteY8" fmla="*/ 4070508 h 4070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32160" h="4070508">
                  <a:moveTo>
                    <a:pt x="0" y="4070508"/>
                  </a:moveTo>
                  <a:lnTo>
                    <a:pt x="0" y="2895686"/>
                  </a:lnTo>
                  <a:lnTo>
                    <a:pt x="524" y="2895686"/>
                  </a:lnTo>
                  <a:cubicBezTo>
                    <a:pt x="2410" y="2128701"/>
                    <a:pt x="4297" y="1361715"/>
                    <a:pt x="6183" y="594730"/>
                  </a:cubicBezTo>
                  <a:lnTo>
                    <a:pt x="1024549" y="0"/>
                  </a:lnTo>
                  <a:cubicBezTo>
                    <a:pt x="1025530" y="965229"/>
                    <a:pt x="1026510" y="1930457"/>
                    <a:pt x="1027491" y="2895686"/>
                  </a:cubicBezTo>
                  <a:lnTo>
                    <a:pt x="1032160" y="2895686"/>
                  </a:lnTo>
                  <a:lnTo>
                    <a:pt x="1032160" y="3474590"/>
                  </a:lnTo>
                  <a:lnTo>
                    <a:pt x="0" y="4070508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等腰三角形 32"/>
            <p:cNvSpPr/>
            <p:nvPr/>
          </p:nvSpPr>
          <p:spPr>
            <a:xfrm rot="14400000">
              <a:off x="4107765" y="4720182"/>
              <a:ext cx="1430573" cy="443894"/>
            </a:xfrm>
            <a:custGeom>
              <a:avLst/>
              <a:gdLst>
                <a:gd name="connsiteX0" fmla="*/ 0 w 1193370"/>
                <a:gd name="connsiteY0" fmla="*/ 665183 h 665183"/>
                <a:gd name="connsiteX1" fmla="*/ 596685 w 1193370"/>
                <a:gd name="connsiteY1" fmla="*/ 0 h 665183"/>
                <a:gd name="connsiteX2" fmla="*/ 1193370 w 1193370"/>
                <a:gd name="connsiteY2" fmla="*/ 665183 h 665183"/>
                <a:gd name="connsiteX3" fmla="*/ 0 w 1193370"/>
                <a:gd name="connsiteY3" fmla="*/ 665183 h 665183"/>
                <a:gd name="connsiteX0" fmla="*/ 0 w 1468222"/>
                <a:gd name="connsiteY0" fmla="*/ 479445 h 479445"/>
                <a:gd name="connsiteX1" fmla="*/ 1468222 w 1468222"/>
                <a:gd name="connsiteY1" fmla="*/ 0 h 479445"/>
                <a:gd name="connsiteX2" fmla="*/ 1193370 w 1468222"/>
                <a:gd name="connsiteY2" fmla="*/ 479445 h 479445"/>
                <a:gd name="connsiteX3" fmla="*/ 0 w 1468222"/>
                <a:gd name="connsiteY3" fmla="*/ 479445 h 479445"/>
                <a:gd name="connsiteX0" fmla="*/ 0 w 1442822"/>
                <a:gd name="connsiteY0" fmla="*/ 447695 h 447695"/>
                <a:gd name="connsiteX1" fmla="*/ 1442822 w 1442822"/>
                <a:gd name="connsiteY1" fmla="*/ 0 h 447695"/>
                <a:gd name="connsiteX2" fmla="*/ 1193370 w 1442822"/>
                <a:gd name="connsiteY2" fmla="*/ 447695 h 447695"/>
                <a:gd name="connsiteX3" fmla="*/ 0 w 1442822"/>
                <a:gd name="connsiteY3" fmla="*/ 447695 h 447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42822" h="447695">
                  <a:moveTo>
                    <a:pt x="0" y="447695"/>
                  </a:moveTo>
                  <a:lnTo>
                    <a:pt x="1442822" y="0"/>
                  </a:lnTo>
                  <a:lnTo>
                    <a:pt x="1193370" y="447695"/>
                  </a:lnTo>
                  <a:lnTo>
                    <a:pt x="0" y="447695"/>
                  </a:lnTo>
                  <a:close/>
                </a:path>
              </a:pathLst>
            </a:custGeom>
            <a:solidFill>
              <a:srgbClr val="0187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0" name="淘宝网Chenying0907出品 34"/>
          <p:cNvSpPr txBox="1"/>
          <p:nvPr/>
        </p:nvSpPr>
        <p:spPr>
          <a:xfrm>
            <a:off x="2281114" y="4645581"/>
            <a:ext cx="28803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淘宝网Chenying0907出品 35"/>
          <p:cNvSpPr txBox="1"/>
          <p:nvPr/>
        </p:nvSpPr>
        <p:spPr>
          <a:xfrm rot="3600000">
            <a:off x="3155784" y="2817240"/>
            <a:ext cx="2880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淘宝网Chenying0907出品 36"/>
          <p:cNvSpPr txBox="1"/>
          <p:nvPr/>
        </p:nvSpPr>
        <p:spPr>
          <a:xfrm rot="18000000" flipH="1">
            <a:off x="1067552" y="3085492"/>
            <a:ext cx="28803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淘宝网Chenying0907出品 42"/>
          <p:cNvGrpSpPr/>
          <p:nvPr/>
        </p:nvGrpSpPr>
        <p:grpSpPr>
          <a:xfrm>
            <a:off x="7690301" y="4473292"/>
            <a:ext cx="3231821" cy="971932"/>
            <a:chOff x="3457192" y="3925490"/>
            <a:chExt cx="2680450" cy="971932"/>
          </a:xfrm>
        </p:grpSpPr>
        <p:sp>
          <p:nvSpPr>
            <p:cNvPr id="44" name="淘宝网Chenying0907出品 44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淘宝网Chenying0907出品 45"/>
            <p:cNvSpPr txBox="1"/>
            <p:nvPr/>
          </p:nvSpPr>
          <p:spPr>
            <a:xfrm>
              <a:off x="3457192" y="437420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淘宝网Chenying0907出品 48"/>
          <p:cNvSpPr txBox="1"/>
          <p:nvPr/>
        </p:nvSpPr>
        <p:spPr>
          <a:xfrm>
            <a:off x="6734778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47" name="淘宝网Chenying0907出品 46"/>
          <p:cNvGrpSpPr/>
          <p:nvPr/>
        </p:nvGrpSpPr>
        <p:grpSpPr>
          <a:xfrm>
            <a:off x="7690301" y="3025492"/>
            <a:ext cx="3231821" cy="979572"/>
            <a:chOff x="3457192" y="3925490"/>
            <a:chExt cx="2680450" cy="979572"/>
          </a:xfrm>
        </p:grpSpPr>
        <p:sp>
          <p:nvSpPr>
            <p:cNvPr id="48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淘宝网Chenying0907出品 85"/>
          <p:cNvSpPr txBox="1"/>
          <p:nvPr/>
        </p:nvSpPr>
        <p:spPr>
          <a:xfrm>
            <a:off x="6734778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1" name="淘宝网Chenying0907出品 50"/>
          <p:cNvGrpSpPr/>
          <p:nvPr/>
        </p:nvGrpSpPr>
        <p:grpSpPr>
          <a:xfrm>
            <a:off x="7690301" y="1577692"/>
            <a:ext cx="3231821" cy="987212"/>
            <a:chOff x="3457192" y="3925490"/>
            <a:chExt cx="2680450" cy="987212"/>
          </a:xfrm>
        </p:grpSpPr>
        <p:sp>
          <p:nvSpPr>
            <p:cNvPr id="52" name="淘宝网Chenying0907出品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淘宝网Chenying0907出品 94"/>
          <p:cNvSpPr txBox="1"/>
          <p:nvPr/>
        </p:nvSpPr>
        <p:spPr>
          <a:xfrm>
            <a:off x="6734778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5" name="淘宝网Chenying0907出品 54"/>
          <p:cNvGrpSpPr/>
          <p:nvPr/>
        </p:nvGrpSpPr>
        <p:grpSpPr>
          <a:xfrm>
            <a:off x="2021441" y="4645000"/>
            <a:ext cx="530600" cy="528676"/>
            <a:chOff x="3618897" y="2279040"/>
            <a:chExt cx="706229" cy="703668"/>
          </a:xfrm>
        </p:grpSpPr>
        <p:sp>
          <p:nvSpPr>
            <p:cNvPr id="56" name="淘宝网Chenying0907出品 9"/>
            <p:cNvSpPr>
              <a:spLocks noEditPoints="1"/>
            </p:cNvSpPr>
            <p:nvPr/>
          </p:nvSpPr>
          <p:spPr bwMode="auto">
            <a:xfrm>
              <a:off x="3713987" y="2279040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淘宝网Chenying0907出品 10"/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淘宝网Chenying0907出品 11"/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2993362" y="1720346"/>
            <a:ext cx="590914" cy="580637"/>
            <a:chOff x="5037571" y="856343"/>
            <a:chExt cx="715006" cy="702571"/>
          </a:xfrm>
        </p:grpSpPr>
        <p:sp>
          <p:nvSpPr>
            <p:cNvPr id="60" name="淘宝网Chenying0907出品 39"/>
            <p:cNvSpPr>
              <a:spLocks/>
            </p:cNvSpPr>
            <p:nvPr/>
          </p:nvSpPr>
          <p:spPr bwMode="auto">
            <a:xfrm>
              <a:off x="5468769" y="856343"/>
              <a:ext cx="244675" cy="244675"/>
            </a:xfrm>
            <a:custGeom>
              <a:avLst/>
              <a:gdLst>
                <a:gd name="T0" fmla="*/ 19 w 283"/>
                <a:gd name="T1" fmla="*/ 0 h 283"/>
                <a:gd name="T2" fmla="*/ 264 w 283"/>
                <a:gd name="T3" fmla="*/ 0 h 283"/>
                <a:gd name="T4" fmla="*/ 276 w 283"/>
                <a:gd name="T5" fmla="*/ 4 h 283"/>
                <a:gd name="T6" fmla="*/ 224 w 283"/>
                <a:gd name="T7" fmla="*/ 38 h 283"/>
                <a:gd name="T8" fmla="*/ 97 w 283"/>
                <a:gd name="T9" fmla="*/ 38 h 283"/>
                <a:gd name="T10" fmla="*/ 90 w 283"/>
                <a:gd name="T11" fmla="*/ 38 h 283"/>
                <a:gd name="T12" fmla="*/ 38 w 283"/>
                <a:gd name="T13" fmla="*/ 38 h 283"/>
                <a:gd name="T14" fmla="*/ 38 w 283"/>
                <a:gd name="T15" fmla="*/ 245 h 283"/>
                <a:gd name="T16" fmla="*/ 103 w 283"/>
                <a:gd name="T17" fmla="*/ 245 h 283"/>
                <a:gd name="T18" fmla="*/ 127 w 283"/>
                <a:gd name="T19" fmla="*/ 245 h 283"/>
                <a:gd name="T20" fmla="*/ 245 w 283"/>
                <a:gd name="T21" fmla="*/ 245 h 283"/>
                <a:gd name="T22" fmla="*/ 245 w 283"/>
                <a:gd name="T23" fmla="*/ 152 h 283"/>
                <a:gd name="T24" fmla="*/ 283 w 283"/>
                <a:gd name="T25" fmla="*/ 115 h 283"/>
                <a:gd name="T26" fmla="*/ 283 w 283"/>
                <a:gd name="T27" fmla="*/ 264 h 283"/>
                <a:gd name="T28" fmla="*/ 264 w 283"/>
                <a:gd name="T29" fmla="*/ 283 h 283"/>
                <a:gd name="T30" fmla="*/ 19 w 283"/>
                <a:gd name="T31" fmla="*/ 283 h 283"/>
                <a:gd name="T32" fmla="*/ 0 w 283"/>
                <a:gd name="T33" fmla="*/ 264 h 283"/>
                <a:gd name="T34" fmla="*/ 0 w 283"/>
                <a:gd name="T35" fmla="*/ 19 h 283"/>
                <a:gd name="T36" fmla="*/ 19 w 283"/>
                <a:gd name="T37" fmla="*/ 0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83" h="283">
                  <a:moveTo>
                    <a:pt x="19" y="0"/>
                  </a:moveTo>
                  <a:cubicBezTo>
                    <a:pt x="264" y="0"/>
                    <a:pt x="264" y="0"/>
                    <a:pt x="264" y="0"/>
                  </a:cubicBezTo>
                  <a:cubicBezTo>
                    <a:pt x="269" y="0"/>
                    <a:pt x="273" y="2"/>
                    <a:pt x="276" y="4"/>
                  </a:cubicBezTo>
                  <a:cubicBezTo>
                    <a:pt x="259" y="16"/>
                    <a:pt x="242" y="27"/>
                    <a:pt x="224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2" y="38"/>
                    <a:pt x="90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38" y="245"/>
                    <a:pt x="38" y="245"/>
                    <a:pt x="38" y="245"/>
                  </a:cubicBezTo>
                  <a:cubicBezTo>
                    <a:pt x="103" y="245"/>
                    <a:pt x="103" y="245"/>
                    <a:pt x="103" y="245"/>
                  </a:cubicBezTo>
                  <a:cubicBezTo>
                    <a:pt x="111" y="247"/>
                    <a:pt x="119" y="247"/>
                    <a:pt x="127" y="245"/>
                  </a:cubicBezTo>
                  <a:cubicBezTo>
                    <a:pt x="245" y="245"/>
                    <a:pt x="245" y="245"/>
                    <a:pt x="245" y="245"/>
                  </a:cubicBezTo>
                  <a:cubicBezTo>
                    <a:pt x="245" y="152"/>
                    <a:pt x="245" y="152"/>
                    <a:pt x="245" y="152"/>
                  </a:cubicBezTo>
                  <a:cubicBezTo>
                    <a:pt x="258" y="140"/>
                    <a:pt x="270" y="128"/>
                    <a:pt x="283" y="115"/>
                  </a:cubicBezTo>
                  <a:cubicBezTo>
                    <a:pt x="283" y="264"/>
                    <a:pt x="283" y="264"/>
                    <a:pt x="283" y="264"/>
                  </a:cubicBezTo>
                  <a:cubicBezTo>
                    <a:pt x="283" y="274"/>
                    <a:pt x="275" y="283"/>
                    <a:pt x="264" y="283"/>
                  </a:cubicBezTo>
                  <a:cubicBezTo>
                    <a:pt x="19" y="283"/>
                    <a:pt x="19" y="283"/>
                    <a:pt x="19" y="283"/>
                  </a:cubicBezTo>
                  <a:cubicBezTo>
                    <a:pt x="9" y="283"/>
                    <a:pt x="0" y="274"/>
                    <a:pt x="0" y="26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淘宝网Chenying0907出品 40"/>
            <p:cNvSpPr>
              <a:spLocks noEditPoints="1"/>
            </p:cNvSpPr>
            <p:nvPr/>
          </p:nvSpPr>
          <p:spPr bwMode="auto">
            <a:xfrm>
              <a:off x="5037571" y="889259"/>
              <a:ext cx="423518" cy="669655"/>
            </a:xfrm>
            <a:custGeom>
              <a:avLst/>
              <a:gdLst>
                <a:gd name="T0" fmla="*/ 253 w 490"/>
                <a:gd name="T1" fmla="*/ 737 h 775"/>
                <a:gd name="T2" fmla="*/ 211 w 490"/>
                <a:gd name="T3" fmla="*/ 775 h 775"/>
                <a:gd name="T4" fmla="*/ 175 w 490"/>
                <a:gd name="T5" fmla="*/ 762 h 775"/>
                <a:gd name="T6" fmla="*/ 161 w 490"/>
                <a:gd name="T7" fmla="*/ 762 h 775"/>
                <a:gd name="T8" fmla="*/ 125 w 490"/>
                <a:gd name="T9" fmla="*/ 775 h 775"/>
                <a:gd name="T10" fmla="*/ 84 w 490"/>
                <a:gd name="T11" fmla="*/ 737 h 775"/>
                <a:gd name="T12" fmla="*/ 76 w 490"/>
                <a:gd name="T13" fmla="*/ 475 h 775"/>
                <a:gd name="T14" fmla="*/ 65 w 490"/>
                <a:gd name="T15" fmla="*/ 474 h 775"/>
                <a:gd name="T16" fmla="*/ 21 w 490"/>
                <a:gd name="T17" fmla="*/ 441 h 775"/>
                <a:gd name="T18" fmla="*/ 19 w 490"/>
                <a:gd name="T19" fmla="*/ 217 h 775"/>
                <a:gd name="T20" fmla="*/ 48 w 490"/>
                <a:gd name="T21" fmla="*/ 192 h 775"/>
                <a:gd name="T22" fmla="*/ 121 w 490"/>
                <a:gd name="T23" fmla="*/ 183 h 775"/>
                <a:gd name="T24" fmla="*/ 132 w 490"/>
                <a:gd name="T25" fmla="*/ 189 h 775"/>
                <a:gd name="T26" fmla="*/ 168 w 490"/>
                <a:gd name="T27" fmla="*/ 243 h 775"/>
                <a:gd name="T28" fmla="*/ 204 w 490"/>
                <a:gd name="T29" fmla="*/ 189 h 775"/>
                <a:gd name="T30" fmla="*/ 216 w 490"/>
                <a:gd name="T31" fmla="*/ 183 h 775"/>
                <a:gd name="T32" fmla="*/ 257 w 490"/>
                <a:gd name="T33" fmla="*/ 188 h 775"/>
                <a:gd name="T34" fmla="*/ 293 w 490"/>
                <a:gd name="T35" fmla="*/ 205 h 775"/>
                <a:gd name="T36" fmla="*/ 331 w 490"/>
                <a:gd name="T37" fmla="*/ 251 h 775"/>
                <a:gd name="T38" fmla="*/ 339 w 490"/>
                <a:gd name="T39" fmla="*/ 259 h 775"/>
                <a:gd name="T40" fmla="*/ 355 w 490"/>
                <a:gd name="T41" fmla="*/ 261 h 775"/>
                <a:gd name="T42" fmla="*/ 362 w 490"/>
                <a:gd name="T43" fmla="*/ 256 h 775"/>
                <a:gd name="T44" fmla="*/ 406 w 490"/>
                <a:gd name="T45" fmla="*/ 223 h 775"/>
                <a:gd name="T46" fmla="*/ 452 w 490"/>
                <a:gd name="T47" fmla="*/ 284 h 775"/>
                <a:gd name="T48" fmla="*/ 405 w 490"/>
                <a:gd name="T49" fmla="*/ 318 h 775"/>
                <a:gd name="T50" fmla="*/ 357 w 490"/>
                <a:gd name="T51" fmla="*/ 346 h 775"/>
                <a:gd name="T52" fmla="*/ 321 w 490"/>
                <a:gd name="T53" fmla="*/ 343 h 775"/>
                <a:gd name="T54" fmla="*/ 275 w 490"/>
                <a:gd name="T55" fmla="*/ 302 h 775"/>
                <a:gd name="T56" fmla="*/ 265 w 490"/>
                <a:gd name="T57" fmla="*/ 291 h 775"/>
                <a:gd name="T58" fmla="*/ 253 w 490"/>
                <a:gd name="T59" fmla="*/ 737 h 775"/>
                <a:gd name="T60" fmla="*/ 170 w 490"/>
                <a:gd name="T61" fmla="*/ 1 h 775"/>
                <a:gd name="T62" fmla="*/ 236 w 490"/>
                <a:gd name="T63" fmla="*/ 74 h 775"/>
                <a:gd name="T64" fmla="*/ 167 w 490"/>
                <a:gd name="T65" fmla="*/ 159 h 775"/>
                <a:gd name="T66" fmla="*/ 100 w 490"/>
                <a:gd name="T67" fmla="*/ 71 h 775"/>
                <a:gd name="T68" fmla="*/ 170 w 490"/>
                <a:gd name="T69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90" h="775">
                  <a:moveTo>
                    <a:pt x="253" y="737"/>
                  </a:moveTo>
                  <a:cubicBezTo>
                    <a:pt x="252" y="758"/>
                    <a:pt x="230" y="775"/>
                    <a:pt x="211" y="775"/>
                  </a:cubicBezTo>
                  <a:cubicBezTo>
                    <a:pt x="198" y="775"/>
                    <a:pt x="182" y="770"/>
                    <a:pt x="175" y="762"/>
                  </a:cubicBezTo>
                  <a:cubicBezTo>
                    <a:pt x="172" y="757"/>
                    <a:pt x="165" y="757"/>
                    <a:pt x="161" y="762"/>
                  </a:cubicBezTo>
                  <a:cubicBezTo>
                    <a:pt x="155" y="770"/>
                    <a:pt x="138" y="775"/>
                    <a:pt x="125" y="775"/>
                  </a:cubicBezTo>
                  <a:cubicBezTo>
                    <a:pt x="106" y="775"/>
                    <a:pt x="85" y="758"/>
                    <a:pt x="84" y="737"/>
                  </a:cubicBezTo>
                  <a:cubicBezTo>
                    <a:pt x="76" y="475"/>
                    <a:pt x="76" y="475"/>
                    <a:pt x="76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7" y="472"/>
                    <a:pt x="24" y="459"/>
                    <a:pt x="21" y="441"/>
                  </a:cubicBezTo>
                  <a:cubicBezTo>
                    <a:pt x="0" y="331"/>
                    <a:pt x="4" y="332"/>
                    <a:pt x="19" y="217"/>
                  </a:cubicBezTo>
                  <a:cubicBezTo>
                    <a:pt x="21" y="209"/>
                    <a:pt x="31" y="194"/>
                    <a:pt x="48" y="192"/>
                  </a:cubicBezTo>
                  <a:cubicBezTo>
                    <a:pt x="121" y="183"/>
                    <a:pt x="121" y="183"/>
                    <a:pt x="121" y="183"/>
                  </a:cubicBezTo>
                  <a:cubicBezTo>
                    <a:pt x="125" y="183"/>
                    <a:pt x="130" y="185"/>
                    <a:pt x="132" y="189"/>
                  </a:cubicBezTo>
                  <a:cubicBezTo>
                    <a:pt x="168" y="243"/>
                    <a:pt x="168" y="243"/>
                    <a:pt x="168" y="243"/>
                  </a:cubicBezTo>
                  <a:cubicBezTo>
                    <a:pt x="204" y="189"/>
                    <a:pt x="204" y="189"/>
                    <a:pt x="204" y="189"/>
                  </a:cubicBezTo>
                  <a:cubicBezTo>
                    <a:pt x="207" y="185"/>
                    <a:pt x="211" y="183"/>
                    <a:pt x="216" y="183"/>
                  </a:cubicBezTo>
                  <a:cubicBezTo>
                    <a:pt x="257" y="188"/>
                    <a:pt x="257" y="188"/>
                    <a:pt x="257" y="188"/>
                  </a:cubicBezTo>
                  <a:cubicBezTo>
                    <a:pt x="278" y="191"/>
                    <a:pt x="285" y="196"/>
                    <a:pt x="293" y="205"/>
                  </a:cubicBezTo>
                  <a:cubicBezTo>
                    <a:pt x="307" y="223"/>
                    <a:pt x="320" y="239"/>
                    <a:pt x="331" y="251"/>
                  </a:cubicBezTo>
                  <a:cubicBezTo>
                    <a:pt x="334" y="254"/>
                    <a:pt x="336" y="257"/>
                    <a:pt x="339" y="259"/>
                  </a:cubicBezTo>
                  <a:cubicBezTo>
                    <a:pt x="343" y="264"/>
                    <a:pt x="350" y="264"/>
                    <a:pt x="355" y="261"/>
                  </a:cubicBezTo>
                  <a:cubicBezTo>
                    <a:pt x="357" y="259"/>
                    <a:pt x="360" y="258"/>
                    <a:pt x="362" y="256"/>
                  </a:cubicBezTo>
                  <a:cubicBezTo>
                    <a:pt x="373" y="248"/>
                    <a:pt x="393" y="233"/>
                    <a:pt x="406" y="223"/>
                  </a:cubicBezTo>
                  <a:cubicBezTo>
                    <a:pt x="442" y="195"/>
                    <a:pt x="490" y="255"/>
                    <a:pt x="452" y="284"/>
                  </a:cubicBezTo>
                  <a:cubicBezTo>
                    <a:pt x="438" y="294"/>
                    <a:pt x="418" y="310"/>
                    <a:pt x="405" y="318"/>
                  </a:cubicBezTo>
                  <a:cubicBezTo>
                    <a:pt x="386" y="332"/>
                    <a:pt x="369" y="342"/>
                    <a:pt x="357" y="346"/>
                  </a:cubicBezTo>
                  <a:cubicBezTo>
                    <a:pt x="346" y="351"/>
                    <a:pt x="332" y="351"/>
                    <a:pt x="321" y="343"/>
                  </a:cubicBezTo>
                  <a:cubicBezTo>
                    <a:pt x="305" y="333"/>
                    <a:pt x="291" y="320"/>
                    <a:pt x="275" y="302"/>
                  </a:cubicBezTo>
                  <a:cubicBezTo>
                    <a:pt x="272" y="299"/>
                    <a:pt x="269" y="295"/>
                    <a:pt x="265" y="291"/>
                  </a:cubicBezTo>
                  <a:cubicBezTo>
                    <a:pt x="253" y="737"/>
                    <a:pt x="253" y="737"/>
                    <a:pt x="253" y="737"/>
                  </a:cubicBezTo>
                  <a:close/>
                  <a:moveTo>
                    <a:pt x="170" y="1"/>
                  </a:moveTo>
                  <a:cubicBezTo>
                    <a:pt x="207" y="2"/>
                    <a:pt x="237" y="34"/>
                    <a:pt x="236" y="74"/>
                  </a:cubicBezTo>
                  <a:cubicBezTo>
                    <a:pt x="235" y="113"/>
                    <a:pt x="204" y="160"/>
                    <a:pt x="167" y="159"/>
                  </a:cubicBezTo>
                  <a:cubicBezTo>
                    <a:pt x="129" y="159"/>
                    <a:pt x="100" y="110"/>
                    <a:pt x="100" y="71"/>
                  </a:cubicBezTo>
                  <a:cubicBezTo>
                    <a:pt x="101" y="32"/>
                    <a:pt x="132" y="0"/>
                    <a:pt x="170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淘宝网Chenying0907出品 41"/>
            <p:cNvSpPr>
              <a:spLocks/>
            </p:cNvSpPr>
            <p:nvPr/>
          </p:nvSpPr>
          <p:spPr bwMode="auto">
            <a:xfrm>
              <a:off x="5532772" y="870972"/>
              <a:ext cx="219805" cy="176283"/>
            </a:xfrm>
            <a:custGeom>
              <a:avLst/>
              <a:gdLst>
                <a:gd name="T0" fmla="*/ 35 w 254"/>
                <a:gd name="T1" fmla="*/ 62 h 204"/>
                <a:gd name="T2" fmla="*/ 0 w 254"/>
                <a:gd name="T3" fmla="*/ 66 h 204"/>
                <a:gd name="T4" fmla="*/ 11 w 254"/>
                <a:gd name="T5" fmla="*/ 171 h 204"/>
                <a:gd name="T6" fmla="*/ 48 w 254"/>
                <a:gd name="T7" fmla="*/ 195 h 204"/>
                <a:gd name="T8" fmla="*/ 243 w 254"/>
                <a:gd name="T9" fmla="*/ 20 h 204"/>
                <a:gd name="T10" fmla="*/ 230 w 254"/>
                <a:gd name="T11" fmla="*/ 7 h 204"/>
                <a:gd name="T12" fmla="*/ 53 w 254"/>
                <a:gd name="T13" fmla="*/ 116 h 204"/>
                <a:gd name="T14" fmla="*/ 35 w 254"/>
                <a:gd name="T15" fmla="*/ 6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4" h="204">
                  <a:moveTo>
                    <a:pt x="35" y="62"/>
                  </a:moveTo>
                  <a:cubicBezTo>
                    <a:pt x="31" y="48"/>
                    <a:pt x="0" y="51"/>
                    <a:pt x="0" y="66"/>
                  </a:cubicBezTo>
                  <a:cubicBezTo>
                    <a:pt x="0" y="113"/>
                    <a:pt x="4" y="130"/>
                    <a:pt x="11" y="171"/>
                  </a:cubicBezTo>
                  <a:cubicBezTo>
                    <a:pt x="14" y="186"/>
                    <a:pt x="36" y="204"/>
                    <a:pt x="48" y="195"/>
                  </a:cubicBezTo>
                  <a:cubicBezTo>
                    <a:pt x="133" y="135"/>
                    <a:pt x="169" y="92"/>
                    <a:pt x="243" y="20"/>
                  </a:cubicBezTo>
                  <a:cubicBezTo>
                    <a:pt x="254" y="9"/>
                    <a:pt x="240" y="0"/>
                    <a:pt x="230" y="7"/>
                  </a:cubicBezTo>
                  <a:cubicBezTo>
                    <a:pt x="158" y="56"/>
                    <a:pt x="123" y="73"/>
                    <a:pt x="53" y="116"/>
                  </a:cubicBezTo>
                  <a:cubicBezTo>
                    <a:pt x="42" y="95"/>
                    <a:pt x="40" y="80"/>
                    <a:pt x="35" y="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3" name="淘宝网Chenying0907出品 62"/>
          <p:cNvGrpSpPr/>
          <p:nvPr/>
        </p:nvGrpSpPr>
        <p:grpSpPr>
          <a:xfrm>
            <a:off x="5080464" y="4108949"/>
            <a:ext cx="586077" cy="553434"/>
            <a:chOff x="6460269" y="872801"/>
            <a:chExt cx="709154" cy="669655"/>
          </a:xfrm>
        </p:grpSpPr>
        <p:sp>
          <p:nvSpPr>
            <p:cNvPr id="64" name="淘宝网Chenying0907出品 42"/>
            <p:cNvSpPr>
              <a:spLocks noEditPoints="1"/>
            </p:cNvSpPr>
            <p:nvPr/>
          </p:nvSpPr>
          <p:spPr bwMode="auto">
            <a:xfrm>
              <a:off x="6460269" y="872801"/>
              <a:ext cx="442902" cy="669655"/>
            </a:xfrm>
            <a:custGeom>
              <a:avLst/>
              <a:gdLst>
                <a:gd name="T0" fmla="*/ 250 w 512"/>
                <a:gd name="T1" fmla="*/ 737 h 775"/>
                <a:gd name="T2" fmla="*/ 209 w 512"/>
                <a:gd name="T3" fmla="*/ 775 h 775"/>
                <a:gd name="T4" fmla="*/ 173 w 512"/>
                <a:gd name="T5" fmla="*/ 762 h 775"/>
                <a:gd name="T6" fmla="*/ 159 w 512"/>
                <a:gd name="T7" fmla="*/ 762 h 775"/>
                <a:gd name="T8" fmla="*/ 124 w 512"/>
                <a:gd name="T9" fmla="*/ 775 h 775"/>
                <a:gd name="T10" fmla="*/ 83 w 512"/>
                <a:gd name="T11" fmla="*/ 737 h 775"/>
                <a:gd name="T12" fmla="*/ 75 w 512"/>
                <a:gd name="T13" fmla="*/ 475 h 775"/>
                <a:gd name="T14" fmla="*/ 65 w 512"/>
                <a:gd name="T15" fmla="*/ 474 h 775"/>
                <a:gd name="T16" fmla="*/ 21 w 512"/>
                <a:gd name="T17" fmla="*/ 441 h 775"/>
                <a:gd name="T18" fmla="*/ 19 w 512"/>
                <a:gd name="T19" fmla="*/ 214 h 775"/>
                <a:gd name="T20" fmla="*/ 48 w 512"/>
                <a:gd name="T21" fmla="*/ 189 h 775"/>
                <a:gd name="T22" fmla="*/ 119 w 512"/>
                <a:gd name="T23" fmla="*/ 181 h 775"/>
                <a:gd name="T24" fmla="*/ 131 w 512"/>
                <a:gd name="T25" fmla="*/ 186 h 775"/>
                <a:gd name="T26" fmla="*/ 166 w 512"/>
                <a:gd name="T27" fmla="*/ 239 h 775"/>
                <a:gd name="T28" fmla="*/ 202 w 512"/>
                <a:gd name="T29" fmla="*/ 186 h 775"/>
                <a:gd name="T30" fmla="*/ 213 w 512"/>
                <a:gd name="T31" fmla="*/ 181 h 775"/>
                <a:gd name="T32" fmla="*/ 269 w 512"/>
                <a:gd name="T33" fmla="*/ 184 h 775"/>
                <a:gd name="T34" fmla="*/ 286 w 512"/>
                <a:gd name="T35" fmla="*/ 190 h 775"/>
                <a:gd name="T36" fmla="*/ 361 w 512"/>
                <a:gd name="T37" fmla="*/ 220 h 775"/>
                <a:gd name="T38" fmla="*/ 454 w 512"/>
                <a:gd name="T39" fmla="*/ 179 h 775"/>
                <a:gd name="T40" fmla="*/ 503 w 512"/>
                <a:gd name="T41" fmla="*/ 193 h 775"/>
                <a:gd name="T42" fmla="*/ 488 w 512"/>
                <a:gd name="T43" fmla="*/ 243 h 775"/>
                <a:gd name="T44" fmla="*/ 382 w 512"/>
                <a:gd name="T45" fmla="*/ 290 h 775"/>
                <a:gd name="T46" fmla="*/ 359 w 512"/>
                <a:gd name="T47" fmla="*/ 294 h 775"/>
                <a:gd name="T48" fmla="*/ 266 w 512"/>
                <a:gd name="T49" fmla="*/ 263 h 775"/>
                <a:gd name="T50" fmla="*/ 261 w 512"/>
                <a:gd name="T51" fmla="*/ 265 h 775"/>
                <a:gd name="T52" fmla="*/ 250 w 512"/>
                <a:gd name="T53" fmla="*/ 737 h 775"/>
                <a:gd name="T54" fmla="*/ 168 w 512"/>
                <a:gd name="T55" fmla="*/ 1 h 775"/>
                <a:gd name="T56" fmla="*/ 233 w 512"/>
                <a:gd name="T57" fmla="*/ 72 h 775"/>
                <a:gd name="T58" fmla="*/ 165 w 512"/>
                <a:gd name="T59" fmla="*/ 157 h 775"/>
                <a:gd name="T60" fmla="*/ 99 w 512"/>
                <a:gd name="T61" fmla="*/ 70 h 775"/>
                <a:gd name="T62" fmla="*/ 168 w 512"/>
                <a:gd name="T63" fmla="*/ 1 h 7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12" h="775">
                  <a:moveTo>
                    <a:pt x="250" y="737"/>
                  </a:moveTo>
                  <a:cubicBezTo>
                    <a:pt x="249" y="758"/>
                    <a:pt x="228" y="775"/>
                    <a:pt x="209" y="775"/>
                  </a:cubicBezTo>
                  <a:cubicBezTo>
                    <a:pt x="196" y="775"/>
                    <a:pt x="180" y="770"/>
                    <a:pt x="173" y="762"/>
                  </a:cubicBezTo>
                  <a:cubicBezTo>
                    <a:pt x="170" y="757"/>
                    <a:pt x="163" y="757"/>
                    <a:pt x="159" y="762"/>
                  </a:cubicBezTo>
                  <a:cubicBezTo>
                    <a:pt x="153" y="770"/>
                    <a:pt x="137" y="775"/>
                    <a:pt x="124" y="775"/>
                  </a:cubicBezTo>
                  <a:cubicBezTo>
                    <a:pt x="105" y="775"/>
                    <a:pt x="84" y="758"/>
                    <a:pt x="83" y="737"/>
                  </a:cubicBezTo>
                  <a:cubicBezTo>
                    <a:pt x="75" y="475"/>
                    <a:pt x="75" y="475"/>
                    <a:pt x="75" y="475"/>
                  </a:cubicBezTo>
                  <a:cubicBezTo>
                    <a:pt x="65" y="474"/>
                    <a:pt x="65" y="474"/>
                    <a:pt x="65" y="474"/>
                  </a:cubicBezTo>
                  <a:cubicBezTo>
                    <a:pt x="46" y="472"/>
                    <a:pt x="24" y="460"/>
                    <a:pt x="21" y="441"/>
                  </a:cubicBezTo>
                  <a:cubicBezTo>
                    <a:pt x="0" y="333"/>
                    <a:pt x="4" y="328"/>
                    <a:pt x="19" y="214"/>
                  </a:cubicBezTo>
                  <a:cubicBezTo>
                    <a:pt x="21" y="206"/>
                    <a:pt x="30" y="191"/>
                    <a:pt x="48" y="189"/>
                  </a:cubicBezTo>
                  <a:cubicBezTo>
                    <a:pt x="119" y="181"/>
                    <a:pt x="119" y="181"/>
                    <a:pt x="119" y="181"/>
                  </a:cubicBezTo>
                  <a:cubicBezTo>
                    <a:pt x="124" y="180"/>
                    <a:pt x="128" y="182"/>
                    <a:pt x="131" y="186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202" y="186"/>
                    <a:pt x="202" y="186"/>
                    <a:pt x="202" y="186"/>
                  </a:cubicBezTo>
                  <a:cubicBezTo>
                    <a:pt x="204" y="182"/>
                    <a:pt x="209" y="180"/>
                    <a:pt x="213" y="181"/>
                  </a:cubicBezTo>
                  <a:cubicBezTo>
                    <a:pt x="219" y="181"/>
                    <a:pt x="248" y="183"/>
                    <a:pt x="269" y="184"/>
                  </a:cubicBezTo>
                  <a:cubicBezTo>
                    <a:pt x="275" y="185"/>
                    <a:pt x="281" y="186"/>
                    <a:pt x="286" y="190"/>
                  </a:cubicBezTo>
                  <a:cubicBezTo>
                    <a:pt x="309" y="204"/>
                    <a:pt x="334" y="215"/>
                    <a:pt x="361" y="220"/>
                  </a:cubicBezTo>
                  <a:cubicBezTo>
                    <a:pt x="393" y="209"/>
                    <a:pt x="424" y="195"/>
                    <a:pt x="454" y="179"/>
                  </a:cubicBezTo>
                  <a:cubicBezTo>
                    <a:pt x="471" y="169"/>
                    <a:pt x="493" y="176"/>
                    <a:pt x="503" y="193"/>
                  </a:cubicBezTo>
                  <a:cubicBezTo>
                    <a:pt x="512" y="211"/>
                    <a:pt x="506" y="233"/>
                    <a:pt x="488" y="243"/>
                  </a:cubicBezTo>
                  <a:cubicBezTo>
                    <a:pt x="452" y="262"/>
                    <a:pt x="420" y="274"/>
                    <a:pt x="382" y="290"/>
                  </a:cubicBezTo>
                  <a:cubicBezTo>
                    <a:pt x="375" y="293"/>
                    <a:pt x="367" y="295"/>
                    <a:pt x="359" y="294"/>
                  </a:cubicBezTo>
                  <a:cubicBezTo>
                    <a:pt x="326" y="288"/>
                    <a:pt x="296" y="279"/>
                    <a:pt x="266" y="263"/>
                  </a:cubicBezTo>
                  <a:cubicBezTo>
                    <a:pt x="261" y="265"/>
                    <a:pt x="261" y="265"/>
                    <a:pt x="261" y="265"/>
                  </a:cubicBezTo>
                  <a:cubicBezTo>
                    <a:pt x="250" y="737"/>
                    <a:pt x="250" y="737"/>
                    <a:pt x="250" y="737"/>
                  </a:cubicBezTo>
                  <a:close/>
                  <a:moveTo>
                    <a:pt x="168" y="1"/>
                  </a:moveTo>
                  <a:cubicBezTo>
                    <a:pt x="205" y="1"/>
                    <a:pt x="234" y="33"/>
                    <a:pt x="233" y="72"/>
                  </a:cubicBezTo>
                  <a:cubicBezTo>
                    <a:pt x="233" y="111"/>
                    <a:pt x="202" y="158"/>
                    <a:pt x="165" y="157"/>
                  </a:cubicBezTo>
                  <a:cubicBezTo>
                    <a:pt x="128" y="156"/>
                    <a:pt x="99" y="109"/>
                    <a:pt x="99" y="70"/>
                  </a:cubicBezTo>
                  <a:cubicBezTo>
                    <a:pt x="100" y="31"/>
                    <a:pt x="131" y="0"/>
                    <a:pt x="16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淘宝网Chenying0907出品 43"/>
            <p:cNvSpPr>
              <a:spLocks noEditPoints="1"/>
            </p:cNvSpPr>
            <p:nvPr/>
          </p:nvSpPr>
          <p:spPr bwMode="auto">
            <a:xfrm>
              <a:off x="6735299" y="1108698"/>
              <a:ext cx="434124" cy="433758"/>
            </a:xfrm>
            <a:custGeom>
              <a:avLst/>
              <a:gdLst>
                <a:gd name="T0" fmla="*/ 388 w 502"/>
                <a:gd name="T1" fmla="*/ 388 h 502"/>
                <a:gd name="T2" fmla="*/ 383 w 502"/>
                <a:gd name="T3" fmla="*/ 335 h 502"/>
                <a:gd name="T4" fmla="*/ 334 w 502"/>
                <a:gd name="T5" fmla="*/ 426 h 502"/>
                <a:gd name="T6" fmla="*/ 445 w 502"/>
                <a:gd name="T7" fmla="*/ 251 h 502"/>
                <a:gd name="T8" fmla="*/ 393 w 502"/>
                <a:gd name="T9" fmla="*/ 214 h 502"/>
                <a:gd name="T10" fmla="*/ 392 w 502"/>
                <a:gd name="T11" fmla="*/ 297 h 502"/>
                <a:gd name="T12" fmla="*/ 430 w 502"/>
                <a:gd name="T13" fmla="*/ 176 h 502"/>
                <a:gd name="T14" fmla="*/ 332 w 502"/>
                <a:gd name="T15" fmla="*/ 75 h 502"/>
                <a:gd name="T16" fmla="*/ 385 w 502"/>
                <a:gd name="T17" fmla="*/ 176 h 502"/>
                <a:gd name="T18" fmla="*/ 72 w 502"/>
                <a:gd name="T19" fmla="*/ 176 h 502"/>
                <a:gd name="T20" fmla="*/ 150 w 502"/>
                <a:gd name="T21" fmla="*/ 117 h 502"/>
                <a:gd name="T22" fmla="*/ 114 w 502"/>
                <a:gd name="T23" fmla="*/ 114 h 502"/>
                <a:gd name="T24" fmla="*/ 165 w 502"/>
                <a:gd name="T25" fmla="*/ 176 h 502"/>
                <a:gd name="T26" fmla="*/ 236 w 502"/>
                <a:gd name="T27" fmla="*/ 71 h 502"/>
                <a:gd name="T28" fmla="*/ 165 w 502"/>
                <a:gd name="T29" fmla="*/ 176 h 502"/>
                <a:gd name="T30" fmla="*/ 345 w 502"/>
                <a:gd name="T31" fmla="*/ 176 h 502"/>
                <a:gd name="T32" fmla="*/ 274 w 502"/>
                <a:gd name="T33" fmla="*/ 71 h 502"/>
                <a:gd name="T34" fmla="*/ 354 w 502"/>
                <a:gd name="T35" fmla="*/ 214 h 502"/>
                <a:gd name="T36" fmla="*/ 274 w 502"/>
                <a:gd name="T37" fmla="*/ 297 h 502"/>
                <a:gd name="T38" fmla="*/ 357 w 502"/>
                <a:gd name="T39" fmla="*/ 252 h 502"/>
                <a:gd name="T40" fmla="*/ 236 w 502"/>
                <a:gd name="T41" fmla="*/ 214 h 502"/>
                <a:gd name="T42" fmla="*/ 153 w 502"/>
                <a:gd name="T43" fmla="*/ 252 h 502"/>
                <a:gd name="T44" fmla="*/ 236 w 502"/>
                <a:gd name="T45" fmla="*/ 297 h 502"/>
                <a:gd name="T46" fmla="*/ 118 w 502"/>
                <a:gd name="T47" fmla="*/ 214 h 502"/>
                <a:gd name="T48" fmla="*/ 57 w 502"/>
                <a:gd name="T49" fmla="*/ 251 h 502"/>
                <a:gd name="T50" fmla="*/ 119 w 502"/>
                <a:gd name="T51" fmla="*/ 297 h 502"/>
                <a:gd name="T52" fmla="*/ 118 w 502"/>
                <a:gd name="T53" fmla="*/ 214 h 502"/>
                <a:gd name="T54" fmla="*/ 274 w 502"/>
                <a:gd name="T55" fmla="*/ 335 h 502"/>
                <a:gd name="T56" fmla="*/ 328 w 502"/>
                <a:gd name="T57" fmla="*/ 367 h 502"/>
                <a:gd name="T58" fmla="*/ 236 w 502"/>
                <a:gd name="T59" fmla="*/ 335 h 502"/>
                <a:gd name="T60" fmla="*/ 182 w 502"/>
                <a:gd name="T61" fmla="*/ 367 h 502"/>
                <a:gd name="T62" fmla="*/ 236 w 502"/>
                <a:gd name="T63" fmla="*/ 335 h 502"/>
                <a:gd name="T64" fmla="*/ 77 w 502"/>
                <a:gd name="T65" fmla="*/ 335 h 502"/>
                <a:gd name="T66" fmla="*/ 181 w 502"/>
                <a:gd name="T67" fmla="*/ 431 h 502"/>
                <a:gd name="T68" fmla="*/ 128 w 502"/>
                <a:gd name="T69" fmla="*/ 335 h 502"/>
                <a:gd name="T70" fmla="*/ 251 w 502"/>
                <a:gd name="T71" fmla="*/ 502 h 502"/>
                <a:gd name="T72" fmla="*/ 0 w 502"/>
                <a:gd name="T73" fmla="*/ 251 h 502"/>
                <a:gd name="T74" fmla="*/ 251 w 502"/>
                <a:gd name="T75" fmla="*/ 0 h 502"/>
                <a:gd name="T76" fmla="*/ 502 w 502"/>
                <a:gd name="T77" fmla="*/ 25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02" h="502">
                  <a:moveTo>
                    <a:pt x="334" y="426"/>
                  </a:moveTo>
                  <a:cubicBezTo>
                    <a:pt x="355" y="416"/>
                    <a:pt x="373" y="403"/>
                    <a:pt x="388" y="388"/>
                  </a:cubicBezTo>
                  <a:cubicBezTo>
                    <a:pt x="403" y="373"/>
                    <a:pt x="416" y="354"/>
                    <a:pt x="425" y="335"/>
                  </a:cubicBezTo>
                  <a:cubicBezTo>
                    <a:pt x="383" y="335"/>
                    <a:pt x="383" y="335"/>
                    <a:pt x="383" y="335"/>
                  </a:cubicBezTo>
                  <a:cubicBezTo>
                    <a:pt x="377" y="352"/>
                    <a:pt x="370" y="370"/>
                    <a:pt x="362" y="385"/>
                  </a:cubicBezTo>
                  <a:cubicBezTo>
                    <a:pt x="354" y="400"/>
                    <a:pt x="345" y="413"/>
                    <a:pt x="334" y="426"/>
                  </a:cubicBezTo>
                  <a:close/>
                  <a:moveTo>
                    <a:pt x="439" y="297"/>
                  </a:moveTo>
                  <a:cubicBezTo>
                    <a:pt x="443" y="282"/>
                    <a:pt x="445" y="267"/>
                    <a:pt x="445" y="251"/>
                  </a:cubicBezTo>
                  <a:cubicBezTo>
                    <a:pt x="445" y="238"/>
                    <a:pt x="444" y="226"/>
                    <a:pt x="442" y="214"/>
                  </a:cubicBezTo>
                  <a:cubicBezTo>
                    <a:pt x="393" y="214"/>
                    <a:pt x="393" y="214"/>
                    <a:pt x="393" y="214"/>
                  </a:cubicBezTo>
                  <a:cubicBezTo>
                    <a:pt x="395" y="227"/>
                    <a:pt x="395" y="239"/>
                    <a:pt x="395" y="252"/>
                  </a:cubicBezTo>
                  <a:cubicBezTo>
                    <a:pt x="395" y="267"/>
                    <a:pt x="394" y="282"/>
                    <a:pt x="392" y="297"/>
                  </a:cubicBezTo>
                  <a:cubicBezTo>
                    <a:pt x="439" y="297"/>
                    <a:pt x="439" y="297"/>
                    <a:pt x="439" y="297"/>
                  </a:cubicBezTo>
                  <a:close/>
                  <a:moveTo>
                    <a:pt x="430" y="176"/>
                  </a:moveTo>
                  <a:cubicBezTo>
                    <a:pt x="420" y="153"/>
                    <a:pt x="406" y="132"/>
                    <a:pt x="388" y="114"/>
                  </a:cubicBezTo>
                  <a:cubicBezTo>
                    <a:pt x="372" y="98"/>
                    <a:pt x="353" y="84"/>
                    <a:pt x="332" y="75"/>
                  </a:cubicBezTo>
                  <a:cubicBezTo>
                    <a:pt x="343" y="88"/>
                    <a:pt x="353" y="102"/>
                    <a:pt x="361" y="117"/>
                  </a:cubicBezTo>
                  <a:cubicBezTo>
                    <a:pt x="371" y="135"/>
                    <a:pt x="379" y="155"/>
                    <a:pt x="385" y="176"/>
                  </a:cubicBezTo>
                  <a:cubicBezTo>
                    <a:pt x="430" y="176"/>
                    <a:pt x="430" y="176"/>
                    <a:pt x="430" y="176"/>
                  </a:cubicBezTo>
                  <a:close/>
                  <a:moveTo>
                    <a:pt x="72" y="176"/>
                  </a:moveTo>
                  <a:cubicBezTo>
                    <a:pt x="125" y="176"/>
                    <a:pt x="125" y="176"/>
                    <a:pt x="125" y="176"/>
                  </a:cubicBezTo>
                  <a:cubicBezTo>
                    <a:pt x="131" y="155"/>
                    <a:pt x="139" y="135"/>
                    <a:pt x="150" y="117"/>
                  </a:cubicBezTo>
                  <a:cubicBezTo>
                    <a:pt x="159" y="100"/>
                    <a:pt x="170" y="84"/>
                    <a:pt x="183" y="69"/>
                  </a:cubicBezTo>
                  <a:cubicBezTo>
                    <a:pt x="157" y="79"/>
                    <a:pt x="133" y="94"/>
                    <a:pt x="114" y="114"/>
                  </a:cubicBezTo>
                  <a:cubicBezTo>
                    <a:pt x="96" y="132"/>
                    <a:pt x="82" y="153"/>
                    <a:pt x="72" y="176"/>
                  </a:cubicBezTo>
                  <a:close/>
                  <a:moveTo>
                    <a:pt x="165" y="176"/>
                  </a:moveTo>
                  <a:cubicBezTo>
                    <a:pt x="236" y="176"/>
                    <a:pt x="236" y="176"/>
                    <a:pt x="236" y="176"/>
                  </a:cubicBezTo>
                  <a:cubicBezTo>
                    <a:pt x="236" y="71"/>
                    <a:pt x="236" y="71"/>
                    <a:pt x="236" y="71"/>
                  </a:cubicBezTo>
                  <a:cubicBezTo>
                    <a:pt x="215" y="88"/>
                    <a:pt x="197" y="110"/>
                    <a:pt x="183" y="135"/>
                  </a:cubicBezTo>
                  <a:cubicBezTo>
                    <a:pt x="176" y="148"/>
                    <a:pt x="170" y="162"/>
                    <a:pt x="165" y="176"/>
                  </a:cubicBezTo>
                  <a:close/>
                  <a:moveTo>
                    <a:pt x="274" y="176"/>
                  </a:moveTo>
                  <a:cubicBezTo>
                    <a:pt x="345" y="176"/>
                    <a:pt x="345" y="176"/>
                    <a:pt x="345" y="176"/>
                  </a:cubicBezTo>
                  <a:cubicBezTo>
                    <a:pt x="341" y="162"/>
                    <a:pt x="335" y="148"/>
                    <a:pt x="327" y="135"/>
                  </a:cubicBezTo>
                  <a:cubicBezTo>
                    <a:pt x="314" y="110"/>
                    <a:pt x="296" y="88"/>
                    <a:pt x="274" y="71"/>
                  </a:cubicBezTo>
                  <a:cubicBezTo>
                    <a:pt x="274" y="176"/>
                    <a:pt x="274" y="176"/>
                    <a:pt x="274" y="176"/>
                  </a:cubicBezTo>
                  <a:close/>
                  <a:moveTo>
                    <a:pt x="354" y="214"/>
                  </a:moveTo>
                  <a:cubicBezTo>
                    <a:pt x="274" y="214"/>
                    <a:pt x="274" y="214"/>
                    <a:pt x="274" y="214"/>
                  </a:cubicBezTo>
                  <a:cubicBezTo>
                    <a:pt x="274" y="297"/>
                    <a:pt x="274" y="297"/>
                    <a:pt x="274" y="297"/>
                  </a:cubicBezTo>
                  <a:cubicBezTo>
                    <a:pt x="353" y="297"/>
                    <a:pt x="353" y="297"/>
                    <a:pt x="353" y="297"/>
                  </a:cubicBezTo>
                  <a:cubicBezTo>
                    <a:pt x="356" y="282"/>
                    <a:pt x="357" y="267"/>
                    <a:pt x="357" y="252"/>
                  </a:cubicBezTo>
                  <a:cubicBezTo>
                    <a:pt x="357" y="239"/>
                    <a:pt x="356" y="227"/>
                    <a:pt x="354" y="214"/>
                  </a:cubicBezTo>
                  <a:close/>
                  <a:moveTo>
                    <a:pt x="236" y="214"/>
                  </a:moveTo>
                  <a:cubicBezTo>
                    <a:pt x="156" y="214"/>
                    <a:pt x="156" y="214"/>
                    <a:pt x="156" y="214"/>
                  </a:cubicBezTo>
                  <a:cubicBezTo>
                    <a:pt x="154" y="227"/>
                    <a:pt x="153" y="239"/>
                    <a:pt x="153" y="252"/>
                  </a:cubicBezTo>
                  <a:cubicBezTo>
                    <a:pt x="153" y="267"/>
                    <a:pt x="155" y="282"/>
                    <a:pt x="158" y="297"/>
                  </a:cubicBezTo>
                  <a:cubicBezTo>
                    <a:pt x="236" y="297"/>
                    <a:pt x="236" y="297"/>
                    <a:pt x="236" y="297"/>
                  </a:cubicBezTo>
                  <a:cubicBezTo>
                    <a:pt x="236" y="214"/>
                    <a:pt x="236" y="214"/>
                    <a:pt x="236" y="214"/>
                  </a:cubicBezTo>
                  <a:close/>
                  <a:moveTo>
                    <a:pt x="118" y="214"/>
                  </a:moveTo>
                  <a:cubicBezTo>
                    <a:pt x="61" y="214"/>
                    <a:pt x="61" y="214"/>
                    <a:pt x="61" y="214"/>
                  </a:cubicBezTo>
                  <a:cubicBezTo>
                    <a:pt x="59" y="226"/>
                    <a:pt x="57" y="238"/>
                    <a:pt x="57" y="251"/>
                  </a:cubicBezTo>
                  <a:cubicBezTo>
                    <a:pt x="57" y="267"/>
                    <a:pt x="59" y="282"/>
                    <a:pt x="63" y="297"/>
                  </a:cubicBezTo>
                  <a:cubicBezTo>
                    <a:pt x="119" y="297"/>
                    <a:pt x="119" y="297"/>
                    <a:pt x="119" y="297"/>
                  </a:cubicBezTo>
                  <a:cubicBezTo>
                    <a:pt x="116" y="282"/>
                    <a:pt x="115" y="267"/>
                    <a:pt x="115" y="252"/>
                  </a:cubicBezTo>
                  <a:cubicBezTo>
                    <a:pt x="115" y="239"/>
                    <a:pt x="116" y="227"/>
                    <a:pt x="118" y="214"/>
                  </a:cubicBezTo>
                  <a:close/>
                  <a:moveTo>
                    <a:pt x="342" y="335"/>
                  </a:moveTo>
                  <a:cubicBezTo>
                    <a:pt x="274" y="335"/>
                    <a:pt x="274" y="335"/>
                    <a:pt x="274" y="335"/>
                  </a:cubicBezTo>
                  <a:cubicBezTo>
                    <a:pt x="274" y="433"/>
                    <a:pt x="274" y="433"/>
                    <a:pt x="274" y="433"/>
                  </a:cubicBezTo>
                  <a:cubicBezTo>
                    <a:pt x="296" y="415"/>
                    <a:pt x="315" y="392"/>
                    <a:pt x="328" y="367"/>
                  </a:cubicBezTo>
                  <a:cubicBezTo>
                    <a:pt x="334" y="357"/>
                    <a:pt x="338" y="346"/>
                    <a:pt x="342" y="335"/>
                  </a:cubicBezTo>
                  <a:close/>
                  <a:moveTo>
                    <a:pt x="236" y="335"/>
                  </a:moveTo>
                  <a:cubicBezTo>
                    <a:pt x="168" y="335"/>
                    <a:pt x="168" y="335"/>
                    <a:pt x="168" y="335"/>
                  </a:cubicBezTo>
                  <a:cubicBezTo>
                    <a:pt x="172" y="346"/>
                    <a:pt x="177" y="357"/>
                    <a:pt x="182" y="367"/>
                  </a:cubicBezTo>
                  <a:cubicBezTo>
                    <a:pt x="196" y="392"/>
                    <a:pt x="214" y="415"/>
                    <a:pt x="236" y="433"/>
                  </a:cubicBezTo>
                  <a:cubicBezTo>
                    <a:pt x="236" y="335"/>
                    <a:pt x="236" y="335"/>
                    <a:pt x="236" y="335"/>
                  </a:cubicBezTo>
                  <a:close/>
                  <a:moveTo>
                    <a:pt x="128" y="335"/>
                  </a:moveTo>
                  <a:cubicBezTo>
                    <a:pt x="77" y="335"/>
                    <a:pt x="77" y="335"/>
                    <a:pt x="77" y="335"/>
                  </a:cubicBezTo>
                  <a:cubicBezTo>
                    <a:pt x="86" y="354"/>
                    <a:pt x="99" y="373"/>
                    <a:pt x="114" y="388"/>
                  </a:cubicBezTo>
                  <a:cubicBezTo>
                    <a:pt x="133" y="407"/>
                    <a:pt x="155" y="422"/>
                    <a:pt x="181" y="431"/>
                  </a:cubicBezTo>
                  <a:cubicBezTo>
                    <a:pt x="168" y="417"/>
                    <a:pt x="158" y="402"/>
                    <a:pt x="149" y="385"/>
                  </a:cubicBezTo>
                  <a:cubicBezTo>
                    <a:pt x="140" y="370"/>
                    <a:pt x="133" y="352"/>
                    <a:pt x="128" y="335"/>
                  </a:cubicBezTo>
                  <a:close/>
                  <a:moveTo>
                    <a:pt x="429" y="428"/>
                  </a:moveTo>
                  <a:cubicBezTo>
                    <a:pt x="383" y="474"/>
                    <a:pt x="321" y="502"/>
                    <a:pt x="251" y="502"/>
                  </a:cubicBezTo>
                  <a:cubicBezTo>
                    <a:pt x="182" y="502"/>
                    <a:pt x="119" y="474"/>
                    <a:pt x="74" y="428"/>
                  </a:cubicBezTo>
                  <a:cubicBezTo>
                    <a:pt x="28" y="383"/>
                    <a:pt x="0" y="320"/>
                    <a:pt x="0" y="251"/>
                  </a:cubicBezTo>
                  <a:cubicBezTo>
                    <a:pt x="0" y="182"/>
                    <a:pt x="28" y="119"/>
                    <a:pt x="74" y="73"/>
                  </a:cubicBezTo>
                  <a:cubicBezTo>
                    <a:pt x="119" y="28"/>
                    <a:pt x="182" y="0"/>
                    <a:pt x="251" y="0"/>
                  </a:cubicBezTo>
                  <a:cubicBezTo>
                    <a:pt x="321" y="0"/>
                    <a:pt x="383" y="28"/>
                    <a:pt x="429" y="73"/>
                  </a:cubicBezTo>
                  <a:cubicBezTo>
                    <a:pt x="474" y="119"/>
                    <a:pt x="502" y="182"/>
                    <a:pt x="502" y="251"/>
                  </a:cubicBezTo>
                  <a:cubicBezTo>
                    <a:pt x="502" y="320"/>
                    <a:pt x="474" y="383"/>
                    <a:pt x="429" y="4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0121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40" grpId="0"/>
      <p:bldP spid="41" grpId="0"/>
      <p:bldP spid="42" grpId="0"/>
      <p:bldP spid="46" grpId="0"/>
      <p:bldP spid="50" grpId="0"/>
      <p:bldP spid="5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 flipH="1">
            <a:off x="7730207" y="2880133"/>
            <a:ext cx="4461791" cy="1383796"/>
          </a:xfrm>
          <a:custGeom>
            <a:avLst/>
            <a:gdLst>
              <a:gd name="connsiteX0" fmla="*/ 1607999 w 4461791"/>
              <a:gd name="connsiteY0" fmla="*/ 0 h 1383796"/>
              <a:gd name="connsiteX1" fmla="*/ 0 w 4461791"/>
              <a:gd name="connsiteY1" fmla="*/ 0 h 1383796"/>
              <a:gd name="connsiteX2" fmla="*/ 0 w 4461791"/>
              <a:gd name="connsiteY2" fmla="*/ 566646 h 1383796"/>
              <a:gd name="connsiteX3" fmla="*/ 1 w 4461791"/>
              <a:gd name="connsiteY3" fmla="*/ 566646 h 1383796"/>
              <a:gd name="connsiteX4" fmla="*/ 1 w 4461791"/>
              <a:gd name="connsiteY4" fmla="*/ 387946 h 1383796"/>
              <a:gd name="connsiteX5" fmla="*/ 1603034 w 4461791"/>
              <a:gd name="connsiteY5" fmla="*/ 387946 h 1383796"/>
              <a:gd name="connsiteX6" fmla="*/ 1603034 w 4461791"/>
              <a:gd name="connsiteY6" fmla="*/ 384898 h 1383796"/>
              <a:gd name="connsiteX7" fmla="*/ 3653197 w 4461791"/>
              <a:gd name="connsiteY7" fmla="*/ 384898 h 1383796"/>
              <a:gd name="connsiteX8" fmla="*/ 4068091 w 4461791"/>
              <a:gd name="connsiteY8" fmla="*/ 799792 h 1383796"/>
              <a:gd name="connsiteX9" fmla="*/ 4068091 w 4461791"/>
              <a:gd name="connsiteY9" fmla="*/ 1383796 h 1383796"/>
              <a:gd name="connsiteX10" fmla="*/ 4461791 w 4461791"/>
              <a:gd name="connsiteY10" fmla="*/ 1383796 h 1383796"/>
              <a:gd name="connsiteX11" fmla="*/ 4461791 w 4461791"/>
              <a:gd name="connsiteY11" fmla="*/ 701914 h 1383796"/>
              <a:gd name="connsiteX12" fmla="*/ 3763050 w 4461791"/>
              <a:gd name="connsiteY12" fmla="*/ 3173 h 1383796"/>
              <a:gd name="connsiteX13" fmla="*/ 1607733 w 4461791"/>
              <a:gd name="connsiteY13" fmla="*/ 3173 h 1383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4461791" h="1383796">
                <a:moveTo>
                  <a:pt x="1607999" y="0"/>
                </a:moveTo>
                <a:lnTo>
                  <a:pt x="0" y="0"/>
                </a:lnTo>
                <a:lnTo>
                  <a:pt x="0" y="566646"/>
                </a:lnTo>
                <a:lnTo>
                  <a:pt x="1" y="566646"/>
                </a:lnTo>
                <a:lnTo>
                  <a:pt x="1" y="387946"/>
                </a:lnTo>
                <a:lnTo>
                  <a:pt x="1603034" y="387946"/>
                </a:lnTo>
                <a:lnTo>
                  <a:pt x="1603034" y="384898"/>
                </a:lnTo>
                <a:lnTo>
                  <a:pt x="3653197" y="384898"/>
                </a:lnTo>
                <a:cubicBezTo>
                  <a:pt x="3882337" y="384898"/>
                  <a:pt x="4068091" y="570652"/>
                  <a:pt x="4068091" y="799792"/>
                </a:cubicBezTo>
                <a:lnTo>
                  <a:pt x="4068091" y="1383796"/>
                </a:lnTo>
                <a:lnTo>
                  <a:pt x="4461791" y="1383796"/>
                </a:lnTo>
                <a:lnTo>
                  <a:pt x="4461791" y="701914"/>
                </a:lnTo>
                <a:cubicBezTo>
                  <a:pt x="4461791" y="316010"/>
                  <a:pt x="4148954" y="3173"/>
                  <a:pt x="3763050" y="3173"/>
                </a:cubicBezTo>
                <a:lnTo>
                  <a:pt x="1607733" y="3173"/>
                </a:lnTo>
                <a:close/>
              </a:path>
            </a:pathLst>
          </a:custGeom>
          <a:solidFill>
            <a:srgbClr val="FFB954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7764538" y="4015805"/>
            <a:ext cx="601374" cy="678528"/>
            <a:chOff x="7764538" y="4015805"/>
            <a:chExt cx="601374" cy="678528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5400000">
              <a:off x="7725961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19" name="淘宝网Chenying0907出品 11"/>
            <p:cNvSpPr txBox="1"/>
            <p:nvPr/>
          </p:nvSpPr>
          <p:spPr>
            <a:xfrm>
              <a:off x="7791645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FB954"/>
                  </a:solidFill>
                  <a:latin typeface="Impact MT Std" pitchFamily="34" charset="0"/>
                </a:rPr>
                <a:t>03</a:t>
              </a:r>
              <a:endParaRPr lang="zh-CN" altLang="en-US" sz="2000" dirty="0">
                <a:solidFill>
                  <a:srgbClr val="FFB954"/>
                </a:solidFill>
                <a:latin typeface="Impact MT Std" pitchFamily="34" charset="0"/>
              </a:endParaRPr>
            </a:p>
          </p:txBody>
        </p:sp>
      </p:grpSp>
      <p:sp>
        <p:nvSpPr>
          <p:cNvPr id="20" name="淘宝网Chenying0907出品 19"/>
          <p:cNvSpPr/>
          <p:nvPr/>
        </p:nvSpPr>
        <p:spPr>
          <a:xfrm flipH="1">
            <a:off x="7331741" y="2501580"/>
            <a:ext cx="4860256" cy="1762349"/>
          </a:xfrm>
          <a:custGeom>
            <a:avLst/>
            <a:gdLst>
              <a:gd name="connsiteX0" fmla="*/ 3815940 w 4860256"/>
              <a:gd name="connsiteY0" fmla="*/ 0 h 1762349"/>
              <a:gd name="connsiteX1" fmla="*/ 990598 w 4860256"/>
              <a:gd name="connsiteY1" fmla="*/ 0 h 1762349"/>
              <a:gd name="connsiteX2" fmla="*/ 850231 w 4860256"/>
              <a:gd name="connsiteY2" fmla="*/ 0 h 1762349"/>
              <a:gd name="connsiteX3" fmla="*/ 0 w 4860256"/>
              <a:gd name="connsiteY3" fmla="*/ 0 h 1762349"/>
              <a:gd name="connsiteX4" fmla="*/ 0 w 4860256"/>
              <a:gd name="connsiteY4" fmla="*/ 395925 h 1762349"/>
              <a:gd name="connsiteX5" fmla="*/ 990598 w 4860256"/>
              <a:gd name="connsiteY5" fmla="*/ 395925 h 1762349"/>
              <a:gd name="connsiteX6" fmla="*/ 990598 w 4860256"/>
              <a:gd name="connsiteY6" fmla="*/ 392340 h 1762349"/>
              <a:gd name="connsiteX7" fmla="*/ 3763050 w 4860256"/>
              <a:gd name="connsiteY7" fmla="*/ 392340 h 1762349"/>
              <a:gd name="connsiteX8" fmla="*/ 4461791 w 4860256"/>
              <a:gd name="connsiteY8" fmla="*/ 1091081 h 1762349"/>
              <a:gd name="connsiteX9" fmla="*/ 4461791 w 4860256"/>
              <a:gd name="connsiteY9" fmla="*/ 1762349 h 1762349"/>
              <a:gd name="connsiteX10" fmla="*/ 4860256 w 4860256"/>
              <a:gd name="connsiteY10" fmla="*/ 1762349 h 1762349"/>
              <a:gd name="connsiteX11" fmla="*/ 4860256 w 4860256"/>
              <a:gd name="connsiteY11" fmla="*/ 1044316 h 1762349"/>
              <a:gd name="connsiteX12" fmla="*/ 3815940 w 4860256"/>
              <a:gd name="connsiteY12" fmla="*/ 0 h 1762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60256" h="1762349">
                <a:moveTo>
                  <a:pt x="3815940" y="0"/>
                </a:moveTo>
                <a:lnTo>
                  <a:pt x="990598" y="0"/>
                </a:lnTo>
                <a:lnTo>
                  <a:pt x="850231" y="0"/>
                </a:lnTo>
                <a:lnTo>
                  <a:pt x="0" y="0"/>
                </a:lnTo>
                <a:lnTo>
                  <a:pt x="0" y="395925"/>
                </a:lnTo>
                <a:lnTo>
                  <a:pt x="990598" y="395925"/>
                </a:lnTo>
                <a:lnTo>
                  <a:pt x="990598" y="392340"/>
                </a:lnTo>
                <a:lnTo>
                  <a:pt x="3763050" y="392340"/>
                </a:lnTo>
                <a:cubicBezTo>
                  <a:pt x="4148954" y="392340"/>
                  <a:pt x="4461791" y="705177"/>
                  <a:pt x="4461791" y="1091081"/>
                </a:cubicBezTo>
                <a:lnTo>
                  <a:pt x="4461791" y="1762349"/>
                </a:lnTo>
                <a:lnTo>
                  <a:pt x="4860256" y="1762349"/>
                </a:lnTo>
                <a:lnTo>
                  <a:pt x="4860256" y="1044316"/>
                </a:lnTo>
                <a:cubicBezTo>
                  <a:pt x="4860256" y="467556"/>
                  <a:pt x="4392700" y="0"/>
                  <a:pt x="3815940" y="0"/>
                </a:cubicBezTo>
                <a:close/>
              </a:path>
            </a:pathLst>
          </a:custGeom>
          <a:solidFill>
            <a:srgbClr val="01ACBE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淘宝网Chenying0907出品 20"/>
          <p:cNvSpPr/>
          <p:nvPr/>
        </p:nvSpPr>
        <p:spPr>
          <a:xfrm flipH="1">
            <a:off x="6975507" y="2138811"/>
            <a:ext cx="5216493" cy="2362788"/>
          </a:xfrm>
          <a:custGeom>
            <a:avLst/>
            <a:gdLst>
              <a:gd name="connsiteX0" fmla="*/ 4058363 w 5216493"/>
              <a:gd name="connsiteY0" fmla="*/ 0 h 2362788"/>
              <a:gd name="connsiteX1" fmla="*/ 850234 w 5216493"/>
              <a:gd name="connsiteY1" fmla="*/ 0 h 2362788"/>
              <a:gd name="connsiteX2" fmla="*/ 850234 w 5216493"/>
              <a:gd name="connsiteY2" fmla="*/ 2032 h 2362788"/>
              <a:gd name="connsiteX3" fmla="*/ 0 w 5216493"/>
              <a:gd name="connsiteY3" fmla="*/ 2032 h 2362788"/>
              <a:gd name="connsiteX4" fmla="*/ 0 w 5216493"/>
              <a:gd name="connsiteY4" fmla="*/ 531904 h 2362788"/>
              <a:gd name="connsiteX5" fmla="*/ 1 w 5216493"/>
              <a:gd name="connsiteY5" fmla="*/ 531904 h 2362788"/>
              <a:gd name="connsiteX6" fmla="*/ 1 w 5216493"/>
              <a:gd name="connsiteY6" fmla="*/ 364801 h 2362788"/>
              <a:gd name="connsiteX7" fmla="*/ 850234 w 5216493"/>
              <a:gd name="connsiteY7" fmla="*/ 364801 h 2362788"/>
              <a:gd name="connsiteX8" fmla="*/ 850234 w 5216493"/>
              <a:gd name="connsiteY8" fmla="*/ 2362788 h 2362788"/>
              <a:gd name="connsiteX9" fmla="*/ 850235 w 5216493"/>
              <a:gd name="connsiteY9" fmla="*/ 2362788 h 2362788"/>
              <a:gd name="connsiteX10" fmla="*/ 850235 w 5216493"/>
              <a:gd name="connsiteY10" fmla="*/ 364801 h 2362788"/>
              <a:gd name="connsiteX11" fmla="*/ 1653870 w 5216493"/>
              <a:gd name="connsiteY11" fmla="*/ 364801 h 2362788"/>
              <a:gd name="connsiteX12" fmla="*/ 1653870 w 5216493"/>
              <a:gd name="connsiteY12" fmla="*/ 362769 h 2362788"/>
              <a:gd name="connsiteX13" fmla="*/ 3815944 w 5216493"/>
              <a:gd name="connsiteY13" fmla="*/ 362769 h 2362788"/>
              <a:gd name="connsiteX14" fmla="*/ 4860260 w 5216493"/>
              <a:gd name="connsiteY14" fmla="*/ 1407085 h 2362788"/>
              <a:gd name="connsiteX15" fmla="*/ 4860260 w 5216493"/>
              <a:gd name="connsiteY15" fmla="*/ 2125118 h 2362788"/>
              <a:gd name="connsiteX16" fmla="*/ 5216493 w 5216493"/>
              <a:gd name="connsiteY16" fmla="*/ 2125118 h 2362788"/>
              <a:gd name="connsiteX17" fmla="*/ 5216493 w 5216493"/>
              <a:gd name="connsiteY17" fmla="*/ 1158130 h 2362788"/>
              <a:gd name="connsiteX18" fmla="*/ 4058363 w 5216493"/>
              <a:gd name="connsiteY18" fmla="*/ 0 h 236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216493" h="2362788">
                <a:moveTo>
                  <a:pt x="4058363" y="0"/>
                </a:moveTo>
                <a:lnTo>
                  <a:pt x="850234" y="0"/>
                </a:lnTo>
                <a:lnTo>
                  <a:pt x="850234" y="2032"/>
                </a:lnTo>
                <a:lnTo>
                  <a:pt x="0" y="2032"/>
                </a:lnTo>
                <a:lnTo>
                  <a:pt x="0" y="531904"/>
                </a:lnTo>
                <a:lnTo>
                  <a:pt x="1" y="531904"/>
                </a:lnTo>
                <a:lnTo>
                  <a:pt x="1" y="364801"/>
                </a:lnTo>
                <a:lnTo>
                  <a:pt x="850234" y="364801"/>
                </a:lnTo>
                <a:lnTo>
                  <a:pt x="850234" y="2362788"/>
                </a:lnTo>
                <a:lnTo>
                  <a:pt x="850235" y="2362788"/>
                </a:lnTo>
                <a:lnTo>
                  <a:pt x="850235" y="364801"/>
                </a:lnTo>
                <a:lnTo>
                  <a:pt x="1653870" y="364801"/>
                </a:lnTo>
                <a:lnTo>
                  <a:pt x="1653870" y="362769"/>
                </a:lnTo>
                <a:lnTo>
                  <a:pt x="3815944" y="362769"/>
                </a:lnTo>
                <a:cubicBezTo>
                  <a:pt x="4392704" y="362769"/>
                  <a:pt x="4860260" y="830325"/>
                  <a:pt x="4860260" y="1407085"/>
                </a:cubicBezTo>
                <a:lnTo>
                  <a:pt x="4860260" y="2125118"/>
                </a:lnTo>
                <a:lnTo>
                  <a:pt x="5216493" y="2125118"/>
                </a:lnTo>
                <a:lnTo>
                  <a:pt x="5216493" y="1158130"/>
                </a:lnTo>
                <a:cubicBezTo>
                  <a:pt x="5216493" y="518512"/>
                  <a:pt x="4697981" y="0"/>
                  <a:pt x="4058363" y="0"/>
                </a:cubicBezTo>
                <a:close/>
              </a:path>
            </a:pathLst>
          </a:custGeom>
          <a:solidFill>
            <a:srgbClr val="F8353D"/>
          </a:solidFill>
          <a:ln>
            <a:noFill/>
          </a:ln>
          <a:effectLst>
            <a:outerShdw blurRad="1016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淘宝网Chenying0907出品 21"/>
          <p:cNvGrpSpPr/>
          <p:nvPr/>
        </p:nvGrpSpPr>
        <p:grpSpPr>
          <a:xfrm>
            <a:off x="7266058" y="4015805"/>
            <a:ext cx="601374" cy="678528"/>
            <a:chOff x="7266058" y="4015805"/>
            <a:chExt cx="601374" cy="678528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5400000">
              <a:off x="7227481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24" name="淘宝网Chenying0907出品 10"/>
            <p:cNvSpPr txBox="1"/>
            <p:nvPr/>
          </p:nvSpPr>
          <p:spPr>
            <a:xfrm>
              <a:off x="7290733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20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5" name="淘宝网Chenying0907出品 24"/>
          <p:cNvGrpSpPr/>
          <p:nvPr/>
        </p:nvGrpSpPr>
        <p:grpSpPr>
          <a:xfrm>
            <a:off x="6737553" y="4015805"/>
            <a:ext cx="601374" cy="678528"/>
            <a:chOff x="6737553" y="4015805"/>
            <a:chExt cx="601374" cy="678528"/>
          </a:xfrm>
        </p:grpSpPr>
        <p:sp>
          <p:nvSpPr>
            <p:cNvPr id="26" name="淘宝网Chenying0907出品 5"/>
            <p:cNvSpPr>
              <a:spLocks/>
            </p:cNvSpPr>
            <p:nvPr/>
          </p:nvSpPr>
          <p:spPr bwMode="auto">
            <a:xfrm rot="5400000">
              <a:off x="6698976" y="4054382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  <p:sp>
          <p:nvSpPr>
            <p:cNvPr id="27" name="淘宝网Chenying0907出品 9"/>
            <p:cNvSpPr txBox="1"/>
            <p:nvPr/>
          </p:nvSpPr>
          <p:spPr>
            <a:xfrm>
              <a:off x="6765745" y="4149436"/>
              <a:ext cx="547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rgbClr val="F8353D"/>
                  </a:solidFill>
                  <a:latin typeface="Impact MT Std" pitchFamily="34" charset="0"/>
                </a:rPr>
                <a:t>01</a:t>
              </a:r>
              <a:endParaRPr lang="zh-CN" altLang="en-US" sz="2000" dirty="0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28" name="淘宝网Chenying0907出品 27"/>
          <p:cNvGrpSpPr/>
          <p:nvPr/>
        </p:nvGrpSpPr>
        <p:grpSpPr>
          <a:xfrm>
            <a:off x="4467259" y="2009806"/>
            <a:ext cx="3013710" cy="547052"/>
            <a:chOff x="4467259" y="2036128"/>
            <a:chExt cx="3013710" cy="547052"/>
          </a:xfrm>
        </p:grpSpPr>
        <p:sp>
          <p:nvSpPr>
            <p:cNvPr id="29" name="淘宝网Chenying0907出品 28"/>
            <p:cNvSpPr/>
            <p:nvPr/>
          </p:nvSpPr>
          <p:spPr>
            <a:xfrm>
              <a:off x="4509169" y="2075180"/>
              <a:ext cx="2971800" cy="508000"/>
            </a:xfrm>
            <a:custGeom>
              <a:avLst/>
              <a:gdLst>
                <a:gd name="connsiteX0" fmla="*/ 2971800 w 2971800"/>
                <a:gd name="connsiteY0" fmla="*/ 508000 h 508000"/>
                <a:gd name="connsiteX1" fmla="*/ 622300 w 2971800"/>
                <a:gd name="connsiteY1" fmla="*/ 508000 h 508000"/>
                <a:gd name="connsiteX2" fmla="*/ 622300 w 2971800"/>
                <a:gd name="connsiteY2" fmla="*/ 0 h 508000"/>
                <a:gd name="connsiteX3" fmla="*/ 0 w 2971800"/>
                <a:gd name="connsiteY3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1800" h="508000">
                  <a:moveTo>
                    <a:pt x="2971800" y="508000"/>
                  </a:moveTo>
                  <a:lnTo>
                    <a:pt x="622300" y="508000"/>
                  </a:lnTo>
                  <a:lnTo>
                    <a:pt x="622300" y="0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29"/>
            <p:cNvSpPr/>
            <p:nvPr/>
          </p:nvSpPr>
          <p:spPr>
            <a:xfrm>
              <a:off x="4467259" y="2036128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4467259" y="2930753"/>
            <a:ext cx="3267710" cy="83820"/>
            <a:chOff x="4467259" y="2930753"/>
            <a:chExt cx="3267710" cy="83820"/>
          </a:xfrm>
        </p:grpSpPr>
        <p:sp>
          <p:nvSpPr>
            <p:cNvPr id="32" name="淘宝网Chenying0907出品 31"/>
            <p:cNvSpPr/>
            <p:nvPr/>
          </p:nvSpPr>
          <p:spPr>
            <a:xfrm>
              <a:off x="4509169" y="2974340"/>
              <a:ext cx="3225800" cy="0"/>
            </a:xfrm>
            <a:custGeom>
              <a:avLst/>
              <a:gdLst>
                <a:gd name="connsiteX0" fmla="*/ 3225800 w 3225800"/>
                <a:gd name="connsiteY0" fmla="*/ 0 h 0"/>
                <a:gd name="connsiteX1" fmla="*/ 0 w 32258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5800">
                  <a:moveTo>
                    <a:pt x="3225800" y="0"/>
                  </a:move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淘宝网Chenying0907出品 32"/>
            <p:cNvSpPr/>
            <p:nvPr/>
          </p:nvSpPr>
          <p:spPr>
            <a:xfrm>
              <a:off x="4467259" y="2930753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4467259" y="3397161"/>
            <a:ext cx="3559810" cy="626702"/>
            <a:chOff x="4467259" y="3314700"/>
            <a:chExt cx="3559810" cy="626702"/>
          </a:xfrm>
        </p:grpSpPr>
        <p:sp>
          <p:nvSpPr>
            <p:cNvPr id="35" name="淘宝网Chenying0907出品 34"/>
            <p:cNvSpPr/>
            <p:nvPr/>
          </p:nvSpPr>
          <p:spPr>
            <a:xfrm>
              <a:off x="4509169" y="3314700"/>
              <a:ext cx="3517900" cy="584200"/>
            </a:xfrm>
            <a:custGeom>
              <a:avLst/>
              <a:gdLst>
                <a:gd name="connsiteX0" fmla="*/ 3517900 w 3517900"/>
                <a:gd name="connsiteY0" fmla="*/ 0 h 584200"/>
                <a:gd name="connsiteX1" fmla="*/ 609600 w 3517900"/>
                <a:gd name="connsiteY1" fmla="*/ 0 h 584200"/>
                <a:gd name="connsiteX2" fmla="*/ 609600 w 3517900"/>
                <a:gd name="connsiteY2" fmla="*/ 584200 h 584200"/>
                <a:gd name="connsiteX3" fmla="*/ 0 w 3517900"/>
                <a:gd name="connsiteY3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7900" h="584200">
                  <a:moveTo>
                    <a:pt x="3517900" y="0"/>
                  </a:moveTo>
                  <a:lnTo>
                    <a:pt x="609600" y="0"/>
                  </a:lnTo>
                  <a:lnTo>
                    <a:pt x="609600" y="584200"/>
                  </a:lnTo>
                  <a:lnTo>
                    <a:pt x="0" y="584200"/>
                  </a:lnTo>
                </a:path>
              </a:pathLst>
            </a:custGeom>
            <a:noFill/>
            <a:ln w="158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淘宝网Chenying0907出品 35"/>
            <p:cNvSpPr/>
            <p:nvPr/>
          </p:nvSpPr>
          <p:spPr>
            <a:xfrm>
              <a:off x="4467259" y="3857582"/>
              <a:ext cx="83820" cy="8382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7" name="淘宝网Chenying0907出品 36"/>
          <p:cNvGrpSpPr/>
          <p:nvPr/>
        </p:nvGrpSpPr>
        <p:grpSpPr>
          <a:xfrm>
            <a:off x="1561083" y="1855277"/>
            <a:ext cx="3528392" cy="858679"/>
            <a:chOff x="1787682" y="1727130"/>
            <a:chExt cx="3528392" cy="858679"/>
          </a:xfrm>
        </p:grpSpPr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5400000">
              <a:off x="1749105" y="1765707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9" name="淘宝网Chenying0907出品 38"/>
            <p:cNvGrpSpPr/>
            <p:nvPr/>
          </p:nvGrpSpPr>
          <p:grpSpPr>
            <a:xfrm>
              <a:off x="2440816" y="1752782"/>
              <a:ext cx="2875258" cy="833027"/>
              <a:chOff x="3451161" y="3890565"/>
              <a:chExt cx="2875258" cy="833027"/>
            </a:xfrm>
          </p:grpSpPr>
          <p:sp>
            <p:nvSpPr>
              <p:cNvPr id="41" name="淘宝网Chenying0907出品 16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8353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淘宝网Chenying0907出品 17"/>
              <p:cNvSpPr txBox="1"/>
              <p:nvPr/>
            </p:nvSpPr>
            <p:spPr>
              <a:xfrm>
                <a:off x="3457191" y="4200372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淘宝网Chenying0907出品 70"/>
            <p:cNvSpPr/>
            <p:nvPr/>
          </p:nvSpPr>
          <p:spPr>
            <a:xfrm>
              <a:off x="1936301" y="1891882"/>
              <a:ext cx="304138" cy="366595"/>
            </a:xfrm>
            <a:custGeom>
              <a:avLst/>
              <a:gdLst/>
              <a:ahLst/>
              <a:cxnLst/>
              <a:rect l="l" t="t" r="r" b="b"/>
              <a:pathLst>
                <a:path w="1674290" h="2018114">
                  <a:moveTo>
                    <a:pt x="307141" y="691642"/>
                  </a:moveTo>
                  <a:lnTo>
                    <a:pt x="1378912" y="691642"/>
                  </a:lnTo>
                  <a:lnTo>
                    <a:pt x="1369387" y="1458335"/>
                  </a:lnTo>
                  <a:cubicBezTo>
                    <a:pt x="1369387" y="1541769"/>
                    <a:pt x="1301750" y="1609406"/>
                    <a:pt x="1218316" y="1609406"/>
                  </a:cubicBezTo>
                  <a:lnTo>
                    <a:pt x="1158892" y="1609406"/>
                  </a:lnTo>
                  <a:lnTo>
                    <a:pt x="1158892" y="1898352"/>
                  </a:lnTo>
                  <a:cubicBezTo>
                    <a:pt x="1158892" y="1964495"/>
                    <a:pt x="1105273" y="2018114"/>
                    <a:pt x="1039130" y="2018114"/>
                  </a:cubicBezTo>
                  <a:cubicBezTo>
                    <a:pt x="972987" y="2018114"/>
                    <a:pt x="919368" y="1964495"/>
                    <a:pt x="919368" y="1898352"/>
                  </a:cubicBezTo>
                  <a:lnTo>
                    <a:pt x="919368" y="1609406"/>
                  </a:lnTo>
                  <a:lnTo>
                    <a:pt x="765901" y="1609406"/>
                  </a:lnTo>
                  <a:lnTo>
                    <a:pt x="765901" y="1898351"/>
                  </a:lnTo>
                  <a:cubicBezTo>
                    <a:pt x="765901" y="1964494"/>
                    <a:pt x="712282" y="2018113"/>
                    <a:pt x="646139" y="2018113"/>
                  </a:cubicBezTo>
                  <a:cubicBezTo>
                    <a:pt x="579996" y="2018113"/>
                    <a:pt x="526377" y="1964494"/>
                    <a:pt x="526377" y="1898351"/>
                  </a:cubicBezTo>
                  <a:lnTo>
                    <a:pt x="526377" y="1609406"/>
                  </a:lnTo>
                  <a:lnTo>
                    <a:pt x="458213" y="1609406"/>
                  </a:lnTo>
                  <a:cubicBezTo>
                    <a:pt x="374779" y="1609406"/>
                    <a:pt x="307141" y="1541769"/>
                    <a:pt x="307141" y="1458335"/>
                  </a:cubicBezTo>
                  <a:lnTo>
                    <a:pt x="307141" y="1156202"/>
                  </a:lnTo>
                  <a:lnTo>
                    <a:pt x="307141" y="854070"/>
                  </a:lnTo>
                  <a:close/>
                  <a:moveTo>
                    <a:pt x="1554528" y="683951"/>
                  </a:moveTo>
                  <a:cubicBezTo>
                    <a:pt x="1620671" y="683951"/>
                    <a:pt x="1674290" y="737570"/>
                    <a:pt x="1674290" y="803713"/>
                  </a:cubicBezTo>
                  <a:lnTo>
                    <a:pt x="1674290" y="1299148"/>
                  </a:lnTo>
                  <a:cubicBezTo>
                    <a:pt x="1674290" y="1365291"/>
                    <a:pt x="1620671" y="1418910"/>
                    <a:pt x="1554528" y="1418910"/>
                  </a:cubicBezTo>
                  <a:cubicBezTo>
                    <a:pt x="1488385" y="1418910"/>
                    <a:pt x="1434766" y="1365291"/>
                    <a:pt x="1434766" y="1299148"/>
                  </a:cubicBezTo>
                  <a:lnTo>
                    <a:pt x="1434766" y="803713"/>
                  </a:lnTo>
                  <a:cubicBezTo>
                    <a:pt x="1434766" y="737570"/>
                    <a:pt x="1488385" y="683951"/>
                    <a:pt x="1554528" y="683951"/>
                  </a:cubicBezTo>
                  <a:close/>
                  <a:moveTo>
                    <a:pt x="119762" y="683950"/>
                  </a:moveTo>
                  <a:cubicBezTo>
                    <a:pt x="185905" y="683950"/>
                    <a:pt x="239524" y="737569"/>
                    <a:pt x="239524" y="803712"/>
                  </a:cubicBezTo>
                  <a:lnTo>
                    <a:pt x="239524" y="1299147"/>
                  </a:lnTo>
                  <a:cubicBezTo>
                    <a:pt x="239524" y="1365290"/>
                    <a:pt x="185905" y="1418909"/>
                    <a:pt x="119762" y="1418909"/>
                  </a:cubicBezTo>
                  <a:cubicBezTo>
                    <a:pt x="53619" y="1418909"/>
                    <a:pt x="0" y="1365290"/>
                    <a:pt x="0" y="1299147"/>
                  </a:cubicBezTo>
                  <a:lnTo>
                    <a:pt x="0" y="803712"/>
                  </a:lnTo>
                  <a:cubicBezTo>
                    <a:pt x="0" y="737569"/>
                    <a:pt x="53619" y="683950"/>
                    <a:pt x="119762" y="683950"/>
                  </a:cubicBezTo>
                  <a:close/>
                  <a:moveTo>
                    <a:pt x="1058285" y="381191"/>
                  </a:moveTo>
                  <a:cubicBezTo>
                    <a:pt x="1028091" y="381191"/>
                    <a:pt x="1003614" y="405668"/>
                    <a:pt x="1003614" y="435862"/>
                  </a:cubicBezTo>
                  <a:cubicBezTo>
                    <a:pt x="1003614" y="466056"/>
                    <a:pt x="1028091" y="490533"/>
                    <a:pt x="1058285" y="490533"/>
                  </a:cubicBezTo>
                  <a:cubicBezTo>
                    <a:pt x="1088479" y="490533"/>
                    <a:pt x="1112956" y="466056"/>
                    <a:pt x="1112956" y="435862"/>
                  </a:cubicBezTo>
                  <a:cubicBezTo>
                    <a:pt x="1112956" y="405668"/>
                    <a:pt x="1088479" y="381191"/>
                    <a:pt x="1058285" y="381191"/>
                  </a:cubicBezTo>
                  <a:close/>
                  <a:moveTo>
                    <a:pt x="620445" y="381191"/>
                  </a:moveTo>
                  <a:cubicBezTo>
                    <a:pt x="590251" y="381191"/>
                    <a:pt x="565774" y="405668"/>
                    <a:pt x="565774" y="435862"/>
                  </a:cubicBezTo>
                  <a:cubicBezTo>
                    <a:pt x="565774" y="466056"/>
                    <a:pt x="590251" y="490533"/>
                    <a:pt x="620445" y="490533"/>
                  </a:cubicBezTo>
                  <a:cubicBezTo>
                    <a:pt x="650639" y="490533"/>
                    <a:pt x="675116" y="466056"/>
                    <a:pt x="675116" y="435862"/>
                  </a:cubicBezTo>
                  <a:cubicBezTo>
                    <a:pt x="675116" y="405668"/>
                    <a:pt x="650639" y="381191"/>
                    <a:pt x="620445" y="381191"/>
                  </a:cubicBezTo>
                  <a:close/>
                  <a:moveTo>
                    <a:pt x="508384" y="1373"/>
                  </a:moveTo>
                  <a:cubicBezTo>
                    <a:pt x="515956" y="3701"/>
                    <a:pt x="522639" y="8917"/>
                    <a:pt x="526639" y="16470"/>
                  </a:cubicBezTo>
                  <a:lnTo>
                    <a:pt x="615978" y="185144"/>
                  </a:lnTo>
                  <a:cubicBezTo>
                    <a:pt x="687009" y="148129"/>
                    <a:pt x="767930" y="128483"/>
                    <a:pt x="853439" y="128483"/>
                  </a:cubicBezTo>
                  <a:cubicBezTo>
                    <a:pt x="932860" y="128483"/>
                    <a:pt x="1008322" y="145431"/>
                    <a:pt x="1075718" y="177325"/>
                  </a:cubicBezTo>
                  <a:lnTo>
                    <a:pt x="1150798" y="40824"/>
                  </a:lnTo>
                  <a:cubicBezTo>
                    <a:pt x="1154917" y="33335"/>
                    <a:pt x="1161682" y="28224"/>
                    <a:pt x="1169289" y="26016"/>
                  </a:cubicBezTo>
                  <a:cubicBezTo>
                    <a:pt x="1176896" y="23808"/>
                    <a:pt x="1185346" y="24501"/>
                    <a:pt x="1192835" y="28621"/>
                  </a:cubicBezTo>
                  <a:cubicBezTo>
                    <a:pt x="1207813" y="36859"/>
                    <a:pt x="1213277" y="55680"/>
                    <a:pt x="1205038" y="70658"/>
                  </a:cubicBezTo>
                  <a:lnTo>
                    <a:pt x="1130773" y="205677"/>
                  </a:lnTo>
                  <a:cubicBezTo>
                    <a:pt x="1280708" y="293097"/>
                    <a:pt x="1383706" y="450928"/>
                    <a:pt x="1395615" y="633899"/>
                  </a:cubicBezTo>
                  <a:lnTo>
                    <a:pt x="311263" y="633899"/>
                  </a:lnTo>
                  <a:cubicBezTo>
                    <a:pt x="322782" y="456918"/>
                    <a:pt x="419524" y="303459"/>
                    <a:pt x="560939" y="213488"/>
                  </a:cubicBezTo>
                  <a:lnTo>
                    <a:pt x="471935" y="45445"/>
                  </a:lnTo>
                  <a:cubicBezTo>
                    <a:pt x="463934" y="30339"/>
                    <a:pt x="469694" y="11606"/>
                    <a:pt x="484800" y="3605"/>
                  </a:cubicBezTo>
                  <a:cubicBezTo>
                    <a:pt x="492353" y="-395"/>
                    <a:pt x="500812" y="-955"/>
                    <a:pt x="508384" y="1373"/>
                  </a:cubicBezTo>
                  <a:close/>
                </a:path>
              </a:pathLst>
            </a:custGeom>
            <a:solidFill>
              <a:srgbClr val="F8353D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3" name="淘宝网Chenying0907出品 42"/>
          <p:cNvGrpSpPr/>
          <p:nvPr/>
        </p:nvGrpSpPr>
        <p:grpSpPr>
          <a:xfrm>
            <a:off x="1561083" y="2782253"/>
            <a:ext cx="3528392" cy="852318"/>
            <a:chOff x="1787682" y="2627784"/>
            <a:chExt cx="3528392" cy="852318"/>
          </a:xfrm>
        </p:grpSpPr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5400000">
              <a:off x="1749105" y="2674475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淘宝网Chenying0907出品 44"/>
            <p:cNvGrpSpPr/>
            <p:nvPr/>
          </p:nvGrpSpPr>
          <p:grpSpPr>
            <a:xfrm>
              <a:off x="2440816" y="2627784"/>
              <a:ext cx="2875258" cy="852318"/>
              <a:chOff x="3451161" y="3890565"/>
              <a:chExt cx="2875258" cy="852318"/>
            </a:xfrm>
          </p:grpSpPr>
          <p:sp>
            <p:nvSpPr>
              <p:cNvPr id="51" name="淘宝网Chenying0907出品 19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01ACB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淘宝网Chenying0907出品 20"/>
              <p:cNvSpPr txBox="1"/>
              <p:nvPr/>
            </p:nvSpPr>
            <p:spPr>
              <a:xfrm>
                <a:off x="3457191" y="4219663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6" name="淘宝网Chenying0907出品 45"/>
            <p:cNvGrpSpPr/>
            <p:nvPr/>
          </p:nvGrpSpPr>
          <p:grpSpPr>
            <a:xfrm>
              <a:off x="1936301" y="2838219"/>
              <a:ext cx="287749" cy="289711"/>
              <a:chOff x="3771900" y="3200400"/>
              <a:chExt cx="2011680" cy="2025396"/>
            </a:xfrm>
            <a:solidFill>
              <a:srgbClr val="01ACBE"/>
            </a:solidFill>
          </p:grpSpPr>
          <p:sp>
            <p:nvSpPr>
              <p:cNvPr id="47" name="淘宝网Chenying0907出品 46"/>
              <p:cNvSpPr/>
              <p:nvPr/>
            </p:nvSpPr>
            <p:spPr>
              <a:xfrm>
                <a:off x="3775166" y="3370217"/>
                <a:ext cx="770708" cy="796834"/>
              </a:xfrm>
              <a:custGeom>
                <a:avLst/>
                <a:gdLst>
                  <a:gd name="connsiteX0" fmla="*/ 0 w 770708"/>
                  <a:gd name="connsiteY0" fmla="*/ 104503 h 796834"/>
                  <a:gd name="connsiteX1" fmla="*/ 0 w 770708"/>
                  <a:gd name="connsiteY1" fmla="*/ 796834 h 796834"/>
                  <a:gd name="connsiteX2" fmla="*/ 770708 w 770708"/>
                  <a:gd name="connsiteY2" fmla="*/ 770709 h 796834"/>
                  <a:gd name="connsiteX3" fmla="*/ 770708 w 770708"/>
                  <a:gd name="connsiteY3" fmla="*/ 0 h 796834"/>
                  <a:gd name="connsiteX4" fmla="*/ 0 w 770708"/>
                  <a:gd name="connsiteY4" fmla="*/ 104503 h 7968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0708" h="796834">
                    <a:moveTo>
                      <a:pt x="0" y="104503"/>
                    </a:moveTo>
                    <a:lnTo>
                      <a:pt x="0" y="796834"/>
                    </a:lnTo>
                    <a:lnTo>
                      <a:pt x="770708" y="770709"/>
                    </a:lnTo>
                    <a:lnTo>
                      <a:pt x="770708" y="0"/>
                    </a:lnTo>
                    <a:lnTo>
                      <a:pt x="0" y="104503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淘宝网Chenying0907出品 47"/>
              <p:cNvSpPr/>
              <p:nvPr/>
            </p:nvSpPr>
            <p:spPr>
              <a:xfrm>
                <a:off x="4704588" y="3200400"/>
                <a:ext cx="1078992" cy="937260"/>
              </a:xfrm>
              <a:custGeom>
                <a:avLst/>
                <a:gdLst>
                  <a:gd name="connsiteX0" fmla="*/ 0 w 1078992"/>
                  <a:gd name="connsiteY0" fmla="*/ 155448 h 937260"/>
                  <a:gd name="connsiteX1" fmla="*/ 1078992 w 1078992"/>
                  <a:gd name="connsiteY1" fmla="*/ 0 h 937260"/>
                  <a:gd name="connsiteX2" fmla="*/ 1078992 w 1078992"/>
                  <a:gd name="connsiteY2" fmla="*/ 928116 h 937260"/>
                  <a:gd name="connsiteX3" fmla="*/ 9144 w 1078992"/>
                  <a:gd name="connsiteY3" fmla="*/ 937260 h 937260"/>
                  <a:gd name="connsiteX4" fmla="*/ 0 w 1078992"/>
                  <a:gd name="connsiteY4" fmla="*/ 155448 h 9372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78992" h="937260">
                    <a:moveTo>
                      <a:pt x="0" y="155448"/>
                    </a:moveTo>
                    <a:lnTo>
                      <a:pt x="1078992" y="0"/>
                    </a:lnTo>
                    <a:lnTo>
                      <a:pt x="1078992" y="928116"/>
                    </a:lnTo>
                    <a:lnTo>
                      <a:pt x="9144" y="937260"/>
                    </a:lnTo>
                    <a:lnTo>
                      <a:pt x="0" y="155448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淘宝网Chenying0907出品 48"/>
              <p:cNvSpPr/>
              <p:nvPr/>
            </p:nvSpPr>
            <p:spPr>
              <a:xfrm>
                <a:off x="3771900" y="4279392"/>
                <a:ext cx="772668" cy="786384"/>
              </a:xfrm>
              <a:custGeom>
                <a:avLst/>
                <a:gdLst>
                  <a:gd name="connsiteX0" fmla="*/ 0 w 772668"/>
                  <a:gd name="connsiteY0" fmla="*/ 0 h 786384"/>
                  <a:gd name="connsiteX1" fmla="*/ 772668 w 772668"/>
                  <a:gd name="connsiteY1" fmla="*/ 13716 h 786384"/>
                  <a:gd name="connsiteX2" fmla="*/ 772668 w 772668"/>
                  <a:gd name="connsiteY2" fmla="*/ 786384 h 786384"/>
                  <a:gd name="connsiteX3" fmla="*/ 4572 w 772668"/>
                  <a:gd name="connsiteY3" fmla="*/ 667512 h 786384"/>
                  <a:gd name="connsiteX4" fmla="*/ 0 w 772668"/>
                  <a:gd name="connsiteY4" fmla="*/ 0 h 786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72668" h="786384">
                    <a:moveTo>
                      <a:pt x="0" y="0"/>
                    </a:moveTo>
                    <a:lnTo>
                      <a:pt x="772668" y="13716"/>
                    </a:lnTo>
                    <a:lnTo>
                      <a:pt x="772668" y="786384"/>
                    </a:lnTo>
                    <a:lnTo>
                      <a:pt x="4572" y="6675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淘宝网Chenying0907出品 49"/>
              <p:cNvSpPr/>
              <p:nvPr/>
            </p:nvSpPr>
            <p:spPr>
              <a:xfrm>
                <a:off x="4704587" y="4293109"/>
                <a:ext cx="1076201" cy="932687"/>
              </a:xfrm>
              <a:custGeom>
                <a:avLst/>
                <a:gdLst>
                  <a:gd name="connsiteX0" fmla="*/ 0 w 1092708"/>
                  <a:gd name="connsiteY0" fmla="*/ 0 h 932688"/>
                  <a:gd name="connsiteX1" fmla="*/ 0 w 1092708"/>
                  <a:gd name="connsiteY1" fmla="*/ 795528 h 932688"/>
                  <a:gd name="connsiteX2" fmla="*/ 1092708 w 1092708"/>
                  <a:gd name="connsiteY2" fmla="*/ 932688 h 932688"/>
                  <a:gd name="connsiteX3" fmla="*/ 1092708 w 1092708"/>
                  <a:gd name="connsiteY3" fmla="*/ 9144 h 932688"/>
                  <a:gd name="connsiteX4" fmla="*/ 0 w 1092708"/>
                  <a:gd name="connsiteY4" fmla="*/ 0 h 9326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2708" h="932688">
                    <a:moveTo>
                      <a:pt x="0" y="0"/>
                    </a:moveTo>
                    <a:lnTo>
                      <a:pt x="0" y="795528"/>
                    </a:lnTo>
                    <a:lnTo>
                      <a:pt x="1092708" y="932688"/>
                    </a:lnTo>
                    <a:lnTo>
                      <a:pt x="1092708" y="914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3" name="淘宝网Chenying0907出品 52"/>
          <p:cNvGrpSpPr/>
          <p:nvPr/>
        </p:nvGrpSpPr>
        <p:grpSpPr>
          <a:xfrm>
            <a:off x="1561083" y="3813397"/>
            <a:ext cx="3528392" cy="839739"/>
            <a:chOff x="1787682" y="3576467"/>
            <a:chExt cx="3528392" cy="839739"/>
          </a:xfrm>
        </p:grpSpPr>
        <p:sp>
          <p:nvSpPr>
            <p:cNvPr id="54" name="淘宝网Chenying0907出品 5"/>
            <p:cNvSpPr>
              <a:spLocks/>
            </p:cNvSpPr>
            <p:nvPr/>
          </p:nvSpPr>
          <p:spPr bwMode="auto">
            <a:xfrm rot="5400000">
              <a:off x="1749105" y="3618293"/>
              <a:ext cx="678528" cy="60137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lumMod val="100000"/>
                  </a:schemeClr>
                </a:gs>
                <a:gs pos="2000">
                  <a:schemeClr val="bg1">
                    <a:lumMod val="79000"/>
                  </a:schemeClr>
                </a:gs>
              </a:gsLst>
              <a:lin ang="18900000" scaled="0"/>
              <a:tileRect/>
            </a:gradFill>
            <a:ln w="15875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8900000" scaled="0"/>
                <a:tileRect/>
              </a:gradFill>
            </a:ln>
            <a:effectLst>
              <a:outerShdw blurRad="165100" dist="76200" dir="2700000" algn="tl" rotWithShape="0">
                <a:prstClr val="black">
                  <a:alpha val="3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5" name="淘宝网Chenying0907出品 54"/>
            <p:cNvGrpSpPr/>
            <p:nvPr/>
          </p:nvGrpSpPr>
          <p:grpSpPr>
            <a:xfrm>
              <a:off x="2440816" y="3576467"/>
              <a:ext cx="2875258" cy="839739"/>
              <a:chOff x="3451161" y="3890565"/>
              <a:chExt cx="2875258" cy="839739"/>
            </a:xfrm>
          </p:grpSpPr>
          <p:sp>
            <p:nvSpPr>
              <p:cNvPr id="59" name="淘宝网Chenying0907出品 22"/>
              <p:cNvSpPr txBox="1"/>
              <p:nvPr/>
            </p:nvSpPr>
            <p:spPr>
              <a:xfrm>
                <a:off x="3451161" y="3890565"/>
                <a:ext cx="17250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b="1" dirty="0" smtClean="0">
                    <a:solidFill>
                      <a:srgbClr val="FFB8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b="1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淘宝网Chenying0907出品 23"/>
              <p:cNvSpPr txBox="1"/>
              <p:nvPr/>
            </p:nvSpPr>
            <p:spPr>
              <a:xfrm>
                <a:off x="3457191" y="4207084"/>
                <a:ext cx="2869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zh-CN" altLang="en-US" sz="14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您的内容打在这里，或者通过复制您的文本后，在此框中粘贴。</a:t>
                </a:r>
                <a:endPara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6" name="淘宝网Chenying0907出品 55"/>
            <p:cNvGrpSpPr/>
            <p:nvPr/>
          </p:nvGrpSpPr>
          <p:grpSpPr>
            <a:xfrm>
              <a:off x="1948280" y="3730972"/>
              <a:ext cx="280179" cy="337748"/>
              <a:chOff x="4141788" y="809625"/>
              <a:chExt cx="3600450" cy="4340225"/>
            </a:xfrm>
            <a:solidFill>
              <a:srgbClr val="FFB954"/>
            </a:solidFill>
          </p:grpSpPr>
          <p:sp>
            <p:nvSpPr>
              <p:cNvPr id="57" name="淘宝网Chenying0907出品 7"/>
              <p:cNvSpPr>
                <a:spLocks/>
              </p:cNvSpPr>
              <p:nvPr/>
            </p:nvSpPr>
            <p:spPr bwMode="auto">
              <a:xfrm>
                <a:off x="4141788" y="1774825"/>
                <a:ext cx="3600450" cy="3375025"/>
              </a:xfrm>
              <a:custGeom>
                <a:avLst/>
                <a:gdLst>
                  <a:gd name="T0" fmla="*/ 923 w 958"/>
                  <a:gd name="T1" fmla="*/ 114 h 898"/>
                  <a:gd name="T2" fmla="*/ 721 w 958"/>
                  <a:gd name="T3" fmla="*/ 0 h 898"/>
                  <a:gd name="T4" fmla="*/ 508 w 958"/>
                  <a:gd name="T5" fmla="*/ 65 h 898"/>
                  <a:gd name="T6" fmla="*/ 326 w 958"/>
                  <a:gd name="T7" fmla="*/ 3 h 898"/>
                  <a:gd name="T8" fmla="*/ 0 w 958"/>
                  <a:gd name="T9" fmla="*/ 341 h 898"/>
                  <a:gd name="T10" fmla="*/ 107 w 958"/>
                  <a:gd name="T11" fmla="*/ 734 h 898"/>
                  <a:gd name="T12" fmla="*/ 301 w 958"/>
                  <a:gd name="T13" fmla="*/ 898 h 898"/>
                  <a:gd name="T14" fmla="*/ 494 w 958"/>
                  <a:gd name="T15" fmla="*/ 849 h 898"/>
                  <a:gd name="T16" fmla="*/ 681 w 958"/>
                  <a:gd name="T17" fmla="*/ 894 h 898"/>
                  <a:gd name="T18" fmla="*/ 958 w 958"/>
                  <a:gd name="T19" fmla="*/ 583 h 898"/>
                  <a:gd name="T20" fmla="*/ 956 w 958"/>
                  <a:gd name="T21" fmla="*/ 567 h 898"/>
                  <a:gd name="T22" fmla="*/ 956 w 958"/>
                  <a:gd name="T23" fmla="*/ 559 h 898"/>
                  <a:gd name="T24" fmla="*/ 812 w 958"/>
                  <a:gd name="T25" fmla="*/ 327 h 898"/>
                  <a:gd name="T26" fmla="*/ 920 w 958"/>
                  <a:gd name="T27" fmla="*/ 116 h 898"/>
                  <a:gd name="T28" fmla="*/ 923 w 958"/>
                  <a:gd name="T29" fmla="*/ 114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8" h="898">
                    <a:moveTo>
                      <a:pt x="923" y="114"/>
                    </a:moveTo>
                    <a:cubicBezTo>
                      <a:pt x="877" y="57"/>
                      <a:pt x="816" y="0"/>
                      <a:pt x="721" y="0"/>
                    </a:cubicBezTo>
                    <a:cubicBezTo>
                      <a:pt x="655" y="0"/>
                      <a:pt x="599" y="65"/>
                      <a:pt x="508" y="65"/>
                    </a:cubicBezTo>
                    <a:cubicBezTo>
                      <a:pt x="435" y="65"/>
                      <a:pt x="405" y="3"/>
                      <a:pt x="326" y="3"/>
                    </a:cubicBezTo>
                    <a:cubicBezTo>
                      <a:pt x="162" y="3"/>
                      <a:pt x="0" y="150"/>
                      <a:pt x="0" y="341"/>
                    </a:cubicBezTo>
                    <a:cubicBezTo>
                      <a:pt x="0" y="442"/>
                      <a:pt x="33" y="598"/>
                      <a:pt x="107" y="734"/>
                    </a:cubicBezTo>
                    <a:cubicBezTo>
                      <a:pt x="161" y="834"/>
                      <a:pt x="227" y="898"/>
                      <a:pt x="301" y="898"/>
                    </a:cubicBezTo>
                    <a:cubicBezTo>
                      <a:pt x="355" y="898"/>
                      <a:pt x="418" y="849"/>
                      <a:pt x="494" y="849"/>
                    </a:cubicBezTo>
                    <a:cubicBezTo>
                      <a:pt x="560" y="849"/>
                      <a:pt x="621" y="894"/>
                      <a:pt x="681" y="894"/>
                    </a:cubicBezTo>
                    <a:cubicBezTo>
                      <a:pt x="825" y="894"/>
                      <a:pt x="958" y="707"/>
                      <a:pt x="958" y="583"/>
                    </a:cubicBezTo>
                    <a:cubicBezTo>
                      <a:pt x="958" y="576"/>
                      <a:pt x="956" y="572"/>
                      <a:pt x="956" y="567"/>
                    </a:cubicBezTo>
                    <a:cubicBezTo>
                      <a:pt x="956" y="559"/>
                      <a:pt x="956" y="559"/>
                      <a:pt x="956" y="559"/>
                    </a:cubicBezTo>
                    <a:cubicBezTo>
                      <a:pt x="863" y="509"/>
                      <a:pt x="812" y="434"/>
                      <a:pt x="812" y="327"/>
                    </a:cubicBezTo>
                    <a:cubicBezTo>
                      <a:pt x="812" y="240"/>
                      <a:pt x="850" y="164"/>
                      <a:pt x="920" y="116"/>
                    </a:cubicBezTo>
                    <a:cubicBezTo>
                      <a:pt x="923" y="114"/>
                      <a:pt x="923" y="114"/>
                      <a:pt x="923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B9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淘宝网Chenying0907出品 8"/>
              <p:cNvSpPr>
                <a:spLocks/>
              </p:cNvSpPr>
              <p:nvPr/>
            </p:nvSpPr>
            <p:spPr bwMode="auto">
              <a:xfrm>
                <a:off x="6021388" y="809625"/>
                <a:ext cx="792163" cy="1135063"/>
              </a:xfrm>
              <a:custGeom>
                <a:avLst/>
                <a:gdLst>
                  <a:gd name="T0" fmla="*/ 5 w 211"/>
                  <a:gd name="T1" fmla="*/ 302 h 302"/>
                  <a:gd name="T2" fmla="*/ 211 w 211"/>
                  <a:gd name="T3" fmla="*/ 47 h 302"/>
                  <a:gd name="T4" fmla="*/ 208 w 211"/>
                  <a:gd name="T5" fmla="*/ 6 h 302"/>
                  <a:gd name="T6" fmla="*/ 207 w 211"/>
                  <a:gd name="T7" fmla="*/ 0 h 302"/>
                  <a:gd name="T8" fmla="*/ 0 w 211"/>
                  <a:gd name="T9" fmla="*/ 249 h 302"/>
                  <a:gd name="T10" fmla="*/ 5 w 211"/>
                  <a:gd name="T11" fmla="*/ 295 h 302"/>
                  <a:gd name="T12" fmla="*/ 5 w 211"/>
                  <a:gd name="T13" fmla="*/ 302 h 3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302">
                    <a:moveTo>
                      <a:pt x="5" y="302"/>
                    </a:moveTo>
                    <a:cubicBezTo>
                      <a:pt x="112" y="268"/>
                      <a:pt x="211" y="188"/>
                      <a:pt x="211" y="47"/>
                    </a:cubicBezTo>
                    <a:cubicBezTo>
                      <a:pt x="211" y="36"/>
                      <a:pt x="210" y="22"/>
                      <a:pt x="208" y="6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98" y="30"/>
                      <a:pt x="0" y="115"/>
                      <a:pt x="0" y="249"/>
                    </a:cubicBezTo>
                    <a:cubicBezTo>
                      <a:pt x="0" y="262"/>
                      <a:pt x="1" y="278"/>
                      <a:pt x="5" y="295"/>
                    </a:cubicBezTo>
                    <a:cubicBezTo>
                      <a:pt x="5" y="302"/>
                      <a:pt x="5" y="302"/>
                      <a:pt x="5" y="3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srgbClr val="FFB9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61" name="淘宝网Chenying0907出品 60"/>
          <p:cNvCxnSpPr/>
          <p:nvPr/>
        </p:nvCxnSpPr>
        <p:spPr>
          <a:xfrm>
            <a:off x="1762869" y="5445125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淘宝网Chenying0907出品 115"/>
          <p:cNvSpPr txBox="1"/>
          <p:nvPr/>
        </p:nvSpPr>
        <p:spPr>
          <a:xfrm>
            <a:off x="1874403" y="5531123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669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5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25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750"/>
                            </p:stCondLst>
                            <p:childTnLst>
                              <p:par>
                                <p:cTn id="7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750"/>
                            </p:stCondLst>
                            <p:childTnLst>
                              <p:par>
                                <p:cTn id="7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750"/>
                            </p:stCondLst>
                            <p:childTnLst>
                              <p:par>
                                <p:cTn id="8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20" grpId="0" animBg="1"/>
      <p:bldP spid="21" grpId="0" animBg="1"/>
      <p:bldP spid="6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01ACBE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01ACBE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9141"/>
            <a:ext cx="442575" cy="296525"/>
          </a:xfrm>
          <a:prstGeom prst="wedgeRectCallout">
            <a:avLst/>
          </a:prstGeom>
          <a:solidFill>
            <a:srgbClr val="01AC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8468245" y="1943790"/>
            <a:ext cx="1732555" cy="1954833"/>
            <a:chOff x="3446157" y="2112915"/>
            <a:chExt cx="2343151" cy="2643766"/>
          </a:xfrm>
        </p:grpSpPr>
        <p:sp>
          <p:nvSpPr>
            <p:cNvPr id="18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20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21" name="淘宝网Chenying0907出品 20"/>
          <p:cNvGrpSpPr/>
          <p:nvPr/>
        </p:nvGrpSpPr>
        <p:grpSpPr>
          <a:xfrm>
            <a:off x="6300778" y="3177496"/>
            <a:ext cx="1732555" cy="1954833"/>
            <a:chOff x="3446157" y="2112915"/>
            <a:chExt cx="2343151" cy="2643766"/>
          </a:xfrm>
        </p:grpSpPr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25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4133312" y="1943790"/>
            <a:ext cx="1732555" cy="1954833"/>
            <a:chOff x="3446157" y="2112915"/>
            <a:chExt cx="2343151" cy="2643766"/>
          </a:xfrm>
        </p:grpSpPr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30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淘宝网Chenying0907出品 30"/>
          <p:cNvGrpSpPr/>
          <p:nvPr/>
        </p:nvGrpSpPr>
        <p:grpSpPr>
          <a:xfrm>
            <a:off x="1965845" y="3177496"/>
            <a:ext cx="1732555" cy="1954833"/>
            <a:chOff x="1965845" y="3177496"/>
            <a:chExt cx="1732555" cy="1954833"/>
          </a:xfrm>
        </p:grpSpPr>
        <p:sp>
          <p:nvSpPr>
            <p:cNvPr id="33" name="淘宝网Chenying0907出品 5"/>
            <p:cNvSpPr>
              <a:spLocks/>
            </p:cNvSpPr>
            <p:nvPr/>
          </p:nvSpPr>
          <p:spPr bwMode="auto">
            <a:xfrm rot="16200000">
              <a:off x="1854706" y="3288635"/>
              <a:ext cx="1954833" cy="173255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35" name="淘宝网Chenying0907出品 5"/>
            <p:cNvSpPr>
              <a:spLocks/>
            </p:cNvSpPr>
            <p:nvPr/>
          </p:nvSpPr>
          <p:spPr bwMode="auto">
            <a:xfrm rot="16200000">
              <a:off x="2071766" y="3481015"/>
              <a:ext cx="1520711" cy="1347796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淘宝网Chenying0907出品 35"/>
          <p:cNvGrpSpPr/>
          <p:nvPr/>
        </p:nvGrpSpPr>
        <p:grpSpPr>
          <a:xfrm>
            <a:off x="2314973" y="3661455"/>
            <a:ext cx="1068358" cy="984139"/>
            <a:chOff x="2711519" y="4342226"/>
            <a:chExt cx="1068358" cy="984139"/>
          </a:xfrm>
        </p:grpSpPr>
        <p:sp>
          <p:nvSpPr>
            <p:cNvPr id="37" name="淘宝网Chenying0907出品 46"/>
            <p:cNvSpPr txBox="1"/>
            <p:nvPr/>
          </p:nvSpPr>
          <p:spPr>
            <a:xfrm>
              <a:off x="271151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FFB850"/>
                  </a:solidFill>
                  <a:latin typeface="Impact MT Std" pitchFamily="34" charset="0"/>
                </a:rPr>
                <a:t>01</a:t>
              </a:r>
              <a:endParaRPr lang="zh-CN" altLang="en-US" sz="4800" dirty="0">
                <a:solidFill>
                  <a:srgbClr val="FFB850"/>
                </a:solidFill>
                <a:latin typeface="Impact MT Std" pitchFamily="34" charset="0"/>
              </a:endParaRPr>
            </a:p>
          </p:txBody>
        </p:sp>
        <p:sp>
          <p:nvSpPr>
            <p:cNvPr id="38" name="淘宝网Chenying0907出品 47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FFB850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FFB850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4488282" y="2429136"/>
            <a:ext cx="1045498" cy="984139"/>
            <a:chOff x="2734379" y="4342226"/>
            <a:chExt cx="1045498" cy="984139"/>
          </a:xfrm>
        </p:grpSpPr>
        <p:sp>
          <p:nvSpPr>
            <p:cNvPr id="40" name="淘宝网Chenying0907出品 49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01ACBE"/>
                  </a:solidFill>
                  <a:latin typeface="Impact MT Std" pitchFamily="34" charset="0"/>
                </a:rPr>
                <a:t>02</a:t>
              </a:r>
              <a:endParaRPr lang="zh-CN" altLang="en-US" sz="4800" dirty="0">
                <a:solidFill>
                  <a:srgbClr val="01ACBE"/>
                </a:solidFill>
                <a:latin typeface="Impact MT Std" pitchFamily="34" charset="0"/>
              </a:endParaRPr>
            </a:p>
          </p:txBody>
        </p:sp>
        <p:sp>
          <p:nvSpPr>
            <p:cNvPr id="41" name="淘宝网Chenying0907出品 50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01ACBE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01ACBE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6654281" y="3669993"/>
            <a:ext cx="1045498" cy="984139"/>
            <a:chOff x="2734379" y="4342226"/>
            <a:chExt cx="1045498" cy="984139"/>
          </a:xfrm>
        </p:grpSpPr>
        <p:sp>
          <p:nvSpPr>
            <p:cNvPr id="43" name="淘宝网Chenying0907出品 52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E87071"/>
                  </a:solidFill>
                  <a:latin typeface="Impact MT Std" pitchFamily="34" charset="0"/>
                </a:rPr>
                <a:t>03</a:t>
              </a:r>
              <a:endParaRPr lang="zh-CN" altLang="en-US" sz="4800" dirty="0">
                <a:solidFill>
                  <a:srgbClr val="E87071"/>
                </a:solidFill>
                <a:latin typeface="Impact MT Std" pitchFamily="34" charset="0"/>
              </a:endParaRPr>
            </a:p>
          </p:txBody>
        </p:sp>
        <p:sp>
          <p:nvSpPr>
            <p:cNvPr id="44" name="淘宝网Chenying0907出品 53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E87071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E87071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8809924" y="2429136"/>
            <a:ext cx="1045498" cy="984139"/>
            <a:chOff x="2734379" y="4342226"/>
            <a:chExt cx="1045498" cy="984139"/>
          </a:xfrm>
        </p:grpSpPr>
        <p:sp>
          <p:nvSpPr>
            <p:cNvPr id="46" name="淘宝网Chenying0907出品 55"/>
            <p:cNvSpPr txBox="1"/>
            <p:nvPr/>
          </p:nvSpPr>
          <p:spPr>
            <a:xfrm>
              <a:off x="2734379" y="4342226"/>
              <a:ext cx="103143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800" dirty="0" smtClean="0">
                  <a:solidFill>
                    <a:srgbClr val="653C76"/>
                  </a:solidFill>
                  <a:latin typeface="Impact MT Std" pitchFamily="34" charset="0"/>
                </a:rPr>
                <a:t>04</a:t>
              </a:r>
              <a:endParaRPr lang="zh-CN" altLang="en-US" sz="4800" dirty="0">
                <a:solidFill>
                  <a:srgbClr val="653C76"/>
                </a:solidFill>
                <a:latin typeface="Impact MT Std" pitchFamily="34" charset="0"/>
              </a:endParaRPr>
            </a:p>
          </p:txBody>
        </p:sp>
        <p:sp>
          <p:nvSpPr>
            <p:cNvPr id="47" name="淘宝网Chenying0907出品 56"/>
            <p:cNvSpPr txBox="1"/>
            <p:nvPr/>
          </p:nvSpPr>
          <p:spPr>
            <a:xfrm>
              <a:off x="2738817" y="4957033"/>
              <a:ext cx="10410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rgbClr val="653C76"/>
                  </a:solidFill>
                  <a:latin typeface="Impact MT Std" pitchFamily="34" charset="0"/>
                  <a:ea typeface="时尚中黑简体" panose="01010104010101010101" pitchFamily="2" charset="-122"/>
                </a:rPr>
                <a:t>STEP</a:t>
              </a:r>
              <a:endParaRPr lang="zh-CN" altLang="en-US" dirty="0">
                <a:solidFill>
                  <a:srgbClr val="653C76"/>
                </a:solidFill>
                <a:latin typeface="Impact MT Std" pitchFamily="34" charset="0"/>
                <a:ea typeface="时尚中黑简体" panose="01010104010101010101" pitchFamily="2" charset="-122"/>
              </a:endParaRPr>
            </a:p>
          </p:txBody>
        </p:sp>
      </p:grpSp>
      <p:grpSp>
        <p:nvGrpSpPr>
          <p:cNvPr id="48" name="淘宝网Chenying0907出品 47"/>
          <p:cNvGrpSpPr/>
          <p:nvPr/>
        </p:nvGrpSpPr>
        <p:grpSpPr>
          <a:xfrm>
            <a:off x="1866512" y="1968675"/>
            <a:ext cx="2085319" cy="1100285"/>
            <a:chOff x="1458293" y="2666959"/>
            <a:chExt cx="2085319" cy="1100285"/>
          </a:xfrm>
        </p:grpSpPr>
        <p:grpSp>
          <p:nvGrpSpPr>
            <p:cNvPr id="49" name="Group 20"/>
            <p:cNvGrpSpPr>
              <a:grpSpLocks noChangeAspect="1"/>
            </p:cNvGrpSpPr>
            <p:nvPr/>
          </p:nvGrpSpPr>
          <p:grpSpPr bwMode="auto">
            <a:xfrm>
              <a:off x="1562269" y="2747279"/>
              <a:ext cx="304703" cy="242938"/>
              <a:chOff x="3899" y="2225"/>
              <a:chExt cx="74" cy="59"/>
            </a:xfrm>
            <a:solidFill>
              <a:srgbClr val="FFB850"/>
            </a:solidFill>
            <a:effectLst/>
          </p:grpSpPr>
          <p:sp>
            <p:nvSpPr>
              <p:cNvPr id="52" name="淘宝网Chenying0907出品 21"/>
              <p:cNvSpPr>
                <a:spLocks noEditPoints="1"/>
              </p:cNvSpPr>
              <p:nvPr/>
            </p:nvSpPr>
            <p:spPr bwMode="auto">
              <a:xfrm>
                <a:off x="3899" y="2225"/>
                <a:ext cx="74" cy="59"/>
              </a:xfrm>
              <a:custGeom>
                <a:avLst/>
                <a:gdLst>
                  <a:gd name="T0" fmla="*/ 27 w 29"/>
                  <a:gd name="T1" fmla="*/ 0 h 22"/>
                  <a:gd name="T2" fmla="*/ 3 w 29"/>
                  <a:gd name="T3" fmla="*/ 0 h 22"/>
                  <a:gd name="T4" fmla="*/ 0 w 29"/>
                  <a:gd name="T5" fmla="*/ 3 h 22"/>
                  <a:gd name="T6" fmla="*/ 0 w 29"/>
                  <a:gd name="T7" fmla="*/ 16 h 22"/>
                  <a:gd name="T8" fmla="*/ 3 w 29"/>
                  <a:gd name="T9" fmla="*/ 19 h 22"/>
                  <a:gd name="T10" fmla="*/ 10 w 29"/>
                  <a:gd name="T11" fmla="*/ 19 h 22"/>
                  <a:gd name="T12" fmla="*/ 9 w 29"/>
                  <a:gd name="T13" fmla="*/ 20 h 22"/>
                  <a:gd name="T14" fmla="*/ 5 w 29"/>
                  <a:gd name="T15" fmla="*/ 20 h 22"/>
                  <a:gd name="T16" fmla="*/ 3 w 29"/>
                  <a:gd name="T17" fmla="*/ 21 h 22"/>
                  <a:gd name="T18" fmla="*/ 5 w 29"/>
                  <a:gd name="T19" fmla="*/ 22 h 22"/>
                  <a:gd name="T20" fmla="*/ 24 w 29"/>
                  <a:gd name="T21" fmla="*/ 22 h 22"/>
                  <a:gd name="T22" fmla="*/ 26 w 29"/>
                  <a:gd name="T23" fmla="*/ 21 h 22"/>
                  <a:gd name="T24" fmla="*/ 24 w 29"/>
                  <a:gd name="T25" fmla="*/ 20 h 22"/>
                  <a:gd name="T26" fmla="*/ 21 w 29"/>
                  <a:gd name="T27" fmla="*/ 20 h 22"/>
                  <a:gd name="T28" fmla="*/ 19 w 29"/>
                  <a:gd name="T29" fmla="*/ 19 h 22"/>
                  <a:gd name="T30" fmla="*/ 27 w 29"/>
                  <a:gd name="T31" fmla="*/ 19 h 22"/>
                  <a:gd name="T32" fmla="*/ 29 w 29"/>
                  <a:gd name="T33" fmla="*/ 16 h 22"/>
                  <a:gd name="T34" fmla="*/ 29 w 29"/>
                  <a:gd name="T35" fmla="*/ 3 h 22"/>
                  <a:gd name="T36" fmla="*/ 27 w 29"/>
                  <a:gd name="T37" fmla="*/ 0 h 22"/>
                  <a:gd name="T38" fmla="*/ 28 w 29"/>
                  <a:gd name="T39" fmla="*/ 16 h 22"/>
                  <a:gd name="T40" fmla="*/ 27 w 29"/>
                  <a:gd name="T41" fmla="*/ 17 h 22"/>
                  <a:gd name="T42" fmla="*/ 3 w 29"/>
                  <a:gd name="T43" fmla="*/ 17 h 22"/>
                  <a:gd name="T44" fmla="*/ 2 w 29"/>
                  <a:gd name="T45" fmla="*/ 16 h 22"/>
                  <a:gd name="T46" fmla="*/ 2 w 29"/>
                  <a:gd name="T47" fmla="*/ 3 h 22"/>
                  <a:gd name="T48" fmla="*/ 3 w 29"/>
                  <a:gd name="T49" fmla="*/ 2 h 22"/>
                  <a:gd name="T50" fmla="*/ 27 w 29"/>
                  <a:gd name="T51" fmla="*/ 2 h 22"/>
                  <a:gd name="T52" fmla="*/ 28 w 29"/>
                  <a:gd name="T53" fmla="*/ 3 h 22"/>
                  <a:gd name="T54" fmla="*/ 28 w 29"/>
                  <a:gd name="T5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" h="22">
                    <a:moveTo>
                      <a:pt x="2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0" y="1"/>
                      <a:pt x="0" y="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2" y="19"/>
                      <a:pt x="3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0" y="19"/>
                      <a:pt x="9" y="19"/>
                      <a:pt x="9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2"/>
                      <a:pt x="5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6" y="21"/>
                      <a:pt x="26" y="21"/>
                    </a:cubicBezTo>
                    <a:cubicBezTo>
                      <a:pt x="26" y="20"/>
                      <a:pt x="25" y="20"/>
                      <a:pt x="24" y="20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19"/>
                      <a:pt x="20" y="19"/>
                      <a:pt x="19" y="19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9"/>
                      <a:pt x="29" y="18"/>
                      <a:pt x="29" y="1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7" y="0"/>
                    </a:cubicBezTo>
                    <a:close/>
                    <a:moveTo>
                      <a:pt x="28" y="16"/>
                    </a:moveTo>
                    <a:cubicBezTo>
                      <a:pt x="28" y="17"/>
                      <a:pt x="27" y="17"/>
                      <a:pt x="27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2" y="17"/>
                      <a:pt x="2" y="16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2"/>
                      <a:pt x="28" y="2"/>
                      <a:pt x="28" y="3"/>
                    </a:cubicBezTo>
                    <a:lnTo>
                      <a:pt x="28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淘宝网Chenying0907出品 22"/>
              <p:cNvSpPr>
                <a:spLocks noEditPoints="1"/>
              </p:cNvSpPr>
              <p:nvPr/>
            </p:nvSpPr>
            <p:spPr bwMode="auto">
              <a:xfrm>
                <a:off x="3917" y="2241"/>
                <a:ext cx="25" cy="27"/>
              </a:xfrm>
              <a:custGeom>
                <a:avLst/>
                <a:gdLst>
                  <a:gd name="T0" fmla="*/ 10 w 10"/>
                  <a:gd name="T1" fmla="*/ 6 h 10"/>
                  <a:gd name="T2" fmla="*/ 10 w 10"/>
                  <a:gd name="T3" fmla="*/ 4 h 10"/>
                  <a:gd name="T4" fmla="*/ 9 w 10"/>
                  <a:gd name="T5" fmla="*/ 4 h 10"/>
                  <a:gd name="T6" fmla="*/ 8 w 10"/>
                  <a:gd name="T7" fmla="*/ 3 h 10"/>
                  <a:gd name="T8" fmla="*/ 9 w 10"/>
                  <a:gd name="T9" fmla="*/ 2 h 10"/>
                  <a:gd name="T10" fmla="*/ 8 w 10"/>
                  <a:gd name="T11" fmla="*/ 1 h 10"/>
                  <a:gd name="T12" fmla="*/ 8 w 10"/>
                  <a:gd name="T13" fmla="*/ 2 h 10"/>
                  <a:gd name="T14" fmla="*/ 6 w 10"/>
                  <a:gd name="T15" fmla="*/ 1 h 10"/>
                  <a:gd name="T16" fmla="*/ 6 w 10"/>
                  <a:gd name="T17" fmla="*/ 0 h 10"/>
                  <a:gd name="T18" fmla="*/ 4 w 10"/>
                  <a:gd name="T19" fmla="*/ 0 h 10"/>
                  <a:gd name="T20" fmla="*/ 4 w 10"/>
                  <a:gd name="T21" fmla="*/ 1 h 10"/>
                  <a:gd name="T22" fmla="*/ 3 w 10"/>
                  <a:gd name="T23" fmla="*/ 2 h 10"/>
                  <a:gd name="T24" fmla="*/ 2 w 10"/>
                  <a:gd name="T25" fmla="*/ 1 h 10"/>
                  <a:gd name="T26" fmla="*/ 1 w 10"/>
                  <a:gd name="T27" fmla="*/ 2 h 10"/>
                  <a:gd name="T28" fmla="*/ 2 w 10"/>
                  <a:gd name="T29" fmla="*/ 3 h 10"/>
                  <a:gd name="T30" fmla="*/ 1 w 10"/>
                  <a:gd name="T31" fmla="*/ 4 h 10"/>
                  <a:gd name="T32" fmla="*/ 0 w 10"/>
                  <a:gd name="T33" fmla="*/ 4 h 10"/>
                  <a:gd name="T34" fmla="*/ 0 w 10"/>
                  <a:gd name="T35" fmla="*/ 6 h 10"/>
                  <a:gd name="T36" fmla="*/ 1 w 10"/>
                  <a:gd name="T37" fmla="*/ 6 h 10"/>
                  <a:gd name="T38" fmla="*/ 2 w 10"/>
                  <a:gd name="T39" fmla="*/ 8 h 10"/>
                  <a:gd name="T40" fmla="*/ 1 w 10"/>
                  <a:gd name="T41" fmla="*/ 8 h 10"/>
                  <a:gd name="T42" fmla="*/ 2 w 10"/>
                  <a:gd name="T43" fmla="*/ 9 h 10"/>
                  <a:gd name="T44" fmla="*/ 3 w 10"/>
                  <a:gd name="T45" fmla="*/ 8 h 10"/>
                  <a:gd name="T46" fmla="*/ 4 w 10"/>
                  <a:gd name="T47" fmla="*/ 9 h 10"/>
                  <a:gd name="T48" fmla="*/ 4 w 10"/>
                  <a:gd name="T49" fmla="*/ 10 h 10"/>
                  <a:gd name="T50" fmla="*/ 6 w 10"/>
                  <a:gd name="T51" fmla="*/ 10 h 10"/>
                  <a:gd name="T52" fmla="*/ 6 w 10"/>
                  <a:gd name="T53" fmla="*/ 9 h 10"/>
                  <a:gd name="T54" fmla="*/ 8 w 10"/>
                  <a:gd name="T55" fmla="*/ 8 h 10"/>
                  <a:gd name="T56" fmla="*/ 8 w 10"/>
                  <a:gd name="T57" fmla="*/ 9 h 10"/>
                  <a:gd name="T58" fmla="*/ 9 w 10"/>
                  <a:gd name="T59" fmla="*/ 8 h 10"/>
                  <a:gd name="T60" fmla="*/ 8 w 10"/>
                  <a:gd name="T61" fmla="*/ 8 h 10"/>
                  <a:gd name="T62" fmla="*/ 9 w 10"/>
                  <a:gd name="T63" fmla="*/ 6 h 10"/>
                  <a:gd name="T64" fmla="*/ 10 w 10"/>
                  <a:gd name="T65" fmla="*/ 6 h 10"/>
                  <a:gd name="T66" fmla="*/ 8 w 10"/>
                  <a:gd name="T67" fmla="*/ 5 h 10"/>
                  <a:gd name="T68" fmla="*/ 5 w 10"/>
                  <a:gd name="T69" fmla="*/ 8 h 10"/>
                  <a:gd name="T70" fmla="*/ 2 w 10"/>
                  <a:gd name="T71" fmla="*/ 5 h 10"/>
                  <a:gd name="T72" fmla="*/ 5 w 10"/>
                  <a:gd name="T73" fmla="*/ 2 h 10"/>
                  <a:gd name="T74" fmla="*/ 8 w 10"/>
                  <a:gd name="T7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" h="10">
                    <a:moveTo>
                      <a:pt x="10" y="6"/>
                    </a:moveTo>
                    <a:cubicBezTo>
                      <a:pt x="10" y="4"/>
                      <a:pt x="10" y="4"/>
                      <a:pt x="10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3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7" y="1"/>
                      <a:pt x="6" y="1"/>
                      <a:pt x="6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6"/>
                      <a:pt x="1" y="7"/>
                      <a:pt x="2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3" y="9"/>
                      <a:pt x="4" y="9"/>
                      <a:pt x="4" y="9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7" y="9"/>
                      <a:pt x="8" y="8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9" y="7"/>
                      <a:pt x="9" y="6"/>
                      <a:pt x="9" y="6"/>
                    </a:cubicBezTo>
                    <a:lnTo>
                      <a:pt x="10" y="6"/>
                    </a:lnTo>
                    <a:close/>
                    <a:moveTo>
                      <a:pt x="8" y="5"/>
                    </a:moveTo>
                    <a:cubicBezTo>
                      <a:pt x="8" y="7"/>
                      <a:pt x="7" y="8"/>
                      <a:pt x="5" y="8"/>
                    </a:cubicBezTo>
                    <a:cubicBezTo>
                      <a:pt x="3" y="8"/>
                      <a:pt x="2" y="7"/>
                      <a:pt x="2" y="5"/>
                    </a:cubicBezTo>
                    <a:cubicBezTo>
                      <a:pt x="2" y="3"/>
                      <a:pt x="3" y="2"/>
                      <a:pt x="5" y="2"/>
                    </a:cubicBezTo>
                    <a:cubicBezTo>
                      <a:pt x="7" y="2"/>
                      <a:pt x="8" y="3"/>
                      <a:pt x="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淘宝网Chenying0907出品 23"/>
              <p:cNvSpPr>
                <a:spLocks noEditPoints="1"/>
              </p:cNvSpPr>
              <p:nvPr/>
            </p:nvSpPr>
            <p:spPr bwMode="auto">
              <a:xfrm>
                <a:off x="3942" y="2252"/>
                <a:ext cx="13" cy="13"/>
              </a:xfrm>
              <a:custGeom>
                <a:avLst/>
                <a:gdLst>
                  <a:gd name="T0" fmla="*/ 5 w 5"/>
                  <a:gd name="T1" fmla="*/ 3 h 5"/>
                  <a:gd name="T2" fmla="*/ 5 w 5"/>
                  <a:gd name="T3" fmla="*/ 2 h 5"/>
                  <a:gd name="T4" fmla="*/ 5 w 5"/>
                  <a:gd name="T5" fmla="*/ 2 h 5"/>
                  <a:gd name="T6" fmla="*/ 4 w 5"/>
                  <a:gd name="T7" fmla="*/ 1 h 5"/>
                  <a:gd name="T8" fmla="*/ 5 w 5"/>
                  <a:gd name="T9" fmla="*/ 1 h 5"/>
                  <a:gd name="T10" fmla="*/ 4 w 5"/>
                  <a:gd name="T11" fmla="*/ 1 h 5"/>
                  <a:gd name="T12" fmla="*/ 4 w 5"/>
                  <a:gd name="T13" fmla="*/ 1 h 5"/>
                  <a:gd name="T14" fmla="*/ 3 w 5"/>
                  <a:gd name="T15" fmla="*/ 1 h 5"/>
                  <a:gd name="T16" fmla="*/ 3 w 5"/>
                  <a:gd name="T17" fmla="*/ 0 h 5"/>
                  <a:gd name="T18" fmla="*/ 2 w 5"/>
                  <a:gd name="T19" fmla="*/ 0 h 5"/>
                  <a:gd name="T20" fmla="*/ 2 w 5"/>
                  <a:gd name="T21" fmla="*/ 1 h 5"/>
                  <a:gd name="T22" fmla="*/ 1 w 5"/>
                  <a:gd name="T23" fmla="*/ 1 h 5"/>
                  <a:gd name="T24" fmla="*/ 1 w 5"/>
                  <a:gd name="T25" fmla="*/ 1 h 5"/>
                  <a:gd name="T26" fmla="*/ 1 w 5"/>
                  <a:gd name="T27" fmla="*/ 1 h 5"/>
                  <a:gd name="T28" fmla="*/ 1 w 5"/>
                  <a:gd name="T29" fmla="*/ 1 h 5"/>
                  <a:gd name="T30" fmla="*/ 1 w 5"/>
                  <a:gd name="T31" fmla="*/ 2 h 5"/>
                  <a:gd name="T32" fmla="*/ 0 w 5"/>
                  <a:gd name="T33" fmla="*/ 2 h 5"/>
                  <a:gd name="T34" fmla="*/ 0 w 5"/>
                  <a:gd name="T35" fmla="*/ 3 h 5"/>
                  <a:gd name="T36" fmla="*/ 1 w 5"/>
                  <a:gd name="T37" fmla="*/ 3 h 5"/>
                  <a:gd name="T38" fmla="*/ 1 w 5"/>
                  <a:gd name="T39" fmla="*/ 4 h 5"/>
                  <a:gd name="T40" fmla="*/ 1 w 5"/>
                  <a:gd name="T41" fmla="*/ 4 h 5"/>
                  <a:gd name="T42" fmla="*/ 1 w 5"/>
                  <a:gd name="T43" fmla="*/ 5 h 5"/>
                  <a:gd name="T44" fmla="*/ 1 w 5"/>
                  <a:gd name="T45" fmla="*/ 4 h 5"/>
                  <a:gd name="T46" fmla="*/ 2 w 5"/>
                  <a:gd name="T47" fmla="*/ 5 h 5"/>
                  <a:gd name="T48" fmla="*/ 2 w 5"/>
                  <a:gd name="T49" fmla="*/ 5 h 5"/>
                  <a:gd name="T50" fmla="*/ 3 w 5"/>
                  <a:gd name="T51" fmla="*/ 5 h 5"/>
                  <a:gd name="T52" fmla="*/ 3 w 5"/>
                  <a:gd name="T53" fmla="*/ 5 h 5"/>
                  <a:gd name="T54" fmla="*/ 4 w 5"/>
                  <a:gd name="T55" fmla="*/ 4 h 5"/>
                  <a:gd name="T56" fmla="*/ 4 w 5"/>
                  <a:gd name="T57" fmla="*/ 5 h 5"/>
                  <a:gd name="T58" fmla="*/ 5 w 5"/>
                  <a:gd name="T59" fmla="*/ 4 h 5"/>
                  <a:gd name="T60" fmla="*/ 4 w 5"/>
                  <a:gd name="T61" fmla="*/ 4 h 5"/>
                  <a:gd name="T62" fmla="*/ 5 w 5"/>
                  <a:gd name="T63" fmla="*/ 3 h 5"/>
                  <a:gd name="T64" fmla="*/ 4 w 5"/>
                  <a:gd name="T65" fmla="*/ 3 h 5"/>
                  <a:gd name="T66" fmla="*/ 3 w 5"/>
                  <a:gd name="T67" fmla="*/ 4 h 5"/>
                  <a:gd name="T68" fmla="*/ 1 w 5"/>
                  <a:gd name="T69" fmla="*/ 3 h 5"/>
                  <a:gd name="T70" fmla="*/ 3 w 5"/>
                  <a:gd name="T71" fmla="*/ 1 h 5"/>
                  <a:gd name="T72" fmla="*/ 4 w 5"/>
                  <a:gd name="T7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2"/>
                      <a:pt x="4" y="2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1" y="4"/>
                      <a:pt x="1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2" y="4"/>
                      <a:pt x="2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5"/>
                      <a:pt x="4" y="4"/>
                      <a:pt x="4" y="4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5" y="3"/>
                      <a:pt x="5" y="3"/>
                    </a:cubicBezTo>
                    <a:close/>
                    <a:moveTo>
                      <a:pt x="4" y="3"/>
                    </a:moveTo>
                    <a:cubicBezTo>
                      <a:pt x="4" y="3"/>
                      <a:pt x="3" y="4"/>
                      <a:pt x="3" y="4"/>
                    </a:cubicBezTo>
                    <a:cubicBezTo>
                      <a:pt x="2" y="4"/>
                      <a:pt x="1" y="3"/>
                      <a:pt x="1" y="3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3" y="1"/>
                      <a:pt x="4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淘宝网Chenying0907出品 24"/>
              <p:cNvSpPr>
                <a:spLocks noEditPoints="1"/>
              </p:cNvSpPr>
              <p:nvPr/>
            </p:nvSpPr>
            <p:spPr bwMode="auto">
              <a:xfrm>
                <a:off x="3937" y="2233"/>
                <a:ext cx="18" cy="19"/>
              </a:xfrm>
              <a:custGeom>
                <a:avLst/>
                <a:gdLst>
                  <a:gd name="T0" fmla="*/ 7 w 7"/>
                  <a:gd name="T1" fmla="*/ 4 h 7"/>
                  <a:gd name="T2" fmla="*/ 7 w 7"/>
                  <a:gd name="T3" fmla="*/ 3 h 7"/>
                  <a:gd name="T4" fmla="*/ 6 w 7"/>
                  <a:gd name="T5" fmla="*/ 3 h 7"/>
                  <a:gd name="T6" fmla="*/ 6 w 7"/>
                  <a:gd name="T7" fmla="*/ 2 h 7"/>
                  <a:gd name="T8" fmla="*/ 6 w 7"/>
                  <a:gd name="T9" fmla="*/ 1 h 7"/>
                  <a:gd name="T10" fmla="*/ 6 w 7"/>
                  <a:gd name="T11" fmla="*/ 1 h 7"/>
                  <a:gd name="T12" fmla="*/ 5 w 7"/>
                  <a:gd name="T13" fmla="*/ 1 h 7"/>
                  <a:gd name="T14" fmla="*/ 4 w 7"/>
                  <a:gd name="T15" fmla="*/ 1 h 7"/>
                  <a:gd name="T16" fmla="*/ 4 w 7"/>
                  <a:gd name="T17" fmla="*/ 0 h 7"/>
                  <a:gd name="T18" fmla="*/ 3 w 7"/>
                  <a:gd name="T19" fmla="*/ 0 h 7"/>
                  <a:gd name="T20" fmla="*/ 3 w 7"/>
                  <a:gd name="T21" fmla="*/ 1 h 7"/>
                  <a:gd name="T22" fmla="*/ 2 w 7"/>
                  <a:gd name="T23" fmla="*/ 1 h 7"/>
                  <a:gd name="T24" fmla="*/ 2 w 7"/>
                  <a:gd name="T25" fmla="*/ 1 h 7"/>
                  <a:gd name="T26" fmla="*/ 1 w 7"/>
                  <a:gd name="T27" fmla="*/ 1 h 7"/>
                  <a:gd name="T28" fmla="*/ 2 w 7"/>
                  <a:gd name="T29" fmla="*/ 2 h 7"/>
                  <a:gd name="T30" fmla="*/ 1 w 7"/>
                  <a:gd name="T31" fmla="*/ 3 h 7"/>
                  <a:gd name="T32" fmla="*/ 0 w 7"/>
                  <a:gd name="T33" fmla="*/ 3 h 7"/>
                  <a:gd name="T34" fmla="*/ 0 w 7"/>
                  <a:gd name="T35" fmla="*/ 4 h 7"/>
                  <a:gd name="T36" fmla="*/ 1 w 7"/>
                  <a:gd name="T37" fmla="*/ 4 h 7"/>
                  <a:gd name="T38" fmla="*/ 2 w 7"/>
                  <a:gd name="T39" fmla="*/ 5 h 7"/>
                  <a:gd name="T40" fmla="*/ 1 w 7"/>
                  <a:gd name="T41" fmla="*/ 5 h 7"/>
                  <a:gd name="T42" fmla="*/ 2 w 7"/>
                  <a:gd name="T43" fmla="*/ 6 h 7"/>
                  <a:gd name="T44" fmla="*/ 2 w 7"/>
                  <a:gd name="T45" fmla="*/ 5 h 7"/>
                  <a:gd name="T46" fmla="*/ 3 w 7"/>
                  <a:gd name="T47" fmla="*/ 6 h 7"/>
                  <a:gd name="T48" fmla="*/ 3 w 7"/>
                  <a:gd name="T49" fmla="*/ 7 h 7"/>
                  <a:gd name="T50" fmla="*/ 4 w 7"/>
                  <a:gd name="T51" fmla="*/ 7 h 7"/>
                  <a:gd name="T52" fmla="*/ 4 w 7"/>
                  <a:gd name="T53" fmla="*/ 6 h 7"/>
                  <a:gd name="T54" fmla="*/ 5 w 7"/>
                  <a:gd name="T55" fmla="*/ 5 h 7"/>
                  <a:gd name="T56" fmla="*/ 6 w 7"/>
                  <a:gd name="T57" fmla="*/ 6 h 7"/>
                  <a:gd name="T58" fmla="*/ 6 w 7"/>
                  <a:gd name="T59" fmla="*/ 5 h 7"/>
                  <a:gd name="T60" fmla="*/ 6 w 7"/>
                  <a:gd name="T61" fmla="*/ 5 h 7"/>
                  <a:gd name="T62" fmla="*/ 6 w 7"/>
                  <a:gd name="T63" fmla="*/ 4 h 7"/>
                  <a:gd name="T64" fmla="*/ 7 w 7"/>
                  <a:gd name="T65" fmla="*/ 4 h 7"/>
                  <a:gd name="T66" fmla="*/ 6 w 7"/>
                  <a:gd name="T67" fmla="*/ 3 h 7"/>
                  <a:gd name="T68" fmla="*/ 4 w 7"/>
                  <a:gd name="T69" fmla="*/ 5 h 7"/>
                  <a:gd name="T70" fmla="*/ 2 w 7"/>
                  <a:gd name="T71" fmla="*/ 3 h 7"/>
                  <a:gd name="T72" fmla="*/ 4 w 7"/>
                  <a:gd name="T73" fmla="*/ 1 h 7"/>
                  <a:gd name="T74" fmla="*/ 6 w 7"/>
                  <a:gd name="T7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" h="7">
                    <a:moveTo>
                      <a:pt x="7" y="4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3" y="6"/>
                      <a:pt x="3" y="6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6"/>
                      <a:pt x="5" y="6"/>
                      <a:pt x="5" y="5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4"/>
                      <a:pt x="6" y="4"/>
                    </a:cubicBezTo>
                    <a:lnTo>
                      <a:pt x="7" y="4"/>
                    </a:lnTo>
                    <a:close/>
                    <a:moveTo>
                      <a:pt x="6" y="3"/>
                    </a:moveTo>
                    <a:cubicBezTo>
                      <a:pt x="6" y="4"/>
                      <a:pt x="5" y="5"/>
                      <a:pt x="4" y="5"/>
                    </a:cubicBezTo>
                    <a:cubicBezTo>
                      <a:pt x="3" y="5"/>
                      <a:pt x="2" y="4"/>
                      <a:pt x="2" y="3"/>
                    </a:cubicBezTo>
                    <a:cubicBezTo>
                      <a:pt x="2" y="2"/>
                      <a:pt x="3" y="1"/>
                      <a:pt x="4" y="1"/>
                    </a:cubicBezTo>
                    <a:cubicBezTo>
                      <a:pt x="5" y="1"/>
                      <a:pt x="6" y="2"/>
                      <a:pt x="6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0" name="淘宝网Chenying0907出品 62"/>
            <p:cNvSpPr txBox="1"/>
            <p:nvPr/>
          </p:nvSpPr>
          <p:spPr>
            <a:xfrm>
              <a:off x="1944952" y="2666959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淘宝网Chenying0907出品 63"/>
            <p:cNvSpPr txBox="1"/>
            <p:nvPr/>
          </p:nvSpPr>
          <p:spPr>
            <a:xfrm>
              <a:off x="1458293" y="3028580"/>
              <a:ext cx="204210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淘宝网Chenying0907出品 55"/>
          <p:cNvGrpSpPr/>
          <p:nvPr/>
        </p:nvGrpSpPr>
        <p:grpSpPr>
          <a:xfrm>
            <a:off x="6205534" y="2023049"/>
            <a:ext cx="2210793" cy="1097089"/>
            <a:chOff x="3522268" y="1749175"/>
            <a:chExt cx="2210793" cy="1097089"/>
          </a:xfrm>
        </p:grpSpPr>
        <p:grpSp>
          <p:nvGrpSpPr>
            <p:cNvPr id="57" name="Group 32"/>
            <p:cNvGrpSpPr>
              <a:grpSpLocks noChangeAspect="1"/>
            </p:cNvGrpSpPr>
            <p:nvPr/>
          </p:nvGrpSpPr>
          <p:grpSpPr bwMode="auto">
            <a:xfrm>
              <a:off x="3622122" y="1810453"/>
              <a:ext cx="354115" cy="230585"/>
              <a:chOff x="3798" y="2129"/>
              <a:chExt cx="86" cy="56"/>
            </a:xfrm>
            <a:solidFill>
              <a:srgbClr val="E87071"/>
            </a:solidFill>
            <a:effectLst/>
          </p:grpSpPr>
          <p:sp>
            <p:nvSpPr>
              <p:cNvPr id="60" name="淘宝网Chenying0907出品 33"/>
              <p:cNvSpPr>
                <a:spLocks/>
              </p:cNvSpPr>
              <p:nvPr/>
            </p:nvSpPr>
            <p:spPr bwMode="auto">
              <a:xfrm>
                <a:off x="3798" y="2129"/>
                <a:ext cx="86" cy="51"/>
              </a:xfrm>
              <a:custGeom>
                <a:avLst/>
                <a:gdLst>
                  <a:gd name="T0" fmla="*/ 32 w 33"/>
                  <a:gd name="T1" fmla="*/ 3 h 19"/>
                  <a:gd name="T2" fmla="*/ 32 w 33"/>
                  <a:gd name="T3" fmla="*/ 3 h 19"/>
                  <a:gd name="T4" fmla="*/ 32 w 33"/>
                  <a:gd name="T5" fmla="*/ 1 h 19"/>
                  <a:gd name="T6" fmla="*/ 32 w 33"/>
                  <a:gd name="T7" fmla="*/ 1 h 19"/>
                  <a:gd name="T8" fmla="*/ 32 w 33"/>
                  <a:gd name="T9" fmla="*/ 0 h 19"/>
                  <a:gd name="T10" fmla="*/ 32 w 33"/>
                  <a:gd name="T11" fmla="*/ 0 h 19"/>
                  <a:gd name="T12" fmla="*/ 30 w 33"/>
                  <a:gd name="T13" fmla="*/ 1 h 19"/>
                  <a:gd name="T14" fmla="*/ 29 w 33"/>
                  <a:gd name="T15" fmla="*/ 1 h 19"/>
                  <a:gd name="T16" fmla="*/ 29 w 33"/>
                  <a:gd name="T17" fmla="*/ 2 h 19"/>
                  <a:gd name="T18" fmla="*/ 29 w 33"/>
                  <a:gd name="T19" fmla="*/ 2 h 19"/>
                  <a:gd name="T20" fmla="*/ 30 w 33"/>
                  <a:gd name="T21" fmla="*/ 2 h 19"/>
                  <a:gd name="T22" fmla="*/ 20 w 33"/>
                  <a:gd name="T23" fmla="*/ 11 h 19"/>
                  <a:gd name="T24" fmla="*/ 15 w 33"/>
                  <a:gd name="T25" fmla="*/ 5 h 19"/>
                  <a:gd name="T26" fmla="*/ 0 w 33"/>
                  <a:gd name="T27" fmla="*/ 19 h 19"/>
                  <a:gd name="T28" fmla="*/ 0 w 33"/>
                  <a:gd name="T29" fmla="*/ 19 h 19"/>
                  <a:gd name="T30" fmla="*/ 14 w 33"/>
                  <a:gd name="T31" fmla="*/ 6 h 19"/>
                  <a:gd name="T32" fmla="*/ 20 w 33"/>
                  <a:gd name="T33" fmla="*/ 12 h 19"/>
                  <a:gd name="T34" fmla="*/ 30 w 33"/>
                  <a:gd name="T35" fmla="*/ 3 h 19"/>
                  <a:gd name="T36" fmla="*/ 31 w 33"/>
                  <a:gd name="T37" fmla="*/ 3 h 19"/>
                  <a:gd name="T38" fmla="*/ 31 w 33"/>
                  <a:gd name="T39" fmla="*/ 4 h 19"/>
                  <a:gd name="T40" fmla="*/ 32 w 33"/>
                  <a:gd name="T4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19">
                    <a:moveTo>
                      <a:pt x="32" y="3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2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30" y="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1" y="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4"/>
                      <a:pt x="3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淘宝网Chenying0907出品 34"/>
              <p:cNvSpPr>
                <a:spLocks/>
              </p:cNvSpPr>
              <p:nvPr/>
            </p:nvSpPr>
            <p:spPr bwMode="auto">
              <a:xfrm>
                <a:off x="3866" y="2140"/>
                <a:ext cx="8" cy="45"/>
              </a:xfrm>
              <a:custGeom>
                <a:avLst/>
                <a:gdLst>
                  <a:gd name="T0" fmla="*/ 0 w 8"/>
                  <a:gd name="T1" fmla="*/ 11 h 45"/>
                  <a:gd name="T2" fmla="*/ 0 w 8"/>
                  <a:gd name="T3" fmla="*/ 45 h 45"/>
                  <a:gd name="T4" fmla="*/ 8 w 8"/>
                  <a:gd name="T5" fmla="*/ 45 h 45"/>
                  <a:gd name="T6" fmla="*/ 8 w 8"/>
                  <a:gd name="T7" fmla="*/ 0 h 45"/>
                  <a:gd name="T8" fmla="*/ 0 w 8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5">
                    <a:moveTo>
                      <a:pt x="0" y="11"/>
                    </a:moveTo>
                    <a:lnTo>
                      <a:pt x="0" y="45"/>
                    </a:lnTo>
                    <a:lnTo>
                      <a:pt x="8" y="45"/>
                    </a:lnTo>
                    <a:lnTo>
                      <a:pt x="8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淘宝网Chenying0907出品 35"/>
              <p:cNvSpPr>
                <a:spLocks/>
              </p:cNvSpPr>
              <p:nvPr/>
            </p:nvSpPr>
            <p:spPr bwMode="auto">
              <a:xfrm>
                <a:off x="3853" y="2153"/>
                <a:ext cx="8" cy="32"/>
              </a:xfrm>
              <a:custGeom>
                <a:avLst/>
                <a:gdLst>
                  <a:gd name="T0" fmla="*/ 0 w 8"/>
                  <a:gd name="T1" fmla="*/ 8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0 h 32"/>
                  <a:gd name="T8" fmla="*/ 0 w 8"/>
                  <a:gd name="T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8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淘宝网Chenying0907出品 36"/>
              <p:cNvSpPr>
                <a:spLocks/>
              </p:cNvSpPr>
              <p:nvPr/>
            </p:nvSpPr>
            <p:spPr bwMode="auto">
              <a:xfrm>
                <a:off x="3840" y="2153"/>
                <a:ext cx="8" cy="32"/>
              </a:xfrm>
              <a:custGeom>
                <a:avLst/>
                <a:gdLst>
                  <a:gd name="T0" fmla="*/ 0 w 8"/>
                  <a:gd name="T1" fmla="*/ 0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8 h 32"/>
                  <a:gd name="T8" fmla="*/ 0 w 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0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淘宝网Chenying0907出品 37"/>
              <p:cNvSpPr>
                <a:spLocks/>
              </p:cNvSpPr>
              <p:nvPr/>
            </p:nvSpPr>
            <p:spPr bwMode="auto">
              <a:xfrm>
                <a:off x="3827" y="2148"/>
                <a:ext cx="8" cy="37"/>
              </a:xfrm>
              <a:custGeom>
                <a:avLst/>
                <a:gdLst>
                  <a:gd name="T0" fmla="*/ 8 w 8"/>
                  <a:gd name="T1" fmla="*/ 0 h 37"/>
                  <a:gd name="T2" fmla="*/ 0 w 8"/>
                  <a:gd name="T3" fmla="*/ 8 h 37"/>
                  <a:gd name="T4" fmla="*/ 0 w 8"/>
                  <a:gd name="T5" fmla="*/ 37 h 37"/>
                  <a:gd name="T6" fmla="*/ 8 w 8"/>
                  <a:gd name="T7" fmla="*/ 37 h 37"/>
                  <a:gd name="T8" fmla="*/ 8 w 8"/>
                  <a:gd name="T9" fmla="*/ 0 h 37"/>
                  <a:gd name="T10" fmla="*/ 8 w 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7">
                    <a:moveTo>
                      <a:pt x="8" y="0"/>
                    </a:moveTo>
                    <a:lnTo>
                      <a:pt x="0" y="8"/>
                    </a:lnTo>
                    <a:lnTo>
                      <a:pt x="0" y="37"/>
                    </a:lnTo>
                    <a:lnTo>
                      <a:pt x="8" y="37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淘宝网Chenying0907出品 38"/>
              <p:cNvSpPr>
                <a:spLocks/>
              </p:cNvSpPr>
              <p:nvPr/>
            </p:nvSpPr>
            <p:spPr bwMode="auto">
              <a:xfrm>
                <a:off x="3814" y="2161"/>
                <a:ext cx="8" cy="24"/>
              </a:xfrm>
              <a:custGeom>
                <a:avLst/>
                <a:gdLst>
                  <a:gd name="T0" fmla="*/ 0 w 8"/>
                  <a:gd name="T1" fmla="*/ 8 h 24"/>
                  <a:gd name="T2" fmla="*/ 0 w 8"/>
                  <a:gd name="T3" fmla="*/ 24 h 24"/>
                  <a:gd name="T4" fmla="*/ 8 w 8"/>
                  <a:gd name="T5" fmla="*/ 24 h 24"/>
                  <a:gd name="T6" fmla="*/ 8 w 8"/>
                  <a:gd name="T7" fmla="*/ 0 h 24"/>
                  <a:gd name="T8" fmla="*/ 0 w 8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4">
                    <a:moveTo>
                      <a:pt x="0" y="8"/>
                    </a:moveTo>
                    <a:lnTo>
                      <a:pt x="0" y="24"/>
                    </a:lnTo>
                    <a:lnTo>
                      <a:pt x="8" y="24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淘宝网Chenying0907出品 39"/>
              <p:cNvSpPr>
                <a:spLocks/>
              </p:cNvSpPr>
              <p:nvPr/>
            </p:nvSpPr>
            <p:spPr bwMode="auto">
              <a:xfrm>
                <a:off x="3801" y="2172"/>
                <a:ext cx="8" cy="13"/>
              </a:xfrm>
              <a:custGeom>
                <a:avLst/>
                <a:gdLst>
                  <a:gd name="T0" fmla="*/ 0 w 8"/>
                  <a:gd name="T1" fmla="*/ 8 h 13"/>
                  <a:gd name="T2" fmla="*/ 0 w 8"/>
                  <a:gd name="T3" fmla="*/ 13 h 13"/>
                  <a:gd name="T4" fmla="*/ 8 w 8"/>
                  <a:gd name="T5" fmla="*/ 13 h 13"/>
                  <a:gd name="T6" fmla="*/ 8 w 8"/>
                  <a:gd name="T7" fmla="*/ 0 h 13"/>
                  <a:gd name="T8" fmla="*/ 0 w 8"/>
                  <a:gd name="T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0" y="8"/>
                    </a:moveTo>
                    <a:lnTo>
                      <a:pt x="0" y="13"/>
                    </a:lnTo>
                    <a:lnTo>
                      <a:pt x="8" y="13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淘宝网Chenying0907出品 40"/>
              <p:cNvSpPr>
                <a:spLocks/>
              </p:cNvSpPr>
              <p:nvPr/>
            </p:nvSpPr>
            <p:spPr bwMode="auto">
              <a:xfrm>
                <a:off x="3798" y="2129"/>
                <a:ext cx="86" cy="51"/>
              </a:xfrm>
              <a:custGeom>
                <a:avLst/>
                <a:gdLst>
                  <a:gd name="T0" fmla="*/ 32 w 33"/>
                  <a:gd name="T1" fmla="*/ 3 h 19"/>
                  <a:gd name="T2" fmla="*/ 32 w 33"/>
                  <a:gd name="T3" fmla="*/ 3 h 19"/>
                  <a:gd name="T4" fmla="*/ 32 w 33"/>
                  <a:gd name="T5" fmla="*/ 1 h 19"/>
                  <a:gd name="T6" fmla="*/ 32 w 33"/>
                  <a:gd name="T7" fmla="*/ 1 h 19"/>
                  <a:gd name="T8" fmla="*/ 32 w 33"/>
                  <a:gd name="T9" fmla="*/ 0 h 19"/>
                  <a:gd name="T10" fmla="*/ 32 w 33"/>
                  <a:gd name="T11" fmla="*/ 0 h 19"/>
                  <a:gd name="T12" fmla="*/ 30 w 33"/>
                  <a:gd name="T13" fmla="*/ 1 h 19"/>
                  <a:gd name="T14" fmla="*/ 29 w 33"/>
                  <a:gd name="T15" fmla="*/ 1 h 19"/>
                  <a:gd name="T16" fmla="*/ 29 w 33"/>
                  <a:gd name="T17" fmla="*/ 2 h 19"/>
                  <a:gd name="T18" fmla="*/ 29 w 33"/>
                  <a:gd name="T19" fmla="*/ 2 h 19"/>
                  <a:gd name="T20" fmla="*/ 30 w 33"/>
                  <a:gd name="T21" fmla="*/ 2 h 19"/>
                  <a:gd name="T22" fmla="*/ 20 w 33"/>
                  <a:gd name="T23" fmla="*/ 11 h 19"/>
                  <a:gd name="T24" fmla="*/ 15 w 33"/>
                  <a:gd name="T25" fmla="*/ 5 h 19"/>
                  <a:gd name="T26" fmla="*/ 0 w 33"/>
                  <a:gd name="T27" fmla="*/ 19 h 19"/>
                  <a:gd name="T28" fmla="*/ 0 w 33"/>
                  <a:gd name="T29" fmla="*/ 19 h 19"/>
                  <a:gd name="T30" fmla="*/ 14 w 33"/>
                  <a:gd name="T31" fmla="*/ 6 h 19"/>
                  <a:gd name="T32" fmla="*/ 20 w 33"/>
                  <a:gd name="T33" fmla="*/ 12 h 19"/>
                  <a:gd name="T34" fmla="*/ 30 w 33"/>
                  <a:gd name="T35" fmla="*/ 3 h 19"/>
                  <a:gd name="T36" fmla="*/ 31 w 33"/>
                  <a:gd name="T37" fmla="*/ 3 h 19"/>
                  <a:gd name="T38" fmla="*/ 31 w 33"/>
                  <a:gd name="T39" fmla="*/ 4 h 19"/>
                  <a:gd name="T40" fmla="*/ 32 w 33"/>
                  <a:gd name="T41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3" h="19">
                    <a:moveTo>
                      <a:pt x="32" y="3"/>
                    </a:moveTo>
                    <a:cubicBezTo>
                      <a:pt x="32" y="3"/>
                      <a:pt x="32" y="3"/>
                      <a:pt x="32" y="3"/>
                    </a:cubicBezTo>
                    <a:cubicBezTo>
                      <a:pt x="32" y="3"/>
                      <a:pt x="32" y="2"/>
                      <a:pt x="32" y="1"/>
                    </a:cubicBezTo>
                    <a:cubicBezTo>
                      <a:pt x="32" y="1"/>
                      <a:pt x="32" y="1"/>
                      <a:pt x="32" y="1"/>
                    </a:cubicBezTo>
                    <a:cubicBezTo>
                      <a:pt x="33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0" y="1"/>
                      <a:pt x="30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9" y="2"/>
                      <a:pt x="29" y="2"/>
                      <a:pt x="30" y="2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30" y="3"/>
                      <a:pt x="31" y="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2" y="4"/>
                      <a:pt x="3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淘宝网Chenying0907出品 41"/>
              <p:cNvSpPr>
                <a:spLocks/>
              </p:cNvSpPr>
              <p:nvPr/>
            </p:nvSpPr>
            <p:spPr bwMode="auto">
              <a:xfrm>
                <a:off x="3866" y="2140"/>
                <a:ext cx="8" cy="45"/>
              </a:xfrm>
              <a:custGeom>
                <a:avLst/>
                <a:gdLst>
                  <a:gd name="T0" fmla="*/ 0 w 8"/>
                  <a:gd name="T1" fmla="*/ 11 h 45"/>
                  <a:gd name="T2" fmla="*/ 0 w 8"/>
                  <a:gd name="T3" fmla="*/ 45 h 45"/>
                  <a:gd name="T4" fmla="*/ 8 w 8"/>
                  <a:gd name="T5" fmla="*/ 45 h 45"/>
                  <a:gd name="T6" fmla="*/ 8 w 8"/>
                  <a:gd name="T7" fmla="*/ 0 h 45"/>
                  <a:gd name="T8" fmla="*/ 0 w 8"/>
                  <a:gd name="T9" fmla="*/ 1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5">
                    <a:moveTo>
                      <a:pt x="0" y="11"/>
                    </a:moveTo>
                    <a:lnTo>
                      <a:pt x="0" y="45"/>
                    </a:lnTo>
                    <a:lnTo>
                      <a:pt x="8" y="45"/>
                    </a:lnTo>
                    <a:lnTo>
                      <a:pt x="8" y="0"/>
                    </a:lnTo>
                    <a:lnTo>
                      <a:pt x="0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淘宝网Chenying0907出品 42"/>
              <p:cNvSpPr>
                <a:spLocks/>
              </p:cNvSpPr>
              <p:nvPr/>
            </p:nvSpPr>
            <p:spPr bwMode="auto">
              <a:xfrm>
                <a:off x="3853" y="2153"/>
                <a:ext cx="8" cy="32"/>
              </a:xfrm>
              <a:custGeom>
                <a:avLst/>
                <a:gdLst>
                  <a:gd name="T0" fmla="*/ 0 w 8"/>
                  <a:gd name="T1" fmla="*/ 8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0 h 32"/>
                  <a:gd name="T8" fmla="*/ 0 w 8"/>
                  <a:gd name="T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8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淘宝网Chenying0907出品 43"/>
              <p:cNvSpPr>
                <a:spLocks/>
              </p:cNvSpPr>
              <p:nvPr/>
            </p:nvSpPr>
            <p:spPr bwMode="auto">
              <a:xfrm>
                <a:off x="3840" y="2153"/>
                <a:ext cx="8" cy="32"/>
              </a:xfrm>
              <a:custGeom>
                <a:avLst/>
                <a:gdLst>
                  <a:gd name="T0" fmla="*/ 0 w 8"/>
                  <a:gd name="T1" fmla="*/ 0 h 32"/>
                  <a:gd name="T2" fmla="*/ 0 w 8"/>
                  <a:gd name="T3" fmla="*/ 32 h 32"/>
                  <a:gd name="T4" fmla="*/ 8 w 8"/>
                  <a:gd name="T5" fmla="*/ 32 h 32"/>
                  <a:gd name="T6" fmla="*/ 8 w 8"/>
                  <a:gd name="T7" fmla="*/ 8 h 32"/>
                  <a:gd name="T8" fmla="*/ 0 w 8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2">
                    <a:moveTo>
                      <a:pt x="0" y="0"/>
                    </a:moveTo>
                    <a:lnTo>
                      <a:pt x="0" y="32"/>
                    </a:lnTo>
                    <a:lnTo>
                      <a:pt x="8" y="32"/>
                    </a:lnTo>
                    <a:lnTo>
                      <a:pt x="8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淘宝网Chenying0907出品 44"/>
              <p:cNvSpPr>
                <a:spLocks/>
              </p:cNvSpPr>
              <p:nvPr/>
            </p:nvSpPr>
            <p:spPr bwMode="auto">
              <a:xfrm>
                <a:off x="3827" y="2148"/>
                <a:ext cx="8" cy="37"/>
              </a:xfrm>
              <a:custGeom>
                <a:avLst/>
                <a:gdLst>
                  <a:gd name="T0" fmla="*/ 8 w 8"/>
                  <a:gd name="T1" fmla="*/ 0 h 37"/>
                  <a:gd name="T2" fmla="*/ 0 w 8"/>
                  <a:gd name="T3" fmla="*/ 8 h 37"/>
                  <a:gd name="T4" fmla="*/ 0 w 8"/>
                  <a:gd name="T5" fmla="*/ 37 h 37"/>
                  <a:gd name="T6" fmla="*/ 8 w 8"/>
                  <a:gd name="T7" fmla="*/ 37 h 37"/>
                  <a:gd name="T8" fmla="*/ 8 w 8"/>
                  <a:gd name="T9" fmla="*/ 0 h 37"/>
                  <a:gd name="T10" fmla="*/ 8 w 8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7">
                    <a:moveTo>
                      <a:pt x="8" y="0"/>
                    </a:moveTo>
                    <a:lnTo>
                      <a:pt x="0" y="8"/>
                    </a:lnTo>
                    <a:lnTo>
                      <a:pt x="0" y="37"/>
                    </a:lnTo>
                    <a:lnTo>
                      <a:pt x="8" y="37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淘宝网Chenying0907出品 45"/>
              <p:cNvSpPr>
                <a:spLocks/>
              </p:cNvSpPr>
              <p:nvPr/>
            </p:nvSpPr>
            <p:spPr bwMode="auto">
              <a:xfrm>
                <a:off x="3814" y="2161"/>
                <a:ext cx="8" cy="24"/>
              </a:xfrm>
              <a:custGeom>
                <a:avLst/>
                <a:gdLst>
                  <a:gd name="T0" fmla="*/ 0 w 8"/>
                  <a:gd name="T1" fmla="*/ 8 h 24"/>
                  <a:gd name="T2" fmla="*/ 0 w 8"/>
                  <a:gd name="T3" fmla="*/ 24 h 24"/>
                  <a:gd name="T4" fmla="*/ 8 w 8"/>
                  <a:gd name="T5" fmla="*/ 24 h 24"/>
                  <a:gd name="T6" fmla="*/ 8 w 8"/>
                  <a:gd name="T7" fmla="*/ 0 h 24"/>
                  <a:gd name="T8" fmla="*/ 0 w 8"/>
                  <a:gd name="T9" fmla="*/ 8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24">
                    <a:moveTo>
                      <a:pt x="0" y="8"/>
                    </a:moveTo>
                    <a:lnTo>
                      <a:pt x="0" y="24"/>
                    </a:lnTo>
                    <a:lnTo>
                      <a:pt x="8" y="24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淘宝网Chenying0907出品 46"/>
              <p:cNvSpPr>
                <a:spLocks/>
              </p:cNvSpPr>
              <p:nvPr/>
            </p:nvSpPr>
            <p:spPr bwMode="auto">
              <a:xfrm>
                <a:off x="3801" y="2172"/>
                <a:ext cx="8" cy="13"/>
              </a:xfrm>
              <a:custGeom>
                <a:avLst/>
                <a:gdLst>
                  <a:gd name="T0" fmla="*/ 0 w 8"/>
                  <a:gd name="T1" fmla="*/ 8 h 13"/>
                  <a:gd name="T2" fmla="*/ 0 w 8"/>
                  <a:gd name="T3" fmla="*/ 13 h 13"/>
                  <a:gd name="T4" fmla="*/ 8 w 8"/>
                  <a:gd name="T5" fmla="*/ 13 h 13"/>
                  <a:gd name="T6" fmla="*/ 8 w 8"/>
                  <a:gd name="T7" fmla="*/ 0 h 13"/>
                  <a:gd name="T8" fmla="*/ 0 w 8"/>
                  <a:gd name="T9" fmla="*/ 8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13">
                    <a:moveTo>
                      <a:pt x="0" y="8"/>
                    </a:moveTo>
                    <a:lnTo>
                      <a:pt x="0" y="13"/>
                    </a:lnTo>
                    <a:lnTo>
                      <a:pt x="8" y="13"/>
                    </a:lnTo>
                    <a:lnTo>
                      <a:pt x="8" y="0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淘宝网Chenying0907出品 93"/>
            <p:cNvSpPr txBox="1"/>
            <p:nvPr/>
          </p:nvSpPr>
          <p:spPr>
            <a:xfrm>
              <a:off x="4134401" y="1749175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淘宝网Chenying0907出品 94"/>
            <p:cNvSpPr txBox="1"/>
            <p:nvPr/>
          </p:nvSpPr>
          <p:spPr>
            <a:xfrm>
              <a:off x="3522268" y="2107600"/>
              <a:ext cx="219902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淘宝网Chenying0907出品 73"/>
          <p:cNvGrpSpPr/>
          <p:nvPr/>
        </p:nvGrpSpPr>
        <p:grpSpPr>
          <a:xfrm>
            <a:off x="8404557" y="4173368"/>
            <a:ext cx="2085518" cy="1127840"/>
            <a:chOff x="5158027" y="793630"/>
            <a:chExt cx="2085518" cy="1127840"/>
          </a:xfrm>
        </p:grpSpPr>
        <p:grpSp>
          <p:nvGrpSpPr>
            <p:cNvPr id="75" name="Group 13"/>
            <p:cNvGrpSpPr>
              <a:grpSpLocks noChangeAspect="1"/>
            </p:cNvGrpSpPr>
            <p:nvPr/>
          </p:nvGrpSpPr>
          <p:grpSpPr bwMode="auto">
            <a:xfrm>
              <a:off x="5236593" y="871987"/>
              <a:ext cx="308818" cy="242938"/>
              <a:chOff x="3996" y="2321"/>
              <a:chExt cx="75" cy="59"/>
            </a:xfrm>
            <a:solidFill>
              <a:srgbClr val="663A77"/>
            </a:solidFill>
            <a:effectLst/>
          </p:grpSpPr>
          <p:sp>
            <p:nvSpPr>
              <p:cNvPr id="78" name="淘宝网Chenying0907出品 14"/>
              <p:cNvSpPr>
                <a:spLocks noEditPoints="1"/>
              </p:cNvSpPr>
              <p:nvPr/>
            </p:nvSpPr>
            <p:spPr bwMode="auto">
              <a:xfrm>
                <a:off x="4014" y="2329"/>
                <a:ext cx="39" cy="22"/>
              </a:xfrm>
              <a:custGeom>
                <a:avLst/>
                <a:gdLst>
                  <a:gd name="T0" fmla="*/ 6 w 15"/>
                  <a:gd name="T1" fmla="*/ 8 h 8"/>
                  <a:gd name="T2" fmla="*/ 6 w 15"/>
                  <a:gd name="T3" fmla="*/ 7 h 8"/>
                  <a:gd name="T4" fmla="*/ 7 w 15"/>
                  <a:gd name="T5" fmla="*/ 7 h 8"/>
                  <a:gd name="T6" fmla="*/ 8 w 15"/>
                  <a:gd name="T7" fmla="*/ 7 h 8"/>
                  <a:gd name="T8" fmla="*/ 8 w 15"/>
                  <a:gd name="T9" fmla="*/ 7 h 8"/>
                  <a:gd name="T10" fmla="*/ 8 w 15"/>
                  <a:gd name="T11" fmla="*/ 8 h 8"/>
                  <a:gd name="T12" fmla="*/ 15 w 15"/>
                  <a:gd name="T13" fmla="*/ 5 h 8"/>
                  <a:gd name="T14" fmla="*/ 12 w 15"/>
                  <a:gd name="T15" fmla="*/ 3 h 8"/>
                  <a:gd name="T16" fmla="*/ 10 w 15"/>
                  <a:gd name="T17" fmla="*/ 3 h 8"/>
                  <a:gd name="T18" fmla="*/ 7 w 15"/>
                  <a:gd name="T19" fmla="*/ 0 h 8"/>
                  <a:gd name="T20" fmla="*/ 4 w 15"/>
                  <a:gd name="T21" fmla="*/ 3 h 8"/>
                  <a:gd name="T22" fmla="*/ 2 w 15"/>
                  <a:gd name="T23" fmla="*/ 3 h 8"/>
                  <a:gd name="T24" fmla="*/ 0 w 15"/>
                  <a:gd name="T25" fmla="*/ 5 h 8"/>
                  <a:gd name="T26" fmla="*/ 6 w 15"/>
                  <a:gd name="T27" fmla="*/ 8 h 8"/>
                  <a:gd name="T28" fmla="*/ 7 w 15"/>
                  <a:gd name="T29" fmla="*/ 1 h 8"/>
                  <a:gd name="T30" fmla="*/ 10 w 15"/>
                  <a:gd name="T31" fmla="*/ 3 h 8"/>
                  <a:gd name="T32" fmla="*/ 5 w 15"/>
                  <a:gd name="T33" fmla="*/ 3 h 8"/>
                  <a:gd name="T34" fmla="*/ 7 w 1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" h="8">
                    <a:moveTo>
                      <a:pt x="6" y="8"/>
                    </a:moveTo>
                    <a:cubicBezTo>
                      <a:pt x="6" y="7"/>
                      <a:pt x="6" y="7"/>
                      <a:pt x="6" y="7"/>
                    </a:cubicBezTo>
                    <a:cubicBezTo>
                      <a:pt x="6" y="7"/>
                      <a:pt x="7" y="7"/>
                      <a:pt x="7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4"/>
                      <a:pt x="14" y="3"/>
                      <a:pt x="1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1"/>
                      <a:pt x="9" y="0"/>
                      <a:pt x="7" y="0"/>
                    </a:cubicBezTo>
                    <a:cubicBezTo>
                      <a:pt x="6" y="0"/>
                      <a:pt x="4" y="1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lnTo>
                      <a:pt x="6" y="8"/>
                    </a:lnTo>
                    <a:close/>
                    <a:moveTo>
                      <a:pt x="7" y="1"/>
                    </a:moveTo>
                    <a:cubicBezTo>
                      <a:pt x="8" y="1"/>
                      <a:pt x="10" y="2"/>
                      <a:pt x="10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6" y="1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淘宝网Chenying0907出品 15"/>
              <p:cNvSpPr>
                <a:spLocks/>
              </p:cNvSpPr>
              <p:nvPr/>
            </p:nvSpPr>
            <p:spPr bwMode="auto">
              <a:xfrm>
                <a:off x="4032" y="2348"/>
                <a:ext cx="3" cy="3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  <a:gd name="T12" fmla="*/ 1 w 1"/>
                  <a:gd name="T13" fmla="*/ 0 h 1"/>
                  <a:gd name="T14" fmla="*/ 0 w 1"/>
                  <a:gd name="T1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淘宝网Chenying0907出品 16"/>
              <p:cNvSpPr>
                <a:spLocks/>
              </p:cNvSpPr>
              <p:nvPr/>
            </p:nvSpPr>
            <p:spPr bwMode="auto">
              <a:xfrm>
                <a:off x="4014" y="2343"/>
                <a:ext cx="39" cy="18"/>
              </a:xfrm>
              <a:custGeom>
                <a:avLst/>
                <a:gdLst>
                  <a:gd name="T0" fmla="*/ 8 w 15"/>
                  <a:gd name="T1" fmla="*/ 3 h 7"/>
                  <a:gd name="T2" fmla="*/ 8 w 15"/>
                  <a:gd name="T3" fmla="*/ 3 h 7"/>
                  <a:gd name="T4" fmla="*/ 7 w 15"/>
                  <a:gd name="T5" fmla="*/ 3 h 7"/>
                  <a:gd name="T6" fmla="*/ 6 w 15"/>
                  <a:gd name="T7" fmla="*/ 3 h 7"/>
                  <a:gd name="T8" fmla="*/ 6 w 15"/>
                  <a:gd name="T9" fmla="*/ 3 h 7"/>
                  <a:gd name="T10" fmla="*/ 0 w 15"/>
                  <a:gd name="T11" fmla="*/ 0 h 7"/>
                  <a:gd name="T12" fmla="*/ 0 w 15"/>
                  <a:gd name="T13" fmla="*/ 5 h 7"/>
                  <a:gd name="T14" fmla="*/ 2 w 15"/>
                  <a:gd name="T15" fmla="*/ 7 h 7"/>
                  <a:gd name="T16" fmla="*/ 12 w 15"/>
                  <a:gd name="T17" fmla="*/ 7 h 7"/>
                  <a:gd name="T18" fmla="*/ 15 w 15"/>
                  <a:gd name="T19" fmla="*/ 5 h 7"/>
                  <a:gd name="T20" fmla="*/ 15 w 15"/>
                  <a:gd name="T21" fmla="*/ 0 h 7"/>
                  <a:gd name="T22" fmla="*/ 8 w 15"/>
                  <a:gd name="T23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" h="7">
                    <a:moveTo>
                      <a:pt x="8" y="3"/>
                    </a:moveTo>
                    <a:cubicBezTo>
                      <a:pt x="8" y="3"/>
                      <a:pt x="8" y="3"/>
                      <a:pt x="8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6" y="3"/>
                      <a:pt x="6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1" y="7"/>
                      <a:pt x="2" y="7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4" y="7"/>
                      <a:pt x="15" y="6"/>
                      <a:pt x="15" y="5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8" y="3"/>
                      <a:pt x="8" y="3"/>
                      <a:pt x="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淘宝网Chenying0907出品 17"/>
              <p:cNvSpPr>
                <a:spLocks noEditPoints="1"/>
              </p:cNvSpPr>
              <p:nvPr/>
            </p:nvSpPr>
            <p:spPr bwMode="auto">
              <a:xfrm>
                <a:off x="3996" y="2321"/>
                <a:ext cx="75" cy="59"/>
              </a:xfrm>
              <a:custGeom>
                <a:avLst/>
                <a:gdLst>
                  <a:gd name="T0" fmla="*/ 26 w 29"/>
                  <a:gd name="T1" fmla="*/ 0 h 22"/>
                  <a:gd name="T2" fmla="*/ 3 w 29"/>
                  <a:gd name="T3" fmla="*/ 0 h 22"/>
                  <a:gd name="T4" fmla="*/ 0 w 29"/>
                  <a:gd name="T5" fmla="*/ 3 h 22"/>
                  <a:gd name="T6" fmla="*/ 0 w 29"/>
                  <a:gd name="T7" fmla="*/ 16 h 22"/>
                  <a:gd name="T8" fmla="*/ 3 w 29"/>
                  <a:gd name="T9" fmla="*/ 19 h 22"/>
                  <a:gd name="T10" fmla="*/ 10 w 29"/>
                  <a:gd name="T11" fmla="*/ 19 h 22"/>
                  <a:gd name="T12" fmla="*/ 8 w 29"/>
                  <a:gd name="T13" fmla="*/ 20 h 22"/>
                  <a:gd name="T14" fmla="*/ 5 w 29"/>
                  <a:gd name="T15" fmla="*/ 20 h 22"/>
                  <a:gd name="T16" fmla="*/ 3 w 29"/>
                  <a:gd name="T17" fmla="*/ 21 h 22"/>
                  <a:gd name="T18" fmla="*/ 5 w 29"/>
                  <a:gd name="T19" fmla="*/ 22 h 22"/>
                  <a:gd name="T20" fmla="*/ 24 w 29"/>
                  <a:gd name="T21" fmla="*/ 22 h 22"/>
                  <a:gd name="T22" fmla="*/ 26 w 29"/>
                  <a:gd name="T23" fmla="*/ 21 h 22"/>
                  <a:gd name="T24" fmla="*/ 24 w 29"/>
                  <a:gd name="T25" fmla="*/ 20 h 22"/>
                  <a:gd name="T26" fmla="*/ 20 w 29"/>
                  <a:gd name="T27" fmla="*/ 20 h 22"/>
                  <a:gd name="T28" fmla="*/ 19 w 29"/>
                  <a:gd name="T29" fmla="*/ 19 h 22"/>
                  <a:gd name="T30" fmla="*/ 26 w 29"/>
                  <a:gd name="T31" fmla="*/ 19 h 22"/>
                  <a:gd name="T32" fmla="*/ 29 w 29"/>
                  <a:gd name="T33" fmla="*/ 16 h 22"/>
                  <a:gd name="T34" fmla="*/ 29 w 29"/>
                  <a:gd name="T35" fmla="*/ 3 h 22"/>
                  <a:gd name="T36" fmla="*/ 26 w 29"/>
                  <a:gd name="T37" fmla="*/ 0 h 22"/>
                  <a:gd name="T38" fmla="*/ 27 w 29"/>
                  <a:gd name="T39" fmla="*/ 16 h 22"/>
                  <a:gd name="T40" fmla="*/ 26 w 29"/>
                  <a:gd name="T41" fmla="*/ 17 h 22"/>
                  <a:gd name="T42" fmla="*/ 3 w 29"/>
                  <a:gd name="T43" fmla="*/ 17 h 22"/>
                  <a:gd name="T44" fmla="*/ 1 w 29"/>
                  <a:gd name="T45" fmla="*/ 16 h 22"/>
                  <a:gd name="T46" fmla="*/ 1 w 29"/>
                  <a:gd name="T47" fmla="*/ 3 h 22"/>
                  <a:gd name="T48" fmla="*/ 3 w 29"/>
                  <a:gd name="T49" fmla="*/ 2 h 22"/>
                  <a:gd name="T50" fmla="*/ 26 w 29"/>
                  <a:gd name="T51" fmla="*/ 2 h 22"/>
                  <a:gd name="T52" fmla="*/ 27 w 29"/>
                  <a:gd name="T53" fmla="*/ 3 h 22"/>
                  <a:gd name="T54" fmla="*/ 27 w 29"/>
                  <a:gd name="T55" fmla="*/ 16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9" h="22">
                    <a:moveTo>
                      <a:pt x="26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1" y="19"/>
                      <a:pt x="3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9" y="19"/>
                      <a:pt x="9" y="19"/>
                      <a:pt x="8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4" y="20"/>
                      <a:pt x="3" y="20"/>
                      <a:pt x="3" y="21"/>
                    </a:cubicBezTo>
                    <a:cubicBezTo>
                      <a:pt x="3" y="21"/>
                      <a:pt x="4" y="22"/>
                      <a:pt x="5" y="22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2"/>
                      <a:pt x="26" y="21"/>
                      <a:pt x="26" y="21"/>
                    </a:cubicBezTo>
                    <a:cubicBezTo>
                      <a:pt x="26" y="20"/>
                      <a:pt x="25" y="20"/>
                      <a:pt x="24" y="20"/>
                    </a:cubicBezTo>
                    <a:cubicBezTo>
                      <a:pt x="20" y="20"/>
                      <a:pt x="20" y="20"/>
                      <a:pt x="20" y="20"/>
                    </a:cubicBezTo>
                    <a:cubicBezTo>
                      <a:pt x="20" y="19"/>
                      <a:pt x="20" y="19"/>
                      <a:pt x="19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8" y="19"/>
                      <a:pt x="29" y="18"/>
                      <a:pt x="29" y="16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6" y="0"/>
                    </a:cubicBezTo>
                    <a:close/>
                    <a:moveTo>
                      <a:pt x="27" y="16"/>
                    </a:moveTo>
                    <a:cubicBezTo>
                      <a:pt x="27" y="17"/>
                      <a:pt x="27" y="17"/>
                      <a:pt x="26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2" y="17"/>
                      <a:pt x="1" y="17"/>
                      <a:pt x="1" y="16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2" y="2"/>
                      <a:pt x="3" y="2"/>
                    </a:cubicBezTo>
                    <a:cubicBezTo>
                      <a:pt x="26" y="2"/>
                      <a:pt x="26" y="2"/>
                      <a:pt x="26" y="2"/>
                    </a:cubicBezTo>
                    <a:cubicBezTo>
                      <a:pt x="27" y="2"/>
                      <a:pt x="27" y="2"/>
                      <a:pt x="27" y="3"/>
                    </a:cubicBezTo>
                    <a:lnTo>
                      <a:pt x="27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6" name="淘宝网Chenying0907出品 95"/>
            <p:cNvSpPr txBox="1"/>
            <p:nvPr/>
          </p:nvSpPr>
          <p:spPr>
            <a:xfrm>
              <a:off x="5644885" y="793630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淘宝网Chenying0907出品 96"/>
            <p:cNvSpPr txBox="1"/>
            <p:nvPr/>
          </p:nvSpPr>
          <p:spPr>
            <a:xfrm>
              <a:off x="5158027" y="1182806"/>
              <a:ext cx="2085517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2" name="淘宝网Chenying0907出品 81"/>
          <p:cNvGrpSpPr/>
          <p:nvPr/>
        </p:nvGrpSpPr>
        <p:grpSpPr>
          <a:xfrm>
            <a:off x="4050138" y="4189759"/>
            <a:ext cx="2047449" cy="1111449"/>
            <a:chOff x="5844016" y="4614557"/>
            <a:chExt cx="2047449" cy="1111449"/>
          </a:xfrm>
        </p:grpSpPr>
        <p:grpSp>
          <p:nvGrpSpPr>
            <p:cNvPr id="83" name="Group 27"/>
            <p:cNvGrpSpPr>
              <a:grpSpLocks noChangeAspect="1"/>
            </p:cNvGrpSpPr>
            <p:nvPr/>
          </p:nvGrpSpPr>
          <p:grpSpPr bwMode="auto">
            <a:xfrm>
              <a:off x="5955898" y="4632559"/>
              <a:ext cx="276289" cy="303467"/>
              <a:chOff x="3811" y="2125"/>
              <a:chExt cx="61" cy="67"/>
            </a:xfrm>
            <a:solidFill>
              <a:srgbClr val="01ACBE"/>
            </a:solidFill>
            <a:effectLst/>
          </p:grpSpPr>
          <p:sp>
            <p:nvSpPr>
              <p:cNvPr id="86" name="淘宝网Chenying0907出品 28"/>
              <p:cNvSpPr>
                <a:spLocks noEditPoints="1"/>
              </p:cNvSpPr>
              <p:nvPr/>
            </p:nvSpPr>
            <p:spPr bwMode="auto">
              <a:xfrm>
                <a:off x="3811" y="2125"/>
                <a:ext cx="61" cy="67"/>
              </a:xfrm>
              <a:custGeom>
                <a:avLst/>
                <a:gdLst>
                  <a:gd name="T0" fmla="*/ 20 w 23"/>
                  <a:gd name="T1" fmla="*/ 14 h 25"/>
                  <a:gd name="T2" fmla="*/ 18 w 23"/>
                  <a:gd name="T3" fmla="*/ 20 h 25"/>
                  <a:gd name="T4" fmla="*/ 17 w 23"/>
                  <a:gd name="T5" fmla="*/ 16 h 25"/>
                  <a:gd name="T6" fmla="*/ 15 w 23"/>
                  <a:gd name="T7" fmla="*/ 15 h 25"/>
                  <a:gd name="T8" fmla="*/ 15 w 23"/>
                  <a:gd name="T9" fmla="*/ 15 h 25"/>
                  <a:gd name="T10" fmla="*/ 14 w 23"/>
                  <a:gd name="T11" fmla="*/ 15 h 25"/>
                  <a:gd name="T12" fmla="*/ 13 w 23"/>
                  <a:gd name="T13" fmla="*/ 17 h 25"/>
                  <a:gd name="T14" fmla="*/ 12 w 23"/>
                  <a:gd name="T15" fmla="*/ 18 h 25"/>
                  <a:gd name="T16" fmla="*/ 12 w 23"/>
                  <a:gd name="T17" fmla="*/ 15 h 25"/>
                  <a:gd name="T18" fmla="*/ 12 w 23"/>
                  <a:gd name="T19" fmla="*/ 15 h 25"/>
                  <a:gd name="T20" fmla="*/ 12 w 23"/>
                  <a:gd name="T21" fmla="*/ 15 h 25"/>
                  <a:gd name="T22" fmla="*/ 11 w 23"/>
                  <a:gd name="T23" fmla="*/ 15 h 25"/>
                  <a:gd name="T24" fmla="*/ 11 w 23"/>
                  <a:gd name="T25" fmla="*/ 15 h 25"/>
                  <a:gd name="T26" fmla="*/ 11 w 23"/>
                  <a:gd name="T27" fmla="*/ 18 h 25"/>
                  <a:gd name="T28" fmla="*/ 11 w 23"/>
                  <a:gd name="T29" fmla="*/ 17 h 25"/>
                  <a:gd name="T30" fmla="*/ 10 w 23"/>
                  <a:gd name="T31" fmla="*/ 15 h 25"/>
                  <a:gd name="T32" fmla="*/ 8 w 23"/>
                  <a:gd name="T33" fmla="*/ 15 h 25"/>
                  <a:gd name="T34" fmla="*/ 8 w 23"/>
                  <a:gd name="T35" fmla="*/ 15 h 25"/>
                  <a:gd name="T36" fmla="*/ 6 w 23"/>
                  <a:gd name="T37" fmla="*/ 16 h 25"/>
                  <a:gd name="T38" fmla="*/ 5 w 23"/>
                  <a:gd name="T39" fmla="*/ 20 h 25"/>
                  <a:gd name="T40" fmla="*/ 3 w 23"/>
                  <a:gd name="T41" fmla="*/ 14 h 25"/>
                  <a:gd name="T42" fmla="*/ 12 w 23"/>
                  <a:gd name="T43" fmla="*/ 5 h 25"/>
                  <a:gd name="T44" fmla="*/ 12 w 23"/>
                  <a:gd name="T45" fmla="*/ 6 h 25"/>
                  <a:gd name="T46" fmla="*/ 13 w 23"/>
                  <a:gd name="T47" fmla="*/ 7 h 25"/>
                  <a:gd name="T48" fmla="*/ 14 w 23"/>
                  <a:gd name="T49" fmla="*/ 6 h 25"/>
                  <a:gd name="T50" fmla="*/ 16 w 23"/>
                  <a:gd name="T51" fmla="*/ 5 h 25"/>
                  <a:gd name="T52" fmla="*/ 17 w 23"/>
                  <a:gd name="T53" fmla="*/ 4 h 25"/>
                  <a:gd name="T54" fmla="*/ 17 w 23"/>
                  <a:gd name="T55" fmla="*/ 3 h 25"/>
                  <a:gd name="T56" fmla="*/ 16 w 23"/>
                  <a:gd name="T57" fmla="*/ 2 h 25"/>
                  <a:gd name="T58" fmla="*/ 14 w 23"/>
                  <a:gd name="T59" fmla="*/ 1 h 25"/>
                  <a:gd name="T60" fmla="*/ 13 w 23"/>
                  <a:gd name="T61" fmla="*/ 0 h 25"/>
                  <a:gd name="T62" fmla="*/ 12 w 23"/>
                  <a:gd name="T63" fmla="*/ 1 h 25"/>
                  <a:gd name="T64" fmla="*/ 12 w 23"/>
                  <a:gd name="T65" fmla="*/ 2 h 25"/>
                  <a:gd name="T66" fmla="*/ 0 w 23"/>
                  <a:gd name="T67" fmla="*/ 14 h 25"/>
                  <a:gd name="T68" fmla="*/ 12 w 23"/>
                  <a:gd name="T69" fmla="*/ 25 h 25"/>
                  <a:gd name="T70" fmla="*/ 23 w 23"/>
                  <a:gd name="T71" fmla="*/ 14 h 25"/>
                  <a:gd name="T72" fmla="*/ 20 w 23"/>
                  <a:gd name="T73" fmla="*/ 14 h 25"/>
                  <a:gd name="T74" fmla="*/ 15 w 23"/>
                  <a:gd name="T75" fmla="*/ 18 h 25"/>
                  <a:gd name="T76" fmla="*/ 15 w 23"/>
                  <a:gd name="T77" fmla="*/ 18 h 25"/>
                  <a:gd name="T78" fmla="*/ 15 w 23"/>
                  <a:gd name="T79" fmla="*/ 22 h 25"/>
                  <a:gd name="T80" fmla="*/ 15 w 23"/>
                  <a:gd name="T81" fmla="*/ 22 h 25"/>
                  <a:gd name="T82" fmla="*/ 15 w 23"/>
                  <a:gd name="T83" fmla="*/ 18 h 25"/>
                  <a:gd name="T84" fmla="*/ 15 w 23"/>
                  <a:gd name="T85" fmla="*/ 18 h 25"/>
                  <a:gd name="T86" fmla="*/ 8 w 23"/>
                  <a:gd name="T87" fmla="*/ 18 h 25"/>
                  <a:gd name="T88" fmla="*/ 8 w 23"/>
                  <a:gd name="T89" fmla="*/ 22 h 25"/>
                  <a:gd name="T90" fmla="*/ 7 w 23"/>
                  <a:gd name="T91" fmla="*/ 21 h 25"/>
                  <a:gd name="T92" fmla="*/ 8 w 23"/>
                  <a:gd name="T93" fmla="*/ 18 h 25"/>
                  <a:gd name="T94" fmla="*/ 8 w 23"/>
                  <a:gd name="T95" fmla="*/ 1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3" h="25">
                    <a:moveTo>
                      <a:pt x="20" y="14"/>
                    </a:moveTo>
                    <a:cubicBezTo>
                      <a:pt x="20" y="16"/>
                      <a:pt x="19" y="19"/>
                      <a:pt x="18" y="20"/>
                    </a:cubicBezTo>
                    <a:cubicBezTo>
                      <a:pt x="17" y="18"/>
                      <a:pt x="17" y="17"/>
                      <a:pt x="17" y="16"/>
                    </a:cubicBezTo>
                    <a:cubicBezTo>
                      <a:pt x="17" y="15"/>
                      <a:pt x="16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7" y="15"/>
                      <a:pt x="6" y="15"/>
                      <a:pt x="6" y="16"/>
                    </a:cubicBezTo>
                    <a:cubicBezTo>
                      <a:pt x="6" y="17"/>
                      <a:pt x="5" y="18"/>
                      <a:pt x="5" y="20"/>
                    </a:cubicBezTo>
                    <a:cubicBezTo>
                      <a:pt x="4" y="18"/>
                      <a:pt x="3" y="16"/>
                      <a:pt x="3" y="14"/>
                    </a:cubicBezTo>
                    <a:cubicBezTo>
                      <a:pt x="3" y="9"/>
                      <a:pt x="7" y="5"/>
                      <a:pt x="12" y="5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2" y="7"/>
                      <a:pt x="12" y="7"/>
                      <a:pt x="13" y="7"/>
                    </a:cubicBezTo>
                    <a:cubicBezTo>
                      <a:pt x="14" y="6"/>
                      <a:pt x="14" y="6"/>
                      <a:pt x="14" y="6"/>
                    </a:cubicBezTo>
                    <a:cubicBezTo>
                      <a:pt x="15" y="6"/>
                      <a:pt x="16" y="5"/>
                      <a:pt x="16" y="5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8" y="4"/>
                      <a:pt x="18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6" y="2"/>
                      <a:pt x="15" y="1"/>
                      <a:pt x="14" y="1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5" y="2"/>
                      <a:pt x="0" y="7"/>
                      <a:pt x="0" y="14"/>
                    </a:cubicBezTo>
                    <a:cubicBezTo>
                      <a:pt x="0" y="20"/>
                      <a:pt x="5" y="25"/>
                      <a:pt x="12" y="25"/>
                    </a:cubicBezTo>
                    <a:cubicBezTo>
                      <a:pt x="18" y="25"/>
                      <a:pt x="23" y="20"/>
                      <a:pt x="23" y="14"/>
                    </a:cubicBezTo>
                    <a:lnTo>
                      <a:pt x="20" y="14"/>
                    </a:lnTo>
                    <a:close/>
                    <a:moveTo>
                      <a:pt x="15" y="18"/>
                    </a:move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8"/>
                      <a:pt x="15" y="18"/>
                      <a:pt x="15" y="18"/>
                    </a:cubicBezTo>
                    <a:close/>
                    <a:moveTo>
                      <a:pt x="8" y="18"/>
                    </a:moveTo>
                    <a:cubicBezTo>
                      <a:pt x="8" y="22"/>
                      <a:pt x="8" y="22"/>
                      <a:pt x="8" y="22"/>
                    </a:cubicBezTo>
                    <a:cubicBezTo>
                      <a:pt x="8" y="21"/>
                      <a:pt x="8" y="21"/>
                      <a:pt x="7" y="21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Oval 29"/>
              <p:cNvSpPr>
                <a:spLocks noChangeArrowheads="1"/>
              </p:cNvSpPr>
              <p:nvPr/>
            </p:nvSpPr>
            <p:spPr bwMode="auto">
              <a:xfrm>
                <a:off x="3835" y="2149"/>
                <a:ext cx="13" cy="1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84" name="淘宝网Chenying0907出品 97"/>
            <p:cNvSpPr txBox="1"/>
            <p:nvPr/>
          </p:nvSpPr>
          <p:spPr>
            <a:xfrm>
              <a:off x="6292805" y="4614557"/>
              <a:ext cx="15986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淘宝网Chenying0907出品 98"/>
            <p:cNvSpPr txBox="1"/>
            <p:nvPr/>
          </p:nvSpPr>
          <p:spPr>
            <a:xfrm>
              <a:off x="5844016" y="4987342"/>
              <a:ext cx="2015498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8" name="淘宝网Chenying0907出品 87"/>
          <p:cNvGrpSpPr/>
          <p:nvPr/>
        </p:nvGrpSpPr>
        <p:grpSpPr>
          <a:xfrm>
            <a:off x="3482711" y="3250502"/>
            <a:ext cx="830914" cy="537022"/>
            <a:chOff x="3482711" y="3250502"/>
            <a:chExt cx="830914" cy="537022"/>
          </a:xfrm>
        </p:grpSpPr>
        <p:grpSp>
          <p:nvGrpSpPr>
            <p:cNvPr id="89" name="淘宝网Chenying0907出品 88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95" name="淘宝网Chenying0907出品 94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" name="淘宝网Chenying0907出品 95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" name="淘宝网Chenying0907出品 89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93" name="淘宝网Chenying0907出品 92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" name="淘宝网Chenying0907出品 93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1" name="圆角淘宝网Chenying0907出品 90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92" name="圆角淘宝网Chenying0907出品 91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7" name="淘宝网Chenying0907出品 96"/>
          <p:cNvGrpSpPr/>
          <p:nvPr/>
        </p:nvGrpSpPr>
        <p:grpSpPr>
          <a:xfrm>
            <a:off x="7835317" y="3266377"/>
            <a:ext cx="830914" cy="537022"/>
            <a:chOff x="3482711" y="3250502"/>
            <a:chExt cx="830914" cy="537022"/>
          </a:xfrm>
        </p:grpSpPr>
        <p:grpSp>
          <p:nvGrpSpPr>
            <p:cNvPr id="98" name="淘宝网Chenying0907出品 97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104" name="淘宝网Chenying0907出品 103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淘宝网Chenying0907出品 104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9" name="淘宝网Chenying0907出品 98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102" name="淘宝网Chenying0907出品 101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" name="淘宝网Chenying0907出品 102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0" name="圆角淘宝网Chenying0907出品 99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1" name="圆角淘宝网Chenying0907出品 100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06" name="淘宝网Chenying0907出品 105"/>
          <p:cNvGrpSpPr/>
          <p:nvPr/>
        </p:nvGrpSpPr>
        <p:grpSpPr>
          <a:xfrm flipV="1">
            <a:off x="5659017" y="3266377"/>
            <a:ext cx="830914" cy="537022"/>
            <a:chOff x="3482711" y="3250502"/>
            <a:chExt cx="830914" cy="537022"/>
          </a:xfrm>
        </p:grpSpPr>
        <p:grpSp>
          <p:nvGrpSpPr>
            <p:cNvPr id="107" name="淘宝网Chenying0907出品 106"/>
            <p:cNvGrpSpPr/>
            <p:nvPr/>
          </p:nvGrpSpPr>
          <p:grpSpPr>
            <a:xfrm>
              <a:off x="4155615" y="3250502"/>
              <a:ext cx="158010" cy="158012"/>
              <a:chOff x="4486616" y="3001075"/>
              <a:chExt cx="274695" cy="274699"/>
            </a:xfrm>
          </p:grpSpPr>
          <p:sp>
            <p:nvSpPr>
              <p:cNvPr id="113" name="淘宝网Chenying0907出品 112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4" name="淘宝网Chenying0907出品 113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8" name="淘宝网Chenying0907出品 107"/>
            <p:cNvGrpSpPr/>
            <p:nvPr/>
          </p:nvGrpSpPr>
          <p:grpSpPr>
            <a:xfrm>
              <a:off x="3482711" y="3629512"/>
              <a:ext cx="158010" cy="158012"/>
              <a:chOff x="4486616" y="3001075"/>
              <a:chExt cx="274695" cy="274699"/>
            </a:xfrm>
          </p:grpSpPr>
          <p:sp>
            <p:nvSpPr>
              <p:cNvPr id="111" name="淘宝网Chenying0907出品 110"/>
              <p:cNvSpPr/>
              <p:nvPr/>
            </p:nvSpPr>
            <p:spPr>
              <a:xfrm rot="16200000">
                <a:off x="4486614" y="3001077"/>
                <a:ext cx="274699" cy="274695"/>
              </a:xfrm>
              <a:prstGeom prst="ellipse">
                <a:avLst/>
              </a:prstGeom>
              <a:gradFill>
                <a:gsLst>
                  <a:gs pos="75000">
                    <a:schemeClr val="bg1">
                      <a:lumMod val="95000"/>
                    </a:schemeClr>
                  </a:gs>
                  <a:gs pos="55000">
                    <a:schemeClr val="bg1">
                      <a:lumMod val="65000"/>
                    </a:schemeClr>
                  </a:gs>
                  <a:gs pos="35000">
                    <a:schemeClr val="bg1">
                      <a:lumMod val="95000"/>
                    </a:schemeClr>
                  </a:gs>
                  <a:gs pos="17000">
                    <a:schemeClr val="bg1">
                      <a:lumMod val="65000"/>
                    </a:schemeClr>
                  </a:gs>
                  <a:gs pos="0">
                    <a:schemeClr val="bg1"/>
                  </a:gs>
                  <a:gs pos="100000">
                    <a:schemeClr val="bg1">
                      <a:lumMod val="65000"/>
                    </a:schemeClr>
                  </a:gs>
                </a:gsLst>
                <a:lin ang="2700000" scaled="1"/>
              </a:gradFill>
              <a:ln>
                <a:noFill/>
              </a:ln>
              <a:effectLst>
                <a:outerShdw blurRad="12700" dist="127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12" name="淘宝网Chenying0907出品 111"/>
              <p:cNvSpPr/>
              <p:nvPr/>
            </p:nvSpPr>
            <p:spPr>
              <a:xfrm rot="16200000">
                <a:off x="4511585" y="3026055"/>
                <a:ext cx="224753" cy="22475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9" name="圆角淘宝网Chenying0907出品 108"/>
            <p:cNvSpPr/>
            <p:nvPr/>
          </p:nvSpPr>
          <p:spPr>
            <a:xfrm rot="14400000" flipH="1" flipV="1">
              <a:off x="3897416" y="3159700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0" name="圆角淘宝网Chenying0907出品 109"/>
            <p:cNvSpPr/>
            <p:nvPr/>
          </p:nvSpPr>
          <p:spPr>
            <a:xfrm rot="14400000" flipH="1" flipV="1">
              <a:off x="3878126" y="3121268"/>
              <a:ext cx="22409" cy="748925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909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solidFill>
            <a:srgbClr val="F8353D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产品与运营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F8353D"/>
                  </a:solidFill>
                  <a:latin typeface="Impact MT Std" pitchFamily="34" charset="0"/>
                </a:rPr>
                <a:t>03</a:t>
              </a:r>
              <a:endParaRPr lang="zh-CN" altLang="en-US" sz="2800" dirty="0">
                <a:solidFill>
                  <a:srgbClr val="F8353D"/>
                </a:solidFill>
                <a:latin typeface="Impact MT Std" pitchFamily="34" charset="0"/>
              </a:endParaRPr>
            </a:p>
          </p:txBody>
        </p:sp>
      </p:grpSp>
      <p:sp>
        <p:nvSpPr>
          <p:cNvPr id="23" name="KSO_Shape"/>
          <p:cNvSpPr>
            <a:spLocks/>
          </p:cNvSpPr>
          <p:nvPr/>
        </p:nvSpPr>
        <p:spPr bwMode="auto">
          <a:xfrm>
            <a:off x="3145790" y="2862101"/>
            <a:ext cx="863565" cy="85493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68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4160291" y="1126502"/>
            <a:ext cx="3902950" cy="3508177"/>
            <a:chOff x="3802431" y="815742"/>
            <a:chExt cx="4795414" cy="4219455"/>
          </a:xfrm>
          <a:solidFill>
            <a:schemeClr val="bg1">
              <a:lumMod val="85000"/>
              <a:alpha val="36000"/>
            </a:schemeClr>
          </a:solidFill>
        </p:grpSpPr>
        <p:sp>
          <p:nvSpPr>
            <p:cNvPr id="17" name="淘宝网Chenying0907出品 16"/>
            <p:cNvSpPr/>
            <p:nvPr/>
          </p:nvSpPr>
          <p:spPr>
            <a:xfrm>
              <a:off x="3802431" y="1726704"/>
              <a:ext cx="1114741" cy="1114740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淘宝网Chenying0907出品 17"/>
            <p:cNvSpPr/>
            <p:nvPr/>
          </p:nvSpPr>
          <p:spPr>
            <a:xfrm>
              <a:off x="4111394" y="2638731"/>
              <a:ext cx="1708759" cy="1708757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淘宝网Chenying0907出品 18"/>
            <p:cNvSpPr/>
            <p:nvPr/>
          </p:nvSpPr>
          <p:spPr>
            <a:xfrm>
              <a:off x="6251253" y="2688606"/>
              <a:ext cx="2346592" cy="2346591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淘宝网Chenying0907出品 19"/>
            <p:cNvSpPr/>
            <p:nvPr/>
          </p:nvSpPr>
          <p:spPr>
            <a:xfrm>
              <a:off x="6189737" y="815742"/>
              <a:ext cx="1569763" cy="1569761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淘宝网Chenying0907出品 20"/>
            <p:cNvSpPr/>
            <p:nvPr/>
          </p:nvSpPr>
          <p:spPr>
            <a:xfrm>
              <a:off x="5248158" y="1719896"/>
              <a:ext cx="1708759" cy="1708757"/>
            </a:xfrm>
            <a:custGeom>
              <a:avLst/>
              <a:gdLst>
                <a:gd name="connsiteX0" fmla="*/ 870381 w 1740762"/>
                <a:gd name="connsiteY0" fmla="*/ 422211 h 1740760"/>
                <a:gd name="connsiteX1" fmla="*/ 422212 w 1740762"/>
                <a:gd name="connsiteY1" fmla="*/ 870380 h 1740760"/>
                <a:gd name="connsiteX2" fmla="*/ 870381 w 1740762"/>
                <a:gd name="connsiteY2" fmla="*/ 1318549 h 1740760"/>
                <a:gd name="connsiteX3" fmla="*/ 1318550 w 1740762"/>
                <a:gd name="connsiteY3" fmla="*/ 870380 h 1740760"/>
                <a:gd name="connsiteX4" fmla="*/ 870381 w 1740762"/>
                <a:gd name="connsiteY4" fmla="*/ 422211 h 1740760"/>
                <a:gd name="connsiteX5" fmla="*/ 785261 w 1740762"/>
                <a:gd name="connsiteY5" fmla="*/ 0 h 1740760"/>
                <a:gd name="connsiteX6" fmla="*/ 955501 w 1740762"/>
                <a:gd name="connsiteY6" fmla="*/ 0 h 1740760"/>
                <a:gd name="connsiteX7" fmla="*/ 955501 w 1740762"/>
                <a:gd name="connsiteY7" fmla="*/ 134329 h 1740760"/>
                <a:gd name="connsiteX8" fmla="*/ 1014988 w 1740762"/>
                <a:gd name="connsiteY8" fmla="*/ 143408 h 1740760"/>
                <a:gd name="connsiteX9" fmla="*/ 1073317 w 1740762"/>
                <a:gd name="connsiteY9" fmla="*/ 158020 h 1740760"/>
                <a:gd name="connsiteX10" fmla="*/ 1124821 w 1740762"/>
                <a:gd name="connsiteY10" fmla="*/ 33680 h 1740760"/>
                <a:gd name="connsiteX11" fmla="*/ 1282102 w 1740762"/>
                <a:gd name="connsiteY11" fmla="*/ 98828 h 1740760"/>
                <a:gd name="connsiteX12" fmla="*/ 1229998 w 1740762"/>
                <a:gd name="connsiteY12" fmla="*/ 224619 h 1740760"/>
                <a:gd name="connsiteX13" fmla="*/ 1250218 w 1740762"/>
                <a:gd name="connsiteY13" fmla="*/ 235760 h 1740760"/>
                <a:gd name="connsiteX14" fmla="*/ 1327066 w 1740762"/>
                <a:gd name="connsiteY14" fmla="*/ 289364 h 1740760"/>
                <a:gd name="connsiteX15" fmla="*/ 1329143 w 1740762"/>
                <a:gd name="connsiteY15" fmla="*/ 291241 h 1740760"/>
                <a:gd name="connsiteX16" fmla="*/ 1425645 w 1740762"/>
                <a:gd name="connsiteY16" fmla="*/ 194739 h 1740760"/>
                <a:gd name="connsiteX17" fmla="*/ 1546022 w 1740762"/>
                <a:gd name="connsiteY17" fmla="*/ 315117 h 1740760"/>
                <a:gd name="connsiteX18" fmla="*/ 1448558 w 1740762"/>
                <a:gd name="connsiteY18" fmla="*/ 412582 h 1740760"/>
                <a:gd name="connsiteX19" fmla="*/ 1457388 w 1740762"/>
                <a:gd name="connsiteY19" fmla="*/ 422838 h 1740760"/>
                <a:gd name="connsiteX20" fmla="*/ 1514167 w 1740762"/>
                <a:gd name="connsiteY20" fmla="*/ 511583 h 1740760"/>
                <a:gd name="connsiteX21" fmla="*/ 1641935 w 1740762"/>
                <a:gd name="connsiteY21" fmla="*/ 458659 h 1740760"/>
                <a:gd name="connsiteX22" fmla="*/ 1707082 w 1740762"/>
                <a:gd name="connsiteY22" fmla="*/ 615941 h 1740760"/>
                <a:gd name="connsiteX23" fmla="*/ 1579247 w 1740762"/>
                <a:gd name="connsiteY23" fmla="*/ 668892 h 1740760"/>
                <a:gd name="connsiteX24" fmla="*/ 1584835 w 1740762"/>
                <a:gd name="connsiteY24" fmla="*/ 687711 h 1740760"/>
                <a:gd name="connsiteX25" fmla="*/ 1601709 w 1740762"/>
                <a:gd name="connsiteY25" fmla="*/ 777321 h 1740760"/>
                <a:gd name="connsiteX26" fmla="*/ 1602202 w 1740762"/>
                <a:gd name="connsiteY26" fmla="*/ 785260 h 1740760"/>
                <a:gd name="connsiteX27" fmla="*/ 1740762 w 1740762"/>
                <a:gd name="connsiteY27" fmla="*/ 785260 h 1740760"/>
                <a:gd name="connsiteX28" fmla="*/ 1740762 w 1740762"/>
                <a:gd name="connsiteY28" fmla="*/ 955500 h 1740760"/>
                <a:gd name="connsiteX29" fmla="*/ 1602244 w 1740762"/>
                <a:gd name="connsiteY29" fmla="*/ 955500 h 1740760"/>
                <a:gd name="connsiteX30" fmla="*/ 1592412 w 1740762"/>
                <a:gd name="connsiteY30" fmla="*/ 1019928 h 1740760"/>
                <a:gd name="connsiteX31" fmla="*/ 1579385 w 1740762"/>
                <a:gd name="connsiteY31" fmla="*/ 1071925 h 1740760"/>
                <a:gd name="connsiteX32" fmla="*/ 1707082 w 1740762"/>
                <a:gd name="connsiteY32" fmla="*/ 1124819 h 1740760"/>
                <a:gd name="connsiteX33" fmla="*/ 1641935 w 1740762"/>
                <a:gd name="connsiteY33" fmla="*/ 1282101 h 1740760"/>
                <a:gd name="connsiteX34" fmla="*/ 1514336 w 1740762"/>
                <a:gd name="connsiteY34" fmla="*/ 1229247 h 1740760"/>
                <a:gd name="connsiteX35" fmla="*/ 1500059 w 1740762"/>
                <a:gd name="connsiteY35" fmla="*/ 1255158 h 1740760"/>
                <a:gd name="connsiteX36" fmla="*/ 1448892 w 1740762"/>
                <a:gd name="connsiteY36" fmla="*/ 1328512 h 1740760"/>
                <a:gd name="connsiteX37" fmla="*/ 1546022 w 1740762"/>
                <a:gd name="connsiteY37" fmla="*/ 1425643 h 1740760"/>
                <a:gd name="connsiteX38" fmla="*/ 1425645 w 1740762"/>
                <a:gd name="connsiteY38" fmla="*/ 1546021 h 1740760"/>
                <a:gd name="connsiteX39" fmla="*/ 1328549 w 1740762"/>
                <a:gd name="connsiteY39" fmla="*/ 1448925 h 1740760"/>
                <a:gd name="connsiteX40" fmla="*/ 1312981 w 1740762"/>
                <a:gd name="connsiteY40" fmla="*/ 1462328 h 1740760"/>
                <a:gd name="connsiteX41" fmla="*/ 1229762 w 1740762"/>
                <a:gd name="connsiteY41" fmla="*/ 1515571 h 1740760"/>
                <a:gd name="connsiteX42" fmla="*/ 1282102 w 1740762"/>
                <a:gd name="connsiteY42" fmla="*/ 1641932 h 1740760"/>
                <a:gd name="connsiteX43" fmla="*/ 1124821 w 1740762"/>
                <a:gd name="connsiteY43" fmla="*/ 1707080 h 1740760"/>
                <a:gd name="connsiteX44" fmla="*/ 1073151 w 1740762"/>
                <a:gd name="connsiteY44" fmla="*/ 1582339 h 1740760"/>
                <a:gd name="connsiteX45" fmla="*/ 1048108 w 1740762"/>
                <a:gd name="connsiteY45" fmla="*/ 1589775 h 1740760"/>
                <a:gd name="connsiteX46" fmla="*/ 958498 w 1740762"/>
                <a:gd name="connsiteY46" fmla="*/ 1606649 h 1740760"/>
                <a:gd name="connsiteX47" fmla="*/ 955501 w 1740762"/>
                <a:gd name="connsiteY47" fmla="*/ 1606835 h 1740760"/>
                <a:gd name="connsiteX48" fmla="*/ 955501 w 1740762"/>
                <a:gd name="connsiteY48" fmla="*/ 1740760 h 1740760"/>
                <a:gd name="connsiteX49" fmla="*/ 785261 w 1740762"/>
                <a:gd name="connsiteY49" fmla="*/ 1740760 h 1740760"/>
                <a:gd name="connsiteX50" fmla="*/ 785261 w 1740762"/>
                <a:gd name="connsiteY50" fmla="*/ 1607939 h 1740760"/>
                <a:gd name="connsiteX51" fmla="*/ 715891 w 1740762"/>
                <a:gd name="connsiteY51" fmla="*/ 1597352 h 1740760"/>
                <a:gd name="connsiteX52" fmla="*/ 666516 w 1740762"/>
                <a:gd name="connsiteY52" fmla="*/ 1584982 h 1740760"/>
                <a:gd name="connsiteX53" fmla="*/ 615942 w 1740762"/>
                <a:gd name="connsiteY53" fmla="*/ 1707080 h 1740760"/>
                <a:gd name="connsiteX54" fmla="*/ 458661 w 1740762"/>
                <a:gd name="connsiteY54" fmla="*/ 1641932 h 1740760"/>
                <a:gd name="connsiteX55" fmla="*/ 508928 w 1740762"/>
                <a:gd name="connsiteY55" fmla="*/ 1520575 h 1740760"/>
                <a:gd name="connsiteX56" fmla="*/ 480660 w 1740762"/>
                <a:gd name="connsiteY56" fmla="*/ 1504999 h 1740760"/>
                <a:gd name="connsiteX57" fmla="*/ 407307 w 1740762"/>
                <a:gd name="connsiteY57" fmla="*/ 1453832 h 1740760"/>
                <a:gd name="connsiteX58" fmla="*/ 315118 w 1740762"/>
                <a:gd name="connsiteY58" fmla="*/ 1546021 h 1740760"/>
                <a:gd name="connsiteX59" fmla="*/ 194740 w 1740762"/>
                <a:gd name="connsiteY59" fmla="*/ 1425643 h 1740760"/>
                <a:gd name="connsiteX60" fmla="*/ 286894 w 1740762"/>
                <a:gd name="connsiteY60" fmla="*/ 1333489 h 1740760"/>
                <a:gd name="connsiteX61" fmla="*/ 273491 w 1740762"/>
                <a:gd name="connsiteY61" fmla="*/ 1317922 h 1740760"/>
                <a:gd name="connsiteX62" fmla="*/ 218783 w 1740762"/>
                <a:gd name="connsiteY62" fmla="*/ 1232414 h 1740760"/>
                <a:gd name="connsiteX63" fmla="*/ 98828 w 1740762"/>
                <a:gd name="connsiteY63" fmla="*/ 1282101 h 1740760"/>
                <a:gd name="connsiteX64" fmla="*/ 33680 w 1740762"/>
                <a:gd name="connsiteY64" fmla="*/ 1124819 h 1740760"/>
                <a:gd name="connsiteX65" fmla="*/ 152714 w 1740762"/>
                <a:gd name="connsiteY65" fmla="*/ 1075514 h 1740760"/>
                <a:gd name="connsiteX66" fmla="*/ 146043 w 1740762"/>
                <a:gd name="connsiteY66" fmla="*/ 1053048 h 1740760"/>
                <a:gd name="connsiteX67" fmla="*/ 129170 w 1740762"/>
                <a:gd name="connsiteY67" fmla="*/ 963438 h 1740760"/>
                <a:gd name="connsiteX68" fmla="*/ 128677 w 1740762"/>
                <a:gd name="connsiteY68" fmla="*/ 955500 h 1740760"/>
                <a:gd name="connsiteX69" fmla="*/ 0 w 1740762"/>
                <a:gd name="connsiteY69" fmla="*/ 955500 h 1740760"/>
                <a:gd name="connsiteX70" fmla="*/ 0 w 1740762"/>
                <a:gd name="connsiteY70" fmla="*/ 785260 h 1740760"/>
                <a:gd name="connsiteX71" fmla="*/ 128814 w 1740762"/>
                <a:gd name="connsiteY71" fmla="*/ 785260 h 1740760"/>
                <a:gd name="connsiteX72" fmla="*/ 134981 w 1740762"/>
                <a:gd name="connsiteY72" fmla="*/ 739025 h 1740760"/>
                <a:gd name="connsiteX73" fmla="*/ 147040 w 1740762"/>
                <a:gd name="connsiteY73" fmla="*/ 683819 h 1740760"/>
                <a:gd name="connsiteX74" fmla="*/ 152622 w 1740762"/>
                <a:gd name="connsiteY74" fmla="*/ 665208 h 1740760"/>
                <a:gd name="connsiteX75" fmla="*/ 33680 w 1740762"/>
                <a:gd name="connsiteY75" fmla="*/ 615940 h 1740760"/>
                <a:gd name="connsiteX76" fmla="*/ 98828 w 1740762"/>
                <a:gd name="connsiteY76" fmla="*/ 458659 h 1740760"/>
                <a:gd name="connsiteX77" fmla="*/ 219054 w 1740762"/>
                <a:gd name="connsiteY77" fmla="*/ 508459 h 1740760"/>
                <a:gd name="connsiteX78" fmla="*/ 264199 w 1740762"/>
                <a:gd name="connsiteY78" fmla="*/ 435381 h 1740760"/>
                <a:gd name="connsiteX79" fmla="*/ 286732 w 1740762"/>
                <a:gd name="connsiteY79" fmla="*/ 407109 h 1740760"/>
                <a:gd name="connsiteX80" fmla="*/ 194740 w 1740762"/>
                <a:gd name="connsiteY80" fmla="*/ 315117 h 1740760"/>
                <a:gd name="connsiteX81" fmla="*/ 315118 w 1740762"/>
                <a:gd name="connsiteY81" fmla="*/ 194739 h 1740760"/>
                <a:gd name="connsiteX82" fmla="*/ 407197 w 1740762"/>
                <a:gd name="connsiteY82" fmla="*/ 286817 h 1740760"/>
                <a:gd name="connsiteX83" fmla="*/ 460791 w 1740762"/>
                <a:gd name="connsiteY83" fmla="*/ 248268 h 1740760"/>
                <a:gd name="connsiteX84" fmla="*/ 508858 w 1740762"/>
                <a:gd name="connsiteY84" fmla="*/ 220014 h 1740760"/>
                <a:gd name="connsiteX85" fmla="*/ 458661 w 1740762"/>
                <a:gd name="connsiteY85" fmla="*/ 98828 h 1740760"/>
                <a:gd name="connsiteX86" fmla="*/ 615942 w 1740762"/>
                <a:gd name="connsiteY86" fmla="*/ 33679 h 1740760"/>
                <a:gd name="connsiteX87" fmla="*/ 666597 w 1740762"/>
                <a:gd name="connsiteY87" fmla="*/ 155970 h 1740760"/>
                <a:gd name="connsiteX88" fmla="*/ 715891 w 1740762"/>
                <a:gd name="connsiteY88" fmla="*/ 143408 h 1740760"/>
                <a:gd name="connsiteX89" fmla="*/ 785261 w 1740762"/>
                <a:gd name="connsiteY89" fmla="*/ 132820 h 1740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740762" h="1740760">
                  <a:moveTo>
                    <a:pt x="870381" y="422211"/>
                  </a:moveTo>
                  <a:cubicBezTo>
                    <a:pt x="622864" y="422211"/>
                    <a:pt x="422212" y="622863"/>
                    <a:pt x="422212" y="870380"/>
                  </a:cubicBezTo>
                  <a:cubicBezTo>
                    <a:pt x="422212" y="1117897"/>
                    <a:pt x="622864" y="1318549"/>
                    <a:pt x="870381" y="1318549"/>
                  </a:cubicBezTo>
                  <a:cubicBezTo>
                    <a:pt x="1117898" y="1318549"/>
                    <a:pt x="1318550" y="1117897"/>
                    <a:pt x="1318550" y="870380"/>
                  </a:cubicBezTo>
                  <a:cubicBezTo>
                    <a:pt x="1318550" y="622863"/>
                    <a:pt x="1117898" y="422211"/>
                    <a:pt x="870381" y="422211"/>
                  </a:cubicBezTo>
                  <a:close/>
                  <a:moveTo>
                    <a:pt x="785261" y="0"/>
                  </a:moveTo>
                  <a:lnTo>
                    <a:pt x="955501" y="0"/>
                  </a:lnTo>
                  <a:lnTo>
                    <a:pt x="955501" y="134329"/>
                  </a:lnTo>
                  <a:lnTo>
                    <a:pt x="1014988" y="143408"/>
                  </a:lnTo>
                  <a:lnTo>
                    <a:pt x="1073317" y="158020"/>
                  </a:lnTo>
                  <a:lnTo>
                    <a:pt x="1124821" y="33680"/>
                  </a:lnTo>
                  <a:lnTo>
                    <a:pt x="1282102" y="98828"/>
                  </a:lnTo>
                  <a:lnTo>
                    <a:pt x="1229998" y="224619"/>
                  </a:lnTo>
                  <a:lnTo>
                    <a:pt x="1250218" y="235760"/>
                  </a:lnTo>
                  <a:cubicBezTo>
                    <a:pt x="1276992" y="252029"/>
                    <a:pt x="1302655" y="269943"/>
                    <a:pt x="1327066" y="289364"/>
                  </a:cubicBezTo>
                  <a:lnTo>
                    <a:pt x="1329143" y="291241"/>
                  </a:lnTo>
                  <a:lnTo>
                    <a:pt x="1425645" y="194739"/>
                  </a:lnTo>
                  <a:lnTo>
                    <a:pt x="1546022" y="315117"/>
                  </a:lnTo>
                  <a:lnTo>
                    <a:pt x="1448558" y="412582"/>
                  </a:lnTo>
                  <a:lnTo>
                    <a:pt x="1457388" y="422838"/>
                  </a:lnTo>
                  <a:lnTo>
                    <a:pt x="1514167" y="511583"/>
                  </a:lnTo>
                  <a:lnTo>
                    <a:pt x="1641935" y="458659"/>
                  </a:lnTo>
                  <a:lnTo>
                    <a:pt x="1707082" y="615941"/>
                  </a:lnTo>
                  <a:lnTo>
                    <a:pt x="1579247" y="668892"/>
                  </a:lnTo>
                  <a:lnTo>
                    <a:pt x="1584835" y="687711"/>
                  </a:lnTo>
                  <a:cubicBezTo>
                    <a:pt x="1592232" y="716929"/>
                    <a:pt x="1597895" y="746838"/>
                    <a:pt x="1601709" y="777321"/>
                  </a:cubicBezTo>
                  <a:lnTo>
                    <a:pt x="1602202" y="785260"/>
                  </a:lnTo>
                  <a:lnTo>
                    <a:pt x="1740762" y="785260"/>
                  </a:lnTo>
                  <a:lnTo>
                    <a:pt x="1740762" y="955500"/>
                  </a:lnTo>
                  <a:lnTo>
                    <a:pt x="1602244" y="955500"/>
                  </a:lnTo>
                  <a:lnTo>
                    <a:pt x="1592412" y="1019928"/>
                  </a:lnTo>
                  <a:lnTo>
                    <a:pt x="1579385" y="1071925"/>
                  </a:lnTo>
                  <a:lnTo>
                    <a:pt x="1707082" y="1124819"/>
                  </a:lnTo>
                  <a:lnTo>
                    <a:pt x="1641935" y="1282101"/>
                  </a:lnTo>
                  <a:lnTo>
                    <a:pt x="1514336" y="1229247"/>
                  </a:lnTo>
                  <a:lnTo>
                    <a:pt x="1500059" y="1255158"/>
                  </a:lnTo>
                  <a:lnTo>
                    <a:pt x="1448892" y="1328512"/>
                  </a:lnTo>
                  <a:lnTo>
                    <a:pt x="1546022" y="1425643"/>
                  </a:lnTo>
                  <a:lnTo>
                    <a:pt x="1425645" y="1546021"/>
                  </a:lnTo>
                  <a:lnTo>
                    <a:pt x="1328549" y="1448925"/>
                  </a:lnTo>
                  <a:lnTo>
                    <a:pt x="1312981" y="1462328"/>
                  </a:lnTo>
                  <a:lnTo>
                    <a:pt x="1229762" y="1515571"/>
                  </a:lnTo>
                  <a:lnTo>
                    <a:pt x="1282102" y="1641932"/>
                  </a:lnTo>
                  <a:lnTo>
                    <a:pt x="1124821" y="1707080"/>
                  </a:lnTo>
                  <a:lnTo>
                    <a:pt x="1073151" y="1582339"/>
                  </a:lnTo>
                  <a:lnTo>
                    <a:pt x="1048108" y="1589775"/>
                  </a:lnTo>
                  <a:cubicBezTo>
                    <a:pt x="1018890" y="1597172"/>
                    <a:pt x="988981" y="1602835"/>
                    <a:pt x="958498" y="1606649"/>
                  </a:cubicBezTo>
                  <a:lnTo>
                    <a:pt x="955501" y="1606835"/>
                  </a:lnTo>
                  <a:lnTo>
                    <a:pt x="955501" y="1740760"/>
                  </a:lnTo>
                  <a:lnTo>
                    <a:pt x="785261" y="1740760"/>
                  </a:lnTo>
                  <a:lnTo>
                    <a:pt x="785261" y="1607939"/>
                  </a:lnTo>
                  <a:lnTo>
                    <a:pt x="715891" y="1597352"/>
                  </a:lnTo>
                  <a:lnTo>
                    <a:pt x="666516" y="1584982"/>
                  </a:lnTo>
                  <a:lnTo>
                    <a:pt x="615942" y="1707080"/>
                  </a:lnTo>
                  <a:lnTo>
                    <a:pt x="458661" y="1641932"/>
                  </a:lnTo>
                  <a:lnTo>
                    <a:pt x="508928" y="1520575"/>
                  </a:lnTo>
                  <a:lnTo>
                    <a:pt x="480660" y="1504999"/>
                  </a:lnTo>
                  <a:lnTo>
                    <a:pt x="407307" y="1453832"/>
                  </a:lnTo>
                  <a:lnTo>
                    <a:pt x="315118" y="1546021"/>
                  </a:lnTo>
                  <a:lnTo>
                    <a:pt x="194740" y="1425643"/>
                  </a:lnTo>
                  <a:lnTo>
                    <a:pt x="286894" y="1333489"/>
                  </a:lnTo>
                  <a:lnTo>
                    <a:pt x="273491" y="1317922"/>
                  </a:lnTo>
                  <a:lnTo>
                    <a:pt x="218783" y="1232414"/>
                  </a:lnTo>
                  <a:lnTo>
                    <a:pt x="98828" y="1282101"/>
                  </a:lnTo>
                  <a:lnTo>
                    <a:pt x="33680" y="1124819"/>
                  </a:lnTo>
                  <a:lnTo>
                    <a:pt x="152714" y="1075514"/>
                  </a:lnTo>
                  <a:lnTo>
                    <a:pt x="146043" y="1053048"/>
                  </a:lnTo>
                  <a:cubicBezTo>
                    <a:pt x="138647" y="1023830"/>
                    <a:pt x="132984" y="993922"/>
                    <a:pt x="129170" y="963438"/>
                  </a:cubicBezTo>
                  <a:lnTo>
                    <a:pt x="128677" y="955500"/>
                  </a:lnTo>
                  <a:lnTo>
                    <a:pt x="0" y="955500"/>
                  </a:lnTo>
                  <a:lnTo>
                    <a:pt x="0" y="785260"/>
                  </a:lnTo>
                  <a:lnTo>
                    <a:pt x="128814" y="785260"/>
                  </a:lnTo>
                  <a:lnTo>
                    <a:pt x="134981" y="739025"/>
                  </a:lnTo>
                  <a:cubicBezTo>
                    <a:pt x="138313" y="720372"/>
                    <a:pt x="142341" y="701961"/>
                    <a:pt x="147040" y="683819"/>
                  </a:cubicBezTo>
                  <a:lnTo>
                    <a:pt x="152622" y="665208"/>
                  </a:lnTo>
                  <a:lnTo>
                    <a:pt x="33680" y="615940"/>
                  </a:lnTo>
                  <a:lnTo>
                    <a:pt x="98828" y="458659"/>
                  </a:lnTo>
                  <a:lnTo>
                    <a:pt x="219054" y="508459"/>
                  </a:lnTo>
                  <a:lnTo>
                    <a:pt x="264199" y="435381"/>
                  </a:lnTo>
                  <a:lnTo>
                    <a:pt x="286732" y="407109"/>
                  </a:lnTo>
                  <a:lnTo>
                    <a:pt x="194740" y="315117"/>
                  </a:lnTo>
                  <a:lnTo>
                    <a:pt x="315118" y="194739"/>
                  </a:lnTo>
                  <a:lnTo>
                    <a:pt x="407197" y="286817"/>
                  </a:lnTo>
                  <a:lnTo>
                    <a:pt x="460791" y="248268"/>
                  </a:lnTo>
                  <a:lnTo>
                    <a:pt x="508858" y="220014"/>
                  </a:lnTo>
                  <a:lnTo>
                    <a:pt x="458661" y="98828"/>
                  </a:lnTo>
                  <a:lnTo>
                    <a:pt x="615942" y="33679"/>
                  </a:lnTo>
                  <a:lnTo>
                    <a:pt x="666597" y="155970"/>
                  </a:lnTo>
                  <a:lnTo>
                    <a:pt x="715891" y="143408"/>
                  </a:lnTo>
                  <a:lnTo>
                    <a:pt x="785261" y="13282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淘宝网Chenying0907出品 21"/>
          <p:cNvGrpSpPr/>
          <p:nvPr/>
        </p:nvGrpSpPr>
        <p:grpSpPr>
          <a:xfrm>
            <a:off x="4654847" y="1175140"/>
            <a:ext cx="2604782" cy="4248198"/>
            <a:chOff x="2628898" y="2"/>
            <a:chExt cx="3924299" cy="6265044"/>
          </a:xfrm>
        </p:grpSpPr>
        <p:sp>
          <p:nvSpPr>
            <p:cNvPr id="23" name="圆角淘宝网Chenying0907出品 22"/>
            <p:cNvSpPr/>
            <p:nvPr/>
          </p:nvSpPr>
          <p:spPr>
            <a:xfrm>
              <a:off x="4210044" y="6028686"/>
              <a:ext cx="762006" cy="217706"/>
            </a:xfrm>
            <a:prstGeom prst="roundRect">
              <a:avLst/>
            </a:prstGeom>
            <a:gradFill>
              <a:gsLst>
                <a:gs pos="53000">
                  <a:schemeClr val="bg1">
                    <a:lumMod val="75000"/>
                  </a:schemeClr>
                </a:gs>
                <a:gs pos="100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淘宝网Chenying0907出品 23"/>
            <p:cNvSpPr/>
            <p:nvPr/>
          </p:nvSpPr>
          <p:spPr>
            <a:xfrm rot="18900000">
              <a:off x="3939601" y="4936007"/>
              <a:ext cx="1302892" cy="1329039"/>
            </a:xfrm>
            <a:custGeom>
              <a:avLst/>
              <a:gdLst>
                <a:gd name="connsiteX0" fmla="*/ 221518 w 1329080"/>
                <a:gd name="connsiteY0" fmla="*/ 0 h 1329080"/>
                <a:gd name="connsiteX1" fmla="*/ 1329080 w 1329080"/>
                <a:gd name="connsiteY1" fmla="*/ 1107563 h 1329080"/>
                <a:gd name="connsiteX2" fmla="*/ 1107563 w 1329080"/>
                <a:gd name="connsiteY2" fmla="*/ 1329080 h 1329080"/>
                <a:gd name="connsiteX3" fmla="*/ 543947 w 1329080"/>
                <a:gd name="connsiteY3" fmla="*/ 1329080 h 1329080"/>
                <a:gd name="connsiteX4" fmla="*/ 0 w 1329080"/>
                <a:gd name="connsiteY4" fmla="*/ 785133 h 1329080"/>
                <a:gd name="connsiteX5" fmla="*/ 0 w 1329080"/>
                <a:gd name="connsiteY5" fmla="*/ 221518 h 1329080"/>
                <a:gd name="connsiteX6" fmla="*/ 221518 w 1329080"/>
                <a:gd name="connsiteY6" fmla="*/ 0 h 1329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29080" h="1329080">
                  <a:moveTo>
                    <a:pt x="221518" y="0"/>
                  </a:moveTo>
                  <a:lnTo>
                    <a:pt x="1329080" y="1107563"/>
                  </a:lnTo>
                  <a:cubicBezTo>
                    <a:pt x="1329080" y="1229903"/>
                    <a:pt x="1229903" y="1329080"/>
                    <a:pt x="1107563" y="1329080"/>
                  </a:cubicBezTo>
                  <a:lnTo>
                    <a:pt x="543947" y="1329080"/>
                  </a:lnTo>
                  <a:lnTo>
                    <a:pt x="0" y="785133"/>
                  </a:lnTo>
                  <a:lnTo>
                    <a:pt x="0" y="221518"/>
                  </a:lnTo>
                  <a:cubicBezTo>
                    <a:pt x="0" y="99177"/>
                    <a:pt x="99177" y="0"/>
                    <a:pt x="221518" y="0"/>
                  </a:cubicBezTo>
                  <a:close/>
                </a:path>
              </a:pathLst>
            </a:custGeom>
            <a:gradFill>
              <a:gsLst>
                <a:gs pos="48000">
                  <a:schemeClr val="bg1">
                    <a:lumMod val="65000"/>
                  </a:schemeClr>
                </a:gs>
                <a:gs pos="100000">
                  <a:schemeClr val="bg1">
                    <a:lumMod val="75000"/>
                    <a:alpha val="82000"/>
                  </a:schemeClr>
                </a:gs>
                <a:gs pos="3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淘宝网Chenying0907出品 24"/>
            <p:cNvSpPr/>
            <p:nvPr/>
          </p:nvSpPr>
          <p:spPr>
            <a:xfrm>
              <a:off x="3748085" y="4667104"/>
              <a:ext cx="1685925" cy="933423"/>
            </a:xfrm>
            <a:custGeom>
              <a:avLst/>
              <a:gdLst>
                <a:gd name="connsiteX0" fmla="*/ 0 w 1685925"/>
                <a:gd name="connsiteY0" fmla="*/ 0 h 933452"/>
                <a:gd name="connsiteX1" fmla="*/ 1685925 w 1685925"/>
                <a:gd name="connsiteY1" fmla="*/ 0 h 933452"/>
                <a:gd name="connsiteX2" fmla="*/ 1685925 w 1685925"/>
                <a:gd name="connsiteY2" fmla="*/ 933452 h 933452"/>
                <a:gd name="connsiteX3" fmla="*/ 0 w 1685925"/>
                <a:gd name="connsiteY3" fmla="*/ 933452 h 93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5925" h="933452">
                  <a:moveTo>
                    <a:pt x="0" y="0"/>
                  </a:moveTo>
                  <a:lnTo>
                    <a:pt x="1685925" y="0"/>
                  </a:lnTo>
                  <a:lnTo>
                    <a:pt x="1685925" y="933452"/>
                  </a:lnTo>
                  <a:lnTo>
                    <a:pt x="0" y="933452"/>
                  </a:lnTo>
                  <a:close/>
                </a:path>
              </a:pathLst>
            </a:custGeom>
            <a:gradFill>
              <a:gsLst>
                <a:gs pos="88000">
                  <a:schemeClr val="bg1">
                    <a:lumMod val="75000"/>
                  </a:schemeClr>
                </a:gs>
                <a:gs pos="51000">
                  <a:schemeClr val="bg1">
                    <a:lumMod val="65000"/>
                  </a:schemeClr>
                </a:gs>
                <a:gs pos="64000">
                  <a:schemeClr val="bg1">
                    <a:lumMod val="85000"/>
                  </a:schemeClr>
                </a:gs>
                <a:gs pos="76000">
                  <a:schemeClr val="bg1"/>
                </a:gs>
                <a:gs pos="37000">
                  <a:schemeClr val="bg1">
                    <a:lumMod val="85000"/>
                  </a:schemeClr>
                </a:gs>
                <a:gs pos="22000">
                  <a:schemeClr val="bg1"/>
                </a:gs>
                <a:gs pos="100000">
                  <a:schemeClr val="bg1">
                    <a:lumMod val="65000"/>
                  </a:schemeClr>
                </a:gs>
                <a:gs pos="3000">
                  <a:schemeClr val="bg1">
                    <a:lumMod val="65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圆角淘宝网Chenying0907出品 25"/>
            <p:cNvSpPr/>
            <p:nvPr/>
          </p:nvSpPr>
          <p:spPr>
            <a:xfrm rot="21300000">
              <a:off x="3745775" y="5473679"/>
              <a:ext cx="1674822" cy="82844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圆角淘宝网Chenying0907出品 26"/>
            <p:cNvSpPr/>
            <p:nvPr/>
          </p:nvSpPr>
          <p:spPr>
            <a:xfrm rot="21300000">
              <a:off x="3745775" y="5002857"/>
              <a:ext cx="1674822" cy="78827"/>
            </a:xfrm>
            <a:prstGeom prst="roundRect">
              <a:avLst>
                <a:gd name="adj" fmla="val 18590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8" name="圆角淘宝网Chenying0907出品 27"/>
            <p:cNvSpPr/>
            <p:nvPr/>
          </p:nvSpPr>
          <p:spPr>
            <a:xfrm rot="21300000">
              <a:off x="3745775" y="5169529"/>
              <a:ext cx="1674822" cy="78827"/>
            </a:xfrm>
            <a:prstGeom prst="roundRect">
              <a:avLst>
                <a:gd name="adj" fmla="val 1062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圆角淘宝网Chenying0907出品 28"/>
            <p:cNvSpPr/>
            <p:nvPr/>
          </p:nvSpPr>
          <p:spPr>
            <a:xfrm rot="21300000">
              <a:off x="3745775" y="5338342"/>
              <a:ext cx="1674822" cy="78827"/>
            </a:xfrm>
            <a:prstGeom prst="roundRect">
              <a:avLst>
                <a:gd name="adj" fmla="val 14265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淘宝网Chenying0907出品 29"/>
            <p:cNvSpPr/>
            <p:nvPr/>
          </p:nvSpPr>
          <p:spPr>
            <a:xfrm>
              <a:off x="2628898" y="2"/>
              <a:ext cx="3924299" cy="4667102"/>
            </a:xfrm>
            <a:custGeom>
              <a:avLst/>
              <a:gdLst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769902 w 3924300"/>
                <a:gd name="connsiteY3" fmla="*/ 2726328 h 4667248"/>
                <a:gd name="connsiteX4" fmla="*/ 3802289 w 3924300"/>
                <a:gd name="connsiteY4" fmla="*/ 2740482 h 4667248"/>
                <a:gd name="connsiteX5" fmla="*/ 3076575 w 3924300"/>
                <a:gd name="connsiteY5" fmla="*/ 4362442 h 4667248"/>
                <a:gd name="connsiteX6" fmla="*/ 2771769 w 3924300"/>
                <a:gd name="connsiteY6" fmla="*/ 4667248 h 4667248"/>
                <a:gd name="connsiteX7" fmla="*/ 1152531 w 3924300"/>
                <a:gd name="connsiteY7" fmla="*/ 4667248 h 4667248"/>
                <a:gd name="connsiteX8" fmla="*/ 847725 w 3924300"/>
                <a:gd name="connsiteY8" fmla="*/ 4362442 h 4667248"/>
                <a:gd name="connsiteX9" fmla="*/ 165554 w 3924300"/>
                <a:gd name="connsiteY9" fmla="*/ 2765883 h 4667248"/>
                <a:gd name="connsiteX10" fmla="*/ 172070 w 3924300"/>
                <a:gd name="connsiteY10" fmla="*/ 2763013 h 4667248"/>
                <a:gd name="connsiteX11" fmla="*/ 154196 w 3924300"/>
                <a:gd name="connsiteY11" fmla="*/ 2725908 h 4667248"/>
                <a:gd name="connsiteX12" fmla="*/ 0 w 3924300"/>
                <a:gd name="connsiteY12" fmla="*/ 1962150 h 4667248"/>
                <a:gd name="connsiteX13" fmla="*/ 1962150 w 3924300"/>
                <a:gd name="connsiteY13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802289 w 3924300"/>
                <a:gd name="connsiteY3" fmla="*/ 2740482 h 4667248"/>
                <a:gd name="connsiteX4" fmla="*/ 3076575 w 3924300"/>
                <a:gd name="connsiteY4" fmla="*/ 4362442 h 4667248"/>
                <a:gd name="connsiteX5" fmla="*/ 2771769 w 3924300"/>
                <a:gd name="connsiteY5" fmla="*/ 4667248 h 4667248"/>
                <a:gd name="connsiteX6" fmla="*/ 1152531 w 3924300"/>
                <a:gd name="connsiteY6" fmla="*/ 4667248 h 4667248"/>
                <a:gd name="connsiteX7" fmla="*/ 847725 w 3924300"/>
                <a:gd name="connsiteY7" fmla="*/ 4362442 h 4667248"/>
                <a:gd name="connsiteX8" fmla="*/ 165554 w 3924300"/>
                <a:gd name="connsiteY8" fmla="*/ 2765883 h 4667248"/>
                <a:gd name="connsiteX9" fmla="*/ 172070 w 3924300"/>
                <a:gd name="connsiteY9" fmla="*/ 2763013 h 4667248"/>
                <a:gd name="connsiteX10" fmla="*/ 154196 w 3924300"/>
                <a:gd name="connsiteY10" fmla="*/ 2725908 h 4667248"/>
                <a:gd name="connsiteX11" fmla="*/ 0 w 3924300"/>
                <a:gd name="connsiteY11" fmla="*/ 1962150 h 4667248"/>
                <a:gd name="connsiteX12" fmla="*/ 1962150 w 3924300"/>
                <a:gd name="connsiteY12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  <a:gd name="connsiteX0" fmla="*/ 1962150 w 3924300"/>
                <a:gd name="connsiteY0" fmla="*/ 0 h 4667248"/>
                <a:gd name="connsiteX1" fmla="*/ 3924300 w 3924300"/>
                <a:gd name="connsiteY1" fmla="*/ 1962150 h 4667248"/>
                <a:gd name="connsiteX2" fmla="*/ 3770105 w 3924300"/>
                <a:gd name="connsiteY2" fmla="*/ 2725908 h 4667248"/>
                <a:gd name="connsiteX3" fmla="*/ 3076575 w 3924300"/>
                <a:gd name="connsiteY3" fmla="*/ 4362442 h 4667248"/>
                <a:gd name="connsiteX4" fmla="*/ 2771769 w 3924300"/>
                <a:gd name="connsiteY4" fmla="*/ 4667248 h 4667248"/>
                <a:gd name="connsiteX5" fmla="*/ 1152531 w 3924300"/>
                <a:gd name="connsiteY5" fmla="*/ 4667248 h 4667248"/>
                <a:gd name="connsiteX6" fmla="*/ 847725 w 3924300"/>
                <a:gd name="connsiteY6" fmla="*/ 4362442 h 4667248"/>
                <a:gd name="connsiteX7" fmla="*/ 165554 w 3924300"/>
                <a:gd name="connsiteY7" fmla="*/ 2765883 h 4667248"/>
                <a:gd name="connsiteX8" fmla="*/ 172070 w 3924300"/>
                <a:gd name="connsiteY8" fmla="*/ 2763013 h 4667248"/>
                <a:gd name="connsiteX9" fmla="*/ 154196 w 3924300"/>
                <a:gd name="connsiteY9" fmla="*/ 2725908 h 4667248"/>
                <a:gd name="connsiteX10" fmla="*/ 0 w 3924300"/>
                <a:gd name="connsiteY10" fmla="*/ 1962150 h 4667248"/>
                <a:gd name="connsiteX11" fmla="*/ 1962150 w 3924300"/>
                <a:gd name="connsiteY11" fmla="*/ 0 h 4667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924300" h="4667248">
                  <a:moveTo>
                    <a:pt x="1962150" y="0"/>
                  </a:moveTo>
                  <a:cubicBezTo>
                    <a:pt x="3045816" y="0"/>
                    <a:pt x="3924300" y="878484"/>
                    <a:pt x="3924300" y="1962150"/>
                  </a:cubicBezTo>
                  <a:cubicBezTo>
                    <a:pt x="3924300" y="2233067"/>
                    <a:pt x="3869395" y="2491159"/>
                    <a:pt x="3770105" y="2725908"/>
                  </a:cubicBezTo>
                  <a:cubicBezTo>
                    <a:pt x="3628818" y="3125957"/>
                    <a:pt x="3071514" y="3695985"/>
                    <a:pt x="3076575" y="4362442"/>
                  </a:cubicBezTo>
                  <a:cubicBezTo>
                    <a:pt x="3076575" y="4530782"/>
                    <a:pt x="2940109" y="4667248"/>
                    <a:pt x="2771769" y="4667248"/>
                  </a:cubicBezTo>
                  <a:lnTo>
                    <a:pt x="1152531" y="4667248"/>
                  </a:lnTo>
                  <a:cubicBezTo>
                    <a:pt x="984191" y="4667248"/>
                    <a:pt x="847725" y="4530782"/>
                    <a:pt x="847725" y="4362442"/>
                  </a:cubicBezTo>
                  <a:cubicBezTo>
                    <a:pt x="870101" y="3728807"/>
                    <a:pt x="388106" y="3288393"/>
                    <a:pt x="165554" y="2765883"/>
                  </a:cubicBezTo>
                  <a:lnTo>
                    <a:pt x="172070" y="2763013"/>
                  </a:lnTo>
                  <a:lnTo>
                    <a:pt x="154196" y="2725908"/>
                  </a:lnTo>
                  <a:cubicBezTo>
                    <a:pt x="54905" y="2491159"/>
                    <a:pt x="0" y="2233067"/>
                    <a:pt x="0" y="1962150"/>
                  </a:cubicBezTo>
                  <a:cubicBezTo>
                    <a:pt x="0" y="878484"/>
                    <a:pt x="878484" y="0"/>
                    <a:pt x="1962150" y="0"/>
                  </a:cubicBezTo>
                  <a:close/>
                </a:path>
              </a:pathLst>
            </a:custGeom>
            <a:gradFill flip="none" rotWithShape="1">
              <a:gsLst>
                <a:gs pos="86000">
                  <a:schemeClr val="bg1"/>
                </a:gs>
                <a:gs pos="76000">
                  <a:schemeClr val="bg1"/>
                </a:gs>
                <a:gs pos="0">
                  <a:srgbClr val="DADADA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圆角淘宝网Chenying0907出品 30"/>
            <p:cNvSpPr/>
            <p:nvPr/>
          </p:nvSpPr>
          <p:spPr>
            <a:xfrm>
              <a:off x="3710111" y="4705672"/>
              <a:ext cx="1788888" cy="32661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1500">
                  <a:schemeClr val="bg1">
                    <a:lumMod val="85000"/>
                  </a:schemeClr>
                </a:gs>
                <a:gs pos="300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圆角淘宝网Chenying0907出品 31"/>
            <p:cNvSpPr/>
            <p:nvPr/>
          </p:nvSpPr>
          <p:spPr>
            <a:xfrm rot="21300000">
              <a:off x="3667321" y="4909824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圆角淘宝网Chenying0907出品 32"/>
            <p:cNvSpPr/>
            <p:nvPr/>
          </p:nvSpPr>
          <p:spPr>
            <a:xfrm rot="21300000">
              <a:off x="3667321" y="5069962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圆角淘宝网Chenying0907出品 33"/>
            <p:cNvSpPr/>
            <p:nvPr/>
          </p:nvSpPr>
          <p:spPr>
            <a:xfrm rot="21300000">
              <a:off x="3667321" y="5236641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5" name="圆角淘宝网Chenying0907出品 34"/>
            <p:cNvSpPr/>
            <p:nvPr/>
          </p:nvSpPr>
          <p:spPr>
            <a:xfrm rot="21300000">
              <a:off x="3667321" y="5405455"/>
              <a:ext cx="1831730" cy="78827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圆角淘宝网Chenying0907出品 35"/>
            <p:cNvSpPr/>
            <p:nvPr/>
          </p:nvSpPr>
          <p:spPr>
            <a:xfrm rot="21300000">
              <a:off x="3667321" y="5540799"/>
              <a:ext cx="1831730" cy="82844"/>
            </a:xfrm>
            <a:prstGeom prst="roundRect">
              <a:avLst>
                <a:gd name="adj" fmla="val 50000"/>
              </a:avLst>
            </a:prstGeom>
            <a:gradFill>
              <a:gsLst>
                <a:gs pos="100000">
                  <a:schemeClr val="bg1">
                    <a:lumMod val="50000"/>
                  </a:schemeClr>
                </a:gs>
                <a:gs pos="50000">
                  <a:schemeClr val="bg1">
                    <a:lumMod val="75000"/>
                  </a:schemeClr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圆角淘宝网Chenying0907出品 36"/>
            <p:cNvSpPr/>
            <p:nvPr/>
          </p:nvSpPr>
          <p:spPr>
            <a:xfrm>
              <a:off x="4009765" y="5932949"/>
              <a:ext cx="1178587" cy="35135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圆角淘宝网Chenying0907出品 37"/>
            <p:cNvSpPr/>
            <p:nvPr/>
          </p:nvSpPr>
          <p:spPr>
            <a:xfrm>
              <a:off x="4201538" y="6135967"/>
              <a:ext cx="776005" cy="16226"/>
            </a:xfrm>
            <a:prstGeom prst="roundRect">
              <a:avLst>
                <a:gd name="adj" fmla="val 13637"/>
              </a:avLst>
            </a:prstGeom>
            <a:gradFill>
              <a:gsLst>
                <a:gs pos="78000">
                  <a:schemeClr val="bg1"/>
                </a:gs>
                <a:gs pos="5300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50000"/>
                  </a:schemeClr>
                </a:gs>
                <a:gs pos="23000">
                  <a:schemeClr val="bg1"/>
                </a:gs>
                <a:gs pos="0">
                  <a:schemeClr val="bg1">
                    <a:lumMod val="5000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9" name="淘宝网Chenying0907出品 38"/>
          <p:cNvSpPr/>
          <p:nvPr/>
        </p:nvSpPr>
        <p:spPr>
          <a:xfrm>
            <a:off x="5358286" y="2925145"/>
            <a:ext cx="842688" cy="860845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淘宝网Chenying0907出品 39"/>
          <p:cNvSpPr/>
          <p:nvPr/>
        </p:nvSpPr>
        <p:spPr>
          <a:xfrm>
            <a:off x="6107166" y="2699865"/>
            <a:ext cx="630144" cy="643722"/>
          </a:xfrm>
          <a:custGeom>
            <a:avLst/>
            <a:gdLst>
              <a:gd name="connsiteX0" fmla="*/ 870381 w 1740762"/>
              <a:gd name="connsiteY0" fmla="*/ 422211 h 1740760"/>
              <a:gd name="connsiteX1" fmla="*/ 422212 w 1740762"/>
              <a:gd name="connsiteY1" fmla="*/ 870380 h 1740760"/>
              <a:gd name="connsiteX2" fmla="*/ 870381 w 1740762"/>
              <a:gd name="connsiteY2" fmla="*/ 1318549 h 1740760"/>
              <a:gd name="connsiteX3" fmla="*/ 1318550 w 1740762"/>
              <a:gd name="connsiteY3" fmla="*/ 870380 h 1740760"/>
              <a:gd name="connsiteX4" fmla="*/ 870381 w 1740762"/>
              <a:gd name="connsiteY4" fmla="*/ 422211 h 1740760"/>
              <a:gd name="connsiteX5" fmla="*/ 785261 w 1740762"/>
              <a:gd name="connsiteY5" fmla="*/ 0 h 1740760"/>
              <a:gd name="connsiteX6" fmla="*/ 955501 w 1740762"/>
              <a:gd name="connsiteY6" fmla="*/ 0 h 1740760"/>
              <a:gd name="connsiteX7" fmla="*/ 955501 w 1740762"/>
              <a:gd name="connsiteY7" fmla="*/ 134329 h 1740760"/>
              <a:gd name="connsiteX8" fmla="*/ 1014988 w 1740762"/>
              <a:gd name="connsiteY8" fmla="*/ 143408 h 1740760"/>
              <a:gd name="connsiteX9" fmla="*/ 1073317 w 1740762"/>
              <a:gd name="connsiteY9" fmla="*/ 158020 h 1740760"/>
              <a:gd name="connsiteX10" fmla="*/ 1124821 w 1740762"/>
              <a:gd name="connsiteY10" fmla="*/ 33680 h 1740760"/>
              <a:gd name="connsiteX11" fmla="*/ 1282102 w 1740762"/>
              <a:gd name="connsiteY11" fmla="*/ 98828 h 1740760"/>
              <a:gd name="connsiteX12" fmla="*/ 1229998 w 1740762"/>
              <a:gd name="connsiteY12" fmla="*/ 224619 h 1740760"/>
              <a:gd name="connsiteX13" fmla="*/ 1250218 w 1740762"/>
              <a:gd name="connsiteY13" fmla="*/ 235760 h 1740760"/>
              <a:gd name="connsiteX14" fmla="*/ 1327066 w 1740762"/>
              <a:gd name="connsiteY14" fmla="*/ 289364 h 1740760"/>
              <a:gd name="connsiteX15" fmla="*/ 1329143 w 1740762"/>
              <a:gd name="connsiteY15" fmla="*/ 291241 h 1740760"/>
              <a:gd name="connsiteX16" fmla="*/ 1425645 w 1740762"/>
              <a:gd name="connsiteY16" fmla="*/ 194739 h 1740760"/>
              <a:gd name="connsiteX17" fmla="*/ 1546022 w 1740762"/>
              <a:gd name="connsiteY17" fmla="*/ 315117 h 1740760"/>
              <a:gd name="connsiteX18" fmla="*/ 1448558 w 1740762"/>
              <a:gd name="connsiteY18" fmla="*/ 412582 h 1740760"/>
              <a:gd name="connsiteX19" fmla="*/ 1457388 w 1740762"/>
              <a:gd name="connsiteY19" fmla="*/ 422838 h 1740760"/>
              <a:gd name="connsiteX20" fmla="*/ 1514167 w 1740762"/>
              <a:gd name="connsiteY20" fmla="*/ 511583 h 1740760"/>
              <a:gd name="connsiteX21" fmla="*/ 1641935 w 1740762"/>
              <a:gd name="connsiteY21" fmla="*/ 458659 h 1740760"/>
              <a:gd name="connsiteX22" fmla="*/ 1707082 w 1740762"/>
              <a:gd name="connsiteY22" fmla="*/ 615941 h 1740760"/>
              <a:gd name="connsiteX23" fmla="*/ 1579247 w 1740762"/>
              <a:gd name="connsiteY23" fmla="*/ 668892 h 1740760"/>
              <a:gd name="connsiteX24" fmla="*/ 1584835 w 1740762"/>
              <a:gd name="connsiteY24" fmla="*/ 687711 h 1740760"/>
              <a:gd name="connsiteX25" fmla="*/ 1601709 w 1740762"/>
              <a:gd name="connsiteY25" fmla="*/ 777321 h 1740760"/>
              <a:gd name="connsiteX26" fmla="*/ 1602202 w 1740762"/>
              <a:gd name="connsiteY26" fmla="*/ 785260 h 1740760"/>
              <a:gd name="connsiteX27" fmla="*/ 1740762 w 1740762"/>
              <a:gd name="connsiteY27" fmla="*/ 785260 h 1740760"/>
              <a:gd name="connsiteX28" fmla="*/ 1740762 w 1740762"/>
              <a:gd name="connsiteY28" fmla="*/ 955500 h 1740760"/>
              <a:gd name="connsiteX29" fmla="*/ 1602244 w 1740762"/>
              <a:gd name="connsiteY29" fmla="*/ 955500 h 1740760"/>
              <a:gd name="connsiteX30" fmla="*/ 1592412 w 1740762"/>
              <a:gd name="connsiteY30" fmla="*/ 1019928 h 1740760"/>
              <a:gd name="connsiteX31" fmla="*/ 1579385 w 1740762"/>
              <a:gd name="connsiteY31" fmla="*/ 1071925 h 1740760"/>
              <a:gd name="connsiteX32" fmla="*/ 1707082 w 1740762"/>
              <a:gd name="connsiteY32" fmla="*/ 1124819 h 1740760"/>
              <a:gd name="connsiteX33" fmla="*/ 1641935 w 1740762"/>
              <a:gd name="connsiteY33" fmla="*/ 1282101 h 1740760"/>
              <a:gd name="connsiteX34" fmla="*/ 1514336 w 1740762"/>
              <a:gd name="connsiteY34" fmla="*/ 1229247 h 1740760"/>
              <a:gd name="connsiteX35" fmla="*/ 1500059 w 1740762"/>
              <a:gd name="connsiteY35" fmla="*/ 1255158 h 1740760"/>
              <a:gd name="connsiteX36" fmla="*/ 1448892 w 1740762"/>
              <a:gd name="connsiteY36" fmla="*/ 1328512 h 1740760"/>
              <a:gd name="connsiteX37" fmla="*/ 1546022 w 1740762"/>
              <a:gd name="connsiteY37" fmla="*/ 1425643 h 1740760"/>
              <a:gd name="connsiteX38" fmla="*/ 1425645 w 1740762"/>
              <a:gd name="connsiteY38" fmla="*/ 1546021 h 1740760"/>
              <a:gd name="connsiteX39" fmla="*/ 1328549 w 1740762"/>
              <a:gd name="connsiteY39" fmla="*/ 1448925 h 1740760"/>
              <a:gd name="connsiteX40" fmla="*/ 1312981 w 1740762"/>
              <a:gd name="connsiteY40" fmla="*/ 1462328 h 1740760"/>
              <a:gd name="connsiteX41" fmla="*/ 1229762 w 1740762"/>
              <a:gd name="connsiteY41" fmla="*/ 1515571 h 1740760"/>
              <a:gd name="connsiteX42" fmla="*/ 1282102 w 1740762"/>
              <a:gd name="connsiteY42" fmla="*/ 1641932 h 1740760"/>
              <a:gd name="connsiteX43" fmla="*/ 1124821 w 1740762"/>
              <a:gd name="connsiteY43" fmla="*/ 1707080 h 1740760"/>
              <a:gd name="connsiteX44" fmla="*/ 1073151 w 1740762"/>
              <a:gd name="connsiteY44" fmla="*/ 1582339 h 1740760"/>
              <a:gd name="connsiteX45" fmla="*/ 1048108 w 1740762"/>
              <a:gd name="connsiteY45" fmla="*/ 1589775 h 1740760"/>
              <a:gd name="connsiteX46" fmla="*/ 958498 w 1740762"/>
              <a:gd name="connsiteY46" fmla="*/ 1606649 h 1740760"/>
              <a:gd name="connsiteX47" fmla="*/ 955501 w 1740762"/>
              <a:gd name="connsiteY47" fmla="*/ 1606835 h 1740760"/>
              <a:gd name="connsiteX48" fmla="*/ 955501 w 1740762"/>
              <a:gd name="connsiteY48" fmla="*/ 1740760 h 1740760"/>
              <a:gd name="connsiteX49" fmla="*/ 785261 w 1740762"/>
              <a:gd name="connsiteY49" fmla="*/ 1740760 h 1740760"/>
              <a:gd name="connsiteX50" fmla="*/ 785261 w 1740762"/>
              <a:gd name="connsiteY50" fmla="*/ 1607939 h 1740760"/>
              <a:gd name="connsiteX51" fmla="*/ 715891 w 1740762"/>
              <a:gd name="connsiteY51" fmla="*/ 1597352 h 1740760"/>
              <a:gd name="connsiteX52" fmla="*/ 666516 w 1740762"/>
              <a:gd name="connsiteY52" fmla="*/ 1584982 h 1740760"/>
              <a:gd name="connsiteX53" fmla="*/ 615942 w 1740762"/>
              <a:gd name="connsiteY53" fmla="*/ 1707080 h 1740760"/>
              <a:gd name="connsiteX54" fmla="*/ 458661 w 1740762"/>
              <a:gd name="connsiteY54" fmla="*/ 1641932 h 1740760"/>
              <a:gd name="connsiteX55" fmla="*/ 508928 w 1740762"/>
              <a:gd name="connsiteY55" fmla="*/ 1520575 h 1740760"/>
              <a:gd name="connsiteX56" fmla="*/ 480660 w 1740762"/>
              <a:gd name="connsiteY56" fmla="*/ 1504999 h 1740760"/>
              <a:gd name="connsiteX57" fmla="*/ 407307 w 1740762"/>
              <a:gd name="connsiteY57" fmla="*/ 1453832 h 1740760"/>
              <a:gd name="connsiteX58" fmla="*/ 315118 w 1740762"/>
              <a:gd name="connsiteY58" fmla="*/ 1546021 h 1740760"/>
              <a:gd name="connsiteX59" fmla="*/ 194740 w 1740762"/>
              <a:gd name="connsiteY59" fmla="*/ 1425643 h 1740760"/>
              <a:gd name="connsiteX60" fmla="*/ 286894 w 1740762"/>
              <a:gd name="connsiteY60" fmla="*/ 1333489 h 1740760"/>
              <a:gd name="connsiteX61" fmla="*/ 273491 w 1740762"/>
              <a:gd name="connsiteY61" fmla="*/ 1317922 h 1740760"/>
              <a:gd name="connsiteX62" fmla="*/ 218783 w 1740762"/>
              <a:gd name="connsiteY62" fmla="*/ 1232414 h 1740760"/>
              <a:gd name="connsiteX63" fmla="*/ 98828 w 1740762"/>
              <a:gd name="connsiteY63" fmla="*/ 1282101 h 1740760"/>
              <a:gd name="connsiteX64" fmla="*/ 33680 w 1740762"/>
              <a:gd name="connsiteY64" fmla="*/ 1124819 h 1740760"/>
              <a:gd name="connsiteX65" fmla="*/ 152714 w 1740762"/>
              <a:gd name="connsiteY65" fmla="*/ 1075514 h 1740760"/>
              <a:gd name="connsiteX66" fmla="*/ 146043 w 1740762"/>
              <a:gd name="connsiteY66" fmla="*/ 1053048 h 1740760"/>
              <a:gd name="connsiteX67" fmla="*/ 129170 w 1740762"/>
              <a:gd name="connsiteY67" fmla="*/ 963438 h 1740760"/>
              <a:gd name="connsiteX68" fmla="*/ 128677 w 1740762"/>
              <a:gd name="connsiteY68" fmla="*/ 955500 h 1740760"/>
              <a:gd name="connsiteX69" fmla="*/ 0 w 1740762"/>
              <a:gd name="connsiteY69" fmla="*/ 955500 h 1740760"/>
              <a:gd name="connsiteX70" fmla="*/ 0 w 1740762"/>
              <a:gd name="connsiteY70" fmla="*/ 785260 h 1740760"/>
              <a:gd name="connsiteX71" fmla="*/ 128814 w 1740762"/>
              <a:gd name="connsiteY71" fmla="*/ 785260 h 1740760"/>
              <a:gd name="connsiteX72" fmla="*/ 134981 w 1740762"/>
              <a:gd name="connsiteY72" fmla="*/ 739025 h 1740760"/>
              <a:gd name="connsiteX73" fmla="*/ 147040 w 1740762"/>
              <a:gd name="connsiteY73" fmla="*/ 683819 h 1740760"/>
              <a:gd name="connsiteX74" fmla="*/ 152622 w 1740762"/>
              <a:gd name="connsiteY74" fmla="*/ 665208 h 1740760"/>
              <a:gd name="connsiteX75" fmla="*/ 33680 w 1740762"/>
              <a:gd name="connsiteY75" fmla="*/ 615940 h 1740760"/>
              <a:gd name="connsiteX76" fmla="*/ 98828 w 1740762"/>
              <a:gd name="connsiteY76" fmla="*/ 458659 h 1740760"/>
              <a:gd name="connsiteX77" fmla="*/ 219054 w 1740762"/>
              <a:gd name="connsiteY77" fmla="*/ 508459 h 1740760"/>
              <a:gd name="connsiteX78" fmla="*/ 264199 w 1740762"/>
              <a:gd name="connsiteY78" fmla="*/ 435381 h 1740760"/>
              <a:gd name="connsiteX79" fmla="*/ 286732 w 1740762"/>
              <a:gd name="connsiteY79" fmla="*/ 407109 h 1740760"/>
              <a:gd name="connsiteX80" fmla="*/ 194740 w 1740762"/>
              <a:gd name="connsiteY80" fmla="*/ 315117 h 1740760"/>
              <a:gd name="connsiteX81" fmla="*/ 315118 w 1740762"/>
              <a:gd name="connsiteY81" fmla="*/ 194739 h 1740760"/>
              <a:gd name="connsiteX82" fmla="*/ 407197 w 1740762"/>
              <a:gd name="connsiteY82" fmla="*/ 286817 h 1740760"/>
              <a:gd name="connsiteX83" fmla="*/ 460791 w 1740762"/>
              <a:gd name="connsiteY83" fmla="*/ 248268 h 1740760"/>
              <a:gd name="connsiteX84" fmla="*/ 508858 w 1740762"/>
              <a:gd name="connsiteY84" fmla="*/ 220014 h 1740760"/>
              <a:gd name="connsiteX85" fmla="*/ 458661 w 1740762"/>
              <a:gd name="connsiteY85" fmla="*/ 98828 h 1740760"/>
              <a:gd name="connsiteX86" fmla="*/ 615942 w 1740762"/>
              <a:gd name="connsiteY86" fmla="*/ 33679 h 1740760"/>
              <a:gd name="connsiteX87" fmla="*/ 666597 w 1740762"/>
              <a:gd name="connsiteY87" fmla="*/ 155970 h 1740760"/>
              <a:gd name="connsiteX88" fmla="*/ 715891 w 1740762"/>
              <a:gd name="connsiteY88" fmla="*/ 143408 h 1740760"/>
              <a:gd name="connsiteX89" fmla="*/ 785261 w 1740762"/>
              <a:gd name="connsiteY89" fmla="*/ 132820 h 174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40762" h="1740760">
                <a:moveTo>
                  <a:pt x="870381" y="422211"/>
                </a:moveTo>
                <a:cubicBezTo>
                  <a:pt x="622864" y="422211"/>
                  <a:pt x="422212" y="622863"/>
                  <a:pt x="422212" y="870380"/>
                </a:cubicBezTo>
                <a:cubicBezTo>
                  <a:pt x="422212" y="1117897"/>
                  <a:pt x="622864" y="1318549"/>
                  <a:pt x="870381" y="1318549"/>
                </a:cubicBezTo>
                <a:cubicBezTo>
                  <a:pt x="1117898" y="1318549"/>
                  <a:pt x="1318550" y="1117897"/>
                  <a:pt x="1318550" y="870380"/>
                </a:cubicBezTo>
                <a:cubicBezTo>
                  <a:pt x="1318550" y="622863"/>
                  <a:pt x="1117898" y="422211"/>
                  <a:pt x="870381" y="422211"/>
                </a:cubicBezTo>
                <a:close/>
                <a:moveTo>
                  <a:pt x="785261" y="0"/>
                </a:moveTo>
                <a:lnTo>
                  <a:pt x="955501" y="0"/>
                </a:lnTo>
                <a:lnTo>
                  <a:pt x="955501" y="134329"/>
                </a:lnTo>
                <a:lnTo>
                  <a:pt x="1014988" y="143408"/>
                </a:lnTo>
                <a:lnTo>
                  <a:pt x="1073317" y="158020"/>
                </a:lnTo>
                <a:lnTo>
                  <a:pt x="1124821" y="33680"/>
                </a:lnTo>
                <a:lnTo>
                  <a:pt x="1282102" y="98828"/>
                </a:lnTo>
                <a:lnTo>
                  <a:pt x="1229998" y="224619"/>
                </a:lnTo>
                <a:lnTo>
                  <a:pt x="1250218" y="235760"/>
                </a:lnTo>
                <a:cubicBezTo>
                  <a:pt x="1276992" y="252029"/>
                  <a:pt x="1302655" y="269943"/>
                  <a:pt x="1327066" y="289364"/>
                </a:cubicBezTo>
                <a:lnTo>
                  <a:pt x="1329143" y="291241"/>
                </a:lnTo>
                <a:lnTo>
                  <a:pt x="1425645" y="194739"/>
                </a:lnTo>
                <a:lnTo>
                  <a:pt x="1546022" y="315117"/>
                </a:lnTo>
                <a:lnTo>
                  <a:pt x="1448558" y="412582"/>
                </a:lnTo>
                <a:lnTo>
                  <a:pt x="1457388" y="422838"/>
                </a:lnTo>
                <a:lnTo>
                  <a:pt x="1514167" y="511583"/>
                </a:lnTo>
                <a:lnTo>
                  <a:pt x="1641935" y="458659"/>
                </a:lnTo>
                <a:lnTo>
                  <a:pt x="1707082" y="615941"/>
                </a:lnTo>
                <a:lnTo>
                  <a:pt x="1579247" y="668892"/>
                </a:lnTo>
                <a:lnTo>
                  <a:pt x="1584835" y="687711"/>
                </a:lnTo>
                <a:cubicBezTo>
                  <a:pt x="1592232" y="716929"/>
                  <a:pt x="1597895" y="746838"/>
                  <a:pt x="1601709" y="777321"/>
                </a:cubicBezTo>
                <a:lnTo>
                  <a:pt x="1602202" y="785260"/>
                </a:lnTo>
                <a:lnTo>
                  <a:pt x="1740762" y="785260"/>
                </a:lnTo>
                <a:lnTo>
                  <a:pt x="1740762" y="955500"/>
                </a:lnTo>
                <a:lnTo>
                  <a:pt x="1602244" y="955500"/>
                </a:lnTo>
                <a:lnTo>
                  <a:pt x="1592412" y="1019928"/>
                </a:lnTo>
                <a:lnTo>
                  <a:pt x="1579385" y="1071925"/>
                </a:lnTo>
                <a:lnTo>
                  <a:pt x="1707082" y="1124819"/>
                </a:lnTo>
                <a:lnTo>
                  <a:pt x="1641935" y="1282101"/>
                </a:lnTo>
                <a:lnTo>
                  <a:pt x="1514336" y="1229247"/>
                </a:lnTo>
                <a:lnTo>
                  <a:pt x="1500059" y="1255158"/>
                </a:lnTo>
                <a:lnTo>
                  <a:pt x="1448892" y="1328512"/>
                </a:lnTo>
                <a:lnTo>
                  <a:pt x="1546022" y="1425643"/>
                </a:lnTo>
                <a:lnTo>
                  <a:pt x="1425645" y="1546021"/>
                </a:lnTo>
                <a:lnTo>
                  <a:pt x="1328549" y="1448925"/>
                </a:lnTo>
                <a:lnTo>
                  <a:pt x="1312981" y="1462328"/>
                </a:lnTo>
                <a:lnTo>
                  <a:pt x="1229762" y="1515571"/>
                </a:lnTo>
                <a:lnTo>
                  <a:pt x="1282102" y="1641932"/>
                </a:lnTo>
                <a:lnTo>
                  <a:pt x="1124821" y="1707080"/>
                </a:lnTo>
                <a:lnTo>
                  <a:pt x="1073151" y="1582339"/>
                </a:lnTo>
                <a:lnTo>
                  <a:pt x="1048108" y="1589775"/>
                </a:lnTo>
                <a:cubicBezTo>
                  <a:pt x="1018890" y="1597172"/>
                  <a:pt x="988981" y="1602835"/>
                  <a:pt x="958498" y="1606649"/>
                </a:cubicBezTo>
                <a:lnTo>
                  <a:pt x="955501" y="1606835"/>
                </a:lnTo>
                <a:lnTo>
                  <a:pt x="955501" y="1740760"/>
                </a:lnTo>
                <a:lnTo>
                  <a:pt x="785261" y="1740760"/>
                </a:lnTo>
                <a:lnTo>
                  <a:pt x="785261" y="1607939"/>
                </a:lnTo>
                <a:lnTo>
                  <a:pt x="715891" y="1597352"/>
                </a:lnTo>
                <a:lnTo>
                  <a:pt x="666516" y="1584982"/>
                </a:lnTo>
                <a:lnTo>
                  <a:pt x="615942" y="1707080"/>
                </a:lnTo>
                <a:lnTo>
                  <a:pt x="458661" y="1641932"/>
                </a:lnTo>
                <a:lnTo>
                  <a:pt x="508928" y="1520575"/>
                </a:lnTo>
                <a:lnTo>
                  <a:pt x="480660" y="1504999"/>
                </a:lnTo>
                <a:lnTo>
                  <a:pt x="407307" y="1453832"/>
                </a:lnTo>
                <a:lnTo>
                  <a:pt x="315118" y="1546021"/>
                </a:lnTo>
                <a:lnTo>
                  <a:pt x="194740" y="1425643"/>
                </a:lnTo>
                <a:lnTo>
                  <a:pt x="286894" y="1333489"/>
                </a:lnTo>
                <a:lnTo>
                  <a:pt x="273491" y="1317922"/>
                </a:lnTo>
                <a:lnTo>
                  <a:pt x="218783" y="1232414"/>
                </a:lnTo>
                <a:lnTo>
                  <a:pt x="98828" y="1282101"/>
                </a:lnTo>
                <a:lnTo>
                  <a:pt x="33680" y="1124819"/>
                </a:lnTo>
                <a:lnTo>
                  <a:pt x="152714" y="1075514"/>
                </a:lnTo>
                <a:lnTo>
                  <a:pt x="146043" y="1053048"/>
                </a:lnTo>
                <a:cubicBezTo>
                  <a:pt x="138647" y="1023830"/>
                  <a:pt x="132984" y="993922"/>
                  <a:pt x="129170" y="963438"/>
                </a:cubicBezTo>
                <a:lnTo>
                  <a:pt x="128677" y="955500"/>
                </a:lnTo>
                <a:lnTo>
                  <a:pt x="0" y="955500"/>
                </a:lnTo>
                <a:lnTo>
                  <a:pt x="0" y="785260"/>
                </a:lnTo>
                <a:lnTo>
                  <a:pt x="128814" y="785260"/>
                </a:lnTo>
                <a:lnTo>
                  <a:pt x="134981" y="739025"/>
                </a:lnTo>
                <a:cubicBezTo>
                  <a:pt x="138313" y="720372"/>
                  <a:pt x="142341" y="701961"/>
                  <a:pt x="147040" y="683819"/>
                </a:cubicBezTo>
                <a:lnTo>
                  <a:pt x="152622" y="665208"/>
                </a:lnTo>
                <a:lnTo>
                  <a:pt x="33680" y="615940"/>
                </a:lnTo>
                <a:lnTo>
                  <a:pt x="98828" y="458659"/>
                </a:lnTo>
                <a:lnTo>
                  <a:pt x="219054" y="508459"/>
                </a:lnTo>
                <a:lnTo>
                  <a:pt x="264199" y="435381"/>
                </a:lnTo>
                <a:lnTo>
                  <a:pt x="286732" y="407109"/>
                </a:lnTo>
                <a:lnTo>
                  <a:pt x="194740" y="315117"/>
                </a:lnTo>
                <a:lnTo>
                  <a:pt x="315118" y="194739"/>
                </a:lnTo>
                <a:lnTo>
                  <a:pt x="407197" y="286817"/>
                </a:lnTo>
                <a:lnTo>
                  <a:pt x="460791" y="248268"/>
                </a:lnTo>
                <a:lnTo>
                  <a:pt x="508858" y="220014"/>
                </a:lnTo>
                <a:lnTo>
                  <a:pt x="458661" y="98828"/>
                </a:lnTo>
                <a:lnTo>
                  <a:pt x="615942" y="33679"/>
                </a:lnTo>
                <a:lnTo>
                  <a:pt x="666597" y="155970"/>
                </a:lnTo>
                <a:lnTo>
                  <a:pt x="715891" y="143408"/>
                </a:lnTo>
                <a:lnTo>
                  <a:pt x="785261" y="132820"/>
                </a:lnTo>
                <a:close/>
              </a:path>
            </a:pathLst>
          </a:custGeom>
          <a:solidFill>
            <a:srgbClr val="00AF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1" name="淘宝网Chenying0907出品 40"/>
          <p:cNvGrpSpPr/>
          <p:nvPr/>
        </p:nvGrpSpPr>
        <p:grpSpPr>
          <a:xfrm>
            <a:off x="5189941" y="1589591"/>
            <a:ext cx="1350125" cy="1379221"/>
            <a:chOff x="1325411" y="1372730"/>
            <a:chExt cx="1251557" cy="1251560"/>
          </a:xfr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2" name="淘宝网Chenying0907出品 41"/>
            <p:cNvSpPr/>
            <p:nvPr/>
          </p:nvSpPr>
          <p:spPr>
            <a:xfrm>
              <a:off x="1325411" y="1372730"/>
              <a:ext cx="625779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3" name="淘宝网Chenying0907出品 42"/>
            <p:cNvSpPr/>
            <p:nvPr/>
          </p:nvSpPr>
          <p:spPr>
            <a:xfrm rot="5400000">
              <a:off x="1951189" y="1372730"/>
              <a:ext cx="625778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663A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淘宝网Chenying0907出品 43"/>
            <p:cNvSpPr/>
            <p:nvPr/>
          </p:nvSpPr>
          <p:spPr>
            <a:xfrm rot="10800000">
              <a:off x="1951187" y="1998509"/>
              <a:ext cx="625779" cy="625779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淘宝网Chenying0907出品 44"/>
            <p:cNvSpPr/>
            <p:nvPr/>
          </p:nvSpPr>
          <p:spPr>
            <a:xfrm rot="16200000">
              <a:off x="1325412" y="1998511"/>
              <a:ext cx="625778" cy="625780"/>
            </a:xfrm>
            <a:custGeom>
              <a:avLst/>
              <a:gdLst>
                <a:gd name="connsiteX0" fmla="*/ 564580 w 625779"/>
                <a:gd name="connsiteY0" fmla="*/ 0 h 625780"/>
                <a:gd name="connsiteX1" fmla="*/ 625779 w 625779"/>
                <a:gd name="connsiteY1" fmla="*/ 0 h 625780"/>
                <a:gd name="connsiteX2" fmla="*/ 625779 w 625779"/>
                <a:gd name="connsiteY2" fmla="*/ 303558 h 625780"/>
                <a:gd name="connsiteX3" fmla="*/ 303558 w 625779"/>
                <a:gd name="connsiteY3" fmla="*/ 625779 h 625780"/>
                <a:gd name="connsiteX4" fmla="*/ 303559 w 625779"/>
                <a:gd name="connsiteY4" fmla="*/ 625780 h 625780"/>
                <a:gd name="connsiteX5" fmla="*/ 0 w 625779"/>
                <a:gd name="connsiteY5" fmla="*/ 625780 h 625780"/>
                <a:gd name="connsiteX6" fmla="*/ 0 w 625779"/>
                <a:gd name="connsiteY6" fmla="*/ 564580 h 625780"/>
                <a:gd name="connsiteX7" fmla="*/ 92614 w 625779"/>
                <a:gd name="connsiteY7" fmla="*/ 564580 h 625780"/>
                <a:gd name="connsiteX8" fmla="*/ 97048 w 625779"/>
                <a:gd name="connsiteY8" fmla="*/ 531339 h 625780"/>
                <a:gd name="connsiteX9" fmla="*/ 105718 w 625779"/>
                <a:gd name="connsiteY9" fmla="*/ 491647 h 625780"/>
                <a:gd name="connsiteX10" fmla="*/ 109731 w 625779"/>
                <a:gd name="connsiteY10" fmla="*/ 478266 h 625780"/>
                <a:gd name="connsiteX11" fmla="*/ 24215 w 625779"/>
                <a:gd name="connsiteY11" fmla="*/ 442844 h 625780"/>
                <a:gd name="connsiteX12" fmla="*/ 71055 w 625779"/>
                <a:gd name="connsiteY12" fmla="*/ 329763 h 625780"/>
                <a:gd name="connsiteX13" fmla="*/ 157494 w 625779"/>
                <a:gd name="connsiteY13" fmla="*/ 365568 h 625780"/>
                <a:gd name="connsiteX14" fmla="*/ 189952 w 625779"/>
                <a:gd name="connsiteY14" fmla="*/ 313027 h 625780"/>
                <a:gd name="connsiteX15" fmla="*/ 206152 w 625779"/>
                <a:gd name="connsiteY15" fmla="*/ 292700 h 625780"/>
                <a:gd name="connsiteX16" fmla="*/ 140013 w 625779"/>
                <a:gd name="connsiteY16" fmla="*/ 226560 h 625780"/>
                <a:gd name="connsiteX17" fmla="*/ 226561 w 625779"/>
                <a:gd name="connsiteY17" fmla="*/ 140012 h 625780"/>
                <a:gd name="connsiteX18" fmla="*/ 292763 w 625779"/>
                <a:gd name="connsiteY18" fmla="*/ 206214 h 625780"/>
                <a:gd name="connsiteX19" fmla="*/ 331296 w 625779"/>
                <a:gd name="connsiteY19" fmla="*/ 178498 h 625780"/>
                <a:gd name="connsiteX20" fmla="*/ 365854 w 625779"/>
                <a:gd name="connsiteY20" fmla="*/ 158184 h 625780"/>
                <a:gd name="connsiteX21" fmla="*/ 329764 w 625779"/>
                <a:gd name="connsiteY21" fmla="*/ 71055 h 625780"/>
                <a:gd name="connsiteX22" fmla="*/ 442845 w 625779"/>
                <a:gd name="connsiteY22" fmla="*/ 24214 h 625780"/>
                <a:gd name="connsiteX23" fmla="*/ 479264 w 625779"/>
                <a:gd name="connsiteY23" fmla="*/ 112138 h 625780"/>
                <a:gd name="connsiteX24" fmla="*/ 514705 w 625779"/>
                <a:gd name="connsiteY24" fmla="*/ 103106 h 625780"/>
                <a:gd name="connsiteX25" fmla="*/ 564580 w 625779"/>
                <a:gd name="connsiteY25" fmla="*/ 95494 h 625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625779" h="625780">
                  <a:moveTo>
                    <a:pt x="564580" y="0"/>
                  </a:moveTo>
                  <a:lnTo>
                    <a:pt x="625779" y="0"/>
                  </a:lnTo>
                  <a:lnTo>
                    <a:pt x="625779" y="303558"/>
                  </a:lnTo>
                  <a:cubicBezTo>
                    <a:pt x="447821" y="303558"/>
                    <a:pt x="303558" y="447821"/>
                    <a:pt x="303558" y="625779"/>
                  </a:cubicBezTo>
                  <a:lnTo>
                    <a:pt x="303559" y="625780"/>
                  </a:lnTo>
                  <a:lnTo>
                    <a:pt x="0" y="625780"/>
                  </a:lnTo>
                  <a:lnTo>
                    <a:pt x="0" y="564580"/>
                  </a:lnTo>
                  <a:lnTo>
                    <a:pt x="92614" y="564580"/>
                  </a:lnTo>
                  <a:lnTo>
                    <a:pt x="97048" y="531339"/>
                  </a:lnTo>
                  <a:cubicBezTo>
                    <a:pt x="99443" y="517928"/>
                    <a:pt x="102339" y="504691"/>
                    <a:pt x="105718" y="491647"/>
                  </a:cubicBezTo>
                  <a:lnTo>
                    <a:pt x="109731" y="478266"/>
                  </a:lnTo>
                  <a:lnTo>
                    <a:pt x="24215" y="442844"/>
                  </a:lnTo>
                  <a:lnTo>
                    <a:pt x="71055" y="329763"/>
                  </a:lnTo>
                  <a:lnTo>
                    <a:pt x="157494" y="365568"/>
                  </a:lnTo>
                  <a:lnTo>
                    <a:pt x="189952" y="313027"/>
                  </a:lnTo>
                  <a:lnTo>
                    <a:pt x="206152" y="292700"/>
                  </a:lnTo>
                  <a:lnTo>
                    <a:pt x="140013" y="226560"/>
                  </a:lnTo>
                  <a:lnTo>
                    <a:pt x="226561" y="140012"/>
                  </a:lnTo>
                  <a:lnTo>
                    <a:pt x="292763" y="206214"/>
                  </a:lnTo>
                  <a:lnTo>
                    <a:pt x="331296" y="178498"/>
                  </a:lnTo>
                  <a:lnTo>
                    <a:pt x="365854" y="158184"/>
                  </a:lnTo>
                  <a:lnTo>
                    <a:pt x="329764" y="71055"/>
                  </a:lnTo>
                  <a:lnTo>
                    <a:pt x="442845" y="24214"/>
                  </a:lnTo>
                  <a:lnTo>
                    <a:pt x="479264" y="112138"/>
                  </a:lnTo>
                  <a:lnTo>
                    <a:pt x="514705" y="103106"/>
                  </a:lnTo>
                  <a:lnTo>
                    <a:pt x="564580" y="95494"/>
                  </a:lnTo>
                  <a:close/>
                </a:path>
              </a:pathLst>
            </a:custGeom>
            <a:solidFill>
              <a:srgbClr val="01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淘宝网Chenying0907出品 45"/>
          <p:cNvSpPr/>
          <p:nvPr/>
        </p:nvSpPr>
        <p:spPr>
          <a:xfrm>
            <a:off x="3814357" y="5624423"/>
            <a:ext cx="4246477" cy="463606"/>
          </a:xfrm>
          <a:prstGeom prst="ellipse">
            <a:avLst/>
          </a:prstGeom>
          <a:gradFill flip="none" rotWithShape="1">
            <a:gsLst>
              <a:gs pos="0">
                <a:schemeClr val="tx1">
                  <a:lumMod val="100000"/>
                  <a:alpha val="40000"/>
                </a:schemeClr>
              </a:gs>
              <a:gs pos="23000">
                <a:schemeClr val="tx1">
                  <a:alpha val="24000"/>
                </a:schemeClr>
              </a:gs>
              <a:gs pos="100000">
                <a:srgbClr val="D7D7D7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7" name="淘宝网Chenying0907出品 46"/>
          <p:cNvGrpSpPr/>
          <p:nvPr/>
        </p:nvGrpSpPr>
        <p:grpSpPr>
          <a:xfrm>
            <a:off x="3282616" y="1808443"/>
            <a:ext cx="1086008" cy="1225336"/>
            <a:chOff x="3446157" y="2112915"/>
            <a:chExt cx="2343151" cy="2643766"/>
          </a:xfrm>
        </p:grpSpPr>
        <p:sp>
          <p:nvSpPr>
            <p:cNvPr id="49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51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淘宝网Chenying0907出品 51"/>
          <p:cNvGrpSpPr/>
          <p:nvPr/>
        </p:nvGrpSpPr>
        <p:grpSpPr>
          <a:xfrm>
            <a:off x="7609756" y="1808443"/>
            <a:ext cx="1086008" cy="1225336"/>
            <a:chOff x="3446157" y="2112915"/>
            <a:chExt cx="2343151" cy="2643766"/>
          </a:xfrm>
        </p:grpSpPr>
        <p:sp>
          <p:nvSpPr>
            <p:cNvPr id="54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57" name="淘宝网Chenying0907出品 56"/>
          <p:cNvGrpSpPr/>
          <p:nvPr/>
        </p:nvGrpSpPr>
        <p:grpSpPr>
          <a:xfrm>
            <a:off x="3282616" y="3916643"/>
            <a:ext cx="1086008" cy="1225336"/>
            <a:chOff x="3446157" y="2112915"/>
            <a:chExt cx="2343151" cy="2643766"/>
          </a:xfrm>
        </p:grpSpPr>
        <p:sp>
          <p:nvSpPr>
            <p:cNvPr id="59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62" name="淘宝网Chenying0907出品 61"/>
          <p:cNvGrpSpPr/>
          <p:nvPr/>
        </p:nvGrpSpPr>
        <p:grpSpPr>
          <a:xfrm>
            <a:off x="7609756" y="3916643"/>
            <a:ext cx="1086008" cy="1225336"/>
            <a:chOff x="3446157" y="2112915"/>
            <a:chExt cx="2343151" cy="2643766"/>
          </a:xfrm>
        </p:grpSpPr>
        <p:sp>
          <p:nvSpPr>
            <p:cNvPr id="64" name="淘宝网Chenying0907出品 5"/>
            <p:cNvSpPr>
              <a:spLocks/>
            </p:cNvSpPr>
            <p:nvPr/>
          </p:nvSpPr>
          <p:spPr bwMode="auto">
            <a:xfrm rot="16200000">
              <a:off x="3295850" y="2263222"/>
              <a:ext cx="2643766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  <p:sp>
          <p:nvSpPr>
            <p:cNvPr id="66" name="淘宝网Chenying0907出品 5"/>
            <p:cNvSpPr>
              <a:spLocks/>
            </p:cNvSpPr>
            <p:nvPr/>
          </p:nvSpPr>
          <p:spPr bwMode="auto">
            <a:xfrm rot="16200000">
              <a:off x="3589407" y="2523402"/>
              <a:ext cx="2056648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ysClr val="window" lastClr="FFFFFF"/>
                </a:gs>
                <a:gs pos="60000">
                  <a:srgbClr val="ECECEC"/>
                </a:gs>
                <a:gs pos="100000">
                  <a:srgbClr val="D1D1D1"/>
                </a:gs>
              </a:gsLst>
              <a:lin ang="18900000" scaled="0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ysClr val="window" lastClr="FFFFFF"/>
                  </a:gs>
                </a:gsLst>
                <a:lin ang="18900000" scaled="0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</a:endParaRPr>
            </a:p>
          </p:txBody>
        </p:sp>
      </p:grpSp>
      <p:grpSp>
        <p:nvGrpSpPr>
          <p:cNvPr id="67" name="淘宝网Chenying0907出品 66"/>
          <p:cNvGrpSpPr/>
          <p:nvPr/>
        </p:nvGrpSpPr>
        <p:grpSpPr>
          <a:xfrm>
            <a:off x="985019" y="2034165"/>
            <a:ext cx="2263736" cy="1075445"/>
            <a:chOff x="3457192" y="3881040"/>
            <a:chExt cx="1455402" cy="1075445"/>
          </a:xfrm>
        </p:grpSpPr>
        <p:sp>
          <p:nvSpPr>
            <p:cNvPr id="68" name="淘宝网Chenying0907出品 69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9" name="淘宝网Chenying0907出品 70"/>
            <p:cNvSpPr txBox="1"/>
            <p:nvPr/>
          </p:nvSpPr>
          <p:spPr>
            <a:xfrm>
              <a:off x="3457192" y="421782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淘宝网Chenying0907出品 69"/>
          <p:cNvGrpSpPr/>
          <p:nvPr/>
        </p:nvGrpSpPr>
        <p:grpSpPr>
          <a:xfrm>
            <a:off x="985019" y="4129665"/>
            <a:ext cx="2263736" cy="1099535"/>
            <a:chOff x="3457192" y="3881040"/>
            <a:chExt cx="1455402" cy="1099535"/>
          </a:xfrm>
        </p:grpSpPr>
        <p:sp>
          <p:nvSpPr>
            <p:cNvPr id="71" name="淘宝网Chenying0907出品 72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淘宝网Chenying0907出品 73"/>
            <p:cNvSpPr txBox="1"/>
            <p:nvPr/>
          </p:nvSpPr>
          <p:spPr>
            <a:xfrm>
              <a:off x="3457192" y="424191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淘宝网Chenying0907出品 72"/>
          <p:cNvGrpSpPr/>
          <p:nvPr/>
        </p:nvGrpSpPr>
        <p:grpSpPr>
          <a:xfrm>
            <a:off x="8833891" y="2034165"/>
            <a:ext cx="2379886" cy="1106803"/>
            <a:chOff x="3457192" y="3881040"/>
            <a:chExt cx="1455402" cy="1106803"/>
          </a:xfrm>
        </p:grpSpPr>
        <p:sp>
          <p:nvSpPr>
            <p:cNvPr id="74" name="淘宝网Chenying0907出品 75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淘宝网Chenying0907出品 76"/>
            <p:cNvSpPr txBox="1"/>
            <p:nvPr/>
          </p:nvSpPr>
          <p:spPr>
            <a:xfrm>
              <a:off x="3457192" y="4249179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6" name="淘宝网Chenying0907出品 75"/>
          <p:cNvGrpSpPr/>
          <p:nvPr/>
        </p:nvGrpSpPr>
        <p:grpSpPr>
          <a:xfrm>
            <a:off x="8833891" y="4129665"/>
            <a:ext cx="2379886" cy="1099535"/>
            <a:chOff x="3457192" y="3881040"/>
            <a:chExt cx="1455402" cy="1099535"/>
          </a:xfrm>
        </p:grpSpPr>
        <p:sp>
          <p:nvSpPr>
            <p:cNvPr id="77" name="淘宝网Chenying0907出品 78"/>
            <p:cNvSpPr txBox="1"/>
            <p:nvPr/>
          </p:nvSpPr>
          <p:spPr>
            <a:xfrm>
              <a:off x="3457511" y="3881040"/>
              <a:ext cx="14550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淘宝网Chenying0907出品 79"/>
            <p:cNvSpPr txBox="1"/>
            <p:nvPr/>
          </p:nvSpPr>
          <p:spPr>
            <a:xfrm>
              <a:off x="3457192" y="4241911"/>
              <a:ext cx="1398252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Group 4"/>
          <p:cNvGrpSpPr>
            <a:grpSpLocks noChangeAspect="1"/>
          </p:cNvGrpSpPr>
          <p:nvPr/>
        </p:nvGrpSpPr>
        <p:grpSpPr bwMode="auto">
          <a:xfrm>
            <a:off x="3611644" y="2153861"/>
            <a:ext cx="420586" cy="492878"/>
            <a:chOff x="1776" y="1776"/>
            <a:chExt cx="64" cy="75"/>
          </a:xfrm>
          <a:solidFill>
            <a:srgbClr val="01ACBE"/>
          </a:solidFill>
        </p:grpSpPr>
        <p:sp>
          <p:nvSpPr>
            <p:cNvPr id="80" name="淘宝网Chenying0907出品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淘宝网Chenying0907出品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淘宝网Chenying0907出品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淘宝网Chenying0907出品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4" name="Group 18"/>
          <p:cNvGrpSpPr>
            <a:grpSpLocks noChangeAspect="1"/>
          </p:cNvGrpSpPr>
          <p:nvPr/>
        </p:nvGrpSpPr>
        <p:grpSpPr bwMode="auto">
          <a:xfrm>
            <a:off x="7973606" y="4309492"/>
            <a:ext cx="427141" cy="398016"/>
            <a:chOff x="3802" y="2858"/>
            <a:chExt cx="616" cy="574"/>
          </a:xfrm>
          <a:solidFill>
            <a:srgbClr val="7B4690"/>
          </a:solidFill>
        </p:grpSpPr>
        <p:sp>
          <p:nvSpPr>
            <p:cNvPr id="85" name="淘宝网Chenying0907出品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6" name="淘宝网Chenying0907出品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7" name="淘宝网Chenying0907出品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8" name="淘宝网Chenying0907出品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9" name="淘宝网Chenying0907出品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0" name="Group 13"/>
          <p:cNvGrpSpPr>
            <a:grpSpLocks noChangeAspect="1"/>
          </p:cNvGrpSpPr>
          <p:nvPr/>
        </p:nvGrpSpPr>
        <p:grpSpPr bwMode="auto">
          <a:xfrm>
            <a:off x="3565491" y="4247730"/>
            <a:ext cx="512891" cy="521540"/>
            <a:chOff x="2426" y="2745"/>
            <a:chExt cx="593" cy="603"/>
          </a:xfrm>
          <a:solidFill>
            <a:srgbClr val="FFB850"/>
          </a:solidFill>
        </p:grpSpPr>
        <p:sp>
          <p:nvSpPr>
            <p:cNvPr id="91" name="淘宝网Chenying0907出品 14"/>
            <p:cNvSpPr>
              <a:spLocks/>
            </p:cNvSpPr>
            <p:nvPr/>
          </p:nvSpPr>
          <p:spPr bwMode="auto">
            <a:xfrm>
              <a:off x="2442" y="2772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淘宝网Chenying0907出品 15"/>
            <p:cNvSpPr>
              <a:spLocks noEditPoints="1"/>
            </p:cNvSpPr>
            <p:nvPr/>
          </p:nvSpPr>
          <p:spPr bwMode="auto">
            <a:xfrm>
              <a:off x="2426" y="2745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3" name="淘宝网Chenying0907出品 92"/>
          <p:cNvGrpSpPr/>
          <p:nvPr/>
        </p:nvGrpSpPr>
        <p:grpSpPr>
          <a:xfrm>
            <a:off x="7966803" y="2160480"/>
            <a:ext cx="440749" cy="479640"/>
            <a:chOff x="4873628" y="1965320"/>
            <a:chExt cx="269874" cy="293687"/>
          </a:xfrm>
          <a:solidFill>
            <a:srgbClr val="F8353D"/>
          </a:solidFill>
        </p:grpSpPr>
        <p:sp>
          <p:nvSpPr>
            <p:cNvPr id="94" name="淘宝网Chenying0907出品 502"/>
            <p:cNvSpPr>
              <a:spLocks/>
            </p:cNvSpPr>
            <p:nvPr/>
          </p:nvSpPr>
          <p:spPr bwMode="auto">
            <a:xfrm>
              <a:off x="4873628" y="2127243"/>
              <a:ext cx="112713" cy="131762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5" name="淘宝网Chenying0907出品 503"/>
            <p:cNvSpPr>
              <a:spLocks/>
            </p:cNvSpPr>
            <p:nvPr/>
          </p:nvSpPr>
          <p:spPr bwMode="auto">
            <a:xfrm>
              <a:off x="4884746" y="1973256"/>
              <a:ext cx="41275" cy="146049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淘宝网Chenying0907出品 504"/>
            <p:cNvSpPr>
              <a:spLocks/>
            </p:cNvSpPr>
            <p:nvPr/>
          </p:nvSpPr>
          <p:spPr bwMode="auto">
            <a:xfrm>
              <a:off x="4940314" y="1965320"/>
              <a:ext cx="177801" cy="293687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淘宝网Chenying0907出品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9242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9" grpId="0" animBg="1"/>
      <p:bldP spid="40" grpId="0" animBg="1"/>
      <p:bldP spid="4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6" name="淘宝网Chenying0907出品 25"/>
          <p:cNvGrpSpPr/>
          <p:nvPr/>
        </p:nvGrpSpPr>
        <p:grpSpPr>
          <a:xfrm>
            <a:off x="1860951" y="1617454"/>
            <a:ext cx="3656600" cy="3851692"/>
            <a:chOff x="975360" y="1557338"/>
            <a:chExt cx="3586480" cy="3777832"/>
          </a:xfrm>
        </p:grpSpPr>
        <p:sp>
          <p:nvSpPr>
            <p:cNvPr id="27" name="Ellipse 98"/>
            <p:cNvSpPr/>
            <p:nvPr/>
          </p:nvSpPr>
          <p:spPr bwMode="auto">
            <a:xfrm rot="10800000" flipV="1">
              <a:off x="1268566" y="5038186"/>
              <a:ext cx="3009595" cy="296984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FFFF"/>
                </a:solidFill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26" t="1778" r="1926" b="2074"/>
            <a:stretch>
              <a:fillRect/>
            </a:stretch>
          </p:blipFill>
          <p:spPr>
            <a:xfrm>
              <a:off x="975360" y="1557338"/>
              <a:ext cx="3586480" cy="3586480"/>
            </a:xfrm>
            <a:custGeom>
              <a:avLst/>
              <a:gdLst>
                <a:gd name="connsiteX0" fmla="*/ 3296920 w 6593840"/>
                <a:gd name="connsiteY0" fmla="*/ 0 h 6593840"/>
                <a:gd name="connsiteX1" fmla="*/ 6593840 w 6593840"/>
                <a:gd name="connsiteY1" fmla="*/ 3296920 h 6593840"/>
                <a:gd name="connsiteX2" fmla="*/ 3296920 w 6593840"/>
                <a:gd name="connsiteY2" fmla="*/ 6593840 h 6593840"/>
                <a:gd name="connsiteX3" fmla="*/ 0 w 6593840"/>
                <a:gd name="connsiteY3" fmla="*/ 3296920 h 6593840"/>
                <a:gd name="connsiteX4" fmla="*/ 3296920 w 6593840"/>
                <a:gd name="connsiteY4" fmla="*/ 0 h 6593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3840" h="6593840">
                  <a:moveTo>
                    <a:pt x="3296920" y="0"/>
                  </a:moveTo>
                  <a:cubicBezTo>
                    <a:pt x="5117759" y="0"/>
                    <a:pt x="6593840" y="1476081"/>
                    <a:pt x="6593840" y="3296920"/>
                  </a:cubicBezTo>
                  <a:cubicBezTo>
                    <a:pt x="6593840" y="5117759"/>
                    <a:pt x="5117759" y="6593840"/>
                    <a:pt x="3296920" y="6593840"/>
                  </a:cubicBezTo>
                  <a:cubicBezTo>
                    <a:pt x="1476081" y="6593840"/>
                    <a:pt x="0" y="5117759"/>
                    <a:pt x="0" y="3296920"/>
                  </a:cubicBezTo>
                  <a:cubicBezTo>
                    <a:pt x="0" y="1476081"/>
                    <a:pt x="1476081" y="0"/>
                    <a:pt x="3296920" y="0"/>
                  </a:cubicBezTo>
                  <a:close/>
                </a:path>
              </a:pathLst>
            </a:custGeom>
            <a:effectLst/>
          </p:spPr>
        </p:pic>
      </p:grpSp>
      <p:grpSp>
        <p:nvGrpSpPr>
          <p:cNvPr id="56" name="淘宝网Chenying0907出品 55"/>
          <p:cNvGrpSpPr/>
          <p:nvPr/>
        </p:nvGrpSpPr>
        <p:grpSpPr>
          <a:xfrm>
            <a:off x="5847620" y="3057110"/>
            <a:ext cx="1160076" cy="1028168"/>
            <a:chOff x="3295850" y="2263222"/>
            <a:chExt cx="2643765" cy="2343151"/>
          </a:xfrm>
        </p:grpSpPr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0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1" name="淘宝网Chenying0907出品 60"/>
          <p:cNvGrpSpPr/>
          <p:nvPr/>
        </p:nvGrpSpPr>
        <p:grpSpPr>
          <a:xfrm>
            <a:off x="5819358" y="1526658"/>
            <a:ext cx="1160076" cy="1028168"/>
            <a:chOff x="3295850" y="2263222"/>
            <a:chExt cx="2643765" cy="2343151"/>
          </a:xfrm>
        </p:grpSpPr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5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6" name="淘宝网Chenying0907出品 7"/>
          <p:cNvSpPr txBox="1"/>
          <p:nvPr/>
        </p:nvSpPr>
        <p:spPr>
          <a:xfrm>
            <a:off x="7162154" y="1916006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淘宝网Chenying0907出品 66"/>
          <p:cNvGrpSpPr/>
          <p:nvPr/>
        </p:nvGrpSpPr>
        <p:grpSpPr>
          <a:xfrm>
            <a:off x="6153449" y="1807920"/>
            <a:ext cx="495785" cy="493987"/>
            <a:chOff x="6602606" y="810033"/>
            <a:chExt cx="706229" cy="703668"/>
          </a:xfrm>
          <a:solidFill>
            <a:schemeClr val="bg1"/>
          </a:solidFill>
        </p:grpSpPr>
        <p:sp>
          <p:nvSpPr>
            <p:cNvPr id="68" name="淘宝网Chenying0907出品 9"/>
            <p:cNvSpPr>
              <a:spLocks noEditPoints="1"/>
            </p:cNvSpPr>
            <p:nvPr/>
          </p:nvSpPr>
          <p:spPr bwMode="auto">
            <a:xfrm>
              <a:off x="6697696" y="810033"/>
              <a:ext cx="516048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淘宝网Chenying0907出品 10"/>
            <p:cNvSpPr>
              <a:spLocks noEditPoints="1"/>
            </p:cNvSpPr>
            <p:nvPr/>
          </p:nvSpPr>
          <p:spPr bwMode="auto">
            <a:xfrm>
              <a:off x="6602606" y="878425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淘宝网Chenying0907出品 11"/>
            <p:cNvSpPr>
              <a:spLocks/>
            </p:cNvSpPr>
            <p:nvPr/>
          </p:nvSpPr>
          <p:spPr bwMode="auto">
            <a:xfrm>
              <a:off x="6829360" y="958521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1" name="淘宝网Chenying0907出品 70"/>
          <p:cNvGrpSpPr/>
          <p:nvPr/>
        </p:nvGrpSpPr>
        <p:grpSpPr>
          <a:xfrm>
            <a:off x="6190060" y="3326504"/>
            <a:ext cx="486093" cy="489380"/>
            <a:chOff x="8026400" y="804913"/>
            <a:chExt cx="702937" cy="707692"/>
          </a:xfrm>
          <a:solidFill>
            <a:schemeClr val="bg1"/>
          </a:solidFill>
        </p:grpSpPr>
        <p:sp>
          <p:nvSpPr>
            <p:cNvPr id="72" name="淘宝网Chenying0907出品 12"/>
            <p:cNvSpPr>
              <a:spLocks/>
            </p:cNvSpPr>
            <p:nvPr/>
          </p:nvSpPr>
          <p:spPr bwMode="auto">
            <a:xfrm>
              <a:off x="8268515" y="1320961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淘宝网Chenying0907出品 13"/>
            <p:cNvSpPr>
              <a:spLocks noEditPoints="1"/>
            </p:cNvSpPr>
            <p:nvPr/>
          </p:nvSpPr>
          <p:spPr bwMode="auto">
            <a:xfrm>
              <a:off x="8026400" y="804913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4" name="淘宝网Chenying0907出品 11"/>
          <p:cNvSpPr txBox="1"/>
          <p:nvPr/>
        </p:nvSpPr>
        <p:spPr>
          <a:xfrm>
            <a:off x="7162154" y="1494892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淘宝网Chenying0907出品 12"/>
          <p:cNvSpPr txBox="1"/>
          <p:nvPr/>
        </p:nvSpPr>
        <p:spPr>
          <a:xfrm>
            <a:off x="7162154" y="3051945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淘宝网Chenying0907出品 13"/>
          <p:cNvSpPr txBox="1"/>
          <p:nvPr/>
        </p:nvSpPr>
        <p:spPr>
          <a:xfrm>
            <a:off x="7162155" y="3481380"/>
            <a:ext cx="34719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</p:txBody>
      </p:sp>
      <p:grpSp>
        <p:nvGrpSpPr>
          <p:cNvPr id="77" name="淘宝网Chenying0907出品 76"/>
          <p:cNvGrpSpPr/>
          <p:nvPr/>
        </p:nvGrpSpPr>
        <p:grpSpPr>
          <a:xfrm>
            <a:off x="5881563" y="4641286"/>
            <a:ext cx="1160076" cy="1028168"/>
            <a:chOff x="3295850" y="2263222"/>
            <a:chExt cx="2643765" cy="2343151"/>
          </a:xfrm>
        </p:grpSpPr>
        <p:sp>
          <p:nvSpPr>
            <p:cNvPr id="79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1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pic>
        <p:nvPicPr>
          <p:cNvPr id="82" name="淘宝网Chenying0907出品 13" descr="camera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4503" y="4918841"/>
            <a:ext cx="482046" cy="482046"/>
          </a:xfrm>
          <a:prstGeom prst="rect">
            <a:avLst/>
          </a:prstGeom>
        </p:spPr>
      </p:pic>
      <p:sp>
        <p:nvSpPr>
          <p:cNvPr id="83" name="淘宝网Chenying0907出品 7"/>
          <p:cNvSpPr txBox="1"/>
          <p:nvPr/>
        </p:nvSpPr>
        <p:spPr>
          <a:xfrm>
            <a:off x="7166676" y="5108977"/>
            <a:ext cx="34719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您的内容打在这里，或者通过复制您的文本后，在此框中选择粘贴。您的内容打在这里，或者通过复制您的文本后。</a:t>
            </a:r>
          </a:p>
          <a:p>
            <a:pPr algn="just"/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淘宝网Chenying0907出品 11"/>
          <p:cNvSpPr txBox="1"/>
          <p:nvPr/>
        </p:nvSpPr>
        <p:spPr>
          <a:xfrm>
            <a:off x="7166676" y="4687863"/>
            <a:ext cx="264716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  <a:endParaRPr lang="zh-CN" altLang="en-US" sz="22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6613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66" grpId="0"/>
      <p:bldP spid="74" grpId="0"/>
      <p:bldP spid="75" grpId="0"/>
      <p:bldP spid="76" grpId="0"/>
      <p:bldP spid="83" grpId="0"/>
      <p:bldP spid="8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22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7140" y="1611580"/>
            <a:ext cx="3806423" cy="5246420"/>
          </a:xfrm>
          <a:prstGeom prst="rect">
            <a:avLst/>
          </a:prstGeom>
        </p:spPr>
      </p:pic>
      <p:sp>
        <p:nvSpPr>
          <p:cNvPr id="17" name="圆角淘宝网Chenying0907出品 16"/>
          <p:cNvSpPr/>
          <p:nvPr/>
        </p:nvSpPr>
        <p:spPr>
          <a:xfrm>
            <a:off x="5665539" y="1928083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淘宝网Chenying0907出品 17"/>
          <p:cNvSpPr/>
          <p:nvPr/>
        </p:nvSpPr>
        <p:spPr>
          <a:xfrm>
            <a:off x="5665538" y="1928083"/>
            <a:ext cx="2443129" cy="144016"/>
          </a:xfrm>
          <a:prstGeom prst="roundRect">
            <a:avLst>
              <a:gd name="adj" fmla="val 50000"/>
            </a:avLst>
          </a:prstGeom>
          <a:solidFill>
            <a:srgbClr val="FFB8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淘宝网Chenying0907出品 9"/>
          <p:cNvSpPr txBox="1"/>
          <p:nvPr/>
        </p:nvSpPr>
        <p:spPr>
          <a:xfrm>
            <a:off x="5665539" y="2072099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学习能力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0" name="淘宝网Chenying0907出品 19"/>
          <p:cNvGrpSpPr/>
          <p:nvPr/>
        </p:nvGrpSpPr>
        <p:grpSpPr>
          <a:xfrm>
            <a:off x="7961367" y="1628800"/>
            <a:ext cx="360040" cy="238527"/>
            <a:chOff x="4909455" y="1320661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淘宝网Chenying0907出品标注 20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FFB8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2" name="淘宝网Chenying0907出品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23" name="圆角淘宝网Chenying0907出品 22"/>
          <p:cNvSpPr/>
          <p:nvPr/>
        </p:nvSpPr>
        <p:spPr>
          <a:xfrm>
            <a:off x="5665539" y="2488758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淘宝网Chenying0907出品 23"/>
          <p:cNvSpPr/>
          <p:nvPr/>
        </p:nvSpPr>
        <p:spPr>
          <a:xfrm>
            <a:off x="5665538" y="2488758"/>
            <a:ext cx="3214643" cy="144016"/>
          </a:xfrm>
          <a:prstGeom prst="roundRect">
            <a:avLst>
              <a:gd name="adj" fmla="val 50000"/>
            </a:avLst>
          </a:prstGeom>
          <a:solidFill>
            <a:srgbClr val="00ACB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淘宝网Chenying0907出品 9"/>
          <p:cNvSpPr txBox="1"/>
          <p:nvPr/>
        </p:nvSpPr>
        <p:spPr>
          <a:xfrm>
            <a:off x="5665539" y="2632774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领导力</a:t>
            </a:r>
          </a:p>
        </p:txBody>
      </p:sp>
      <p:grpSp>
        <p:nvGrpSpPr>
          <p:cNvPr id="26" name="淘宝网Chenying0907出品 25"/>
          <p:cNvGrpSpPr/>
          <p:nvPr/>
        </p:nvGrpSpPr>
        <p:grpSpPr>
          <a:xfrm>
            <a:off x="8761883" y="2182361"/>
            <a:ext cx="360040" cy="238527"/>
            <a:chOff x="4909455" y="1309410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淘宝网Chenying0907出品标注 26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00ACB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28" name="淘宝网Chenying0907出品 9"/>
            <p:cNvSpPr txBox="1"/>
            <p:nvPr/>
          </p:nvSpPr>
          <p:spPr>
            <a:xfrm>
              <a:off x="4909455" y="1309410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29" name="圆角淘宝网Chenying0907出品 28"/>
          <p:cNvSpPr/>
          <p:nvPr/>
        </p:nvSpPr>
        <p:spPr>
          <a:xfrm>
            <a:off x="5665539" y="304231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圆角淘宝网Chenying0907出品 29"/>
          <p:cNvSpPr/>
          <p:nvPr/>
        </p:nvSpPr>
        <p:spPr>
          <a:xfrm>
            <a:off x="5665539" y="304231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淘宝网Chenying0907出品 9"/>
          <p:cNvSpPr txBox="1"/>
          <p:nvPr/>
        </p:nvSpPr>
        <p:spPr>
          <a:xfrm>
            <a:off x="5665539" y="318633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工作能力</a:t>
            </a:r>
          </a:p>
        </p:txBody>
      </p:sp>
      <p:grpSp>
        <p:nvGrpSpPr>
          <p:cNvPr id="32" name="淘宝网Chenying0907出品 31"/>
          <p:cNvGrpSpPr/>
          <p:nvPr/>
        </p:nvGrpSpPr>
        <p:grpSpPr>
          <a:xfrm>
            <a:off x="9112164" y="2758425"/>
            <a:ext cx="360040" cy="238527"/>
            <a:chOff x="4909455" y="1331912"/>
            <a:chExt cx="360040" cy="23852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淘宝网Chenying0907出品标注 32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34" name="淘宝网Chenying0907出品 9"/>
            <p:cNvSpPr txBox="1"/>
            <p:nvPr/>
          </p:nvSpPr>
          <p:spPr>
            <a:xfrm>
              <a:off x="4909455" y="1331912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5665539" y="4293096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详细。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圆角淘宝网Chenying0907出品 35"/>
          <p:cNvSpPr/>
          <p:nvPr/>
        </p:nvSpPr>
        <p:spPr>
          <a:xfrm>
            <a:off x="5665539" y="3580129"/>
            <a:ext cx="39604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淘宝网Chenying0907出品 36"/>
          <p:cNvSpPr/>
          <p:nvPr/>
        </p:nvSpPr>
        <p:spPr>
          <a:xfrm>
            <a:off x="5665539" y="3580129"/>
            <a:ext cx="3600400" cy="144016"/>
          </a:xfrm>
          <a:prstGeom prst="roundRect">
            <a:avLst>
              <a:gd name="adj" fmla="val 50000"/>
            </a:avLst>
          </a:prstGeom>
          <a:solidFill>
            <a:srgbClr val="663A77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淘宝网Chenying0907出品 9"/>
          <p:cNvSpPr txBox="1"/>
          <p:nvPr/>
        </p:nvSpPr>
        <p:spPr>
          <a:xfrm>
            <a:off x="5665539" y="3724145"/>
            <a:ext cx="1368152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创新能力</a:t>
            </a:r>
          </a:p>
        </p:txBody>
      </p:sp>
      <p:grpSp>
        <p:nvGrpSpPr>
          <p:cNvPr id="39" name="淘宝网Chenying0907出品 38"/>
          <p:cNvGrpSpPr/>
          <p:nvPr/>
        </p:nvGrpSpPr>
        <p:grpSpPr>
          <a:xfrm>
            <a:off x="9123010" y="3262481"/>
            <a:ext cx="360040" cy="249779"/>
            <a:chOff x="4920301" y="1298158"/>
            <a:chExt cx="360040" cy="24977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淘宝网Chenying0907出品标注 39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41" name="淘宝网Chenying0907出品 9"/>
            <p:cNvSpPr txBox="1"/>
            <p:nvPr/>
          </p:nvSpPr>
          <p:spPr>
            <a:xfrm>
              <a:off x="4920301" y="1298158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2382198" y="2099295"/>
            <a:ext cx="2131213" cy="1888880"/>
            <a:chOff x="3295850" y="2263222"/>
            <a:chExt cx="2643765" cy="2343151"/>
          </a:xfrm>
        </p:grpSpPr>
        <p:sp>
          <p:nvSpPr>
            <p:cNvPr id="43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淘宝网Chenying0907出品 5"/>
            <p:cNvSpPr>
              <a:spLocks/>
            </p:cNvSpPr>
            <p:nvPr/>
          </p:nvSpPr>
          <p:spPr bwMode="auto">
            <a:xfrm rot="10800000">
              <a:off x="3589409" y="2523400"/>
              <a:ext cx="2056649" cy="1822795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blipFill dpi="0" rotWithShape="0">
              <a:blip r:embed="rId5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harpenSoften amount="-10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4513" r="-14513"/>
              </a:stretch>
            </a:blipFill>
            <a:ln w="9525">
              <a:solidFill>
                <a:schemeClr val="bg1">
                  <a:lumMod val="95000"/>
                </a:schemeClr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5" name="六边形 44"/>
          <p:cNvSpPr/>
          <p:nvPr/>
        </p:nvSpPr>
        <p:spPr>
          <a:xfrm flipH="1">
            <a:off x="2580106" y="4098324"/>
            <a:ext cx="1782638" cy="410796"/>
          </a:xfrm>
          <a:prstGeom prst="hexagon">
            <a:avLst/>
          </a:prstGeom>
          <a:gradFill>
            <a:gsLst>
              <a:gs pos="0">
                <a:srgbClr val="DBDBDB"/>
              </a:gs>
              <a:gs pos="100000">
                <a:srgbClr val="F7F7F7"/>
              </a:gs>
            </a:gsLst>
            <a:lin ang="5400000" scaled="0"/>
          </a:gradFill>
          <a:ln w="19050">
            <a:gradFill>
              <a:gsLst>
                <a:gs pos="0">
                  <a:schemeClr val="bg1"/>
                </a:gs>
                <a:gs pos="100000">
                  <a:srgbClr val="CBCBCB"/>
                </a:gs>
              </a:gsLst>
              <a:lin ang="5400000" scaled="0"/>
            </a:gradFill>
          </a:ln>
          <a:effectLst>
            <a:outerShdw blurRad="190500" dist="762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淘宝网Chenying0907出品 3"/>
          <p:cNvSpPr>
            <a:spLocks noChangeArrowheads="1"/>
          </p:cNvSpPr>
          <p:nvPr/>
        </p:nvSpPr>
        <p:spPr bwMode="auto">
          <a:xfrm>
            <a:off x="2930408" y="4119060"/>
            <a:ext cx="1107978" cy="369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228638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 animBg="1"/>
      <p:bldP spid="18" grpId="0" animBg="1"/>
      <p:bldP spid="19" grpId="0"/>
      <p:bldP spid="23" grpId="0" animBg="1"/>
      <p:bldP spid="24" grpId="0" animBg="1"/>
      <p:bldP spid="25" grpId="0"/>
      <p:bldP spid="29" grpId="0" animBg="1"/>
      <p:bldP spid="30" grpId="0" animBg="1"/>
      <p:bldP spid="31" grpId="0"/>
      <p:bldP spid="35" grpId="0"/>
      <p:bldP spid="36" grpId="0" animBg="1"/>
      <p:bldP spid="37" grpId="0" animBg="1"/>
      <p:bldP spid="38" grpId="0"/>
      <p:bldP spid="45" grpId="0" animBg="1"/>
      <p:bldP spid="4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23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/>
          <p:nvPr/>
        </p:nvSpPr>
        <p:spPr>
          <a:xfrm rot="9205952">
            <a:off x="4931987" y="3424192"/>
            <a:ext cx="2247068" cy="249819"/>
          </a:xfrm>
          <a:prstGeom prst="rect">
            <a:avLst/>
          </a:prstGeom>
          <a:solidFill>
            <a:srgbClr val="00ACBE"/>
          </a:solidFill>
          <a:ln>
            <a:noFill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sp>
        <p:nvSpPr>
          <p:cNvPr id="17" name="淘宝网Chenying0907出品 16"/>
          <p:cNvSpPr/>
          <p:nvPr/>
        </p:nvSpPr>
        <p:spPr>
          <a:xfrm rot="2256138">
            <a:off x="4655027" y="4617089"/>
            <a:ext cx="2539871" cy="233992"/>
          </a:xfrm>
          <a:prstGeom prst="rect">
            <a:avLst/>
          </a:prstGeom>
          <a:solidFill>
            <a:srgbClr val="F8353D"/>
          </a:solidFill>
          <a:ln>
            <a:noFill/>
          </a:ln>
          <a:effectLst>
            <a:innerShdw blurRad="50800" dist="50800" dir="135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sp>
        <p:nvSpPr>
          <p:cNvPr id="18" name="淘宝网Chenying0907出品 17"/>
          <p:cNvSpPr/>
          <p:nvPr/>
        </p:nvSpPr>
        <p:spPr>
          <a:xfrm rot="2256138">
            <a:off x="4655027" y="2085506"/>
            <a:ext cx="2539871" cy="233992"/>
          </a:xfrm>
          <a:prstGeom prst="rect">
            <a:avLst/>
          </a:prstGeom>
          <a:solidFill>
            <a:srgbClr val="FFB850"/>
          </a:solidFill>
          <a:ln>
            <a:noFill/>
          </a:ln>
          <a:effectLst>
            <a:innerShdw blurRad="50800" dist="50800" dir="16200000">
              <a:prstClr val="black">
                <a:alpha val="3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A783A"/>
              </a:solidFill>
              <a:latin typeface="Impact MT Std" pitchFamily="34" charset="0"/>
            </a:endParaRPr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4609713" y="1082217"/>
            <a:ext cx="769410" cy="769410"/>
            <a:chOff x="4609713" y="938201"/>
            <a:chExt cx="769410" cy="769410"/>
          </a:xfrm>
        </p:grpSpPr>
        <p:grpSp>
          <p:nvGrpSpPr>
            <p:cNvPr id="20" name="淘宝网Chenying0907出品 19"/>
            <p:cNvGrpSpPr/>
            <p:nvPr/>
          </p:nvGrpSpPr>
          <p:grpSpPr>
            <a:xfrm>
              <a:off x="4609713" y="938201"/>
              <a:ext cx="769410" cy="769410"/>
              <a:chOff x="1273629" y="1224643"/>
              <a:chExt cx="2171700" cy="2171700"/>
            </a:xfrm>
          </p:grpSpPr>
          <p:sp>
            <p:nvSpPr>
              <p:cNvPr id="22" name="圆角淘宝网Chenying0907出品 21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B850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3" name="圆角淘宝网Chenying0907出品 22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B85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21" name="淘宝网Chenying0907出品 23"/>
            <p:cNvSpPr txBox="1"/>
            <p:nvPr/>
          </p:nvSpPr>
          <p:spPr>
            <a:xfrm>
              <a:off x="4708490" y="1058526"/>
              <a:ext cx="57874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FB850"/>
                  </a:solidFill>
                  <a:latin typeface="Impact MT Std" pitchFamily="34" charset="0"/>
                  <a:cs typeface="Aharoni" panose="02010803020104030203" pitchFamily="2" charset="-79"/>
                </a:rPr>
                <a:t>01</a:t>
              </a:r>
              <a:endParaRPr lang="zh-CN" altLang="en-US" sz="3200" dirty="0">
                <a:solidFill>
                  <a:srgbClr val="FFB85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4" name="淘宝网Chenying0907出品 23"/>
          <p:cNvGrpSpPr/>
          <p:nvPr/>
        </p:nvGrpSpPr>
        <p:grpSpPr>
          <a:xfrm>
            <a:off x="6619070" y="2509458"/>
            <a:ext cx="769410" cy="769410"/>
            <a:chOff x="6619070" y="2365442"/>
            <a:chExt cx="769410" cy="769410"/>
          </a:xfrm>
        </p:grpSpPr>
        <p:grpSp>
          <p:nvGrpSpPr>
            <p:cNvPr id="25" name="淘宝网Chenying0907出品 24"/>
            <p:cNvGrpSpPr/>
            <p:nvPr/>
          </p:nvGrpSpPr>
          <p:grpSpPr>
            <a:xfrm>
              <a:off x="6619070" y="2365442"/>
              <a:ext cx="769410" cy="769410"/>
              <a:chOff x="1273629" y="1224643"/>
              <a:chExt cx="2171700" cy="2171700"/>
            </a:xfrm>
          </p:grpSpPr>
          <p:sp>
            <p:nvSpPr>
              <p:cNvPr id="27" name="圆角淘宝网Chenying0907出品 26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ACBE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28" name="圆角淘宝网Chenying0907出品 27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0ACBE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26" name="淘宝网Chenying0907出品 24"/>
            <p:cNvSpPr txBox="1"/>
            <p:nvPr/>
          </p:nvSpPr>
          <p:spPr>
            <a:xfrm>
              <a:off x="6700219" y="2496463"/>
              <a:ext cx="6861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00ACBE"/>
                  </a:solidFill>
                  <a:latin typeface="Impact MT Std" pitchFamily="34" charset="0"/>
                  <a:cs typeface="Aharoni" panose="02010803020104030203" pitchFamily="2" charset="-79"/>
                </a:rPr>
                <a:t>02</a:t>
              </a:r>
              <a:endParaRPr lang="zh-CN" altLang="en-US" sz="3200" dirty="0">
                <a:solidFill>
                  <a:srgbClr val="00ACBE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4609713" y="3774617"/>
            <a:ext cx="769410" cy="769410"/>
            <a:chOff x="4609713" y="3630601"/>
            <a:chExt cx="769410" cy="769410"/>
          </a:xfrm>
        </p:grpSpPr>
        <p:grpSp>
          <p:nvGrpSpPr>
            <p:cNvPr id="30" name="淘宝网Chenying0907出品 29"/>
            <p:cNvGrpSpPr/>
            <p:nvPr/>
          </p:nvGrpSpPr>
          <p:grpSpPr>
            <a:xfrm>
              <a:off x="4609713" y="3630601"/>
              <a:ext cx="769410" cy="769410"/>
              <a:chOff x="1273629" y="1224643"/>
              <a:chExt cx="2171700" cy="2171700"/>
            </a:xfrm>
          </p:grpSpPr>
          <p:sp>
            <p:nvSpPr>
              <p:cNvPr id="32" name="圆角淘宝网Chenying0907出品 31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8353D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33" name="圆角淘宝网Chenying0907出品 32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8353D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1" name="淘宝网Chenying0907出品 25"/>
            <p:cNvSpPr txBox="1"/>
            <p:nvPr/>
          </p:nvSpPr>
          <p:spPr>
            <a:xfrm>
              <a:off x="4688057" y="3734475"/>
              <a:ext cx="6910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F8353D"/>
                  </a:solidFill>
                  <a:latin typeface="Impact MT Std" pitchFamily="34" charset="0"/>
                  <a:cs typeface="Aharoni" panose="02010803020104030203" pitchFamily="2" charset="-79"/>
                </a:rPr>
                <a:t>03</a:t>
              </a:r>
              <a:endParaRPr lang="zh-CN" altLang="en-US" sz="3200" dirty="0">
                <a:solidFill>
                  <a:srgbClr val="F8353D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6616997" y="5031917"/>
            <a:ext cx="769410" cy="769410"/>
            <a:chOff x="6616997" y="4887901"/>
            <a:chExt cx="769410" cy="769410"/>
          </a:xfrm>
        </p:grpSpPr>
        <p:grpSp>
          <p:nvGrpSpPr>
            <p:cNvPr id="35" name="淘宝网Chenying0907出品 34"/>
            <p:cNvGrpSpPr/>
            <p:nvPr/>
          </p:nvGrpSpPr>
          <p:grpSpPr>
            <a:xfrm>
              <a:off x="6616997" y="4887901"/>
              <a:ext cx="769410" cy="769410"/>
              <a:chOff x="1273629" y="1224643"/>
              <a:chExt cx="2171700" cy="2171700"/>
            </a:xfrm>
          </p:grpSpPr>
          <p:sp>
            <p:nvSpPr>
              <p:cNvPr id="37" name="圆角淘宝网Chenying0907出品 36"/>
              <p:cNvSpPr/>
              <p:nvPr/>
            </p:nvSpPr>
            <p:spPr>
              <a:xfrm>
                <a:off x="1273629" y="1224643"/>
                <a:ext cx="2171700" cy="2171700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270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8100000" scaled="0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  <a:latin typeface="Impact MT Std" pitchFamily="34" charset="0"/>
                </a:endParaRPr>
              </a:p>
            </p:txBody>
          </p:sp>
          <p:sp>
            <p:nvSpPr>
              <p:cNvPr id="38" name="圆角淘宝网Chenying0907出品 37"/>
              <p:cNvSpPr/>
              <p:nvPr/>
            </p:nvSpPr>
            <p:spPr>
              <a:xfrm>
                <a:off x="1532996" y="1484010"/>
                <a:ext cx="1652966" cy="1652966"/>
              </a:xfrm>
              <a:prstGeom prst="roundRect">
                <a:avLst/>
              </a:pr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8100000" scaled="0"/>
              </a:gradFill>
              <a:ln w="19050"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EEEEEE"/>
                    </a:gs>
                  </a:gsLst>
                  <a:lin ang="5400000" scaled="1"/>
                </a:gradFill>
              </a:ln>
              <a:effectLst>
                <a:outerShdw blurRad="101600" dist="50800" dir="8100000" algn="tr" rotWithShape="0">
                  <a:prstClr val="black">
                    <a:alpha val="3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7030A0"/>
                  </a:solidFill>
                  <a:latin typeface="Impact MT Std" pitchFamily="34" charset="0"/>
                </a:endParaRPr>
              </a:p>
            </p:txBody>
          </p:sp>
        </p:grpSp>
        <p:sp>
          <p:nvSpPr>
            <p:cNvPr id="36" name="淘宝网Chenying0907出品 26"/>
            <p:cNvSpPr txBox="1"/>
            <p:nvPr/>
          </p:nvSpPr>
          <p:spPr>
            <a:xfrm>
              <a:off x="6694267" y="5004465"/>
              <a:ext cx="6921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7030A0"/>
                  </a:solidFill>
                  <a:latin typeface="Impact MT Std" pitchFamily="34" charset="0"/>
                  <a:cs typeface="Aharoni" panose="02010803020104030203" pitchFamily="2" charset="-79"/>
                </a:rPr>
                <a:t>04</a:t>
              </a:r>
              <a:endParaRPr lang="zh-CN" altLang="en-US" sz="3200" dirty="0">
                <a:solidFill>
                  <a:srgbClr val="7030A0"/>
                </a:solidFill>
                <a:latin typeface="Impact MT Std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39" name="淘宝网Chenying0907出品 38"/>
          <p:cNvGrpSpPr/>
          <p:nvPr/>
        </p:nvGrpSpPr>
        <p:grpSpPr>
          <a:xfrm>
            <a:off x="1852445" y="2070294"/>
            <a:ext cx="3985755" cy="1227635"/>
            <a:chOff x="1852445" y="1926278"/>
            <a:chExt cx="3985755" cy="1227635"/>
          </a:xfrm>
        </p:grpSpPr>
        <p:sp>
          <p:nvSpPr>
            <p:cNvPr id="40" name="淘宝网Chenying0907出品 39"/>
            <p:cNvSpPr/>
            <p:nvPr/>
          </p:nvSpPr>
          <p:spPr>
            <a:xfrm>
              <a:off x="1852445" y="1926278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" fmla="*/ 2975428 w 2975428"/>
                <a:gd name="connsiteY0" fmla="*/ 537029 h 537029"/>
                <a:gd name="connsiteX1" fmla="*/ 2307771 w 2975428"/>
                <a:gd name="connsiteY1" fmla="*/ 0 h 537029"/>
                <a:gd name="connsiteX2" fmla="*/ 0 w 2975428"/>
                <a:gd name="connsiteY2" fmla="*/ 0 h 537029"/>
                <a:gd name="connsiteX0" fmla="*/ 3004456 w 3004456"/>
                <a:gd name="connsiteY0" fmla="*/ 537029 h 537029"/>
                <a:gd name="connsiteX1" fmla="*/ 2336799 w 3004456"/>
                <a:gd name="connsiteY1" fmla="*/ 0 h 537029"/>
                <a:gd name="connsiteX2" fmla="*/ 0 w 3004456"/>
                <a:gd name="connsiteY2" fmla="*/ 0 h 537029"/>
                <a:gd name="connsiteX0" fmla="*/ 3156340 w 3156340"/>
                <a:gd name="connsiteY0" fmla="*/ 537029 h 537029"/>
                <a:gd name="connsiteX1" fmla="*/ 2488683 w 3156340"/>
                <a:gd name="connsiteY1" fmla="*/ 0 h 537029"/>
                <a:gd name="connsiteX2" fmla="*/ 0 w 3156340"/>
                <a:gd name="connsiteY2" fmla="*/ 0 h 537029"/>
                <a:gd name="connsiteX0" fmla="*/ 3788175 w 3788175"/>
                <a:gd name="connsiteY0" fmla="*/ 537029 h 537029"/>
                <a:gd name="connsiteX1" fmla="*/ 3120518 w 3788175"/>
                <a:gd name="connsiteY1" fmla="*/ 0 h 537029"/>
                <a:gd name="connsiteX2" fmla="*/ 0 w 3788175"/>
                <a:gd name="connsiteY2" fmla="*/ 0 h 537029"/>
                <a:gd name="connsiteX0" fmla="*/ 5035644 w 5035644"/>
                <a:gd name="connsiteY0" fmla="*/ 1492882 h 1492882"/>
                <a:gd name="connsiteX1" fmla="*/ 3120518 w 5035644"/>
                <a:gd name="connsiteY1" fmla="*/ 0 h 1492882"/>
                <a:gd name="connsiteX2" fmla="*/ 0 w 5035644"/>
                <a:gd name="connsiteY2" fmla="*/ 0 h 149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淘宝网Chenying0907出品 40"/>
            <p:cNvSpPr/>
            <p:nvPr/>
          </p:nvSpPr>
          <p:spPr>
            <a:xfrm>
              <a:off x="5702241" y="3017954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1852445" y="4592998"/>
            <a:ext cx="3985755" cy="1227635"/>
            <a:chOff x="1852445" y="4448982"/>
            <a:chExt cx="3985755" cy="1227635"/>
          </a:xfrm>
        </p:grpSpPr>
        <p:sp>
          <p:nvSpPr>
            <p:cNvPr id="43" name="淘宝网Chenying0907出品 42"/>
            <p:cNvSpPr/>
            <p:nvPr/>
          </p:nvSpPr>
          <p:spPr>
            <a:xfrm>
              <a:off x="1852445" y="4448982"/>
              <a:ext cx="3947477" cy="1170281"/>
            </a:xfrm>
            <a:custGeom>
              <a:avLst/>
              <a:gdLst>
                <a:gd name="connsiteX0" fmla="*/ 2409371 w 2409371"/>
                <a:gd name="connsiteY0" fmla="*/ 537029 h 537029"/>
                <a:gd name="connsiteX1" fmla="*/ 1741714 w 2409371"/>
                <a:gd name="connsiteY1" fmla="*/ 0 h 537029"/>
                <a:gd name="connsiteX2" fmla="*/ 0 w 2409371"/>
                <a:gd name="connsiteY2" fmla="*/ 0 h 537029"/>
                <a:gd name="connsiteX0" fmla="*/ 2975428 w 2975428"/>
                <a:gd name="connsiteY0" fmla="*/ 537029 h 537029"/>
                <a:gd name="connsiteX1" fmla="*/ 2307771 w 2975428"/>
                <a:gd name="connsiteY1" fmla="*/ 0 h 537029"/>
                <a:gd name="connsiteX2" fmla="*/ 0 w 2975428"/>
                <a:gd name="connsiteY2" fmla="*/ 0 h 537029"/>
                <a:gd name="connsiteX0" fmla="*/ 3004456 w 3004456"/>
                <a:gd name="connsiteY0" fmla="*/ 537029 h 537029"/>
                <a:gd name="connsiteX1" fmla="*/ 2336799 w 3004456"/>
                <a:gd name="connsiteY1" fmla="*/ 0 h 537029"/>
                <a:gd name="connsiteX2" fmla="*/ 0 w 3004456"/>
                <a:gd name="connsiteY2" fmla="*/ 0 h 537029"/>
                <a:gd name="connsiteX0" fmla="*/ 3156340 w 3156340"/>
                <a:gd name="connsiteY0" fmla="*/ 537029 h 537029"/>
                <a:gd name="connsiteX1" fmla="*/ 2488683 w 3156340"/>
                <a:gd name="connsiteY1" fmla="*/ 0 h 537029"/>
                <a:gd name="connsiteX2" fmla="*/ 0 w 3156340"/>
                <a:gd name="connsiteY2" fmla="*/ 0 h 537029"/>
                <a:gd name="connsiteX0" fmla="*/ 3788175 w 3788175"/>
                <a:gd name="connsiteY0" fmla="*/ 537029 h 537029"/>
                <a:gd name="connsiteX1" fmla="*/ 3120518 w 3788175"/>
                <a:gd name="connsiteY1" fmla="*/ 0 h 537029"/>
                <a:gd name="connsiteX2" fmla="*/ 0 w 3788175"/>
                <a:gd name="connsiteY2" fmla="*/ 0 h 537029"/>
                <a:gd name="connsiteX0" fmla="*/ 5035644 w 5035644"/>
                <a:gd name="connsiteY0" fmla="*/ 1492882 h 1492882"/>
                <a:gd name="connsiteX1" fmla="*/ 3120518 w 5035644"/>
                <a:gd name="connsiteY1" fmla="*/ 0 h 1492882"/>
                <a:gd name="connsiteX2" fmla="*/ 0 w 5035644"/>
                <a:gd name="connsiteY2" fmla="*/ 0 h 1492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35644" h="1492882">
                  <a:moveTo>
                    <a:pt x="5035644" y="1492882"/>
                  </a:moveTo>
                  <a:lnTo>
                    <a:pt x="3120518" y="0"/>
                  </a:ln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淘宝网Chenying0907出品 43"/>
            <p:cNvSpPr/>
            <p:nvPr/>
          </p:nvSpPr>
          <p:spPr>
            <a:xfrm>
              <a:off x="5702241" y="5540658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淘宝网Chenying0907出品 44"/>
          <p:cNvGrpSpPr/>
          <p:nvPr/>
        </p:nvGrpSpPr>
        <p:grpSpPr>
          <a:xfrm>
            <a:off x="6243920" y="3816422"/>
            <a:ext cx="4246280" cy="1269047"/>
            <a:chOff x="6243920" y="3672406"/>
            <a:chExt cx="4246280" cy="1269047"/>
          </a:xfrm>
        </p:grpSpPr>
        <p:sp>
          <p:nvSpPr>
            <p:cNvPr id="46" name="淘宝网Chenying0907出品 45"/>
            <p:cNvSpPr/>
            <p:nvPr/>
          </p:nvSpPr>
          <p:spPr>
            <a:xfrm flipV="1">
              <a:off x="6286500" y="3734953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" fmla="*/ 0 w 4203700"/>
                <a:gd name="connsiteY0" fmla="*/ 1206500 h 1206500"/>
                <a:gd name="connsiteX1" fmla="*/ 1701800 w 4203700"/>
                <a:gd name="connsiteY1" fmla="*/ 25400 h 1206500"/>
                <a:gd name="connsiteX2" fmla="*/ 4203700 w 4203700"/>
                <a:gd name="connsiteY2" fmla="*/ 0 h 120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淘宝网Chenying0907出品 46"/>
            <p:cNvSpPr/>
            <p:nvPr/>
          </p:nvSpPr>
          <p:spPr>
            <a:xfrm>
              <a:off x="6243920" y="3672406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8" name="淘宝网Chenying0907出品 47"/>
          <p:cNvGrpSpPr/>
          <p:nvPr/>
        </p:nvGrpSpPr>
        <p:grpSpPr>
          <a:xfrm>
            <a:off x="6243920" y="1249843"/>
            <a:ext cx="4246280" cy="1269047"/>
            <a:chOff x="6243920" y="1105827"/>
            <a:chExt cx="4246280" cy="1269047"/>
          </a:xfrm>
        </p:grpSpPr>
        <p:sp>
          <p:nvSpPr>
            <p:cNvPr id="49" name="淘宝网Chenying0907出品 48"/>
            <p:cNvSpPr/>
            <p:nvPr/>
          </p:nvSpPr>
          <p:spPr>
            <a:xfrm flipV="1">
              <a:off x="6286500" y="1168374"/>
              <a:ext cx="4203700" cy="1206500"/>
            </a:xfrm>
            <a:custGeom>
              <a:avLst/>
              <a:gdLst>
                <a:gd name="connsiteX0" fmla="*/ 0 w 4419600"/>
                <a:gd name="connsiteY0" fmla="*/ 1066800 h 1066800"/>
                <a:gd name="connsiteX1" fmla="*/ 1917700 w 4419600"/>
                <a:gd name="connsiteY1" fmla="*/ 25400 h 1066800"/>
                <a:gd name="connsiteX2" fmla="*/ 4419600 w 4419600"/>
                <a:gd name="connsiteY2" fmla="*/ 0 h 1066800"/>
                <a:gd name="connsiteX0" fmla="*/ 0 w 4203700"/>
                <a:gd name="connsiteY0" fmla="*/ 1206500 h 1206500"/>
                <a:gd name="connsiteX1" fmla="*/ 1701800 w 4203700"/>
                <a:gd name="connsiteY1" fmla="*/ 25400 h 1206500"/>
                <a:gd name="connsiteX2" fmla="*/ 4203700 w 4203700"/>
                <a:gd name="connsiteY2" fmla="*/ 0 h 1206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03700" h="1206500">
                  <a:moveTo>
                    <a:pt x="0" y="1206500"/>
                  </a:moveTo>
                  <a:lnTo>
                    <a:pt x="1701800" y="25400"/>
                  </a:lnTo>
                  <a:lnTo>
                    <a:pt x="4203700" y="0"/>
                  </a:lnTo>
                </a:path>
              </a:pathLst>
            </a:custGeom>
            <a:noFill/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淘宝网Chenying0907出品 49"/>
            <p:cNvSpPr/>
            <p:nvPr/>
          </p:nvSpPr>
          <p:spPr>
            <a:xfrm>
              <a:off x="6243920" y="1105827"/>
              <a:ext cx="135959" cy="135959"/>
            </a:xfrm>
            <a:prstGeom prst="ellipse">
              <a:avLst/>
            </a:prstGeom>
            <a:solidFill>
              <a:srgbClr val="A6A6A6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淘宝网Chenying0907出品 44"/>
          <p:cNvSpPr txBox="1"/>
          <p:nvPr/>
        </p:nvSpPr>
        <p:spPr>
          <a:xfrm>
            <a:off x="8517983" y="212356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00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淘宝网Chenying0907出品 51"/>
          <p:cNvSpPr/>
          <p:nvPr/>
        </p:nvSpPr>
        <p:spPr>
          <a:xfrm>
            <a:off x="8541083" y="2518890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淘宝网Chenying0907出品 44"/>
          <p:cNvSpPr txBox="1"/>
          <p:nvPr/>
        </p:nvSpPr>
        <p:spPr>
          <a:xfrm>
            <a:off x="8545859" y="469339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淘宝网Chenying0907出品 53"/>
          <p:cNvSpPr/>
          <p:nvPr/>
        </p:nvSpPr>
        <p:spPr>
          <a:xfrm>
            <a:off x="8568959" y="5088725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淘宝网Chenying0907出品 44"/>
          <p:cNvSpPr txBox="1"/>
          <p:nvPr/>
        </p:nvSpPr>
        <p:spPr>
          <a:xfrm>
            <a:off x="1993131" y="422108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添加文字标题</a:t>
            </a:r>
            <a:endParaRPr lang="zh-CN" altLang="en-US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淘宝网Chenying0907出品 55"/>
          <p:cNvSpPr/>
          <p:nvPr/>
        </p:nvSpPr>
        <p:spPr>
          <a:xfrm>
            <a:off x="2016231" y="461641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淘宝网Chenying0907出品 44"/>
          <p:cNvSpPr txBox="1"/>
          <p:nvPr/>
        </p:nvSpPr>
        <p:spPr>
          <a:xfrm>
            <a:off x="1993131" y="170080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文字标题</a:t>
            </a:r>
            <a:endParaRPr lang="zh-CN" altLang="en-US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淘宝网Chenying0907出品 57"/>
          <p:cNvSpPr/>
          <p:nvPr/>
        </p:nvSpPr>
        <p:spPr>
          <a:xfrm>
            <a:off x="2016231" y="2096134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0326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5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250"/>
                            </p:stCondLst>
                            <p:childTnLst>
                              <p:par>
                                <p:cTn id="6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50"/>
                            </p:stCondLst>
                            <p:childTnLst>
                              <p:par>
                                <p:cTn id="7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5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750"/>
                            </p:stCondLst>
                            <p:childTnLst>
                              <p:par>
                                <p:cTn id="7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75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25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75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25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75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225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grpSp>
        <p:nvGrpSpPr>
          <p:cNvPr id="17" name="淘宝网Chenying0907出品 16"/>
          <p:cNvGrpSpPr/>
          <p:nvPr/>
        </p:nvGrpSpPr>
        <p:grpSpPr>
          <a:xfrm>
            <a:off x="4317111" y="1720989"/>
            <a:ext cx="651614" cy="651614"/>
            <a:chOff x="4317111" y="1670673"/>
            <a:chExt cx="651614" cy="651614"/>
          </a:xfrm>
        </p:grpSpPr>
        <p:sp>
          <p:nvSpPr>
            <p:cNvPr id="18" name="淘宝网Chenying0907出品 17"/>
            <p:cNvSpPr/>
            <p:nvPr/>
          </p:nvSpPr>
          <p:spPr>
            <a:xfrm>
              <a:off x="4317111" y="1670673"/>
              <a:ext cx="651614" cy="651614"/>
            </a:xfrm>
            <a:prstGeom prst="ellipse">
              <a:avLst/>
            </a:prstGeom>
            <a:solidFill>
              <a:srgbClr val="FFB850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KSO_Shape"/>
            <p:cNvSpPr>
              <a:spLocks/>
            </p:cNvSpPr>
            <p:nvPr/>
          </p:nvSpPr>
          <p:spPr bwMode="auto">
            <a:xfrm>
              <a:off x="4448326" y="1809347"/>
              <a:ext cx="389184" cy="374265"/>
            </a:xfrm>
            <a:custGeom>
              <a:avLst/>
              <a:gdLst/>
              <a:ahLst/>
              <a:cxnLst/>
              <a:rect l="0" t="0" r="r" b="b"/>
              <a:pathLst>
                <a:path w="2217738" h="2133600">
                  <a:moveTo>
                    <a:pt x="264726" y="2054225"/>
                  </a:moveTo>
                  <a:lnTo>
                    <a:pt x="1954996" y="2054225"/>
                  </a:lnTo>
                  <a:lnTo>
                    <a:pt x="1960156" y="2054622"/>
                  </a:lnTo>
                  <a:lnTo>
                    <a:pt x="1964920" y="2055019"/>
                  </a:lnTo>
                  <a:lnTo>
                    <a:pt x="1969286" y="2056210"/>
                  </a:lnTo>
                  <a:lnTo>
                    <a:pt x="1973653" y="2057400"/>
                  </a:lnTo>
                  <a:lnTo>
                    <a:pt x="1978019" y="2058988"/>
                  </a:lnTo>
                  <a:lnTo>
                    <a:pt x="1981989" y="2061369"/>
                  </a:lnTo>
                  <a:lnTo>
                    <a:pt x="1985959" y="2063353"/>
                  </a:lnTo>
                  <a:lnTo>
                    <a:pt x="1989134" y="2066131"/>
                  </a:lnTo>
                  <a:lnTo>
                    <a:pt x="1992310" y="2068910"/>
                  </a:lnTo>
                  <a:lnTo>
                    <a:pt x="1995089" y="2071688"/>
                  </a:lnTo>
                  <a:lnTo>
                    <a:pt x="1997470" y="2074863"/>
                  </a:lnTo>
                  <a:lnTo>
                    <a:pt x="1999455" y="2078435"/>
                  </a:lnTo>
                  <a:lnTo>
                    <a:pt x="2001440" y="2082403"/>
                  </a:lnTo>
                  <a:lnTo>
                    <a:pt x="2002631" y="2085975"/>
                  </a:lnTo>
                  <a:lnTo>
                    <a:pt x="2003028" y="2089944"/>
                  </a:lnTo>
                  <a:lnTo>
                    <a:pt x="2003425" y="2093913"/>
                  </a:lnTo>
                  <a:lnTo>
                    <a:pt x="2003028" y="2098278"/>
                  </a:lnTo>
                  <a:lnTo>
                    <a:pt x="2002631" y="2101850"/>
                  </a:lnTo>
                  <a:lnTo>
                    <a:pt x="2001440" y="2105819"/>
                  </a:lnTo>
                  <a:lnTo>
                    <a:pt x="1999455" y="2108994"/>
                  </a:lnTo>
                  <a:lnTo>
                    <a:pt x="1997470" y="2112566"/>
                  </a:lnTo>
                  <a:lnTo>
                    <a:pt x="1995089" y="2116138"/>
                  </a:lnTo>
                  <a:lnTo>
                    <a:pt x="1992310" y="2119313"/>
                  </a:lnTo>
                  <a:lnTo>
                    <a:pt x="1989134" y="2122091"/>
                  </a:lnTo>
                  <a:lnTo>
                    <a:pt x="1985959" y="2124472"/>
                  </a:lnTo>
                  <a:lnTo>
                    <a:pt x="1981989" y="2126853"/>
                  </a:lnTo>
                  <a:lnTo>
                    <a:pt x="1978019" y="2128838"/>
                  </a:lnTo>
                  <a:lnTo>
                    <a:pt x="1973653" y="2130822"/>
                  </a:lnTo>
                  <a:lnTo>
                    <a:pt x="1969286" y="2132013"/>
                  </a:lnTo>
                  <a:lnTo>
                    <a:pt x="1964920" y="2132806"/>
                  </a:lnTo>
                  <a:lnTo>
                    <a:pt x="1960156" y="2133203"/>
                  </a:lnTo>
                  <a:lnTo>
                    <a:pt x="1954996" y="2133600"/>
                  </a:lnTo>
                  <a:lnTo>
                    <a:pt x="264726" y="2133600"/>
                  </a:lnTo>
                  <a:lnTo>
                    <a:pt x="259566" y="2133203"/>
                  </a:lnTo>
                  <a:lnTo>
                    <a:pt x="254802" y="2132806"/>
                  </a:lnTo>
                  <a:lnTo>
                    <a:pt x="250436" y="2132013"/>
                  </a:lnTo>
                  <a:lnTo>
                    <a:pt x="246069" y="2130822"/>
                  </a:lnTo>
                  <a:lnTo>
                    <a:pt x="241306" y="2128838"/>
                  </a:lnTo>
                  <a:lnTo>
                    <a:pt x="237733" y="2126853"/>
                  </a:lnTo>
                  <a:lnTo>
                    <a:pt x="233763" y="2124472"/>
                  </a:lnTo>
                  <a:lnTo>
                    <a:pt x="230588" y="2122091"/>
                  </a:lnTo>
                  <a:lnTo>
                    <a:pt x="227015" y="2119313"/>
                  </a:lnTo>
                  <a:lnTo>
                    <a:pt x="224236" y="2116138"/>
                  </a:lnTo>
                  <a:lnTo>
                    <a:pt x="222251" y="2112566"/>
                  </a:lnTo>
                  <a:lnTo>
                    <a:pt x="219870" y="2108994"/>
                  </a:lnTo>
                  <a:lnTo>
                    <a:pt x="218282" y="2105819"/>
                  </a:lnTo>
                  <a:lnTo>
                    <a:pt x="217091" y="2101850"/>
                  </a:lnTo>
                  <a:lnTo>
                    <a:pt x="216297" y="2098278"/>
                  </a:lnTo>
                  <a:lnTo>
                    <a:pt x="215900" y="2093913"/>
                  </a:lnTo>
                  <a:lnTo>
                    <a:pt x="216297" y="2089944"/>
                  </a:lnTo>
                  <a:lnTo>
                    <a:pt x="217091" y="2085975"/>
                  </a:lnTo>
                  <a:lnTo>
                    <a:pt x="218282" y="2082403"/>
                  </a:lnTo>
                  <a:lnTo>
                    <a:pt x="219870" y="2078435"/>
                  </a:lnTo>
                  <a:lnTo>
                    <a:pt x="222251" y="2074863"/>
                  </a:lnTo>
                  <a:lnTo>
                    <a:pt x="224236" y="2071688"/>
                  </a:lnTo>
                  <a:lnTo>
                    <a:pt x="227015" y="2068910"/>
                  </a:lnTo>
                  <a:lnTo>
                    <a:pt x="230588" y="2066131"/>
                  </a:lnTo>
                  <a:lnTo>
                    <a:pt x="233763" y="2063353"/>
                  </a:lnTo>
                  <a:lnTo>
                    <a:pt x="237733" y="2061369"/>
                  </a:lnTo>
                  <a:lnTo>
                    <a:pt x="241306" y="2058988"/>
                  </a:lnTo>
                  <a:lnTo>
                    <a:pt x="246069" y="2057400"/>
                  </a:lnTo>
                  <a:lnTo>
                    <a:pt x="250436" y="2056210"/>
                  </a:lnTo>
                  <a:lnTo>
                    <a:pt x="254802" y="2055019"/>
                  </a:lnTo>
                  <a:lnTo>
                    <a:pt x="259566" y="2054622"/>
                  </a:lnTo>
                  <a:lnTo>
                    <a:pt x="264726" y="2054225"/>
                  </a:lnTo>
                  <a:close/>
                  <a:moveTo>
                    <a:pt x="259566" y="1952625"/>
                  </a:moveTo>
                  <a:lnTo>
                    <a:pt x="264726" y="1952625"/>
                  </a:lnTo>
                  <a:lnTo>
                    <a:pt x="1954996" y="1952625"/>
                  </a:lnTo>
                  <a:lnTo>
                    <a:pt x="1960156" y="1952625"/>
                  </a:lnTo>
                  <a:lnTo>
                    <a:pt x="1964920" y="1953423"/>
                  </a:lnTo>
                  <a:lnTo>
                    <a:pt x="1969286" y="1954220"/>
                  </a:lnTo>
                  <a:lnTo>
                    <a:pt x="1973653" y="1955417"/>
                  </a:lnTo>
                  <a:lnTo>
                    <a:pt x="1978019" y="1957411"/>
                  </a:lnTo>
                  <a:lnTo>
                    <a:pt x="1981989" y="1959007"/>
                  </a:lnTo>
                  <a:lnTo>
                    <a:pt x="1985959" y="1961799"/>
                  </a:lnTo>
                  <a:lnTo>
                    <a:pt x="1989134" y="1963793"/>
                  </a:lnTo>
                  <a:lnTo>
                    <a:pt x="1992310" y="1966984"/>
                  </a:lnTo>
                  <a:lnTo>
                    <a:pt x="1995089" y="1970175"/>
                  </a:lnTo>
                  <a:lnTo>
                    <a:pt x="1997470" y="1973366"/>
                  </a:lnTo>
                  <a:lnTo>
                    <a:pt x="1999455" y="1976956"/>
                  </a:lnTo>
                  <a:lnTo>
                    <a:pt x="2001440" y="1980147"/>
                  </a:lnTo>
                  <a:lnTo>
                    <a:pt x="2002631" y="1984136"/>
                  </a:lnTo>
                  <a:lnTo>
                    <a:pt x="2003028" y="1988124"/>
                  </a:lnTo>
                  <a:lnTo>
                    <a:pt x="2003425" y="1992113"/>
                  </a:lnTo>
                  <a:lnTo>
                    <a:pt x="2003028" y="1996501"/>
                  </a:lnTo>
                  <a:lnTo>
                    <a:pt x="2002631" y="2000489"/>
                  </a:lnTo>
                  <a:lnTo>
                    <a:pt x="2001440" y="2004079"/>
                  </a:lnTo>
                  <a:lnTo>
                    <a:pt x="1999455" y="2007669"/>
                  </a:lnTo>
                  <a:lnTo>
                    <a:pt x="1997470" y="2011259"/>
                  </a:lnTo>
                  <a:lnTo>
                    <a:pt x="1995089" y="2014848"/>
                  </a:lnTo>
                  <a:lnTo>
                    <a:pt x="1992310" y="2017641"/>
                  </a:lnTo>
                  <a:lnTo>
                    <a:pt x="1989134" y="2020433"/>
                  </a:lnTo>
                  <a:lnTo>
                    <a:pt x="1985959" y="2023225"/>
                  </a:lnTo>
                  <a:lnTo>
                    <a:pt x="1981989" y="2025219"/>
                  </a:lnTo>
                  <a:lnTo>
                    <a:pt x="1978019" y="2027612"/>
                  </a:lnTo>
                  <a:lnTo>
                    <a:pt x="1973653" y="2028809"/>
                  </a:lnTo>
                  <a:lnTo>
                    <a:pt x="1969286" y="2030006"/>
                  </a:lnTo>
                  <a:lnTo>
                    <a:pt x="1964920" y="2031601"/>
                  </a:lnTo>
                  <a:lnTo>
                    <a:pt x="1960156" y="2032000"/>
                  </a:lnTo>
                  <a:lnTo>
                    <a:pt x="1954996" y="2032000"/>
                  </a:lnTo>
                  <a:lnTo>
                    <a:pt x="264726" y="2032000"/>
                  </a:lnTo>
                  <a:lnTo>
                    <a:pt x="259566" y="2032000"/>
                  </a:lnTo>
                  <a:lnTo>
                    <a:pt x="254802" y="2031601"/>
                  </a:lnTo>
                  <a:lnTo>
                    <a:pt x="250436" y="2030006"/>
                  </a:lnTo>
                  <a:lnTo>
                    <a:pt x="246069" y="2028809"/>
                  </a:lnTo>
                  <a:lnTo>
                    <a:pt x="241306" y="2027612"/>
                  </a:lnTo>
                  <a:lnTo>
                    <a:pt x="237733" y="2025219"/>
                  </a:lnTo>
                  <a:lnTo>
                    <a:pt x="233763" y="2023225"/>
                  </a:lnTo>
                  <a:lnTo>
                    <a:pt x="230588" y="2020433"/>
                  </a:lnTo>
                  <a:lnTo>
                    <a:pt x="227015" y="2017641"/>
                  </a:lnTo>
                  <a:lnTo>
                    <a:pt x="224236" y="2014848"/>
                  </a:lnTo>
                  <a:lnTo>
                    <a:pt x="222251" y="2011259"/>
                  </a:lnTo>
                  <a:lnTo>
                    <a:pt x="219870" y="2007669"/>
                  </a:lnTo>
                  <a:lnTo>
                    <a:pt x="218282" y="2004079"/>
                  </a:lnTo>
                  <a:lnTo>
                    <a:pt x="217091" y="2000489"/>
                  </a:lnTo>
                  <a:lnTo>
                    <a:pt x="216297" y="1996501"/>
                  </a:lnTo>
                  <a:lnTo>
                    <a:pt x="215900" y="1992113"/>
                  </a:lnTo>
                  <a:lnTo>
                    <a:pt x="216297" y="1988124"/>
                  </a:lnTo>
                  <a:lnTo>
                    <a:pt x="217091" y="1984136"/>
                  </a:lnTo>
                  <a:lnTo>
                    <a:pt x="218282" y="1980147"/>
                  </a:lnTo>
                  <a:lnTo>
                    <a:pt x="219870" y="1976956"/>
                  </a:lnTo>
                  <a:lnTo>
                    <a:pt x="222251" y="1973366"/>
                  </a:lnTo>
                  <a:lnTo>
                    <a:pt x="224236" y="1970175"/>
                  </a:lnTo>
                  <a:lnTo>
                    <a:pt x="227015" y="1966984"/>
                  </a:lnTo>
                  <a:lnTo>
                    <a:pt x="230588" y="1963793"/>
                  </a:lnTo>
                  <a:lnTo>
                    <a:pt x="233763" y="1961799"/>
                  </a:lnTo>
                  <a:lnTo>
                    <a:pt x="237733" y="1959007"/>
                  </a:lnTo>
                  <a:lnTo>
                    <a:pt x="241306" y="1957411"/>
                  </a:lnTo>
                  <a:lnTo>
                    <a:pt x="246069" y="1955417"/>
                  </a:lnTo>
                  <a:lnTo>
                    <a:pt x="250436" y="1954220"/>
                  </a:lnTo>
                  <a:lnTo>
                    <a:pt x="254802" y="1953423"/>
                  </a:lnTo>
                  <a:lnTo>
                    <a:pt x="259566" y="1952625"/>
                  </a:lnTo>
                  <a:close/>
                  <a:moveTo>
                    <a:pt x="259566" y="1851025"/>
                  </a:moveTo>
                  <a:lnTo>
                    <a:pt x="264726" y="1851025"/>
                  </a:lnTo>
                  <a:lnTo>
                    <a:pt x="1954996" y="1851025"/>
                  </a:lnTo>
                  <a:lnTo>
                    <a:pt x="1960156" y="1851025"/>
                  </a:lnTo>
                  <a:lnTo>
                    <a:pt x="1964920" y="1851823"/>
                  </a:lnTo>
                  <a:lnTo>
                    <a:pt x="1969286" y="1853019"/>
                  </a:lnTo>
                  <a:lnTo>
                    <a:pt x="1973653" y="1854216"/>
                  </a:lnTo>
                  <a:lnTo>
                    <a:pt x="1978019" y="1855811"/>
                  </a:lnTo>
                  <a:lnTo>
                    <a:pt x="1981989" y="1857806"/>
                  </a:lnTo>
                  <a:lnTo>
                    <a:pt x="1985959" y="1860199"/>
                  </a:lnTo>
                  <a:lnTo>
                    <a:pt x="1989134" y="1862592"/>
                  </a:lnTo>
                  <a:lnTo>
                    <a:pt x="1992310" y="1865783"/>
                  </a:lnTo>
                  <a:lnTo>
                    <a:pt x="1995089" y="1868575"/>
                  </a:lnTo>
                  <a:lnTo>
                    <a:pt x="1997470" y="1871766"/>
                  </a:lnTo>
                  <a:lnTo>
                    <a:pt x="1999455" y="1875356"/>
                  </a:lnTo>
                  <a:lnTo>
                    <a:pt x="2001440" y="1878946"/>
                  </a:lnTo>
                  <a:lnTo>
                    <a:pt x="2002631" y="1882934"/>
                  </a:lnTo>
                  <a:lnTo>
                    <a:pt x="2003028" y="1886923"/>
                  </a:lnTo>
                  <a:lnTo>
                    <a:pt x="2003425" y="1890912"/>
                  </a:lnTo>
                  <a:lnTo>
                    <a:pt x="2003028" y="1895299"/>
                  </a:lnTo>
                  <a:lnTo>
                    <a:pt x="2002631" y="1898889"/>
                  </a:lnTo>
                  <a:lnTo>
                    <a:pt x="2001440" y="1902878"/>
                  </a:lnTo>
                  <a:lnTo>
                    <a:pt x="1999455" y="1906069"/>
                  </a:lnTo>
                  <a:lnTo>
                    <a:pt x="1997470" y="1909659"/>
                  </a:lnTo>
                  <a:lnTo>
                    <a:pt x="1995089" y="1913248"/>
                  </a:lnTo>
                  <a:lnTo>
                    <a:pt x="1992310" y="1916439"/>
                  </a:lnTo>
                  <a:lnTo>
                    <a:pt x="1989134" y="1918833"/>
                  </a:lnTo>
                  <a:lnTo>
                    <a:pt x="1985959" y="1921625"/>
                  </a:lnTo>
                  <a:lnTo>
                    <a:pt x="1981989" y="1924018"/>
                  </a:lnTo>
                  <a:lnTo>
                    <a:pt x="1978019" y="1926012"/>
                  </a:lnTo>
                  <a:lnTo>
                    <a:pt x="1973653" y="1927209"/>
                  </a:lnTo>
                  <a:lnTo>
                    <a:pt x="1969286" y="1928804"/>
                  </a:lnTo>
                  <a:lnTo>
                    <a:pt x="1964920" y="1930001"/>
                  </a:lnTo>
                  <a:lnTo>
                    <a:pt x="1960156" y="1930400"/>
                  </a:lnTo>
                  <a:lnTo>
                    <a:pt x="1954996" y="1930400"/>
                  </a:lnTo>
                  <a:lnTo>
                    <a:pt x="264726" y="1930400"/>
                  </a:lnTo>
                  <a:lnTo>
                    <a:pt x="259566" y="1930400"/>
                  </a:lnTo>
                  <a:lnTo>
                    <a:pt x="254802" y="1930001"/>
                  </a:lnTo>
                  <a:lnTo>
                    <a:pt x="250436" y="1928804"/>
                  </a:lnTo>
                  <a:lnTo>
                    <a:pt x="246069" y="1927209"/>
                  </a:lnTo>
                  <a:lnTo>
                    <a:pt x="241306" y="1926012"/>
                  </a:lnTo>
                  <a:lnTo>
                    <a:pt x="237733" y="1924018"/>
                  </a:lnTo>
                  <a:lnTo>
                    <a:pt x="233763" y="1921625"/>
                  </a:lnTo>
                  <a:lnTo>
                    <a:pt x="230588" y="1918833"/>
                  </a:lnTo>
                  <a:lnTo>
                    <a:pt x="227015" y="1916439"/>
                  </a:lnTo>
                  <a:lnTo>
                    <a:pt x="224236" y="1913248"/>
                  </a:lnTo>
                  <a:lnTo>
                    <a:pt x="222251" y="1909659"/>
                  </a:lnTo>
                  <a:lnTo>
                    <a:pt x="219870" y="1906069"/>
                  </a:lnTo>
                  <a:lnTo>
                    <a:pt x="218282" y="1902878"/>
                  </a:lnTo>
                  <a:lnTo>
                    <a:pt x="217091" y="1898889"/>
                  </a:lnTo>
                  <a:lnTo>
                    <a:pt x="216297" y="1895299"/>
                  </a:lnTo>
                  <a:lnTo>
                    <a:pt x="215900" y="1890912"/>
                  </a:lnTo>
                  <a:lnTo>
                    <a:pt x="216297" y="1886923"/>
                  </a:lnTo>
                  <a:lnTo>
                    <a:pt x="217091" y="1882934"/>
                  </a:lnTo>
                  <a:lnTo>
                    <a:pt x="218282" y="1878946"/>
                  </a:lnTo>
                  <a:lnTo>
                    <a:pt x="219870" y="1875356"/>
                  </a:lnTo>
                  <a:lnTo>
                    <a:pt x="222251" y="1871766"/>
                  </a:lnTo>
                  <a:lnTo>
                    <a:pt x="224236" y="1868575"/>
                  </a:lnTo>
                  <a:lnTo>
                    <a:pt x="227015" y="1865783"/>
                  </a:lnTo>
                  <a:lnTo>
                    <a:pt x="230588" y="1862592"/>
                  </a:lnTo>
                  <a:lnTo>
                    <a:pt x="233763" y="1860199"/>
                  </a:lnTo>
                  <a:lnTo>
                    <a:pt x="237733" y="1857806"/>
                  </a:lnTo>
                  <a:lnTo>
                    <a:pt x="241306" y="1855811"/>
                  </a:lnTo>
                  <a:lnTo>
                    <a:pt x="246069" y="1854216"/>
                  </a:lnTo>
                  <a:lnTo>
                    <a:pt x="250436" y="1853019"/>
                  </a:lnTo>
                  <a:lnTo>
                    <a:pt x="254802" y="1851823"/>
                  </a:lnTo>
                  <a:lnTo>
                    <a:pt x="259566" y="1851025"/>
                  </a:lnTo>
                  <a:close/>
                  <a:moveTo>
                    <a:pt x="558571" y="627063"/>
                  </a:moveTo>
                  <a:lnTo>
                    <a:pt x="563363" y="627063"/>
                  </a:lnTo>
                  <a:lnTo>
                    <a:pt x="568555" y="627063"/>
                  </a:lnTo>
                  <a:lnTo>
                    <a:pt x="573348" y="627461"/>
                  </a:lnTo>
                  <a:lnTo>
                    <a:pt x="578140" y="627858"/>
                  </a:lnTo>
                  <a:lnTo>
                    <a:pt x="582932" y="629449"/>
                  </a:lnTo>
                  <a:lnTo>
                    <a:pt x="591719" y="631835"/>
                  </a:lnTo>
                  <a:lnTo>
                    <a:pt x="600505" y="635413"/>
                  </a:lnTo>
                  <a:lnTo>
                    <a:pt x="608892" y="639787"/>
                  </a:lnTo>
                  <a:lnTo>
                    <a:pt x="616879" y="645354"/>
                  </a:lnTo>
                  <a:lnTo>
                    <a:pt x="624068" y="651318"/>
                  </a:lnTo>
                  <a:lnTo>
                    <a:pt x="631256" y="658475"/>
                  </a:lnTo>
                  <a:lnTo>
                    <a:pt x="637247" y="666030"/>
                  </a:lnTo>
                  <a:lnTo>
                    <a:pt x="642439" y="673584"/>
                  </a:lnTo>
                  <a:lnTo>
                    <a:pt x="647631" y="682730"/>
                  </a:lnTo>
                  <a:lnTo>
                    <a:pt x="651624" y="692272"/>
                  </a:lnTo>
                  <a:lnTo>
                    <a:pt x="654420" y="701815"/>
                  </a:lnTo>
                  <a:lnTo>
                    <a:pt x="656816" y="712153"/>
                  </a:lnTo>
                  <a:lnTo>
                    <a:pt x="658414" y="722491"/>
                  </a:lnTo>
                  <a:lnTo>
                    <a:pt x="658813" y="733625"/>
                  </a:lnTo>
                  <a:lnTo>
                    <a:pt x="658414" y="743962"/>
                  </a:lnTo>
                  <a:lnTo>
                    <a:pt x="656816" y="754698"/>
                  </a:lnTo>
                  <a:lnTo>
                    <a:pt x="654420" y="765036"/>
                  </a:lnTo>
                  <a:lnTo>
                    <a:pt x="651624" y="774976"/>
                  </a:lnTo>
                  <a:lnTo>
                    <a:pt x="647631" y="784122"/>
                  </a:lnTo>
                  <a:lnTo>
                    <a:pt x="642439" y="792869"/>
                  </a:lnTo>
                  <a:lnTo>
                    <a:pt x="637247" y="801219"/>
                  </a:lnTo>
                  <a:lnTo>
                    <a:pt x="631256" y="808774"/>
                  </a:lnTo>
                  <a:lnTo>
                    <a:pt x="624068" y="815533"/>
                  </a:lnTo>
                  <a:lnTo>
                    <a:pt x="616879" y="821498"/>
                  </a:lnTo>
                  <a:lnTo>
                    <a:pt x="608892" y="826667"/>
                  </a:lnTo>
                  <a:lnTo>
                    <a:pt x="600505" y="831438"/>
                  </a:lnTo>
                  <a:lnTo>
                    <a:pt x="591719" y="835017"/>
                  </a:lnTo>
                  <a:lnTo>
                    <a:pt x="582932" y="837800"/>
                  </a:lnTo>
                  <a:lnTo>
                    <a:pt x="578140" y="838595"/>
                  </a:lnTo>
                  <a:lnTo>
                    <a:pt x="573348" y="838993"/>
                  </a:lnTo>
                  <a:lnTo>
                    <a:pt x="568555" y="839390"/>
                  </a:lnTo>
                  <a:lnTo>
                    <a:pt x="563363" y="839788"/>
                  </a:lnTo>
                  <a:lnTo>
                    <a:pt x="558571" y="839390"/>
                  </a:lnTo>
                  <a:lnTo>
                    <a:pt x="553778" y="838993"/>
                  </a:lnTo>
                  <a:lnTo>
                    <a:pt x="548986" y="838595"/>
                  </a:lnTo>
                  <a:lnTo>
                    <a:pt x="544593" y="837800"/>
                  </a:lnTo>
                  <a:lnTo>
                    <a:pt x="535407" y="835017"/>
                  </a:lnTo>
                  <a:lnTo>
                    <a:pt x="526621" y="831438"/>
                  </a:lnTo>
                  <a:lnTo>
                    <a:pt x="518234" y="826667"/>
                  </a:lnTo>
                  <a:lnTo>
                    <a:pt x="510646" y="821498"/>
                  </a:lnTo>
                  <a:lnTo>
                    <a:pt x="503058" y="815533"/>
                  </a:lnTo>
                  <a:lnTo>
                    <a:pt x="496269" y="808774"/>
                  </a:lnTo>
                  <a:lnTo>
                    <a:pt x="492126" y="803549"/>
                  </a:lnTo>
                  <a:lnTo>
                    <a:pt x="492126" y="1749822"/>
                  </a:lnTo>
                  <a:lnTo>
                    <a:pt x="491728" y="1754982"/>
                  </a:lnTo>
                  <a:lnTo>
                    <a:pt x="491331" y="1760141"/>
                  </a:lnTo>
                  <a:lnTo>
                    <a:pt x="490138" y="1764904"/>
                  </a:lnTo>
                  <a:lnTo>
                    <a:pt x="488548" y="1769666"/>
                  </a:lnTo>
                  <a:lnTo>
                    <a:pt x="486957" y="1774825"/>
                  </a:lnTo>
                  <a:lnTo>
                    <a:pt x="484174" y="1778794"/>
                  </a:lnTo>
                  <a:lnTo>
                    <a:pt x="482186" y="1783160"/>
                  </a:lnTo>
                  <a:lnTo>
                    <a:pt x="479006" y="1786732"/>
                  </a:lnTo>
                  <a:lnTo>
                    <a:pt x="475825" y="1789907"/>
                  </a:lnTo>
                  <a:lnTo>
                    <a:pt x="472246" y="1793082"/>
                  </a:lnTo>
                  <a:lnTo>
                    <a:pt x="468271" y="1795860"/>
                  </a:lnTo>
                  <a:lnTo>
                    <a:pt x="464295" y="1797844"/>
                  </a:lnTo>
                  <a:lnTo>
                    <a:pt x="460716" y="1799828"/>
                  </a:lnTo>
                  <a:lnTo>
                    <a:pt x="455945" y="1801019"/>
                  </a:lnTo>
                  <a:lnTo>
                    <a:pt x="451572" y="1801416"/>
                  </a:lnTo>
                  <a:lnTo>
                    <a:pt x="446801" y="1801813"/>
                  </a:lnTo>
                  <a:lnTo>
                    <a:pt x="316391" y="1801813"/>
                  </a:lnTo>
                  <a:lnTo>
                    <a:pt x="312017" y="1801416"/>
                  </a:lnTo>
                  <a:lnTo>
                    <a:pt x="307644" y="1801019"/>
                  </a:lnTo>
                  <a:lnTo>
                    <a:pt x="303270" y="1799828"/>
                  </a:lnTo>
                  <a:lnTo>
                    <a:pt x="298499" y="1797844"/>
                  </a:lnTo>
                  <a:lnTo>
                    <a:pt x="294921" y="1795860"/>
                  </a:lnTo>
                  <a:lnTo>
                    <a:pt x="291343" y="1793082"/>
                  </a:lnTo>
                  <a:lnTo>
                    <a:pt x="287764" y="1789907"/>
                  </a:lnTo>
                  <a:lnTo>
                    <a:pt x="284584" y="1786732"/>
                  </a:lnTo>
                  <a:lnTo>
                    <a:pt x="281403" y="1783160"/>
                  </a:lnTo>
                  <a:lnTo>
                    <a:pt x="279017" y="1778794"/>
                  </a:lnTo>
                  <a:lnTo>
                    <a:pt x="276632" y="1774825"/>
                  </a:lnTo>
                  <a:lnTo>
                    <a:pt x="275041" y="1769666"/>
                  </a:lnTo>
                  <a:lnTo>
                    <a:pt x="273053" y="1764904"/>
                  </a:lnTo>
                  <a:lnTo>
                    <a:pt x="272258" y="1760141"/>
                  </a:lnTo>
                  <a:lnTo>
                    <a:pt x="271463" y="1754982"/>
                  </a:lnTo>
                  <a:lnTo>
                    <a:pt x="271463" y="1749822"/>
                  </a:lnTo>
                  <a:lnTo>
                    <a:pt x="271463" y="803989"/>
                  </a:lnTo>
                  <a:lnTo>
                    <a:pt x="267660" y="808774"/>
                  </a:lnTo>
                  <a:lnTo>
                    <a:pt x="260857" y="815533"/>
                  </a:lnTo>
                  <a:lnTo>
                    <a:pt x="253253" y="821498"/>
                  </a:lnTo>
                  <a:lnTo>
                    <a:pt x="245249" y="826667"/>
                  </a:lnTo>
                  <a:lnTo>
                    <a:pt x="237645" y="831438"/>
                  </a:lnTo>
                  <a:lnTo>
                    <a:pt x="228440" y="835017"/>
                  </a:lnTo>
                  <a:lnTo>
                    <a:pt x="219235" y="837800"/>
                  </a:lnTo>
                  <a:lnTo>
                    <a:pt x="214433" y="838595"/>
                  </a:lnTo>
                  <a:lnTo>
                    <a:pt x="210030" y="838993"/>
                  </a:lnTo>
                  <a:lnTo>
                    <a:pt x="205228" y="839390"/>
                  </a:lnTo>
                  <a:lnTo>
                    <a:pt x="200425" y="839788"/>
                  </a:lnTo>
                  <a:lnTo>
                    <a:pt x="195222" y="839390"/>
                  </a:lnTo>
                  <a:lnTo>
                    <a:pt x="190420" y="838993"/>
                  </a:lnTo>
                  <a:lnTo>
                    <a:pt x="185617" y="838595"/>
                  </a:lnTo>
                  <a:lnTo>
                    <a:pt x="180815" y="837800"/>
                  </a:lnTo>
                  <a:lnTo>
                    <a:pt x="171610" y="835017"/>
                  </a:lnTo>
                  <a:lnTo>
                    <a:pt x="163206" y="831438"/>
                  </a:lnTo>
                  <a:lnTo>
                    <a:pt x="154801" y="826667"/>
                  </a:lnTo>
                  <a:lnTo>
                    <a:pt x="146797" y="821498"/>
                  </a:lnTo>
                  <a:lnTo>
                    <a:pt x="139193" y="815533"/>
                  </a:lnTo>
                  <a:lnTo>
                    <a:pt x="132389" y="808774"/>
                  </a:lnTo>
                  <a:lnTo>
                    <a:pt x="126386" y="801219"/>
                  </a:lnTo>
                  <a:lnTo>
                    <a:pt x="121184" y="792869"/>
                  </a:lnTo>
                  <a:lnTo>
                    <a:pt x="115981" y="784122"/>
                  </a:lnTo>
                  <a:lnTo>
                    <a:pt x="112379" y="774976"/>
                  </a:lnTo>
                  <a:lnTo>
                    <a:pt x="109177" y="765036"/>
                  </a:lnTo>
                  <a:lnTo>
                    <a:pt x="106376" y="754698"/>
                  </a:lnTo>
                  <a:lnTo>
                    <a:pt x="105175" y="743962"/>
                  </a:lnTo>
                  <a:lnTo>
                    <a:pt x="104775" y="733625"/>
                  </a:lnTo>
                  <a:lnTo>
                    <a:pt x="105175" y="722491"/>
                  </a:lnTo>
                  <a:lnTo>
                    <a:pt x="106376" y="712153"/>
                  </a:lnTo>
                  <a:lnTo>
                    <a:pt x="109177" y="701815"/>
                  </a:lnTo>
                  <a:lnTo>
                    <a:pt x="112379" y="692273"/>
                  </a:lnTo>
                  <a:lnTo>
                    <a:pt x="115981" y="682730"/>
                  </a:lnTo>
                  <a:lnTo>
                    <a:pt x="121184" y="673585"/>
                  </a:lnTo>
                  <a:lnTo>
                    <a:pt x="126386" y="666030"/>
                  </a:lnTo>
                  <a:lnTo>
                    <a:pt x="132389" y="658475"/>
                  </a:lnTo>
                  <a:lnTo>
                    <a:pt x="139193" y="651318"/>
                  </a:lnTo>
                  <a:lnTo>
                    <a:pt x="146797" y="645354"/>
                  </a:lnTo>
                  <a:lnTo>
                    <a:pt x="154801" y="639787"/>
                  </a:lnTo>
                  <a:lnTo>
                    <a:pt x="163206" y="635413"/>
                  </a:lnTo>
                  <a:lnTo>
                    <a:pt x="171610" y="631835"/>
                  </a:lnTo>
                  <a:lnTo>
                    <a:pt x="180815" y="629449"/>
                  </a:lnTo>
                  <a:lnTo>
                    <a:pt x="185617" y="627859"/>
                  </a:lnTo>
                  <a:lnTo>
                    <a:pt x="190420" y="627461"/>
                  </a:lnTo>
                  <a:lnTo>
                    <a:pt x="195222" y="627063"/>
                  </a:lnTo>
                  <a:lnTo>
                    <a:pt x="197222" y="627063"/>
                  </a:lnTo>
                  <a:lnTo>
                    <a:pt x="200394" y="627063"/>
                  </a:lnTo>
                  <a:lnTo>
                    <a:pt x="200425" y="627063"/>
                  </a:lnTo>
                  <a:lnTo>
                    <a:pt x="205228" y="627063"/>
                  </a:lnTo>
                  <a:lnTo>
                    <a:pt x="558570" y="627063"/>
                  </a:lnTo>
                  <a:lnTo>
                    <a:pt x="558571" y="627063"/>
                  </a:lnTo>
                  <a:close/>
                  <a:moveTo>
                    <a:pt x="922944" y="627063"/>
                  </a:moveTo>
                  <a:lnTo>
                    <a:pt x="927696" y="627063"/>
                  </a:lnTo>
                  <a:lnTo>
                    <a:pt x="932449" y="627063"/>
                  </a:lnTo>
                  <a:lnTo>
                    <a:pt x="932450" y="627063"/>
                  </a:lnTo>
                  <a:lnTo>
                    <a:pt x="1286688" y="627063"/>
                  </a:lnTo>
                  <a:lnTo>
                    <a:pt x="1286689" y="627063"/>
                  </a:lnTo>
                  <a:lnTo>
                    <a:pt x="1291432" y="627063"/>
                  </a:lnTo>
                  <a:lnTo>
                    <a:pt x="1296174" y="627063"/>
                  </a:lnTo>
                  <a:lnTo>
                    <a:pt x="1300917" y="627461"/>
                  </a:lnTo>
                  <a:lnTo>
                    <a:pt x="1306054" y="627858"/>
                  </a:lnTo>
                  <a:lnTo>
                    <a:pt x="1310402" y="629449"/>
                  </a:lnTo>
                  <a:lnTo>
                    <a:pt x="1319492" y="631835"/>
                  </a:lnTo>
                  <a:lnTo>
                    <a:pt x="1328187" y="635413"/>
                  </a:lnTo>
                  <a:lnTo>
                    <a:pt x="1336486" y="639787"/>
                  </a:lnTo>
                  <a:lnTo>
                    <a:pt x="1343995" y="645353"/>
                  </a:lnTo>
                  <a:lnTo>
                    <a:pt x="1351504" y="651318"/>
                  </a:lnTo>
                  <a:lnTo>
                    <a:pt x="1357828" y="658475"/>
                  </a:lnTo>
                  <a:lnTo>
                    <a:pt x="1364151" y="666030"/>
                  </a:lnTo>
                  <a:lnTo>
                    <a:pt x="1369684" y="673584"/>
                  </a:lnTo>
                  <a:lnTo>
                    <a:pt x="1374427" y="682729"/>
                  </a:lnTo>
                  <a:lnTo>
                    <a:pt x="1378379" y="692272"/>
                  </a:lnTo>
                  <a:lnTo>
                    <a:pt x="1381541" y="701815"/>
                  </a:lnTo>
                  <a:lnTo>
                    <a:pt x="1383912" y="712153"/>
                  </a:lnTo>
                  <a:lnTo>
                    <a:pt x="1385493" y="722491"/>
                  </a:lnTo>
                  <a:lnTo>
                    <a:pt x="1385888" y="733624"/>
                  </a:lnTo>
                  <a:lnTo>
                    <a:pt x="1385493" y="743962"/>
                  </a:lnTo>
                  <a:lnTo>
                    <a:pt x="1383912" y="754698"/>
                  </a:lnTo>
                  <a:lnTo>
                    <a:pt x="1381541" y="765036"/>
                  </a:lnTo>
                  <a:lnTo>
                    <a:pt x="1378379" y="774976"/>
                  </a:lnTo>
                  <a:lnTo>
                    <a:pt x="1374427" y="784122"/>
                  </a:lnTo>
                  <a:lnTo>
                    <a:pt x="1369684" y="792869"/>
                  </a:lnTo>
                  <a:lnTo>
                    <a:pt x="1364151" y="801219"/>
                  </a:lnTo>
                  <a:lnTo>
                    <a:pt x="1357828" y="808774"/>
                  </a:lnTo>
                  <a:lnTo>
                    <a:pt x="1351504" y="815533"/>
                  </a:lnTo>
                  <a:lnTo>
                    <a:pt x="1343995" y="821498"/>
                  </a:lnTo>
                  <a:lnTo>
                    <a:pt x="1336486" y="826667"/>
                  </a:lnTo>
                  <a:lnTo>
                    <a:pt x="1328187" y="831438"/>
                  </a:lnTo>
                  <a:lnTo>
                    <a:pt x="1319492" y="835017"/>
                  </a:lnTo>
                  <a:lnTo>
                    <a:pt x="1310402" y="837800"/>
                  </a:lnTo>
                  <a:lnTo>
                    <a:pt x="1306054" y="838595"/>
                  </a:lnTo>
                  <a:lnTo>
                    <a:pt x="1300917" y="838993"/>
                  </a:lnTo>
                  <a:lnTo>
                    <a:pt x="1296174" y="839390"/>
                  </a:lnTo>
                  <a:lnTo>
                    <a:pt x="1291432" y="839788"/>
                  </a:lnTo>
                  <a:lnTo>
                    <a:pt x="1286689" y="839390"/>
                  </a:lnTo>
                  <a:lnTo>
                    <a:pt x="1281946" y="838993"/>
                  </a:lnTo>
                  <a:lnTo>
                    <a:pt x="1277204" y="838595"/>
                  </a:lnTo>
                  <a:lnTo>
                    <a:pt x="1272066" y="837800"/>
                  </a:lnTo>
                  <a:lnTo>
                    <a:pt x="1263371" y="835017"/>
                  </a:lnTo>
                  <a:lnTo>
                    <a:pt x="1254676" y="831438"/>
                  </a:lnTo>
                  <a:lnTo>
                    <a:pt x="1246377" y="826667"/>
                  </a:lnTo>
                  <a:lnTo>
                    <a:pt x="1238473" y="821498"/>
                  </a:lnTo>
                  <a:lnTo>
                    <a:pt x="1231754" y="815533"/>
                  </a:lnTo>
                  <a:lnTo>
                    <a:pt x="1224640" y="808774"/>
                  </a:lnTo>
                  <a:lnTo>
                    <a:pt x="1219201" y="802275"/>
                  </a:lnTo>
                  <a:lnTo>
                    <a:pt x="1219201" y="1749822"/>
                  </a:lnTo>
                  <a:lnTo>
                    <a:pt x="1218804" y="1754982"/>
                  </a:lnTo>
                  <a:lnTo>
                    <a:pt x="1218407" y="1760141"/>
                  </a:lnTo>
                  <a:lnTo>
                    <a:pt x="1216820" y="1764904"/>
                  </a:lnTo>
                  <a:lnTo>
                    <a:pt x="1215629" y="1769666"/>
                  </a:lnTo>
                  <a:lnTo>
                    <a:pt x="1213248" y="1774825"/>
                  </a:lnTo>
                  <a:lnTo>
                    <a:pt x="1211263" y="1778794"/>
                  </a:lnTo>
                  <a:lnTo>
                    <a:pt x="1208485" y="1783160"/>
                  </a:lnTo>
                  <a:lnTo>
                    <a:pt x="1206104" y="1786732"/>
                  </a:lnTo>
                  <a:lnTo>
                    <a:pt x="1202532" y="1789907"/>
                  </a:lnTo>
                  <a:lnTo>
                    <a:pt x="1198960" y="1793082"/>
                  </a:lnTo>
                  <a:lnTo>
                    <a:pt x="1195388" y="1795860"/>
                  </a:lnTo>
                  <a:lnTo>
                    <a:pt x="1191420" y="1797844"/>
                  </a:lnTo>
                  <a:lnTo>
                    <a:pt x="1187451" y="1799828"/>
                  </a:lnTo>
                  <a:lnTo>
                    <a:pt x="1183085" y="1801019"/>
                  </a:lnTo>
                  <a:lnTo>
                    <a:pt x="1178720" y="1801416"/>
                  </a:lnTo>
                  <a:lnTo>
                    <a:pt x="1173957" y="1801813"/>
                  </a:lnTo>
                  <a:lnTo>
                    <a:pt x="1043385" y="1801813"/>
                  </a:lnTo>
                  <a:lnTo>
                    <a:pt x="1038622" y="1801416"/>
                  </a:lnTo>
                  <a:lnTo>
                    <a:pt x="1034257" y="1801019"/>
                  </a:lnTo>
                  <a:lnTo>
                    <a:pt x="1030288" y="1799828"/>
                  </a:lnTo>
                  <a:lnTo>
                    <a:pt x="1025922" y="1797844"/>
                  </a:lnTo>
                  <a:lnTo>
                    <a:pt x="1021954" y="1795860"/>
                  </a:lnTo>
                  <a:lnTo>
                    <a:pt x="1018382" y="1793082"/>
                  </a:lnTo>
                  <a:lnTo>
                    <a:pt x="1015207" y="1789907"/>
                  </a:lnTo>
                  <a:lnTo>
                    <a:pt x="1012032" y="1786732"/>
                  </a:lnTo>
                  <a:lnTo>
                    <a:pt x="1008857" y="1783160"/>
                  </a:lnTo>
                  <a:lnTo>
                    <a:pt x="1006079" y="1778794"/>
                  </a:lnTo>
                  <a:lnTo>
                    <a:pt x="1004094" y="1774825"/>
                  </a:lnTo>
                  <a:lnTo>
                    <a:pt x="1002110" y="1769666"/>
                  </a:lnTo>
                  <a:lnTo>
                    <a:pt x="1000522" y="1764904"/>
                  </a:lnTo>
                  <a:lnTo>
                    <a:pt x="999729" y="1760141"/>
                  </a:lnTo>
                  <a:lnTo>
                    <a:pt x="998935" y="1754982"/>
                  </a:lnTo>
                  <a:lnTo>
                    <a:pt x="998538" y="1749822"/>
                  </a:lnTo>
                  <a:lnTo>
                    <a:pt x="998538" y="804112"/>
                  </a:lnTo>
                  <a:lnTo>
                    <a:pt x="994628" y="808774"/>
                  </a:lnTo>
                  <a:lnTo>
                    <a:pt x="987895" y="815533"/>
                  </a:lnTo>
                  <a:lnTo>
                    <a:pt x="980766" y="821498"/>
                  </a:lnTo>
                  <a:lnTo>
                    <a:pt x="972846" y="826667"/>
                  </a:lnTo>
                  <a:lnTo>
                    <a:pt x="964529" y="831438"/>
                  </a:lnTo>
                  <a:lnTo>
                    <a:pt x="955816" y="835017"/>
                  </a:lnTo>
                  <a:lnTo>
                    <a:pt x="947103" y="837800"/>
                  </a:lnTo>
                  <a:lnTo>
                    <a:pt x="942350" y="838595"/>
                  </a:lnTo>
                  <a:lnTo>
                    <a:pt x="937598" y="838993"/>
                  </a:lnTo>
                  <a:lnTo>
                    <a:pt x="932449" y="839390"/>
                  </a:lnTo>
                  <a:lnTo>
                    <a:pt x="927696" y="839788"/>
                  </a:lnTo>
                  <a:lnTo>
                    <a:pt x="922944" y="839390"/>
                  </a:lnTo>
                  <a:lnTo>
                    <a:pt x="918191" y="838993"/>
                  </a:lnTo>
                  <a:lnTo>
                    <a:pt x="913439" y="838595"/>
                  </a:lnTo>
                  <a:lnTo>
                    <a:pt x="909082" y="837800"/>
                  </a:lnTo>
                  <a:lnTo>
                    <a:pt x="899577" y="835017"/>
                  </a:lnTo>
                  <a:lnTo>
                    <a:pt x="890864" y="831438"/>
                  </a:lnTo>
                  <a:lnTo>
                    <a:pt x="882547" y="826667"/>
                  </a:lnTo>
                  <a:lnTo>
                    <a:pt x="875419" y="821498"/>
                  </a:lnTo>
                  <a:lnTo>
                    <a:pt x="867894" y="815533"/>
                  </a:lnTo>
                  <a:lnTo>
                    <a:pt x="861161" y="808774"/>
                  </a:lnTo>
                  <a:lnTo>
                    <a:pt x="855220" y="801219"/>
                  </a:lnTo>
                  <a:lnTo>
                    <a:pt x="849280" y="792869"/>
                  </a:lnTo>
                  <a:lnTo>
                    <a:pt x="844923" y="784122"/>
                  </a:lnTo>
                  <a:lnTo>
                    <a:pt x="840567" y="774976"/>
                  </a:lnTo>
                  <a:lnTo>
                    <a:pt x="837398" y="765036"/>
                  </a:lnTo>
                  <a:lnTo>
                    <a:pt x="835418" y="754698"/>
                  </a:lnTo>
                  <a:lnTo>
                    <a:pt x="834230" y="743962"/>
                  </a:lnTo>
                  <a:lnTo>
                    <a:pt x="833438" y="733625"/>
                  </a:lnTo>
                  <a:lnTo>
                    <a:pt x="834230" y="722491"/>
                  </a:lnTo>
                  <a:lnTo>
                    <a:pt x="835418" y="712153"/>
                  </a:lnTo>
                  <a:lnTo>
                    <a:pt x="837398" y="701815"/>
                  </a:lnTo>
                  <a:lnTo>
                    <a:pt x="840567" y="692272"/>
                  </a:lnTo>
                  <a:lnTo>
                    <a:pt x="844923" y="682729"/>
                  </a:lnTo>
                  <a:lnTo>
                    <a:pt x="849280" y="673584"/>
                  </a:lnTo>
                  <a:lnTo>
                    <a:pt x="855220" y="666030"/>
                  </a:lnTo>
                  <a:lnTo>
                    <a:pt x="861161" y="658475"/>
                  </a:lnTo>
                  <a:lnTo>
                    <a:pt x="867894" y="651318"/>
                  </a:lnTo>
                  <a:lnTo>
                    <a:pt x="875419" y="645354"/>
                  </a:lnTo>
                  <a:lnTo>
                    <a:pt x="882547" y="639787"/>
                  </a:lnTo>
                  <a:lnTo>
                    <a:pt x="890864" y="635413"/>
                  </a:lnTo>
                  <a:lnTo>
                    <a:pt x="899577" y="631835"/>
                  </a:lnTo>
                  <a:lnTo>
                    <a:pt x="909082" y="629449"/>
                  </a:lnTo>
                  <a:lnTo>
                    <a:pt x="913439" y="627858"/>
                  </a:lnTo>
                  <a:lnTo>
                    <a:pt x="918191" y="627461"/>
                  </a:lnTo>
                  <a:lnTo>
                    <a:pt x="922944" y="627063"/>
                  </a:lnTo>
                  <a:close/>
                  <a:moveTo>
                    <a:pt x="1650227" y="627063"/>
                  </a:moveTo>
                  <a:lnTo>
                    <a:pt x="1654970" y="627063"/>
                  </a:lnTo>
                  <a:lnTo>
                    <a:pt x="1659712" y="627063"/>
                  </a:lnTo>
                  <a:lnTo>
                    <a:pt x="1659713" y="627063"/>
                  </a:lnTo>
                  <a:lnTo>
                    <a:pt x="2013555" y="627063"/>
                  </a:lnTo>
                  <a:lnTo>
                    <a:pt x="2013556" y="627063"/>
                  </a:lnTo>
                  <a:lnTo>
                    <a:pt x="2018705" y="627063"/>
                  </a:lnTo>
                  <a:lnTo>
                    <a:pt x="2023457" y="627063"/>
                  </a:lnTo>
                  <a:lnTo>
                    <a:pt x="2028210" y="627461"/>
                  </a:lnTo>
                  <a:lnTo>
                    <a:pt x="2032566" y="627858"/>
                  </a:lnTo>
                  <a:lnTo>
                    <a:pt x="2037319" y="629449"/>
                  </a:lnTo>
                  <a:lnTo>
                    <a:pt x="2046824" y="631834"/>
                  </a:lnTo>
                  <a:lnTo>
                    <a:pt x="2055141" y="635413"/>
                  </a:lnTo>
                  <a:lnTo>
                    <a:pt x="2063458" y="639787"/>
                  </a:lnTo>
                  <a:lnTo>
                    <a:pt x="2071378" y="645353"/>
                  </a:lnTo>
                  <a:lnTo>
                    <a:pt x="2078507" y="651318"/>
                  </a:lnTo>
                  <a:lnTo>
                    <a:pt x="2085240" y="658475"/>
                  </a:lnTo>
                  <a:lnTo>
                    <a:pt x="2091181" y="666029"/>
                  </a:lnTo>
                  <a:lnTo>
                    <a:pt x="2096725" y="673584"/>
                  </a:lnTo>
                  <a:lnTo>
                    <a:pt x="2101478" y="682729"/>
                  </a:lnTo>
                  <a:lnTo>
                    <a:pt x="2105438" y="692272"/>
                  </a:lnTo>
                  <a:lnTo>
                    <a:pt x="2109003" y="701815"/>
                  </a:lnTo>
                  <a:lnTo>
                    <a:pt x="2110983" y="712153"/>
                  </a:lnTo>
                  <a:lnTo>
                    <a:pt x="2112567" y="722491"/>
                  </a:lnTo>
                  <a:lnTo>
                    <a:pt x="2112963" y="733624"/>
                  </a:lnTo>
                  <a:lnTo>
                    <a:pt x="2112567" y="743962"/>
                  </a:lnTo>
                  <a:lnTo>
                    <a:pt x="2110983" y="754698"/>
                  </a:lnTo>
                  <a:lnTo>
                    <a:pt x="2109003" y="765036"/>
                  </a:lnTo>
                  <a:lnTo>
                    <a:pt x="2105438" y="774976"/>
                  </a:lnTo>
                  <a:lnTo>
                    <a:pt x="2101478" y="784122"/>
                  </a:lnTo>
                  <a:lnTo>
                    <a:pt x="2096725" y="792869"/>
                  </a:lnTo>
                  <a:lnTo>
                    <a:pt x="2091181" y="801219"/>
                  </a:lnTo>
                  <a:lnTo>
                    <a:pt x="2085240" y="808774"/>
                  </a:lnTo>
                  <a:lnTo>
                    <a:pt x="2078507" y="815533"/>
                  </a:lnTo>
                  <a:lnTo>
                    <a:pt x="2071378" y="821498"/>
                  </a:lnTo>
                  <a:lnTo>
                    <a:pt x="2063458" y="826667"/>
                  </a:lnTo>
                  <a:lnTo>
                    <a:pt x="2055141" y="831438"/>
                  </a:lnTo>
                  <a:lnTo>
                    <a:pt x="2046824" y="835017"/>
                  </a:lnTo>
                  <a:lnTo>
                    <a:pt x="2037319" y="837800"/>
                  </a:lnTo>
                  <a:lnTo>
                    <a:pt x="2032566" y="838595"/>
                  </a:lnTo>
                  <a:lnTo>
                    <a:pt x="2028210" y="838993"/>
                  </a:lnTo>
                  <a:lnTo>
                    <a:pt x="2023457" y="839390"/>
                  </a:lnTo>
                  <a:lnTo>
                    <a:pt x="2018705" y="839788"/>
                  </a:lnTo>
                  <a:lnTo>
                    <a:pt x="2013556" y="839390"/>
                  </a:lnTo>
                  <a:lnTo>
                    <a:pt x="2008407" y="838993"/>
                  </a:lnTo>
                  <a:lnTo>
                    <a:pt x="2004051" y="838595"/>
                  </a:lnTo>
                  <a:lnTo>
                    <a:pt x="1999298" y="837800"/>
                  </a:lnTo>
                  <a:lnTo>
                    <a:pt x="1990189" y="835017"/>
                  </a:lnTo>
                  <a:lnTo>
                    <a:pt x="1981872" y="831438"/>
                  </a:lnTo>
                  <a:lnTo>
                    <a:pt x="1973556" y="826667"/>
                  </a:lnTo>
                  <a:lnTo>
                    <a:pt x="1965635" y="821498"/>
                  </a:lnTo>
                  <a:lnTo>
                    <a:pt x="1958110" y="815533"/>
                  </a:lnTo>
                  <a:lnTo>
                    <a:pt x="1951773" y="808774"/>
                  </a:lnTo>
                  <a:lnTo>
                    <a:pt x="1946276" y="802221"/>
                  </a:lnTo>
                  <a:lnTo>
                    <a:pt x="1946276" y="1749822"/>
                  </a:lnTo>
                  <a:lnTo>
                    <a:pt x="1946276" y="1754982"/>
                  </a:lnTo>
                  <a:lnTo>
                    <a:pt x="1945481" y="1760141"/>
                  </a:lnTo>
                  <a:lnTo>
                    <a:pt x="1944686" y="1764904"/>
                  </a:lnTo>
                  <a:lnTo>
                    <a:pt x="1943095" y="1769666"/>
                  </a:lnTo>
                  <a:lnTo>
                    <a:pt x="1941107" y="1774825"/>
                  </a:lnTo>
                  <a:lnTo>
                    <a:pt x="1939119" y="1778794"/>
                  </a:lnTo>
                  <a:lnTo>
                    <a:pt x="1936336" y="1783160"/>
                  </a:lnTo>
                  <a:lnTo>
                    <a:pt x="1933156" y="1786732"/>
                  </a:lnTo>
                  <a:lnTo>
                    <a:pt x="1930372" y="1789907"/>
                  </a:lnTo>
                  <a:lnTo>
                    <a:pt x="1926794" y="1793082"/>
                  </a:lnTo>
                  <a:lnTo>
                    <a:pt x="1923216" y="1795860"/>
                  </a:lnTo>
                  <a:lnTo>
                    <a:pt x="1919240" y="1797844"/>
                  </a:lnTo>
                  <a:lnTo>
                    <a:pt x="1914866" y="1799828"/>
                  </a:lnTo>
                  <a:lnTo>
                    <a:pt x="1910493" y="1801019"/>
                  </a:lnTo>
                  <a:lnTo>
                    <a:pt x="1906119" y="1801416"/>
                  </a:lnTo>
                  <a:lnTo>
                    <a:pt x="1901746" y="1801813"/>
                  </a:lnTo>
                  <a:lnTo>
                    <a:pt x="1770541" y="1801813"/>
                  </a:lnTo>
                  <a:lnTo>
                    <a:pt x="1766167" y="1801416"/>
                  </a:lnTo>
                  <a:lnTo>
                    <a:pt x="1761794" y="1801019"/>
                  </a:lnTo>
                  <a:lnTo>
                    <a:pt x="1757420" y="1799828"/>
                  </a:lnTo>
                  <a:lnTo>
                    <a:pt x="1753444" y="1797844"/>
                  </a:lnTo>
                  <a:lnTo>
                    <a:pt x="1749468" y="1795860"/>
                  </a:lnTo>
                  <a:lnTo>
                    <a:pt x="1745493" y="1793082"/>
                  </a:lnTo>
                  <a:lnTo>
                    <a:pt x="1741914" y="1789907"/>
                  </a:lnTo>
                  <a:lnTo>
                    <a:pt x="1738734" y="1786732"/>
                  </a:lnTo>
                  <a:lnTo>
                    <a:pt x="1735950" y="1783160"/>
                  </a:lnTo>
                  <a:lnTo>
                    <a:pt x="1733565" y="1778794"/>
                  </a:lnTo>
                  <a:lnTo>
                    <a:pt x="1731179" y="1774825"/>
                  </a:lnTo>
                  <a:lnTo>
                    <a:pt x="1729191" y="1769666"/>
                  </a:lnTo>
                  <a:lnTo>
                    <a:pt x="1727999" y="1764904"/>
                  </a:lnTo>
                  <a:lnTo>
                    <a:pt x="1726408" y="1760141"/>
                  </a:lnTo>
                  <a:lnTo>
                    <a:pt x="1726011" y="1754982"/>
                  </a:lnTo>
                  <a:lnTo>
                    <a:pt x="1725613" y="1749822"/>
                  </a:lnTo>
                  <a:lnTo>
                    <a:pt x="1725613" y="803700"/>
                  </a:lnTo>
                  <a:lnTo>
                    <a:pt x="1721366" y="808774"/>
                  </a:lnTo>
                  <a:lnTo>
                    <a:pt x="1714647" y="815533"/>
                  </a:lnTo>
                  <a:lnTo>
                    <a:pt x="1707928" y="821498"/>
                  </a:lnTo>
                  <a:lnTo>
                    <a:pt x="1700024" y="826667"/>
                  </a:lnTo>
                  <a:lnTo>
                    <a:pt x="1691725" y="831438"/>
                  </a:lnTo>
                  <a:lnTo>
                    <a:pt x="1683030" y="835017"/>
                  </a:lnTo>
                  <a:lnTo>
                    <a:pt x="1673940" y="837800"/>
                  </a:lnTo>
                  <a:lnTo>
                    <a:pt x="1669197" y="838595"/>
                  </a:lnTo>
                  <a:lnTo>
                    <a:pt x="1664455" y="838993"/>
                  </a:lnTo>
                  <a:lnTo>
                    <a:pt x="1659712" y="839390"/>
                  </a:lnTo>
                  <a:lnTo>
                    <a:pt x="1654970" y="839788"/>
                  </a:lnTo>
                  <a:lnTo>
                    <a:pt x="1650227" y="839390"/>
                  </a:lnTo>
                  <a:lnTo>
                    <a:pt x="1645484" y="838993"/>
                  </a:lnTo>
                  <a:lnTo>
                    <a:pt x="1640347" y="838595"/>
                  </a:lnTo>
                  <a:lnTo>
                    <a:pt x="1635604" y="837800"/>
                  </a:lnTo>
                  <a:lnTo>
                    <a:pt x="1626909" y="835017"/>
                  </a:lnTo>
                  <a:lnTo>
                    <a:pt x="1618214" y="831438"/>
                  </a:lnTo>
                  <a:lnTo>
                    <a:pt x="1609915" y="826667"/>
                  </a:lnTo>
                  <a:lnTo>
                    <a:pt x="1602011" y="821498"/>
                  </a:lnTo>
                  <a:lnTo>
                    <a:pt x="1594897" y="815533"/>
                  </a:lnTo>
                  <a:lnTo>
                    <a:pt x="1588178" y="808774"/>
                  </a:lnTo>
                  <a:lnTo>
                    <a:pt x="1581855" y="801219"/>
                  </a:lnTo>
                  <a:lnTo>
                    <a:pt x="1576717" y="792869"/>
                  </a:lnTo>
                  <a:lnTo>
                    <a:pt x="1571974" y="784122"/>
                  </a:lnTo>
                  <a:lnTo>
                    <a:pt x="1568022" y="774976"/>
                  </a:lnTo>
                  <a:lnTo>
                    <a:pt x="1564860" y="765036"/>
                  </a:lnTo>
                  <a:lnTo>
                    <a:pt x="1562094" y="754698"/>
                  </a:lnTo>
                  <a:lnTo>
                    <a:pt x="1560908" y="743962"/>
                  </a:lnTo>
                  <a:lnTo>
                    <a:pt x="1560513" y="733624"/>
                  </a:lnTo>
                  <a:lnTo>
                    <a:pt x="1560908" y="722491"/>
                  </a:lnTo>
                  <a:lnTo>
                    <a:pt x="1562094" y="712153"/>
                  </a:lnTo>
                  <a:lnTo>
                    <a:pt x="1564860" y="701815"/>
                  </a:lnTo>
                  <a:lnTo>
                    <a:pt x="1568022" y="692272"/>
                  </a:lnTo>
                  <a:lnTo>
                    <a:pt x="1571974" y="682729"/>
                  </a:lnTo>
                  <a:lnTo>
                    <a:pt x="1576717" y="673584"/>
                  </a:lnTo>
                  <a:lnTo>
                    <a:pt x="1581855" y="666029"/>
                  </a:lnTo>
                  <a:lnTo>
                    <a:pt x="1588178" y="658475"/>
                  </a:lnTo>
                  <a:lnTo>
                    <a:pt x="1594897" y="651318"/>
                  </a:lnTo>
                  <a:lnTo>
                    <a:pt x="1602011" y="645353"/>
                  </a:lnTo>
                  <a:lnTo>
                    <a:pt x="1609915" y="639787"/>
                  </a:lnTo>
                  <a:lnTo>
                    <a:pt x="1618214" y="635413"/>
                  </a:lnTo>
                  <a:lnTo>
                    <a:pt x="1626909" y="631834"/>
                  </a:lnTo>
                  <a:lnTo>
                    <a:pt x="1635604" y="629449"/>
                  </a:lnTo>
                  <a:lnTo>
                    <a:pt x="1640347" y="627858"/>
                  </a:lnTo>
                  <a:lnTo>
                    <a:pt x="1645484" y="627461"/>
                  </a:lnTo>
                  <a:lnTo>
                    <a:pt x="1650227" y="627063"/>
                  </a:lnTo>
                  <a:close/>
                  <a:moveTo>
                    <a:pt x="1109068" y="0"/>
                  </a:moveTo>
                  <a:lnTo>
                    <a:pt x="1663204" y="293093"/>
                  </a:lnTo>
                  <a:lnTo>
                    <a:pt x="2217738" y="585788"/>
                  </a:lnTo>
                  <a:lnTo>
                    <a:pt x="1109068" y="585788"/>
                  </a:lnTo>
                  <a:lnTo>
                    <a:pt x="0" y="585788"/>
                  </a:lnTo>
                  <a:lnTo>
                    <a:pt x="554534" y="293093"/>
                  </a:lnTo>
                  <a:lnTo>
                    <a:pt x="110906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0" name="淘宝网Chenying0907出品 19"/>
          <p:cNvGrpSpPr/>
          <p:nvPr/>
        </p:nvGrpSpPr>
        <p:grpSpPr>
          <a:xfrm>
            <a:off x="5033812" y="3301037"/>
            <a:ext cx="651614" cy="651614"/>
            <a:chOff x="5033812" y="3301037"/>
            <a:chExt cx="651614" cy="651614"/>
          </a:xfrm>
        </p:grpSpPr>
        <p:sp>
          <p:nvSpPr>
            <p:cNvPr id="21" name="淘宝网Chenying0907出品 20"/>
            <p:cNvSpPr/>
            <p:nvPr/>
          </p:nvSpPr>
          <p:spPr>
            <a:xfrm>
              <a:off x="5033812" y="3301037"/>
              <a:ext cx="651614" cy="651614"/>
            </a:xfrm>
            <a:prstGeom prst="ellipse">
              <a:avLst/>
            </a:prstGeom>
            <a:solidFill>
              <a:srgbClr val="00ACBE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5169350" y="3458615"/>
              <a:ext cx="418598" cy="285346"/>
            </a:xfrm>
            <a:custGeom>
              <a:avLst/>
              <a:gdLst/>
              <a:ahLst/>
              <a:cxnLst/>
              <a:rect l="0" t="0" r="r" b="b"/>
              <a:pathLst>
                <a:path w="2608263" h="1778000">
                  <a:moveTo>
                    <a:pt x="1956693" y="381000"/>
                  </a:moveTo>
                  <a:lnTo>
                    <a:pt x="1966217" y="381397"/>
                  </a:lnTo>
                  <a:lnTo>
                    <a:pt x="1975740" y="382192"/>
                  </a:lnTo>
                  <a:lnTo>
                    <a:pt x="1986057" y="382986"/>
                  </a:lnTo>
                  <a:lnTo>
                    <a:pt x="1995581" y="384575"/>
                  </a:lnTo>
                  <a:lnTo>
                    <a:pt x="2005501" y="386562"/>
                  </a:lnTo>
                  <a:lnTo>
                    <a:pt x="2015819" y="388548"/>
                  </a:lnTo>
                  <a:lnTo>
                    <a:pt x="2025739" y="391726"/>
                  </a:lnTo>
                  <a:lnTo>
                    <a:pt x="2035263" y="394904"/>
                  </a:lnTo>
                  <a:lnTo>
                    <a:pt x="2045580" y="398876"/>
                  </a:lnTo>
                  <a:lnTo>
                    <a:pt x="2055500" y="403246"/>
                  </a:lnTo>
                  <a:lnTo>
                    <a:pt x="2065421" y="408807"/>
                  </a:lnTo>
                  <a:lnTo>
                    <a:pt x="2075738" y="414766"/>
                  </a:lnTo>
                  <a:lnTo>
                    <a:pt x="2101927" y="438998"/>
                  </a:lnTo>
                  <a:lnTo>
                    <a:pt x="2143990" y="446149"/>
                  </a:lnTo>
                  <a:lnTo>
                    <a:pt x="2147958" y="448929"/>
                  </a:lnTo>
                  <a:lnTo>
                    <a:pt x="2151926" y="452107"/>
                  </a:lnTo>
                  <a:lnTo>
                    <a:pt x="2155497" y="455683"/>
                  </a:lnTo>
                  <a:lnTo>
                    <a:pt x="2158672" y="459655"/>
                  </a:lnTo>
                  <a:lnTo>
                    <a:pt x="2161847" y="464025"/>
                  </a:lnTo>
                  <a:lnTo>
                    <a:pt x="2164624" y="468395"/>
                  </a:lnTo>
                  <a:lnTo>
                    <a:pt x="2169783" y="477531"/>
                  </a:lnTo>
                  <a:lnTo>
                    <a:pt x="2173751" y="485874"/>
                  </a:lnTo>
                  <a:lnTo>
                    <a:pt x="2176529" y="493024"/>
                  </a:lnTo>
                  <a:lnTo>
                    <a:pt x="2179306" y="499380"/>
                  </a:lnTo>
                  <a:lnTo>
                    <a:pt x="2182878" y="516064"/>
                  </a:lnTo>
                  <a:lnTo>
                    <a:pt x="2186052" y="532749"/>
                  </a:lnTo>
                  <a:lnTo>
                    <a:pt x="2188036" y="549433"/>
                  </a:lnTo>
                  <a:lnTo>
                    <a:pt x="2189623" y="565720"/>
                  </a:lnTo>
                  <a:lnTo>
                    <a:pt x="2190417" y="582008"/>
                  </a:lnTo>
                  <a:lnTo>
                    <a:pt x="2190814" y="598692"/>
                  </a:lnTo>
                  <a:lnTo>
                    <a:pt x="2190814" y="615376"/>
                  </a:lnTo>
                  <a:lnTo>
                    <a:pt x="2190417" y="632855"/>
                  </a:lnTo>
                  <a:lnTo>
                    <a:pt x="2190020" y="642389"/>
                  </a:lnTo>
                  <a:lnTo>
                    <a:pt x="2188830" y="656293"/>
                  </a:lnTo>
                  <a:lnTo>
                    <a:pt x="2185259" y="692840"/>
                  </a:lnTo>
                  <a:lnTo>
                    <a:pt x="2183671" y="711908"/>
                  </a:lnTo>
                  <a:lnTo>
                    <a:pt x="2182878" y="730578"/>
                  </a:lnTo>
                  <a:lnTo>
                    <a:pt x="2182084" y="746468"/>
                  </a:lnTo>
                  <a:lnTo>
                    <a:pt x="2182481" y="753221"/>
                  </a:lnTo>
                  <a:lnTo>
                    <a:pt x="2182878" y="758386"/>
                  </a:lnTo>
                  <a:lnTo>
                    <a:pt x="2183671" y="765139"/>
                  </a:lnTo>
                  <a:lnTo>
                    <a:pt x="2184862" y="771098"/>
                  </a:lnTo>
                  <a:lnTo>
                    <a:pt x="2186449" y="775865"/>
                  </a:lnTo>
                  <a:lnTo>
                    <a:pt x="2188433" y="779837"/>
                  </a:lnTo>
                  <a:lnTo>
                    <a:pt x="2192798" y="787782"/>
                  </a:lnTo>
                  <a:lnTo>
                    <a:pt x="2195179" y="792152"/>
                  </a:lnTo>
                  <a:lnTo>
                    <a:pt x="2198353" y="798508"/>
                  </a:lnTo>
                  <a:lnTo>
                    <a:pt x="2200734" y="804069"/>
                  </a:lnTo>
                  <a:lnTo>
                    <a:pt x="2202719" y="810028"/>
                  </a:lnTo>
                  <a:lnTo>
                    <a:pt x="2204306" y="815987"/>
                  </a:lnTo>
                  <a:lnTo>
                    <a:pt x="2205496" y="822343"/>
                  </a:lnTo>
                  <a:lnTo>
                    <a:pt x="2206687" y="829096"/>
                  </a:lnTo>
                  <a:lnTo>
                    <a:pt x="2207480" y="835452"/>
                  </a:lnTo>
                  <a:lnTo>
                    <a:pt x="2207877" y="842205"/>
                  </a:lnTo>
                  <a:lnTo>
                    <a:pt x="2207877" y="848561"/>
                  </a:lnTo>
                  <a:lnTo>
                    <a:pt x="2207480" y="862465"/>
                  </a:lnTo>
                  <a:lnTo>
                    <a:pt x="2206290" y="875177"/>
                  </a:lnTo>
                  <a:lnTo>
                    <a:pt x="2204306" y="887889"/>
                  </a:lnTo>
                  <a:lnTo>
                    <a:pt x="2202321" y="899806"/>
                  </a:lnTo>
                  <a:lnTo>
                    <a:pt x="2199544" y="913312"/>
                  </a:lnTo>
                  <a:lnTo>
                    <a:pt x="2197560" y="920463"/>
                  </a:lnTo>
                  <a:lnTo>
                    <a:pt x="2195179" y="927613"/>
                  </a:lnTo>
                  <a:lnTo>
                    <a:pt x="2192798" y="934367"/>
                  </a:lnTo>
                  <a:lnTo>
                    <a:pt x="2190020" y="941517"/>
                  </a:lnTo>
                  <a:lnTo>
                    <a:pt x="2186846" y="947873"/>
                  </a:lnTo>
                  <a:lnTo>
                    <a:pt x="2183275" y="953037"/>
                  </a:lnTo>
                  <a:lnTo>
                    <a:pt x="2181291" y="955818"/>
                  </a:lnTo>
                  <a:lnTo>
                    <a:pt x="2178909" y="958201"/>
                  </a:lnTo>
                  <a:lnTo>
                    <a:pt x="2176132" y="960188"/>
                  </a:lnTo>
                  <a:lnTo>
                    <a:pt x="2173354" y="961777"/>
                  </a:lnTo>
                  <a:lnTo>
                    <a:pt x="2167799" y="965749"/>
                  </a:lnTo>
                  <a:lnTo>
                    <a:pt x="2162243" y="968530"/>
                  </a:lnTo>
                  <a:lnTo>
                    <a:pt x="2156291" y="971708"/>
                  </a:lnTo>
                  <a:lnTo>
                    <a:pt x="2151133" y="975283"/>
                  </a:lnTo>
                  <a:lnTo>
                    <a:pt x="2147958" y="977269"/>
                  </a:lnTo>
                  <a:lnTo>
                    <a:pt x="2145974" y="979653"/>
                  </a:lnTo>
                  <a:lnTo>
                    <a:pt x="2143593" y="982434"/>
                  </a:lnTo>
                  <a:lnTo>
                    <a:pt x="2142006" y="985612"/>
                  </a:lnTo>
                  <a:lnTo>
                    <a:pt x="2139625" y="990379"/>
                  </a:lnTo>
                  <a:lnTo>
                    <a:pt x="2137641" y="995543"/>
                  </a:lnTo>
                  <a:lnTo>
                    <a:pt x="2136450" y="1000707"/>
                  </a:lnTo>
                  <a:lnTo>
                    <a:pt x="2135260" y="1005871"/>
                  </a:lnTo>
                  <a:lnTo>
                    <a:pt x="2134466" y="1011433"/>
                  </a:lnTo>
                  <a:lnTo>
                    <a:pt x="2133673" y="1016597"/>
                  </a:lnTo>
                  <a:lnTo>
                    <a:pt x="2132879" y="1028514"/>
                  </a:lnTo>
                  <a:lnTo>
                    <a:pt x="2132085" y="1039637"/>
                  </a:lnTo>
                  <a:lnTo>
                    <a:pt x="2131292" y="1051158"/>
                  </a:lnTo>
                  <a:lnTo>
                    <a:pt x="2130895" y="1056719"/>
                  </a:lnTo>
                  <a:lnTo>
                    <a:pt x="2130101" y="1061883"/>
                  </a:lnTo>
                  <a:lnTo>
                    <a:pt x="2128911" y="1067445"/>
                  </a:lnTo>
                  <a:lnTo>
                    <a:pt x="2127721" y="1072212"/>
                  </a:lnTo>
                  <a:lnTo>
                    <a:pt x="2125736" y="1078170"/>
                  </a:lnTo>
                  <a:lnTo>
                    <a:pt x="2123355" y="1082937"/>
                  </a:lnTo>
                  <a:lnTo>
                    <a:pt x="2120578" y="1087307"/>
                  </a:lnTo>
                  <a:lnTo>
                    <a:pt x="2117800" y="1091280"/>
                  </a:lnTo>
                  <a:lnTo>
                    <a:pt x="2112245" y="1098430"/>
                  </a:lnTo>
                  <a:lnTo>
                    <a:pt x="2106293" y="1105183"/>
                  </a:lnTo>
                  <a:lnTo>
                    <a:pt x="2103515" y="1109156"/>
                  </a:lnTo>
                  <a:lnTo>
                    <a:pt x="2101134" y="1112731"/>
                  </a:lnTo>
                  <a:lnTo>
                    <a:pt x="2098356" y="1116703"/>
                  </a:lnTo>
                  <a:lnTo>
                    <a:pt x="2096372" y="1121470"/>
                  </a:lnTo>
                  <a:lnTo>
                    <a:pt x="2093991" y="1126237"/>
                  </a:lnTo>
                  <a:lnTo>
                    <a:pt x="2092801" y="1131799"/>
                  </a:lnTo>
                  <a:lnTo>
                    <a:pt x="2091610" y="1138155"/>
                  </a:lnTo>
                  <a:lnTo>
                    <a:pt x="2090817" y="1145305"/>
                  </a:lnTo>
                  <a:lnTo>
                    <a:pt x="2127721" y="1150470"/>
                  </a:lnTo>
                  <a:lnTo>
                    <a:pt x="2138435" y="1173907"/>
                  </a:lnTo>
                  <a:lnTo>
                    <a:pt x="2144783" y="1187016"/>
                  </a:lnTo>
                  <a:lnTo>
                    <a:pt x="2152323" y="1201317"/>
                  </a:lnTo>
                  <a:lnTo>
                    <a:pt x="2159863" y="1214426"/>
                  </a:lnTo>
                  <a:lnTo>
                    <a:pt x="2163831" y="1220782"/>
                  </a:lnTo>
                  <a:lnTo>
                    <a:pt x="2167799" y="1226741"/>
                  </a:lnTo>
                  <a:lnTo>
                    <a:pt x="2171767" y="1231905"/>
                  </a:lnTo>
                  <a:lnTo>
                    <a:pt x="2175735" y="1236672"/>
                  </a:lnTo>
                  <a:lnTo>
                    <a:pt x="2180497" y="1240645"/>
                  </a:lnTo>
                  <a:lnTo>
                    <a:pt x="2184862" y="1243823"/>
                  </a:lnTo>
                  <a:lnTo>
                    <a:pt x="2241606" y="1259713"/>
                  </a:lnTo>
                  <a:lnTo>
                    <a:pt x="2293192" y="1281164"/>
                  </a:lnTo>
                  <a:lnTo>
                    <a:pt x="2345572" y="1303807"/>
                  </a:lnTo>
                  <a:lnTo>
                    <a:pt x="2397951" y="1326053"/>
                  </a:lnTo>
                  <a:lnTo>
                    <a:pt x="2449140" y="1347902"/>
                  </a:lnTo>
                  <a:lnTo>
                    <a:pt x="2461045" y="1352669"/>
                  </a:lnTo>
                  <a:lnTo>
                    <a:pt x="2472552" y="1356641"/>
                  </a:lnTo>
                  <a:lnTo>
                    <a:pt x="2496361" y="1365381"/>
                  </a:lnTo>
                  <a:lnTo>
                    <a:pt x="2519773" y="1373723"/>
                  </a:lnTo>
                  <a:lnTo>
                    <a:pt x="2530884" y="1378093"/>
                  </a:lnTo>
                  <a:lnTo>
                    <a:pt x="2541995" y="1382860"/>
                  </a:lnTo>
                  <a:lnTo>
                    <a:pt x="2552312" y="1388421"/>
                  </a:lnTo>
                  <a:lnTo>
                    <a:pt x="2562233" y="1394380"/>
                  </a:lnTo>
                  <a:lnTo>
                    <a:pt x="2566597" y="1397558"/>
                  </a:lnTo>
                  <a:lnTo>
                    <a:pt x="2571756" y="1400736"/>
                  </a:lnTo>
                  <a:lnTo>
                    <a:pt x="2576121" y="1404311"/>
                  </a:lnTo>
                  <a:lnTo>
                    <a:pt x="2580089" y="1407886"/>
                  </a:lnTo>
                  <a:lnTo>
                    <a:pt x="2584057" y="1411859"/>
                  </a:lnTo>
                  <a:lnTo>
                    <a:pt x="2587629" y="1416228"/>
                  </a:lnTo>
                  <a:lnTo>
                    <a:pt x="2591200" y="1420598"/>
                  </a:lnTo>
                  <a:lnTo>
                    <a:pt x="2594375" y="1425365"/>
                  </a:lnTo>
                  <a:lnTo>
                    <a:pt x="2597946" y="1430132"/>
                  </a:lnTo>
                  <a:lnTo>
                    <a:pt x="2600723" y="1435296"/>
                  </a:lnTo>
                  <a:lnTo>
                    <a:pt x="2603105" y="1440858"/>
                  </a:lnTo>
                  <a:lnTo>
                    <a:pt x="2605089" y="1446817"/>
                  </a:lnTo>
                  <a:lnTo>
                    <a:pt x="2605485" y="1465487"/>
                  </a:lnTo>
                  <a:lnTo>
                    <a:pt x="2605882" y="1488528"/>
                  </a:lnTo>
                  <a:lnTo>
                    <a:pt x="2607073" y="1542951"/>
                  </a:lnTo>
                  <a:lnTo>
                    <a:pt x="2608263" y="1599757"/>
                  </a:lnTo>
                  <a:lnTo>
                    <a:pt x="2608263" y="1625975"/>
                  </a:lnTo>
                  <a:lnTo>
                    <a:pt x="2608263" y="1649413"/>
                  </a:lnTo>
                  <a:lnTo>
                    <a:pt x="2308271" y="1649413"/>
                  </a:lnTo>
                  <a:lnTo>
                    <a:pt x="2307081" y="1594196"/>
                  </a:lnTo>
                  <a:lnTo>
                    <a:pt x="2305493" y="1538581"/>
                  </a:lnTo>
                  <a:lnTo>
                    <a:pt x="2305097" y="1494486"/>
                  </a:lnTo>
                  <a:lnTo>
                    <a:pt x="2305097" y="1482172"/>
                  </a:lnTo>
                  <a:lnTo>
                    <a:pt x="2301129" y="1470651"/>
                  </a:lnTo>
                  <a:lnTo>
                    <a:pt x="2297557" y="1461117"/>
                  </a:lnTo>
                  <a:lnTo>
                    <a:pt x="2293986" y="1451981"/>
                  </a:lnTo>
                  <a:lnTo>
                    <a:pt x="2289224" y="1443241"/>
                  </a:lnTo>
                  <a:lnTo>
                    <a:pt x="2284859" y="1434899"/>
                  </a:lnTo>
                  <a:lnTo>
                    <a:pt x="2280097" y="1426954"/>
                  </a:lnTo>
                  <a:lnTo>
                    <a:pt x="2275335" y="1419406"/>
                  </a:lnTo>
                  <a:lnTo>
                    <a:pt x="2270177" y="1411859"/>
                  </a:lnTo>
                  <a:lnTo>
                    <a:pt x="2264621" y="1405106"/>
                  </a:lnTo>
                  <a:lnTo>
                    <a:pt x="2258669" y="1398352"/>
                  </a:lnTo>
                  <a:lnTo>
                    <a:pt x="2252717" y="1391996"/>
                  </a:lnTo>
                  <a:lnTo>
                    <a:pt x="2246765" y="1386435"/>
                  </a:lnTo>
                  <a:lnTo>
                    <a:pt x="2240416" y="1380079"/>
                  </a:lnTo>
                  <a:lnTo>
                    <a:pt x="2234067" y="1374915"/>
                  </a:lnTo>
                  <a:lnTo>
                    <a:pt x="2226924" y="1369750"/>
                  </a:lnTo>
                  <a:lnTo>
                    <a:pt x="2220178" y="1364983"/>
                  </a:lnTo>
                  <a:lnTo>
                    <a:pt x="2213433" y="1360217"/>
                  </a:lnTo>
                  <a:lnTo>
                    <a:pt x="2206290" y="1355450"/>
                  </a:lnTo>
                  <a:lnTo>
                    <a:pt x="2198750" y="1351080"/>
                  </a:lnTo>
                  <a:lnTo>
                    <a:pt x="2184465" y="1343532"/>
                  </a:lnTo>
                  <a:lnTo>
                    <a:pt x="2169386" y="1336382"/>
                  </a:lnTo>
                  <a:lnTo>
                    <a:pt x="2154307" y="1330026"/>
                  </a:lnTo>
                  <a:lnTo>
                    <a:pt x="2139228" y="1323670"/>
                  </a:lnTo>
                  <a:lnTo>
                    <a:pt x="2124546" y="1318108"/>
                  </a:lnTo>
                  <a:lnTo>
                    <a:pt x="2095578" y="1307780"/>
                  </a:lnTo>
                  <a:lnTo>
                    <a:pt x="2067405" y="1297849"/>
                  </a:lnTo>
                  <a:lnTo>
                    <a:pt x="2053913" y="1293082"/>
                  </a:lnTo>
                  <a:lnTo>
                    <a:pt x="2041215" y="1287917"/>
                  </a:lnTo>
                  <a:lnTo>
                    <a:pt x="1985264" y="1263685"/>
                  </a:lnTo>
                  <a:lnTo>
                    <a:pt x="1926932" y="1239056"/>
                  </a:lnTo>
                  <a:lnTo>
                    <a:pt x="1840427" y="1202112"/>
                  </a:lnTo>
                  <a:lnTo>
                    <a:pt x="1797571" y="1183441"/>
                  </a:lnTo>
                  <a:lnTo>
                    <a:pt x="1755111" y="1166359"/>
                  </a:lnTo>
                  <a:lnTo>
                    <a:pt x="1762651" y="1150470"/>
                  </a:lnTo>
                  <a:lnTo>
                    <a:pt x="1790031" y="1143716"/>
                  </a:lnTo>
                  <a:lnTo>
                    <a:pt x="1788047" y="1138155"/>
                  </a:lnTo>
                  <a:lnTo>
                    <a:pt x="1786460" y="1132196"/>
                  </a:lnTo>
                  <a:lnTo>
                    <a:pt x="1784873" y="1127429"/>
                  </a:lnTo>
                  <a:lnTo>
                    <a:pt x="1782492" y="1123457"/>
                  </a:lnTo>
                  <a:lnTo>
                    <a:pt x="1780111" y="1119484"/>
                  </a:lnTo>
                  <a:lnTo>
                    <a:pt x="1777730" y="1115909"/>
                  </a:lnTo>
                  <a:lnTo>
                    <a:pt x="1772571" y="1109950"/>
                  </a:lnTo>
                  <a:lnTo>
                    <a:pt x="1767413" y="1103594"/>
                  </a:lnTo>
                  <a:lnTo>
                    <a:pt x="1762254" y="1097636"/>
                  </a:lnTo>
                  <a:lnTo>
                    <a:pt x="1759476" y="1094458"/>
                  </a:lnTo>
                  <a:lnTo>
                    <a:pt x="1757095" y="1091280"/>
                  </a:lnTo>
                  <a:lnTo>
                    <a:pt x="1755111" y="1087307"/>
                  </a:lnTo>
                  <a:lnTo>
                    <a:pt x="1753524" y="1082937"/>
                  </a:lnTo>
                  <a:lnTo>
                    <a:pt x="1743207" y="973694"/>
                  </a:lnTo>
                  <a:lnTo>
                    <a:pt x="1743207" y="974091"/>
                  </a:lnTo>
                  <a:lnTo>
                    <a:pt x="1742413" y="974091"/>
                  </a:lnTo>
                  <a:lnTo>
                    <a:pt x="1739636" y="973694"/>
                  </a:lnTo>
                  <a:lnTo>
                    <a:pt x="1730112" y="972105"/>
                  </a:lnTo>
                  <a:lnTo>
                    <a:pt x="1720985" y="969324"/>
                  </a:lnTo>
                  <a:lnTo>
                    <a:pt x="1717414" y="968133"/>
                  </a:lnTo>
                  <a:lnTo>
                    <a:pt x="1715033" y="967338"/>
                  </a:lnTo>
                  <a:lnTo>
                    <a:pt x="1711065" y="963763"/>
                  </a:lnTo>
                  <a:lnTo>
                    <a:pt x="1707097" y="960188"/>
                  </a:lnTo>
                  <a:lnTo>
                    <a:pt x="1703129" y="955818"/>
                  </a:lnTo>
                  <a:lnTo>
                    <a:pt x="1699954" y="950654"/>
                  </a:lnTo>
                  <a:lnTo>
                    <a:pt x="1697177" y="945490"/>
                  </a:lnTo>
                  <a:lnTo>
                    <a:pt x="1694399" y="939531"/>
                  </a:lnTo>
                  <a:lnTo>
                    <a:pt x="1692018" y="932778"/>
                  </a:lnTo>
                  <a:lnTo>
                    <a:pt x="1689637" y="926422"/>
                  </a:lnTo>
                  <a:lnTo>
                    <a:pt x="1688050" y="919668"/>
                  </a:lnTo>
                  <a:lnTo>
                    <a:pt x="1686066" y="912518"/>
                  </a:lnTo>
                  <a:lnTo>
                    <a:pt x="1683288" y="897423"/>
                  </a:lnTo>
                  <a:lnTo>
                    <a:pt x="1681304" y="882327"/>
                  </a:lnTo>
                  <a:lnTo>
                    <a:pt x="1679717" y="867232"/>
                  </a:lnTo>
                  <a:lnTo>
                    <a:pt x="1684875" y="862465"/>
                  </a:lnTo>
                  <a:lnTo>
                    <a:pt x="1689637" y="857698"/>
                  </a:lnTo>
                  <a:lnTo>
                    <a:pt x="1694796" y="851739"/>
                  </a:lnTo>
                  <a:lnTo>
                    <a:pt x="1699161" y="845780"/>
                  </a:lnTo>
                  <a:lnTo>
                    <a:pt x="1703525" y="839424"/>
                  </a:lnTo>
                  <a:lnTo>
                    <a:pt x="1707891" y="832671"/>
                  </a:lnTo>
                  <a:lnTo>
                    <a:pt x="1711462" y="825918"/>
                  </a:lnTo>
                  <a:lnTo>
                    <a:pt x="1715033" y="818767"/>
                  </a:lnTo>
                  <a:lnTo>
                    <a:pt x="1718208" y="811617"/>
                  </a:lnTo>
                  <a:lnTo>
                    <a:pt x="1720985" y="804466"/>
                  </a:lnTo>
                  <a:lnTo>
                    <a:pt x="1726144" y="790166"/>
                  </a:lnTo>
                  <a:lnTo>
                    <a:pt x="1730509" y="776262"/>
                  </a:lnTo>
                  <a:lnTo>
                    <a:pt x="1734080" y="762755"/>
                  </a:lnTo>
                  <a:lnTo>
                    <a:pt x="1736858" y="750838"/>
                  </a:lnTo>
                  <a:lnTo>
                    <a:pt x="1738842" y="740510"/>
                  </a:lnTo>
                  <a:lnTo>
                    <a:pt x="1742413" y="720647"/>
                  </a:lnTo>
                  <a:lnTo>
                    <a:pt x="1743604" y="709524"/>
                  </a:lnTo>
                  <a:lnTo>
                    <a:pt x="1745191" y="698798"/>
                  </a:lnTo>
                  <a:lnTo>
                    <a:pt x="1746381" y="687278"/>
                  </a:lnTo>
                  <a:lnTo>
                    <a:pt x="1747175" y="675361"/>
                  </a:lnTo>
                  <a:lnTo>
                    <a:pt x="1747572" y="663443"/>
                  </a:lnTo>
                  <a:lnTo>
                    <a:pt x="1747572" y="651129"/>
                  </a:lnTo>
                  <a:lnTo>
                    <a:pt x="1747175" y="638814"/>
                  </a:lnTo>
                  <a:lnTo>
                    <a:pt x="1746381" y="626102"/>
                  </a:lnTo>
                  <a:lnTo>
                    <a:pt x="1744794" y="613787"/>
                  </a:lnTo>
                  <a:lnTo>
                    <a:pt x="1742810" y="601473"/>
                  </a:lnTo>
                  <a:lnTo>
                    <a:pt x="1740033" y="589158"/>
                  </a:lnTo>
                  <a:lnTo>
                    <a:pt x="1736461" y="576843"/>
                  </a:lnTo>
                  <a:lnTo>
                    <a:pt x="1732096" y="564529"/>
                  </a:lnTo>
                  <a:lnTo>
                    <a:pt x="1726937" y="553008"/>
                  </a:lnTo>
                  <a:lnTo>
                    <a:pt x="1723366" y="546255"/>
                  </a:lnTo>
                  <a:lnTo>
                    <a:pt x="1720192" y="539899"/>
                  </a:lnTo>
                  <a:lnTo>
                    <a:pt x="1715033" y="530365"/>
                  </a:lnTo>
                  <a:lnTo>
                    <a:pt x="1712652" y="526393"/>
                  </a:lnTo>
                  <a:lnTo>
                    <a:pt x="1711859" y="521229"/>
                  </a:lnTo>
                  <a:lnTo>
                    <a:pt x="1711859" y="516064"/>
                  </a:lnTo>
                  <a:lnTo>
                    <a:pt x="1711462" y="509708"/>
                  </a:lnTo>
                  <a:lnTo>
                    <a:pt x="1712255" y="493421"/>
                  </a:lnTo>
                  <a:lnTo>
                    <a:pt x="1716223" y="486271"/>
                  </a:lnTo>
                  <a:lnTo>
                    <a:pt x="1720192" y="479915"/>
                  </a:lnTo>
                  <a:lnTo>
                    <a:pt x="1724557" y="473559"/>
                  </a:lnTo>
                  <a:lnTo>
                    <a:pt x="1728922" y="467600"/>
                  </a:lnTo>
                  <a:lnTo>
                    <a:pt x="1734080" y="462039"/>
                  </a:lnTo>
                  <a:lnTo>
                    <a:pt x="1738842" y="456477"/>
                  </a:lnTo>
                  <a:lnTo>
                    <a:pt x="1743604" y="451313"/>
                  </a:lnTo>
                  <a:lnTo>
                    <a:pt x="1748762" y="446546"/>
                  </a:lnTo>
                  <a:lnTo>
                    <a:pt x="1754318" y="442176"/>
                  </a:lnTo>
                  <a:lnTo>
                    <a:pt x="1759476" y="438204"/>
                  </a:lnTo>
                  <a:lnTo>
                    <a:pt x="1765429" y="434231"/>
                  </a:lnTo>
                  <a:lnTo>
                    <a:pt x="1771381" y="430259"/>
                  </a:lnTo>
                  <a:lnTo>
                    <a:pt x="1776936" y="427081"/>
                  </a:lnTo>
                  <a:lnTo>
                    <a:pt x="1782888" y="424300"/>
                  </a:lnTo>
                  <a:lnTo>
                    <a:pt x="1789634" y="421917"/>
                  </a:lnTo>
                  <a:lnTo>
                    <a:pt x="1795587" y="419533"/>
                  </a:lnTo>
                  <a:lnTo>
                    <a:pt x="1820983" y="409999"/>
                  </a:lnTo>
                  <a:lnTo>
                    <a:pt x="1834871" y="404438"/>
                  </a:lnTo>
                  <a:lnTo>
                    <a:pt x="1849950" y="399273"/>
                  </a:lnTo>
                  <a:lnTo>
                    <a:pt x="1865823" y="394506"/>
                  </a:lnTo>
                  <a:lnTo>
                    <a:pt x="1882886" y="390137"/>
                  </a:lnTo>
                  <a:lnTo>
                    <a:pt x="1900742" y="386562"/>
                  </a:lnTo>
                  <a:lnTo>
                    <a:pt x="1909472" y="384973"/>
                  </a:lnTo>
                  <a:lnTo>
                    <a:pt x="1918599" y="383384"/>
                  </a:lnTo>
                  <a:lnTo>
                    <a:pt x="1927726" y="382589"/>
                  </a:lnTo>
                  <a:lnTo>
                    <a:pt x="1937249" y="381795"/>
                  </a:lnTo>
                  <a:lnTo>
                    <a:pt x="1946773" y="381397"/>
                  </a:lnTo>
                  <a:lnTo>
                    <a:pt x="1956693" y="381000"/>
                  </a:lnTo>
                  <a:close/>
                  <a:moveTo>
                    <a:pt x="674585" y="381000"/>
                  </a:moveTo>
                  <a:lnTo>
                    <a:pt x="684505" y="381397"/>
                  </a:lnTo>
                  <a:lnTo>
                    <a:pt x="694029" y="382192"/>
                  </a:lnTo>
                  <a:lnTo>
                    <a:pt x="703552" y="382986"/>
                  </a:lnTo>
                  <a:lnTo>
                    <a:pt x="713870" y="384575"/>
                  </a:lnTo>
                  <a:lnTo>
                    <a:pt x="723790" y="386562"/>
                  </a:lnTo>
                  <a:lnTo>
                    <a:pt x="733710" y="388548"/>
                  </a:lnTo>
                  <a:lnTo>
                    <a:pt x="743631" y="391726"/>
                  </a:lnTo>
                  <a:lnTo>
                    <a:pt x="753551" y="394904"/>
                  </a:lnTo>
                  <a:lnTo>
                    <a:pt x="763868" y="398876"/>
                  </a:lnTo>
                  <a:lnTo>
                    <a:pt x="773789" y="403246"/>
                  </a:lnTo>
                  <a:lnTo>
                    <a:pt x="783709" y="408807"/>
                  </a:lnTo>
                  <a:lnTo>
                    <a:pt x="793629" y="414766"/>
                  </a:lnTo>
                  <a:lnTo>
                    <a:pt x="820216" y="438998"/>
                  </a:lnTo>
                  <a:lnTo>
                    <a:pt x="861088" y="446149"/>
                  </a:lnTo>
                  <a:lnTo>
                    <a:pt x="863866" y="468792"/>
                  </a:lnTo>
                  <a:lnTo>
                    <a:pt x="867040" y="491832"/>
                  </a:lnTo>
                  <a:lnTo>
                    <a:pt x="871008" y="514873"/>
                  </a:lnTo>
                  <a:lnTo>
                    <a:pt x="876167" y="539105"/>
                  </a:lnTo>
                  <a:lnTo>
                    <a:pt x="871405" y="548241"/>
                  </a:lnTo>
                  <a:lnTo>
                    <a:pt x="868231" y="554200"/>
                  </a:lnTo>
                  <a:lnTo>
                    <a:pt x="864659" y="560556"/>
                  </a:lnTo>
                  <a:lnTo>
                    <a:pt x="861088" y="568501"/>
                  </a:lnTo>
                  <a:lnTo>
                    <a:pt x="858310" y="577241"/>
                  </a:lnTo>
                  <a:lnTo>
                    <a:pt x="855533" y="586377"/>
                  </a:lnTo>
                  <a:lnTo>
                    <a:pt x="854342" y="591144"/>
                  </a:lnTo>
                  <a:lnTo>
                    <a:pt x="853548" y="596309"/>
                  </a:lnTo>
                  <a:lnTo>
                    <a:pt x="853152" y="602267"/>
                  </a:lnTo>
                  <a:lnTo>
                    <a:pt x="852755" y="607431"/>
                  </a:lnTo>
                  <a:lnTo>
                    <a:pt x="852755" y="613390"/>
                  </a:lnTo>
                  <a:lnTo>
                    <a:pt x="853152" y="619349"/>
                  </a:lnTo>
                  <a:lnTo>
                    <a:pt x="854739" y="642786"/>
                  </a:lnTo>
                  <a:lnTo>
                    <a:pt x="856723" y="670991"/>
                  </a:lnTo>
                  <a:lnTo>
                    <a:pt x="857913" y="686087"/>
                  </a:lnTo>
                  <a:lnTo>
                    <a:pt x="859501" y="700785"/>
                  </a:lnTo>
                  <a:lnTo>
                    <a:pt x="861485" y="716675"/>
                  </a:lnTo>
                  <a:lnTo>
                    <a:pt x="863469" y="732167"/>
                  </a:lnTo>
                  <a:lnTo>
                    <a:pt x="866247" y="748057"/>
                  </a:lnTo>
                  <a:lnTo>
                    <a:pt x="869818" y="763153"/>
                  </a:lnTo>
                  <a:lnTo>
                    <a:pt x="873786" y="779043"/>
                  </a:lnTo>
                  <a:lnTo>
                    <a:pt x="878548" y="793741"/>
                  </a:lnTo>
                  <a:lnTo>
                    <a:pt x="883706" y="808439"/>
                  </a:lnTo>
                  <a:lnTo>
                    <a:pt x="886881" y="815589"/>
                  </a:lnTo>
                  <a:lnTo>
                    <a:pt x="890055" y="822343"/>
                  </a:lnTo>
                  <a:lnTo>
                    <a:pt x="893230" y="829493"/>
                  </a:lnTo>
                  <a:lnTo>
                    <a:pt x="896801" y="835849"/>
                  </a:lnTo>
                  <a:lnTo>
                    <a:pt x="901166" y="842205"/>
                  </a:lnTo>
                  <a:lnTo>
                    <a:pt x="905134" y="848561"/>
                  </a:lnTo>
                  <a:lnTo>
                    <a:pt x="909896" y="854520"/>
                  </a:lnTo>
                  <a:lnTo>
                    <a:pt x="914261" y="860081"/>
                  </a:lnTo>
                  <a:lnTo>
                    <a:pt x="919420" y="865643"/>
                  </a:lnTo>
                  <a:lnTo>
                    <a:pt x="924578" y="870807"/>
                  </a:lnTo>
                  <a:lnTo>
                    <a:pt x="922594" y="885902"/>
                  </a:lnTo>
                  <a:lnTo>
                    <a:pt x="920213" y="899806"/>
                  </a:lnTo>
                  <a:lnTo>
                    <a:pt x="917436" y="913312"/>
                  </a:lnTo>
                  <a:lnTo>
                    <a:pt x="915451" y="920463"/>
                  </a:lnTo>
                  <a:lnTo>
                    <a:pt x="913467" y="927613"/>
                  </a:lnTo>
                  <a:lnTo>
                    <a:pt x="911087" y="934367"/>
                  </a:lnTo>
                  <a:lnTo>
                    <a:pt x="908309" y="941517"/>
                  </a:lnTo>
                  <a:lnTo>
                    <a:pt x="905134" y="947873"/>
                  </a:lnTo>
                  <a:lnTo>
                    <a:pt x="901563" y="953037"/>
                  </a:lnTo>
                  <a:lnTo>
                    <a:pt x="899182" y="955818"/>
                  </a:lnTo>
                  <a:lnTo>
                    <a:pt x="896801" y="958201"/>
                  </a:lnTo>
                  <a:lnTo>
                    <a:pt x="894420" y="960188"/>
                  </a:lnTo>
                  <a:lnTo>
                    <a:pt x="891643" y="961777"/>
                  </a:lnTo>
                  <a:lnTo>
                    <a:pt x="886087" y="965749"/>
                  </a:lnTo>
                  <a:lnTo>
                    <a:pt x="880532" y="968530"/>
                  </a:lnTo>
                  <a:lnTo>
                    <a:pt x="874580" y="971708"/>
                  </a:lnTo>
                  <a:lnTo>
                    <a:pt x="869024" y="975283"/>
                  </a:lnTo>
                  <a:lnTo>
                    <a:pt x="866247" y="977269"/>
                  </a:lnTo>
                  <a:lnTo>
                    <a:pt x="863866" y="979653"/>
                  </a:lnTo>
                  <a:lnTo>
                    <a:pt x="861881" y="982434"/>
                  </a:lnTo>
                  <a:lnTo>
                    <a:pt x="859897" y="985612"/>
                  </a:lnTo>
                  <a:lnTo>
                    <a:pt x="857913" y="990379"/>
                  </a:lnTo>
                  <a:lnTo>
                    <a:pt x="855929" y="995543"/>
                  </a:lnTo>
                  <a:lnTo>
                    <a:pt x="854342" y="1000707"/>
                  </a:lnTo>
                  <a:lnTo>
                    <a:pt x="853152" y="1005871"/>
                  </a:lnTo>
                  <a:lnTo>
                    <a:pt x="852358" y="1011433"/>
                  </a:lnTo>
                  <a:lnTo>
                    <a:pt x="851961" y="1016597"/>
                  </a:lnTo>
                  <a:lnTo>
                    <a:pt x="851167" y="1028514"/>
                  </a:lnTo>
                  <a:lnTo>
                    <a:pt x="850374" y="1039637"/>
                  </a:lnTo>
                  <a:lnTo>
                    <a:pt x="849580" y="1051158"/>
                  </a:lnTo>
                  <a:lnTo>
                    <a:pt x="849183" y="1056719"/>
                  </a:lnTo>
                  <a:lnTo>
                    <a:pt x="848390" y="1061883"/>
                  </a:lnTo>
                  <a:lnTo>
                    <a:pt x="847199" y="1067445"/>
                  </a:lnTo>
                  <a:lnTo>
                    <a:pt x="845612" y="1072212"/>
                  </a:lnTo>
                  <a:lnTo>
                    <a:pt x="843231" y="1078170"/>
                  </a:lnTo>
                  <a:lnTo>
                    <a:pt x="841247" y="1082937"/>
                  </a:lnTo>
                  <a:lnTo>
                    <a:pt x="838469" y="1087307"/>
                  </a:lnTo>
                  <a:lnTo>
                    <a:pt x="836089" y="1091280"/>
                  </a:lnTo>
                  <a:lnTo>
                    <a:pt x="830136" y="1098430"/>
                  </a:lnTo>
                  <a:lnTo>
                    <a:pt x="824581" y="1105183"/>
                  </a:lnTo>
                  <a:lnTo>
                    <a:pt x="821803" y="1109156"/>
                  </a:lnTo>
                  <a:lnTo>
                    <a:pt x="819026" y="1112731"/>
                  </a:lnTo>
                  <a:lnTo>
                    <a:pt x="816248" y="1116703"/>
                  </a:lnTo>
                  <a:lnTo>
                    <a:pt x="814264" y="1121470"/>
                  </a:lnTo>
                  <a:lnTo>
                    <a:pt x="812280" y="1126237"/>
                  </a:lnTo>
                  <a:lnTo>
                    <a:pt x="810692" y="1131799"/>
                  </a:lnTo>
                  <a:lnTo>
                    <a:pt x="809899" y="1138155"/>
                  </a:lnTo>
                  <a:lnTo>
                    <a:pt x="809105" y="1145305"/>
                  </a:lnTo>
                  <a:lnTo>
                    <a:pt x="845612" y="1150470"/>
                  </a:lnTo>
                  <a:lnTo>
                    <a:pt x="853152" y="1166757"/>
                  </a:lnTo>
                  <a:lnTo>
                    <a:pt x="811089" y="1183838"/>
                  </a:lnTo>
                  <a:lnTo>
                    <a:pt x="768233" y="1202112"/>
                  </a:lnTo>
                  <a:lnTo>
                    <a:pt x="682521" y="1239056"/>
                  </a:lnTo>
                  <a:lnTo>
                    <a:pt x="624586" y="1263685"/>
                  </a:lnTo>
                  <a:lnTo>
                    <a:pt x="568635" y="1287917"/>
                  </a:lnTo>
                  <a:lnTo>
                    <a:pt x="555541" y="1293082"/>
                  </a:lnTo>
                  <a:lnTo>
                    <a:pt x="542446" y="1297849"/>
                  </a:lnTo>
                  <a:lnTo>
                    <a:pt x="514669" y="1307780"/>
                  </a:lnTo>
                  <a:lnTo>
                    <a:pt x="485304" y="1318108"/>
                  </a:lnTo>
                  <a:lnTo>
                    <a:pt x="470225" y="1323670"/>
                  </a:lnTo>
                  <a:lnTo>
                    <a:pt x="455146" y="1330026"/>
                  </a:lnTo>
                  <a:lnTo>
                    <a:pt x="440464" y="1336382"/>
                  </a:lnTo>
                  <a:lnTo>
                    <a:pt x="425385" y="1343532"/>
                  </a:lnTo>
                  <a:lnTo>
                    <a:pt x="410703" y="1351080"/>
                  </a:lnTo>
                  <a:lnTo>
                    <a:pt x="403561" y="1355450"/>
                  </a:lnTo>
                  <a:lnTo>
                    <a:pt x="396418" y="1360217"/>
                  </a:lnTo>
                  <a:lnTo>
                    <a:pt x="389275" y="1364983"/>
                  </a:lnTo>
                  <a:lnTo>
                    <a:pt x="382529" y="1369750"/>
                  </a:lnTo>
                  <a:lnTo>
                    <a:pt x="376180" y="1374915"/>
                  </a:lnTo>
                  <a:lnTo>
                    <a:pt x="369038" y="1380079"/>
                  </a:lnTo>
                  <a:lnTo>
                    <a:pt x="363085" y="1386435"/>
                  </a:lnTo>
                  <a:lnTo>
                    <a:pt x="356736" y="1391996"/>
                  </a:lnTo>
                  <a:lnTo>
                    <a:pt x="350784" y="1398352"/>
                  </a:lnTo>
                  <a:lnTo>
                    <a:pt x="345229" y="1405106"/>
                  </a:lnTo>
                  <a:lnTo>
                    <a:pt x="339277" y="1411859"/>
                  </a:lnTo>
                  <a:lnTo>
                    <a:pt x="334118" y="1419406"/>
                  </a:lnTo>
                  <a:lnTo>
                    <a:pt x="329356" y="1426954"/>
                  </a:lnTo>
                  <a:lnTo>
                    <a:pt x="324594" y="1434899"/>
                  </a:lnTo>
                  <a:lnTo>
                    <a:pt x="320229" y="1443241"/>
                  </a:lnTo>
                  <a:lnTo>
                    <a:pt x="315865" y="1451981"/>
                  </a:lnTo>
                  <a:lnTo>
                    <a:pt x="311896" y="1461117"/>
                  </a:lnTo>
                  <a:lnTo>
                    <a:pt x="308325" y="1470651"/>
                  </a:lnTo>
                  <a:lnTo>
                    <a:pt x="304357" y="1482172"/>
                  </a:lnTo>
                  <a:lnTo>
                    <a:pt x="304357" y="1494486"/>
                  </a:lnTo>
                  <a:lnTo>
                    <a:pt x="303960" y="1538581"/>
                  </a:lnTo>
                  <a:lnTo>
                    <a:pt x="302770" y="1594196"/>
                  </a:lnTo>
                  <a:lnTo>
                    <a:pt x="301182" y="1649413"/>
                  </a:lnTo>
                  <a:lnTo>
                    <a:pt x="0" y="1649413"/>
                  </a:lnTo>
                  <a:lnTo>
                    <a:pt x="0" y="1625975"/>
                  </a:lnTo>
                  <a:lnTo>
                    <a:pt x="0" y="1599757"/>
                  </a:lnTo>
                  <a:lnTo>
                    <a:pt x="1190" y="1542951"/>
                  </a:lnTo>
                  <a:lnTo>
                    <a:pt x="2381" y="1488528"/>
                  </a:lnTo>
                  <a:lnTo>
                    <a:pt x="2778" y="1465487"/>
                  </a:lnTo>
                  <a:lnTo>
                    <a:pt x="2778" y="1446817"/>
                  </a:lnTo>
                  <a:lnTo>
                    <a:pt x="5159" y="1440858"/>
                  </a:lnTo>
                  <a:lnTo>
                    <a:pt x="7539" y="1435296"/>
                  </a:lnTo>
                  <a:lnTo>
                    <a:pt x="10317" y="1430132"/>
                  </a:lnTo>
                  <a:lnTo>
                    <a:pt x="13889" y="1425365"/>
                  </a:lnTo>
                  <a:lnTo>
                    <a:pt x="17063" y="1420598"/>
                  </a:lnTo>
                  <a:lnTo>
                    <a:pt x="20634" y="1416228"/>
                  </a:lnTo>
                  <a:lnTo>
                    <a:pt x="24206" y="1411859"/>
                  </a:lnTo>
                  <a:lnTo>
                    <a:pt x="28174" y="1407886"/>
                  </a:lnTo>
                  <a:lnTo>
                    <a:pt x="32142" y="1404311"/>
                  </a:lnTo>
                  <a:lnTo>
                    <a:pt x="36507" y="1400736"/>
                  </a:lnTo>
                  <a:lnTo>
                    <a:pt x="41269" y="1397558"/>
                  </a:lnTo>
                  <a:lnTo>
                    <a:pt x="46031" y="1394380"/>
                  </a:lnTo>
                  <a:lnTo>
                    <a:pt x="55951" y="1388421"/>
                  </a:lnTo>
                  <a:lnTo>
                    <a:pt x="66665" y="1382860"/>
                  </a:lnTo>
                  <a:lnTo>
                    <a:pt x="77379" y="1378093"/>
                  </a:lnTo>
                  <a:lnTo>
                    <a:pt x="88490" y="1373723"/>
                  </a:lnTo>
                  <a:lnTo>
                    <a:pt x="111902" y="1365381"/>
                  </a:lnTo>
                  <a:lnTo>
                    <a:pt x="135711" y="1356641"/>
                  </a:lnTo>
                  <a:lnTo>
                    <a:pt x="147218" y="1352669"/>
                  </a:lnTo>
                  <a:lnTo>
                    <a:pt x="158726" y="1347902"/>
                  </a:lnTo>
                  <a:lnTo>
                    <a:pt x="210312" y="1326053"/>
                  </a:lnTo>
                  <a:lnTo>
                    <a:pt x="263088" y="1303807"/>
                  </a:lnTo>
                  <a:lnTo>
                    <a:pt x="315071" y="1281164"/>
                  </a:lnTo>
                  <a:lnTo>
                    <a:pt x="366260" y="1259713"/>
                  </a:lnTo>
                  <a:lnTo>
                    <a:pt x="423401" y="1243823"/>
                  </a:lnTo>
                  <a:lnTo>
                    <a:pt x="428163" y="1240645"/>
                  </a:lnTo>
                  <a:lnTo>
                    <a:pt x="432131" y="1236672"/>
                  </a:lnTo>
                  <a:lnTo>
                    <a:pt x="436496" y="1231905"/>
                  </a:lnTo>
                  <a:lnTo>
                    <a:pt x="440464" y="1226741"/>
                  </a:lnTo>
                  <a:lnTo>
                    <a:pt x="444432" y="1220782"/>
                  </a:lnTo>
                  <a:lnTo>
                    <a:pt x="448401" y="1214426"/>
                  </a:lnTo>
                  <a:lnTo>
                    <a:pt x="456337" y="1201317"/>
                  </a:lnTo>
                  <a:lnTo>
                    <a:pt x="463480" y="1187016"/>
                  </a:lnTo>
                  <a:lnTo>
                    <a:pt x="469829" y="1173907"/>
                  </a:lnTo>
                  <a:lnTo>
                    <a:pt x="480543" y="1150470"/>
                  </a:lnTo>
                  <a:lnTo>
                    <a:pt x="507526" y="1143716"/>
                  </a:lnTo>
                  <a:lnTo>
                    <a:pt x="506336" y="1138155"/>
                  </a:lnTo>
                  <a:lnTo>
                    <a:pt x="504748" y="1132196"/>
                  </a:lnTo>
                  <a:lnTo>
                    <a:pt x="502764" y="1127429"/>
                  </a:lnTo>
                  <a:lnTo>
                    <a:pt x="500780" y="1123457"/>
                  </a:lnTo>
                  <a:lnTo>
                    <a:pt x="498399" y="1119484"/>
                  </a:lnTo>
                  <a:lnTo>
                    <a:pt x="496018" y="1115909"/>
                  </a:lnTo>
                  <a:lnTo>
                    <a:pt x="490860" y="1109950"/>
                  </a:lnTo>
                  <a:lnTo>
                    <a:pt x="485701" y="1103594"/>
                  </a:lnTo>
                  <a:lnTo>
                    <a:pt x="480146" y="1097636"/>
                  </a:lnTo>
                  <a:lnTo>
                    <a:pt x="477765" y="1094458"/>
                  </a:lnTo>
                  <a:lnTo>
                    <a:pt x="475384" y="1091280"/>
                  </a:lnTo>
                  <a:lnTo>
                    <a:pt x="473400" y="1087307"/>
                  </a:lnTo>
                  <a:lnTo>
                    <a:pt x="471813" y="1082937"/>
                  </a:lnTo>
                  <a:lnTo>
                    <a:pt x="461495" y="973694"/>
                  </a:lnTo>
                  <a:lnTo>
                    <a:pt x="461099" y="974091"/>
                  </a:lnTo>
                  <a:lnTo>
                    <a:pt x="460305" y="974091"/>
                  </a:lnTo>
                  <a:lnTo>
                    <a:pt x="457527" y="973694"/>
                  </a:lnTo>
                  <a:lnTo>
                    <a:pt x="448401" y="972105"/>
                  </a:lnTo>
                  <a:lnTo>
                    <a:pt x="438877" y="969324"/>
                  </a:lnTo>
                  <a:lnTo>
                    <a:pt x="435306" y="968133"/>
                  </a:lnTo>
                  <a:lnTo>
                    <a:pt x="433322" y="967338"/>
                  </a:lnTo>
                  <a:lnTo>
                    <a:pt x="430147" y="964557"/>
                  </a:lnTo>
                  <a:lnTo>
                    <a:pt x="426973" y="962174"/>
                  </a:lnTo>
                  <a:lnTo>
                    <a:pt x="424195" y="958996"/>
                  </a:lnTo>
                  <a:lnTo>
                    <a:pt x="421417" y="955818"/>
                  </a:lnTo>
                  <a:lnTo>
                    <a:pt x="419036" y="952243"/>
                  </a:lnTo>
                  <a:lnTo>
                    <a:pt x="416655" y="948270"/>
                  </a:lnTo>
                  <a:lnTo>
                    <a:pt x="414671" y="944298"/>
                  </a:lnTo>
                  <a:lnTo>
                    <a:pt x="412687" y="939928"/>
                  </a:lnTo>
                  <a:lnTo>
                    <a:pt x="409116" y="929997"/>
                  </a:lnTo>
                  <a:lnTo>
                    <a:pt x="406338" y="920066"/>
                  </a:lnTo>
                  <a:lnTo>
                    <a:pt x="403957" y="908943"/>
                  </a:lnTo>
                  <a:lnTo>
                    <a:pt x="401576" y="898217"/>
                  </a:lnTo>
                  <a:lnTo>
                    <a:pt x="399989" y="887094"/>
                  </a:lnTo>
                  <a:lnTo>
                    <a:pt x="398402" y="875574"/>
                  </a:lnTo>
                  <a:lnTo>
                    <a:pt x="396418" y="854122"/>
                  </a:lnTo>
                  <a:lnTo>
                    <a:pt x="394831" y="834260"/>
                  </a:lnTo>
                  <a:lnTo>
                    <a:pt x="393640" y="817576"/>
                  </a:lnTo>
                  <a:lnTo>
                    <a:pt x="393640" y="814795"/>
                  </a:lnTo>
                  <a:lnTo>
                    <a:pt x="394037" y="811617"/>
                  </a:lnTo>
                  <a:lnTo>
                    <a:pt x="395227" y="808439"/>
                  </a:lnTo>
                  <a:lnTo>
                    <a:pt x="396418" y="805261"/>
                  </a:lnTo>
                  <a:lnTo>
                    <a:pt x="399989" y="798905"/>
                  </a:lnTo>
                  <a:lnTo>
                    <a:pt x="403561" y="791755"/>
                  </a:lnTo>
                  <a:lnTo>
                    <a:pt x="407132" y="784604"/>
                  </a:lnTo>
                  <a:lnTo>
                    <a:pt x="408322" y="780234"/>
                  </a:lnTo>
                  <a:lnTo>
                    <a:pt x="409513" y="776262"/>
                  </a:lnTo>
                  <a:lnTo>
                    <a:pt x="410306" y="771495"/>
                  </a:lnTo>
                  <a:lnTo>
                    <a:pt x="410703" y="766331"/>
                  </a:lnTo>
                  <a:lnTo>
                    <a:pt x="410306" y="761166"/>
                  </a:lnTo>
                  <a:lnTo>
                    <a:pt x="409513" y="755605"/>
                  </a:lnTo>
                  <a:lnTo>
                    <a:pt x="406338" y="738126"/>
                  </a:lnTo>
                  <a:lnTo>
                    <a:pt x="403561" y="721839"/>
                  </a:lnTo>
                  <a:lnTo>
                    <a:pt x="401180" y="705552"/>
                  </a:lnTo>
                  <a:lnTo>
                    <a:pt x="399196" y="689662"/>
                  </a:lnTo>
                  <a:lnTo>
                    <a:pt x="397608" y="673772"/>
                  </a:lnTo>
                  <a:lnTo>
                    <a:pt x="397211" y="659074"/>
                  </a:lnTo>
                  <a:lnTo>
                    <a:pt x="396815" y="643978"/>
                  </a:lnTo>
                  <a:lnTo>
                    <a:pt x="396815" y="629677"/>
                  </a:lnTo>
                  <a:lnTo>
                    <a:pt x="397608" y="615774"/>
                  </a:lnTo>
                  <a:lnTo>
                    <a:pt x="398799" y="602267"/>
                  </a:lnTo>
                  <a:lnTo>
                    <a:pt x="400386" y="588761"/>
                  </a:lnTo>
                  <a:lnTo>
                    <a:pt x="402370" y="576446"/>
                  </a:lnTo>
                  <a:lnTo>
                    <a:pt x="404751" y="563734"/>
                  </a:lnTo>
                  <a:lnTo>
                    <a:pt x="407529" y="552214"/>
                  </a:lnTo>
                  <a:lnTo>
                    <a:pt x="410703" y="540297"/>
                  </a:lnTo>
                  <a:lnTo>
                    <a:pt x="414275" y="529571"/>
                  </a:lnTo>
                  <a:lnTo>
                    <a:pt x="418243" y="519242"/>
                  </a:lnTo>
                  <a:lnTo>
                    <a:pt x="422211" y="508914"/>
                  </a:lnTo>
                  <a:lnTo>
                    <a:pt x="426973" y="499380"/>
                  </a:lnTo>
                  <a:lnTo>
                    <a:pt x="432131" y="490243"/>
                  </a:lnTo>
                  <a:lnTo>
                    <a:pt x="437290" y="481504"/>
                  </a:lnTo>
                  <a:lnTo>
                    <a:pt x="442845" y="473162"/>
                  </a:lnTo>
                  <a:lnTo>
                    <a:pt x="448797" y="465614"/>
                  </a:lnTo>
                  <a:lnTo>
                    <a:pt x="454750" y="458066"/>
                  </a:lnTo>
                  <a:lnTo>
                    <a:pt x="461495" y="451710"/>
                  </a:lnTo>
                  <a:lnTo>
                    <a:pt x="468241" y="445752"/>
                  </a:lnTo>
                  <a:lnTo>
                    <a:pt x="474987" y="440190"/>
                  </a:lnTo>
                  <a:lnTo>
                    <a:pt x="482130" y="435026"/>
                  </a:lnTo>
                  <a:lnTo>
                    <a:pt x="490066" y="429862"/>
                  </a:lnTo>
                  <a:lnTo>
                    <a:pt x="497606" y="425889"/>
                  </a:lnTo>
                  <a:lnTo>
                    <a:pt x="505542" y="422711"/>
                  </a:lnTo>
                  <a:lnTo>
                    <a:pt x="513875" y="419533"/>
                  </a:lnTo>
                  <a:lnTo>
                    <a:pt x="538478" y="409999"/>
                  </a:lnTo>
                  <a:lnTo>
                    <a:pt x="553160" y="404438"/>
                  </a:lnTo>
                  <a:lnTo>
                    <a:pt x="568239" y="399273"/>
                  </a:lnTo>
                  <a:lnTo>
                    <a:pt x="584111" y="394506"/>
                  </a:lnTo>
                  <a:lnTo>
                    <a:pt x="601174" y="390137"/>
                  </a:lnTo>
                  <a:lnTo>
                    <a:pt x="618634" y="386562"/>
                  </a:lnTo>
                  <a:lnTo>
                    <a:pt x="627761" y="384973"/>
                  </a:lnTo>
                  <a:lnTo>
                    <a:pt x="636888" y="383384"/>
                  </a:lnTo>
                  <a:lnTo>
                    <a:pt x="646014" y="382589"/>
                  </a:lnTo>
                  <a:lnTo>
                    <a:pt x="655538" y="381795"/>
                  </a:lnTo>
                  <a:lnTo>
                    <a:pt x="665061" y="381397"/>
                  </a:lnTo>
                  <a:lnTo>
                    <a:pt x="674585" y="381000"/>
                  </a:lnTo>
                  <a:close/>
                  <a:moveTo>
                    <a:pt x="1307704" y="0"/>
                  </a:moveTo>
                  <a:lnTo>
                    <a:pt x="1321601" y="0"/>
                  </a:lnTo>
                  <a:lnTo>
                    <a:pt x="1335100" y="0"/>
                  </a:lnTo>
                  <a:lnTo>
                    <a:pt x="1348997" y="1191"/>
                  </a:lnTo>
                  <a:lnTo>
                    <a:pt x="1362496" y="2381"/>
                  </a:lnTo>
                  <a:lnTo>
                    <a:pt x="1376790" y="4366"/>
                  </a:lnTo>
                  <a:lnTo>
                    <a:pt x="1390289" y="7144"/>
                  </a:lnTo>
                  <a:lnTo>
                    <a:pt x="1404583" y="10319"/>
                  </a:lnTo>
                  <a:lnTo>
                    <a:pt x="1418480" y="14684"/>
                  </a:lnTo>
                  <a:lnTo>
                    <a:pt x="1432773" y="19447"/>
                  </a:lnTo>
                  <a:lnTo>
                    <a:pt x="1446670" y="25003"/>
                  </a:lnTo>
                  <a:lnTo>
                    <a:pt x="1460566" y="31353"/>
                  </a:lnTo>
                  <a:lnTo>
                    <a:pt x="1474463" y="38497"/>
                  </a:lnTo>
                  <a:lnTo>
                    <a:pt x="1488757" y="46831"/>
                  </a:lnTo>
                  <a:lnTo>
                    <a:pt x="1525285" y="80963"/>
                  </a:lnTo>
                  <a:lnTo>
                    <a:pt x="1584841" y="90884"/>
                  </a:lnTo>
                  <a:lnTo>
                    <a:pt x="1590400" y="94853"/>
                  </a:lnTo>
                  <a:lnTo>
                    <a:pt x="1595958" y="99616"/>
                  </a:lnTo>
                  <a:lnTo>
                    <a:pt x="1600723" y="104775"/>
                  </a:lnTo>
                  <a:lnTo>
                    <a:pt x="1605487" y="110331"/>
                  </a:lnTo>
                  <a:lnTo>
                    <a:pt x="1609855" y="115888"/>
                  </a:lnTo>
                  <a:lnTo>
                    <a:pt x="1613825" y="122238"/>
                  </a:lnTo>
                  <a:lnTo>
                    <a:pt x="1617399" y="128984"/>
                  </a:lnTo>
                  <a:lnTo>
                    <a:pt x="1620575" y="134938"/>
                  </a:lnTo>
                  <a:lnTo>
                    <a:pt x="1626531" y="146447"/>
                  </a:lnTo>
                  <a:lnTo>
                    <a:pt x="1630898" y="156766"/>
                  </a:lnTo>
                  <a:lnTo>
                    <a:pt x="1634075" y="165894"/>
                  </a:lnTo>
                  <a:lnTo>
                    <a:pt x="1636854" y="177403"/>
                  </a:lnTo>
                  <a:lnTo>
                    <a:pt x="1639236" y="189309"/>
                  </a:lnTo>
                  <a:lnTo>
                    <a:pt x="1641619" y="200819"/>
                  </a:lnTo>
                  <a:lnTo>
                    <a:pt x="1643207" y="212725"/>
                  </a:lnTo>
                  <a:lnTo>
                    <a:pt x="1644795" y="223838"/>
                  </a:lnTo>
                  <a:lnTo>
                    <a:pt x="1646383" y="235347"/>
                  </a:lnTo>
                  <a:lnTo>
                    <a:pt x="1648368" y="258366"/>
                  </a:lnTo>
                  <a:lnTo>
                    <a:pt x="1649559" y="281781"/>
                  </a:lnTo>
                  <a:lnTo>
                    <a:pt x="1649957" y="304800"/>
                  </a:lnTo>
                  <a:lnTo>
                    <a:pt x="1649957" y="328613"/>
                  </a:lnTo>
                  <a:lnTo>
                    <a:pt x="1649559" y="352822"/>
                  </a:lnTo>
                  <a:lnTo>
                    <a:pt x="1648765" y="365919"/>
                  </a:lnTo>
                  <a:lnTo>
                    <a:pt x="1647177" y="385763"/>
                  </a:lnTo>
                  <a:lnTo>
                    <a:pt x="1642413" y="436959"/>
                  </a:lnTo>
                  <a:lnTo>
                    <a:pt x="1640427" y="464344"/>
                  </a:lnTo>
                  <a:lnTo>
                    <a:pt x="1638839" y="490141"/>
                  </a:lnTo>
                  <a:lnTo>
                    <a:pt x="1638442" y="501650"/>
                  </a:lnTo>
                  <a:lnTo>
                    <a:pt x="1638045" y="511969"/>
                  </a:lnTo>
                  <a:lnTo>
                    <a:pt x="1638442" y="521494"/>
                  </a:lnTo>
                  <a:lnTo>
                    <a:pt x="1638839" y="529034"/>
                  </a:lnTo>
                  <a:lnTo>
                    <a:pt x="1640030" y="538559"/>
                  </a:lnTo>
                  <a:lnTo>
                    <a:pt x="1642016" y="546497"/>
                  </a:lnTo>
                  <a:lnTo>
                    <a:pt x="1644001" y="553244"/>
                  </a:lnTo>
                  <a:lnTo>
                    <a:pt x="1646780" y="558800"/>
                  </a:lnTo>
                  <a:lnTo>
                    <a:pt x="1649559" y="563959"/>
                  </a:lnTo>
                  <a:lnTo>
                    <a:pt x="1653133" y="569516"/>
                  </a:lnTo>
                  <a:lnTo>
                    <a:pt x="1656706" y="576659"/>
                  </a:lnTo>
                  <a:lnTo>
                    <a:pt x="1661074" y="584597"/>
                  </a:lnTo>
                  <a:lnTo>
                    <a:pt x="1664250" y="592534"/>
                  </a:lnTo>
                  <a:lnTo>
                    <a:pt x="1667029" y="600869"/>
                  </a:lnTo>
                  <a:lnTo>
                    <a:pt x="1669412" y="609600"/>
                  </a:lnTo>
                  <a:lnTo>
                    <a:pt x="1671397" y="618331"/>
                  </a:lnTo>
                  <a:lnTo>
                    <a:pt x="1672588" y="627459"/>
                  </a:lnTo>
                  <a:lnTo>
                    <a:pt x="1673382" y="636984"/>
                  </a:lnTo>
                  <a:lnTo>
                    <a:pt x="1673779" y="646113"/>
                  </a:lnTo>
                  <a:lnTo>
                    <a:pt x="1674176" y="655241"/>
                  </a:lnTo>
                  <a:lnTo>
                    <a:pt x="1673779" y="665163"/>
                  </a:lnTo>
                  <a:lnTo>
                    <a:pt x="1673382" y="674291"/>
                  </a:lnTo>
                  <a:lnTo>
                    <a:pt x="1671794" y="692547"/>
                  </a:lnTo>
                  <a:lnTo>
                    <a:pt x="1669412" y="710009"/>
                  </a:lnTo>
                  <a:lnTo>
                    <a:pt x="1666632" y="726678"/>
                  </a:lnTo>
                  <a:lnTo>
                    <a:pt x="1664647" y="735806"/>
                  </a:lnTo>
                  <a:lnTo>
                    <a:pt x="1662662" y="745728"/>
                  </a:lnTo>
                  <a:lnTo>
                    <a:pt x="1659883" y="755650"/>
                  </a:lnTo>
                  <a:lnTo>
                    <a:pt x="1656706" y="765572"/>
                  </a:lnTo>
                  <a:lnTo>
                    <a:pt x="1653133" y="775891"/>
                  </a:lnTo>
                  <a:lnTo>
                    <a:pt x="1649162" y="785416"/>
                  </a:lnTo>
                  <a:lnTo>
                    <a:pt x="1644795" y="793750"/>
                  </a:lnTo>
                  <a:lnTo>
                    <a:pt x="1642413" y="798116"/>
                  </a:lnTo>
                  <a:lnTo>
                    <a:pt x="1639633" y="802084"/>
                  </a:lnTo>
                  <a:lnTo>
                    <a:pt x="1636854" y="805656"/>
                  </a:lnTo>
                  <a:lnTo>
                    <a:pt x="1633678" y="808831"/>
                  </a:lnTo>
                  <a:lnTo>
                    <a:pt x="1630104" y="811609"/>
                  </a:lnTo>
                  <a:lnTo>
                    <a:pt x="1626531" y="814388"/>
                  </a:lnTo>
                  <a:lnTo>
                    <a:pt x="1618193" y="818753"/>
                  </a:lnTo>
                  <a:lnTo>
                    <a:pt x="1610252" y="823119"/>
                  </a:lnTo>
                  <a:lnTo>
                    <a:pt x="1602311" y="827881"/>
                  </a:lnTo>
                  <a:lnTo>
                    <a:pt x="1598341" y="830263"/>
                  </a:lnTo>
                  <a:lnTo>
                    <a:pt x="1593973" y="832644"/>
                  </a:lnTo>
                  <a:lnTo>
                    <a:pt x="1590797" y="835819"/>
                  </a:lnTo>
                  <a:lnTo>
                    <a:pt x="1587223" y="838994"/>
                  </a:lnTo>
                  <a:lnTo>
                    <a:pt x="1584444" y="842963"/>
                  </a:lnTo>
                  <a:lnTo>
                    <a:pt x="1581665" y="846931"/>
                  </a:lnTo>
                  <a:lnTo>
                    <a:pt x="1578489" y="854075"/>
                  </a:lnTo>
                  <a:lnTo>
                    <a:pt x="1576106" y="860822"/>
                  </a:lnTo>
                  <a:lnTo>
                    <a:pt x="1574121" y="867966"/>
                  </a:lnTo>
                  <a:lnTo>
                    <a:pt x="1572533" y="875506"/>
                  </a:lnTo>
                  <a:lnTo>
                    <a:pt x="1571342" y="883444"/>
                  </a:lnTo>
                  <a:lnTo>
                    <a:pt x="1570151" y="890984"/>
                  </a:lnTo>
                  <a:lnTo>
                    <a:pt x="1568959" y="906859"/>
                  </a:lnTo>
                  <a:lnTo>
                    <a:pt x="1568165" y="923131"/>
                  </a:lnTo>
                  <a:lnTo>
                    <a:pt x="1566974" y="939006"/>
                  </a:lnTo>
                  <a:lnTo>
                    <a:pt x="1565783" y="946944"/>
                  </a:lnTo>
                  <a:lnTo>
                    <a:pt x="1564989" y="954484"/>
                  </a:lnTo>
                  <a:lnTo>
                    <a:pt x="1563401" y="961628"/>
                  </a:lnTo>
                  <a:lnTo>
                    <a:pt x="1561415" y="969169"/>
                  </a:lnTo>
                  <a:lnTo>
                    <a:pt x="1558636" y="976709"/>
                  </a:lnTo>
                  <a:lnTo>
                    <a:pt x="1555460" y="983456"/>
                  </a:lnTo>
                  <a:lnTo>
                    <a:pt x="1551887" y="989409"/>
                  </a:lnTo>
                  <a:lnTo>
                    <a:pt x="1548313" y="995363"/>
                  </a:lnTo>
                  <a:lnTo>
                    <a:pt x="1544343" y="1000522"/>
                  </a:lnTo>
                  <a:lnTo>
                    <a:pt x="1539578" y="1005284"/>
                  </a:lnTo>
                  <a:lnTo>
                    <a:pt x="1531637" y="1014809"/>
                  </a:lnTo>
                  <a:lnTo>
                    <a:pt x="1527667" y="1019969"/>
                  </a:lnTo>
                  <a:lnTo>
                    <a:pt x="1524093" y="1025525"/>
                  </a:lnTo>
                  <a:lnTo>
                    <a:pt x="1520520" y="1031081"/>
                  </a:lnTo>
                  <a:lnTo>
                    <a:pt x="1517741" y="1037431"/>
                  </a:lnTo>
                  <a:lnTo>
                    <a:pt x="1514961" y="1044178"/>
                  </a:lnTo>
                  <a:lnTo>
                    <a:pt x="1512976" y="1052513"/>
                  </a:lnTo>
                  <a:lnTo>
                    <a:pt x="1510991" y="1061244"/>
                  </a:lnTo>
                  <a:lnTo>
                    <a:pt x="1510197" y="1070769"/>
                  </a:lnTo>
                  <a:lnTo>
                    <a:pt x="1561415" y="1078309"/>
                  </a:lnTo>
                  <a:lnTo>
                    <a:pt x="1576900" y="1111250"/>
                  </a:lnTo>
                  <a:lnTo>
                    <a:pt x="1585635" y="1129903"/>
                  </a:lnTo>
                  <a:lnTo>
                    <a:pt x="1596355" y="1149350"/>
                  </a:lnTo>
                  <a:lnTo>
                    <a:pt x="1601517" y="1158478"/>
                  </a:lnTo>
                  <a:lnTo>
                    <a:pt x="1606679" y="1168003"/>
                  </a:lnTo>
                  <a:lnTo>
                    <a:pt x="1612237" y="1176734"/>
                  </a:lnTo>
                  <a:lnTo>
                    <a:pt x="1617796" y="1184672"/>
                  </a:lnTo>
                  <a:lnTo>
                    <a:pt x="1624149" y="1192609"/>
                  </a:lnTo>
                  <a:lnTo>
                    <a:pt x="1629707" y="1198959"/>
                  </a:lnTo>
                  <a:lnTo>
                    <a:pt x="1635663" y="1204516"/>
                  </a:lnTo>
                  <a:lnTo>
                    <a:pt x="1641619" y="1209278"/>
                  </a:lnTo>
                  <a:lnTo>
                    <a:pt x="1721821" y="1231106"/>
                  </a:lnTo>
                  <a:lnTo>
                    <a:pt x="1793687" y="1261269"/>
                  </a:lnTo>
                  <a:lnTo>
                    <a:pt x="1867537" y="1292622"/>
                  </a:lnTo>
                  <a:lnTo>
                    <a:pt x="1941387" y="1324372"/>
                  </a:lnTo>
                  <a:lnTo>
                    <a:pt x="2013649" y="1354931"/>
                  </a:lnTo>
                  <a:lnTo>
                    <a:pt x="2029531" y="1361678"/>
                  </a:lnTo>
                  <a:lnTo>
                    <a:pt x="2046207" y="1367631"/>
                  </a:lnTo>
                  <a:lnTo>
                    <a:pt x="2079161" y="1379141"/>
                  </a:lnTo>
                  <a:lnTo>
                    <a:pt x="2095440" y="1385094"/>
                  </a:lnTo>
                  <a:lnTo>
                    <a:pt x="2112116" y="1391444"/>
                  </a:lnTo>
                  <a:lnTo>
                    <a:pt x="2127998" y="1397397"/>
                  </a:lnTo>
                  <a:lnTo>
                    <a:pt x="2143085" y="1404144"/>
                  </a:lnTo>
                  <a:lnTo>
                    <a:pt x="2150232" y="1407716"/>
                  </a:lnTo>
                  <a:lnTo>
                    <a:pt x="2157776" y="1411684"/>
                  </a:lnTo>
                  <a:lnTo>
                    <a:pt x="2164923" y="1416050"/>
                  </a:lnTo>
                  <a:lnTo>
                    <a:pt x="2171673" y="1420019"/>
                  </a:lnTo>
                  <a:lnTo>
                    <a:pt x="2178423" y="1424384"/>
                  </a:lnTo>
                  <a:lnTo>
                    <a:pt x="2184775" y="1429147"/>
                  </a:lnTo>
                  <a:lnTo>
                    <a:pt x="2191128" y="1433909"/>
                  </a:lnTo>
                  <a:lnTo>
                    <a:pt x="2196687" y="1439069"/>
                  </a:lnTo>
                  <a:lnTo>
                    <a:pt x="2202245" y="1445022"/>
                  </a:lnTo>
                  <a:lnTo>
                    <a:pt x="2207804" y="1450578"/>
                  </a:lnTo>
                  <a:lnTo>
                    <a:pt x="2212965" y="1456928"/>
                  </a:lnTo>
                  <a:lnTo>
                    <a:pt x="2217333" y="1463278"/>
                  </a:lnTo>
                  <a:lnTo>
                    <a:pt x="2221700" y="1470422"/>
                  </a:lnTo>
                  <a:lnTo>
                    <a:pt x="2225274" y="1477566"/>
                  </a:lnTo>
                  <a:lnTo>
                    <a:pt x="2228847" y="1485503"/>
                  </a:lnTo>
                  <a:lnTo>
                    <a:pt x="2232023" y="1493441"/>
                  </a:lnTo>
                  <a:lnTo>
                    <a:pt x="2232023" y="1519634"/>
                  </a:lnTo>
                  <a:lnTo>
                    <a:pt x="2232817" y="1552178"/>
                  </a:lnTo>
                  <a:lnTo>
                    <a:pt x="2234406" y="1628378"/>
                  </a:lnTo>
                  <a:lnTo>
                    <a:pt x="2235597" y="1668859"/>
                  </a:lnTo>
                  <a:lnTo>
                    <a:pt x="2236391" y="1708150"/>
                  </a:lnTo>
                  <a:lnTo>
                    <a:pt x="2236788" y="1745059"/>
                  </a:lnTo>
                  <a:lnTo>
                    <a:pt x="2236391" y="1778000"/>
                  </a:lnTo>
                  <a:lnTo>
                    <a:pt x="374650" y="1778000"/>
                  </a:lnTo>
                  <a:lnTo>
                    <a:pt x="374650" y="1745059"/>
                  </a:lnTo>
                  <a:lnTo>
                    <a:pt x="374650" y="1708150"/>
                  </a:lnTo>
                  <a:lnTo>
                    <a:pt x="375444" y="1668859"/>
                  </a:lnTo>
                  <a:lnTo>
                    <a:pt x="376238" y="1628378"/>
                  </a:lnTo>
                  <a:lnTo>
                    <a:pt x="377826" y="1552178"/>
                  </a:lnTo>
                  <a:lnTo>
                    <a:pt x="378620" y="1519634"/>
                  </a:lnTo>
                  <a:lnTo>
                    <a:pt x="379017" y="1493441"/>
                  </a:lnTo>
                  <a:lnTo>
                    <a:pt x="381797" y="1485503"/>
                  </a:lnTo>
                  <a:lnTo>
                    <a:pt x="385370" y="1477566"/>
                  </a:lnTo>
                  <a:lnTo>
                    <a:pt x="389341" y="1470422"/>
                  </a:lnTo>
                  <a:lnTo>
                    <a:pt x="393311" y="1463278"/>
                  </a:lnTo>
                  <a:lnTo>
                    <a:pt x="398076" y="1456928"/>
                  </a:lnTo>
                  <a:lnTo>
                    <a:pt x="403237" y="1450578"/>
                  </a:lnTo>
                  <a:lnTo>
                    <a:pt x="408399" y="1445022"/>
                  </a:lnTo>
                  <a:lnTo>
                    <a:pt x="413957" y="1439069"/>
                  </a:lnTo>
                  <a:lnTo>
                    <a:pt x="419516" y="1433909"/>
                  </a:lnTo>
                  <a:lnTo>
                    <a:pt x="425869" y="1429147"/>
                  </a:lnTo>
                  <a:lnTo>
                    <a:pt x="432618" y="1424384"/>
                  </a:lnTo>
                  <a:lnTo>
                    <a:pt x="438971" y="1420019"/>
                  </a:lnTo>
                  <a:lnTo>
                    <a:pt x="445721" y="1416050"/>
                  </a:lnTo>
                  <a:lnTo>
                    <a:pt x="452868" y="1411684"/>
                  </a:lnTo>
                  <a:lnTo>
                    <a:pt x="460412" y="1407716"/>
                  </a:lnTo>
                  <a:lnTo>
                    <a:pt x="467558" y="1404144"/>
                  </a:lnTo>
                  <a:lnTo>
                    <a:pt x="482646" y="1397397"/>
                  </a:lnTo>
                  <a:lnTo>
                    <a:pt x="498925" y="1391444"/>
                  </a:lnTo>
                  <a:lnTo>
                    <a:pt x="515204" y="1385094"/>
                  </a:lnTo>
                  <a:lnTo>
                    <a:pt x="531483" y="1379141"/>
                  </a:lnTo>
                  <a:lnTo>
                    <a:pt x="564437" y="1367631"/>
                  </a:lnTo>
                  <a:lnTo>
                    <a:pt x="581113" y="1361678"/>
                  </a:lnTo>
                  <a:lnTo>
                    <a:pt x="597392" y="1354931"/>
                  </a:lnTo>
                  <a:lnTo>
                    <a:pt x="669257" y="1324372"/>
                  </a:lnTo>
                  <a:lnTo>
                    <a:pt x="743504" y="1292622"/>
                  </a:lnTo>
                  <a:lnTo>
                    <a:pt x="817354" y="1261269"/>
                  </a:lnTo>
                  <a:lnTo>
                    <a:pt x="888822" y="1231106"/>
                  </a:lnTo>
                  <a:lnTo>
                    <a:pt x="969025" y="1209278"/>
                  </a:lnTo>
                  <a:lnTo>
                    <a:pt x="974981" y="1204516"/>
                  </a:lnTo>
                  <a:lnTo>
                    <a:pt x="980937" y="1198959"/>
                  </a:lnTo>
                  <a:lnTo>
                    <a:pt x="986892" y="1192609"/>
                  </a:lnTo>
                  <a:lnTo>
                    <a:pt x="992848" y="1184672"/>
                  </a:lnTo>
                  <a:lnTo>
                    <a:pt x="998407" y="1176734"/>
                  </a:lnTo>
                  <a:lnTo>
                    <a:pt x="1003965" y="1168003"/>
                  </a:lnTo>
                  <a:lnTo>
                    <a:pt x="1009524" y="1158478"/>
                  </a:lnTo>
                  <a:lnTo>
                    <a:pt x="1015083" y="1149350"/>
                  </a:lnTo>
                  <a:lnTo>
                    <a:pt x="1025009" y="1129903"/>
                  </a:lnTo>
                  <a:lnTo>
                    <a:pt x="1034141" y="1111250"/>
                  </a:lnTo>
                  <a:lnTo>
                    <a:pt x="1049228" y="1078309"/>
                  </a:lnTo>
                  <a:lnTo>
                    <a:pt x="1087345" y="1068784"/>
                  </a:lnTo>
                  <a:lnTo>
                    <a:pt x="1085359" y="1060450"/>
                  </a:lnTo>
                  <a:lnTo>
                    <a:pt x="1082977" y="1053306"/>
                  </a:lnTo>
                  <a:lnTo>
                    <a:pt x="1080595" y="1046163"/>
                  </a:lnTo>
                  <a:lnTo>
                    <a:pt x="1077419" y="1040209"/>
                  </a:lnTo>
                  <a:lnTo>
                    <a:pt x="1074242" y="1034653"/>
                  </a:lnTo>
                  <a:lnTo>
                    <a:pt x="1071066" y="1029891"/>
                  </a:lnTo>
                  <a:lnTo>
                    <a:pt x="1067492" y="1025525"/>
                  </a:lnTo>
                  <a:lnTo>
                    <a:pt x="1063125" y="1020763"/>
                  </a:lnTo>
                  <a:lnTo>
                    <a:pt x="1055978" y="1012825"/>
                  </a:lnTo>
                  <a:lnTo>
                    <a:pt x="1048434" y="1004491"/>
                  </a:lnTo>
                  <a:lnTo>
                    <a:pt x="1045258" y="1000125"/>
                  </a:lnTo>
                  <a:lnTo>
                    <a:pt x="1042082" y="995363"/>
                  </a:lnTo>
                  <a:lnTo>
                    <a:pt x="1038905" y="989409"/>
                  </a:lnTo>
                  <a:lnTo>
                    <a:pt x="1036523" y="983456"/>
                  </a:lnTo>
                  <a:lnTo>
                    <a:pt x="1022229" y="830659"/>
                  </a:lnTo>
                  <a:lnTo>
                    <a:pt x="1021832" y="831056"/>
                  </a:lnTo>
                  <a:lnTo>
                    <a:pt x="1020641" y="831056"/>
                  </a:lnTo>
                  <a:lnTo>
                    <a:pt x="1016671" y="830659"/>
                  </a:lnTo>
                  <a:lnTo>
                    <a:pt x="1010715" y="829469"/>
                  </a:lnTo>
                  <a:lnTo>
                    <a:pt x="1003965" y="828278"/>
                  </a:lnTo>
                  <a:lnTo>
                    <a:pt x="990863" y="824309"/>
                  </a:lnTo>
                  <a:lnTo>
                    <a:pt x="985701" y="822325"/>
                  </a:lnTo>
                  <a:lnTo>
                    <a:pt x="982525" y="821134"/>
                  </a:lnTo>
                  <a:lnTo>
                    <a:pt x="978157" y="817959"/>
                  </a:lnTo>
                  <a:lnTo>
                    <a:pt x="973790" y="814388"/>
                  </a:lnTo>
                  <a:lnTo>
                    <a:pt x="969819" y="810419"/>
                  </a:lnTo>
                  <a:lnTo>
                    <a:pt x="966246" y="805656"/>
                  </a:lnTo>
                  <a:lnTo>
                    <a:pt x="962673" y="800497"/>
                  </a:lnTo>
                  <a:lnTo>
                    <a:pt x="959496" y="794941"/>
                  </a:lnTo>
                  <a:lnTo>
                    <a:pt x="956717" y="788988"/>
                  </a:lnTo>
                  <a:lnTo>
                    <a:pt x="953541" y="783034"/>
                  </a:lnTo>
                  <a:lnTo>
                    <a:pt x="951158" y="776684"/>
                  </a:lnTo>
                  <a:lnTo>
                    <a:pt x="948776" y="769541"/>
                  </a:lnTo>
                  <a:lnTo>
                    <a:pt x="944409" y="755253"/>
                  </a:lnTo>
                  <a:lnTo>
                    <a:pt x="941232" y="740172"/>
                  </a:lnTo>
                  <a:lnTo>
                    <a:pt x="938056" y="724694"/>
                  </a:lnTo>
                  <a:lnTo>
                    <a:pt x="935674" y="708819"/>
                  </a:lnTo>
                  <a:lnTo>
                    <a:pt x="934085" y="693341"/>
                  </a:lnTo>
                  <a:lnTo>
                    <a:pt x="932497" y="677466"/>
                  </a:lnTo>
                  <a:lnTo>
                    <a:pt x="931306" y="662781"/>
                  </a:lnTo>
                  <a:lnTo>
                    <a:pt x="929321" y="635000"/>
                  </a:lnTo>
                  <a:lnTo>
                    <a:pt x="926939" y="611981"/>
                  </a:lnTo>
                  <a:lnTo>
                    <a:pt x="926939" y="607616"/>
                  </a:lnTo>
                  <a:lnTo>
                    <a:pt x="927733" y="603250"/>
                  </a:lnTo>
                  <a:lnTo>
                    <a:pt x="929321" y="598884"/>
                  </a:lnTo>
                  <a:lnTo>
                    <a:pt x="931306" y="594519"/>
                  </a:lnTo>
                  <a:lnTo>
                    <a:pt x="935674" y="585391"/>
                  </a:lnTo>
                  <a:lnTo>
                    <a:pt x="940835" y="575866"/>
                  </a:lnTo>
                  <a:lnTo>
                    <a:pt x="943217" y="570706"/>
                  </a:lnTo>
                  <a:lnTo>
                    <a:pt x="945600" y="565150"/>
                  </a:lnTo>
                  <a:lnTo>
                    <a:pt x="947585" y="559594"/>
                  </a:lnTo>
                  <a:lnTo>
                    <a:pt x="949173" y="553641"/>
                  </a:lnTo>
                  <a:lnTo>
                    <a:pt x="950364" y="547291"/>
                  </a:lnTo>
                  <a:lnTo>
                    <a:pt x="950761" y="539750"/>
                  </a:lnTo>
                  <a:lnTo>
                    <a:pt x="950364" y="532606"/>
                  </a:lnTo>
                  <a:lnTo>
                    <a:pt x="949173" y="524669"/>
                  </a:lnTo>
                  <a:lnTo>
                    <a:pt x="944409" y="500856"/>
                  </a:lnTo>
                  <a:lnTo>
                    <a:pt x="940438" y="477441"/>
                  </a:lnTo>
                  <a:lnTo>
                    <a:pt x="937262" y="454422"/>
                  </a:lnTo>
                  <a:lnTo>
                    <a:pt x="934880" y="432197"/>
                  </a:lnTo>
                  <a:lnTo>
                    <a:pt x="933291" y="410766"/>
                  </a:lnTo>
                  <a:lnTo>
                    <a:pt x="932100" y="389334"/>
                  </a:lnTo>
                  <a:lnTo>
                    <a:pt x="931703" y="368300"/>
                  </a:lnTo>
                  <a:lnTo>
                    <a:pt x="932100" y="348059"/>
                  </a:lnTo>
                  <a:lnTo>
                    <a:pt x="932894" y="328613"/>
                  </a:lnTo>
                  <a:lnTo>
                    <a:pt x="934483" y="309563"/>
                  </a:lnTo>
                  <a:lnTo>
                    <a:pt x="936468" y="290909"/>
                  </a:lnTo>
                  <a:lnTo>
                    <a:pt x="939247" y="273447"/>
                  </a:lnTo>
                  <a:lnTo>
                    <a:pt x="942423" y="255984"/>
                  </a:lnTo>
                  <a:lnTo>
                    <a:pt x="946394" y="239713"/>
                  </a:lnTo>
                  <a:lnTo>
                    <a:pt x="950761" y="223441"/>
                  </a:lnTo>
                  <a:lnTo>
                    <a:pt x="956320" y="207566"/>
                  </a:lnTo>
                  <a:lnTo>
                    <a:pt x="961482" y="193278"/>
                  </a:lnTo>
                  <a:lnTo>
                    <a:pt x="967437" y="178991"/>
                  </a:lnTo>
                  <a:lnTo>
                    <a:pt x="973790" y="165497"/>
                  </a:lnTo>
                  <a:lnTo>
                    <a:pt x="980937" y="152400"/>
                  </a:lnTo>
                  <a:lnTo>
                    <a:pt x="988481" y="140494"/>
                  </a:lnTo>
                  <a:lnTo>
                    <a:pt x="996421" y="129381"/>
                  </a:lnTo>
                  <a:lnTo>
                    <a:pt x="1004362" y="118269"/>
                  </a:lnTo>
                  <a:lnTo>
                    <a:pt x="1013494" y="108347"/>
                  </a:lnTo>
                  <a:lnTo>
                    <a:pt x="1022229" y="99219"/>
                  </a:lnTo>
                  <a:lnTo>
                    <a:pt x="1031758" y="90091"/>
                  </a:lnTo>
                  <a:lnTo>
                    <a:pt x="1041685" y="82550"/>
                  </a:lnTo>
                  <a:lnTo>
                    <a:pt x="1051611" y="75406"/>
                  </a:lnTo>
                  <a:lnTo>
                    <a:pt x="1061934" y="68659"/>
                  </a:lnTo>
                  <a:lnTo>
                    <a:pt x="1073051" y="63103"/>
                  </a:lnTo>
                  <a:lnTo>
                    <a:pt x="1084168" y="58341"/>
                  </a:lnTo>
                  <a:lnTo>
                    <a:pt x="1095683" y="53975"/>
                  </a:lnTo>
                  <a:lnTo>
                    <a:pt x="1112358" y="47228"/>
                  </a:lnTo>
                  <a:lnTo>
                    <a:pt x="1131019" y="40084"/>
                  </a:lnTo>
                  <a:lnTo>
                    <a:pt x="1150872" y="32544"/>
                  </a:lnTo>
                  <a:lnTo>
                    <a:pt x="1171915" y="25400"/>
                  </a:lnTo>
                  <a:lnTo>
                    <a:pt x="1194547" y="18653"/>
                  </a:lnTo>
                  <a:lnTo>
                    <a:pt x="1206458" y="15875"/>
                  </a:lnTo>
                  <a:lnTo>
                    <a:pt x="1218369" y="12303"/>
                  </a:lnTo>
                  <a:lnTo>
                    <a:pt x="1230281" y="9525"/>
                  </a:lnTo>
                  <a:lnTo>
                    <a:pt x="1242986" y="7144"/>
                  </a:lnTo>
                  <a:lnTo>
                    <a:pt x="1255294" y="5159"/>
                  </a:lnTo>
                  <a:lnTo>
                    <a:pt x="1268397" y="3175"/>
                  </a:lnTo>
                  <a:lnTo>
                    <a:pt x="1281102" y="1588"/>
                  </a:lnTo>
                  <a:lnTo>
                    <a:pt x="1294602" y="794"/>
                  </a:lnTo>
                  <a:lnTo>
                    <a:pt x="130770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3" name="淘宝网Chenying0907出品 22"/>
          <p:cNvGrpSpPr/>
          <p:nvPr/>
        </p:nvGrpSpPr>
        <p:grpSpPr>
          <a:xfrm>
            <a:off x="4456262" y="4994920"/>
            <a:ext cx="651614" cy="651614"/>
            <a:chOff x="4456262" y="4994920"/>
            <a:chExt cx="651614" cy="651614"/>
          </a:xfrm>
        </p:grpSpPr>
        <p:sp>
          <p:nvSpPr>
            <p:cNvPr id="24" name="淘宝网Chenying0907出品 23"/>
            <p:cNvSpPr/>
            <p:nvPr/>
          </p:nvSpPr>
          <p:spPr>
            <a:xfrm>
              <a:off x="4456262" y="4994920"/>
              <a:ext cx="651614" cy="651614"/>
            </a:xfrm>
            <a:prstGeom prst="ellipse">
              <a:avLst/>
            </a:prstGeom>
            <a:solidFill>
              <a:srgbClr val="F8353D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4627580" y="5112011"/>
              <a:ext cx="329076" cy="417432"/>
            </a:xfrm>
            <a:custGeom>
              <a:avLst/>
              <a:gdLst>
                <a:gd name="T0" fmla="*/ 259322 w 2665412"/>
                <a:gd name="T1" fmla="*/ 2895285 h 3382963"/>
                <a:gd name="T2" fmla="*/ 511017 w 2665412"/>
                <a:gd name="T3" fmla="*/ 3155147 h 3382963"/>
                <a:gd name="T4" fmla="*/ 770965 w 2665412"/>
                <a:gd name="T5" fmla="*/ 2903852 h 3382963"/>
                <a:gd name="T6" fmla="*/ 519587 w 2665412"/>
                <a:gd name="T7" fmla="*/ 2643989 h 3382963"/>
                <a:gd name="T8" fmla="*/ 875071 w 2665412"/>
                <a:gd name="T9" fmla="*/ 2732514 h 3382963"/>
                <a:gd name="T10" fmla="*/ 732560 w 2665412"/>
                <a:gd name="T11" fmla="*/ 3231615 h 3382963"/>
                <a:gd name="T12" fmla="*/ 265987 w 2665412"/>
                <a:gd name="T13" fmla="*/ 3315697 h 3382963"/>
                <a:gd name="T14" fmla="*/ 147598 w 2665412"/>
                <a:gd name="T15" fmla="*/ 2750917 h 3382963"/>
                <a:gd name="T16" fmla="*/ 1831415 w 2665412"/>
                <a:gd name="T17" fmla="*/ 2257426 h 3382963"/>
                <a:gd name="T18" fmla="*/ 1993961 w 2665412"/>
                <a:gd name="T19" fmla="*/ 2438401 h 3382963"/>
                <a:gd name="T20" fmla="*/ 1847258 w 2665412"/>
                <a:gd name="T21" fmla="*/ 2409508 h 3382963"/>
                <a:gd name="T22" fmla="*/ 1685662 w 2665412"/>
                <a:gd name="T23" fmla="*/ 2468563 h 3382963"/>
                <a:gd name="T24" fmla="*/ 1995229 w 2665412"/>
                <a:gd name="T25" fmla="*/ 2640966 h 3382963"/>
                <a:gd name="T26" fmla="*/ 1952137 w 2665412"/>
                <a:gd name="T27" fmla="*/ 2838768 h 3382963"/>
                <a:gd name="T28" fmla="*/ 1735409 w 2665412"/>
                <a:gd name="T29" fmla="*/ 2918143 h 3382963"/>
                <a:gd name="T30" fmla="*/ 1580784 w 2665412"/>
                <a:gd name="T31" fmla="*/ 2728596 h 3382963"/>
                <a:gd name="T32" fmla="*/ 1742380 w 2665412"/>
                <a:gd name="T33" fmla="*/ 2773998 h 3382963"/>
                <a:gd name="T34" fmla="*/ 1881478 w 2665412"/>
                <a:gd name="T35" fmla="*/ 2691766 h 3382963"/>
                <a:gd name="T36" fmla="*/ 1563357 w 2665412"/>
                <a:gd name="T37" fmla="*/ 2467293 h 3382963"/>
                <a:gd name="T38" fmla="*/ 1692634 w 2665412"/>
                <a:gd name="T39" fmla="*/ 2322831 h 3382963"/>
                <a:gd name="T40" fmla="*/ 1625723 w 2665412"/>
                <a:gd name="T41" fmla="*/ 2198771 h 3382963"/>
                <a:gd name="T42" fmla="*/ 1410098 w 2665412"/>
                <a:gd name="T43" fmla="*/ 2430592 h 3382963"/>
                <a:gd name="T44" fmla="*/ 1421847 w 2665412"/>
                <a:gd name="T45" fmla="*/ 2757048 h 3382963"/>
                <a:gd name="T46" fmla="*/ 1653351 w 2665412"/>
                <a:gd name="T47" fmla="*/ 2972991 h 3382963"/>
                <a:gd name="T48" fmla="*/ 1980125 w 2665412"/>
                <a:gd name="T49" fmla="*/ 2960924 h 3382963"/>
                <a:gd name="T50" fmla="*/ 2195433 w 2665412"/>
                <a:gd name="T51" fmla="*/ 2729420 h 3382963"/>
                <a:gd name="T52" fmla="*/ 2184001 w 2665412"/>
                <a:gd name="T53" fmla="*/ 2402964 h 3382963"/>
                <a:gd name="T54" fmla="*/ 1952179 w 2665412"/>
                <a:gd name="T55" fmla="*/ 2187021 h 3382963"/>
                <a:gd name="T56" fmla="*/ 2156055 w 2665412"/>
                <a:gd name="T57" fmla="*/ 2032367 h 3382963"/>
                <a:gd name="T58" fmla="*/ 2395816 w 2665412"/>
                <a:gd name="T59" fmla="*/ 2850094 h 3382963"/>
                <a:gd name="T60" fmla="*/ 1619054 w 2665412"/>
                <a:gd name="T61" fmla="*/ 3205130 h 3382963"/>
                <a:gd name="T62" fmla="*/ 1161763 w 2665412"/>
                <a:gd name="T63" fmla="*/ 2697981 h 3382963"/>
                <a:gd name="T64" fmla="*/ 1590474 w 2665412"/>
                <a:gd name="T65" fmla="*/ 1963774 h 3382963"/>
                <a:gd name="T66" fmla="*/ 247746 w 2665412"/>
                <a:gd name="T67" fmla="*/ 2374875 h 3382963"/>
                <a:gd name="T68" fmla="*/ 90506 w 2665412"/>
                <a:gd name="T69" fmla="*/ 2382501 h 3382963"/>
                <a:gd name="T70" fmla="*/ 82882 w 2665412"/>
                <a:gd name="T71" fmla="*/ 2224911 h 3382963"/>
                <a:gd name="T72" fmla="*/ 1925231 w 2665412"/>
                <a:gd name="T73" fmla="*/ 1275421 h 3382963"/>
                <a:gd name="T74" fmla="*/ 2142932 w 2665412"/>
                <a:gd name="T75" fmla="*/ 1565745 h 3382963"/>
                <a:gd name="T76" fmla="*/ 2433411 w 2665412"/>
                <a:gd name="T77" fmla="*/ 1348081 h 3382963"/>
                <a:gd name="T78" fmla="*/ 2215710 w 2665412"/>
                <a:gd name="T79" fmla="*/ 1057758 h 3382963"/>
                <a:gd name="T80" fmla="*/ 2557039 w 2665412"/>
                <a:gd name="T81" fmla="*/ 1184676 h 3382963"/>
                <a:gd name="T82" fmla="*/ 2359043 w 2665412"/>
                <a:gd name="T83" fmla="*/ 1666644 h 3382963"/>
                <a:gd name="T84" fmla="*/ 1943029 w 2665412"/>
                <a:gd name="T85" fmla="*/ 1631742 h 3382963"/>
                <a:gd name="T86" fmla="*/ 1831795 w 2665412"/>
                <a:gd name="T87" fmla="*/ 1117727 h 3382963"/>
                <a:gd name="T88" fmla="*/ 1543971 w 2665412"/>
                <a:gd name="T89" fmla="*/ 596250 h 3382963"/>
                <a:gd name="T90" fmla="*/ 1297460 w 2665412"/>
                <a:gd name="T91" fmla="*/ 948099 h 3382963"/>
                <a:gd name="T92" fmla="*/ 1031888 w 2665412"/>
                <a:gd name="T93" fmla="*/ 755548 h 3382963"/>
                <a:gd name="T94" fmla="*/ 814631 w 2665412"/>
                <a:gd name="T95" fmla="*/ 602286 h 3382963"/>
                <a:gd name="T96" fmla="*/ 863801 w 2665412"/>
                <a:gd name="T97" fmla="*/ 640380 h 3382963"/>
                <a:gd name="T98" fmla="*/ 958650 w 2665412"/>
                <a:gd name="T99" fmla="*/ 731486 h 3382963"/>
                <a:gd name="T100" fmla="*/ 915825 w 2665412"/>
                <a:gd name="T101" fmla="*/ 1047026 h 3382963"/>
                <a:gd name="T102" fmla="*/ 1093788 w 2665412"/>
                <a:gd name="T103" fmla="*/ 1742545 h 3382963"/>
                <a:gd name="T104" fmla="*/ 941203 w 2665412"/>
                <a:gd name="T105" fmla="*/ 2331086 h 3382963"/>
                <a:gd name="T106" fmla="*/ 804162 w 2665412"/>
                <a:gd name="T107" fmla="*/ 2246646 h 3382963"/>
                <a:gd name="T108" fmla="*/ 518978 w 2665412"/>
                <a:gd name="T109" fmla="*/ 1458116 h 3382963"/>
                <a:gd name="T110" fmla="*/ 425714 w 2665412"/>
                <a:gd name="T111" fmla="*/ 1302568 h 3382963"/>
                <a:gd name="T112" fmla="*/ 154488 w 2665412"/>
                <a:gd name="T113" fmla="*/ 951475 h 3382963"/>
                <a:gd name="T114" fmla="*/ 4758 w 2665412"/>
                <a:gd name="T115" fmla="*/ 912429 h 3382963"/>
                <a:gd name="T116" fmla="*/ 912333 w 2665412"/>
                <a:gd name="T117" fmla="*/ 0 h 3382963"/>
                <a:gd name="T118" fmla="*/ 1112519 w 2665412"/>
                <a:gd name="T119" fmla="*/ 199433 h 3382963"/>
                <a:gd name="T120" fmla="*/ 953005 w 2665412"/>
                <a:gd name="T121" fmla="*/ 526732 h 3382963"/>
                <a:gd name="T122" fmla="*/ 719772 w 2665412"/>
                <a:gd name="T123" fmla="*/ 209293 h 3382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5412" h="3382963">
                  <a:moveTo>
                    <a:pt x="506574" y="2643989"/>
                  </a:moveTo>
                  <a:lnTo>
                    <a:pt x="493243" y="2644624"/>
                  </a:lnTo>
                  <a:lnTo>
                    <a:pt x="480230" y="2646210"/>
                  </a:lnTo>
                  <a:lnTo>
                    <a:pt x="467217" y="2648431"/>
                  </a:lnTo>
                  <a:lnTo>
                    <a:pt x="454521" y="2650970"/>
                  </a:lnTo>
                  <a:lnTo>
                    <a:pt x="442460" y="2654460"/>
                  </a:lnTo>
                  <a:lnTo>
                    <a:pt x="430399" y="2658585"/>
                  </a:lnTo>
                  <a:lnTo>
                    <a:pt x="418655" y="2663027"/>
                  </a:lnTo>
                  <a:lnTo>
                    <a:pt x="407229" y="2667786"/>
                  </a:lnTo>
                  <a:lnTo>
                    <a:pt x="396120" y="2673180"/>
                  </a:lnTo>
                  <a:lnTo>
                    <a:pt x="385328" y="2679526"/>
                  </a:lnTo>
                  <a:lnTo>
                    <a:pt x="374854" y="2685872"/>
                  </a:lnTo>
                  <a:lnTo>
                    <a:pt x="364380" y="2692852"/>
                  </a:lnTo>
                  <a:lnTo>
                    <a:pt x="354858" y="2700784"/>
                  </a:lnTo>
                  <a:lnTo>
                    <a:pt x="345336" y="2708717"/>
                  </a:lnTo>
                  <a:lnTo>
                    <a:pt x="336449" y="2717284"/>
                  </a:lnTo>
                  <a:lnTo>
                    <a:pt x="327562" y="2725533"/>
                  </a:lnTo>
                  <a:lnTo>
                    <a:pt x="319310" y="2735052"/>
                  </a:lnTo>
                  <a:lnTo>
                    <a:pt x="312010" y="2744571"/>
                  </a:lnTo>
                  <a:lnTo>
                    <a:pt x="304710" y="2754724"/>
                  </a:lnTo>
                  <a:lnTo>
                    <a:pt x="298044" y="2764878"/>
                  </a:lnTo>
                  <a:lnTo>
                    <a:pt x="291696" y="2775348"/>
                  </a:lnTo>
                  <a:lnTo>
                    <a:pt x="285983" y="2786136"/>
                  </a:lnTo>
                  <a:lnTo>
                    <a:pt x="280905" y="2797241"/>
                  </a:lnTo>
                  <a:lnTo>
                    <a:pt x="276144" y="2808981"/>
                  </a:lnTo>
                  <a:lnTo>
                    <a:pt x="272018" y="2820721"/>
                  </a:lnTo>
                  <a:lnTo>
                    <a:pt x="268209" y="2832461"/>
                  </a:lnTo>
                  <a:lnTo>
                    <a:pt x="265353" y="2844835"/>
                  </a:lnTo>
                  <a:lnTo>
                    <a:pt x="263131" y="2857210"/>
                  </a:lnTo>
                  <a:lnTo>
                    <a:pt x="261226" y="2869584"/>
                  </a:lnTo>
                  <a:lnTo>
                    <a:pt x="259957" y="2882276"/>
                  </a:lnTo>
                  <a:lnTo>
                    <a:pt x="259322" y="2895285"/>
                  </a:lnTo>
                  <a:lnTo>
                    <a:pt x="259639" y="2908294"/>
                  </a:lnTo>
                  <a:lnTo>
                    <a:pt x="260274" y="2921620"/>
                  </a:lnTo>
                  <a:lnTo>
                    <a:pt x="261861" y="2934629"/>
                  </a:lnTo>
                  <a:lnTo>
                    <a:pt x="264083" y="2947638"/>
                  </a:lnTo>
                  <a:lnTo>
                    <a:pt x="266622" y="2960330"/>
                  </a:lnTo>
                  <a:lnTo>
                    <a:pt x="270113" y="2972704"/>
                  </a:lnTo>
                  <a:lnTo>
                    <a:pt x="273922" y="2984444"/>
                  </a:lnTo>
                  <a:lnTo>
                    <a:pt x="278366" y="2996501"/>
                  </a:lnTo>
                  <a:lnTo>
                    <a:pt x="283444" y="3007924"/>
                  </a:lnTo>
                  <a:lnTo>
                    <a:pt x="288840" y="3019029"/>
                  </a:lnTo>
                  <a:lnTo>
                    <a:pt x="294870" y="3029817"/>
                  </a:lnTo>
                  <a:lnTo>
                    <a:pt x="301536" y="3040605"/>
                  </a:lnTo>
                  <a:lnTo>
                    <a:pt x="308836" y="3050441"/>
                  </a:lnTo>
                  <a:lnTo>
                    <a:pt x="316136" y="3060277"/>
                  </a:lnTo>
                  <a:lnTo>
                    <a:pt x="323753" y="3069478"/>
                  </a:lnTo>
                  <a:lnTo>
                    <a:pt x="332323" y="3078680"/>
                  </a:lnTo>
                  <a:lnTo>
                    <a:pt x="341210" y="3087247"/>
                  </a:lnTo>
                  <a:lnTo>
                    <a:pt x="350732" y="3095496"/>
                  </a:lnTo>
                  <a:lnTo>
                    <a:pt x="360254" y="3103429"/>
                  </a:lnTo>
                  <a:lnTo>
                    <a:pt x="370411" y="3110409"/>
                  </a:lnTo>
                  <a:lnTo>
                    <a:pt x="380250" y="3117072"/>
                  </a:lnTo>
                  <a:lnTo>
                    <a:pt x="391041" y="3123418"/>
                  </a:lnTo>
                  <a:lnTo>
                    <a:pt x="401833" y="3128812"/>
                  </a:lnTo>
                  <a:lnTo>
                    <a:pt x="412942" y="3134206"/>
                  </a:lnTo>
                  <a:lnTo>
                    <a:pt x="424685" y="3138965"/>
                  </a:lnTo>
                  <a:lnTo>
                    <a:pt x="436429" y="3143090"/>
                  </a:lnTo>
                  <a:lnTo>
                    <a:pt x="448173" y="3146580"/>
                  </a:lnTo>
                  <a:lnTo>
                    <a:pt x="460551" y="3149753"/>
                  </a:lnTo>
                  <a:lnTo>
                    <a:pt x="472930" y="3151974"/>
                  </a:lnTo>
                  <a:lnTo>
                    <a:pt x="485626" y="3153878"/>
                  </a:lnTo>
                  <a:lnTo>
                    <a:pt x="498004" y="3154830"/>
                  </a:lnTo>
                  <a:lnTo>
                    <a:pt x="511017" y="3155147"/>
                  </a:lnTo>
                  <a:lnTo>
                    <a:pt x="524030" y="3155147"/>
                  </a:lnTo>
                  <a:lnTo>
                    <a:pt x="537044" y="3154513"/>
                  </a:lnTo>
                  <a:lnTo>
                    <a:pt x="550374" y="3152926"/>
                  </a:lnTo>
                  <a:lnTo>
                    <a:pt x="563070" y="3150705"/>
                  </a:lnTo>
                  <a:lnTo>
                    <a:pt x="575766" y="3148167"/>
                  </a:lnTo>
                  <a:lnTo>
                    <a:pt x="588462" y="3144994"/>
                  </a:lnTo>
                  <a:lnTo>
                    <a:pt x="600206" y="3141186"/>
                  </a:lnTo>
                  <a:lnTo>
                    <a:pt x="612267" y="3136744"/>
                  </a:lnTo>
                  <a:lnTo>
                    <a:pt x="623693" y="3131668"/>
                  </a:lnTo>
                  <a:lnTo>
                    <a:pt x="634802" y="3125956"/>
                  </a:lnTo>
                  <a:lnTo>
                    <a:pt x="645593" y="3119928"/>
                  </a:lnTo>
                  <a:lnTo>
                    <a:pt x="656067" y="3113265"/>
                  </a:lnTo>
                  <a:lnTo>
                    <a:pt x="665907" y="3106284"/>
                  </a:lnTo>
                  <a:lnTo>
                    <a:pt x="676063" y="3098986"/>
                  </a:lnTo>
                  <a:lnTo>
                    <a:pt x="685268" y="3090737"/>
                  </a:lnTo>
                  <a:lnTo>
                    <a:pt x="694155" y="3082487"/>
                  </a:lnTo>
                  <a:lnTo>
                    <a:pt x="702725" y="3073603"/>
                  </a:lnTo>
                  <a:lnTo>
                    <a:pt x="710977" y="3064402"/>
                  </a:lnTo>
                  <a:lnTo>
                    <a:pt x="718594" y="3054566"/>
                  </a:lnTo>
                  <a:lnTo>
                    <a:pt x="725894" y="3045047"/>
                  </a:lnTo>
                  <a:lnTo>
                    <a:pt x="732560" y="3034576"/>
                  </a:lnTo>
                  <a:lnTo>
                    <a:pt x="738908" y="3023788"/>
                  </a:lnTo>
                  <a:lnTo>
                    <a:pt x="744621" y="3013000"/>
                  </a:lnTo>
                  <a:lnTo>
                    <a:pt x="750017" y="3001895"/>
                  </a:lnTo>
                  <a:lnTo>
                    <a:pt x="754460" y="2990472"/>
                  </a:lnTo>
                  <a:lnTo>
                    <a:pt x="758586" y="2979050"/>
                  </a:lnTo>
                  <a:lnTo>
                    <a:pt x="762078" y="2966676"/>
                  </a:lnTo>
                  <a:lnTo>
                    <a:pt x="765252" y="2954618"/>
                  </a:lnTo>
                  <a:lnTo>
                    <a:pt x="767473" y="2942244"/>
                  </a:lnTo>
                  <a:lnTo>
                    <a:pt x="769378" y="2929870"/>
                  </a:lnTo>
                  <a:lnTo>
                    <a:pt x="770330" y="2916861"/>
                  </a:lnTo>
                  <a:lnTo>
                    <a:pt x="770965" y="2903852"/>
                  </a:lnTo>
                  <a:lnTo>
                    <a:pt x="770647" y="2890843"/>
                  </a:lnTo>
                  <a:lnTo>
                    <a:pt x="770013" y="2877834"/>
                  </a:lnTo>
                  <a:lnTo>
                    <a:pt x="768426" y="2864507"/>
                  </a:lnTo>
                  <a:lnTo>
                    <a:pt x="766521" y="2851816"/>
                  </a:lnTo>
                  <a:lnTo>
                    <a:pt x="763982" y="2839441"/>
                  </a:lnTo>
                  <a:lnTo>
                    <a:pt x="760808" y="2827067"/>
                  </a:lnTo>
                  <a:lnTo>
                    <a:pt x="756682" y="2814692"/>
                  </a:lnTo>
                  <a:lnTo>
                    <a:pt x="752238" y="2802953"/>
                  </a:lnTo>
                  <a:lnTo>
                    <a:pt x="747160" y="2791530"/>
                  </a:lnTo>
                  <a:lnTo>
                    <a:pt x="741764" y="2780108"/>
                  </a:lnTo>
                  <a:lnTo>
                    <a:pt x="735416" y="2769637"/>
                  </a:lnTo>
                  <a:lnTo>
                    <a:pt x="729068" y="2759166"/>
                  </a:lnTo>
                  <a:lnTo>
                    <a:pt x="722086" y="2749013"/>
                  </a:lnTo>
                  <a:lnTo>
                    <a:pt x="714468" y="2739177"/>
                  </a:lnTo>
                  <a:lnTo>
                    <a:pt x="706533" y="2729658"/>
                  </a:lnTo>
                  <a:lnTo>
                    <a:pt x="697964" y="2720774"/>
                  </a:lnTo>
                  <a:lnTo>
                    <a:pt x="689394" y="2712207"/>
                  </a:lnTo>
                  <a:lnTo>
                    <a:pt x="680189" y="2704275"/>
                  </a:lnTo>
                  <a:lnTo>
                    <a:pt x="670350" y="2696342"/>
                  </a:lnTo>
                  <a:lnTo>
                    <a:pt x="660511" y="2689362"/>
                  </a:lnTo>
                  <a:lnTo>
                    <a:pt x="650037" y="2682382"/>
                  </a:lnTo>
                  <a:lnTo>
                    <a:pt x="639563" y="2676353"/>
                  </a:lnTo>
                  <a:lnTo>
                    <a:pt x="628771" y="2670324"/>
                  </a:lnTo>
                  <a:lnTo>
                    <a:pt x="617662" y="2665248"/>
                  </a:lnTo>
                  <a:lnTo>
                    <a:pt x="606236" y="2660171"/>
                  </a:lnTo>
                  <a:lnTo>
                    <a:pt x="594175" y="2656364"/>
                  </a:lnTo>
                  <a:lnTo>
                    <a:pt x="582431" y="2652873"/>
                  </a:lnTo>
                  <a:lnTo>
                    <a:pt x="570053" y="2650018"/>
                  </a:lnTo>
                  <a:lnTo>
                    <a:pt x="557992" y="2647479"/>
                  </a:lnTo>
                  <a:lnTo>
                    <a:pt x="545296" y="2645576"/>
                  </a:lnTo>
                  <a:lnTo>
                    <a:pt x="532600" y="2644306"/>
                  </a:lnTo>
                  <a:lnTo>
                    <a:pt x="519587" y="2643989"/>
                  </a:lnTo>
                  <a:lnTo>
                    <a:pt x="506574" y="2643989"/>
                  </a:lnTo>
                  <a:close/>
                  <a:moveTo>
                    <a:pt x="552279" y="2413000"/>
                  </a:moveTo>
                  <a:lnTo>
                    <a:pt x="560214" y="2505650"/>
                  </a:lnTo>
                  <a:lnTo>
                    <a:pt x="569736" y="2506602"/>
                  </a:lnTo>
                  <a:lnTo>
                    <a:pt x="578940" y="2508188"/>
                  </a:lnTo>
                  <a:lnTo>
                    <a:pt x="588779" y="2510092"/>
                  </a:lnTo>
                  <a:lnTo>
                    <a:pt x="597984" y="2511678"/>
                  </a:lnTo>
                  <a:lnTo>
                    <a:pt x="607506" y="2513582"/>
                  </a:lnTo>
                  <a:lnTo>
                    <a:pt x="617028" y="2516120"/>
                  </a:lnTo>
                  <a:lnTo>
                    <a:pt x="626232" y="2518976"/>
                  </a:lnTo>
                  <a:lnTo>
                    <a:pt x="635119" y="2521514"/>
                  </a:lnTo>
                  <a:lnTo>
                    <a:pt x="644006" y="2524370"/>
                  </a:lnTo>
                  <a:lnTo>
                    <a:pt x="653211" y="2527860"/>
                  </a:lnTo>
                  <a:lnTo>
                    <a:pt x="661780" y="2531033"/>
                  </a:lnTo>
                  <a:lnTo>
                    <a:pt x="670668" y="2534841"/>
                  </a:lnTo>
                  <a:lnTo>
                    <a:pt x="679237" y="2538648"/>
                  </a:lnTo>
                  <a:lnTo>
                    <a:pt x="687807" y="2542773"/>
                  </a:lnTo>
                  <a:lnTo>
                    <a:pt x="696377" y="2547215"/>
                  </a:lnTo>
                  <a:lnTo>
                    <a:pt x="704629" y="2551657"/>
                  </a:lnTo>
                  <a:lnTo>
                    <a:pt x="764299" y="2480266"/>
                  </a:lnTo>
                  <a:lnTo>
                    <a:pt x="884275" y="2581165"/>
                  </a:lnTo>
                  <a:lnTo>
                    <a:pt x="824922" y="2651921"/>
                  </a:lnTo>
                  <a:lnTo>
                    <a:pt x="830953" y="2659219"/>
                  </a:lnTo>
                  <a:lnTo>
                    <a:pt x="836348" y="2666517"/>
                  </a:lnTo>
                  <a:lnTo>
                    <a:pt x="842062" y="2674449"/>
                  </a:lnTo>
                  <a:lnTo>
                    <a:pt x="847140" y="2682382"/>
                  </a:lnTo>
                  <a:lnTo>
                    <a:pt x="852536" y="2690314"/>
                  </a:lnTo>
                  <a:lnTo>
                    <a:pt x="857297" y="2698563"/>
                  </a:lnTo>
                  <a:lnTo>
                    <a:pt x="862057" y="2706813"/>
                  </a:lnTo>
                  <a:lnTo>
                    <a:pt x="866501" y="2715380"/>
                  </a:lnTo>
                  <a:lnTo>
                    <a:pt x="870945" y="2723947"/>
                  </a:lnTo>
                  <a:lnTo>
                    <a:pt x="875071" y="2732514"/>
                  </a:lnTo>
                  <a:lnTo>
                    <a:pt x="879197" y="2741398"/>
                  </a:lnTo>
                  <a:lnTo>
                    <a:pt x="883006" y="2750282"/>
                  </a:lnTo>
                  <a:lnTo>
                    <a:pt x="886497" y="2759166"/>
                  </a:lnTo>
                  <a:lnTo>
                    <a:pt x="889671" y="2768050"/>
                  </a:lnTo>
                  <a:lnTo>
                    <a:pt x="892845" y="2777252"/>
                  </a:lnTo>
                  <a:lnTo>
                    <a:pt x="896019" y="2786453"/>
                  </a:lnTo>
                  <a:lnTo>
                    <a:pt x="986794" y="2779156"/>
                  </a:lnTo>
                  <a:lnTo>
                    <a:pt x="1000125" y="2934629"/>
                  </a:lnTo>
                  <a:lnTo>
                    <a:pt x="909667" y="2942879"/>
                  </a:lnTo>
                  <a:lnTo>
                    <a:pt x="908397" y="2952397"/>
                  </a:lnTo>
                  <a:lnTo>
                    <a:pt x="907128" y="2962233"/>
                  </a:lnTo>
                  <a:lnTo>
                    <a:pt x="905541" y="2971752"/>
                  </a:lnTo>
                  <a:lnTo>
                    <a:pt x="903636" y="2981588"/>
                  </a:lnTo>
                  <a:lnTo>
                    <a:pt x="901415" y="2990790"/>
                  </a:lnTo>
                  <a:lnTo>
                    <a:pt x="899193" y="3000309"/>
                  </a:lnTo>
                  <a:lnTo>
                    <a:pt x="896654" y="3009827"/>
                  </a:lnTo>
                  <a:lnTo>
                    <a:pt x="893797" y="3019029"/>
                  </a:lnTo>
                  <a:lnTo>
                    <a:pt x="890623" y="3027913"/>
                  </a:lnTo>
                  <a:lnTo>
                    <a:pt x="887449" y="3036797"/>
                  </a:lnTo>
                  <a:lnTo>
                    <a:pt x="883958" y="3045999"/>
                  </a:lnTo>
                  <a:lnTo>
                    <a:pt x="880149" y="3054566"/>
                  </a:lnTo>
                  <a:lnTo>
                    <a:pt x="876658" y="3063450"/>
                  </a:lnTo>
                  <a:lnTo>
                    <a:pt x="872532" y="3072017"/>
                  </a:lnTo>
                  <a:lnTo>
                    <a:pt x="868088" y="3080584"/>
                  </a:lnTo>
                  <a:lnTo>
                    <a:pt x="863644" y="3089150"/>
                  </a:lnTo>
                  <a:lnTo>
                    <a:pt x="933154" y="3147532"/>
                  </a:lnTo>
                  <a:lnTo>
                    <a:pt x="831905" y="3267151"/>
                  </a:lnTo>
                  <a:lnTo>
                    <a:pt x="763347" y="3209404"/>
                  </a:lnTo>
                  <a:lnTo>
                    <a:pt x="755730" y="3215433"/>
                  </a:lnTo>
                  <a:lnTo>
                    <a:pt x="748112" y="3221144"/>
                  </a:lnTo>
                  <a:lnTo>
                    <a:pt x="740177" y="3226538"/>
                  </a:lnTo>
                  <a:lnTo>
                    <a:pt x="732560" y="3231615"/>
                  </a:lnTo>
                  <a:lnTo>
                    <a:pt x="724307" y="3237009"/>
                  </a:lnTo>
                  <a:lnTo>
                    <a:pt x="716055" y="3242085"/>
                  </a:lnTo>
                  <a:lnTo>
                    <a:pt x="707485" y="3246527"/>
                  </a:lnTo>
                  <a:lnTo>
                    <a:pt x="698916" y="3251287"/>
                  </a:lnTo>
                  <a:lnTo>
                    <a:pt x="690346" y="3256046"/>
                  </a:lnTo>
                  <a:lnTo>
                    <a:pt x="681459" y="3259854"/>
                  </a:lnTo>
                  <a:lnTo>
                    <a:pt x="672572" y="3263979"/>
                  </a:lnTo>
                  <a:lnTo>
                    <a:pt x="663685" y="3267786"/>
                  </a:lnTo>
                  <a:lnTo>
                    <a:pt x="654480" y="3271276"/>
                  </a:lnTo>
                  <a:lnTo>
                    <a:pt x="645593" y="3274449"/>
                  </a:lnTo>
                  <a:lnTo>
                    <a:pt x="635754" y="3277305"/>
                  </a:lnTo>
                  <a:lnTo>
                    <a:pt x="626549" y="3280478"/>
                  </a:lnTo>
                  <a:lnTo>
                    <a:pt x="634484" y="3369637"/>
                  </a:lnTo>
                  <a:lnTo>
                    <a:pt x="478008" y="3382963"/>
                  </a:lnTo>
                  <a:lnTo>
                    <a:pt x="470390" y="3293804"/>
                  </a:lnTo>
                  <a:lnTo>
                    <a:pt x="460551" y="3292535"/>
                  </a:lnTo>
                  <a:lnTo>
                    <a:pt x="451029" y="3291266"/>
                  </a:lnTo>
                  <a:lnTo>
                    <a:pt x="441190" y="3289362"/>
                  </a:lnTo>
                  <a:lnTo>
                    <a:pt x="431668" y="3287458"/>
                  </a:lnTo>
                  <a:lnTo>
                    <a:pt x="421829" y="3285237"/>
                  </a:lnTo>
                  <a:lnTo>
                    <a:pt x="412624" y="3283016"/>
                  </a:lnTo>
                  <a:lnTo>
                    <a:pt x="403420" y="3280478"/>
                  </a:lnTo>
                  <a:lnTo>
                    <a:pt x="394215" y="3277305"/>
                  </a:lnTo>
                  <a:lnTo>
                    <a:pt x="384693" y="3274449"/>
                  </a:lnTo>
                  <a:lnTo>
                    <a:pt x="375806" y="3271276"/>
                  </a:lnTo>
                  <a:lnTo>
                    <a:pt x="366919" y="3267786"/>
                  </a:lnTo>
                  <a:lnTo>
                    <a:pt x="358032" y="3263979"/>
                  </a:lnTo>
                  <a:lnTo>
                    <a:pt x="349145" y="3259854"/>
                  </a:lnTo>
                  <a:lnTo>
                    <a:pt x="340575" y="3256046"/>
                  </a:lnTo>
                  <a:lnTo>
                    <a:pt x="332006" y="3251921"/>
                  </a:lnTo>
                  <a:lnTo>
                    <a:pt x="323436" y="3246845"/>
                  </a:lnTo>
                  <a:lnTo>
                    <a:pt x="265987" y="3315697"/>
                  </a:lnTo>
                  <a:lnTo>
                    <a:pt x="146012" y="3214798"/>
                  </a:lnTo>
                  <a:lnTo>
                    <a:pt x="204412" y="3145628"/>
                  </a:lnTo>
                  <a:lnTo>
                    <a:pt x="198382" y="3138331"/>
                  </a:lnTo>
                  <a:lnTo>
                    <a:pt x="192669" y="3130398"/>
                  </a:lnTo>
                  <a:lnTo>
                    <a:pt x="187273" y="3122466"/>
                  </a:lnTo>
                  <a:lnTo>
                    <a:pt x="181877" y="3114851"/>
                  </a:lnTo>
                  <a:lnTo>
                    <a:pt x="176799" y="3106602"/>
                  </a:lnTo>
                  <a:lnTo>
                    <a:pt x="172038" y="3098352"/>
                  </a:lnTo>
                  <a:lnTo>
                    <a:pt x="167277" y="3089785"/>
                  </a:lnTo>
                  <a:lnTo>
                    <a:pt x="162834" y="3081853"/>
                  </a:lnTo>
                  <a:lnTo>
                    <a:pt x="158390" y="3072969"/>
                  </a:lnTo>
                  <a:lnTo>
                    <a:pt x="154264" y="3064402"/>
                  </a:lnTo>
                  <a:lnTo>
                    <a:pt x="150455" y="3055517"/>
                  </a:lnTo>
                  <a:lnTo>
                    <a:pt x="146646" y="3046633"/>
                  </a:lnTo>
                  <a:lnTo>
                    <a:pt x="143155" y="3037114"/>
                  </a:lnTo>
                  <a:lnTo>
                    <a:pt x="139664" y="3028230"/>
                  </a:lnTo>
                  <a:lnTo>
                    <a:pt x="136807" y="3018711"/>
                  </a:lnTo>
                  <a:lnTo>
                    <a:pt x="133633" y="3009193"/>
                  </a:lnTo>
                  <a:lnTo>
                    <a:pt x="43175" y="3017125"/>
                  </a:lnTo>
                  <a:lnTo>
                    <a:pt x="30162" y="2861334"/>
                  </a:lnTo>
                  <a:lnTo>
                    <a:pt x="121255" y="2853402"/>
                  </a:lnTo>
                  <a:lnTo>
                    <a:pt x="122207" y="2843249"/>
                  </a:lnTo>
                  <a:lnTo>
                    <a:pt x="123794" y="2833730"/>
                  </a:lnTo>
                  <a:lnTo>
                    <a:pt x="125698" y="2824529"/>
                  </a:lnTo>
                  <a:lnTo>
                    <a:pt x="127285" y="2814692"/>
                  </a:lnTo>
                  <a:lnTo>
                    <a:pt x="129824" y="2805491"/>
                  </a:lnTo>
                  <a:lnTo>
                    <a:pt x="132046" y="2796290"/>
                  </a:lnTo>
                  <a:lnTo>
                    <a:pt x="134903" y="2787088"/>
                  </a:lnTo>
                  <a:lnTo>
                    <a:pt x="137442" y="2777569"/>
                  </a:lnTo>
                  <a:lnTo>
                    <a:pt x="140298" y="2768685"/>
                  </a:lnTo>
                  <a:lnTo>
                    <a:pt x="143790" y="2759801"/>
                  </a:lnTo>
                  <a:lnTo>
                    <a:pt x="147598" y="2750917"/>
                  </a:lnTo>
                  <a:lnTo>
                    <a:pt x="151090" y="2742032"/>
                  </a:lnTo>
                  <a:lnTo>
                    <a:pt x="154899" y="2733466"/>
                  </a:lnTo>
                  <a:lnTo>
                    <a:pt x="159025" y="2724899"/>
                  </a:lnTo>
                  <a:lnTo>
                    <a:pt x="167912" y="2707765"/>
                  </a:lnTo>
                  <a:lnTo>
                    <a:pt x="97450" y="2648749"/>
                  </a:lnTo>
                  <a:lnTo>
                    <a:pt x="198382" y="2528812"/>
                  </a:lnTo>
                  <a:lnTo>
                    <a:pt x="269161" y="2588780"/>
                  </a:lnTo>
                  <a:lnTo>
                    <a:pt x="284079" y="2577675"/>
                  </a:lnTo>
                  <a:lnTo>
                    <a:pt x="299631" y="2566887"/>
                  </a:lnTo>
                  <a:lnTo>
                    <a:pt x="307884" y="2561493"/>
                  </a:lnTo>
                  <a:lnTo>
                    <a:pt x="315819" y="2556734"/>
                  </a:lnTo>
                  <a:lnTo>
                    <a:pt x="324388" y="2552292"/>
                  </a:lnTo>
                  <a:lnTo>
                    <a:pt x="332323" y="2547532"/>
                  </a:lnTo>
                  <a:lnTo>
                    <a:pt x="340893" y="2543407"/>
                  </a:lnTo>
                  <a:lnTo>
                    <a:pt x="349463" y="2539283"/>
                  </a:lnTo>
                  <a:lnTo>
                    <a:pt x="358350" y="2535158"/>
                  </a:lnTo>
                  <a:lnTo>
                    <a:pt x="367237" y="2531350"/>
                  </a:lnTo>
                  <a:lnTo>
                    <a:pt x="376124" y="2528177"/>
                  </a:lnTo>
                  <a:lnTo>
                    <a:pt x="385646" y="2524687"/>
                  </a:lnTo>
                  <a:lnTo>
                    <a:pt x="394533" y="2521832"/>
                  </a:lnTo>
                  <a:lnTo>
                    <a:pt x="403737" y="2518976"/>
                  </a:lnTo>
                  <a:lnTo>
                    <a:pt x="396120" y="2426327"/>
                  </a:lnTo>
                  <a:lnTo>
                    <a:pt x="552279" y="2413000"/>
                  </a:lnTo>
                  <a:close/>
                  <a:moveTo>
                    <a:pt x="1753153" y="2246313"/>
                  </a:moveTo>
                  <a:lnTo>
                    <a:pt x="1813988" y="2246313"/>
                  </a:lnTo>
                  <a:lnTo>
                    <a:pt x="1817474" y="2246631"/>
                  </a:lnTo>
                  <a:lnTo>
                    <a:pt x="1820959" y="2247583"/>
                  </a:lnTo>
                  <a:lnTo>
                    <a:pt x="1823811" y="2248536"/>
                  </a:lnTo>
                  <a:lnTo>
                    <a:pt x="1826346" y="2250441"/>
                  </a:lnTo>
                  <a:lnTo>
                    <a:pt x="1828564" y="2252346"/>
                  </a:lnTo>
                  <a:lnTo>
                    <a:pt x="1830148" y="2254886"/>
                  </a:lnTo>
                  <a:lnTo>
                    <a:pt x="1831415" y="2257426"/>
                  </a:lnTo>
                  <a:lnTo>
                    <a:pt x="1831732" y="2259966"/>
                  </a:lnTo>
                  <a:lnTo>
                    <a:pt x="1831732" y="2310766"/>
                  </a:lnTo>
                  <a:lnTo>
                    <a:pt x="1842188" y="2312036"/>
                  </a:lnTo>
                  <a:lnTo>
                    <a:pt x="1852011" y="2313623"/>
                  </a:lnTo>
                  <a:lnTo>
                    <a:pt x="1862467" y="2315528"/>
                  </a:lnTo>
                  <a:lnTo>
                    <a:pt x="1871973" y="2317751"/>
                  </a:lnTo>
                  <a:lnTo>
                    <a:pt x="1880528" y="2319973"/>
                  </a:lnTo>
                  <a:lnTo>
                    <a:pt x="1889400" y="2322513"/>
                  </a:lnTo>
                  <a:lnTo>
                    <a:pt x="1897955" y="2325371"/>
                  </a:lnTo>
                  <a:lnTo>
                    <a:pt x="1907460" y="2328863"/>
                  </a:lnTo>
                  <a:lnTo>
                    <a:pt x="1916332" y="2332673"/>
                  </a:lnTo>
                  <a:lnTo>
                    <a:pt x="1925204" y="2336801"/>
                  </a:lnTo>
                  <a:lnTo>
                    <a:pt x="1934393" y="2341246"/>
                  </a:lnTo>
                  <a:lnTo>
                    <a:pt x="1942948" y="2345691"/>
                  </a:lnTo>
                  <a:lnTo>
                    <a:pt x="1951503" y="2350771"/>
                  </a:lnTo>
                  <a:lnTo>
                    <a:pt x="1960058" y="2355851"/>
                  </a:lnTo>
                  <a:lnTo>
                    <a:pt x="1967662" y="2361566"/>
                  </a:lnTo>
                  <a:lnTo>
                    <a:pt x="1975267" y="2367281"/>
                  </a:lnTo>
                  <a:lnTo>
                    <a:pt x="1982238" y="2372996"/>
                  </a:lnTo>
                  <a:lnTo>
                    <a:pt x="1988575" y="2379346"/>
                  </a:lnTo>
                  <a:lnTo>
                    <a:pt x="1994278" y="2385378"/>
                  </a:lnTo>
                  <a:lnTo>
                    <a:pt x="1999665" y="2392046"/>
                  </a:lnTo>
                  <a:lnTo>
                    <a:pt x="2002199" y="2396491"/>
                  </a:lnTo>
                  <a:lnTo>
                    <a:pt x="2004100" y="2401253"/>
                  </a:lnTo>
                  <a:lnTo>
                    <a:pt x="2005051" y="2406016"/>
                  </a:lnTo>
                  <a:lnTo>
                    <a:pt x="2005685" y="2411413"/>
                  </a:lnTo>
                  <a:lnTo>
                    <a:pt x="2005051" y="2416493"/>
                  </a:lnTo>
                  <a:lnTo>
                    <a:pt x="2003784" y="2421891"/>
                  </a:lnTo>
                  <a:lnTo>
                    <a:pt x="2001566" y="2427288"/>
                  </a:lnTo>
                  <a:lnTo>
                    <a:pt x="1998397" y="2432368"/>
                  </a:lnTo>
                  <a:lnTo>
                    <a:pt x="1996179" y="2435543"/>
                  </a:lnTo>
                  <a:lnTo>
                    <a:pt x="1993961" y="2438401"/>
                  </a:lnTo>
                  <a:lnTo>
                    <a:pt x="1991426" y="2441576"/>
                  </a:lnTo>
                  <a:lnTo>
                    <a:pt x="1988575" y="2444433"/>
                  </a:lnTo>
                  <a:lnTo>
                    <a:pt x="1985406" y="2447291"/>
                  </a:lnTo>
                  <a:lnTo>
                    <a:pt x="1982238" y="2449831"/>
                  </a:lnTo>
                  <a:lnTo>
                    <a:pt x="1978435" y="2452688"/>
                  </a:lnTo>
                  <a:lnTo>
                    <a:pt x="1974633" y="2454911"/>
                  </a:lnTo>
                  <a:lnTo>
                    <a:pt x="1971148" y="2457133"/>
                  </a:lnTo>
                  <a:lnTo>
                    <a:pt x="1967029" y="2459038"/>
                  </a:lnTo>
                  <a:lnTo>
                    <a:pt x="1962910" y="2460626"/>
                  </a:lnTo>
                  <a:lnTo>
                    <a:pt x="1958790" y="2462213"/>
                  </a:lnTo>
                  <a:lnTo>
                    <a:pt x="1954671" y="2463483"/>
                  </a:lnTo>
                  <a:lnTo>
                    <a:pt x="1950235" y="2464118"/>
                  </a:lnTo>
                  <a:lnTo>
                    <a:pt x="1945799" y="2464753"/>
                  </a:lnTo>
                  <a:lnTo>
                    <a:pt x="1941364" y="2464753"/>
                  </a:lnTo>
                  <a:lnTo>
                    <a:pt x="1936294" y="2464753"/>
                  </a:lnTo>
                  <a:lnTo>
                    <a:pt x="1931541" y="2464118"/>
                  </a:lnTo>
                  <a:lnTo>
                    <a:pt x="1926471" y="2462531"/>
                  </a:lnTo>
                  <a:lnTo>
                    <a:pt x="1922035" y="2460626"/>
                  </a:lnTo>
                  <a:lnTo>
                    <a:pt x="1917916" y="2458403"/>
                  </a:lnTo>
                  <a:lnTo>
                    <a:pt x="1914431" y="2455546"/>
                  </a:lnTo>
                  <a:lnTo>
                    <a:pt x="1910946" y="2452688"/>
                  </a:lnTo>
                  <a:lnTo>
                    <a:pt x="1908094" y="2448878"/>
                  </a:lnTo>
                  <a:lnTo>
                    <a:pt x="1904925" y="2445068"/>
                  </a:lnTo>
                  <a:lnTo>
                    <a:pt x="1903341" y="2443798"/>
                  </a:lnTo>
                  <a:lnTo>
                    <a:pt x="1897004" y="2438401"/>
                  </a:lnTo>
                  <a:lnTo>
                    <a:pt x="1890667" y="2433638"/>
                  </a:lnTo>
                  <a:lnTo>
                    <a:pt x="1883696" y="2429193"/>
                  </a:lnTo>
                  <a:lnTo>
                    <a:pt x="1876092" y="2424431"/>
                  </a:lnTo>
                  <a:lnTo>
                    <a:pt x="1868804" y="2419986"/>
                  </a:lnTo>
                  <a:lnTo>
                    <a:pt x="1861200" y="2415858"/>
                  </a:lnTo>
                  <a:lnTo>
                    <a:pt x="1853912" y="2412366"/>
                  </a:lnTo>
                  <a:lnTo>
                    <a:pt x="1847258" y="2409508"/>
                  </a:lnTo>
                  <a:lnTo>
                    <a:pt x="1840921" y="2407286"/>
                  </a:lnTo>
                  <a:lnTo>
                    <a:pt x="1834267" y="2405381"/>
                  </a:lnTo>
                  <a:lnTo>
                    <a:pt x="1827296" y="2403793"/>
                  </a:lnTo>
                  <a:lnTo>
                    <a:pt x="1820642" y="2402523"/>
                  </a:lnTo>
                  <a:lnTo>
                    <a:pt x="1813355" y="2401253"/>
                  </a:lnTo>
                  <a:lnTo>
                    <a:pt x="1806384" y="2400301"/>
                  </a:lnTo>
                  <a:lnTo>
                    <a:pt x="1799730" y="2399666"/>
                  </a:lnTo>
                  <a:lnTo>
                    <a:pt x="1792759" y="2399348"/>
                  </a:lnTo>
                  <a:lnTo>
                    <a:pt x="1786105" y="2399031"/>
                  </a:lnTo>
                  <a:lnTo>
                    <a:pt x="1776917" y="2399348"/>
                  </a:lnTo>
                  <a:lnTo>
                    <a:pt x="1767094" y="2400301"/>
                  </a:lnTo>
                  <a:lnTo>
                    <a:pt x="1756321" y="2401571"/>
                  </a:lnTo>
                  <a:lnTo>
                    <a:pt x="1745548" y="2404428"/>
                  </a:lnTo>
                  <a:lnTo>
                    <a:pt x="1740162" y="2405698"/>
                  </a:lnTo>
                  <a:lnTo>
                    <a:pt x="1734458" y="2407603"/>
                  </a:lnTo>
                  <a:lnTo>
                    <a:pt x="1729072" y="2409826"/>
                  </a:lnTo>
                  <a:lnTo>
                    <a:pt x="1723368" y="2412048"/>
                  </a:lnTo>
                  <a:lnTo>
                    <a:pt x="1717982" y="2414906"/>
                  </a:lnTo>
                  <a:lnTo>
                    <a:pt x="1712279" y="2418081"/>
                  </a:lnTo>
                  <a:lnTo>
                    <a:pt x="1706575" y="2421256"/>
                  </a:lnTo>
                  <a:lnTo>
                    <a:pt x="1701506" y="2425383"/>
                  </a:lnTo>
                  <a:lnTo>
                    <a:pt x="1698337" y="2427923"/>
                  </a:lnTo>
                  <a:lnTo>
                    <a:pt x="1695168" y="2431416"/>
                  </a:lnTo>
                  <a:lnTo>
                    <a:pt x="1692634" y="2434908"/>
                  </a:lnTo>
                  <a:lnTo>
                    <a:pt x="1690415" y="2438401"/>
                  </a:lnTo>
                  <a:lnTo>
                    <a:pt x="1688514" y="2442211"/>
                  </a:lnTo>
                  <a:lnTo>
                    <a:pt x="1686930" y="2446338"/>
                  </a:lnTo>
                  <a:lnTo>
                    <a:pt x="1686296" y="2450783"/>
                  </a:lnTo>
                  <a:lnTo>
                    <a:pt x="1685662" y="2455228"/>
                  </a:lnTo>
                  <a:lnTo>
                    <a:pt x="1685346" y="2459673"/>
                  </a:lnTo>
                  <a:lnTo>
                    <a:pt x="1685346" y="2464118"/>
                  </a:lnTo>
                  <a:lnTo>
                    <a:pt x="1685662" y="2468563"/>
                  </a:lnTo>
                  <a:lnTo>
                    <a:pt x="1686296" y="2473008"/>
                  </a:lnTo>
                  <a:lnTo>
                    <a:pt x="1687880" y="2477136"/>
                  </a:lnTo>
                  <a:lnTo>
                    <a:pt x="1689148" y="2481581"/>
                  </a:lnTo>
                  <a:lnTo>
                    <a:pt x="1691366" y="2485708"/>
                  </a:lnTo>
                  <a:lnTo>
                    <a:pt x="1693584" y="2489518"/>
                  </a:lnTo>
                  <a:lnTo>
                    <a:pt x="1698654" y="2495233"/>
                  </a:lnTo>
                  <a:lnTo>
                    <a:pt x="1703723" y="2500631"/>
                  </a:lnTo>
                  <a:lnTo>
                    <a:pt x="1709427" y="2505076"/>
                  </a:lnTo>
                  <a:lnTo>
                    <a:pt x="1715130" y="2508568"/>
                  </a:lnTo>
                  <a:lnTo>
                    <a:pt x="1721784" y="2512378"/>
                  </a:lnTo>
                  <a:lnTo>
                    <a:pt x="1729389" y="2515871"/>
                  </a:lnTo>
                  <a:lnTo>
                    <a:pt x="1745865" y="2522538"/>
                  </a:lnTo>
                  <a:lnTo>
                    <a:pt x="1750618" y="2524443"/>
                  </a:lnTo>
                  <a:lnTo>
                    <a:pt x="1778501" y="2534603"/>
                  </a:lnTo>
                  <a:lnTo>
                    <a:pt x="1797829" y="2542223"/>
                  </a:lnTo>
                  <a:lnTo>
                    <a:pt x="1816523" y="2549208"/>
                  </a:lnTo>
                  <a:lnTo>
                    <a:pt x="1827613" y="2553336"/>
                  </a:lnTo>
                  <a:lnTo>
                    <a:pt x="1854546" y="2562861"/>
                  </a:lnTo>
                  <a:lnTo>
                    <a:pt x="1868804" y="2568258"/>
                  </a:lnTo>
                  <a:lnTo>
                    <a:pt x="1882746" y="2573656"/>
                  </a:lnTo>
                  <a:lnTo>
                    <a:pt x="1897004" y="2579688"/>
                  </a:lnTo>
                  <a:lnTo>
                    <a:pt x="1911262" y="2585721"/>
                  </a:lnTo>
                  <a:lnTo>
                    <a:pt x="1925204" y="2592388"/>
                  </a:lnTo>
                  <a:lnTo>
                    <a:pt x="1938512" y="2599373"/>
                  </a:lnTo>
                  <a:lnTo>
                    <a:pt x="1951503" y="2606676"/>
                  </a:lnTo>
                  <a:lnTo>
                    <a:pt x="1964177" y="2614613"/>
                  </a:lnTo>
                  <a:lnTo>
                    <a:pt x="1969563" y="2618741"/>
                  </a:lnTo>
                  <a:lnTo>
                    <a:pt x="1975584" y="2622868"/>
                  </a:lnTo>
                  <a:lnTo>
                    <a:pt x="1980653" y="2627313"/>
                  </a:lnTo>
                  <a:lnTo>
                    <a:pt x="1986040" y="2631758"/>
                  </a:lnTo>
                  <a:lnTo>
                    <a:pt x="1990793" y="2636203"/>
                  </a:lnTo>
                  <a:lnTo>
                    <a:pt x="1995229" y="2640966"/>
                  </a:lnTo>
                  <a:lnTo>
                    <a:pt x="1999665" y="2645728"/>
                  </a:lnTo>
                  <a:lnTo>
                    <a:pt x="2003467" y="2651126"/>
                  </a:lnTo>
                  <a:lnTo>
                    <a:pt x="2006952" y="2656206"/>
                  </a:lnTo>
                  <a:lnTo>
                    <a:pt x="2010438" y="2661286"/>
                  </a:lnTo>
                  <a:lnTo>
                    <a:pt x="2012972" y="2667001"/>
                  </a:lnTo>
                  <a:lnTo>
                    <a:pt x="2015507" y="2672398"/>
                  </a:lnTo>
                  <a:lnTo>
                    <a:pt x="2017408" y="2677796"/>
                  </a:lnTo>
                  <a:lnTo>
                    <a:pt x="2019309" y="2682876"/>
                  </a:lnTo>
                  <a:lnTo>
                    <a:pt x="2020260" y="2688273"/>
                  </a:lnTo>
                  <a:lnTo>
                    <a:pt x="2021844" y="2693671"/>
                  </a:lnTo>
                  <a:lnTo>
                    <a:pt x="2022478" y="2699068"/>
                  </a:lnTo>
                  <a:lnTo>
                    <a:pt x="2023429" y="2704148"/>
                  </a:lnTo>
                  <a:lnTo>
                    <a:pt x="2023745" y="2709546"/>
                  </a:lnTo>
                  <a:lnTo>
                    <a:pt x="2024062" y="2714943"/>
                  </a:lnTo>
                  <a:lnTo>
                    <a:pt x="2024062" y="2720023"/>
                  </a:lnTo>
                  <a:lnTo>
                    <a:pt x="2024062" y="2725738"/>
                  </a:lnTo>
                  <a:lnTo>
                    <a:pt x="2023429" y="2730818"/>
                  </a:lnTo>
                  <a:lnTo>
                    <a:pt x="2022478" y="2736216"/>
                  </a:lnTo>
                  <a:lnTo>
                    <a:pt x="2021844" y="2741296"/>
                  </a:lnTo>
                  <a:lnTo>
                    <a:pt x="2020894" y="2746376"/>
                  </a:lnTo>
                  <a:lnTo>
                    <a:pt x="2019309" y="2751773"/>
                  </a:lnTo>
                  <a:lnTo>
                    <a:pt x="2017725" y="2756853"/>
                  </a:lnTo>
                  <a:lnTo>
                    <a:pt x="2014240" y="2767331"/>
                  </a:lnTo>
                  <a:lnTo>
                    <a:pt x="2009170" y="2777173"/>
                  </a:lnTo>
                  <a:lnTo>
                    <a:pt x="2004100" y="2787016"/>
                  </a:lnTo>
                  <a:lnTo>
                    <a:pt x="1997763" y="2796223"/>
                  </a:lnTo>
                  <a:lnTo>
                    <a:pt x="1990476" y="2805431"/>
                  </a:lnTo>
                  <a:lnTo>
                    <a:pt x="1982554" y="2814003"/>
                  </a:lnTo>
                  <a:lnTo>
                    <a:pt x="1973683" y="2822576"/>
                  </a:lnTo>
                  <a:lnTo>
                    <a:pt x="1964177" y="2830513"/>
                  </a:lnTo>
                  <a:lnTo>
                    <a:pt x="1958474" y="2834641"/>
                  </a:lnTo>
                  <a:lnTo>
                    <a:pt x="1952137" y="2838768"/>
                  </a:lnTo>
                  <a:lnTo>
                    <a:pt x="1945799" y="2842261"/>
                  </a:lnTo>
                  <a:lnTo>
                    <a:pt x="1938829" y="2845753"/>
                  </a:lnTo>
                  <a:lnTo>
                    <a:pt x="1931541" y="2848928"/>
                  </a:lnTo>
                  <a:lnTo>
                    <a:pt x="1923937" y="2852421"/>
                  </a:lnTo>
                  <a:lnTo>
                    <a:pt x="1915698" y="2854961"/>
                  </a:lnTo>
                  <a:lnTo>
                    <a:pt x="1907777" y="2857818"/>
                  </a:lnTo>
                  <a:lnTo>
                    <a:pt x="1899222" y="2860041"/>
                  </a:lnTo>
                  <a:lnTo>
                    <a:pt x="1890350" y="2862263"/>
                  </a:lnTo>
                  <a:lnTo>
                    <a:pt x="1880845" y="2864486"/>
                  </a:lnTo>
                  <a:lnTo>
                    <a:pt x="1871656" y="2866391"/>
                  </a:lnTo>
                  <a:lnTo>
                    <a:pt x="1862150" y="2867978"/>
                  </a:lnTo>
                  <a:lnTo>
                    <a:pt x="1852011" y="2869566"/>
                  </a:lnTo>
                  <a:lnTo>
                    <a:pt x="1842188" y="2870201"/>
                  </a:lnTo>
                  <a:lnTo>
                    <a:pt x="1831732" y="2871471"/>
                  </a:lnTo>
                  <a:lnTo>
                    <a:pt x="1831732" y="2918143"/>
                  </a:lnTo>
                  <a:lnTo>
                    <a:pt x="1831415" y="2921001"/>
                  </a:lnTo>
                  <a:lnTo>
                    <a:pt x="1830148" y="2923858"/>
                  </a:lnTo>
                  <a:lnTo>
                    <a:pt x="1828564" y="2926081"/>
                  </a:lnTo>
                  <a:lnTo>
                    <a:pt x="1826346" y="2928303"/>
                  </a:lnTo>
                  <a:lnTo>
                    <a:pt x="1823811" y="2929573"/>
                  </a:lnTo>
                  <a:lnTo>
                    <a:pt x="1820959" y="2931161"/>
                  </a:lnTo>
                  <a:lnTo>
                    <a:pt x="1817474" y="2931796"/>
                  </a:lnTo>
                  <a:lnTo>
                    <a:pt x="1813988" y="2932113"/>
                  </a:lnTo>
                  <a:lnTo>
                    <a:pt x="1753153" y="2932113"/>
                  </a:lnTo>
                  <a:lnTo>
                    <a:pt x="1749350" y="2931796"/>
                  </a:lnTo>
                  <a:lnTo>
                    <a:pt x="1745865" y="2931161"/>
                  </a:lnTo>
                  <a:lnTo>
                    <a:pt x="1743013" y="2929573"/>
                  </a:lnTo>
                  <a:lnTo>
                    <a:pt x="1740478" y="2928303"/>
                  </a:lnTo>
                  <a:lnTo>
                    <a:pt x="1738261" y="2926081"/>
                  </a:lnTo>
                  <a:lnTo>
                    <a:pt x="1736676" y="2923858"/>
                  </a:lnTo>
                  <a:lnTo>
                    <a:pt x="1735726" y="2921001"/>
                  </a:lnTo>
                  <a:lnTo>
                    <a:pt x="1735409" y="2918143"/>
                  </a:lnTo>
                  <a:lnTo>
                    <a:pt x="1735409" y="2867661"/>
                  </a:lnTo>
                  <a:lnTo>
                    <a:pt x="1722418" y="2865438"/>
                  </a:lnTo>
                  <a:lnTo>
                    <a:pt x="1708793" y="2863216"/>
                  </a:lnTo>
                  <a:lnTo>
                    <a:pt x="1696436" y="2860041"/>
                  </a:lnTo>
                  <a:lnTo>
                    <a:pt x="1683444" y="2857183"/>
                  </a:lnTo>
                  <a:lnTo>
                    <a:pt x="1670770" y="2853373"/>
                  </a:lnTo>
                  <a:lnTo>
                    <a:pt x="1658413" y="2849246"/>
                  </a:lnTo>
                  <a:lnTo>
                    <a:pt x="1646689" y="2844801"/>
                  </a:lnTo>
                  <a:lnTo>
                    <a:pt x="1635283" y="2840038"/>
                  </a:lnTo>
                  <a:lnTo>
                    <a:pt x="1624193" y="2834958"/>
                  </a:lnTo>
                  <a:lnTo>
                    <a:pt x="1613420" y="2829243"/>
                  </a:lnTo>
                  <a:lnTo>
                    <a:pt x="1603280" y="2823528"/>
                  </a:lnTo>
                  <a:lnTo>
                    <a:pt x="1594092" y="2816543"/>
                  </a:lnTo>
                  <a:lnTo>
                    <a:pt x="1585220" y="2809876"/>
                  </a:lnTo>
                  <a:lnTo>
                    <a:pt x="1576982" y="2802573"/>
                  </a:lnTo>
                  <a:lnTo>
                    <a:pt x="1569377" y="2794636"/>
                  </a:lnTo>
                  <a:lnTo>
                    <a:pt x="1566209" y="2790826"/>
                  </a:lnTo>
                  <a:lnTo>
                    <a:pt x="1563357" y="2786698"/>
                  </a:lnTo>
                  <a:lnTo>
                    <a:pt x="1560188" y="2782253"/>
                  </a:lnTo>
                  <a:lnTo>
                    <a:pt x="1558287" y="2777173"/>
                  </a:lnTo>
                  <a:lnTo>
                    <a:pt x="1557337" y="2772411"/>
                  </a:lnTo>
                  <a:lnTo>
                    <a:pt x="1557337" y="2767331"/>
                  </a:lnTo>
                  <a:lnTo>
                    <a:pt x="1557654" y="2761933"/>
                  </a:lnTo>
                  <a:lnTo>
                    <a:pt x="1559238" y="2756853"/>
                  </a:lnTo>
                  <a:lnTo>
                    <a:pt x="1561456" y="2751456"/>
                  </a:lnTo>
                  <a:lnTo>
                    <a:pt x="1564308" y="2746058"/>
                  </a:lnTo>
                  <a:lnTo>
                    <a:pt x="1566209" y="2743201"/>
                  </a:lnTo>
                  <a:lnTo>
                    <a:pt x="1568743" y="2740026"/>
                  </a:lnTo>
                  <a:lnTo>
                    <a:pt x="1571278" y="2737168"/>
                  </a:lnTo>
                  <a:lnTo>
                    <a:pt x="1574447" y="2734311"/>
                  </a:lnTo>
                  <a:lnTo>
                    <a:pt x="1577299" y="2731136"/>
                  </a:lnTo>
                  <a:lnTo>
                    <a:pt x="1580784" y="2728596"/>
                  </a:lnTo>
                  <a:lnTo>
                    <a:pt x="1583952" y="2726056"/>
                  </a:lnTo>
                  <a:lnTo>
                    <a:pt x="1587755" y="2723833"/>
                  </a:lnTo>
                  <a:lnTo>
                    <a:pt x="1591874" y="2721611"/>
                  </a:lnTo>
                  <a:lnTo>
                    <a:pt x="1595359" y="2719706"/>
                  </a:lnTo>
                  <a:lnTo>
                    <a:pt x="1599478" y="2717801"/>
                  </a:lnTo>
                  <a:lnTo>
                    <a:pt x="1603914" y="2716531"/>
                  </a:lnTo>
                  <a:lnTo>
                    <a:pt x="1608033" y="2715261"/>
                  </a:lnTo>
                  <a:lnTo>
                    <a:pt x="1612469" y="2714626"/>
                  </a:lnTo>
                  <a:lnTo>
                    <a:pt x="1616905" y="2713673"/>
                  </a:lnTo>
                  <a:lnTo>
                    <a:pt x="1621341" y="2713673"/>
                  </a:lnTo>
                  <a:lnTo>
                    <a:pt x="1626411" y="2713673"/>
                  </a:lnTo>
                  <a:lnTo>
                    <a:pt x="1631480" y="2714943"/>
                  </a:lnTo>
                  <a:lnTo>
                    <a:pt x="1635916" y="2715896"/>
                  </a:lnTo>
                  <a:lnTo>
                    <a:pt x="1640352" y="2717801"/>
                  </a:lnTo>
                  <a:lnTo>
                    <a:pt x="1644471" y="2720023"/>
                  </a:lnTo>
                  <a:lnTo>
                    <a:pt x="1648274" y="2723198"/>
                  </a:lnTo>
                  <a:lnTo>
                    <a:pt x="1651759" y="2726056"/>
                  </a:lnTo>
                  <a:lnTo>
                    <a:pt x="1654928" y="2729866"/>
                  </a:lnTo>
                  <a:lnTo>
                    <a:pt x="1657462" y="2733041"/>
                  </a:lnTo>
                  <a:lnTo>
                    <a:pt x="1658096" y="2733993"/>
                  </a:lnTo>
                  <a:lnTo>
                    <a:pt x="1659364" y="2734946"/>
                  </a:lnTo>
                  <a:lnTo>
                    <a:pt x="1665701" y="2740026"/>
                  </a:lnTo>
                  <a:lnTo>
                    <a:pt x="1671721" y="2744471"/>
                  </a:lnTo>
                  <a:lnTo>
                    <a:pt x="1678692" y="2748598"/>
                  </a:lnTo>
                  <a:lnTo>
                    <a:pt x="1685662" y="2752726"/>
                  </a:lnTo>
                  <a:lnTo>
                    <a:pt x="1692634" y="2756853"/>
                  </a:lnTo>
                  <a:lnTo>
                    <a:pt x="1699921" y="2760346"/>
                  </a:lnTo>
                  <a:lnTo>
                    <a:pt x="1707526" y="2763521"/>
                  </a:lnTo>
                  <a:lnTo>
                    <a:pt x="1714497" y="2766061"/>
                  </a:lnTo>
                  <a:lnTo>
                    <a:pt x="1720834" y="2768283"/>
                  </a:lnTo>
                  <a:lnTo>
                    <a:pt x="1731607" y="2771458"/>
                  </a:lnTo>
                  <a:lnTo>
                    <a:pt x="1742380" y="2773998"/>
                  </a:lnTo>
                  <a:lnTo>
                    <a:pt x="1753153" y="2776221"/>
                  </a:lnTo>
                  <a:lnTo>
                    <a:pt x="1764242" y="2778126"/>
                  </a:lnTo>
                  <a:lnTo>
                    <a:pt x="1775016" y="2779396"/>
                  </a:lnTo>
                  <a:lnTo>
                    <a:pt x="1785789" y="2780666"/>
                  </a:lnTo>
                  <a:lnTo>
                    <a:pt x="1795928" y="2780983"/>
                  </a:lnTo>
                  <a:lnTo>
                    <a:pt x="1806067" y="2781301"/>
                  </a:lnTo>
                  <a:lnTo>
                    <a:pt x="1817157" y="2780983"/>
                  </a:lnTo>
                  <a:lnTo>
                    <a:pt x="1827613" y="2780348"/>
                  </a:lnTo>
                  <a:lnTo>
                    <a:pt x="1837119" y="2778761"/>
                  </a:lnTo>
                  <a:lnTo>
                    <a:pt x="1845991" y="2776856"/>
                  </a:lnTo>
                  <a:lnTo>
                    <a:pt x="1854546" y="2774633"/>
                  </a:lnTo>
                  <a:lnTo>
                    <a:pt x="1862467" y="2771776"/>
                  </a:lnTo>
                  <a:lnTo>
                    <a:pt x="1869121" y="2768283"/>
                  </a:lnTo>
                  <a:lnTo>
                    <a:pt x="1875458" y="2764791"/>
                  </a:lnTo>
                  <a:lnTo>
                    <a:pt x="1879260" y="2761616"/>
                  </a:lnTo>
                  <a:lnTo>
                    <a:pt x="1882429" y="2758441"/>
                  </a:lnTo>
                  <a:lnTo>
                    <a:pt x="1885280" y="2754948"/>
                  </a:lnTo>
                  <a:lnTo>
                    <a:pt x="1888132" y="2751456"/>
                  </a:lnTo>
                  <a:lnTo>
                    <a:pt x="1890350" y="2747646"/>
                  </a:lnTo>
                  <a:lnTo>
                    <a:pt x="1892251" y="2743518"/>
                  </a:lnTo>
                  <a:lnTo>
                    <a:pt x="1893519" y="2739391"/>
                  </a:lnTo>
                  <a:lnTo>
                    <a:pt x="1894786" y="2734946"/>
                  </a:lnTo>
                  <a:lnTo>
                    <a:pt x="1895420" y="2730818"/>
                  </a:lnTo>
                  <a:lnTo>
                    <a:pt x="1895737" y="2726373"/>
                  </a:lnTo>
                  <a:lnTo>
                    <a:pt x="1895420" y="2721928"/>
                  </a:lnTo>
                  <a:lnTo>
                    <a:pt x="1895103" y="2717483"/>
                  </a:lnTo>
                  <a:lnTo>
                    <a:pt x="1893836" y="2713038"/>
                  </a:lnTo>
                  <a:lnTo>
                    <a:pt x="1892885" y="2708911"/>
                  </a:lnTo>
                  <a:lnTo>
                    <a:pt x="1890984" y="2704783"/>
                  </a:lnTo>
                  <a:lnTo>
                    <a:pt x="1888766" y="2700656"/>
                  </a:lnTo>
                  <a:lnTo>
                    <a:pt x="1885280" y="2696211"/>
                  </a:lnTo>
                  <a:lnTo>
                    <a:pt x="1881478" y="2691766"/>
                  </a:lnTo>
                  <a:lnTo>
                    <a:pt x="1876092" y="2687321"/>
                  </a:lnTo>
                  <a:lnTo>
                    <a:pt x="1870705" y="2682876"/>
                  </a:lnTo>
                  <a:lnTo>
                    <a:pt x="1864368" y="2678748"/>
                  </a:lnTo>
                  <a:lnTo>
                    <a:pt x="1857714" y="2674621"/>
                  </a:lnTo>
                  <a:lnTo>
                    <a:pt x="1850110" y="2671128"/>
                  </a:lnTo>
                  <a:lnTo>
                    <a:pt x="1842188" y="2667318"/>
                  </a:lnTo>
                  <a:lnTo>
                    <a:pt x="1817474" y="2657158"/>
                  </a:lnTo>
                  <a:lnTo>
                    <a:pt x="1720517" y="2617471"/>
                  </a:lnTo>
                  <a:lnTo>
                    <a:pt x="1673305" y="2597786"/>
                  </a:lnTo>
                  <a:lnTo>
                    <a:pt x="1644471" y="2585086"/>
                  </a:lnTo>
                  <a:lnTo>
                    <a:pt x="1639085" y="2582546"/>
                  </a:lnTo>
                  <a:lnTo>
                    <a:pt x="1634015" y="2580006"/>
                  </a:lnTo>
                  <a:lnTo>
                    <a:pt x="1624827" y="2574608"/>
                  </a:lnTo>
                  <a:lnTo>
                    <a:pt x="1615638" y="2567623"/>
                  </a:lnTo>
                  <a:lnTo>
                    <a:pt x="1607083" y="2560638"/>
                  </a:lnTo>
                  <a:lnTo>
                    <a:pt x="1598845" y="2552383"/>
                  </a:lnTo>
                  <a:lnTo>
                    <a:pt x="1591874" y="2544446"/>
                  </a:lnTo>
                  <a:lnTo>
                    <a:pt x="1588072" y="2540001"/>
                  </a:lnTo>
                  <a:lnTo>
                    <a:pt x="1585220" y="2534921"/>
                  </a:lnTo>
                  <a:lnTo>
                    <a:pt x="1581734" y="2530476"/>
                  </a:lnTo>
                  <a:lnTo>
                    <a:pt x="1579200" y="2525713"/>
                  </a:lnTo>
                  <a:lnTo>
                    <a:pt x="1576348" y="2520633"/>
                  </a:lnTo>
                  <a:lnTo>
                    <a:pt x="1574130" y="2515236"/>
                  </a:lnTo>
                  <a:lnTo>
                    <a:pt x="1571912" y="2510156"/>
                  </a:lnTo>
                  <a:lnTo>
                    <a:pt x="1570011" y="2505076"/>
                  </a:lnTo>
                  <a:lnTo>
                    <a:pt x="1568110" y="2499678"/>
                  </a:lnTo>
                  <a:lnTo>
                    <a:pt x="1566525" y="2494598"/>
                  </a:lnTo>
                  <a:lnTo>
                    <a:pt x="1565575" y="2488883"/>
                  </a:lnTo>
                  <a:lnTo>
                    <a:pt x="1564624" y="2483803"/>
                  </a:lnTo>
                  <a:lnTo>
                    <a:pt x="1563991" y="2478088"/>
                  </a:lnTo>
                  <a:lnTo>
                    <a:pt x="1563674" y="2473008"/>
                  </a:lnTo>
                  <a:lnTo>
                    <a:pt x="1563357" y="2467293"/>
                  </a:lnTo>
                  <a:lnTo>
                    <a:pt x="1563674" y="2461896"/>
                  </a:lnTo>
                  <a:lnTo>
                    <a:pt x="1563991" y="2456816"/>
                  </a:lnTo>
                  <a:lnTo>
                    <a:pt x="1564308" y="2451101"/>
                  </a:lnTo>
                  <a:lnTo>
                    <a:pt x="1565575" y="2446021"/>
                  </a:lnTo>
                  <a:lnTo>
                    <a:pt x="1566525" y="2440306"/>
                  </a:lnTo>
                  <a:lnTo>
                    <a:pt x="1567793" y="2435226"/>
                  </a:lnTo>
                  <a:lnTo>
                    <a:pt x="1569060" y="2429828"/>
                  </a:lnTo>
                  <a:lnTo>
                    <a:pt x="1570961" y="2424748"/>
                  </a:lnTo>
                  <a:lnTo>
                    <a:pt x="1573179" y="2419668"/>
                  </a:lnTo>
                  <a:lnTo>
                    <a:pt x="1575397" y="2414271"/>
                  </a:lnTo>
                  <a:lnTo>
                    <a:pt x="1577932" y="2409191"/>
                  </a:lnTo>
                  <a:lnTo>
                    <a:pt x="1580784" y="2404428"/>
                  </a:lnTo>
                  <a:lnTo>
                    <a:pt x="1583636" y="2399031"/>
                  </a:lnTo>
                  <a:lnTo>
                    <a:pt x="1586804" y="2394268"/>
                  </a:lnTo>
                  <a:lnTo>
                    <a:pt x="1590290" y="2389506"/>
                  </a:lnTo>
                  <a:lnTo>
                    <a:pt x="1594092" y="2385061"/>
                  </a:lnTo>
                  <a:lnTo>
                    <a:pt x="1598211" y="2379981"/>
                  </a:lnTo>
                  <a:lnTo>
                    <a:pt x="1602013" y="2375536"/>
                  </a:lnTo>
                  <a:lnTo>
                    <a:pt x="1606766" y="2371091"/>
                  </a:lnTo>
                  <a:lnTo>
                    <a:pt x="1611202" y="2367281"/>
                  </a:lnTo>
                  <a:lnTo>
                    <a:pt x="1615955" y="2363153"/>
                  </a:lnTo>
                  <a:lnTo>
                    <a:pt x="1621658" y="2358073"/>
                  </a:lnTo>
                  <a:lnTo>
                    <a:pt x="1627678" y="2353628"/>
                  </a:lnTo>
                  <a:lnTo>
                    <a:pt x="1634015" y="2349818"/>
                  </a:lnTo>
                  <a:lnTo>
                    <a:pt x="1640669" y="2345691"/>
                  </a:lnTo>
                  <a:lnTo>
                    <a:pt x="1647323" y="2341881"/>
                  </a:lnTo>
                  <a:lnTo>
                    <a:pt x="1654294" y="2338071"/>
                  </a:lnTo>
                  <a:lnTo>
                    <a:pt x="1661898" y="2334896"/>
                  </a:lnTo>
                  <a:lnTo>
                    <a:pt x="1669186" y="2331403"/>
                  </a:lnTo>
                  <a:lnTo>
                    <a:pt x="1676790" y="2328546"/>
                  </a:lnTo>
                  <a:lnTo>
                    <a:pt x="1684395" y="2325371"/>
                  </a:lnTo>
                  <a:lnTo>
                    <a:pt x="1692634" y="2322831"/>
                  </a:lnTo>
                  <a:lnTo>
                    <a:pt x="1700872" y="2320608"/>
                  </a:lnTo>
                  <a:lnTo>
                    <a:pt x="1709427" y="2318386"/>
                  </a:lnTo>
                  <a:lnTo>
                    <a:pt x="1717982" y="2316163"/>
                  </a:lnTo>
                  <a:lnTo>
                    <a:pt x="1726220" y="2314893"/>
                  </a:lnTo>
                  <a:lnTo>
                    <a:pt x="1735409" y="2312988"/>
                  </a:lnTo>
                  <a:lnTo>
                    <a:pt x="1735409" y="2259966"/>
                  </a:lnTo>
                  <a:lnTo>
                    <a:pt x="1735726" y="2257426"/>
                  </a:lnTo>
                  <a:lnTo>
                    <a:pt x="1736676" y="2254886"/>
                  </a:lnTo>
                  <a:lnTo>
                    <a:pt x="1738261" y="2252346"/>
                  </a:lnTo>
                  <a:lnTo>
                    <a:pt x="1740478" y="2250441"/>
                  </a:lnTo>
                  <a:lnTo>
                    <a:pt x="1743013" y="2248536"/>
                  </a:lnTo>
                  <a:lnTo>
                    <a:pt x="1745865" y="2247583"/>
                  </a:lnTo>
                  <a:lnTo>
                    <a:pt x="1749350" y="2246631"/>
                  </a:lnTo>
                  <a:lnTo>
                    <a:pt x="1753153" y="2246313"/>
                  </a:lnTo>
                  <a:close/>
                  <a:moveTo>
                    <a:pt x="1796891" y="2159710"/>
                  </a:moveTo>
                  <a:lnTo>
                    <a:pt x="1786093" y="2160028"/>
                  </a:lnTo>
                  <a:lnTo>
                    <a:pt x="1775296" y="2160663"/>
                  </a:lnTo>
                  <a:lnTo>
                    <a:pt x="1764817" y="2161298"/>
                  </a:lnTo>
                  <a:lnTo>
                    <a:pt x="1754337" y="2162251"/>
                  </a:lnTo>
                  <a:lnTo>
                    <a:pt x="1743540" y="2163839"/>
                  </a:lnTo>
                  <a:lnTo>
                    <a:pt x="1733695" y="2165427"/>
                  </a:lnTo>
                  <a:lnTo>
                    <a:pt x="1723216" y="2167332"/>
                  </a:lnTo>
                  <a:lnTo>
                    <a:pt x="1712736" y="2169555"/>
                  </a:lnTo>
                  <a:lnTo>
                    <a:pt x="1702892" y="2171778"/>
                  </a:lnTo>
                  <a:lnTo>
                    <a:pt x="1692730" y="2174318"/>
                  </a:lnTo>
                  <a:lnTo>
                    <a:pt x="1683202" y="2177177"/>
                  </a:lnTo>
                  <a:lnTo>
                    <a:pt x="1673040" y="2180352"/>
                  </a:lnTo>
                  <a:lnTo>
                    <a:pt x="1663513" y="2183528"/>
                  </a:lnTo>
                  <a:lnTo>
                    <a:pt x="1653669" y="2187021"/>
                  </a:lnTo>
                  <a:lnTo>
                    <a:pt x="1644460" y="2190514"/>
                  </a:lnTo>
                  <a:lnTo>
                    <a:pt x="1635250" y="2194643"/>
                  </a:lnTo>
                  <a:lnTo>
                    <a:pt x="1625723" y="2198771"/>
                  </a:lnTo>
                  <a:lnTo>
                    <a:pt x="1616514" y="2203217"/>
                  </a:lnTo>
                  <a:lnTo>
                    <a:pt x="1607622" y="2207663"/>
                  </a:lnTo>
                  <a:lnTo>
                    <a:pt x="1598730" y="2213061"/>
                  </a:lnTo>
                  <a:lnTo>
                    <a:pt x="1589839" y="2217825"/>
                  </a:lnTo>
                  <a:lnTo>
                    <a:pt x="1581264" y="2222906"/>
                  </a:lnTo>
                  <a:lnTo>
                    <a:pt x="1572690" y="2228622"/>
                  </a:lnTo>
                  <a:lnTo>
                    <a:pt x="1564116" y="2234020"/>
                  </a:lnTo>
                  <a:lnTo>
                    <a:pt x="1555859" y="2240054"/>
                  </a:lnTo>
                  <a:lnTo>
                    <a:pt x="1547920" y="2246088"/>
                  </a:lnTo>
                  <a:lnTo>
                    <a:pt x="1539981" y="2252439"/>
                  </a:lnTo>
                  <a:lnTo>
                    <a:pt x="1532042" y="2258473"/>
                  </a:lnTo>
                  <a:lnTo>
                    <a:pt x="1524420" y="2265459"/>
                  </a:lnTo>
                  <a:lnTo>
                    <a:pt x="1517117" y="2272128"/>
                  </a:lnTo>
                  <a:lnTo>
                    <a:pt x="1509495" y="2279114"/>
                  </a:lnTo>
                  <a:lnTo>
                    <a:pt x="1502509" y="2286101"/>
                  </a:lnTo>
                  <a:lnTo>
                    <a:pt x="1495522" y="2293405"/>
                  </a:lnTo>
                  <a:lnTo>
                    <a:pt x="1488853" y="2301026"/>
                  </a:lnTo>
                  <a:lnTo>
                    <a:pt x="1482185" y="2308648"/>
                  </a:lnTo>
                  <a:lnTo>
                    <a:pt x="1475833" y="2316269"/>
                  </a:lnTo>
                  <a:lnTo>
                    <a:pt x="1469482" y="2324526"/>
                  </a:lnTo>
                  <a:lnTo>
                    <a:pt x="1463131" y="2332465"/>
                  </a:lnTo>
                  <a:lnTo>
                    <a:pt x="1457415" y="2340722"/>
                  </a:lnTo>
                  <a:lnTo>
                    <a:pt x="1451698" y="2348978"/>
                  </a:lnTo>
                  <a:lnTo>
                    <a:pt x="1446300" y="2357553"/>
                  </a:lnTo>
                  <a:lnTo>
                    <a:pt x="1440901" y="2366444"/>
                  </a:lnTo>
                  <a:lnTo>
                    <a:pt x="1435820" y="2375019"/>
                  </a:lnTo>
                  <a:lnTo>
                    <a:pt x="1431057" y="2383910"/>
                  </a:lnTo>
                  <a:lnTo>
                    <a:pt x="1426293" y="2393120"/>
                  </a:lnTo>
                  <a:lnTo>
                    <a:pt x="1421847" y="2402012"/>
                  </a:lnTo>
                  <a:lnTo>
                    <a:pt x="1417719" y="2411221"/>
                  </a:lnTo>
                  <a:lnTo>
                    <a:pt x="1413591" y="2421065"/>
                  </a:lnTo>
                  <a:lnTo>
                    <a:pt x="1410098" y="2430592"/>
                  </a:lnTo>
                  <a:lnTo>
                    <a:pt x="1406287" y="2440437"/>
                  </a:lnTo>
                  <a:lnTo>
                    <a:pt x="1403111" y="2449964"/>
                  </a:lnTo>
                  <a:lnTo>
                    <a:pt x="1399936" y="2460126"/>
                  </a:lnTo>
                  <a:lnTo>
                    <a:pt x="1397395" y="2469653"/>
                  </a:lnTo>
                  <a:lnTo>
                    <a:pt x="1394855" y="2480132"/>
                  </a:lnTo>
                  <a:lnTo>
                    <a:pt x="1391996" y="2490294"/>
                  </a:lnTo>
                  <a:lnTo>
                    <a:pt x="1390091" y="2500456"/>
                  </a:lnTo>
                  <a:lnTo>
                    <a:pt x="1388503" y="2510936"/>
                  </a:lnTo>
                  <a:lnTo>
                    <a:pt x="1386598" y="2521416"/>
                  </a:lnTo>
                  <a:lnTo>
                    <a:pt x="1385328" y="2532213"/>
                  </a:lnTo>
                  <a:lnTo>
                    <a:pt x="1384375" y="2542692"/>
                  </a:lnTo>
                  <a:lnTo>
                    <a:pt x="1383422" y="2553172"/>
                  </a:lnTo>
                  <a:lnTo>
                    <a:pt x="1382787" y="2564604"/>
                  </a:lnTo>
                  <a:lnTo>
                    <a:pt x="1382787" y="2575401"/>
                  </a:lnTo>
                  <a:lnTo>
                    <a:pt x="1382787" y="2585881"/>
                  </a:lnTo>
                  <a:lnTo>
                    <a:pt x="1382787" y="2596678"/>
                  </a:lnTo>
                  <a:lnTo>
                    <a:pt x="1383422" y="2607475"/>
                  </a:lnTo>
                  <a:lnTo>
                    <a:pt x="1384375" y="2617955"/>
                  </a:lnTo>
                  <a:lnTo>
                    <a:pt x="1385328" y="2628434"/>
                  </a:lnTo>
                  <a:lnTo>
                    <a:pt x="1386598" y="2638914"/>
                  </a:lnTo>
                  <a:lnTo>
                    <a:pt x="1388503" y="2649076"/>
                  </a:lnTo>
                  <a:lnTo>
                    <a:pt x="1390091" y="2659556"/>
                  </a:lnTo>
                  <a:lnTo>
                    <a:pt x="1391996" y="2669718"/>
                  </a:lnTo>
                  <a:lnTo>
                    <a:pt x="1394855" y="2680197"/>
                  </a:lnTo>
                  <a:lnTo>
                    <a:pt x="1397077" y="2690042"/>
                  </a:lnTo>
                  <a:lnTo>
                    <a:pt x="1399936" y="2699886"/>
                  </a:lnTo>
                  <a:lnTo>
                    <a:pt x="1402794" y="2709731"/>
                  </a:lnTo>
                  <a:lnTo>
                    <a:pt x="1406287" y="2719575"/>
                  </a:lnTo>
                  <a:lnTo>
                    <a:pt x="1409462" y="2729102"/>
                  </a:lnTo>
                  <a:lnTo>
                    <a:pt x="1413591" y="2738312"/>
                  </a:lnTo>
                  <a:lnTo>
                    <a:pt x="1417402" y="2748156"/>
                  </a:lnTo>
                  <a:lnTo>
                    <a:pt x="1421847" y="2757048"/>
                  </a:lnTo>
                  <a:lnTo>
                    <a:pt x="1425976" y="2766257"/>
                  </a:lnTo>
                  <a:lnTo>
                    <a:pt x="1430739" y="2775149"/>
                  </a:lnTo>
                  <a:lnTo>
                    <a:pt x="1435503" y="2784041"/>
                  </a:lnTo>
                  <a:lnTo>
                    <a:pt x="1440266" y="2792932"/>
                  </a:lnTo>
                  <a:lnTo>
                    <a:pt x="1445982" y="2801507"/>
                  </a:lnTo>
                  <a:lnTo>
                    <a:pt x="1451063" y="2810081"/>
                  </a:lnTo>
                  <a:lnTo>
                    <a:pt x="1456779" y="2818655"/>
                  </a:lnTo>
                  <a:lnTo>
                    <a:pt x="1462813" y="2826912"/>
                  </a:lnTo>
                  <a:lnTo>
                    <a:pt x="1468529" y="2834851"/>
                  </a:lnTo>
                  <a:lnTo>
                    <a:pt x="1474881" y="2842790"/>
                  </a:lnTo>
                  <a:lnTo>
                    <a:pt x="1481549" y="2850729"/>
                  </a:lnTo>
                  <a:lnTo>
                    <a:pt x="1487901" y="2858351"/>
                  </a:lnTo>
                  <a:lnTo>
                    <a:pt x="1494887" y="2865972"/>
                  </a:lnTo>
                  <a:lnTo>
                    <a:pt x="1501873" y="2873276"/>
                  </a:lnTo>
                  <a:lnTo>
                    <a:pt x="1509177" y="2880262"/>
                  </a:lnTo>
                  <a:lnTo>
                    <a:pt x="1516164" y="2887249"/>
                  </a:lnTo>
                  <a:lnTo>
                    <a:pt x="1524103" y="2894235"/>
                  </a:lnTo>
                  <a:lnTo>
                    <a:pt x="1531407" y="2900904"/>
                  </a:lnTo>
                  <a:lnTo>
                    <a:pt x="1539346" y="2907255"/>
                  </a:lnTo>
                  <a:lnTo>
                    <a:pt x="1546968" y="2913289"/>
                  </a:lnTo>
                  <a:lnTo>
                    <a:pt x="1555224" y="2919323"/>
                  </a:lnTo>
                  <a:lnTo>
                    <a:pt x="1563481" y="2925356"/>
                  </a:lnTo>
                  <a:lnTo>
                    <a:pt x="1572055" y="2930755"/>
                  </a:lnTo>
                  <a:lnTo>
                    <a:pt x="1580629" y="2936471"/>
                  </a:lnTo>
                  <a:lnTo>
                    <a:pt x="1589203" y="2941552"/>
                  </a:lnTo>
                  <a:lnTo>
                    <a:pt x="1598095" y="2946951"/>
                  </a:lnTo>
                  <a:lnTo>
                    <a:pt x="1606987" y="2951714"/>
                  </a:lnTo>
                  <a:lnTo>
                    <a:pt x="1615879" y="2956478"/>
                  </a:lnTo>
                  <a:lnTo>
                    <a:pt x="1625088" y="2960606"/>
                  </a:lnTo>
                  <a:lnTo>
                    <a:pt x="1634298" y="2965052"/>
                  </a:lnTo>
                  <a:lnTo>
                    <a:pt x="1643824" y="2969180"/>
                  </a:lnTo>
                  <a:lnTo>
                    <a:pt x="1653351" y="2972991"/>
                  </a:lnTo>
                  <a:lnTo>
                    <a:pt x="1662878" y="2976167"/>
                  </a:lnTo>
                  <a:lnTo>
                    <a:pt x="1672723" y="2979660"/>
                  </a:lnTo>
                  <a:lnTo>
                    <a:pt x="1682567" y="2982518"/>
                  </a:lnTo>
                  <a:lnTo>
                    <a:pt x="1692730" y="2985376"/>
                  </a:lnTo>
                  <a:lnTo>
                    <a:pt x="1702892" y="2988234"/>
                  </a:lnTo>
                  <a:lnTo>
                    <a:pt x="1713054" y="2990457"/>
                  </a:lnTo>
                  <a:lnTo>
                    <a:pt x="1723216" y="2992680"/>
                  </a:lnTo>
                  <a:lnTo>
                    <a:pt x="1733695" y="2994585"/>
                  </a:lnTo>
                  <a:lnTo>
                    <a:pt x="1744493" y="2995856"/>
                  </a:lnTo>
                  <a:lnTo>
                    <a:pt x="1754655" y="2997443"/>
                  </a:lnTo>
                  <a:lnTo>
                    <a:pt x="1765452" y="2998396"/>
                  </a:lnTo>
                  <a:lnTo>
                    <a:pt x="1776249" y="2999349"/>
                  </a:lnTo>
                  <a:lnTo>
                    <a:pt x="1787046" y="2999666"/>
                  </a:lnTo>
                  <a:lnTo>
                    <a:pt x="1797843" y="2999984"/>
                  </a:lnTo>
                  <a:lnTo>
                    <a:pt x="1808958" y="2999984"/>
                  </a:lnTo>
                  <a:lnTo>
                    <a:pt x="1819438" y="2999666"/>
                  </a:lnTo>
                  <a:lnTo>
                    <a:pt x="1830235" y="2999349"/>
                  </a:lnTo>
                  <a:lnTo>
                    <a:pt x="1841032" y="2998396"/>
                  </a:lnTo>
                  <a:lnTo>
                    <a:pt x="1851512" y="2997443"/>
                  </a:lnTo>
                  <a:lnTo>
                    <a:pt x="1861674" y="2995856"/>
                  </a:lnTo>
                  <a:lnTo>
                    <a:pt x="1872153" y="2994585"/>
                  </a:lnTo>
                  <a:lnTo>
                    <a:pt x="1882633" y="2992680"/>
                  </a:lnTo>
                  <a:lnTo>
                    <a:pt x="1892795" y="2990457"/>
                  </a:lnTo>
                  <a:lnTo>
                    <a:pt x="1902639" y="2988234"/>
                  </a:lnTo>
                  <a:lnTo>
                    <a:pt x="1912801" y="2985376"/>
                  </a:lnTo>
                  <a:lnTo>
                    <a:pt x="1922646" y="2982836"/>
                  </a:lnTo>
                  <a:lnTo>
                    <a:pt x="1932490" y="2979660"/>
                  </a:lnTo>
                  <a:lnTo>
                    <a:pt x="1942017" y="2976484"/>
                  </a:lnTo>
                  <a:lnTo>
                    <a:pt x="1951862" y="2972991"/>
                  </a:lnTo>
                  <a:lnTo>
                    <a:pt x="1961389" y="2969180"/>
                  </a:lnTo>
                  <a:lnTo>
                    <a:pt x="1970598" y="2965052"/>
                  </a:lnTo>
                  <a:lnTo>
                    <a:pt x="1980125" y="2960924"/>
                  </a:lnTo>
                  <a:lnTo>
                    <a:pt x="1989334" y="2956478"/>
                  </a:lnTo>
                  <a:lnTo>
                    <a:pt x="1998226" y="2952032"/>
                  </a:lnTo>
                  <a:lnTo>
                    <a:pt x="2007118" y="2947268"/>
                  </a:lnTo>
                  <a:lnTo>
                    <a:pt x="2016010" y="2942187"/>
                  </a:lnTo>
                  <a:lnTo>
                    <a:pt x="2024584" y="2936789"/>
                  </a:lnTo>
                  <a:lnTo>
                    <a:pt x="2033158" y="2931390"/>
                  </a:lnTo>
                  <a:lnTo>
                    <a:pt x="2041415" y="2925674"/>
                  </a:lnTo>
                  <a:lnTo>
                    <a:pt x="2049354" y="2919640"/>
                  </a:lnTo>
                  <a:lnTo>
                    <a:pt x="2057610" y="2913924"/>
                  </a:lnTo>
                  <a:lnTo>
                    <a:pt x="2065867" y="2907573"/>
                  </a:lnTo>
                  <a:lnTo>
                    <a:pt x="2073489" y="2901222"/>
                  </a:lnTo>
                  <a:lnTo>
                    <a:pt x="2081110" y="2894553"/>
                  </a:lnTo>
                  <a:lnTo>
                    <a:pt x="2088414" y="2887884"/>
                  </a:lnTo>
                  <a:lnTo>
                    <a:pt x="2096036" y="2880580"/>
                  </a:lnTo>
                  <a:lnTo>
                    <a:pt x="2103022" y="2873594"/>
                  </a:lnTo>
                  <a:lnTo>
                    <a:pt x="2110008" y="2866290"/>
                  </a:lnTo>
                  <a:lnTo>
                    <a:pt x="2116677" y="2858668"/>
                  </a:lnTo>
                  <a:lnTo>
                    <a:pt x="2123346" y="2851364"/>
                  </a:lnTo>
                  <a:lnTo>
                    <a:pt x="2130015" y="2843425"/>
                  </a:lnTo>
                  <a:lnTo>
                    <a:pt x="2136049" y="2835804"/>
                  </a:lnTo>
                  <a:lnTo>
                    <a:pt x="2142400" y="2827547"/>
                  </a:lnTo>
                  <a:lnTo>
                    <a:pt x="2148434" y="2819290"/>
                  </a:lnTo>
                  <a:lnTo>
                    <a:pt x="2153832" y="2810716"/>
                  </a:lnTo>
                  <a:lnTo>
                    <a:pt x="2159548" y="2802459"/>
                  </a:lnTo>
                  <a:lnTo>
                    <a:pt x="2164629" y="2793885"/>
                  </a:lnTo>
                  <a:lnTo>
                    <a:pt x="2169393" y="2784993"/>
                  </a:lnTo>
                  <a:lnTo>
                    <a:pt x="2174474" y="2775784"/>
                  </a:lnTo>
                  <a:lnTo>
                    <a:pt x="2179237" y="2766892"/>
                  </a:lnTo>
                  <a:lnTo>
                    <a:pt x="2183683" y="2757683"/>
                  </a:lnTo>
                  <a:lnTo>
                    <a:pt x="2187811" y="2748474"/>
                  </a:lnTo>
                  <a:lnTo>
                    <a:pt x="2191622" y="2739264"/>
                  </a:lnTo>
                  <a:lnTo>
                    <a:pt x="2195433" y="2729420"/>
                  </a:lnTo>
                  <a:lnTo>
                    <a:pt x="2199244" y="2719893"/>
                  </a:lnTo>
                  <a:lnTo>
                    <a:pt x="2202102" y="2710048"/>
                  </a:lnTo>
                  <a:lnTo>
                    <a:pt x="2205595" y="2700204"/>
                  </a:lnTo>
                  <a:lnTo>
                    <a:pt x="2208136" y="2690042"/>
                  </a:lnTo>
                  <a:lnTo>
                    <a:pt x="2210676" y="2680197"/>
                  </a:lnTo>
                  <a:lnTo>
                    <a:pt x="2213217" y="2669718"/>
                  </a:lnTo>
                  <a:lnTo>
                    <a:pt x="2215122" y="2659556"/>
                  </a:lnTo>
                  <a:lnTo>
                    <a:pt x="2217027" y="2649076"/>
                  </a:lnTo>
                  <a:lnTo>
                    <a:pt x="2218615" y="2638279"/>
                  </a:lnTo>
                  <a:lnTo>
                    <a:pt x="2219885" y="2628117"/>
                  </a:lnTo>
                  <a:lnTo>
                    <a:pt x="2221156" y="2617320"/>
                  </a:lnTo>
                  <a:lnTo>
                    <a:pt x="2221791" y="2606523"/>
                  </a:lnTo>
                  <a:lnTo>
                    <a:pt x="2222743" y="2595725"/>
                  </a:lnTo>
                  <a:lnTo>
                    <a:pt x="2222743" y="2584611"/>
                  </a:lnTo>
                  <a:lnTo>
                    <a:pt x="2222743" y="2573814"/>
                  </a:lnTo>
                  <a:lnTo>
                    <a:pt x="2222743" y="2563016"/>
                  </a:lnTo>
                  <a:lnTo>
                    <a:pt x="2221791" y="2552537"/>
                  </a:lnTo>
                  <a:lnTo>
                    <a:pt x="2221156" y="2541740"/>
                  </a:lnTo>
                  <a:lnTo>
                    <a:pt x="2219885" y="2531260"/>
                  </a:lnTo>
                  <a:lnTo>
                    <a:pt x="2218933" y="2521098"/>
                  </a:lnTo>
                  <a:lnTo>
                    <a:pt x="2217027" y="2510618"/>
                  </a:lnTo>
                  <a:lnTo>
                    <a:pt x="2215122" y="2500139"/>
                  </a:lnTo>
                  <a:lnTo>
                    <a:pt x="2213217" y="2490294"/>
                  </a:lnTo>
                  <a:lnTo>
                    <a:pt x="2210994" y="2479815"/>
                  </a:lnTo>
                  <a:lnTo>
                    <a:pt x="2208453" y="2469970"/>
                  </a:lnTo>
                  <a:lnTo>
                    <a:pt x="2205595" y="2460126"/>
                  </a:lnTo>
                  <a:lnTo>
                    <a:pt x="2202419" y="2449964"/>
                  </a:lnTo>
                  <a:lnTo>
                    <a:pt x="2199244" y="2440437"/>
                  </a:lnTo>
                  <a:lnTo>
                    <a:pt x="2195751" y="2430910"/>
                  </a:lnTo>
                  <a:lnTo>
                    <a:pt x="2192257" y="2421383"/>
                  </a:lnTo>
                  <a:lnTo>
                    <a:pt x="2188129" y="2412174"/>
                  </a:lnTo>
                  <a:lnTo>
                    <a:pt x="2184001" y="2402964"/>
                  </a:lnTo>
                  <a:lnTo>
                    <a:pt x="2179555" y="2393437"/>
                  </a:lnTo>
                  <a:lnTo>
                    <a:pt x="2174791" y="2384546"/>
                  </a:lnTo>
                  <a:lnTo>
                    <a:pt x="2169710" y="2375654"/>
                  </a:lnTo>
                  <a:lnTo>
                    <a:pt x="2164947" y="2366762"/>
                  </a:lnTo>
                  <a:lnTo>
                    <a:pt x="2159866" y="2358188"/>
                  </a:lnTo>
                  <a:lnTo>
                    <a:pt x="2154150" y="2349614"/>
                  </a:lnTo>
                  <a:lnTo>
                    <a:pt x="2148751" y="2341357"/>
                  </a:lnTo>
                  <a:lnTo>
                    <a:pt x="2142717" y="2333418"/>
                  </a:lnTo>
                  <a:lnTo>
                    <a:pt x="2136684" y="2325161"/>
                  </a:lnTo>
                  <a:lnTo>
                    <a:pt x="2130332" y="2316905"/>
                  </a:lnTo>
                  <a:lnTo>
                    <a:pt x="2124299" y="2309283"/>
                  </a:lnTo>
                  <a:lnTo>
                    <a:pt x="2117312" y="2301661"/>
                  </a:lnTo>
                  <a:lnTo>
                    <a:pt x="2110643" y="2294357"/>
                  </a:lnTo>
                  <a:lnTo>
                    <a:pt x="2103657" y="2286736"/>
                  </a:lnTo>
                  <a:lnTo>
                    <a:pt x="2096671" y="2279750"/>
                  </a:lnTo>
                  <a:lnTo>
                    <a:pt x="2089367" y="2272763"/>
                  </a:lnTo>
                  <a:lnTo>
                    <a:pt x="2081745" y="2265777"/>
                  </a:lnTo>
                  <a:lnTo>
                    <a:pt x="2074124" y="2259425"/>
                  </a:lnTo>
                  <a:lnTo>
                    <a:pt x="2066185" y="2252757"/>
                  </a:lnTo>
                  <a:lnTo>
                    <a:pt x="2058245" y="2246405"/>
                  </a:lnTo>
                  <a:lnTo>
                    <a:pt x="2050306" y="2240372"/>
                  </a:lnTo>
                  <a:lnTo>
                    <a:pt x="2042050" y="2234338"/>
                  </a:lnTo>
                  <a:lnTo>
                    <a:pt x="2033793" y="2228939"/>
                  </a:lnTo>
                  <a:lnTo>
                    <a:pt x="2025219" y="2223223"/>
                  </a:lnTo>
                  <a:lnTo>
                    <a:pt x="2016327" y="2218142"/>
                  </a:lnTo>
                  <a:lnTo>
                    <a:pt x="2007753" y="2213061"/>
                  </a:lnTo>
                  <a:lnTo>
                    <a:pt x="1998861" y="2207980"/>
                  </a:lnTo>
                  <a:lnTo>
                    <a:pt x="1989652" y="2203534"/>
                  </a:lnTo>
                  <a:lnTo>
                    <a:pt x="1980760" y="2199088"/>
                  </a:lnTo>
                  <a:lnTo>
                    <a:pt x="1971551" y="2194643"/>
                  </a:lnTo>
                  <a:lnTo>
                    <a:pt x="1961706" y="2190832"/>
                  </a:lnTo>
                  <a:lnTo>
                    <a:pt x="1952179" y="2187021"/>
                  </a:lnTo>
                  <a:lnTo>
                    <a:pt x="1942335" y="2183528"/>
                  </a:lnTo>
                  <a:lnTo>
                    <a:pt x="1932808" y="2180352"/>
                  </a:lnTo>
                  <a:lnTo>
                    <a:pt x="1922963" y="2177177"/>
                  </a:lnTo>
                  <a:lnTo>
                    <a:pt x="1913119" y="2174318"/>
                  </a:lnTo>
                  <a:lnTo>
                    <a:pt x="1902639" y="2171778"/>
                  </a:lnTo>
                  <a:lnTo>
                    <a:pt x="1892795" y="2169555"/>
                  </a:lnTo>
                  <a:lnTo>
                    <a:pt x="1882315" y="2167332"/>
                  </a:lnTo>
                  <a:lnTo>
                    <a:pt x="1871836" y="2165427"/>
                  </a:lnTo>
                  <a:lnTo>
                    <a:pt x="1861356" y="2163839"/>
                  </a:lnTo>
                  <a:lnTo>
                    <a:pt x="1850559" y="2162251"/>
                  </a:lnTo>
                  <a:lnTo>
                    <a:pt x="1840397" y="2161298"/>
                  </a:lnTo>
                  <a:lnTo>
                    <a:pt x="1829600" y="2160663"/>
                  </a:lnTo>
                  <a:lnTo>
                    <a:pt x="1818167" y="2160028"/>
                  </a:lnTo>
                  <a:lnTo>
                    <a:pt x="1807688" y="2159710"/>
                  </a:lnTo>
                  <a:lnTo>
                    <a:pt x="1796891" y="2159710"/>
                  </a:lnTo>
                  <a:close/>
                  <a:moveTo>
                    <a:pt x="1703527" y="1784350"/>
                  </a:moveTo>
                  <a:lnTo>
                    <a:pt x="1960753" y="1793877"/>
                  </a:lnTo>
                  <a:lnTo>
                    <a:pt x="1955037" y="1945990"/>
                  </a:lnTo>
                  <a:lnTo>
                    <a:pt x="1970280" y="1950118"/>
                  </a:lnTo>
                  <a:lnTo>
                    <a:pt x="1985841" y="1954247"/>
                  </a:lnTo>
                  <a:lnTo>
                    <a:pt x="2000766" y="1959010"/>
                  </a:lnTo>
                  <a:lnTo>
                    <a:pt x="2016010" y="1963774"/>
                  </a:lnTo>
                  <a:lnTo>
                    <a:pt x="2030935" y="1969172"/>
                  </a:lnTo>
                  <a:lnTo>
                    <a:pt x="2045225" y="1975206"/>
                  </a:lnTo>
                  <a:lnTo>
                    <a:pt x="2059833" y="1980922"/>
                  </a:lnTo>
                  <a:lnTo>
                    <a:pt x="2074441" y="1987273"/>
                  </a:lnTo>
                  <a:lnTo>
                    <a:pt x="2088414" y="1993942"/>
                  </a:lnTo>
                  <a:lnTo>
                    <a:pt x="2102069" y="2001246"/>
                  </a:lnTo>
                  <a:lnTo>
                    <a:pt x="2116042" y="2008550"/>
                  </a:lnTo>
                  <a:lnTo>
                    <a:pt x="2129697" y="2016172"/>
                  </a:lnTo>
                  <a:lnTo>
                    <a:pt x="2143035" y="2024111"/>
                  </a:lnTo>
                  <a:lnTo>
                    <a:pt x="2156055" y="2032367"/>
                  </a:lnTo>
                  <a:lnTo>
                    <a:pt x="2169075" y="2041259"/>
                  </a:lnTo>
                  <a:lnTo>
                    <a:pt x="2181778" y="2050151"/>
                  </a:lnTo>
                  <a:lnTo>
                    <a:pt x="2293243" y="1945990"/>
                  </a:lnTo>
                  <a:lnTo>
                    <a:pt x="2468220" y="2134941"/>
                  </a:lnTo>
                  <a:lnTo>
                    <a:pt x="2357390" y="2237831"/>
                  </a:lnTo>
                  <a:lnTo>
                    <a:pt x="2365330" y="2251169"/>
                  </a:lnTo>
                  <a:lnTo>
                    <a:pt x="2373269" y="2264507"/>
                  </a:lnTo>
                  <a:lnTo>
                    <a:pt x="2380573" y="2278162"/>
                  </a:lnTo>
                  <a:lnTo>
                    <a:pt x="2387559" y="2292135"/>
                  </a:lnTo>
                  <a:lnTo>
                    <a:pt x="2394228" y="2306107"/>
                  </a:lnTo>
                  <a:lnTo>
                    <a:pt x="2400897" y="2320715"/>
                  </a:lnTo>
                  <a:lnTo>
                    <a:pt x="2406930" y="2335323"/>
                  </a:lnTo>
                  <a:lnTo>
                    <a:pt x="2412647" y="2349614"/>
                  </a:lnTo>
                  <a:lnTo>
                    <a:pt x="2418045" y="2364539"/>
                  </a:lnTo>
                  <a:lnTo>
                    <a:pt x="2423444" y="2379465"/>
                  </a:lnTo>
                  <a:lnTo>
                    <a:pt x="2427890" y="2394708"/>
                  </a:lnTo>
                  <a:lnTo>
                    <a:pt x="2432335" y="2409951"/>
                  </a:lnTo>
                  <a:lnTo>
                    <a:pt x="2435829" y="2425194"/>
                  </a:lnTo>
                  <a:lnTo>
                    <a:pt x="2439639" y="2440754"/>
                  </a:lnTo>
                  <a:lnTo>
                    <a:pt x="2443133" y="2456315"/>
                  </a:lnTo>
                  <a:lnTo>
                    <a:pt x="2445673" y="2472193"/>
                  </a:lnTo>
                  <a:lnTo>
                    <a:pt x="2595563" y="2477909"/>
                  </a:lnTo>
                  <a:lnTo>
                    <a:pt x="2586354" y="2735136"/>
                  </a:lnTo>
                  <a:lnTo>
                    <a:pt x="2437099" y="2729420"/>
                  </a:lnTo>
                  <a:lnTo>
                    <a:pt x="2432971" y="2744980"/>
                  </a:lnTo>
                  <a:lnTo>
                    <a:pt x="2428842" y="2760541"/>
                  </a:lnTo>
                  <a:lnTo>
                    <a:pt x="2424079" y="2776419"/>
                  </a:lnTo>
                  <a:lnTo>
                    <a:pt x="2419315" y="2791027"/>
                  </a:lnTo>
                  <a:lnTo>
                    <a:pt x="2413599" y="2806270"/>
                  </a:lnTo>
                  <a:lnTo>
                    <a:pt x="2408201" y="2821196"/>
                  </a:lnTo>
                  <a:lnTo>
                    <a:pt x="2402167" y="2835804"/>
                  </a:lnTo>
                  <a:lnTo>
                    <a:pt x="2395816" y="2850094"/>
                  </a:lnTo>
                  <a:lnTo>
                    <a:pt x="2388829" y="2864702"/>
                  </a:lnTo>
                  <a:lnTo>
                    <a:pt x="2381525" y="2878992"/>
                  </a:lnTo>
                  <a:lnTo>
                    <a:pt x="2374221" y="2892647"/>
                  </a:lnTo>
                  <a:lnTo>
                    <a:pt x="2366917" y="2906303"/>
                  </a:lnTo>
                  <a:lnTo>
                    <a:pt x="2358661" y="2919640"/>
                  </a:lnTo>
                  <a:lnTo>
                    <a:pt x="2350404" y="2932978"/>
                  </a:lnTo>
                  <a:lnTo>
                    <a:pt x="2341512" y="2945998"/>
                  </a:lnTo>
                  <a:lnTo>
                    <a:pt x="2332620" y="2958701"/>
                  </a:lnTo>
                  <a:lnTo>
                    <a:pt x="2433606" y="3067625"/>
                  </a:lnTo>
                  <a:lnTo>
                    <a:pt x="2245290" y="3242603"/>
                  </a:lnTo>
                  <a:lnTo>
                    <a:pt x="2144940" y="3134949"/>
                  </a:lnTo>
                  <a:lnTo>
                    <a:pt x="2131285" y="3143205"/>
                  </a:lnTo>
                  <a:lnTo>
                    <a:pt x="2117947" y="3150509"/>
                  </a:lnTo>
                  <a:lnTo>
                    <a:pt x="2103657" y="3157813"/>
                  </a:lnTo>
                  <a:lnTo>
                    <a:pt x="2089684" y="3165117"/>
                  </a:lnTo>
                  <a:lnTo>
                    <a:pt x="2075394" y="3172103"/>
                  </a:lnTo>
                  <a:lnTo>
                    <a:pt x="2061104" y="3178455"/>
                  </a:lnTo>
                  <a:lnTo>
                    <a:pt x="2046496" y="3184488"/>
                  </a:lnTo>
                  <a:lnTo>
                    <a:pt x="2031570" y="3190205"/>
                  </a:lnTo>
                  <a:lnTo>
                    <a:pt x="2016645" y="3195603"/>
                  </a:lnTo>
                  <a:lnTo>
                    <a:pt x="2001402" y="3200684"/>
                  </a:lnTo>
                  <a:lnTo>
                    <a:pt x="1986159" y="3205448"/>
                  </a:lnTo>
                  <a:lnTo>
                    <a:pt x="1970598" y="3209576"/>
                  </a:lnTo>
                  <a:lnTo>
                    <a:pt x="1955037" y="3213704"/>
                  </a:lnTo>
                  <a:lnTo>
                    <a:pt x="1939477" y="3217515"/>
                  </a:lnTo>
                  <a:lnTo>
                    <a:pt x="1923916" y="3220373"/>
                  </a:lnTo>
                  <a:lnTo>
                    <a:pt x="1908038" y="3223231"/>
                  </a:lnTo>
                  <a:lnTo>
                    <a:pt x="1902322" y="3370263"/>
                  </a:lnTo>
                  <a:lnTo>
                    <a:pt x="1645095" y="3360736"/>
                  </a:lnTo>
                  <a:lnTo>
                    <a:pt x="1650493" y="3213704"/>
                  </a:lnTo>
                  <a:lnTo>
                    <a:pt x="1634615" y="3209576"/>
                  </a:lnTo>
                  <a:lnTo>
                    <a:pt x="1619054" y="3205130"/>
                  </a:lnTo>
                  <a:lnTo>
                    <a:pt x="1603494" y="3200684"/>
                  </a:lnTo>
                  <a:lnTo>
                    <a:pt x="1588251" y="3195603"/>
                  </a:lnTo>
                  <a:lnTo>
                    <a:pt x="1573325" y="3189887"/>
                  </a:lnTo>
                  <a:lnTo>
                    <a:pt x="1558717" y="3184488"/>
                  </a:lnTo>
                  <a:lnTo>
                    <a:pt x="1543792" y="3178137"/>
                  </a:lnTo>
                  <a:lnTo>
                    <a:pt x="1529184" y="3171786"/>
                  </a:lnTo>
                  <a:lnTo>
                    <a:pt x="1515211" y="3164482"/>
                  </a:lnTo>
                  <a:lnTo>
                    <a:pt x="1500921" y="3157496"/>
                  </a:lnTo>
                  <a:lnTo>
                    <a:pt x="1486948" y="3150192"/>
                  </a:lnTo>
                  <a:lnTo>
                    <a:pt x="1472975" y="3142252"/>
                  </a:lnTo>
                  <a:lnTo>
                    <a:pt x="1459637" y="3134313"/>
                  </a:lnTo>
                  <a:lnTo>
                    <a:pt x="1446300" y="3125739"/>
                  </a:lnTo>
                  <a:lnTo>
                    <a:pt x="1433280" y="3117165"/>
                  </a:lnTo>
                  <a:lnTo>
                    <a:pt x="1420577" y="3107638"/>
                  </a:lnTo>
                  <a:lnTo>
                    <a:pt x="1312606" y="3207988"/>
                  </a:lnTo>
                  <a:lnTo>
                    <a:pt x="1137310" y="3019673"/>
                  </a:lnTo>
                  <a:lnTo>
                    <a:pt x="1245917" y="2918688"/>
                  </a:lnTo>
                  <a:lnTo>
                    <a:pt x="1238296" y="2905350"/>
                  </a:lnTo>
                  <a:lnTo>
                    <a:pt x="1230357" y="2891377"/>
                  </a:lnTo>
                  <a:lnTo>
                    <a:pt x="1223053" y="2877722"/>
                  </a:lnTo>
                  <a:lnTo>
                    <a:pt x="1216066" y="2863749"/>
                  </a:lnTo>
                  <a:lnTo>
                    <a:pt x="1209397" y="2849459"/>
                  </a:lnTo>
                  <a:lnTo>
                    <a:pt x="1203046" y="2834851"/>
                  </a:lnTo>
                  <a:lnTo>
                    <a:pt x="1197012" y="2820560"/>
                  </a:lnTo>
                  <a:lnTo>
                    <a:pt x="1191296" y="2805635"/>
                  </a:lnTo>
                  <a:lnTo>
                    <a:pt x="1186215" y="2790710"/>
                  </a:lnTo>
                  <a:lnTo>
                    <a:pt x="1181134" y="2775466"/>
                  </a:lnTo>
                  <a:lnTo>
                    <a:pt x="1176688" y="2760223"/>
                  </a:lnTo>
                  <a:lnTo>
                    <a:pt x="1172560" y="2744980"/>
                  </a:lnTo>
                  <a:lnTo>
                    <a:pt x="1168432" y="2729420"/>
                  </a:lnTo>
                  <a:lnTo>
                    <a:pt x="1164938" y="2713859"/>
                  </a:lnTo>
                  <a:lnTo>
                    <a:pt x="1161763" y="2697981"/>
                  </a:lnTo>
                  <a:lnTo>
                    <a:pt x="1159222" y="2682420"/>
                  </a:lnTo>
                  <a:lnTo>
                    <a:pt x="1009650" y="2676704"/>
                  </a:lnTo>
                  <a:lnTo>
                    <a:pt x="1019494" y="2419478"/>
                  </a:lnTo>
                  <a:lnTo>
                    <a:pt x="1169384" y="2425194"/>
                  </a:lnTo>
                  <a:lnTo>
                    <a:pt x="1173513" y="2409633"/>
                  </a:lnTo>
                  <a:lnTo>
                    <a:pt x="1177641" y="2393755"/>
                  </a:lnTo>
                  <a:lnTo>
                    <a:pt x="1182404" y="2378512"/>
                  </a:lnTo>
                  <a:lnTo>
                    <a:pt x="1187803" y="2363904"/>
                  </a:lnTo>
                  <a:lnTo>
                    <a:pt x="1193202" y="2348978"/>
                  </a:lnTo>
                  <a:lnTo>
                    <a:pt x="1198918" y="2334053"/>
                  </a:lnTo>
                  <a:lnTo>
                    <a:pt x="1205269" y="2319445"/>
                  </a:lnTo>
                  <a:lnTo>
                    <a:pt x="1211620" y="2305155"/>
                  </a:lnTo>
                  <a:lnTo>
                    <a:pt x="1218607" y="2290864"/>
                  </a:lnTo>
                  <a:lnTo>
                    <a:pt x="1225593" y="2277209"/>
                  </a:lnTo>
                  <a:lnTo>
                    <a:pt x="1233215" y="2263554"/>
                  </a:lnTo>
                  <a:lnTo>
                    <a:pt x="1240836" y="2249581"/>
                  </a:lnTo>
                  <a:lnTo>
                    <a:pt x="1248775" y="2236243"/>
                  </a:lnTo>
                  <a:lnTo>
                    <a:pt x="1257349" y="2223223"/>
                  </a:lnTo>
                  <a:lnTo>
                    <a:pt x="1265606" y="2210203"/>
                  </a:lnTo>
                  <a:lnTo>
                    <a:pt x="1274815" y="2197818"/>
                  </a:lnTo>
                  <a:lnTo>
                    <a:pt x="1171607" y="2086988"/>
                  </a:lnTo>
                  <a:lnTo>
                    <a:pt x="1360558" y="1912011"/>
                  </a:lnTo>
                  <a:lnTo>
                    <a:pt x="1464083" y="2023476"/>
                  </a:lnTo>
                  <a:lnTo>
                    <a:pt x="1477421" y="2015537"/>
                  </a:lnTo>
                  <a:lnTo>
                    <a:pt x="1491076" y="2007915"/>
                  </a:lnTo>
                  <a:lnTo>
                    <a:pt x="1504732" y="2000611"/>
                  </a:lnTo>
                  <a:lnTo>
                    <a:pt x="1518387" y="1993625"/>
                  </a:lnTo>
                  <a:lnTo>
                    <a:pt x="1532677" y="1986956"/>
                  </a:lnTo>
                  <a:lnTo>
                    <a:pt x="1546650" y="1980605"/>
                  </a:lnTo>
                  <a:lnTo>
                    <a:pt x="1561258" y="1974571"/>
                  </a:lnTo>
                  <a:lnTo>
                    <a:pt x="1575548" y="1969172"/>
                  </a:lnTo>
                  <a:lnTo>
                    <a:pt x="1590474" y="1963774"/>
                  </a:lnTo>
                  <a:lnTo>
                    <a:pt x="1605399" y="1958693"/>
                  </a:lnTo>
                  <a:lnTo>
                    <a:pt x="1620325" y="1954247"/>
                  </a:lnTo>
                  <a:lnTo>
                    <a:pt x="1635568" y="1950118"/>
                  </a:lnTo>
                  <a:lnTo>
                    <a:pt x="1650811" y="1945990"/>
                  </a:lnTo>
                  <a:lnTo>
                    <a:pt x="1666371" y="1942815"/>
                  </a:lnTo>
                  <a:lnTo>
                    <a:pt x="1681932" y="1939321"/>
                  </a:lnTo>
                  <a:lnTo>
                    <a:pt x="1697493" y="1936781"/>
                  </a:lnTo>
                  <a:lnTo>
                    <a:pt x="1703527" y="1784350"/>
                  </a:lnTo>
                  <a:close/>
                  <a:moveTo>
                    <a:pt x="499967" y="1495425"/>
                  </a:moveTo>
                  <a:lnTo>
                    <a:pt x="512673" y="1507816"/>
                  </a:lnTo>
                  <a:lnTo>
                    <a:pt x="526015" y="1520207"/>
                  </a:lnTo>
                  <a:lnTo>
                    <a:pt x="540309" y="1532916"/>
                  </a:lnTo>
                  <a:lnTo>
                    <a:pt x="555557" y="1545307"/>
                  </a:lnTo>
                  <a:lnTo>
                    <a:pt x="571122" y="1557381"/>
                  </a:lnTo>
                  <a:lnTo>
                    <a:pt x="587958" y="1569136"/>
                  </a:lnTo>
                  <a:lnTo>
                    <a:pt x="596217" y="1574220"/>
                  </a:lnTo>
                  <a:lnTo>
                    <a:pt x="604794" y="1579939"/>
                  </a:lnTo>
                  <a:lnTo>
                    <a:pt x="613371" y="1584705"/>
                  </a:lnTo>
                  <a:lnTo>
                    <a:pt x="622265" y="1589788"/>
                  </a:lnTo>
                  <a:lnTo>
                    <a:pt x="639736" y="1608851"/>
                  </a:lnTo>
                  <a:lnTo>
                    <a:pt x="657525" y="1628868"/>
                  </a:lnTo>
                  <a:lnTo>
                    <a:pt x="692150" y="1668583"/>
                  </a:lnTo>
                  <a:lnTo>
                    <a:pt x="641960" y="1916723"/>
                  </a:lnTo>
                  <a:lnTo>
                    <a:pt x="640054" y="1924030"/>
                  </a:lnTo>
                  <a:lnTo>
                    <a:pt x="637830" y="1931338"/>
                  </a:lnTo>
                  <a:lnTo>
                    <a:pt x="635289" y="1938328"/>
                  </a:lnTo>
                  <a:lnTo>
                    <a:pt x="631795" y="1945000"/>
                  </a:lnTo>
                  <a:lnTo>
                    <a:pt x="628618" y="1951672"/>
                  </a:lnTo>
                  <a:lnTo>
                    <a:pt x="624489" y="1958026"/>
                  </a:lnTo>
                  <a:lnTo>
                    <a:pt x="620041" y="1963745"/>
                  </a:lnTo>
                  <a:lnTo>
                    <a:pt x="615277" y="1969464"/>
                  </a:lnTo>
                  <a:lnTo>
                    <a:pt x="247746" y="2374875"/>
                  </a:lnTo>
                  <a:lnTo>
                    <a:pt x="244252" y="2379323"/>
                  </a:lnTo>
                  <a:lnTo>
                    <a:pt x="240122" y="2382818"/>
                  </a:lnTo>
                  <a:lnTo>
                    <a:pt x="235675" y="2386631"/>
                  </a:lnTo>
                  <a:lnTo>
                    <a:pt x="231228" y="2390126"/>
                  </a:lnTo>
                  <a:lnTo>
                    <a:pt x="226781" y="2393303"/>
                  </a:lnTo>
                  <a:lnTo>
                    <a:pt x="222334" y="2395845"/>
                  </a:lnTo>
                  <a:lnTo>
                    <a:pt x="217251" y="2399022"/>
                  </a:lnTo>
                  <a:lnTo>
                    <a:pt x="212486" y="2401246"/>
                  </a:lnTo>
                  <a:lnTo>
                    <a:pt x="207404" y="2403470"/>
                  </a:lnTo>
                  <a:lnTo>
                    <a:pt x="202639" y="2405377"/>
                  </a:lnTo>
                  <a:lnTo>
                    <a:pt x="197239" y="2406965"/>
                  </a:lnTo>
                  <a:lnTo>
                    <a:pt x="192156" y="2408236"/>
                  </a:lnTo>
                  <a:lnTo>
                    <a:pt x="187074" y="2409189"/>
                  </a:lnTo>
                  <a:lnTo>
                    <a:pt x="181673" y="2410460"/>
                  </a:lnTo>
                  <a:lnTo>
                    <a:pt x="176273" y="2411095"/>
                  </a:lnTo>
                  <a:lnTo>
                    <a:pt x="170873" y="2411413"/>
                  </a:lnTo>
                  <a:lnTo>
                    <a:pt x="165473" y="2411413"/>
                  </a:lnTo>
                  <a:lnTo>
                    <a:pt x="160073" y="2411413"/>
                  </a:lnTo>
                  <a:lnTo>
                    <a:pt x="154990" y="2411095"/>
                  </a:lnTo>
                  <a:lnTo>
                    <a:pt x="149272" y="2410460"/>
                  </a:lnTo>
                  <a:lnTo>
                    <a:pt x="144190" y="2409825"/>
                  </a:lnTo>
                  <a:lnTo>
                    <a:pt x="139107" y="2408554"/>
                  </a:lnTo>
                  <a:lnTo>
                    <a:pt x="133707" y="2406965"/>
                  </a:lnTo>
                  <a:lnTo>
                    <a:pt x="128625" y="2405377"/>
                  </a:lnTo>
                  <a:lnTo>
                    <a:pt x="123224" y="2403470"/>
                  </a:lnTo>
                  <a:lnTo>
                    <a:pt x="118459" y="2401246"/>
                  </a:lnTo>
                  <a:lnTo>
                    <a:pt x="113377" y="2399022"/>
                  </a:lnTo>
                  <a:lnTo>
                    <a:pt x="108612" y="2395845"/>
                  </a:lnTo>
                  <a:lnTo>
                    <a:pt x="104165" y="2392985"/>
                  </a:lnTo>
                  <a:lnTo>
                    <a:pt x="99082" y="2390126"/>
                  </a:lnTo>
                  <a:lnTo>
                    <a:pt x="94635" y="2386313"/>
                  </a:lnTo>
                  <a:lnTo>
                    <a:pt x="90506" y="2382501"/>
                  </a:lnTo>
                  <a:lnTo>
                    <a:pt x="86058" y="2378688"/>
                  </a:lnTo>
                  <a:lnTo>
                    <a:pt x="82564" y="2374875"/>
                  </a:lnTo>
                  <a:lnTo>
                    <a:pt x="78752" y="2370427"/>
                  </a:lnTo>
                  <a:lnTo>
                    <a:pt x="75258" y="2365661"/>
                  </a:lnTo>
                  <a:lnTo>
                    <a:pt x="72081" y="2361213"/>
                  </a:lnTo>
                  <a:lnTo>
                    <a:pt x="69222" y="2356448"/>
                  </a:lnTo>
                  <a:lnTo>
                    <a:pt x="66364" y="2351999"/>
                  </a:lnTo>
                  <a:lnTo>
                    <a:pt x="64140" y="2346916"/>
                  </a:lnTo>
                  <a:lnTo>
                    <a:pt x="61916" y="2342150"/>
                  </a:lnTo>
                  <a:lnTo>
                    <a:pt x="60328" y="2336749"/>
                  </a:lnTo>
                  <a:lnTo>
                    <a:pt x="58422" y="2331983"/>
                  </a:lnTo>
                  <a:lnTo>
                    <a:pt x="57151" y="2326900"/>
                  </a:lnTo>
                  <a:lnTo>
                    <a:pt x="55563" y="2321498"/>
                  </a:lnTo>
                  <a:lnTo>
                    <a:pt x="54928" y="2316097"/>
                  </a:lnTo>
                  <a:lnTo>
                    <a:pt x="54293" y="2310696"/>
                  </a:lnTo>
                  <a:lnTo>
                    <a:pt x="53975" y="2305612"/>
                  </a:lnTo>
                  <a:lnTo>
                    <a:pt x="53975" y="2299893"/>
                  </a:lnTo>
                  <a:lnTo>
                    <a:pt x="53975" y="2294810"/>
                  </a:lnTo>
                  <a:lnTo>
                    <a:pt x="54293" y="2289726"/>
                  </a:lnTo>
                  <a:lnTo>
                    <a:pt x="54928" y="2284007"/>
                  </a:lnTo>
                  <a:lnTo>
                    <a:pt x="55563" y="2278924"/>
                  </a:lnTo>
                  <a:lnTo>
                    <a:pt x="56834" y="2273523"/>
                  </a:lnTo>
                  <a:lnTo>
                    <a:pt x="58422" y="2268439"/>
                  </a:lnTo>
                  <a:lnTo>
                    <a:pt x="60328" y="2263355"/>
                  </a:lnTo>
                  <a:lnTo>
                    <a:pt x="61916" y="2257954"/>
                  </a:lnTo>
                  <a:lnTo>
                    <a:pt x="64140" y="2253188"/>
                  </a:lnTo>
                  <a:lnTo>
                    <a:pt x="66364" y="2248105"/>
                  </a:lnTo>
                  <a:lnTo>
                    <a:pt x="69222" y="2243021"/>
                  </a:lnTo>
                  <a:lnTo>
                    <a:pt x="72081" y="2238573"/>
                  </a:lnTo>
                  <a:lnTo>
                    <a:pt x="75258" y="2233807"/>
                  </a:lnTo>
                  <a:lnTo>
                    <a:pt x="78752" y="2229359"/>
                  </a:lnTo>
                  <a:lnTo>
                    <a:pt x="82882" y="2224911"/>
                  </a:lnTo>
                  <a:lnTo>
                    <a:pt x="429129" y="1842376"/>
                  </a:lnTo>
                  <a:lnTo>
                    <a:pt x="499967" y="1495425"/>
                  </a:lnTo>
                  <a:close/>
                  <a:moveTo>
                    <a:pt x="2178844" y="1055220"/>
                  </a:moveTo>
                  <a:lnTo>
                    <a:pt x="2166450" y="1055537"/>
                  </a:lnTo>
                  <a:lnTo>
                    <a:pt x="2154055" y="1056172"/>
                  </a:lnTo>
                  <a:lnTo>
                    <a:pt x="2141978" y="1058076"/>
                  </a:lnTo>
                  <a:lnTo>
                    <a:pt x="2129584" y="1059979"/>
                  </a:lnTo>
                  <a:lnTo>
                    <a:pt x="2117507" y="1062518"/>
                  </a:lnTo>
                  <a:lnTo>
                    <a:pt x="2105430" y="1066008"/>
                  </a:lnTo>
                  <a:lnTo>
                    <a:pt x="2093671" y="1070133"/>
                  </a:lnTo>
                  <a:lnTo>
                    <a:pt x="2081594" y="1074575"/>
                  </a:lnTo>
                  <a:lnTo>
                    <a:pt x="2070153" y="1079334"/>
                  </a:lnTo>
                  <a:lnTo>
                    <a:pt x="2058712" y="1085363"/>
                  </a:lnTo>
                  <a:lnTo>
                    <a:pt x="2047588" y="1091709"/>
                  </a:lnTo>
                  <a:lnTo>
                    <a:pt x="2036783" y="1098372"/>
                  </a:lnTo>
                  <a:lnTo>
                    <a:pt x="2025977" y="1105987"/>
                  </a:lnTo>
                  <a:lnTo>
                    <a:pt x="2015490" y="1114236"/>
                  </a:lnTo>
                  <a:lnTo>
                    <a:pt x="2005320" y="1122803"/>
                  </a:lnTo>
                  <a:lnTo>
                    <a:pt x="1996103" y="1132005"/>
                  </a:lnTo>
                  <a:lnTo>
                    <a:pt x="1987204" y="1141206"/>
                  </a:lnTo>
                  <a:lnTo>
                    <a:pt x="1978941" y="1151042"/>
                  </a:lnTo>
                  <a:lnTo>
                    <a:pt x="1971314" y="1161513"/>
                  </a:lnTo>
                  <a:lnTo>
                    <a:pt x="1964322" y="1171666"/>
                  </a:lnTo>
                  <a:lnTo>
                    <a:pt x="1957330" y="1182454"/>
                  </a:lnTo>
                  <a:lnTo>
                    <a:pt x="1951610" y="1193242"/>
                  </a:lnTo>
                  <a:lnTo>
                    <a:pt x="1945889" y="1204348"/>
                  </a:lnTo>
                  <a:lnTo>
                    <a:pt x="1941122" y="1216088"/>
                  </a:lnTo>
                  <a:lnTo>
                    <a:pt x="1936673" y="1227510"/>
                  </a:lnTo>
                  <a:lnTo>
                    <a:pt x="1932859" y="1239250"/>
                  </a:lnTo>
                  <a:lnTo>
                    <a:pt x="1929999" y="1251307"/>
                  </a:lnTo>
                  <a:lnTo>
                    <a:pt x="1927456" y="1263047"/>
                  </a:lnTo>
                  <a:lnTo>
                    <a:pt x="1925231" y="1275421"/>
                  </a:lnTo>
                  <a:lnTo>
                    <a:pt x="1923642" y="1287796"/>
                  </a:lnTo>
                  <a:lnTo>
                    <a:pt x="1923007" y="1299853"/>
                  </a:lnTo>
                  <a:lnTo>
                    <a:pt x="1922371" y="1312545"/>
                  </a:lnTo>
                  <a:lnTo>
                    <a:pt x="1923007" y="1324919"/>
                  </a:lnTo>
                  <a:lnTo>
                    <a:pt x="1923642" y="1336976"/>
                  </a:lnTo>
                  <a:lnTo>
                    <a:pt x="1925231" y="1349351"/>
                  </a:lnTo>
                  <a:lnTo>
                    <a:pt x="1927456" y="1361408"/>
                  </a:lnTo>
                  <a:lnTo>
                    <a:pt x="1929999" y="1373465"/>
                  </a:lnTo>
                  <a:lnTo>
                    <a:pt x="1933177" y="1385522"/>
                  </a:lnTo>
                  <a:lnTo>
                    <a:pt x="1936990" y="1397579"/>
                  </a:lnTo>
                  <a:lnTo>
                    <a:pt x="1941440" y="1409002"/>
                  </a:lnTo>
                  <a:lnTo>
                    <a:pt x="1946843" y="1420424"/>
                  </a:lnTo>
                  <a:lnTo>
                    <a:pt x="1952563" y="1432164"/>
                  </a:lnTo>
                  <a:lnTo>
                    <a:pt x="1958919" y="1443269"/>
                  </a:lnTo>
                  <a:lnTo>
                    <a:pt x="1965593" y="1454375"/>
                  </a:lnTo>
                  <a:lnTo>
                    <a:pt x="1973539" y="1465163"/>
                  </a:lnTo>
                  <a:lnTo>
                    <a:pt x="1981802" y="1475633"/>
                  </a:lnTo>
                  <a:lnTo>
                    <a:pt x="1990065" y="1485152"/>
                  </a:lnTo>
                  <a:lnTo>
                    <a:pt x="1999281" y="1494671"/>
                  </a:lnTo>
                  <a:lnTo>
                    <a:pt x="2008816" y="1503872"/>
                  </a:lnTo>
                  <a:lnTo>
                    <a:pt x="2018350" y="1511805"/>
                  </a:lnTo>
                  <a:lnTo>
                    <a:pt x="2028838" y="1519737"/>
                  </a:lnTo>
                  <a:lnTo>
                    <a:pt x="2039325" y="1526717"/>
                  </a:lnTo>
                  <a:lnTo>
                    <a:pt x="2049813" y="1533381"/>
                  </a:lnTo>
                  <a:lnTo>
                    <a:pt x="2060937" y="1539409"/>
                  </a:lnTo>
                  <a:lnTo>
                    <a:pt x="2072060" y="1544803"/>
                  </a:lnTo>
                  <a:lnTo>
                    <a:pt x="2083501" y="1549880"/>
                  </a:lnTo>
                  <a:lnTo>
                    <a:pt x="2094942" y="1554005"/>
                  </a:lnTo>
                  <a:lnTo>
                    <a:pt x="2107019" y="1557812"/>
                  </a:lnTo>
                  <a:lnTo>
                    <a:pt x="2118778" y="1560985"/>
                  </a:lnTo>
                  <a:lnTo>
                    <a:pt x="2130855" y="1563523"/>
                  </a:lnTo>
                  <a:lnTo>
                    <a:pt x="2142932" y="1565745"/>
                  </a:lnTo>
                  <a:lnTo>
                    <a:pt x="2155326" y="1567331"/>
                  </a:lnTo>
                  <a:lnTo>
                    <a:pt x="2167721" y="1567966"/>
                  </a:lnTo>
                  <a:lnTo>
                    <a:pt x="2179798" y="1568283"/>
                  </a:lnTo>
                  <a:lnTo>
                    <a:pt x="2192510" y="1567966"/>
                  </a:lnTo>
                  <a:lnTo>
                    <a:pt x="2204905" y="1567014"/>
                  </a:lnTo>
                  <a:lnTo>
                    <a:pt x="2216982" y="1565427"/>
                  </a:lnTo>
                  <a:lnTo>
                    <a:pt x="2229058" y="1563206"/>
                  </a:lnTo>
                  <a:lnTo>
                    <a:pt x="2241135" y="1560668"/>
                  </a:lnTo>
                  <a:lnTo>
                    <a:pt x="2253212" y="1557178"/>
                  </a:lnTo>
                  <a:lnTo>
                    <a:pt x="2264971" y="1553370"/>
                  </a:lnTo>
                  <a:lnTo>
                    <a:pt x="2277048" y="1548928"/>
                  </a:lnTo>
                  <a:lnTo>
                    <a:pt x="2288489" y="1543851"/>
                  </a:lnTo>
                  <a:lnTo>
                    <a:pt x="2299930" y="1538140"/>
                  </a:lnTo>
                  <a:lnTo>
                    <a:pt x="2311053" y="1532111"/>
                  </a:lnTo>
                  <a:lnTo>
                    <a:pt x="2321859" y="1524814"/>
                  </a:lnTo>
                  <a:lnTo>
                    <a:pt x="2332665" y="1517516"/>
                  </a:lnTo>
                  <a:lnTo>
                    <a:pt x="2343152" y="1509266"/>
                  </a:lnTo>
                  <a:lnTo>
                    <a:pt x="2353322" y="1500382"/>
                  </a:lnTo>
                  <a:lnTo>
                    <a:pt x="2362539" y="1491498"/>
                  </a:lnTo>
                  <a:lnTo>
                    <a:pt x="2371437" y="1482296"/>
                  </a:lnTo>
                  <a:lnTo>
                    <a:pt x="2379701" y="1472143"/>
                  </a:lnTo>
                  <a:lnTo>
                    <a:pt x="2387328" y="1462307"/>
                  </a:lnTo>
                  <a:lnTo>
                    <a:pt x="2394955" y="1451836"/>
                  </a:lnTo>
                  <a:lnTo>
                    <a:pt x="2400994" y="1441048"/>
                  </a:lnTo>
                  <a:lnTo>
                    <a:pt x="2407350" y="1430260"/>
                  </a:lnTo>
                  <a:lnTo>
                    <a:pt x="2412753" y="1419155"/>
                  </a:lnTo>
                  <a:lnTo>
                    <a:pt x="2417520" y="1407415"/>
                  </a:lnTo>
                  <a:lnTo>
                    <a:pt x="2421969" y="1395993"/>
                  </a:lnTo>
                  <a:lnTo>
                    <a:pt x="2425783" y="1384253"/>
                  </a:lnTo>
                  <a:lnTo>
                    <a:pt x="2428961" y="1372196"/>
                  </a:lnTo>
                  <a:lnTo>
                    <a:pt x="2431504" y="1360139"/>
                  </a:lnTo>
                  <a:lnTo>
                    <a:pt x="2433411" y="1348081"/>
                  </a:lnTo>
                  <a:lnTo>
                    <a:pt x="2435000" y="1336024"/>
                  </a:lnTo>
                  <a:lnTo>
                    <a:pt x="2435635" y="1323333"/>
                  </a:lnTo>
                  <a:lnTo>
                    <a:pt x="2435953" y="1310958"/>
                  </a:lnTo>
                  <a:lnTo>
                    <a:pt x="2435635" y="1298901"/>
                  </a:lnTo>
                  <a:lnTo>
                    <a:pt x="2435000" y="1286527"/>
                  </a:lnTo>
                  <a:lnTo>
                    <a:pt x="2433411" y="1274152"/>
                  </a:lnTo>
                  <a:lnTo>
                    <a:pt x="2431186" y="1262095"/>
                  </a:lnTo>
                  <a:lnTo>
                    <a:pt x="2428643" y="1250038"/>
                  </a:lnTo>
                  <a:lnTo>
                    <a:pt x="2425465" y="1237981"/>
                  </a:lnTo>
                  <a:lnTo>
                    <a:pt x="2421652" y="1225924"/>
                  </a:lnTo>
                  <a:lnTo>
                    <a:pt x="2416884" y="1214501"/>
                  </a:lnTo>
                  <a:lnTo>
                    <a:pt x="2411799" y="1203079"/>
                  </a:lnTo>
                  <a:lnTo>
                    <a:pt x="2406079" y="1191339"/>
                  </a:lnTo>
                  <a:lnTo>
                    <a:pt x="2399723" y="1180233"/>
                  </a:lnTo>
                  <a:lnTo>
                    <a:pt x="2393049" y="1169128"/>
                  </a:lnTo>
                  <a:lnTo>
                    <a:pt x="2385103" y="1158657"/>
                  </a:lnTo>
                  <a:lnTo>
                    <a:pt x="2376840" y="1148187"/>
                  </a:lnTo>
                  <a:lnTo>
                    <a:pt x="2368259" y="1138351"/>
                  </a:lnTo>
                  <a:lnTo>
                    <a:pt x="2359043" y="1128832"/>
                  </a:lnTo>
                  <a:lnTo>
                    <a:pt x="2349826" y="1120265"/>
                  </a:lnTo>
                  <a:lnTo>
                    <a:pt x="2340292" y="1111698"/>
                  </a:lnTo>
                  <a:lnTo>
                    <a:pt x="2329804" y="1103766"/>
                  </a:lnTo>
                  <a:lnTo>
                    <a:pt x="2319317" y="1096785"/>
                  </a:lnTo>
                  <a:lnTo>
                    <a:pt x="2308829" y="1090122"/>
                  </a:lnTo>
                  <a:lnTo>
                    <a:pt x="2297705" y="1084094"/>
                  </a:lnTo>
                  <a:lnTo>
                    <a:pt x="2286582" y="1078700"/>
                  </a:lnTo>
                  <a:lnTo>
                    <a:pt x="2275141" y="1073623"/>
                  </a:lnTo>
                  <a:lnTo>
                    <a:pt x="2263700" y="1069181"/>
                  </a:lnTo>
                  <a:lnTo>
                    <a:pt x="2251623" y="1065691"/>
                  </a:lnTo>
                  <a:lnTo>
                    <a:pt x="2239864" y="1062518"/>
                  </a:lnTo>
                  <a:lnTo>
                    <a:pt x="2227787" y="1059979"/>
                  </a:lnTo>
                  <a:lnTo>
                    <a:pt x="2215710" y="1057758"/>
                  </a:lnTo>
                  <a:lnTo>
                    <a:pt x="2203316" y="1056172"/>
                  </a:lnTo>
                  <a:lnTo>
                    <a:pt x="2190921" y="1055537"/>
                  </a:lnTo>
                  <a:lnTo>
                    <a:pt x="2178844" y="1055220"/>
                  </a:lnTo>
                  <a:close/>
                  <a:moveTo>
                    <a:pt x="2144839" y="823913"/>
                  </a:moveTo>
                  <a:lnTo>
                    <a:pt x="2301519" y="838826"/>
                  </a:lnTo>
                  <a:lnTo>
                    <a:pt x="2292938" y="930841"/>
                  </a:lnTo>
                  <a:lnTo>
                    <a:pt x="2302155" y="933379"/>
                  </a:lnTo>
                  <a:lnTo>
                    <a:pt x="2311053" y="936235"/>
                  </a:lnTo>
                  <a:lnTo>
                    <a:pt x="2319952" y="939725"/>
                  </a:lnTo>
                  <a:lnTo>
                    <a:pt x="2328851" y="943215"/>
                  </a:lnTo>
                  <a:lnTo>
                    <a:pt x="2338067" y="946706"/>
                  </a:lnTo>
                  <a:lnTo>
                    <a:pt x="2346330" y="950513"/>
                  </a:lnTo>
                  <a:lnTo>
                    <a:pt x="2354911" y="954638"/>
                  </a:lnTo>
                  <a:lnTo>
                    <a:pt x="2363492" y="959080"/>
                  </a:lnTo>
                  <a:lnTo>
                    <a:pt x="2372073" y="963522"/>
                  </a:lnTo>
                  <a:lnTo>
                    <a:pt x="2380654" y="968282"/>
                  </a:lnTo>
                  <a:lnTo>
                    <a:pt x="2388917" y="973358"/>
                  </a:lnTo>
                  <a:lnTo>
                    <a:pt x="2397180" y="978752"/>
                  </a:lnTo>
                  <a:lnTo>
                    <a:pt x="2405125" y="983829"/>
                  </a:lnTo>
                  <a:lnTo>
                    <a:pt x="2413071" y="989540"/>
                  </a:lnTo>
                  <a:lnTo>
                    <a:pt x="2420698" y="995569"/>
                  </a:lnTo>
                  <a:lnTo>
                    <a:pt x="2428643" y="1001280"/>
                  </a:lnTo>
                  <a:lnTo>
                    <a:pt x="2499197" y="943215"/>
                  </a:lnTo>
                  <a:lnTo>
                    <a:pt x="2599625" y="1063787"/>
                  </a:lnTo>
                  <a:lnTo>
                    <a:pt x="2529389" y="1122169"/>
                  </a:lnTo>
                  <a:lnTo>
                    <a:pt x="2533839" y="1130736"/>
                  </a:lnTo>
                  <a:lnTo>
                    <a:pt x="2538288" y="1139620"/>
                  </a:lnTo>
                  <a:lnTo>
                    <a:pt x="2542420" y="1148504"/>
                  </a:lnTo>
                  <a:lnTo>
                    <a:pt x="2546551" y="1157388"/>
                  </a:lnTo>
                  <a:lnTo>
                    <a:pt x="2550365" y="1166590"/>
                  </a:lnTo>
                  <a:lnTo>
                    <a:pt x="2553543" y="1175474"/>
                  </a:lnTo>
                  <a:lnTo>
                    <a:pt x="2557039" y="1184676"/>
                  </a:lnTo>
                  <a:lnTo>
                    <a:pt x="2559899" y="1193560"/>
                  </a:lnTo>
                  <a:lnTo>
                    <a:pt x="2562442" y="1203079"/>
                  </a:lnTo>
                  <a:lnTo>
                    <a:pt x="2564984" y="1212280"/>
                  </a:lnTo>
                  <a:lnTo>
                    <a:pt x="2567527" y="1221799"/>
                  </a:lnTo>
                  <a:lnTo>
                    <a:pt x="2569116" y="1231318"/>
                  </a:lnTo>
                  <a:lnTo>
                    <a:pt x="2571022" y="1240519"/>
                  </a:lnTo>
                  <a:lnTo>
                    <a:pt x="2572612" y="1249721"/>
                  </a:lnTo>
                  <a:lnTo>
                    <a:pt x="2574201" y="1259557"/>
                  </a:lnTo>
                  <a:lnTo>
                    <a:pt x="2575154" y="1269075"/>
                  </a:lnTo>
                  <a:lnTo>
                    <a:pt x="2665412" y="1277325"/>
                  </a:lnTo>
                  <a:lnTo>
                    <a:pt x="2650793" y="1433433"/>
                  </a:lnTo>
                  <a:lnTo>
                    <a:pt x="2561170" y="1425501"/>
                  </a:lnTo>
                  <a:lnTo>
                    <a:pt x="2558310" y="1434385"/>
                  </a:lnTo>
                  <a:lnTo>
                    <a:pt x="2555132" y="1443587"/>
                  </a:lnTo>
                  <a:lnTo>
                    <a:pt x="2552272" y="1452471"/>
                  </a:lnTo>
                  <a:lnTo>
                    <a:pt x="2548458" y="1461355"/>
                  </a:lnTo>
                  <a:lnTo>
                    <a:pt x="2544644" y="1470239"/>
                  </a:lnTo>
                  <a:lnTo>
                    <a:pt x="2540513" y="1479124"/>
                  </a:lnTo>
                  <a:lnTo>
                    <a:pt x="2536381" y="1488008"/>
                  </a:lnTo>
                  <a:lnTo>
                    <a:pt x="2531932" y="1496575"/>
                  </a:lnTo>
                  <a:lnTo>
                    <a:pt x="2527482" y="1505142"/>
                  </a:lnTo>
                  <a:lnTo>
                    <a:pt x="2522715" y="1513708"/>
                  </a:lnTo>
                  <a:lnTo>
                    <a:pt x="2517630" y="1521958"/>
                  </a:lnTo>
                  <a:lnTo>
                    <a:pt x="2512228" y="1530208"/>
                  </a:lnTo>
                  <a:lnTo>
                    <a:pt x="2506825" y="1538140"/>
                  </a:lnTo>
                  <a:lnTo>
                    <a:pt x="2501104" y="1546390"/>
                  </a:lnTo>
                  <a:lnTo>
                    <a:pt x="2495384" y="1554322"/>
                  </a:lnTo>
                  <a:lnTo>
                    <a:pt x="2489027" y="1561937"/>
                  </a:lnTo>
                  <a:lnTo>
                    <a:pt x="2546233" y="1631107"/>
                  </a:lnTo>
                  <a:lnTo>
                    <a:pt x="2425465" y="1731372"/>
                  </a:lnTo>
                  <a:lnTo>
                    <a:pt x="2367624" y="1662202"/>
                  </a:lnTo>
                  <a:lnTo>
                    <a:pt x="2359043" y="1666644"/>
                  </a:lnTo>
                  <a:lnTo>
                    <a:pt x="2350144" y="1671086"/>
                  </a:lnTo>
                  <a:lnTo>
                    <a:pt x="2341245" y="1675211"/>
                  </a:lnTo>
                  <a:lnTo>
                    <a:pt x="2332029" y="1679018"/>
                  </a:lnTo>
                  <a:lnTo>
                    <a:pt x="2323130" y="1682826"/>
                  </a:lnTo>
                  <a:lnTo>
                    <a:pt x="2313596" y="1685999"/>
                  </a:lnTo>
                  <a:lnTo>
                    <a:pt x="2304697" y="1689489"/>
                  </a:lnTo>
                  <a:lnTo>
                    <a:pt x="2295481" y="1692344"/>
                  </a:lnTo>
                  <a:lnTo>
                    <a:pt x="2286264" y="1694883"/>
                  </a:lnTo>
                  <a:lnTo>
                    <a:pt x="2277048" y="1697421"/>
                  </a:lnTo>
                  <a:lnTo>
                    <a:pt x="2267196" y="1699642"/>
                  </a:lnTo>
                  <a:lnTo>
                    <a:pt x="2257979" y="1701546"/>
                  </a:lnTo>
                  <a:lnTo>
                    <a:pt x="2248763" y="1703450"/>
                  </a:lnTo>
                  <a:lnTo>
                    <a:pt x="2238910" y="1705036"/>
                  </a:lnTo>
                  <a:lnTo>
                    <a:pt x="2229376" y="1706623"/>
                  </a:lnTo>
                  <a:lnTo>
                    <a:pt x="2220160" y="1707575"/>
                  </a:lnTo>
                  <a:lnTo>
                    <a:pt x="2211579" y="1797051"/>
                  </a:lnTo>
                  <a:lnTo>
                    <a:pt x="2054898" y="1782138"/>
                  </a:lnTo>
                  <a:lnTo>
                    <a:pt x="2063161" y="1692027"/>
                  </a:lnTo>
                  <a:lnTo>
                    <a:pt x="2054263" y="1689172"/>
                  </a:lnTo>
                  <a:lnTo>
                    <a:pt x="2045364" y="1685999"/>
                  </a:lnTo>
                  <a:lnTo>
                    <a:pt x="2035830" y="1682826"/>
                  </a:lnTo>
                  <a:lnTo>
                    <a:pt x="2027249" y="1679335"/>
                  </a:lnTo>
                  <a:lnTo>
                    <a:pt x="2018350" y="1675528"/>
                  </a:lnTo>
                  <a:lnTo>
                    <a:pt x="2009451" y="1671720"/>
                  </a:lnTo>
                  <a:lnTo>
                    <a:pt x="2000870" y="1667596"/>
                  </a:lnTo>
                  <a:lnTo>
                    <a:pt x="1992289" y="1663154"/>
                  </a:lnTo>
                  <a:lnTo>
                    <a:pt x="1984026" y="1658077"/>
                  </a:lnTo>
                  <a:lnTo>
                    <a:pt x="1975445" y="1653317"/>
                  </a:lnTo>
                  <a:lnTo>
                    <a:pt x="1967182" y="1648241"/>
                  </a:lnTo>
                  <a:lnTo>
                    <a:pt x="1958919" y="1642847"/>
                  </a:lnTo>
                  <a:lnTo>
                    <a:pt x="1950656" y="1637453"/>
                  </a:lnTo>
                  <a:lnTo>
                    <a:pt x="1943029" y="1631742"/>
                  </a:lnTo>
                  <a:lnTo>
                    <a:pt x="1935084" y="1626030"/>
                  </a:lnTo>
                  <a:lnTo>
                    <a:pt x="1927456" y="1620002"/>
                  </a:lnTo>
                  <a:lnTo>
                    <a:pt x="1857220" y="1678384"/>
                  </a:lnTo>
                  <a:lnTo>
                    <a:pt x="1756792" y="1556860"/>
                  </a:lnTo>
                  <a:lnTo>
                    <a:pt x="1827346" y="1498478"/>
                  </a:lnTo>
                  <a:lnTo>
                    <a:pt x="1822896" y="1489594"/>
                  </a:lnTo>
                  <a:lnTo>
                    <a:pt x="1818765" y="1481027"/>
                  </a:lnTo>
                  <a:lnTo>
                    <a:pt x="1814633" y="1472143"/>
                  </a:lnTo>
                  <a:lnTo>
                    <a:pt x="1810820" y="1463259"/>
                  </a:lnTo>
                  <a:lnTo>
                    <a:pt x="1807324" y="1454057"/>
                  </a:lnTo>
                  <a:lnTo>
                    <a:pt x="1803828" y="1445173"/>
                  </a:lnTo>
                  <a:lnTo>
                    <a:pt x="1800968" y="1436289"/>
                  </a:lnTo>
                  <a:lnTo>
                    <a:pt x="1797789" y="1426770"/>
                  </a:lnTo>
                  <a:lnTo>
                    <a:pt x="1795247" y="1417569"/>
                  </a:lnTo>
                  <a:lnTo>
                    <a:pt x="1792704" y="1408367"/>
                  </a:lnTo>
                  <a:lnTo>
                    <a:pt x="1790480" y="1399166"/>
                  </a:lnTo>
                  <a:lnTo>
                    <a:pt x="1788573" y="1389647"/>
                  </a:lnTo>
                  <a:lnTo>
                    <a:pt x="1786666" y="1380445"/>
                  </a:lnTo>
                  <a:lnTo>
                    <a:pt x="1785395" y="1371244"/>
                  </a:lnTo>
                  <a:lnTo>
                    <a:pt x="1783170" y="1352206"/>
                  </a:lnTo>
                  <a:lnTo>
                    <a:pt x="1690687" y="1343639"/>
                  </a:lnTo>
                  <a:lnTo>
                    <a:pt x="1705624" y="1186897"/>
                  </a:lnTo>
                  <a:lnTo>
                    <a:pt x="1798425" y="1195781"/>
                  </a:lnTo>
                  <a:lnTo>
                    <a:pt x="1801285" y="1186897"/>
                  </a:lnTo>
                  <a:lnTo>
                    <a:pt x="1804146" y="1178012"/>
                  </a:lnTo>
                  <a:lnTo>
                    <a:pt x="1807642" y="1169128"/>
                  </a:lnTo>
                  <a:lnTo>
                    <a:pt x="1810820" y="1160244"/>
                  </a:lnTo>
                  <a:lnTo>
                    <a:pt x="1814633" y="1151677"/>
                  </a:lnTo>
                  <a:lnTo>
                    <a:pt x="1818765" y="1142793"/>
                  </a:lnTo>
                  <a:lnTo>
                    <a:pt x="1822896" y="1134226"/>
                  </a:lnTo>
                  <a:lnTo>
                    <a:pt x="1827346" y="1125659"/>
                  </a:lnTo>
                  <a:lnTo>
                    <a:pt x="1831795" y="1117727"/>
                  </a:lnTo>
                  <a:lnTo>
                    <a:pt x="1836562" y="1109160"/>
                  </a:lnTo>
                  <a:lnTo>
                    <a:pt x="1841329" y="1100910"/>
                  </a:lnTo>
                  <a:lnTo>
                    <a:pt x="1846732" y="1092661"/>
                  </a:lnTo>
                  <a:lnTo>
                    <a:pt x="1852135" y="1085045"/>
                  </a:lnTo>
                  <a:lnTo>
                    <a:pt x="1857856" y="1077113"/>
                  </a:lnTo>
                  <a:lnTo>
                    <a:pt x="1863894" y="1069181"/>
                  </a:lnTo>
                  <a:lnTo>
                    <a:pt x="1869615" y="1061566"/>
                  </a:lnTo>
                  <a:lnTo>
                    <a:pt x="1810184" y="989858"/>
                  </a:lnTo>
                  <a:lnTo>
                    <a:pt x="1931588" y="889593"/>
                  </a:lnTo>
                  <a:lnTo>
                    <a:pt x="1990700" y="961301"/>
                  </a:lnTo>
                  <a:lnTo>
                    <a:pt x="1999599" y="956859"/>
                  </a:lnTo>
                  <a:lnTo>
                    <a:pt x="2008180" y="952734"/>
                  </a:lnTo>
                  <a:lnTo>
                    <a:pt x="2017079" y="948609"/>
                  </a:lnTo>
                  <a:lnTo>
                    <a:pt x="2025977" y="944485"/>
                  </a:lnTo>
                  <a:lnTo>
                    <a:pt x="2034876" y="941312"/>
                  </a:lnTo>
                  <a:lnTo>
                    <a:pt x="2043775" y="937504"/>
                  </a:lnTo>
                  <a:lnTo>
                    <a:pt x="2052673" y="934649"/>
                  </a:lnTo>
                  <a:lnTo>
                    <a:pt x="2061890" y="931476"/>
                  </a:lnTo>
                  <a:lnTo>
                    <a:pt x="2071424" y="928937"/>
                  </a:lnTo>
                  <a:lnTo>
                    <a:pt x="2080641" y="926399"/>
                  </a:lnTo>
                  <a:lnTo>
                    <a:pt x="2089539" y="924178"/>
                  </a:lnTo>
                  <a:lnTo>
                    <a:pt x="2099074" y="922274"/>
                  </a:lnTo>
                  <a:lnTo>
                    <a:pt x="2108608" y="920370"/>
                  </a:lnTo>
                  <a:lnTo>
                    <a:pt x="2117825" y="918784"/>
                  </a:lnTo>
                  <a:lnTo>
                    <a:pt x="2127041" y="917515"/>
                  </a:lnTo>
                  <a:lnTo>
                    <a:pt x="2136258" y="916246"/>
                  </a:lnTo>
                  <a:lnTo>
                    <a:pt x="2144839" y="823913"/>
                  </a:lnTo>
                  <a:close/>
                  <a:moveTo>
                    <a:pt x="1509345" y="590550"/>
                  </a:moveTo>
                  <a:lnTo>
                    <a:pt x="1518239" y="590550"/>
                  </a:lnTo>
                  <a:lnTo>
                    <a:pt x="1526817" y="591817"/>
                  </a:lnTo>
                  <a:lnTo>
                    <a:pt x="1535394" y="593400"/>
                  </a:lnTo>
                  <a:lnTo>
                    <a:pt x="1543971" y="596250"/>
                  </a:lnTo>
                  <a:lnTo>
                    <a:pt x="1551912" y="599417"/>
                  </a:lnTo>
                  <a:lnTo>
                    <a:pt x="1559854" y="603534"/>
                  </a:lnTo>
                  <a:lnTo>
                    <a:pt x="1566843" y="608601"/>
                  </a:lnTo>
                  <a:lnTo>
                    <a:pt x="1570655" y="611452"/>
                  </a:lnTo>
                  <a:lnTo>
                    <a:pt x="1574149" y="614302"/>
                  </a:lnTo>
                  <a:lnTo>
                    <a:pt x="1577326" y="617469"/>
                  </a:lnTo>
                  <a:lnTo>
                    <a:pt x="1580185" y="620953"/>
                  </a:lnTo>
                  <a:lnTo>
                    <a:pt x="1583362" y="624753"/>
                  </a:lnTo>
                  <a:lnTo>
                    <a:pt x="1586221" y="628237"/>
                  </a:lnTo>
                  <a:lnTo>
                    <a:pt x="1588762" y="632037"/>
                  </a:lnTo>
                  <a:lnTo>
                    <a:pt x="1591621" y="636154"/>
                  </a:lnTo>
                  <a:lnTo>
                    <a:pt x="1593845" y="640271"/>
                  </a:lnTo>
                  <a:lnTo>
                    <a:pt x="1595433" y="644388"/>
                  </a:lnTo>
                  <a:lnTo>
                    <a:pt x="1597339" y="648505"/>
                  </a:lnTo>
                  <a:lnTo>
                    <a:pt x="1598927" y="652305"/>
                  </a:lnTo>
                  <a:lnTo>
                    <a:pt x="1601151" y="660856"/>
                  </a:lnTo>
                  <a:lnTo>
                    <a:pt x="1603057" y="669724"/>
                  </a:lnTo>
                  <a:lnTo>
                    <a:pt x="1603375" y="678274"/>
                  </a:lnTo>
                  <a:lnTo>
                    <a:pt x="1603375" y="687142"/>
                  </a:lnTo>
                  <a:lnTo>
                    <a:pt x="1602104" y="696326"/>
                  </a:lnTo>
                  <a:lnTo>
                    <a:pt x="1600516" y="704560"/>
                  </a:lnTo>
                  <a:lnTo>
                    <a:pt x="1597657" y="712794"/>
                  </a:lnTo>
                  <a:lnTo>
                    <a:pt x="1594480" y="721028"/>
                  </a:lnTo>
                  <a:lnTo>
                    <a:pt x="1590350" y="728629"/>
                  </a:lnTo>
                  <a:lnTo>
                    <a:pt x="1585268" y="736229"/>
                  </a:lnTo>
                  <a:lnTo>
                    <a:pt x="1582409" y="739396"/>
                  </a:lnTo>
                  <a:lnTo>
                    <a:pt x="1579550" y="742880"/>
                  </a:lnTo>
                  <a:lnTo>
                    <a:pt x="1576373" y="746047"/>
                  </a:lnTo>
                  <a:lnTo>
                    <a:pt x="1572879" y="749531"/>
                  </a:lnTo>
                  <a:lnTo>
                    <a:pt x="1569384" y="752381"/>
                  </a:lnTo>
                  <a:lnTo>
                    <a:pt x="1565572" y="755231"/>
                  </a:lnTo>
                  <a:lnTo>
                    <a:pt x="1297460" y="948099"/>
                  </a:lnTo>
                  <a:lnTo>
                    <a:pt x="1293012" y="951266"/>
                  </a:lnTo>
                  <a:lnTo>
                    <a:pt x="1288247" y="953799"/>
                  </a:lnTo>
                  <a:lnTo>
                    <a:pt x="1283164" y="956333"/>
                  </a:lnTo>
                  <a:lnTo>
                    <a:pt x="1278399" y="958550"/>
                  </a:lnTo>
                  <a:lnTo>
                    <a:pt x="1273634" y="960450"/>
                  </a:lnTo>
                  <a:lnTo>
                    <a:pt x="1268869" y="962033"/>
                  </a:lnTo>
                  <a:lnTo>
                    <a:pt x="1263469" y="962983"/>
                  </a:lnTo>
                  <a:lnTo>
                    <a:pt x="1258386" y="964250"/>
                  </a:lnTo>
                  <a:lnTo>
                    <a:pt x="1253304" y="964884"/>
                  </a:lnTo>
                  <a:lnTo>
                    <a:pt x="1247903" y="965200"/>
                  </a:lnTo>
                  <a:lnTo>
                    <a:pt x="1242820" y="965200"/>
                  </a:lnTo>
                  <a:lnTo>
                    <a:pt x="1237102" y="964884"/>
                  </a:lnTo>
                  <a:lnTo>
                    <a:pt x="1232020" y="964567"/>
                  </a:lnTo>
                  <a:lnTo>
                    <a:pt x="1226937" y="963617"/>
                  </a:lnTo>
                  <a:lnTo>
                    <a:pt x="1221537" y="962667"/>
                  </a:lnTo>
                  <a:lnTo>
                    <a:pt x="1216454" y="961083"/>
                  </a:lnTo>
                  <a:lnTo>
                    <a:pt x="1006475" y="894894"/>
                  </a:lnTo>
                  <a:lnTo>
                    <a:pt x="1009652" y="885393"/>
                  </a:lnTo>
                  <a:lnTo>
                    <a:pt x="1013464" y="875259"/>
                  </a:lnTo>
                  <a:lnTo>
                    <a:pt x="1017911" y="862591"/>
                  </a:lnTo>
                  <a:lnTo>
                    <a:pt x="1022676" y="847706"/>
                  </a:lnTo>
                  <a:lnTo>
                    <a:pt x="1027123" y="832188"/>
                  </a:lnTo>
                  <a:lnTo>
                    <a:pt x="1029029" y="824271"/>
                  </a:lnTo>
                  <a:lnTo>
                    <a:pt x="1030935" y="816353"/>
                  </a:lnTo>
                  <a:lnTo>
                    <a:pt x="1031888" y="808753"/>
                  </a:lnTo>
                  <a:lnTo>
                    <a:pt x="1033159" y="801469"/>
                  </a:lnTo>
                  <a:lnTo>
                    <a:pt x="1033794" y="793868"/>
                  </a:lnTo>
                  <a:lnTo>
                    <a:pt x="1033794" y="786584"/>
                  </a:lnTo>
                  <a:lnTo>
                    <a:pt x="1033794" y="778666"/>
                  </a:lnTo>
                  <a:lnTo>
                    <a:pt x="1033477" y="770749"/>
                  </a:lnTo>
                  <a:lnTo>
                    <a:pt x="1032841" y="762832"/>
                  </a:lnTo>
                  <a:lnTo>
                    <a:pt x="1031888" y="755548"/>
                  </a:lnTo>
                  <a:lnTo>
                    <a:pt x="1029665" y="740980"/>
                  </a:lnTo>
                  <a:lnTo>
                    <a:pt x="1027441" y="727995"/>
                  </a:lnTo>
                  <a:lnTo>
                    <a:pt x="1025217" y="718178"/>
                  </a:lnTo>
                  <a:lnTo>
                    <a:pt x="1022994" y="708994"/>
                  </a:lnTo>
                  <a:lnTo>
                    <a:pt x="1227572" y="773599"/>
                  </a:lnTo>
                  <a:lnTo>
                    <a:pt x="1458835" y="607651"/>
                  </a:lnTo>
                  <a:lnTo>
                    <a:pt x="1462965" y="605118"/>
                  </a:lnTo>
                  <a:lnTo>
                    <a:pt x="1467095" y="602268"/>
                  </a:lnTo>
                  <a:lnTo>
                    <a:pt x="1470589" y="600051"/>
                  </a:lnTo>
                  <a:lnTo>
                    <a:pt x="1474719" y="598467"/>
                  </a:lnTo>
                  <a:lnTo>
                    <a:pt x="1479166" y="596567"/>
                  </a:lnTo>
                  <a:lnTo>
                    <a:pt x="1483296" y="594984"/>
                  </a:lnTo>
                  <a:lnTo>
                    <a:pt x="1491873" y="592767"/>
                  </a:lnTo>
                  <a:lnTo>
                    <a:pt x="1500768" y="591183"/>
                  </a:lnTo>
                  <a:lnTo>
                    <a:pt x="1509345" y="590550"/>
                  </a:lnTo>
                  <a:close/>
                  <a:moveTo>
                    <a:pt x="690596" y="539750"/>
                  </a:moveTo>
                  <a:lnTo>
                    <a:pt x="691548" y="539750"/>
                  </a:lnTo>
                  <a:lnTo>
                    <a:pt x="693769" y="540067"/>
                  </a:lnTo>
                  <a:lnTo>
                    <a:pt x="702016" y="540702"/>
                  </a:lnTo>
                  <a:lnTo>
                    <a:pt x="727394" y="541020"/>
                  </a:lnTo>
                  <a:lnTo>
                    <a:pt x="757531" y="541655"/>
                  </a:lnTo>
                  <a:lnTo>
                    <a:pt x="770854" y="541972"/>
                  </a:lnTo>
                  <a:lnTo>
                    <a:pt x="781640" y="543242"/>
                  </a:lnTo>
                  <a:lnTo>
                    <a:pt x="781957" y="543242"/>
                  </a:lnTo>
                  <a:lnTo>
                    <a:pt x="785763" y="546734"/>
                  </a:lnTo>
                  <a:lnTo>
                    <a:pt x="789887" y="552130"/>
                  </a:lnTo>
                  <a:lnTo>
                    <a:pt x="794646" y="558479"/>
                  </a:lnTo>
                  <a:lnTo>
                    <a:pt x="799404" y="566415"/>
                  </a:lnTo>
                  <a:lnTo>
                    <a:pt x="804797" y="576573"/>
                  </a:lnTo>
                  <a:lnTo>
                    <a:pt x="809872" y="588001"/>
                  </a:lnTo>
                  <a:lnTo>
                    <a:pt x="812093" y="594668"/>
                  </a:lnTo>
                  <a:lnTo>
                    <a:pt x="814631" y="602286"/>
                  </a:lnTo>
                  <a:lnTo>
                    <a:pt x="817169" y="609905"/>
                  </a:lnTo>
                  <a:lnTo>
                    <a:pt x="820024" y="618476"/>
                  </a:lnTo>
                  <a:lnTo>
                    <a:pt x="822244" y="627364"/>
                  </a:lnTo>
                  <a:lnTo>
                    <a:pt x="824465" y="637205"/>
                  </a:lnTo>
                  <a:lnTo>
                    <a:pt x="826685" y="647681"/>
                  </a:lnTo>
                  <a:lnTo>
                    <a:pt x="828906" y="658791"/>
                  </a:lnTo>
                  <a:lnTo>
                    <a:pt x="830809" y="670537"/>
                  </a:lnTo>
                  <a:lnTo>
                    <a:pt x="832395" y="683235"/>
                  </a:lnTo>
                  <a:lnTo>
                    <a:pt x="834299" y="696567"/>
                  </a:lnTo>
                  <a:lnTo>
                    <a:pt x="835885" y="710535"/>
                  </a:lnTo>
                  <a:lnTo>
                    <a:pt x="836836" y="725454"/>
                  </a:lnTo>
                  <a:lnTo>
                    <a:pt x="838105" y="741644"/>
                  </a:lnTo>
                  <a:lnTo>
                    <a:pt x="839057" y="757834"/>
                  </a:lnTo>
                  <a:lnTo>
                    <a:pt x="840009" y="775611"/>
                  </a:lnTo>
                  <a:lnTo>
                    <a:pt x="840326" y="794022"/>
                  </a:lnTo>
                  <a:lnTo>
                    <a:pt x="840643" y="813069"/>
                  </a:lnTo>
                  <a:lnTo>
                    <a:pt x="840326" y="833703"/>
                  </a:lnTo>
                  <a:lnTo>
                    <a:pt x="840326" y="854972"/>
                  </a:lnTo>
                  <a:lnTo>
                    <a:pt x="844767" y="839735"/>
                  </a:lnTo>
                  <a:lnTo>
                    <a:pt x="849208" y="824497"/>
                  </a:lnTo>
                  <a:lnTo>
                    <a:pt x="857456" y="794975"/>
                  </a:lnTo>
                  <a:lnTo>
                    <a:pt x="864435" y="767992"/>
                  </a:lnTo>
                  <a:lnTo>
                    <a:pt x="870145" y="742914"/>
                  </a:lnTo>
                  <a:lnTo>
                    <a:pt x="878710" y="705456"/>
                  </a:lnTo>
                  <a:lnTo>
                    <a:pt x="881248" y="694028"/>
                  </a:lnTo>
                  <a:lnTo>
                    <a:pt x="882517" y="688314"/>
                  </a:lnTo>
                  <a:lnTo>
                    <a:pt x="878076" y="679425"/>
                  </a:lnTo>
                  <a:lnTo>
                    <a:pt x="874586" y="670854"/>
                  </a:lnTo>
                  <a:lnTo>
                    <a:pt x="871097" y="663236"/>
                  </a:lnTo>
                  <a:lnTo>
                    <a:pt x="868559" y="655617"/>
                  </a:lnTo>
                  <a:lnTo>
                    <a:pt x="864752" y="644506"/>
                  </a:lnTo>
                  <a:lnTo>
                    <a:pt x="863801" y="640380"/>
                  </a:lnTo>
                  <a:lnTo>
                    <a:pt x="867290" y="637205"/>
                  </a:lnTo>
                  <a:lnTo>
                    <a:pt x="876489" y="629269"/>
                  </a:lnTo>
                  <a:lnTo>
                    <a:pt x="881882" y="624507"/>
                  </a:lnTo>
                  <a:lnTo>
                    <a:pt x="888227" y="619746"/>
                  </a:lnTo>
                  <a:lnTo>
                    <a:pt x="894571" y="615619"/>
                  </a:lnTo>
                  <a:lnTo>
                    <a:pt x="900598" y="611810"/>
                  </a:lnTo>
                  <a:lnTo>
                    <a:pt x="921535" y="619746"/>
                  </a:lnTo>
                  <a:lnTo>
                    <a:pt x="939300" y="659426"/>
                  </a:lnTo>
                  <a:lnTo>
                    <a:pt x="934224" y="671172"/>
                  </a:lnTo>
                  <a:lnTo>
                    <a:pt x="928514" y="683235"/>
                  </a:lnTo>
                  <a:lnTo>
                    <a:pt x="922487" y="695932"/>
                  </a:lnTo>
                  <a:lnTo>
                    <a:pt x="923439" y="707043"/>
                  </a:lnTo>
                  <a:lnTo>
                    <a:pt x="924073" y="720693"/>
                  </a:lnTo>
                  <a:lnTo>
                    <a:pt x="924708" y="736248"/>
                  </a:lnTo>
                  <a:lnTo>
                    <a:pt x="924073" y="753390"/>
                  </a:lnTo>
                  <a:lnTo>
                    <a:pt x="923439" y="790213"/>
                  </a:lnTo>
                  <a:lnTo>
                    <a:pt x="921852" y="827354"/>
                  </a:lnTo>
                  <a:lnTo>
                    <a:pt x="920266" y="862273"/>
                  </a:lnTo>
                  <a:lnTo>
                    <a:pt x="918680" y="891161"/>
                  </a:lnTo>
                  <a:lnTo>
                    <a:pt x="916777" y="918461"/>
                  </a:lnTo>
                  <a:lnTo>
                    <a:pt x="918680" y="913382"/>
                  </a:lnTo>
                  <a:lnTo>
                    <a:pt x="923756" y="899097"/>
                  </a:lnTo>
                  <a:lnTo>
                    <a:pt x="927245" y="888621"/>
                  </a:lnTo>
                  <a:lnTo>
                    <a:pt x="931369" y="876241"/>
                  </a:lnTo>
                  <a:lnTo>
                    <a:pt x="935493" y="862273"/>
                  </a:lnTo>
                  <a:lnTo>
                    <a:pt x="939934" y="846401"/>
                  </a:lnTo>
                  <a:lnTo>
                    <a:pt x="943741" y="828307"/>
                  </a:lnTo>
                  <a:lnTo>
                    <a:pt x="947865" y="809260"/>
                  </a:lnTo>
                  <a:lnTo>
                    <a:pt x="951672" y="788626"/>
                  </a:lnTo>
                  <a:lnTo>
                    <a:pt x="955161" y="766722"/>
                  </a:lnTo>
                  <a:lnTo>
                    <a:pt x="957699" y="743866"/>
                  </a:lnTo>
                  <a:lnTo>
                    <a:pt x="958650" y="731486"/>
                  </a:lnTo>
                  <a:lnTo>
                    <a:pt x="959919" y="719106"/>
                  </a:lnTo>
                  <a:lnTo>
                    <a:pt x="960554" y="707043"/>
                  </a:lnTo>
                  <a:lnTo>
                    <a:pt x="960871" y="694345"/>
                  </a:lnTo>
                  <a:lnTo>
                    <a:pt x="961188" y="681330"/>
                  </a:lnTo>
                  <a:lnTo>
                    <a:pt x="961188" y="668315"/>
                  </a:lnTo>
                  <a:lnTo>
                    <a:pt x="969119" y="649268"/>
                  </a:lnTo>
                  <a:lnTo>
                    <a:pt x="970705" y="651173"/>
                  </a:lnTo>
                  <a:lnTo>
                    <a:pt x="973877" y="656887"/>
                  </a:lnTo>
                  <a:lnTo>
                    <a:pt x="976098" y="661331"/>
                  </a:lnTo>
                  <a:lnTo>
                    <a:pt x="978636" y="666727"/>
                  </a:lnTo>
                  <a:lnTo>
                    <a:pt x="981808" y="673076"/>
                  </a:lnTo>
                  <a:lnTo>
                    <a:pt x="984663" y="681012"/>
                  </a:lnTo>
                  <a:lnTo>
                    <a:pt x="988152" y="690218"/>
                  </a:lnTo>
                  <a:lnTo>
                    <a:pt x="991007" y="700377"/>
                  </a:lnTo>
                  <a:lnTo>
                    <a:pt x="993862" y="712122"/>
                  </a:lnTo>
                  <a:lnTo>
                    <a:pt x="997035" y="724820"/>
                  </a:lnTo>
                  <a:lnTo>
                    <a:pt x="999572" y="739422"/>
                  </a:lnTo>
                  <a:lnTo>
                    <a:pt x="1002110" y="754977"/>
                  </a:lnTo>
                  <a:lnTo>
                    <a:pt x="1004013" y="772436"/>
                  </a:lnTo>
                  <a:lnTo>
                    <a:pt x="1005600" y="790848"/>
                  </a:lnTo>
                  <a:lnTo>
                    <a:pt x="1005282" y="796244"/>
                  </a:lnTo>
                  <a:lnTo>
                    <a:pt x="1004331" y="801958"/>
                  </a:lnTo>
                  <a:lnTo>
                    <a:pt x="1003062" y="809260"/>
                  </a:lnTo>
                  <a:lnTo>
                    <a:pt x="1000841" y="817196"/>
                  </a:lnTo>
                  <a:lnTo>
                    <a:pt x="997669" y="826085"/>
                  </a:lnTo>
                  <a:lnTo>
                    <a:pt x="994497" y="836243"/>
                  </a:lnTo>
                  <a:lnTo>
                    <a:pt x="985932" y="858781"/>
                  </a:lnTo>
                  <a:lnTo>
                    <a:pt x="964043" y="914969"/>
                  </a:lnTo>
                  <a:lnTo>
                    <a:pt x="951037" y="948301"/>
                  </a:lnTo>
                  <a:lnTo>
                    <a:pt x="937079" y="985442"/>
                  </a:lnTo>
                  <a:lnTo>
                    <a:pt x="922804" y="1025757"/>
                  </a:lnTo>
                  <a:lnTo>
                    <a:pt x="915825" y="1047026"/>
                  </a:lnTo>
                  <a:lnTo>
                    <a:pt x="908212" y="1068929"/>
                  </a:lnTo>
                  <a:lnTo>
                    <a:pt x="901233" y="1091785"/>
                  </a:lnTo>
                  <a:lnTo>
                    <a:pt x="894254" y="1115594"/>
                  </a:lnTo>
                  <a:lnTo>
                    <a:pt x="886958" y="1139719"/>
                  </a:lnTo>
                  <a:lnTo>
                    <a:pt x="880296" y="1165115"/>
                  </a:lnTo>
                  <a:lnTo>
                    <a:pt x="873634" y="1190510"/>
                  </a:lnTo>
                  <a:lnTo>
                    <a:pt x="867290" y="1217493"/>
                  </a:lnTo>
                  <a:lnTo>
                    <a:pt x="861580" y="1244476"/>
                  </a:lnTo>
                  <a:lnTo>
                    <a:pt x="855553" y="1272728"/>
                  </a:lnTo>
                  <a:lnTo>
                    <a:pt x="850477" y="1301298"/>
                  </a:lnTo>
                  <a:lnTo>
                    <a:pt x="845402" y="1330821"/>
                  </a:lnTo>
                  <a:lnTo>
                    <a:pt x="840960" y="1360343"/>
                  </a:lnTo>
                  <a:lnTo>
                    <a:pt x="836836" y="1391135"/>
                  </a:lnTo>
                  <a:lnTo>
                    <a:pt x="874586" y="1434307"/>
                  </a:lnTo>
                  <a:lnTo>
                    <a:pt x="949768" y="1522239"/>
                  </a:lnTo>
                  <a:lnTo>
                    <a:pt x="990373" y="1569856"/>
                  </a:lnTo>
                  <a:lnTo>
                    <a:pt x="1026219" y="1613028"/>
                  </a:lnTo>
                  <a:lnTo>
                    <a:pt x="1041129" y="1631122"/>
                  </a:lnTo>
                  <a:lnTo>
                    <a:pt x="1053500" y="1646042"/>
                  </a:lnTo>
                  <a:lnTo>
                    <a:pt x="1062065" y="1657470"/>
                  </a:lnTo>
                  <a:lnTo>
                    <a:pt x="1066824" y="1664137"/>
                  </a:lnTo>
                  <a:lnTo>
                    <a:pt x="1071582" y="1671755"/>
                  </a:lnTo>
                  <a:lnTo>
                    <a:pt x="1077292" y="1680326"/>
                  </a:lnTo>
                  <a:lnTo>
                    <a:pt x="1080147" y="1685088"/>
                  </a:lnTo>
                  <a:lnTo>
                    <a:pt x="1083002" y="1689850"/>
                  </a:lnTo>
                  <a:lnTo>
                    <a:pt x="1085540" y="1695564"/>
                  </a:lnTo>
                  <a:lnTo>
                    <a:pt x="1088395" y="1701913"/>
                  </a:lnTo>
                  <a:lnTo>
                    <a:pt x="1090616" y="1708579"/>
                  </a:lnTo>
                  <a:lnTo>
                    <a:pt x="1091884" y="1715880"/>
                  </a:lnTo>
                  <a:lnTo>
                    <a:pt x="1093471" y="1724134"/>
                  </a:lnTo>
                  <a:lnTo>
                    <a:pt x="1093788" y="1733022"/>
                  </a:lnTo>
                  <a:lnTo>
                    <a:pt x="1093788" y="1742545"/>
                  </a:lnTo>
                  <a:lnTo>
                    <a:pt x="1092836" y="1753021"/>
                  </a:lnTo>
                  <a:lnTo>
                    <a:pt x="1090933" y="1765084"/>
                  </a:lnTo>
                  <a:lnTo>
                    <a:pt x="1087761" y="1777147"/>
                  </a:lnTo>
                  <a:lnTo>
                    <a:pt x="1086809" y="1785083"/>
                  </a:lnTo>
                  <a:lnTo>
                    <a:pt x="1084271" y="1801272"/>
                  </a:lnTo>
                  <a:lnTo>
                    <a:pt x="1076340" y="1854920"/>
                  </a:lnTo>
                  <a:lnTo>
                    <a:pt x="1054452" y="2009516"/>
                  </a:lnTo>
                  <a:lnTo>
                    <a:pt x="1023681" y="2230139"/>
                  </a:lnTo>
                  <a:lnTo>
                    <a:pt x="1022730" y="2236488"/>
                  </a:lnTo>
                  <a:lnTo>
                    <a:pt x="1021461" y="2242520"/>
                  </a:lnTo>
                  <a:lnTo>
                    <a:pt x="1019875" y="2248551"/>
                  </a:lnTo>
                  <a:lnTo>
                    <a:pt x="1018289" y="2254582"/>
                  </a:lnTo>
                  <a:lnTo>
                    <a:pt x="1015751" y="2259979"/>
                  </a:lnTo>
                  <a:lnTo>
                    <a:pt x="1013530" y="2265693"/>
                  </a:lnTo>
                  <a:lnTo>
                    <a:pt x="1011310" y="2271407"/>
                  </a:lnTo>
                  <a:lnTo>
                    <a:pt x="1008455" y="2276486"/>
                  </a:lnTo>
                  <a:lnTo>
                    <a:pt x="1005917" y="2281248"/>
                  </a:lnTo>
                  <a:lnTo>
                    <a:pt x="1002427" y="2286009"/>
                  </a:lnTo>
                  <a:lnTo>
                    <a:pt x="999255" y="2291088"/>
                  </a:lnTo>
                  <a:lnTo>
                    <a:pt x="995766" y="2295533"/>
                  </a:lnTo>
                  <a:lnTo>
                    <a:pt x="992276" y="2299659"/>
                  </a:lnTo>
                  <a:lnTo>
                    <a:pt x="988470" y="2303469"/>
                  </a:lnTo>
                  <a:lnTo>
                    <a:pt x="984346" y="2307278"/>
                  </a:lnTo>
                  <a:lnTo>
                    <a:pt x="980222" y="2311087"/>
                  </a:lnTo>
                  <a:lnTo>
                    <a:pt x="975781" y="2314262"/>
                  </a:lnTo>
                  <a:lnTo>
                    <a:pt x="971339" y="2317436"/>
                  </a:lnTo>
                  <a:lnTo>
                    <a:pt x="966581" y="2320293"/>
                  </a:lnTo>
                  <a:lnTo>
                    <a:pt x="961823" y="2322833"/>
                  </a:lnTo>
                  <a:lnTo>
                    <a:pt x="956747" y="2325372"/>
                  </a:lnTo>
                  <a:lnTo>
                    <a:pt x="951989" y="2327277"/>
                  </a:lnTo>
                  <a:lnTo>
                    <a:pt x="946913" y="2329182"/>
                  </a:lnTo>
                  <a:lnTo>
                    <a:pt x="941203" y="2331086"/>
                  </a:lnTo>
                  <a:lnTo>
                    <a:pt x="936128" y="2332674"/>
                  </a:lnTo>
                  <a:lnTo>
                    <a:pt x="930418" y="2333309"/>
                  </a:lnTo>
                  <a:lnTo>
                    <a:pt x="925025" y="2334578"/>
                  </a:lnTo>
                  <a:lnTo>
                    <a:pt x="919315" y="2334896"/>
                  </a:lnTo>
                  <a:lnTo>
                    <a:pt x="913605" y="2335213"/>
                  </a:lnTo>
                  <a:lnTo>
                    <a:pt x="907577" y="2335213"/>
                  </a:lnTo>
                  <a:lnTo>
                    <a:pt x="901550" y="2334896"/>
                  </a:lnTo>
                  <a:lnTo>
                    <a:pt x="895523" y="2333943"/>
                  </a:lnTo>
                  <a:lnTo>
                    <a:pt x="889813" y="2333309"/>
                  </a:lnTo>
                  <a:lnTo>
                    <a:pt x="883786" y="2332356"/>
                  </a:lnTo>
                  <a:lnTo>
                    <a:pt x="878076" y="2330769"/>
                  </a:lnTo>
                  <a:lnTo>
                    <a:pt x="872683" y="2328864"/>
                  </a:lnTo>
                  <a:lnTo>
                    <a:pt x="867290" y="2326642"/>
                  </a:lnTo>
                  <a:lnTo>
                    <a:pt x="862214" y="2324420"/>
                  </a:lnTo>
                  <a:lnTo>
                    <a:pt x="857456" y="2321881"/>
                  </a:lnTo>
                  <a:lnTo>
                    <a:pt x="852698" y="2319341"/>
                  </a:lnTo>
                  <a:lnTo>
                    <a:pt x="848257" y="2316167"/>
                  </a:lnTo>
                  <a:lnTo>
                    <a:pt x="843815" y="2312992"/>
                  </a:lnTo>
                  <a:lnTo>
                    <a:pt x="839692" y="2309183"/>
                  </a:lnTo>
                  <a:lnTo>
                    <a:pt x="835568" y="2305373"/>
                  </a:lnTo>
                  <a:lnTo>
                    <a:pt x="831761" y="2301882"/>
                  </a:lnTo>
                  <a:lnTo>
                    <a:pt x="827954" y="2297755"/>
                  </a:lnTo>
                  <a:lnTo>
                    <a:pt x="824782" y="2293311"/>
                  </a:lnTo>
                  <a:lnTo>
                    <a:pt x="821293" y="2288866"/>
                  </a:lnTo>
                  <a:lnTo>
                    <a:pt x="818755" y="2283787"/>
                  </a:lnTo>
                  <a:lnTo>
                    <a:pt x="815900" y="2279026"/>
                  </a:lnTo>
                  <a:lnTo>
                    <a:pt x="813362" y="2274264"/>
                  </a:lnTo>
                  <a:lnTo>
                    <a:pt x="811141" y="2269185"/>
                  </a:lnTo>
                  <a:lnTo>
                    <a:pt x="809238" y="2263471"/>
                  </a:lnTo>
                  <a:lnTo>
                    <a:pt x="807335" y="2258392"/>
                  </a:lnTo>
                  <a:lnTo>
                    <a:pt x="805749" y="2252678"/>
                  </a:lnTo>
                  <a:lnTo>
                    <a:pt x="804162" y="2246646"/>
                  </a:lnTo>
                  <a:lnTo>
                    <a:pt x="803211" y="2241250"/>
                  </a:lnTo>
                  <a:lnTo>
                    <a:pt x="802576" y="2234901"/>
                  </a:lnTo>
                  <a:lnTo>
                    <a:pt x="801942" y="2228869"/>
                  </a:lnTo>
                  <a:lnTo>
                    <a:pt x="801625" y="2222838"/>
                  </a:lnTo>
                  <a:lnTo>
                    <a:pt x="801625" y="2216807"/>
                  </a:lnTo>
                  <a:lnTo>
                    <a:pt x="801942" y="2210458"/>
                  </a:lnTo>
                  <a:lnTo>
                    <a:pt x="802576" y="2204109"/>
                  </a:lnTo>
                  <a:lnTo>
                    <a:pt x="803211" y="2197443"/>
                  </a:lnTo>
                  <a:lnTo>
                    <a:pt x="833981" y="1990152"/>
                  </a:lnTo>
                  <a:lnTo>
                    <a:pt x="855235" y="1846032"/>
                  </a:lnTo>
                  <a:lnTo>
                    <a:pt x="861897" y="1797146"/>
                  </a:lnTo>
                  <a:lnTo>
                    <a:pt x="863801" y="1783178"/>
                  </a:lnTo>
                  <a:lnTo>
                    <a:pt x="864435" y="1777147"/>
                  </a:lnTo>
                  <a:lnTo>
                    <a:pt x="861897" y="1774290"/>
                  </a:lnTo>
                  <a:lnTo>
                    <a:pt x="855553" y="1767623"/>
                  </a:lnTo>
                  <a:lnTo>
                    <a:pt x="833030" y="1744133"/>
                  </a:lnTo>
                  <a:lnTo>
                    <a:pt x="763558" y="1673343"/>
                  </a:lnTo>
                  <a:lnTo>
                    <a:pt x="687424" y="1595886"/>
                  </a:lnTo>
                  <a:lnTo>
                    <a:pt x="657288" y="1564777"/>
                  </a:lnTo>
                  <a:lnTo>
                    <a:pt x="637620" y="1543825"/>
                  </a:lnTo>
                  <a:lnTo>
                    <a:pt x="624931" y="1537159"/>
                  </a:lnTo>
                  <a:lnTo>
                    <a:pt x="612876" y="1530175"/>
                  </a:lnTo>
                  <a:lnTo>
                    <a:pt x="600822" y="1523192"/>
                  </a:lnTo>
                  <a:lnTo>
                    <a:pt x="589719" y="1516208"/>
                  </a:lnTo>
                  <a:lnTo>
                    <a:pt x="578933" y="1508907"/>
                  </a:lnTo>
                  <a:lnTo>
                    <a:pt x="569100" y="1501605"/>
                  </a:lnTo>
                  <a:lnTo>
                    <a:pt x="559266" y="1494622"/>
                  </a:lnTo>
                  <a:lnTo>
                    <a:pt x="550383" y="1487003"/>
                  </a:lnTo>
                  <a:lnTo>
                    <a:pt x="541818" y="1480019"/>
                  </a:lnTo>
                  <a:lnTo>
                    <a:pt x="533570" y="1472718"/>
                  </a:lnTo>
                  <a:lnTo>
                    <a:pt x="525957" y="1465099"/>
                  </a:lnTo>
                  <a:lnTo>
                    <a:pt x="518978" y="1458116"/>
                  </a:lnTo>
                  <a:lnTo>
                    <a:pt x="511682" y="1451132"/>
                  </a:lnTo>
                  <a:lnTo>
                    <a:pt x="505655" y="1444148"/>
                  </a:lnTo>
                  <a:lnTo>
                    <a:pt x="499945" y="1436847"/>
                  </a:lnTo>
                  <a:lnTo>
                    <a:pt x="494235" y="1430181"/>
                  </a:lnTo>
                  <a:lnTo>
                    <a:pt x="489159" y="1423514"/>
                  </a:lnTo>
                  <a:lnTo>
                    <a:pt x="484718" y="1416848"/>
                  </a:lnTo>
                  <a:lnTo>
                    <a:pt x="480277" y="1410499"/>
                  </a:lnTo>
                  <a:lnTo>
                    <a:pt x="476470" y="1404150"/>
                  </a:lnTo>
                  <a:lnTo>
                    <a:pt x="473298" y="1397801"/>
                  </a:lnTo>
                  <a:lnTo>
                    <a:pt x="469808" y="1392405"/>
                  </a:lnTo>
                  <a:lnTo>
                    <a:pt x="464733" y="1381294"/>
                  </a:lnTo>
                  <a:lnTo>
                    <a:pt x="460926" y="1371453"/>
                  </a:lnTo>
                  <a:lnTo>
                    <a:pt x="458706" y="1362565"/>
                  </a:lnTo>
                  <a:lnTo>
                    <a:pt x="457754" y="1359073"/>
                  </a:lnTo>
                  <a:lnTo>
                    <a:pt x="457119" y="1355264"/>
                  </a:lnTo>
                  <a:lnTo>
                    <a:pt x="457119" y="1352089"/>
                  </a:lnTo>
                  <a:lnTo>
                    <a:pt x="457119" y="1349550"/>
                  </a:lnTo>
                  <a:lnTo>
                    <a:pt x="456802" y="1347010"/>
                  </a:lnTo>
                  <a:lnTo>
                    <a:pt x="456168" y="1344788"/>
                  </a:lnTo>
                  <a:lnTo>
                    <a:pt x="454264" y="1342566"/>
                  </a:lnTo>
                  <a:lnTo>
                    <a:pt x="452361" y="1340344"/>
                  </a:lnTo>
                  <a:lnTo>
                    <a:pt x="449823" y="1338439"/>
                  </a:lnTo>
                  <a:lnTo>
                    <a:pt x="446968" y="1336217"/>
                  </a:lnTo>
                  <a:lnTo>
                    <a:pt x="440624" y="1332408"/>
                  </a:lnTo>
                  <a:lnTo>
                    <a:pt x="434279" y="1328598"/>
                  </a:lnTo>
                  <a:lnTo>
                    <a:pt x="431107" y="1326376"/>
                  </a:lnTo>
                  <a:lnTo>
                    <a:pt x="428887" y="1324472"/>
                  </a:lnTo>
                  <a:lnTo>
                    <a:pt x="426666" y="1322250"/>
                  </a:lnTo>
                  <a:lnTo>
                    <a:pt x="425397" y="1319393"/>
                  </a:lnTo>
                  <a:lnTo>
                    <a:pt x="424128" y="1317170"/>
                  </a:lnTo>
                  <a:lnTo>
                    <a:pt x="424128" y="1314631"/>
                  </a:lnTo>
                  <a:lnTo>
                    <a:pt x="425714" y="1302568"/>
                  </a:lnTo>
                  <a:lnTo>
                    <a:pt x="427618" y="1289553"/>
                  </a:lnTo>
                  <a:lnTo>
                    <a:pt x="429521" y="1275268"/>
                  </a:lnTo>
                  <a:lnTo>
                    <a:pt x="432059" y="1260983"/>
                  </a:lnTo>
                  <a:lnTo>
                    <a:pt x="438086" y="1229873"/>
                  </a:lnTo>
                  <a:lnTo>
                    <a:pt x="445382" y="1196542"/>
                  </a:lnTo>
                  <a:lnTo>
                    <a:pt x="453313" y="1161623"/>
                  </a:lnTo>
                  <a:lnTo>
                    <a:pt x="462195" y="1125117"/>
                  </a:lnTo>
                  <a:lnTo>
                    <a:pt x="471712" y="1087658"/>
                  </a:lnTo>
                  <a:lnTo>
                    <a:pt x="481229" y="1049883"/>
                  </a:lnTo>
                  <a:lnTo>
                    <a:pt x="501531" y="974014"/>
                  </a:lnTo>
                  <a:lnTo>
                    <a:pt x="521199" y="901001"/>
                  </a:lnTo>
                  <a:lnTo>
                    <a:pt x="538963" y="833386"/>
                  </a:lnTo>
                  <a:lnTo>
                    <a:pt x="546577" y="803228"/>
                  </a:lnTo>
                  <a:lnTo>
                    <a:pt x="553238" y="775293"/>
                  </a:lnTo>
                  <a:lnTo>
                    <a:pt x="622710" y="754659"/>
                  </a:lnTo>
                  <a:lnTo>
                    <a:pt x="591305" y="753072"/>
                  </a:lnTo>
                  <a:lnTo>
                    <a:pt x="520881" y="750215"/>
                  </a:lnTo>
                  <a:lnTo>
                    <a:pt x="482497" y="748628"/>
                  </a:lnTo>
                  <a:lnTo>
                    <a:pt x="448554" y="747358"/>
                  </a:lnTo>
                  <a:lnTo>
                    <a:pt x="423494" y="747041"/>
                  </a:lnTo>
                  <a:lnTo>
                    <a:pt x="415563" y="747358"/>
                  </a:lnTo>
                  <a:lnTo>
                    <a:pt x="411439" y="747993"/>
                  </a:lnTo>
                  <a:lnTo>
                    <a:pt x="409853" y="748628"/>
                  </a:lnTo>
                  <a:lnTo>
                    <a:pt x="406364" y="750850"/>
                  </a:lnTo>
                  <a:lnTo>
                    <a:pt x="396847" y="757516"/>
                  </a:lnTo>
                  <a:lnTo>
                    <a:pt x="382889" y="767992"/>
                  </a:lnTo>
                  <a:lnTo>
                    <a:pt x="366393" y="781007"/>
                  </a:lnTo>
                  <a:lnTo>
                    <a:pt x="325472" y="812752"/>
                  </a:lnTo>
                  <a:lnTo>
                    <a:pt x="279791" y="849258"/>
                  </a:lnTo>
                  <a:lnTo>
                    <a:pt x="195093" y="917826"/>
                  </a:lnTo>
                  <a:lnTo>
                    <a:pt x="154805" y="951158"/>
                  </a:lnTo>
                  <a:lnTo>
                    <a:pt x="154488" y="951475"/>
                  </a:lnTo>
                  <a:lnTo>
                    <a:pt x="150681" y="954332"/>
                  </a:lnTo>
                  <a:lnTo>
                    <a:pt x="146875" y="957506"/>
                  </a:lnTo>
                  <a:lnTo>
                    <a:pt x="143068" y="960046"/>
                  </a:lnTo>
                  <a:lnTo>
                    <a:pt x="139261" y="962586"/>
                  </a:lnTo>
                  <a:lnTo>
                    <a:pt x="135454" y="964808"/>
                  </a:lnTo>
                  <a:lnTo>
                    <a:pt x="131013" y="966712"/>
                  </a:lnTo>
                  <a:lnTo>
                    <a:pt x="126889" y="968617"/>
                  </a:lnTo>
                  <a:lnTo>
                    <a:pt x="122766" y="969887"/>
                  </a:lnTo>
                  <a:lnTo>
                    <a:pt x="113883" y="972426"/>
                  </a:lnTo>
                  <a:lnTo>
                    <a:pt x="105318" y="974014"/>
                  </a:lnTo>
                  <a:lnTo>
                    <a:pt x="96436" y="975283"/>
                  </a:lnTo>
                  <a:lnTo>
                    <a:pt x="87554" y="974966"/>
                  </a:lnTo>
                  <a:lnTo>
                    <a:pt x="78671" y="974014"/>
                  </a:lnTo>
                  <a:lnTo>
                    <a:pt x="70106" y="972109"/>
                  </a:lnTo>
                  <a:lnTo>
                    <a:pt x="61541" y="969569"/>
                  </a:lnTo>
                  <a:lnTo>
                    <a:pt x="52976" y="966395"/>
                  </a:lnTo>
                  <a:lnTo>
                    <a:pt x="48852" y="964490"/>
                  </a:lnTo>
                  <a:lnTo>
                    <a:pt x="45363" y="962268"/>
                  </a:lnTo>
                  <a:lnTo>
                    <a:pt x="41239" y="959729"/>
                  </a:lnTo>
                  <a:lnTo>
                    <a:pt x="37432" y="956872"/>
                  </a:lnTo>
                  <a:lnTo>
                    <a:pt x="33626" y="954015"/>
                  </a:lnTo>
                  <a:lnTo>
                    <a:pt x="30453" y="951158"/>
                  </a:lnTo>
                  <a:lnTo>
                    <a:pt x="26647" y="947666"/>
                  </a:lnTo>
                  <a:lnTo>
                    <a:pt x="23792" y="944491"/>
                  </a:lnTo>
                  <a:lnTo>
                    <a:pt x="20302" y="940682"/>
                  </a:lnTo>
                  <a:lnTo>
                    <a:pt x="17764" y="936873"/>
                  </a:lnTo>
                  <a:lnTo>
                    <a:pt x="14909" y="933063"/>
                  </a:lnTo>
                  <a:lnTo>
                    <a:pt x="12689" y="929254"/>
                  </a:lnTo>
                  <a:lnTo>
                    <a:pt x="10468" y="925127"/>
                  </a:lnTo>
                  <a:lnTo>
                    <a:pt x="8248" y="921000"/>
                  </a:lnTo>
                  <a:lnTo>
                    <a:pt x="6662" y="916874"/>
                  </a:lnTo>
                  <a:lnTo>
                    <a:pt x="4758" y="912429"/>
                  </a:lnTo>
                  <a:lnTo>
                    <a:pt x="2538" y="903858"/>
                  </a:lnTo>
                  <a:lnTo>
                    <a:pt x="634" y="894970"/>
                  </a:lnTo>
                  <a:lnTo>
                    <a:pt x="0" y="886399"/>
                  </a:lnTo>
                  <a:lnTo>
                    <a:pt x="0" y="877511"/>
                  </a:lnTo>
                  <a:lnTo>
                    <a:pt x="952" y="868622"/>
                  </a:lnTo>
                  <a:lnTo>
                    <a:pt x="2538" y="859734"/>
                  </a:lnTo>
                  <a:lnTo>
                    <a:pt x="5075" y="851163"/>
                  </a:lnTo>
                  <a:lnTo>
                    <a:pt x="8882" y="842909"/>
                  </a:lnTo>
                  <a:lnTo>
                    <a:pt x="10785" y="838782"/>
                  </a:lnTo>
                  <a:lnTo>
                    <a:pt x="13006" y="834656"/>
                  </a:lnTo>
                  <a:lnTo>
                    <a:pt x="15544" y="831164"/>
                  </a:lnTo>
                  <a:lnTo>
                    <a:pt x="18082" y="827354"/>
                  </a:lnTo>
                  <a:lnTo>
                    <a:pt x="20937" y="823545"/>
                  </a:lnTo>
                  <a:lnTo>
                    <a:pt x="24109" y="820053"/>
                  </a:lnTo>
                  <a:lnTo>
                    <a:pt x="27281" y="816561"/>
                  </a:lnTo>
                  <a:lnTo>
                    <a:pt x="30771" y="813069"/>
                  </a:lnTo>
                  <a:lnTo>
                    <a:pt x="80575" y="775611"/>
                  </a:lnTo>
                  <a:lnTo>
                    <a:pt x="189700" y="694028"/>
                  </a:lnTo>
                  <a:lnTo>
                    <a:pt x="248386" y="650220"/>
                  </a:lnTo>
                  <a:lnTo>
                    <a:pt x="300094" y="612127"/>
                  </a:lnTo>
                  <a:lnTo>
                    <a:pt x="321348" y="596572"/>
                  </a:lnTo>
                  <a:lnTo>
                    <a:pt x="337843" y="585144"/>
                  </a:lnTo>
                  <a:lnTo>
                    <a:pt x="349263" y="577208"/>
                  </a:lnTo>
                  <a:lnTo>
                    <a:pt x="352436" y="574986"/>
                  </a:lnTo>
                  <a:lnTo>
                    <a:pt x="354022" y="574351"/>
                  </a:lnTo>
                  <a:lnTo>
                    <a:pt x="460926" y="562606"/>
                  </a:lnTo>
                  <a:lnTo>
                    <a:pt x="554190" y="552448"/>
                  </a:lnTo>
                  <a:lnTo>
                    <a:pt x="595112" y="548003"/>
                  </a:lnTo>
                  <a:lnTo>
                    <a:pt x="631275" y="544512"/>
                  </a:lnTo>
                  <a:lnTo>
                    <a:pt x="663315" y="541655"/>
                  </a:lnTo>
                  <a:lnTo>
                    <a:pt x="690596" y="539750"/>
                  </a:lnTo>
                  <a:close/>
                  <a:moveTo>
                    <a:pt x="912333" y="0"/>
                  </a:moveTo>
                  <a:lnTo>
                    <a:pt x="923772" y="0"/>
                  </a:lnTo>
                  <a:lnTo>
                    <a:pt x="935529" y="0"/>
                  </a:lnTo>
                  <a:lnTo>
                    <a:pt x="943791" y="636"/>
                  </a:lnTo>
                  <a:lnTo>
                    <a:pt x="952052" y="1908"/>
                  </a:lnTo>
                  <a:lnTo>
                    <a:pt x="960632" y="3817"/>
                  </a:lnTo>
                  <a:lnTo>
                    <a:pt x="969211" y="5407"/>
                  </a:lnTo>
                  <a:lnTo>
                    <a:pt x="977473" y="8270"/>
                  </a:lnTo>
                  <a:lnTo>
                    <a:pt x="986052" y="11451"/>
                  </a:lnTo>
                  <a:lnTo>
                    <a:pt x="993996" y="14949"/>
                  </a:lnTo>
                  <a:lnTo>
                    <a:pt x="1001940" y="19084"/>
                  </a:lnTo>
                  <a:lnTo>
                    <a:pt x="1010202" y="22901"/>
                  </a:lnTo>
                  <a:lnTo>
                    <a:pt x="1017828" y="27990"/>
                  </a:lnTo>
                  <a:lnTo>
                    <a:pt x="1025454" y="33080"/>
                  </a:lnTo>
                  <a:lnTo>
                    <a:pt x="1032762" y="39123"/>
                  </a:lnTo>
                  <a:lnTo>
                    <a:pt x="1039753" y="44848"/>
                  </a:lnTo>
                  <a:lnTo>
                    <a:pt x="1047061" y="51210"/>
                  </a:lnTo>
                  <a:lnTo>
                    <a:pt x="1053734" y="57889"/>
                  </a:lnTo>
                  <a:lnTo>
                    <a:pt x="1060407" y="65523"/>
                  </a:lnTo>
                  <a:lnTo>
                    <a:pt x="1066127" y="72839"/>
                  </a:lnTo>
                  <a:lnTo>
                    <a:pt x="1072164" y="80791"/>
                  </a:lnTo>
                  <a:lnTo>
                    <a:pt x="1077884" y="89061"/>
                  </a:lnTo>
                  <a:lnTo>
                    <a:pt x="1082968" y="97331"/>
                  </a:lnTo>
                  <a:lnTo>
                    <a:pt x="1087734" y="106555"/>
                  </a:lnTo>
                  <a:lnTo>
                    <a:pt x="1092183" y="115779"/>
                  </a:lnTo>
                  <a:lnTo>
                    <a:pt x="1096313" y="125003"/>
                  </a:lnTo>
                  <a:lnTo>
                    <a:pt x="1100127" y="134546"/>
                  </a:lnTo>
                  <a:lnTo>
                    <a:pt x="1103304" y="145042"/>
                  </a:lnTo>
                  <a:lnTo>
                    <a:pt x="1106164" y="155220"/>
                  </a:lnTo>
                  <a:lnTo>
                    <a:pt x="1108706" y="166035"/>
                  </a:lnTo>
                  <a:lnTo>
                    <a:pt x="1110612" y="176849"/>
                  </a:lnTo>
                  <a:lnTo>
                    <a:pt x="1111566" y="187982"/>
                  </a:lnTo>
                  <a:lnTo>
                    <a:pt x="1112519" y="199433"/>
                  </a:lnTo>
                  <a:lnTo>
                    <a:pt x="1112837" y="210883"/>
                  </a:lnTo>
                  <a:lnTo>
                    <a:pt x="1112519" y="222970"/>
                  </a:lnTo>
                  <a:lnTo>
                    <a:pt x="1110930" y="247144"/>
                  </a:lnTo>
                  <a:lnTo>
                    <a:pt x="1109024" y="271636"/>
                  </a:lnTo>
                  <a:lnTo>
                    <a:pt x="1106164" y="296764"/>
                  </a:lnTo>
                  <a:lnTo>
                    <a:pt x="1104575" y="308851"/>
                  </a:lnTo>
                  <a:lnTo>
                    <a:pt x="1102351" y="321574"/>
                  </a:lnTo>
                  <a:lnTo>
                    <a:pt x="1100444" y="333978"/>
                  </a:lnTo>
                  <a:lnTo>
                    <a:pt x="1097902" y="345747"/>
                  </a:lnTo>
                  <a:lnTo>
                    <a:pt x="1095360" y="358152"/>
                  </a:lnTo>
                  <a:lnTo>
                    <a:pt x="1092183" y="369921"/>
                  </a:lnTo>
                  <a:lnTo>
                    <a:pt x="1089323" y="381372"/>
                  </a:lnTo>
                  <a:lnTo>
                    <a:pt x="1085510" y="393140"/>
                  </a:lnTo>
                  <a:lnTo>
                    <a:pt x="1082014" y="404273"/>
                  </a:lnTo>
                  <a:lnTo>
                    <a:pt x="1077884" y="415406"/>
                  </a:lnTo>
                  <a:lnTo>
                    <a:pt x="1073753" y="425902"/>
                  </a:lnTo>
                  <a:lnTo>
                    <a:pt x="1068986" y="436080"/>
                  </a:lnTo>
                  <a:lnTo>
                    <a:pt x="1063585" y="445941"/>
                  </a:lnTo>
                  <a:lnTo>
                    <a:pt x="1058501" y="455483"/>
                  </a:lnTo>
                  <a:lnTo>
                    <a:pt x="1052463" y="464389"/>
                  </a:lnTo>
                  <a:lnTo>
                    <a:pt x="1046108" y="472977"/>
                  </a:lnTo>
                  <a:lnTo>
                    <a:pt x="1039753" y="481247"/>
                  </a:lnTo>
                  <a:lnTo>
                    <a:pt x="1032762" y="488563"/>
                  </a:lnTo>
                  <a:lnTo>
                    <a:pt x="1025454" y="495242"/>
                  </a:lnTo>
                  <a:lnTo>
                    <a:pt x="1017510" y="501922"/>
                  </a:lnTo>
                  <a:lnTo>
                    <a:pt x="1009248" y="507647"/>
                  </a:lnTo>
                  <a:lnTo>
                    <a:pt x="1000351" y="512736"/>
                  </a:lnTo>
                  <a:lnTo>
                    <a:pt x="991454" y="516871"/>
                  </a:lnTo>
                  <a:lnTo>
                    <a:pt x="981921" y="520688"/>
                  </a:lnTo>
                  <a:lnTo>
                    <a:pt x="971435" y="523551"/>
                  </a:lnTo>
                  <a:lnTo>
                    <a:pt x="960949" y="525778"/>
                  </a:lnTo>
                  <a:lnTo>
                    <a:pt x="953005" y="526732"/>
                  </a:lnTo>
                  <a:lnTo>
                    <a:pt x="944426" y="527050"/>
                  </a:lnTo>
                  <a:lnTo>
                    <a:pt x="935847" y="526414"/>
                  </a:lnTo>
                  <a:lnTo>
                    <a:pt x="926314" y="525141"/>
                  </a:lnTo>
                  <a:lnTo>
                    <a:pt x="917099" y="523233"/>
                  </a:lnTo>
                  <a:lnTo>
                    <a:pt x="907884" y="520688"/>
                  </a:lnTo>
                  <a:lnTo>
                    <a:pt x="898669" y="517190"/>
                  </a:lnTo>
                  <a:lnTo>
                    <a:pt x="888819" y="513373"/>
                  </a:lnTo>
                  <a:lnTo>
                    <a:pt x="879286" y="508283"/>
                  </a:lnTo>
                  <a:lnTo>
                    <a:pt x="869118" y="503194"/>
                  </a:lnTo>
                  <a:lnTo>
                    <a:pt x="859585" y="496833"/>
                  </a:lnTo>
                  <a:lnTo>
                    <a:pt x="849735" y="490153"/>
                  </a:lnTo>
                  <a:lnTo>
                    <a:pt x="840202" y="482837"/>
                  </a:lnTo>
                  <a:lnTo>
                    <a:pt x="830987" y="474886"/>
                  </a:lnTo>
                  <a:lnTo>
                    <a:pt x="821454" y="465979"/>
                  </a:lnTo>
                  <a:lnTo>
                    <a:pt x="812239" y="456755"/>
                  </a:lnTo>
                  <a:lnTo>
                    <a:pt x="803342" y="446577"/>
                  </a:lnTo>
                  <a:lnTo>
                    <a:pt x="794445" y="435762"/>
                  </a:lnTo>
                  <a:lnTo>
                    <a:pt x="786183" y="424630"/>
                  </a:lnTo>
                  <a:lnTo>
                    <a:pt x="778240" y="412225"/>
                  </a:lnTo>
                  <a:lnTo>
                    <a:pt x="770296" y="400138"/>
                  </a:lnTo>
                  <a:lnTo>
                    <a:pt x="762987" y="386779"/>
                  </a:lnTo>
                  <a:lnTo>
                    <a:pt x="756314" y="372784"/>
                  </a:lnTo>
                  <a:lnTo>
                    <a:pt x="749324" y="358470"/>
                  </a:lnTo>
                  <a:lnTo>
                    <a:pt x="743604" y="343203"/>
                  </a:lnTo>
                  <a:lnTo>
                    <a:pt x="738202" y="327617"/>
                  </a:lnTo>
                  <a:lnTo>
                    <a:pt x="733436" y="311077"/>
                  </a:lnTo>
                  <a:lnTo>
                    <a:pt x="728987" y="294219"/>
                  </a:lnTo>
                  <a:lnTo>
                    <a:pt x="725810" y="276725"/>
                  </a:lnTo>
                  <a:lnTo>
                    <a:pt x="722632" y="258595"/>
                  </a:lnTo>
                  <a:lnTo>
                    <a:pt x="720408" y="240146"/>
                  </a:lnTo>
                  <a:lnTo>
                    <a:pt x="719137" y="221062"/>
                  </a:lnTo>
                  <a:lnTo>
                    <a:pt x="719772" y="209293"/>
                  </a:lnTo>
                  <a:lnTo>
                    <a:pt x="721361" y="197206"/>
                  </a:lnTo>
                  <a:lnTo>
                    <a:pt x="722632" y="185756"/>
                  </a:lnTo>
                  <a:lnTo>
                    <a:pt x="724856" y="174623"/>
                  </a:lnTo>
                  <a:lnTo>
                    <a:pt x="727399" y="163490"/>
                  </a:lnTo>
                  <a:lnTo>
                    <a:pt x="730576" y="152676"/>
                  </a:lnTo>
                  <a:lnTo>
                    <a:pt x="734389" y="142179"/>
                  </a:lnTo>
                  <a:lnTo>
                    <a:pt x="737884" y="131683"/>
                  </a:lnTo>
                  <a:lnTo>
                    <a:pt x="742333" y="121823"/>
                  </a:lnTo>
                  <a:lnTo>
                    <a:pt x="746782" y="111962"/>
                  </a:lnTo>
                  <a:lnTo>
                    <a:pt x="752184" y="102420"/>
                  </a:lnTo>
                  <a:lnTo>
                    <a:pt x="757268" y="93514"/>
                  </a:lnTo>
                  <a:lnTo>
                    <a:pt x="763305" y="84290"/>
                  </a:lnTo>
                  <a:lnTo>
                    <a:pt x="769660" y="76338"/>
                  </a:lnTo>
                  <a:lnTo>
                    <a:pt x="776015" y="68068"/>
                  </a:lnTo>
                  <a:lnTo>
                    <a:pt x="783006" y="60116"/>
                  </a:lnTo>
                  <a:lnTo>
                    <a:pt x="790314" y="53118"/>
                  </a:lnTo>
                  <a:lnTo>
                    <a:pt x="797940" y="46121"/>
                  </a:lnTo>
                  <a:lnTo>
                    <a:pt x="805567" y="39759"/>
                  </a:lnTo>
                  <a:lnTo>
                    <a:pt x="813828" y="33398"/>
                  </a:lnTo>
                  <a:lnTo>
                    <a:pt x="822725" y="27990"/>
                  </a:lnTo>
                  <a:lnTo>
                    <a:pt x="831305" y="22901"/>
                  </a:lnTo>
                  <a:lnTo>
                    <a:pt x="840520" y="18130"/>
                  </a:lnTo>
                  <a:lnTo>
                    <a:pt x="849735" y="13995"/>
                  </a:lnTo>
                  <a:lnTo>
                    <a:pt x="859903" y="10496"/>
                  </a:lnTo>
                  <a:lnTo>
                    <a:pt x="870071" y="7316"/>
                  </a:lnTo>
                  <a:lnTo>
                    <a:pt x="879922" y="4771"/>
                  </a:lnTo>
                  <a:lnTo>
                    <a:pt x="890725" y="2544"/>
                  </a:lnTo>
                  <a:lnTo>
                    <a:pt x="901529" y="954"/>
                  </a:lnTo>
                  <a:lnTo>
                    <a:pt x="9123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26" name="淘宝网Chenying0907出品 25"/>
          <p:cNvGrpSpPr/>
          <p:nvPr/>
        </p:nvGrpSpPr>
        <p:grpSpPr>
          <a:xfrm>
            <a:off x="5128155" y="1720989"/>
            <a:ext cx="5176987" cy="1198080"/>
            <a:chOff x="5128155" y="1720989"/>
            <a:chExt cx="5176987" cy="1198080"/>
          </a:xfrm>
        </p:grpSpPr>
        <p:sp>
          <p:nvSpPr>
            <p:cNvPr id="27" name="MH_SubTitle_1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5128155" y="1720989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eaLnBrk="1" hangingPunct="1"/>
              <a:r>
                <a:rPr lang="zh-CN" altLang="en-US" b="1" dirty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文字标题</a:t>
              </a:r>
              <a:endParaRPr lang="en-US" altLang="zh-CN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淘宝网Chenying0907出品 5"/>
            <p:cNvSpPr>
              <a:spLocks/>
            </p:cNvSpPr>
            <p:nvPr/>
          </p:nvSpPr>
          <p:spPr bwMode="auto">
            <a:xfrm>
              <a:off x="5411787" y="2106561"/>
              <a:ext cx="4893355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5820963" y="3390944"/>
            <a:ext cx="4905093" cy="1224827"/>
            <a:chOff x="5820963" y="3390944"/>
            <a:chExt cx="4905093" cy="1224827"/>
          </a:xfrm>
        </p:grpSpPr>
        <p:sp>
          <p:nvSpPr>
            <p:cNvPr id="30" name="MH_SubTitle_1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flipH="1">
              <a:off x="5820964" y="3390944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b="1" dirty="0" smtClean="0">
                  <a:solidFill>
                    <a:srgbClr val="00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zh-CN" b="1" dirty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淘宝网Chenying0907出品 5"/>
            <p:cNvSpPr>
              <a:spLocks/>
            </p:cNvSpPr>
            <p:nvPr/>
          </p:nvSpPr>
          <p:spPr bwMode="auto">
            <a:xfrm>
              <a:off x="5820963" y="3803263"/>
              <a:ext cx="4905093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2" name="淘宝网Chenying0907出品 31"/>
          <p:cNvGrpSpPr/>
          <p:nvPr/>
        </p:nvGrpSpPr>
        <p:grpSpPr>
          <a:xfrm>
            <a:off x="5198378" y="5026932"/>
            <a:ext cx="5106764" cy="1259973"/>
            <a:chOff x="5198378" y="5026932"/>
            <a:chExt cx="5106764" cy="1259973"/>
          </a:xfrm>
        </p:grpSpPr>
        <p:sp>
          <p:nvSpPr>
            <p:cNvPr id="33" name="MH_SubTitle_1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flipH="1">
              <a:off x="5198378" y="5026932"/>
              <a:ext cx="3195637" cy="4206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添加文字标题</a:t>
              </a:r>
              <a:endParaRPr lang="en-US" altLang="zh-CN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淘宝网Chenying0907出品 5"/>
            <p:cNvSpPr>
              <a:spLocks/>
            </p:cNvSpPr>
            <p:nvPr/>
          </p:nvSpPr>
          <p:spPr bwMode="auto">
            <a:xfrm>
              <a:off x="5268273" y="5474397"/>
              <a:ext cx="5036869" cy="8125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 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15489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5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F835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F8353D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F8353D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F8353D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F8353D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MH_Other_1"/>
          <p:cNvSpPr>
            <a:spLocks/>
          </p:cNvSpPr>
          <p:nvPr>
            <p:custDataLst>
              <p:tags r:id="rId1"/>
            </p:custDataLst>
          </p:nvPr>
        </p:nvSpPr>
        <p:spPr bwMode="blackWhite">
          <a:xfrm flipH="1">
            <a:off x="2771305" y="2333228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1015628" y="1816853"/>
            <a:ext cx="5039356" cy="3455019"/>
            <a:chOff x="1015628" y="1816853"/>
            <a:chExt cx="5039356" cy="3455019"/>
          </a:xfrm>
        </p:grpSpPr>
        <p:grpSp>
          <p:nvGrpSpPr>
            <p:cNvPr id="18" name="淘宝网Chenying0907出品 17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31" name="MH_Other_2"/>
              <p:cNvSpPr>
                <a:spLocks/>
              </p:cNvSpPr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  <a:headEnd/>
                <a:tailEnd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32" name="淘宝网Chenying0907出品 31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33" name="淘宝网Chenying0907出品 32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F8353D"/>
                </a:solidFill>
                <a:ln w="28575" cap="flat">
                  <a:noFill/>
                  <a:prstDash val="solid"/>
                  <a:miter lim="800000"/>
                  <a:headEnd/>
                  <a:tailEnd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" name="KSO_Shape"/>
                <p:cNvSpPr>
                  <a:spLocks/>
                </p:cNvSpPr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9" name="淘宝网Chenying0907出品 18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26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7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8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9" name="MH_SubTitle_2"/>
              <p:cNvSpPr>
                <a:spLocks/>
              </p:cNvSpPr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FFB850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en-US" altLang="zh-CN" dirty="0" smtClean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30" name="淘宝网Chenying0907出品 2"/>
              <p:cNvSpPr txBox="1"/>
              <p:nvPr/>
            </p:nvSpPr>
            <p:spPr>
              <a:xfrm>
                <a:off x="1459928" y="3654953"/>
                <a:ext cx="5902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30%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淘宝网Chenying0907出品 19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21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2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3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4" name="MH_SubTitle_1"/>
              <p:cNvSpPr>
                <a:spLocks/>
              </p:cNvSpPr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ACBE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淘宝网Chenying0907出品 16"/>
              <p:cNvSpPr txBox="1"/>
              <p:nvPr/>
            </p:nvSpPr>
            <p:spPr>
              <a:xfrm>
                <a:off x="4976474" y="4816932"/>
                <a:ext cx="5581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 smtClean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70%</a:t>
                </a:r>
                <a:endParaRPr lang="zh-CN" altLang="en-US" b="1" dirty="0">
                  <a:solidFill>
                    <a:schemeClr val="bg1"/>
                  </a:solidFill>
                  <a:latin typeface="Impact MT Std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5" name="淘宝网Chenying0907出品 34"/>
          <p:cNvGrpSpPr/>
          <p:nvPr/>
        </p:nvGrpSpPr>
        <p:grpSpPr>
          <a:xfrm>
            <a:off x="7069527" y="1826378"/>
            <a:ext cx="4131873" cy="4194910"/>
            <a:chOff x="2030802" y="1611264"/>
            <a:chExt cx="4131873" cy="4194910"/>
          </a:xfrm>
        </p:grpSpPr>
        <p:sp>
          <p:nvSpPr>
            <p:cNvPr id="36" name="TextBox 10"/>
            <p:cNvSpPr txBox="1"/>
            <p:nvPr/>
          </p:nvSpPr>
          <p:spPr>
            <a:xfrm>
              <a:off x="2030802" y="161126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23"/>
            <p:cNvSpPr txBox="1"/>
            <p:nvPr/>
          </p:nvSpPr>
          <p:spPr>
            <a:xfrm>
              <a:off x="2030802" y="3099534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00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Box 24"/>
            <p:cNvSpPr txBox="1"/>
            <p:nvPr/>
          </p:nvSpPr>
          <p:spPr>
            <a:xfrm>
              <a:off x="2030802" y="457327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淘宝网Chenying0907出品 5"/>
            <p:cNvSpPr>
              <a:spLocks/>
            </p:cNvSpPr>
            <p:nvPr/>
          </p:nvSpPr>
          <p:spPr bwMode="auto">
            <a:xfrm>
              <a:off x="2135577" y="1953441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0" name="淘宝网Chenying0907出品 5"/>
            <p:cNvSpPr>
              <a:spLocks/>
            </p:cNvSpPr>
            <p:nvPr/>
          </p:nvSpPr>
          <p:spPr bwMode="auto">
            <a:xfrm>
              <a:off x="2135577" y="3418077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41" name="淘宝网Chenying0907出品 5"/>
            <p:cNvSpPr>
              <a:spLocks/>
            </p:cNvSpPr>
            <p:nvPr/>
          </p:nvSpPr>
          <p:spPr bwMode="auto">
            <a:xfrm>
              <a:off x="2135577" y="4898661"/>
              <a:ext cx="4027098" cy="907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此处添加详细文本描述，建议与标题相关并符合整体语言风格，语言描述尽量简洁生动。尽量将每页幻灯片的字数控制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在</a:t>
              </a:r>
              <a:r>
                <a:rPr lang="en-US" altLang="zh-CN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200</a:t>
              </a: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字</a:t>
              </a:r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以内。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2" name="淘宝网Chenying0907出品 41"/>
          <p:cNvGrpSpPr/>
          <p:nvPr/>
        </p:nvGrpSpPr>
        <p:grpSpPr>
          <a:xfrm>
            <a:off x="6393975" y="1731074"/>
            <a:ext cx="600444" cy="3549370"/>
            <a:chOff x="6393975" y="1731074"/>
            <a:chExt cx="600444" cy="3549370"/>
          </a:xfrm>
        </p:grpSpPr>
        <p:sp>
          <p:nvSpPr>
            <p:cNvPr id="43" name="淘宝网Chenying0907出品 42"/>
            <p:cNvSpPr/>
            <p:nvPr/>
          </p:nvSpPr>
          <p:spPr bwMode="blackWhite">
            <a:xfrm>
              <a:off x="6393975" y="1731074"/>
              <a:ext cx="600444" cy="3549370"/>
            </a:xfrm>
            <a:custGeom>
              <a:avLst/>
              <a:gdLst>
                <a:gd name="connsiteX0" fmla="*/ 300222 w 600444"/>
                <a:gd name="connsiteY0" fmla="*/ 0 h 3549370"/>
                <a:gd name="connsiteX1" fmla="*/ 600444 w 600444"/>
                <a:gd name="connsiteY1" fmla="*/ 300222 h 3549370"/>
                <a:gd name="connsiteX2" fmla="*/ 468079 w 600444"/>
                <a:gd name="connsiteY2" fmla="*/ 549171 h 3549370"/>
                <a:gd name="connsiteX3" fmla="*/ 428714 w 600444"/>
                <a:gd name="connsiteY3" fmla="*/ 570538 h 3549370"/>
                <a:gd name="connsiteX4" fmla="*/ 428714 w 600444"/>
                <a:gd name="connsiteY4" fmla="*/ 1533984 h 3549370"/>
                <a:gd name="connsiteX5" fmla="*/ 468079 w 600444"/>
                <a:gd name="connsiteY5" fmla="*/ 1555350 h 3549370"/>
                <a:gd name="connsiteX6" fmla="*/ 600444 w 600444"/>
                <a:gd name="connsiteY6" fmla="*/ 1804299 h 3549370"/>
                <a:gd name="connsiteX7" fmla="*/ 468079 w 600444"/>
                <a:gd name="connsiteY7" fmla="*/ 2053248 h 3549370"/>
                <a:gd name="connsiteX8" fmla="*/ 428714 w 600444"/>
                <a:gd name="connsiteY8" fmla="*/ 2074615 h 3549370"/>
                <a:gd name="connsiteX9" fmla="*/ 428714 w 600444"/>
                <a:gd name="connsiteY9" fmla="*/ 2978833 h 3549370"/>
                <a:gd name="connsiteX10" fmla="*/ 468079 w 600444"/>
                <a:gd name="connsiteY10" fmla="*/ 3000199 h 3549370"/>
                <a:gd name="connsiteX11" fmla="*/ 600444 w 600444"/>
                <a:gd name="connsiteY11" fmla="*/ 3249148 h 3549370"/>
                <a:gd name="connsiteX12" fmla="*/ 300222 w 600444"/>
                <a:gd name="connsiteY12" fmla="*/ 3549370 h 3549370"/>
                <a:gd name="connsiteX13" fmla="*/ 0 w 600444"/>
                <a:gd name="connsiteY13" fmla="*/ 3249148 h 3549370"/>
                <a:gd name="connsiteX14" fmla="*/ 132365 w 600444"/>
                <a:gd name="connsiteY14" fmla="*/ 3000199 h 3549370"/>
                <a:gd name="connsiteX15" fmla="*/ 171730 w 600444"/>
                <a:gd name="connsiteY15" fmla="*/ 2978833 h 3549370"/>
                <a:gd name="connsiteX16" fmla="*/ 171730 w 600444"/>
                <a:gd name="connsiteY16" fmla="*/ 2074615 h 3549370"/>
                <a:gd name="connsiteX17" fmla="*/ 132365 w 600444"/>
                <a:gd name="connsiteY17" fmla="*/ 2053248 h 3549370"/>
                <a:gd name="connsiteX18" fmla="*/ 0 w 600444"/>
                <a:gd name="connsiteY18" fmla="*/ 1804299 h 3549370"/>
                <a:gd name="connsiteX19" fmla="*/ 132365 w 600444"/>
                <a:gd name="connsiteY19" fmla="*/ 1555350 h 3549370"/>
                <a:gd name="connsiteX20" fmla="*/ 171730 w 600444"/>
                <a:gd name="connsiteY20" fmla="*/ 1533984 h 3549370"/>
                <a:gd name="connsiteX21" fmla="*/ 171730 w 600444"/>
                <a:gd name="connsiteY21" fmla="*/ 570538 h 3549370"/>
                <a:gd name="connsiteX22" fmla="*/ 132365 w 600444"/>
                <a:gd name="connsiteY22" fmla="*/ 549171 h 3549370"/>
                <a:gd name="connsiteX23" fmla="*/ 0 w 600444"/>
                <a:gd name="connsiteY23" fmla="*/ 300222 h 3549370"/>
                <a:gd name="connsiteX24" fmla="*/ 300222 w 600444"/>
                <a:gd name="connsiteY24" fmla="*/ 0 h 354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600444" h="3549370">
                  <a:moveTo>
                    <a:pt x="300222" y="0"/>
                  </a:moveTo>
                  <a:cubicBezTo>
                    <a:pt x="466030" y="0"/>
                    <a:pt x="600444" y="134414"/>
                    <a:pt x="600444" y="300222"/>
                  </a:cubicBezTo>
                  <a:cubicBezTo>
                    <a:pt x="600444" y="403852"/>
                    <a:pt x="547939" y="495219"/>
                    <a:pt x="468079" y="549171"/>
                  </a:cubicBezTo>
                  <a:lnTo>
                    <a:pt x="428714" y="570538"/>
                  </a:lnTo>
                  <a:lnTo>
                    <a:pt x="428714" y="1533984"/>
                  </a:lnTo>
                  <a:lnTo>
                    <a:pt x="468079" y="1555350"/>
                  </a:lnTo>
                  <a:cubicBezTo>
                    <a:pt x="547939" y="1609302"/>
                    <a:pt x="600444" y="1700669"/>
                    <a:pt x="600444" y="1804299"/>
                  </a:cubicBezTo>
                  <a:cubicBezTo>
                    <a:pt x="600444" y="1907929"/>
                    <a:pt x="547939" y="1999296"/>
                    <a:pt x="468079" y="2053248"/>
                  </a:cubicBezTo>
                  <a:lnTo>
                    <a:pt x="428714" y="2074615"/>
                  </a:lnTo>
                  <a:lnTo>
                    <a:pt x="428714" y="2978833"/>
                  </a:lnTo>
                  <a:lnTo>
                    <a:pt x="468079" y="3000199"/>
                  </a:lnTo>
                  <a:cubicBezTo>
                    <a:pt x="547939" y="3054152"/>
                    <a:pt x="600444" y="3145518"/>
                    <a:pt x="600444" y="3249148"/>
                  </a:cubicBezTo>
                  <a:cubicBezTo>
                    <a:pt x="600444" y="3414956"/>
                    <a:pt x="466030" y="3549370"/>
                    <a:pt x="300222" y="3549370"/>
                  </a:cubicBezTo>
                  <a:cubicBezTo>
                    <a:pt x="134414" y="3549370"/>
                    <a:pt x="0" y="3414956"/>
                    <a:pt x="0" y="3249148"/>
                  </a:cubicBezTo>
                  <a:cubicBezTo>
                    <a:pt x="0" y="3145518"/>
                    <a:pt x="52505" y="3054152"/>
                    <a:pt x="132365" y="3000199"/>
                  </a:cubicBezTo>
                  <a:lnTo>
                    <a:pt x="171730" y="2978833"/>
                  </a:lnTo>
                  <a:lnTo>
                    <a:pt x="171730" y="2074615"/>
                  </a:lnTo>
                  <a:lnTo>
                    <a:pt x="132365" y="2053248"/>
                  </a:lnTo>
                  <a:cubicBezTo>
                    <a:pt x="52505" y="1999296"/>
                    <a:pt x="0" y="1907929"/>
                    <a:pt x="0" y="1804299"/>
                  </a:cubicBezTo>
                  <a:cubicBezTo>
                    <a:pt x="0" y="1700669"/>
                    <a:pt x="52505" y="1609302"/>
                    <a:pt x="132365" y="1555350"/>
                  </a:cubicBezTo>
                  <a:lnTo>
                    <a:pt x="171730" y="1533984"/>
                  </a:lnTo>
                  <a:lnTo>
                    <a:pt x="171730" y="570538"/>
                  </a:lnTo>
                  <a:lnTo>
                    <a:pt x="132365" y="549171"/>
                  </a:lnTo>
                  <a:cubicBezTo>
                    <a:pt x="52505" y="495219"/>
                    <a:pt x="0" y="403852"/>
                    <a:pt x="0" y="300222"/>
                  </a:cubicBezTo>
                  <a:cubicBezTo>
                    <a:pt x="0" y="134414"/>
                    <a:pt x="134414" y="0"/>
                    <a:pt x="300222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>
              <a:innerShdw blurRad="190500" dist="50800" dir="13500000">
                <a:prstClr val="black">
                  <a:alpha val="42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grpSp>
          <p:nvGrpSpPr>
            <p:cNvPr id="44" name="淘宝网Chenying0907出品 43"/>
            <p:cNvGrpSpPr/>
            <p:nvPr/>
          </p:nvGrpSpPr>
          <p:grpSpPr>
            <a:xfrm>
              <a:off x="6461565" y="4740846"/>
              <a:ext cx="465264" cy="465265"/>
              <a:chOff x="6447927" y="4740846"/>
              <a:chExt cx="465264" cy="465265"/>
            </a:xfrm>
          </p:grpSpPr>
          <p:sp>
            <p:nvSpPr>
              <p:cNvPr id="51" name="淘宝网Chenying0907出品 50"/>
              <p:cNvSpPr/>
              <p:nvPr/>
            </p:nvSpPr>
            <p:spPr>
              <a:xfrm flipH="1">
                <a:off x="6447927" y="4740846"/>
                <a:ext cx="465264" cy="465265"/>
              </a:xfrm>
              <a:prstGeom prst="ellipse">
                <a:avLst/>
              </a:prstGeom>
              <a:solidFill>
                <a:srgbClr val="F8353D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2" name="KSO_Shape"/>
              <p:cNvSpPr>
                <a:spLocks/>
              </p:cNvSpPr>
              <p:nvPr/>
            </p:nvSpPr>
            <p:spPr bwMode="auto">
              <a:xfrm>
                <a:off x="6540262" y="4855228"/>
                <a:ext cx="280594" cy="217460"/>
              </a:xfrm>
              <a:custGeom>
                <a:avLst/>
                <a:gdLst>
                  <a:gd name="T0" fmla="*/ 2017136 w 3240087"/>
                  <a:gd name="T1" fmla="*/ 1939157 h 2513013"/>
                  <a:gd name="T2" fmla="*/ 792729 w 3240087"/>
                  <a:gd name="T3" fmla="*/ 1060450 h 2513013"/>
                  <a:gd name="T4" fmla="*/ 1301750 w 3240087"/>
                  <a:gd name="T5" fmla="*/ 2513013 h 2513013"/>
                  <a:gd name="T6" fmla="*/ 1554331 w 3240087"/>
                  <a:gd name="T7" fmla="*/ 753428 h 2513013"/>
                  <a:gd name="T8" fmla="*/ 1460048 w 3240087"/>
                  <a:gd name="T9" fmla="*/ 768668 h 2513013"/>
                  <a:gd name="T10" fmla="*/ 1385130 w 3240087"/>
                  <a:gd name="T11" fmla="*/ 795338 h 2513013"/>
                  <a:gd name="T12" fmla="*/ 1329893 w 3240087"/>
                  <a:gd name="T13" fmla="*/ 833438 h 2513013"/>
                  <a:gd name="T14" fmla="*/ 1294022 w 3240087"/>
                  <a:gd name="T15" fmla="*/ 883285 h 2513013"/>
                  <a:gd name="T16" fmla="*/ 1277514 w 3240087"/>
                  <a:gd name="T17" fmla="*/ 944880 h 2513013"/>
                  <a:gd name="T18" fmla="*/ 1278784 w 3240087"/>
                  <a:gd name="T19" fmla="*/ 999173 h 2513013"/>
                  <a:gd name="T20" fmla="*/ 1289577 w 3240087"/>
                  <a:gd name="T21" fmla="*/ 1043940 h 2513013"/>
                  <a:gd name="T22" fmla="*/ 1309259 w 3240087"/>
                  <a:gd name="T23" fmla="*/ 1084263 h 2513013"/>
                  <a:gd name="T24" fmla="*/ 1365448 w 3240087"/>
                  <a:gd name="T25" fmla="*/ 1148715 h 2513013"/>
                  <a:gd name="T26" fmla="*/ 1452112 w 3240087"/>
                  <a:gd name="T27" fmla="*/ 1200786 h 2513013"/>
                  <a:gd name="T28" fmla="*/ 1598774 w 3240087"/>
                  <a:gd name="T29" fmla="*/ 1275081 h 2513013"/>
                  <a:gd name="T30" fmla="*/ 1631472 w 3240087"/>
                  <a:gd name="T31" fmla="*/ 1300163 h 2513013"/>
                  <a:gd name="T32" fmla="*/ 1648614 w 3240087"/>
                  <a:gd name="T33" fmla="*/ 1327786 h 2513013"/>
                  <a:gd name="T34" fmla="*/ 1658455 w 3240087"/>
                  <a:gd name="T35" fmla="*/ 1403668 h 2513013"/>
                  <a:gd name="T36" fmla="*/ 1653376 w 3240087"/>
                  <a:gd name="T37" fmla="*/ 1450658 h 2513013"/>
                  <a:gd name="T38" fmla="*/ 1632741 w 3240087"/>
                  <a:gd name="T39" fmla="*/ 1471931 h 2513013"/>
                  <a:gd name="T40" fmla="*/ 1595917 w 3240087"/>
                  <a:gd name="T41" fmla="*/ 1477328 h 2513013"/>
                  <a:gd name="T42" fmla="*/ 1572426 w 3240087"/>
                  <a:gd name="T43" fmla="*/ 1469708 h 2513013"/>
                  <a:gd name="T44" fmla="*/ 1562902 w 3240087"/>
                  <a:gd name="T45" fmla="*/ 1457008 h 2513013"/>
                  <a:gd name="T46" fmla="*/ 1555601 w 3240087"/>
                  <a:gd name="T47" fmla="*/ 1406208 h 2513013"/>
                  <a:gd name="T48" fmla="*/ 1280689 w 3240087"/>
                  <a:gd name="T49" fmla="*/ 1341121 h 2513013"/>
                  <a:gd name="T50" fmla="*/ 1292117 w 3240087"/>
                  <a:gd name="T51" fmla="*/ 1434783 h 2513013"/>
                  <a:gd name="T52" fmla="*/ 1312751 w 3240087"/>
                  <a:gd name="T53" fmla="*/ 1484313 h 2513013"/>
                  <a:gd name="T54" fmla="*/ 1334655 w 3240087"/>
                  <a:gd name="T55" fmla="*/ 1514158 h 2513013"/>
                  <a:gd name="T56" fmla="*/ 1362591 w 3240087"/>
                  <a:gd name="T57" fmla="*/ 1538288 h 2513013"/>
                  <a:gd name="T58" fmla="*/ 1427986 w 3240087"/>
                  <a:gd name="T59" fmla="*/ 1573848 h 2513013"/>
                  <a:gd name="T60" fmla="*/ 1500999 w 3240087"/>
                  <a:gd name="T61" fmla="*/ 1596073 h 2513013"/>
                  <a:gd name="T62" fmla="*/ 1680359 w 3240087"/>
                  <a:gd name="T63" fmla="*/ 1684973 h 2513013"/>
                  <a:gd name="T64" fmla="*/ 1761626 w 3240087"/>
                  <a:gd name="T65" fmla="*/ 1591628 h 2513013"/>
                  <a:gd name="T66" fmla="*/ 1840672 w 3240087"/>
                  <a:gd name="T67" fmla="*/ 1562101 h 2513013"/>
                  <a:gd name="T68" fmla="*/ 1900035 w 3240087"/>
                  <a:gd name="T69" fmla="*/ 1518286 h 2513013"/>
                  <a:gd name="T70" fmla="*/ 1939716 w 3240087"/>
                  <a:gd name="T71" fmla="*/ 1461136 h 2513013"/>
                  <a:gd name="T72" fmla="*/ 1959398 w 3240087"/>
                  <a:gd name="T73" fmla="*/ 1390333 h 2513013"/>
                  <a:gd name="T74" fmla="*/ 1960350 w 3240087"/>
                  <a:gd name="T75" fmla="*/ 1316038 h 2513013"/>
                  <a:gd name="T76" fmla="*/ 1951779 w 3240087"/>
                  <a:gd name="T77" fmla="*/ 1271271 h 2513013"/>
                  <a:gd name="T78" fmla="*/ 1935907 w 3240087"/>
                  <a:gd name="T79" fmla="*/ 1232536 h 2513013"/>
                  <a:gd name="T80" fmla="*/ 1890194 w 3240087"/>
                  <a:gd name="T81" fmla="*/ 1173798 h 2513013"/>
                  <a:gd name="T82" fmla="*/ 1817180 w 3240087"/>
                  <a:gd name="T83" fmla="*/ 1128078 h 2513013"/>
                  <a:gd name="T84" fmla="*/ 1674327 w 3240087"/>
                  <a:gd name="T85" fmla="*/ 1059180 h 2513013"/>
                  <a:gd name="T86" fmla="*/ 1581949 w 3240087"/>
                  <a:gd name="T87" fmla="*/ 1008380 h 2513013"/>
                  <a:gd name="T88" fmla="*/ 1566394 w 3240087"/>
                  <a:gd name="T89" fmla="*/ 989013 h 2513013"/>
                  <a:gd name="T90" fmla="*/ 1557823 w 3240087"/>
                  <a:gd name="T91" fmla="*/ 962025 h 2513013"/>
                  <a:gd name="T92" fmla="*/ 1557823 w 3240087"/>
                  <a:gd name="T93" fmla="*/ 918528 h 2513013"/>
                  <a:gd name="T94" fmla="*/ 1572108 w 3240087"/>
                  <a:gd name="T95" fmla="*/ 890905 h 2513013"/>
                  <a:gd name="T96" fmla="*/ 1600361 w 3240087"/>
                  <a:gd name="T97" fmla="*/ 879793 h 2513013"/>
                  <a:gd name="T98" fmla="*/ 1636551 w 3240087"/>
                  <a:gd name="T99" fmla="*/ 886143 h 2513013"/>
                  <a:gd name="T100" fmla="*/ 1649249 w 3240087"/>
                  <a:gd name="T101" fmla="*/ 901700 h 2513013"/>
                  <a:gd name="T102" fmla="*/ 1656233 w 3240087"/>
                  <a:gd name="T103" fmla="*/ 956310 h 2513013"/>
                  <a:gd name="T104" fmla="*/ 1932732 w 3240087"/>
                  <a:gd name="T105" fmla="*/ 964883 h 2513013"/>
                  <a:gd name="T106" fmla="*/ 1923844 w 3240087"/>
                  <a:gd name="T107" fmla="*/ 900748 h 2513013"/>
                  <a:gd name="T108" fmla="*/ 1897495 w 3240087"/>
                  <a:gd name="T109" fmla="*/ 847725 h 2513013"/>
                  <a:gd name="T110" fmla="*/ 1853370 w 3240087"/>
                  <a:gd name="T111" fmla="*/ 806450 h 2513013"/>
                  <a:gd name="T112" fmla="*/ 1790832 w 3240087"/>
                  <a:gd name="T113" fmla="*/ 775970 h 2513013"/>
                  <a:gd name="T114" fmla="*/ 1710834 w 3240087"/>
                  <a:gd name="T115" fmla="*/ 757238 h 2513013"/>
                  <a:gd name="T116" fmla="*/ 2640012 w 3240087"/>
                  <a:gd name="T117" fmla="*/ 871220 h 2513013"/>
                  <a:gd name="T118" fmla="*/ 1619408 w 3240087"/>
                  <a:gd name="T119" fmla="*/ 0 h 25130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240087" h="2513013">
                    <a:moveTo>
                      <a:pt x="2446710" y="1060450"/>
                    </a:moveTo>
                    <a:lnTo>
                      <a:pt x="3240087" y="1736769"/>
                    </a:lnTo>
                    <a:lnTo>
                      <a:pt x="2830848" y="1736769"/>
                    </a:lnTo>
                    <a:lnTo>
                      <a:pt x="2956352" y="2513013"/>
                    </a:lnTo>
                    <a:lnTo>
                      <a:pt x="1936750" y="2513013"/>
                    </a:lnTo>
                    <a:lnTo>
                      <a:pt x="2017136" y="1939157"/>
                    </a:lnTo>
                    <a:lnTo>
                      <a:pt x="2275453" y="1939157"/>
                    </a:lnTo>
                    <a:lnTo>
                      <a:pt x="2351708" y="1939157"/>
                    </a:lnTo>
                    <a:lnTo>
                      <a:pt x="2338681" y="1859852"/>
                    </a:lnTo>
                    <a:lnTo>
                      <a:pt x="2238278" y="1237778"/>
                    </a:lnTo>
                    <a:lnTo>
                      <a:pt x="2446710" y="1060450"/>
                    </a:lnTo>
                    <a:close/>
                    <a:moveTo>
                      <a:pt x="792729" y="1060450"/>
                    </a:moveTo>
                    <a:lnTo>
                      <a:pt x="988531" y="1227309"/>
                    </a:lnTo>
                    <a:lnTo>
                      <a:pt x="899991" y="1861120"/>
                    </a:lnTo>
                    <a:lnTo>
                      <a:pt x="889201" y="1939157"/>
                    </a:lnTo>
                    <a:lnTo>
                      <a:pt x="963460" y="1939157"/>
                    </a:lnTo>
                    <a:lnTo>
                      <a:pt x="1209085" y="1939157"/>
                    </a:lnTo>
                    <a:lnTo>
                      <a:pt x="1301750" y="2513013"/>
                    </a:lnTo>
                    <a:lnTo>
                      <a:pt x="283389" y="2513013"/>
                    </a:lnTo>
                    <a:lnTo>
                      <a:pt x="391604" y="1736769"/>
                    </a:lnTo>
                    <a:lnTo>
                      <a:pt x="0" y="1736769"/>
                    </a:lnTo>
                    <a:lnTo>
                      <a:pt x="792729" y="1060450"/>
                    </a:lnTo>
                    <a:close/>
                    <a:moveTo>
                      <a:pt x="1554331" y="686118"/>
                    </a:moveTo>
                    <a:lnTo>
                      <a:pt x="1554331" y="753428"/>
                    </a:lnTo>
                    <a:lnTo>
                      <a:pt x="1537189" y="755015"/>
                    </a:lnTo>
                    <a:lnTo>
                      <a:pt x="1520681" y="757238"/>
                    </a:lnTo>
                    <a:lnTo>
                      <a:pt x="1504491" y="759778"/>
                    </a:lnTo>
                    <a:lnTo>
                      <a:pt x="1489254" y="762318"/>
                    </a:lnTo>
                    <a:lnTo>
                      <a:pt x="1474334" y="765175"/>
                    </a:lnTo>
                    <a:lnTo>
                      <a:pt x="1460048" y="768668"/>
                    </a:lnTo>
                    <a:lnTo>
                      <a:pt x="1446080" y="772160"/>
                    </a:lnTo>
                    <a:lnTo>
                      <a:pt x="1432747" y="776288"/>
                    </a:lnTo>
                    <a:lnTo>
                      <a:pt x="1420049" y="780415"/>
                    </a:lnTo>
                    <a:lnTo>
                      <a:pt x="1407986" y="785178"/>
                    </a:lnTo>
                    <a:lnTo>
                      <a:pt x="1396241" y="789940"/>
                    </a:lnTo>
                    <a:lnTo>
                      <a:pt x="1385130" y="795338"/>
                    </a:lnTo>
                    <a:lnTo>
                      <a:pt x="1374654" y="800735"/>
                    </a:lnTo>
                    <a:lnTo>
                      <a:pt x="1364496" y="806768"/>
                    </a:lnTo>
                    <a:lnTo>
                      <a:pt x="1354972" y="813118"/>
                    </a:lnTo>
                    <a:lnTo>
                      <a:pt x="1345766" y="819468"/>
                    </a:lnTo>
                    <a:lnTo>
                      <a:pt x="1337512" y="826453"/>
                    </a:lnTo>
                    <a:lnTo>
                      <a:pt x="1329893" y="833438"/>
                    </a:lnTo>
                    <a:lnTo>
                      <a:pt x="1322592" y="841375"/>
                    </a:lnTo>
                    <a:lnTo>
                      <a:pt x="1315608" y="848995"/>
                    </a:lnTo>
                    <a:lnTo>
                      <a:pt x="1309259" y="857250"/>
                    </a:lnTo>
                    <a:lnTo>
                      <a:pt x="1303863" y="865505"/>
                    </a:lnTo>
                    <a:lnTo>
                      <a:pt x="1298466" y="874395"/>
                    </a:lnTo>
                    <a:lnTo>
                      <a:pt x="1294022" y="883285"/>
                    </a:lnTo>
                    <a:lnTo>
                      <a:pt x="1289895" y="892810"/>
                    </a:lnTo>
                    <a:lnTo>
                      <a:pt x="1286403" y="902653"/>
                    </a:lnTo>
                    <a:lnTo>
                      <a:pt x="1283546" y="912813"/>
                    </a:lnTo>
                    <a:lnTo>
                      <a:pt x="1281006" y="922973"/>
                    </a:lnTo>
                    <a:lnTo>
                      <a:pt x="1279101" y="933768"/>
                    </a:lnTo>
                    <a:lnTo>
                      <a:pt x="1277514" y="944880"/>
                    </a:lnTo>
                    <a:lnTo>
                      <a:pt x="1276879" y="955993"/>
                    </a:lnTo>
                    <a:lnTo>
                      <a:pt x="1276562" y="967423"/>
                    </a:lnTo>
                    <a:lnTo>
                      <a:pt x="1276562" y="975678"/>
                    </a:lnTo>
                    <a:lnTo>
                      <a:pt x="1277197" y="983615"/>
                    </a:lnTo>
                    <a:lnTo>
                      <a:pt x="1277514" y="991553"/>
                    </a:lnTo>
                    <a:lnTo>
                      <a:pt x="1278784" y="999173"/>
                    </a:lnTo>
                    <a:lnTo>
                      <a:pt x="1279736" y="1006793"/>
                    </a:lnTo>
                    <a:lnTo>
                      <a:pt x="1281006" y="1014413"/>
                    </a:lnTo>
                    <a:lnTo>
                      <a:pt x="1282911" y="1021715"/>
                    </a:lnTo>
                    <a:lnTo>
                      <a:pt x="1284815" y="1029335"/>
                    </a:lnTo>
                    <a:lnTo>
                      <a:pt x="1287038" y="1036638"/>
                    </a:lnTo>
                    <a:lnTo>
                      <a:pt x="1289577" y="1043940"/>
                    </a:lnTo>
                    <a:lnTo>
                      <a:pt x="1292117" y="1050925"/>
                    </a:lnTo>
                    <a:lnTo>
                      <a:pt x="1294974" y="1057910"/>
                    </a:lnTo>
                    <a:lnTo>
                      <a:pt x="1298148" y="1064260"/>
                    </a:lnTo>
                    <a:lnTo>
                      <a:pt x="1301640" y="1070928"/>
                    </a:lnTo>
                    <a:lnTo>
                      <a:pt x="1305450" y="1077595"/>
                    </a:lnTo>
                    <a:lnTo>
                      <a:pt x="1309259" y="1084263"/>
                    </a:lnTo>
                    <a:lnTo>
                      <a:pt x="1317830" y="1096963"/>
                    </a:lnTo>
                    <a:lnTo>
                      <a:pt x="1326719" y="1108710"/>
                    </a:lnTo>
                    <a:lnTo>
                      <a:pt x="1335925" y="1119823"/>
                    </a:lnTo>
                    <a:lnTo>
                      <a:pt x="1345131" y="1129983"/>
                    </a:lnTo>
                    <a:lnTo>
                      <a:pt x="1355290" y="1139825"/>
                    </a:lnTo>
                    <a:lnTo>
                      <a:pt x="1365448" y="1148715"/>
                    </a:lnTo>
                    <a:lnTo>
                      <a:pt x="1376241" y="1156653"/>
                    </a:lnTo>
                    <a:lnTo>
                      <a:pt x="1387352" y="1164273"/>
                    </a:lnTo>
                    <a:lnTo>
                      <a:pt x="1400050" y="1171893"/>
                    </a:lnTo>
                    <a:lnTo>
                      <a:pt x="1414970" y="1180466"/>
                    </a:lnTo>
                    <a:lnTo>
                      <a:pt x="1432430" y="1189991"/>
                    </a:lnTo>
                    <a:lnTo>
                      <a:pt x="1452112" y="1200786"/>
                    </a:lnTo>
                    <a:lnTo>
                      <a:pt x="1474968" y="1212216"/>
                    </a:lnTo>
                    <a:lnTo>
                      <a:pt x="1500047" y="1224916"/>
                    </a:lnTo>
                    <a:lnTo>
                      <a:pt x="1557506" y="1253173"/>
                    </a:lnTo>
                    <a:lnTo>
                      <a:pt x="1575283" y="1262063"/>
                    </a:lnTo>
                    <a:lnTo>
                      <a:pt x="1591473" y="1270953"/>
                    </a:lnTo>
                    <a:lnTo>
                      <a:pt x="1598774" y="1275081"/>
                    </a:lnTo>
                    <a:lnTo>
                      <a:pt x="1605441" y="1279208"/>
                    </a:lnTo>
                    <a:lnTo>
                      <a:pt x="1611472" y="1283336"/>
                    </a:lnTo>
                    <a:lnTo>
                      <a:pt x="1617186" y="1287463"/>
                    </a:lnTo>
                    <a:lnTo>
                      <a:pt x="1622265" y="1291591"/>
                    </a:lnTo>
                    <a:lnTo>
                      <a:pt x="1627345" y="1296036"/>
                    </a:lnTo>
                    <a:lnTo>
                      <a:pt x="1631472" y="1300163"/>
                    </a:lnTo>
                    <a:lnTo>
                      <a:pt x="1635281" y="1303973"/>
                    </a:lnTo>
                    <a:lnTo>
                      <a:pt x="1638773" y="1307783"/>
                    </a:lnTo>
                    <a:lnTo>
                      <a:pt x="1641630" y="1311911"/>
                    </a:lnTo>
                    <a:lnTo>
                      <a:pt x="1643535" y="1315721"/>
                    </a:lnTo>
                    <a:lnTo>
                      <a:pt x="1645757" y="1319531"/>
                    </a:lnTo>
                    <a:lnTo>
                      <a:pt x="1648614" y="1327786"/>
                    </a:lnTo>
                    <a:lnTo>
                      <a:pt x="1651471" y="1337311"/>
                    </a:lnTo>
                    <a:lnTo>
                      <a:pt x="1653376" y="1348106"/>
                    </a:lnTo>
                    <a:lnTo>
                      <a:pt x="1655280" y="1360171"/>
                    </a:lnTo>
                    <a:lnTo>
                      <a:pt x="1656868" y="1373188"/>
                    </a:lnTo>
                    <a:lnTo>
                      <a:pt x="1657502" y="1388111"/>
                    </a:lnTo>
                    <a:lnTo>
                      <a:pt x="1658455" y="1403668"/>
                    </a:lnTo>
                    <a:lnTo>
                      <a:pt x="1658772" y="1420813"/>
                    </a:lnTo>
                    <a:lnTo>
                      <a:pt x="1658455" y="1427798"/>
                    </a:lnTo>
                    <a:lnTo>
                      <a:pt x="1657502" y="1434148"/>
                    </a:lnTo>
                    <a:lnTo>
                      <a:pt x="1656550" y="1439863"/>
                    </a:lnTo>
                    <a:lnTo>
                      <a:pt x="1655280" y="1445578"/>
                    </a:lnTo>
                    <a:lnTo>
                      <a:pt x="1653376" y="1450658"/>
                    </a:lnTo>
                    <a:lnTo>
                      <a:pt x="1650836" y="1455421"/>
                    </a:lnTo>
                    <a:lnTo>
                      <a:pt x="1648296" y="1459548"/>
                    </a:lnTo>
                    <a:lnTo>
                      <a:pt x="1645122" y="1463358"/>
                    </a:lnTo>
                    <a:lnTo>
                      <a:pt x="1641630" y="1466851"/>
                    </a:lnTo>
                    <a:lnTo>
                      <a:pt x="1637503" y="1469708"/>
                    </a:lnTo>
                    <a:lnTo>
                      <a:pt x="1632741" y="1471931"/>
                    </a:lnTo>
                    <a:lnTo>
                      <a:pt x="1627980" y="1474153"/>
                    </a:lnTo>
                    <a:lnTo>
                      <a:pt x="1622265" y="1475423"/>
                    </a:lnTo>
                    <a:lnTo>
                      <a:pt x="1616869" y="1477011"/>
                    </a:lnTo>
                    <a:lnTo>
                      <a:pt x="1610520" y="1477646"/>
                    </a:lnTo>
                    <a:lnTo>
                      <a:pt x="1603536" y="1477646"/>
                    </a:lnTo>
                    <a:lnTo>
                      <a:pt x="1595917" y="1477328"/>
                    </a:lnTo>
                    <a:lnTo>
                      <a:pt x="1588933" y="1476693"/>
                    </a:lnTo>
                    <a:lnTo>
                      <a:pt x="1582584" y="1474788"/>
                    </a:lnTo>
                    <a:lnTo>
                      <a:pt x="1579727" y="1473836"/>
                    </a:lnTo>
                    <a:lnTo>
                      <a:pt x="1577188" y="1472566"/>
                    </a:lnTo>
                    <a:lnTo>
                      <a:pt x="1574648" y="1471296"/>
                    </a:lnTo>
                    <a:lnTo>
                      <a:pt x="1572426" y="1469708"/>
                    </a:lnTo>
                    <a:lnTo>
                      <a:pt x="1570521" y="1467803"/>
                    </a:lnTo>
                    <a:lnTo>
                      <a:pt x="1568299" y="1466216"/>
                    </a:lnTo>
                    <a:lnTo>
                      <a:pt x="1566712" y="1463993"/>
                    </a:lnTo>
                    <a:lnTo>
                      <a:pt x="1565124" y="1461771"/>
                    </a:lnTo>
                    <a:lnTo>
                      <a:pt x="1563855" y="1459548"/>
                    </a:lnTo>
                    <a:lnTo>
                      <a:pt x="1562902" y="1457008"/>
                    </a:lnTo>
                    <a:lnTo>
                      <a:pt x="1561632" y="1454151"/>
                    </a:lnTo>
                    <a:lnTo>
                      <a:pt x="1560680" y="1450976"/>
                    </a:lnTo>
                    <a:lnTo>
                      <a:pt x="1559093" y="1442721"/>
                    </a:lnTo>
                    <a:lnTo>
                      <a:pt x="1557506" y="1432561"/>
                    </a:lnTo>
                    <a:lnTo>
                      <a:pt x="1556553" y="1420496"/>
                    </a:lnTo>
                    <a:lnTo>
                      <a:pt x="1555601" y="1406208"/>
                    </a:lnTo>
                    <a:lnTo>
                      <a:pt x="1554649" y="1390016"/>
                    </a:lnTo>
                    <a:lnTo>
                      <a:pt x="1554331" y="1371918"/>
                    </a:lnTo>
                    <a:lnTo>
                      <a:pt x="1554331" y="1351598"/>
                    </a:lnTo>
                    <a:lnTo>
                      <a:pt x="1554331" y="1300163"/>
                    </a:lnTo>
                    <a:lnTo>
                      <a:pt x="1280689" y="1300163"/>
                    </a:lnTo>
                    <a:lnTo>
                      <a:pt x="1280689" y="1341121"/>
                    </a:lnTo>
                    <a:lnTo>
                      <a:pt x="1281006" y="1358266"/>
                    </a:lnTo>
                    <a:lnTo>
                      <a:pt x="1281641" y="1375093"/>
                    </a:lnTo>
                    <a:lnTo>
                      <a:pt x="1283546" y="1390968"/>
                    </a:lnTo>
                    <a:lnTo>
                      <a:pt x="1285450" y="1406208"/>
                    </a:lnTo>
                    <a:lnTo>
                      <a:pt x="1288625" y="1420813"/>
                    </a:lnTo>
                    <a:lnTo>
                      <a:pt x="1292117" y="1434783"/>
                    </a:lnTo>
                    <a:lnTo>
                      <a:pt x="1296561" y="1448436"/>
                    </a:lnTo>
                    <a:lnTo>
                      <a:pt x="1301005" y="1460818"/>
                    </a:lnTo>
                    <a:lnTo>
                      <a:pt x="1303863" y="1466851"/>
                    </a:lnTo>
                    <a:lnTo>
                      <a:pt x="1306402" y="1472566"/>
                    </a:lnTo>
                    <a:lnTo>
                      <a:pt x="1309577" y="1478598"/>
                    </a:lnTo>
                    <a:lnTo>
                      <a:pt x="1312751" y="1484313"/>
                    </a:lnTo>
                    <a:lnTo>
                      <a:pt x="1315926" y="1489393"/>
                    </a:lnTo>
                    <a:lnTo>
                      <a:pt x="1319418" y="1494791"/>
                    </a:lnTo>
                    <a:lnTo>
                      <a:pt x="1322910" y="1499871"/>
                    </a:lnTo>
                    <a:lnTo>
                      <a:pt x="1326719" y="1504951"/>
                    </a:lnTo>
                    <a:lnTo>
                      <a:pt x="1330528" y="1509713"/>
                    </a:lnTo>
                    <a:lnTo>
                      <a:pt x="1334655" y="1514158"/>
                    </a:lnTo>
                    <a:lnTo>
                      <a:pt x="1339100" y="1518603"/>
                    </a:lnTo>
                    <a:lnTo>
                      <a:pt x="1343544" y="1523048"/>
                    </a:lnTo>
                    <a:lnTo>
                      <a:pt x="1347988" y="1527176"/>
                    </a:lnTo>
                    <a:lnTo>
                      <a:pt x="1352432" y="1530986"/>
                    </a:lnTo>
                    <a:lnTo>
                      <a:pt x="1357512" y="1534796"/>
                    </a:lnTo>
                    <a:lnTo>
                      <a:pt x="1362591" y="1538288"/>
                    </a:lnTo>
                    <a:lnTo>
                      <a:pt x="1372749" y="1545273"/>
                    </a:lnTo>
                    <a:lnTo>
                      <a:pt x="1383543" y="1551941"/>
                    </a:lnTo>
                    <a:lnTo>
                      <a:pt x="1394336" y="1557656"/>
                    </a:lnTo>
                    <a:lnTo>
                      <a:pt x="1405129" y="1563688"/>
                    </a:lnTo>
                    <a:lnTo>
                      <a:pt x="1416240" y="1569086"/>
                    </a:lnTo>
                    <a:lnTo>
                      <a:pt x="1427986" y="1573848"/>
                    </a:lnTo>
                    <a:lnTo>
                      <a:pt x="1439731" y="1578611"/>
                    </a:lnTo>
                    <a:lnTo>
                      <a:pt x="1451477" y="1583056"/>
                    </a:lnTo>
                    <a:lnTo>
                      <a:pt x="1463540" y="1586866"/>
                    </a:lnTo>
                    <a:lnTo>
                      <a:pt x="1475921" y="1590358"/>
                    </a:lnTo>
                    <a:lnTo>
                      <a:pt x="1488619" y="1593216"/>
                    </a:lnTo>
                    <a:lnTo>
                      <a:pt x="1500999" y="1596073"/>
                    </a:lnTo>
                    <a:lnTo>
                      <a:pt x="1514015" y="1598613"/>
                    </a:lnTo>
                    <a:lnTo>
                      <a:pt x="1527348" y="1600201"/>
                    </a:lnTo>
                    <a:lnTo>
                      <a:pt x="1540363" y="1602106"/>
                    </a:lnTo>
                    <a:lnTo>
                      <a:pt x="1554331" y="1603058"/>
                    </a:lnTo>
                    <a:lnTo>
                      <a:pt x="1554331" y="1684973"/>
                    </a:lnTo>
                    <a:lnTo>
                      <a:pt x="1680359" y="1684973"/>
                    </a:lnTo>
                    <a:lnTo>
                      <a:pt x="1680359" y="1605916"/>
                    </a:lnTo>
                    <a:lnTo>
                      <a:pt x="1697819" y="1603693"/>
                    </a:lnTo>
                    <a:lnTo>
                      <a:pt x="1714326" y="1601471"/>
                    </a:lnTo>
                    <a:lnTo>
                      <a:pt x="1730516" y="1598613"/>
                    </a:lnTo>
                    <a:lnTo>
                      <a:pt x="1746071" y="1595121"/>
                    </a:lnTo>
                    <a:lnTo>
                      <a:pt x="1761626" y="1591628"/>
                    </a:lnTo>
                    <a:lnTo>
                      <a:pt x="1775912" y="1587818"/>
                    </a:lnTo>
                    <a:lnTo>
                      <a:pt x="1790197" y="1583373"/>
                    </a:lnTo>
                    <a:lnTo>
                      <a:pt x="1803212" y="1578293"/>
                    </a:lnTo>
                    <a:lnTo>
                      <a:pt x="1816228" y="1573531"/>
                    </a:lnTo>
                    <a:lnTo>
                      <a:pt x="1828926" y="1567816"/>
                    </a:lnTo>
                    <a:lnTo>
                      <a:pt x="1840672" y="1562101"/>
                    </a:lnTo>
                    <a:lnTo>
                      <a:pt x="1851782" y="1555751"/>
                    </a:lnTo>
                    <a:lnTo>
                      <a:pt x="1862576" y="1549083"/>
                    </a:lnTo>
                    <a:lnTo>
                      <a:pt x="1872734" y="1541781"/>
                    </a:lnTo>
                    <a:lnTo>
                      <a:pt x="1882575" y="1534478"/>
                    </a:lnTo>
                    <a:lnTo>
                      <a:pt x="1891464" y="1526858"/>
                    </a:lnTo>
                    <a:lnTo>
                      <a:pt x="1900035" y="1518286"/>
                    </a:lnTo>
                    <a:lnTo>
                      <a:pt x="1907971" y="1510031"/>
                    </a:lnTo>
                    <a:lnTo>
                      <a:pt x="1915590" y="1500823"/>
                    </a:lnTo>
                    <a:lnTo>
                      <a:pt x="1922256" y="1491616"/>
                    </a:lnTo>
                    <a:lnTo>
                      <a:pt x="1928605" y="1481773"/>
                    </a:lnTo>
                    <a:lnTo>
                      <a:pt x="1934319" y="1471613"/>
                    </a:lnTo>
                    <a:lnTo>
                      <a:pt x="1939716" y="1461136"/>
                    </a:lnTo>
                    <a:lnTo>
                      <a:pt x="1944160" y="1450341"/>
                    </a:lnTo>
                    <a:lnTo>
                      <a:pt x="1948287" y="1439228"/>
                    </a:lnTo>
                    <a:lnTo>
                      <a:pt x="1951779" y="1427798"/>
                    </a:lnTo>
                    <a:lnTo>
                      <a:pt x="1954954" y="1415416"/>
                    </a:lnTo>
                    <a:lnTo>
                      <a:pt x="1957493" y="1403351"/>
                    </a:lnTo>
                    <a:lnTo>
                      <a:pt x="1959398" y="1390333"/>
                    </a:lnTo>
                    <a:lnTo>
                      <a:pt x="1960985" y="1377633"/>
                    </a:lnTo>
                    <a:lnTo>
                      <a:pt x="1961620" y="1363981"/>
                    </a:lnTo>
                    <a:lnTo>
                      <a:pt x="1961938" y="1350011"/>
                    </a:lnTo>
                    <a:lnTo>
                      <a:pt x="1961620" y="1332866"/>
                    </a:lnTo>
                    <a:lnTo>
                      <a:pt x="1960985" y="1324611"/>
                    </a:lnTo>
                    <a:lnTo>
                      <a:pt x="1960350" y="1316038"/>
                    </a:lnTo>
                    <a:lnTo>
                      <a:pt x="1959398" y="1308418"/>
                    </a:lnTo>
                    <a:lnTo>
                      <a:pt x="1958128" y="1300481"/>
                    </a:lnTo>
                    <a:lnTo>
                      <a:pt x="1957176" y="1292861"/>
                    </a:lnTo>
                    <a:lnTo>
                      <a:pt x="1955271" y="1285558"/>
                    </a:lnTo>
                    <a:lnTo>
                      <a:pt x="1953684" y="1278256"/>
                    </a:lnTo>
                    <a:lnTo>
                      <a:pt x="1951779" y="1271271"/>
                    </a:lnTo>
                    <a:lnTo>
                      <a:pt x="1949875" y="1264286"/>
                    </a:lnTo>
                    <a:lnTo>
                      <a:pt x="1947335" y="1257618"/>
                    </a:lnTo>
                    <a:lnTo>
                      <a:pt x="1944795" y="1250951"/>
                    </a:lnTo>
                    <a:lnTo>
                      <a:pt x="1942256" y="1244601"/>
                    </a:lnTo>
                    <a:lnTo>
                      <a:pt x="1939081" y="1238251"/>
                    </a:lnTo>
                    <a:lnTo>
                      <a:pt x="1935907" y="1232536"/>
                    </a:lnTo>
                    <a:lnTo>
                      <a:pt x="1929240" y="1221106"/>
                    </a:lnTo>
                    <a:lnTo>
                      <a:pt x="1922256" y="1210311"/>
                    </a:lnTo>
                    <a:lnTo>
                      <a:pt x="1914637" y="1200151"/>
                    </a:lnTo>
                    <a:lnTo>
                      <a:pt x="1907019" y="1190626"/>
                    </a:lnTo>
                    <a:lnTo>
                      <a:pt x="1898448" y="1182053"/>
                    </a:lnTo>
                    <a:lnTo>
                      <a:pt x="1890194" y="1173798"/>
                    </a:lnTo>
                    <a:lnTo>
                      <a:pt x="1880988" y="1166178"/>
                    </a:lnTo>
                    <a:lnTo>
                      <a:pt x="1872099" y="1159510"/>
                    </a:lnTo>
                    <a:lnTo>
                      <a:pt x="1861306" y="1152843"/>
                    </a:lnTo>
                    <a:lnTo>
                      <a:pt x="1848608" y="1145223"/>
                    </a:lnTo>
                    <a:lnTo>
                      <a:pt x="1834005" y="1136968"/>
                    </a:lnTo>
                    <a:lnTo>
                      <a:pt x="1817180" y="1128078"/>
                    </a:lnTo>
                    <a:lnTo>
                      <a:pt x="1798451" y="1118553"/>
                    </a:lnTo>
                    <a:lnTo>
                      <a:pt x="1777499" y="1108075"/>
                    </a:lnTo>
                    <a:lnTo>
                      <a:pt x="1754642" y="1097280"/>
                    </a:lnTo>
                    <a:lnTo>
                      <a:pt x="1729881" y="1085215"/>
                    </a:lnTo>
                    <a:lnTo>
                      <a:pt x="1700358" y="1071880"/>
                    </a:lnTo>
                    <a:lnTo>
                      <a:pt x="1674327" y="1059180"/>
                    </a:lnTo>
                    <a:lnTo>
                      <a:pt x="1651471" y="1047750"/>
                    </a:lnTo>
                    <a:lnTo>
                      <a:pt x="1631472" y="1037590"/>
                    </a:lnTo>
                    <a:lnTo>
                      <a:pt x="1614329" y="1028383"/>
                    </a:lnTo>
                    <a:lnTo>
                      <a:pt x="1600679" y="1020445"/>
                    </a:lnTo>
                    <a:lnTo>
                      <a:pt x="1589568" y="1013778"/>
                    </a:lnTo>
                    <a:lnTo>
                      <a:pt x="1581949" y="1008380"/>
                    </a:lnTo>
                    <a:lnTo>
                      <a:pt x="1578775" y="1005840"/>
                    </a:lnTo>
                    <a:lnTo>
                      <a:pt x="1575918" y="1002665"/>
                    </a:lnTo>
                    <a:lnTo>
                      <a:pt x="1573378" y="999808"/>
                    </a:lnTo>
                    <a:lnTo>
                      <a:pt x="1570838" y="996315"/>
                    </a:lnTo>
                    <a:lnTo>
                      <a:pt x="1568299" y="992823"/>
                    </a:lnTo>
                    <a:lnTo>
                      <a:pt x="1566394" y="989013"/>
                    </a:lnTo>
                    <a:lnTo>
                      <a:pt x="1564489" y="985203"/>
                    </a:lnTo>
                    <a:lnTo>
                      <a:pt x="1562902" y="981075"/>
                    </a:lnTo>
                    <a:lnTo>
                      <a:pt x="1560998" y="976630"/>
                    </a:lnTo>
                    <a:lnTo>
                      <a:pt x="1560045" y="971868"/>
                    </a:lnTo>
                    <a:lnTo>
                      <a:pt x="1559093" y="967105"/>
                    </a:lnTo>
                    <a:lnTo>
                      <a:pt x="1557823" y="962025"/>
                    </a:lnTo>
                    <a:lnTo>
                      <a:pt x="1557188" y="956310"/>
                    </a:lnTo>
                    <a:lnTo>
                      <a:pt x="1556871" y="950595"/>
                    </a:lnTo>
                    <a:lnTo>
                      <a:pt x="1556236" y="938848"/>
                    </a:lnTo>
                    <a:lnTo>
                      <a:pt x="1556553" y="931863"/>
                    </a:lnTo>
                    <a:lnTo>
                      <a:pt x="1557188" y="924878"/>
                    </a:lnTo>
                    <a:lnTo>
                      <a:pt x="1557823" y="918528"/>
                    </a:lnTo>
                    <a:lnTo>
                      <a:pt x="1559410" y="913130"/>
                    </a:lnTo>
                    <a:lnTo>
                      <a:pt x="1560998" y="907415"/>
                    </a:lnTo>
                    <a:lnTo>
                      <a:pt x="1563537" y="902653"/>
                    </a:lnTo>
                    <a:lnTo>
                      <a:pt x="1566077" y="898525"/>
                    </a:lnTo>
                    <a:lnTo>
                      <a:pt x="1568616" y="894398"/>
                    </a:lnTo>
                    <a:lnTo>
                      <a:pt x="1572108" y="890905"/>
                    </a:lnTo>
                    <a:lnTo>
                      <a:pt x="1575600" y="888048"/>
                    </a:lnTo>
                    <a:lnTo>
                      <a:pt x="1579727" y="885190"/>
                    </a:lnTo>
                    <a:lnTo>
                      <a:pt x="1584489" y="882968"/>
                    </a:lnTo>
                    <a:lnTo>
                      <a:pt x="1589251" y="881698"/>
                    </a:lnTo>
                    <a:lnTo>
                      <a:pt x="1594647" y="880745"/>
                    </a:lnTo>
                    <a:lnTo>
                      <a:pt x="1600361" y="879793"/>
                    </a:lnTo>
                    <a:lnTo>
                      <a:pt x="1606393" y="879475"/>
                    </a:lnTo>
                    <a:lnTo>
                      <a:pt x="1613694" y="879793"/>
                    </a:lnTo>
                    <a:lnTo>
                      <a:pt x="1620678" y="880745"/>
                    </a:lnTo>
                    <a:lnTo>
                      <a:pt x="1626710" y="882015"/>
                    </a:lnTo>
                    <a:lnTo>
                      <a:pt x="1632106" y="883920"/>
                    </a:lnTo>
                    <a:lnTo>
                      <a:pt x="1636551" y="886143"/>
                    </a:lnTo>
                    <a:lnTo>
                      <a:pt x="1640995" y="889318"/>
                    </a:lnTo>
                    <a:lnTo>
                      <a:pt x="1642582" y="890905"/>
                    </a:lnTo>
                    <a:lnTo>
                      <a:pt x="1644487" y="892810"/>
                    </a:lnTo>
                    <a:lnTo>
                      <a:pt x="1645757" y="894715"/>
                    </a:lnTo>
                    <a:lnTo>
                      <a:pt x="1647027" y="896620"/>
                    </a:lnTo>
                    <a:lnTo>
                      <a:pt x="1649249" y="901700"/>
                    </a:lnTo>
                    <a:lnTo>
                      <a:pt x="1651471" y="907733"/>
                    </a:lnTo>
                    <a:lnTo>
                      <a:pt x="1652741" y="915035"/>
                    </a:lnTo>
                    <a:lnTo>
                      <a:pt x="1654011" y="923608"/>
                    </a:lnTo>
                    <a:lnTo>
                      <a:pt x="1655280" y="933450"/>
                    </a:lnTo>
                    <a:lnTo>
                      <a:pt x="1655915" y="944245"/>
                    </a:lnTo>
                    <a:lnTo>
                      <a:pt x="1656233" y="956310"/>
                    </a:lnTo>
                    <a:lnTo>
                      <a:pt x="1656550" y="969645"/>
                    </a:lnTo>
                    <a:lnTo>
                      <a:pt x="1656550" y="1004570"/>
                    </a:lnTo>
                    <a:lnTo>
                      <a:pt x="1930193" y="1004570"/>
                    </a:lnTo>
                    <a:lnTo>
                      <a:pt x="1932097" y="981393"/>
                    </a:lnTo>
                    <a:lnTo>
                      <a:pt x="1932732" y="972503"/>
                    </a:lnTo>
                    <a:lnTo>
                      <a:pt x="1932732" y="964883"/>
                    </a:lnTo>
                    <a:lnTo>
                      <a:pt x="1932732" y="953453"/>
                    </a:lnTo>
                    <a:lnTo>
                      <a:pt x="1932097" y="942340"/>
                    </a:lnTo>
                    <a:lnTo>
                      <a:pt x="1930510" y="931545"/>
                    </a:lnTo>
                    <a:lnTo>
                      <a:pt x="1928923" y="920750"/>
                    </a:lnTo>
                    <a:lnTo>
                      <a:pt x="1926701" y="910590"/>
                    </a:lnTo>
                    <a:lnTo>
                      <a:pt x="1923844" y="900748"/>
                    </a:lnTo>
                    <a:lnTo>
                      <a:pt x="1920987" y="891223"/>
                    </a:lnTo>
                    <a:lnTo>
                      <a:pt x="1916860" y="881698"/>
                    </a:lnTo>
                    <a:lnTo>
                      <a:pt x="1912733" y="873125"/>
                    </a:lnTo>
                    <a:lnTo>
                      <a:pt x="1908288" y="864235"/>
                    </a:lnTo>
                    <a:lnTo>
                      <a:pt x="1903209" y="855980"/>
                    </a:lnTo>
                    <a:lnTo>
                      <a:pt x="1897495" y="847725"/>
                    </a:lnTo>
                    <a:lnTo>
                      <a:pt x="1891146" y="840105"/>
                    </a:lnTo>
                    <a:lnTo>
                      <a:pt x="1884480" y="832485"/>
                    </a:lnTo>
                    <a:lnTo>
                      <a:pt x="1877496" y="825500"/>
                    </a:lnTo>
                    <a:lnTo>
                      <a:pt x="1869877" y="818833"/>
                    </a:lnTo>
                    <a:lnTo>
                      <a:pt x="1861623" y="812165"/>
                    </a:lnTo>
                    <a:lnTo>
                      <a:pt x="1853370" y="806450"/>
                    </a:lnTo>
                    <a:lnTo>
                      <a:pt x="1844163" y="800418"/>
                    </a:lnTo>
                    <a:lnTo>
                      <a:pt x="1834322" y="795020"/>
                    </a:lnTo>
                    <a:lnTo>
                      <a:pt x="1824164" y="789623"/>
                    </a:lnTo>
                    <a:lnTo>
                      <a:pt x="1813688" y="784860"/>
                    </a:lnTo>
                    <a:lnTo>
                      <a:pt x="1802577" y="780098"/>
                    </a:lnTo>
                    <a:lnTo>
                      <a:pt x="1790832" y="775970"/>
                    </a:lnTo>
                    <a:lnTo>
                      <a:pt x="1779086" y="772160"/>
                    </a:lnTo>
                    <a:lnTo>
                      <a:pt x="1766388" y="768350"/>
                    </a:lnTo>
                    <a:lnTo>
                      <a:pt x="1753055" y="765175"/>
                    </a:lnTo>
                    <a:lnTo>
                      <a:pt x="1739405" y="762000"/>
                    </a:lnTo>
                    <a:lnTo>
                      <a:pt x="1725754" y="759778"/>
                    </a:lnTo>
                    <a:lnTo>
                      <a:pt x="1710834" y="757238"/>
                    </a:lnTo>
                    <a:lnTo>
                      <a:pt x="1695914" y="755015"/>
                    </a:lnTo>
                    <a:lnTo>
                      <a:pt x="1680359" y="753428"/>
                    </a:lnTo>
                    <a:lnTo>
                      <a:pt x="1680359" y="686118"/>
                    </a:lnTo>
                    <a:lnTo>
                      <a:pt x="1554331" y="686118"/>
                    </a:lnTo>
                    <a:close/>
                    <a:moveTo>
                      <a:pt x="1619408" y="0"/>
                    </a:moveTo>
                    <a:lnTo>
                      <a:pt x="2640012" y="871220"/>
                    </a:lnTo>
                    <a:lnTo>
                      <a:pt x="2113362" y="871220"/>
                    </a:lnTo>
                    <a:lnTo>
                      <a:pt x="2274944" y="1871663"/>
                    </a:lnTo>
                    <a:lnTo>
                      <a:pt x="963555" y="1871663"/>
                    </a:lnTo>
                    <a:lnTo>
                      <a:pt x="1103234" y="871220"/>
                    </a:lnTo>
                    <a:lnTo>
                      <a:pt x="598487" y="871220"/>
                    </a:lnTo>
                    <a:lnTo>
                      <a:pt x="161940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5" name="淘宝网Chenying0907出品 44"/>
            <p:cNvGrpSpPr/>
            <p:nvPr/>
          </p:nvGrpSpPr>
          <p:grpSpPr>
            <a:xfrm>
              <a:off x="6461565" y="1778131"/>
              <a:ext cx="465264" cy="465265"/>
              <a:chOff x="6456517" y="1778131"/>
              <a:chExt cx="465264" cy="465265"/>
            </a:xfrm>
          </p:grpSpPr>
          <p:sp>
            <p:nvSpPr>
              <p:cNvPr id="49" name="淘宝网Chenying0907出品 48"/>
              <p:cNvSpPr/>
              <p:nvPr/>
            </p:nvSpPr>
            <p:spPr>
              <a:xfrm flipH="1">
                <a:off x="6456517" y="1778131"/>
                <a:ext cx="465264" cy="465265"/>
              </a:xfrm>
              <a:prstGeom prst="ellipse">
                <a:avLst/>
              </a:prstGeom>
              <a:solidFill>
                <a:srgbClr val="FFB850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KSO_Shape"/>
              <p:cNvSpPr>
                <a:spLocks/>
              </p:cNvSpPr>
              <p:nvPr/>
            </p:nvSpPr>
            <p:spPr bwMode="auto">
              <a:xfrm>
                <a:off x="6553927" y="1904372"/>
                <a:ext cx="280592" cy="212782"/>
              </a:xfrm>
              <a:custGeom>
                <a:avLst/>
                <a:gdLst>
                  <a:gd name="T0" fmla="*/ 104753 w 3040062"/>
                  <a:gd name="T1" fmla="*/ 1241540 h 2303463"/>
                  <a:gd name="T2" fmla="*/ 251725 w 3040062"/>
                  <a:gd name="T3" fmla="*/ 1260899 h 2303463"/>
                  <a:gd name="T4" fmla="*/ 265692 w 3040062"/>
                  <a:gd name="T5" fmla="*/ 1110467 h 2303463"/>
                  <a:gd name="T6" fmla="*/ 844867 w 3040062"/>
                  <a:gd name="T7" fmla="*/ 970596 h 2303463"/>
                  <a:gd name="T8" fmla="*/ 870584 w 3040062"/>
                  <a:gd name="T9" fmla="*/ 987377 h 2303463"/>
                  <a:gd name="T10" fmla="*/ 872172 w 3040062"/>
                  <a:gd name="T11" fmla="*/ 1402771 h 2303463"/>
                  <a:gd name="T12" fmla="*/ 848359 w 3040062"/>
                  <a:gd name="T13" fmla="*/ 1421768 h 2303463"/>
                  <a:gd name="T14" fmla="*/ 615315 w 3040062"/>
                  <a:gd name="T15" fmla="*/ 1415119 h 2303463"/>
                  <a:gd name="T16" fmla="*/ 603250 w 3040062"/>
                  <a:gd name="T17" fmla="*/ 1002891 h 2303463"/>
                  <a:gd name="T18" fmla="*/ 617855 w 3040062"/>
                  <a:gd name="T19" fmla="*/ 975662 h 2303463"/>
                  <a:gd name="T20" fmla="*/ 1240437 w 3040062"/>
                  <a:gd name="T21" fmla="*/ 749300 h 2303463"/>
                  <a:gd name="T22" fmla="*/ 1265867 w 3040062"/>
                  <a:gd name="T23" fmla="*/ 766421 h 2303463"/>
                  <a:gd name="T24" fmla="*/ 1267138 w 3040062"/>
                  <a:gd name="T25" fmla="*/ 1402743 h 2303463"/>
                  <a:gd name="T26" fmla="*/ 1243616 w 3040062"/>
                  <a:gd name="T27" fmla="*/ 1421766 h 2303463"/>
                  <a:gd name="T28" fmla="*/ 1010298 w 3040062"/>
                  <a:gd name="T29" fmla="*/ 1415108 h 2303463"/>
                  <a:gd name="T30" fmla="*/ 998537 w 3040062"/>
                  <a:gd name="T31" fmla="*/ 782273 h 2303463"/>
                  <a:gd name="T32" fmla="*/ 1012841 w 3040062"/>
                  <a:gd name="T33" fmla="*/ 755007 h 2303463"/>
                  <a:gd name="T34" fmla="*/ 2175011 w 3040062"/>
                  <a:gd name="T35" fmla="*/ 666432 h 2303463"/>
                  <a:gd name="T36" fmla="*/ 2235666 w 3040062"/>
                  <a:gd name="T37" fmla="*/ 692135 h 2303463"/>
                  <a:gd name="T38" fmla="*/ 2277268 w 3040062"/>
                  <a:gd name="T39" fmla="*/ 742271 h 2303463"/>
                  <a:gd name="T40" fmla="*/ 2290605 w 3040062"/>
                  <a:gd name="T41" fmla="*/ 1286150 h 2303463"/>
                  <a:gd name="T42" fmla="*/ 2948603 w 3040062"/>
                  <a:gd name="T43" fmla="*/ 1365796 h 2303463"/>
                  <a:gd name="T44" fmla="*/ 3005765 w 3040062"/>
                  <a:gd name="T45" fmla="*/ 1408316 h 2303463"/>
                  <a:gd name="T46" fmla="*/ 3036887 w 3040062"/>
                  <a:gd name="T47" fmla="*/ 1473366 h 2303463"/>
                  <a:gd name="T48" fmla="*/ 3035616 w 3040062"/>
                  <a:gd name="T49" fmla="*/ 2191451 h 2303463"/>
                  <a:gd name="T50" fmla="*/ 3001319 w 3040062"/>
                  <a:gd name="T51" fmla="*/ 2254597 h 2303463"/>
                  <a:gd name="T52" fmla="*/ 2941934 w 3040062"/>
                  <a:gd name="T53" fmla="*/ 2294578 h 2303463"/>
                  <a:gd name="T54" fmla="*/ 2171200 w 3040062"/>
                  <a:gd name="T55" fmla="*/ 2303146 h 2303463"/>
                  <a:gd name="T56" fmla="*/ 2113403 w 3040062"/>
                  <a:gd name="T57" fmla="*/ 2292040 h 2303463"/>
                  <a:gd name="T58" fmla="*/ 1552263 w 3040062"/>
                  <a:gd name="T59" fmla="*/ 1741815 h 2303463"/>
                  <a:gd name="T60" fmla="*/ 1526223 w 3040062"/>
                  <a:gd name="T61" fmla="*/ 1686919 h 2303463"/>
                  <a:gd name="T62" fmla="*/ 1529081 w 3040062"/>
                  <a:gd name="T63" fmla="*/ 1626946 h 2303463"/>
                  <a:gd name="T64" fmla="*/ 1560520 w 3040062"/>
                  <a:gd name="T65" fmla="*/ 1574272 h 2303463"/>
                  <a:gd name="T66" fmla="*/ 1612919 w 3040062"/>
                  <a:gd name="T67" fmla="*/ 1542858 h 2303463"/>
                  <a:gd name="T68" fmla="*/ 1673891 w 3040062"/>
                  <a:gd name="T69" fmla="*/ 1539685 h 2303463"/>
                  <a:gd name="T70" fmla="*/ 1728513 w 3040062"/>
                  <a:gd name="T71" fmla="*/ 1565705 h 2303463"/>
                  <a:gd name="T72" fmla="*/ 2024167 w 3040062"/>
                  <a:gd name="T73" fmla="*/ 760992 h 2303463"/>
                  <a:gd name="T74" fmla="*/ 2057829 w 3040062"/>
                  <a:gd name="T75" fmla="*/ 704828 h 2303463"/>
                  <a:gd name="T76" fmla="*/ 2113721 w 3040062"/>
                  <a:gd name="T77" fmla="*/ 670875 h 2303463"/>
                  <a:gd name="T78" fmla="*/ 1640947 w 3040062"/>
                  <a:gd name="T79" fmla="*/ 485773 h 2303463"/>
                  <a:gd name="T80" fmla="*/ 1662436 w 3040062"/>
                  <a:gd name="T81" fmla="*/ 507334 h 2303463"/>
                  <a:gd name="T82" fmla="*/ 1658328 w 3040062"/>
                  <a:gd name="T83" fmla="*/ 1408133 h 2303463"/>
                  <a:gd name="T84" fmla="*/ 1631151 w 3040062"/>
                  <a:gd name="T85" fmla="*/ 1422401 h 2303463"/>
                  <a:gd name="T86" fmla="*/ 1401409 w 3040062"/>
                  <a:gd name="T87" fmla="*/ 1410669 h 2303463"/>
                  <a:gd name="T88" fmla="*/ 1394457 w 3040062"/>
                  <a:gd name="T89" fmla="*/ 510505 h 2303463"/>
                  <a:gd name="T90" fmla="*/ 1413734 w 3040062"/>
                  <a:gd name="T91" fmla="*/ 486725 h 2303463"/>
                  <a:gd name="T92" fmla="*/ 2856582 w 3040062"/>
                  <a:gd name="T93" fmla="*/ 2539 h 2303463"/>
                  <a:gd name="T94" fmla="*/ 2942924 w 3040062"/>
                  <a:gd name="T95" fmla="*/ 45384 h 2303463"/>
                  <a:gd name="T96" fmla="*/ 3001649 w 3040062"/>
                  <a:gd name="T97" fmla="*/ 130121 h 2303463"/>
                  <a:gd name="T98" fmla="*/ 3021012 w 3040062"/>
                  <a:gd name="T99" fmla="*/ 1276768 h 2303463"/>
                  <a:gd name="T100" fmla="*/ 2944193 w 3040062"/>
                  <a:gd name="T101" fmla="*/ 1247252 h 2303463"/>
                  <a:gd name="T102" fmla="*/ 374889 w 3040062"/>
                  <a:gd name="T103" fmla="*/ 1959424 h 2303463"/>
                  <a:gd name="T104" fmla="*/ 127291 w 3040062"/>
                  <a:gd name="T105" fmla="*/ 2259336 h 2303463"/>
                  <a:gd name="T106" fmla="*/ 50472 w 3040062"/>
                  <a:gd name="T107" fmla="*/ 2198402 h 2303463"/>
                  <a:gd name="T108" fmla="*/ 6349 w 3040062"/>
                  <a:gd name="T109" fmla="*/ 2100970 h 2303463"/>
                  <a:gd name="T110" fmla="*/ 3809 w 3040062"/>
                  <a:gd name="T111" fmla="*/ 183438 h 2303463"/>
                  <a:gd name="T112" fmla="*/ 44441 w 3040062"/>
                  <a:gd name="T113" fmla="*/ 83468 h 2303463"/>
                  <a:gd name="T114" fmla="*/ 118720 w 3040062"/>
                  <a:gd name="T115" fmla="*/ 17773 h 2303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040062" h="2303463">
                    <a:moveTo>
                      <a:pt x="124116" y="1098725"/>
                    </a:moveTo>
                    <a:lnTo>
                      <a:pt x="120307" y="1099042"/>
                    </a:lnTo>
                    <a:lnTo>
                      <a:pt x="116498" y="1099994"/>
                    </a:lnTo>
                    <a:lnTo>
                      <a:pt x="113324" y="1101898"/>
                    </a:lnTo>
                    <a:lnTo>
                      <a:pt x="110467" y="1104120"/>
                    </a:lnTo>
                    <a:lnTo>
                      <a:pt x="108245" y="1107294"/>
                    </a:lnTo>
                    <a:lnTo>
                      <a:pt x="106340" y="1110467"/>
                    </a:lnTo>
                    <a:lnTo>
                      <a:pt x="105071" y="1114276"/>
                    </a:lnTo>
                    <a:lnTo>
                      <a:pt x="104753" y="1118084"/>
                    </a:lnTo>
                    <a:lnTo>
                      <a:pt x="104753" y="1241540"/>
                    </a:lnTo>
                    <a:lnTo>
                      <a:pt x="105071" y="1245348"/>
                    </a:lnTo>
                    <a:lnTo>
                      <a:pt x="106340" y="1249157"/>
                    </a:lnTo>
                    <a:lnTo>
                      <a:pt x="108245" y="1252330"/>
                    </a:lnTo>
                    <a:lnTo>
                      <a:pt x="110467" y="1255187"/>
                    </a:lnTo>
                    <a:lnTo>
                      <a:pt x="113324" y="1257726"/>
                    </a:lnTo>
                    <a:lnTo>
                      <a:pt x="116498" y="1259312"/>
                    </a:lnTo>
                    <a:lnTo>
                      <a:pt x="120307" y="1260899"/>
                    </a:lnTo>
                    <a:lnTo>
                      <a:pt x="124116" y="1261217"/>
                    </a:lnTo>
                    <a:lnTo>
                      <a:pt x="247598" y="1261217"/>
                    </a:lnTo>
                    <a:lnTo>
                      <a:pt x="251725" y="1260899"/>
                    </a:lnTo>
                    <a:lnTo>
                      <a:pt x="255216" y="1259312"/>
                    </a:lnTo>
                    <a:lnTo>
                      <a:pt x="258708" y="1257726"/>
                    </a:lnTo>
                    <a:lnTo>
                      <a:pt x="261565" y="1255187"/>
                    </a:lnTo>
                    <a:lnTo>
                      <a:pt x="264105" y="1252330"/>
                    </a:lnTo>
                    <a:lnTo>
                      <a:pt x="265692" y="1249157"/>
                    </a:lnTo>
                    <a:lnTo>
                      <a:pt x="266644" y="1245348"/>
                    </a:lnTo>
                    <a:lnTo>
                      <a:pt x="266961" y="1241540"/>
                    </a:lnTo>
                    <a:lnTo>
                      <a:pt x="266961" y="1118084"/>
                    </a:lnTo>
                    <a:lnTo>
                      <a:pt x="266644" y="1114276"/>
                    </a:lnTo>
                    <a:lnTo>
                      <a:pt x="265692" y="1110467"/>
                    </a:lnTo>
                    <a:lnTo>
                      <a:pt x="264105" y="1107294"/>
                    </a:lnTo>
                    <a:lnTo>
                      <a:pt x="261565" y="1104120"/>
                    </a:lnTo>
                    <a:lnTo>
                      <a:pt x="258708" y="1101898"/>
                    </a:lnTo>
                    <a:lnTo>
                      <a:pt x="255216" y="1099994"/>
                    </a:lnTo>
                    <a:lnTo>
                      <a:pt x="251725" y="1099042"/>
                    </a:lnTo>
                    <a:lnTo>
                      <a:pt x="247598" y="1098725"/>
                    </a:lnTo>
                    <a:lnTo>
                      <a:pt x="124116" y="1098725"/>
                    </a:lnTo>
                    <a:close/>
                    <a:moveTo>
                      <a:pt x="636270" y="969963"/>
                    </a:moveTo>
                    <a:lnTo>
                      <a:pt x="841692" y="969963"/>
                    </a:lnTo>
                    <a:lnTo>
                      <a:pt x="844867" y="970596"/>
                    </a:lnTo>
                    <a:lnTo>
                      <a:pt x="848359" y="970913"/>
                    </a:lnTo>
                    <a:lnTo>
                      <a:pt x="851534" y="971546"/>
                    </a:lnTo>
                    <a:lnTo>
                      <a:pt x="854709" y="972813"/>
                    </a:lnTo>
                    <a:lnTo>
                      <a:pt x="857567" y="974396"/>
                    </a:lnTo>
                    <a:lnTo>
                      <a:pt x="860107" y="975662"/>
                    </a:lnTo>
                    <a:lnTo>
                      <a:pt x="862647" y="977878"/>
                    </a:lnTo>
                    <a:lnTo>
                      <a:pt x="865187" y="979778"/>
                    </a:lnTo>
                    <a:lnTo>
                      <a:pt x="867092" y="982311"/>
                    </a:lnTo>
                    <a:lnTo>
                      <a:pt x="868997" y="984844"/>
                    </a:lnTo>
                    <a:lnTo>
                      <a:pt x="870584" y="987377"/>
                    </a:lnTo>
                    <a:lnTo>
                      <a:pt x="872172" y="990226"/>
                    </a:lnTo>
                    <a:lnTo>
                      <a:pt x="873124" y="993076"/>
                    </a:lnTo>
                    <a:lnTo>
                      <a:pt x="873760" y="996242"/>
                    </a:lnTo>
                    <a:lnTo>
                      <a:pt x="874712" y="999725"/>
                    </a:lnTo>
                    <a:lnTo>
                      <a:pt x="874712" y="1002891"/>
                    </a:lnTo>
                    <a:lnTo>
                      <a:pt x="874712" y="1389790"/>
                    </a:lnTo>
                    <a:lnTo>
                      <a:pt x="874712" y="1393273"/>
                    </a:lnTo>
                    <a:lnTo>
                      <a:pt x="873760" y="1396439"/>
                    </a:lnTo>
                    <a:lnTo>
                      <a:pt x="873124" y="1399605"/>
                    </a:lnTo>
                    <a:lnTo>
                      <a:pt x="872172" y="1402771"/>
                    </a:lnTo>
                    <a:lnTo>
                      <a:pt x="870584" y="1405304"/>
                    </a:lnTo>
                    <a:lnTo>
                      <a:pt x="868997" y="1408154"/>
                    </a:lnTo>
                    <a:lnTo>
                      <a:pt x="867092" y="1410686"/>
                    </a:lnTo>
                    <a:lnTo>
                      <a:pt x="865187" y="1413219"/>
                    </a:lnTo>
                    <a:lnTo>
                      <a:pt x="862647" y="1415119"/>
                    </a:lnTo>
                    <a:lnTo>
                      <a:pt x="860107" y="1417019"/>
                    </a:lnTo>
                    <a:lnTo>
                      <a:pt x="857567" y="1418602"/>
                    </a:lnTo>
                    <a:lnTo>
                      <a:pt x="854709" y="1420185"/>
                    </a:lnTo>
                    <a:lnTo>
                      <a:pt x="851534" y="1421135"/>
                    </a:lnTo>
                    <a:lnTo>
                      <a:pt x="848359" y="1421768"/>
                    </a:lnTo>
                    <a:lnTo>
                      <a:pt x="844867" y="1422401"/>
                    </a:lnTo>
                    <a:lnTo>
                      <a:pt x="841692" y="1422401"/>
                    </a:lnTo>
                    <a:lnTo>
                      <a:pt x="636270" y="1422401"/>
                    </a:lnTo>
                    <a:lnTo>
                      <a:pt x="632777" y="1422401"/>
                    </a:lnTo>
                    <a:lnTo>
                      <a:pt x="629920" y="1421768"/>
                    </a:lnTo>
                    <a:lnTo>
                      <a:pt x="626745" y="1421135"/>
                    </a:lnTo>
                    <a:lnTo>
                      <a:pt x="623570" y="1420185"/>
                    </a:lnTo>
                    <a:lnTo>
                      <a:pt x="620713" y="1418602"/>
                    </a:lnTo>
                    <a:lnTo>
                      <a:pt x="617855" y="1417019"/>
                    </a:lnTo>
                    <a:lnTo>
                      <a:pt x="615315" y="1415119"/>
                    </a:lnTo>
                    <a:lnTo>
                      <a:pt x="613093" y="1413219"/>
                    </a:lnTo>
                    <a:lnTo>
                      <a:pt x="610870" y="1410686"/>
                    </a:lnTo>
                    <a:lnTo>
                      <a:pt x="608965" y="1408154"/>
                    </a:lnTo>
                    <a:lnTo>
                      <a:pt x="607378" y="1405304"/>
                    </a:lnTo>
                    <a:lnTo>
                      <a:pt x="606108" y="1402771"/>
                    </a:lnTo>
                    <a:lnTo>
                      <a:pt x="605155" y="1399605"/>
                    </a:lnTo>
                    <a:lnTo>
                      <a:pt x="603885" y="1396439"/>
                    </a:lnTo>
                    <a:lnTo>
                      <a:pt x="603568" y="1393273"/>
                    </a:lnTo>
                    <a:lnTo>
                      <a:pt x="603250" y="1389790"/>
                    </a:lnTo>
                    <a:lnTo>
                      <a:pt x="603250" y="1002891"/>
                    </a:lnTo>
                    <a:lnTo>
                      <a:pt x="603568" y="999725"/>
                    </a:lnTo>
                    <a:lnTo>
                      <a:pt x="603885" y="996242"/>
                    </a:lnTo>
                    <a:lnTo>
                      <a:pt x="605155" y="993076"/>
                    </a:lnTo>
                    <a:lnTo>
                      <a:pt x="606108" y="990226"/>
                    </a:lnTo>
                    <a:lnTo>
                      <a:pt x="607378" y="987377"/>
                    </a:lnTo>
                    <a:lnTo>
                      <a:pt x="608965" y="984844"/>
                    </a:lnTo>
                    <a:lnTo>
                      <a:pt x="610870" y="982311"/>
                    </a:lnTo>
                    <a:lnTo>
                      <a:pt x="613093" y="979778"/>
                    </a:lnTo>
                    <a:lnTo>
                      <a:pt x="615315" y="977878"/>
                    </a:lnTo>
                    <a:lnTo>
                      <a:pt x="617855" y="975662"/>
                    </a:lnTo>
                    <a:lnTo>
                      <a:pt x="620713" y="974396"/>
                    </a:lnTo>
                    <a:lnTo>
                      <a:pt x="623570" y="972813"/>
                    </a:lnTo>
                    <a:lnTo>
                      <a:pt x="626745" y="971546"/>
                    </a:lnTo>
                    <a:lnTo>
                      <a:pt x="629920" y="970913"/>
                    </a:lnTo>
                    <a:lnTo>
                      <a:pt x="632777" y="970596"/>
                    </a:lnTo>
                    <a:lnTo>
                      <a:pt x="636270" y="969963"/>
                    </a:lnTo>
                    <a:close/>
                    <a:moveTo>
                      <a:pt x="1027781" y="749300"/>
                    </a:moveTo>
                    <a:lnTo>
                      <a:pt x="1031278" y="749300"/>
                    </a:lnTo>
                    <a:lnTo>
                      <a:pt x="1236940" y="749300"/>
                    </a:lnTo>
                    <a:lnTo>
                      <a:pt x="1240437" y="749300"/>
                    </a:lnTo>
                    <a:lnTo>
                      <a:pt x="1243616" y="750251"/>
                    </a:lnTo>
                    <a:lnTo>
                      <a:pt x="1246476" y="750885"/>
                    </a:lnTo>
                    <a:lnTo>
                      <a:pt x="1249655" y="751837"/>
                    </a:lnTo>
                    <a:lnTo>
                      <a:pt x="1252516" y="753105"/>
                    </a:lnTo>
                    <a:lnTo>
                      <a:pt x="1255377" y="755007"/>
                    </a:lnTo>
                    <a:lnTo>
                      <a:pt x="1257920" y="756592"/>
                    </a:lnTo>
                    <a:lnTo>
                      <a:pt x="1260145" y="758812"/>
                    </a:lnTo>
                    <a:lnTo>
                      <a:pt x="1262370" y="761348"/>
                    </a:lnTo>
                    <a:lnTo>
                      <a:pt x="1264595" y="763567"/>
                    </a:lnTo>
                    <a:lnTo>
                      <a:pt x="1265867" y="766421"/>
                    </a:lnTo>
                    <a:lnTo>
                      <a:pt x="1267138" y="769274"/>
                    </a:lnTo>
                    <a:lnTo>
                      <a:pt x="1268410" y="772445"/>
                    </a:lnTo>
                    <a:lnTo>
                      <a:pt x="1269363" y="775615"/>
                    </a:lnTo>
                    <a:lnTo>
                      <a:pt x="1269681" y="778786"/>
                    </a:lnTo>
                    <a:lnTo>
                      <a:pt x="1269999" y="782273"/>
                    </a:lnTo>
                    <a:lnTo>
                      <a:pt x="1269999" y="1389744"/>
                    </a:lnTo>
                    <a:lnTo>
                      <a:pt x="1269681" y="1393231"/>
                    </a:lnTo>
                    <a:lnTo>
                      <a:pt x="1269363" y="1396402"/>
                    </a:lnTo>
                    <a:lnTo>
                      <a:pt x="1268410" y="1399572"/>
                    </a:lnTo>
                    <a:lnTo>
                      <a:pt x="1267138" y="1402743"/>
                    </a:lnTo>
                    <a:lnTo>
                      <a:pt x="1265867" y="1405279"/>
                    </a:lnTo>
                    <a:lnTo>
                      <a:pt x="1264595" y="1408133"/>
                    </a:lnTo>
                    <a:lnTo>
                      <a:pt x="1262370" y="1410669"/>
                    </a:lnTo>
                    <a:lnTo>
                      <a:pt x="1260145" y="1413206"/>
                    </a:lnTo>
                    <a:lnTo>
                      <a:pt x="1257920" y="1415108"/>
                    </a:lnTo>
                    <a:lnTo>
                      <a:pt x="1255377" y="1417010"/>
                    </a:lnTo>
                    <a:lnTo>
                      <a:pt x="1252516" y="1418595"/>
                    </a:lnTo>
                    <a:lnTo>
                      <a:pt x="1249655" y="1420181"/>
                    </a:lnTo>
                    <a:lnTo>
                      <a:pt x="1246476" y="1421132"/>
                    </a:lnTo>
                    <a:lnTo>
                      <a:pt x="1243616" y="1421766"/>
                    </a:lnTo>
                    <a:lnTo>
                      <a:pt x="1240437" y="1422400"/>
                    </a:lnTo>
                    <a:lnTo>
                      <a:pt x="1236940" y="1422400"/>
                    </a:lnTo>
                    <a:lnTo>
                      <a:pt x="1031278" y="1422400"/>
                    </a:lnTo>
                    <a:lnTo>
                      <a:pt x="1027781" y="1422400"/>
                    </a:lnTo>
                    <a:lnTo>
                      <a:pt x="1024602" y="1421766"/>
                    </a:lnTo>
                    <a:lnTo>
                      <a:pt x="1021424" y="1421132"/>
                    </a:lnTo>
                    <a:lnTo>
                      <a:pt x="1018245" y="1420181"/>
                    </a:lnTo>
                    <a:lnTo>
                      <a:pt x="1015384" y="1418595"/>
                    </a:lnTo>
                    <a:lnTo>
                      <a:pt x="1012841" y="1417010"/>
                    </a:lnTo>
                    <a:lnTo>
                      <a:pt x="1010298" y="1415108"/>
                    </a:lnTo>
                    <a:lnTo>
                      <a:pt x="1007755" y="1413206"/>
                    </a:lnTo>
                    <a:lnTo>
                      <a:pt x="1005848" y="1410669"/>
                    </a:lnTo>
                    <a:lnTo>
                      <a:pt x="1003941" y="1408133"/>
                    </a:lnTo>
                    <a:lnTo>
                      <a:pt x="1002351" y="1405279"/>
                    </a:lnTo>
                    <a:lnTo>
                      <a:pt x="1000762" y="1402743"/>
                    </a:lnTo>
                    <a:lnTo>
                      <a:pt x="999808" y="1399572"/>
                    </a:lnTo>
                    <a:lnTo>
                      <a:pt x="999173" y="1396402"/>
                    </a:lnTo>
                    <a:lnTo>
                      <a:pt x="998537" y="1393231"/>
                    </a:lnTo>
                    <a:lnTo>
                      <a:pt x="998537" y="1389744"/>
                    </a:lnTo>
                    <a:lnTo>
                      <a:pt x="998537" y="782273"/>
                    </a:lnTo>
                    <a:lnTo>
                      <a:pt x="998537" y="778786"/>
                    </a:lnTo>
                    <a:lnTo>
                      <a:pt x="999173" y="775615"/>
                    </a:lnTo>
                    <a:lnTo>
                      <a:pt x="999808" y="772445"/>
                    </a:lnTo>
                    <a:lnTo>
                      <a:pt x="1000762" y="769274"/>
                    </a:lnTo>
                    <a:lnTo>
                      <a:pt x="1002351" y="766421"/>
                    </a:lnTo>
                    <a:lnTo>
                      <a:pt x="1003941" y="763567"/>
                    </a:lnTo>
                    <a:lnTo>
                      <a:pt x="1005848" y="761348"/>
                    </a:lnTo>
                    <a:lnTo>
                      <a:pt x="1007755" y="758812"/>
                    </a:lnTo>
                    <a:lnTo>
                      <a:pt x="1010298" y="756592"/>
                    </a:lnTo>
                    <a:lnTo>
                      <a:pt x="1012841" y="755007"/>
                    </a:lnTo>
                    <a:lnTo>
                      <a:pt x="1015384" y="753105"/>
                    </a:lnTo>
                    <a:lnTo>
                      <a:pt x="1018245" y="751837"/>
                    </a:lnTo>
                    <a:lnTo>
                      <a:pt x="1021424" y="750885"/>
                    </a:lnTo>
                    <a:lnTo>
                      <a:pt x="1024602" y="750251"/>
                    </a:lnTo>
                    <a:lnTo>
                      <a:pt x="1027781" y="749300"/>
                    </a:lnTo>
                    <a:close/>
                    <a:moveTo>
                      <a:pt x="2147065" y="665163"/>
                    </a:moveTo>
                    <a:lnTo>
                      <a:pt x="2154052" y="665163"/>
                    </a:lnTo>
                    <a:lnTo>
                      <a:pt x="2161038" y="665163"/>
                    </a:lnTo>
                    <a:lnTo>
                      <a:pt x="2168025" y="665798"/>
                    </a:lnTo>
                    <a:lnTo>
                      <a:pt x="2175011" y="666432"/>
                    </a:lnTo>
                    <a:lnTo>
                      <a:pt x="2181680" y="667702"/>
                    </a:lnTo>
                    <a:lnTo>
                      <a:pt x="2188349" y="669288"/>
                    </a:lnTo>
                    <a:lnTo>
                      <a:pt x="2194700" y="670875"/>
                    </a:lnTo>
                    <a:lnTo>
                      <a:pt x="2201369" y="673413"/>
                    </a:lnTo>
                    <a:lnTo>
                      <a:pt x="2207085" y="675952"/>
                    </a:lnTo>
                    <a:lnTo>
                      <a:pt x="2213437" y="678173"/>
                    </a:lnTo>
                    <a:lnTo>
                      <a:pt x="2219471" y="681346"/>
                    </a:lnTo>
                    <a:lnTo>
                      <a:pt x="2224869" y="684519"/>
                    </a:lnTo>
                    <a:lnTo>
                      <a:pt x="2230585" y="688327"/>
                    </a:lnTo>
                    <a:lnTo>
                      <a:pt x="2235666" y="692135"/>
                    </a:lnTo>
                    <a:lnTo>
                      <a:pt x="2241065" y="695943"/>
                    </a:lnTo>
                    <a:lnTo>
                      <a:pt x="2245829" y="700702"/>
                    </a:lnTo>
                    <a:lnTo>
                      <a:pt x="2250910" y="704828"/>
                    </a:lnTo>
                    <a:lnTo>
                      <a:pt x="2255356" y="709587"/>
                    </a:lnTo>
                    <a:lnTo>
                      <a:pt x="2259484" y="714347"/>
                    </a:lnTo>
                    <a:lnTo>
                      <a:pt x="2263612" y="719741"/>
                    </a:lnTo>
                    <a:lnTo>
                      <a:pt x="2267423" y="724819"/>
                    </a:lnTo>
                    <a:lnTo>
                      <a:pt x="2270916" y="730530"/>
                    </a:lnTo>
                    <a:lnTo>
                      <a:pt x="2274092" y="736559"/>
                    </a:lnTo>
                    <a:lnTo>
                      <a:pt x="2277268" y="742271"/>
                    </a:lnTo>
                    <a:lnTo>
                      <a:pt x="2280126" y="748300"/>
                    </a:lnTo>
                    <a:lnTo>
                      <a:pt x="2282666" y="754646"/>
                    </a:lnTo>
                    <a:lnTo>
                      <a:pt x="2284572" y="760992"/>
                    </a:lnTo>
                    <a:lnTo>
                      <a:pt x="2286477" y="767021"/>
                    </a:lnTo>
                    <a:lnTo>
                      <a:pt x="2287747" y="773685"/>
                    </a:lnTo>
                    <a:lnTo>
                      <a:pt x="2289018" y="780349"/>
                    </a:lnTo>
                    <a:lnTo>
                      <a:pt x="2289970" y="787330"/>
                    </a:lnTo>
                    <a:lnTo>
                      <a:pt x="2290605" y="794311"/>
                    </a:lnTo>
                    <a:lnTo>
                      <a:pt x="2290605" y="801292"/>
                    </a:lnTo>
                    <a:lnTo>
                      <a:pt x="2290605" y="1286150"/>
                    </a:lnTo>
                    <a:lnTo>
                      <a:pt x="2884137" y="1353738"/>
                    </a:lnTo>
                    <a:lnTo>
                      <a:pt x="2890488" y="1354055"/>
                    </a:lnTo>
                    <a:lnTo>
                      <a:pt x="2898110" y="1354372"/>
                    </a:lnTo>
                    <a:lnTo>
                      <a:pt x="2905732" y="1355007"/>
                    </a:lnTo>
                    <a:lnTo>
                      <a:pt x="2913353" y="1355642"/>
                    </a:lnTo>
                    <a:lnTo>
                      <a:pt x="2920657" y="1357228"/>
                    </a:lnTo>
                    <a:lnTo>
                      <a:pt x="2927644" y="1358815"/>
                    </a:lnTo>
                    <a:lnTo>
                      <a:pt x="2934948" y="1361036"/>
                    </a:lnTo>
                    <a:lnTo>
                      <a:pt x="2941934" y="1362940"/>
                    </a:lnTo>
                    <a:lnTo>
                      <a:pt x="2948603" y="1365796"/>
                    </a:lnTo>
                    <a:lnTo>
                      <a:pt x="2955272" y="1368969"/>
                    </a:lnTo>
                    <a:lnTo>
                      <a:pt x="2961941" y="1372142"/>
                    </a:lnTo>
                    <a:lnTo>
                      <a:pt x="2968292" y="1375633"/>
                    </a:lnTo>
                    <a:lnTo>
                      <a:pt x="2974008" y="1379758"/>
                    </a:lnTo>
                    <a:lnTo>
                      <a:pt x="2980042" y="1383883"/>
                    </a:lnTo>
                    <a:lnTo>
                      <a:pt x="2985758" y="1388008"/>
                    </a:lnTo>
                    <a:lnTo>
                      <a:pt x="2990839" y="1393085"/>
                    </a:lnTo>
                    <a:lnTo>
                      <a:pt x="2996238" y="1397845"/>
                    </a:lnTo>
                    <a:lnTo>
                      <a:pt x="3001319" y="1403239"/>
                    </a:lnTo>
                    <a:lnTo>
                      <a:pt x="3005765" y="1408316"/>
                    </a:lnTo>
                    <a:lnTo>
                      <a:pt x="3010529" y="1414345"/>
                    </a:lnTo>
                    <a:lnTo>
                      <a:pt x="3014657" y="1419739"/>
                    </a:lnTo>
                    <a:lnTo>
                      <a:pt x="3018468" y="1426086"/>
                    </a:lnTo>
                    <a:lnTo>
                      <a:pt x="3021961" y="1432432"/>
                    </a:lnTo>
                    <a:lnTo>
                      <a:pt x="3025454" y="1438778"/>
                    </a:lnTo>
                    <a:lnTo>
                      <a:pt x="3028312" y="1445125"/>
                    </a:lnTo>
                    <a:lnTo>
                      <a:pt x="3030853" y="1452106"/>
                    </a:lnTo>
                    <a:lnTo>
                      <a:pt x="3033393" y="1459087"/>
                    </a:lnTo>
                    <a:lnTo>
                      <a:pt x="3035616" y="1466067"/>
                    </a:lnTo>
                    <a:lnTo>
                      <a:pt x="3036887" y="1473366"/>
                    </a:lnTo>
                    <a:lnTo>
                      <a:pt x="3038474" y="1480664"/>
                    </a:lnTo>
                    <a:lnTo>
                      <a:pt x="3039427" y="1488280"/>
                    </a:lnTo>
                    <a:lnTo>
                      <a:pt x="3040062" y="1495895"/>
                    </a:lnTo>
                    <a:lnTo>
                      <a:pt x="3040062" y="1503511"/>
                    </a:lnTo>
                    <a:lnTo>
                      <a:pt x="3040062" y="2154008"/>
                    </a:lnTo>
                    <a:lnTo>
                      <a:pt x="3040062" y="2161623"/>
                    </a:lnTo>
                    <a:lnTo>
                      <a:pt x="3039427" y="2169556"/>
                    </a:lnTo>
                    <a:lnTo>
                      <a:pt x="3038474" y="2177172"/>
                    </a:lnTo>
                    <a:lnTo>
                      <a:pt x="3036887" y="2184470"/>
                    </a:lnTo>
                    <a:lnTo>
                      <a:pt x="3035616" y="2191451"/>
                    </a:lnTo>
                    <a:lnTo>
                      <a:pt x="3033393" y="2198749"/>
                    </a:lnTo>
                    <a:lnTo>
                      <a:pt x="3030853" y="2205730"/>
                    </a:lnTo>
                    <a:lnTo>
                      <a:pt x="3028312" y="2212394"/>
                    </a:lnTo>
                    <a:lnTo>
                      <a:pt x="3025454" y="2219057"/>
                    </a:lnTo>
                    <a:lnTo>
                      <a:pt x="3021961" y="2225404"/>
                    </a:lnTo>
                    <a:lnTo>
                      <a:pt x="3018468" y="2231433"/>
                    </a:lnTo>
                    <a:lnTo>
                      <a:pt x="3014657" y="2237779"/>
                    </a:lnTo>
                    <a:lnTo>
                      <a:pt x="3010529" y="2243808"/>
                    </a:lnTo>
                    <a:lnTo>
                      <a:pt x="3005765" y="2249202"/>
                    </a:lnTo>
                    <a:lnTo>
                      <a:pt x="3001319" y="2254597"/>
                    </a:lnTo>
                    <a:lnTo>
                      <a:pt x="2996238" y="2259674"/>
                    </a:lnTo>
                    <a:lnTo>
                      <a:pt x="2990839" y="2264433"/>
                    </a:lnTo>
                    <a:lnTo>
                      <a:pt x="2985758" y="2269510"/>
                    </a:lnTo>
                    <a:lnTo>
                      <a:pt x="2980042" y="2273953"/>
                    </a:lnTo>
                    <a:lnTo>
                      <a:pt x="2974008" y="2278078"/>
                    </a:lnTo>
                    <a:lnTo>
                      <a:pt x="2968292" y="2281886"/>
                    </a:lnTo>
                    <a:lnTo>
                      <a:pt x="2961941" y="2285376"/>
                    </a:lnTo>
                    <a:lnTo>
                      <a:pt x="2955272" y="2288867"/>
                    </a:lnTo>
                    <a:lnTo>
                      <a:pt x="2948603" y="2291723"/>
                    </a:lnTo>
                    <a:lnTo>
                      <a:pt x="2941934" y="2294578"/>
                    </a:lnTo>
                    <a:lnTo>
                      <a:pt x="2934948" y="2297117"/>
                    </a:lnTo>
                    <a:lnTo>
                      <a:pt x="2927644" y="2298703"/>
                    </a:lnTo>
                    <a:lnTo>
                      <a:pt x="2920657" y="2300607"/>
                    </a:lnTo>
                    <a:lnTo>
                      <a:pt x="2913353" y="2301877"/>
                    </a:lnTo>
                    <a:lnTo>
                      <a:pt x="2905732" y="2302829"/>
                    </a:lnTo>
                    <a:lnTo>
                      <a:pt x="2898110" y="2303146"/>
                    </a:lnTo>
                    <a:lnTo>
                      <a:pt x="2890488" y="2303463"/>
                    </a:lnTo>
                    <a:lnTo>
                      <a:pt x="2177552" y="2303463"/>
                    </a:lnTo>
                    <a:lnTo>
                      <a:pt x="2173423" y="2303146"/>
                    </a:lnTo>
                    <a:lnTo>
                      <a:pt x="2171200" y="2303146"/>
                    </a:lnTo>
                    <a:lnTo>
                      <a:pt x="2169613" y="2303146"/>
                    </a:lnTo>
                    <a:lnTo>
                      <a:pt x="2162944" y="2303146"/>
                    </a:lnTo>
                    <a:lnTo>
                      <a:pt x="2156275" y="2303146"/>
                    </a:lnTo>
                    <a:lnTo>
                      <a:pt x="2149924" y="2302511"/>
                    </a:lnTo>
                    <a:lnTo>
                      <a:pt x="2143572" y="2301559"/>
                    </a:lnTo>
                    <a:lnTo>
                      <a:pt x="2137538" y="2300607"/>
                    </a:lnTo>
                    <a:lnTo>
                      <a:pt x="2131187" y="2298703"/>
                    </a:lnTo>
                    <a:lnTo>
                      <a:pt x="2125153" y="2297117"/>
                    </a:lnTo>
                    <a:lnTo>
                      <a:pt x="2119437" y="2294896"/>
                    </a:lnTo>
                    <a:lnTo>
                      <a:pt x="2113403" y="2292040"/>
                    </a:lnTo>
                    <a:lnTo>
                      <a:pt x="2107370" y="2289501"/>
                    </a:lnTo>
                    <a:lnTo>
                      <a:pt x="2101971" y="2286645"/>
                    </a:lnTo>
                    <a:lnTo>
                      <a:pt x="2096572" y="2283155"/>
                    </a:lnTo>
                    <a:lnTo>
                      <a:pt x="2091491" y="2279665"/>
                    </a:lnTo>
                    <a:lnTo>
                      <a:pt x="2086093" y="2275222"/>
                    </a:lnTo>
                    <a:lnTo>
                      <a:pt x="2081329" y="2271097"/>
                    </a:lnTo>
                    <a:lnTo>
                      <a:pt x="2076883" y="2266972"/>
                    </a:lnTo>
                    <a:lnTo>
                      <a:pt x="1560520" y="1751334"/>
                    </a:lnTo>
                    <a:lnTo>
                      <a:pt x="1556074" y="1746574"/>
                    </a:lnTo>
                    <a:lnTo>
                      <a:pt x="1552263" y="1741815"/>
                    </a:lnTo>
                    <a:lnTo>
                      <a:pt x="1548135" y="1737055"/>
                    </a:lnTo>
                    <a:lnTo>
                      <a:pt x="1544642" y="1731661"/>
                    </a:lnTo>
                    <a:lnTo>
                      <a:pt x="1541466" y="1726583"/>
                    </a:lnTo>
                    <a:lnTo>
                      <a:pt x="1538291" y="1720872"/>
                    </a:lnTo>
                    <a:lnTo>
                      <a:pt x="1535432" y="1715477"/>
                    </a:lnTo>
                    <a:lnTo>
                      <a:pt x="1532892" y="1709766"/>
                    </a:lnTo>
                    <a:lnTo>
                      <a:pt x="1530987" y="1704054"/>
                    </a:lnTo>
                    <a:lnTo>
                      <a:pt x="1529081" y="1698342"/>
                    </a:lnTo>
                    <a:lnTo>
                      <a:pt x="1527493" y="1692631"/>
                    </a:lnTo>
                    <a:lnTo>
                      <a:pt x="1526223" y="1686919"/>
                    </a:lnTo>
                    <a:lnTo>
                      <a:pt x="1525270" y="1680890"/>
                    </a:lnTo>
                    <a:lnTo>
                      <a:pt x="1524635" y="1674544"/>
                    </a:lnTo>
                    <a:lnTo>
                      <a:pt x="1524000" y="1668515"/>
                    </a:lnTo>
                    <a:lnTo>
                      <a:pt x="1524000" y="1662803"/>
                    </a:lnTo>
                    <a:lnTo>
                      <a:pt x="1524000" y="1656774"/>
                    </a:lnTo>
                    <a:lnTo>
                      <a:pt x="1524635" y="1650428"/>
                    </a:lnTo>
                    <a:lnTo>
                      <a:pt x="1525270" y="1644716"/>
                    </a:lnTo>
                    <a:lnTo>
                      <a:pt x="1526223" y="1638687"/>
                    </a:lnTo>
                    <a:lnTo>
                      <a:pt x="1527493" y="1632658"/>
                    </a:lnTo>
                    <a:lnTo>
                      <a:pt x="1529081" y="1626946"/>
                    </a:lnTo>
                    <a:lnTo>
                      <a:pt x="1530987" y="1621235"/>
                    </a:lnTo>
                    <a:lnTo>
                      <a:pt x="1532892" y="1615523"/>
                    </a:lnTo>
                    <a:lnTo>
                      <a:pt x="1535432" y="1609811"/>
                    </a:lnTo>
                    <a:lnTo>
                      <a:pt x="1538291" y="1604417"/>
                    </a:lnTo>
                    <a:lnTo>
                      <a:pt x="1541466" y="1599023"/>
                    </a:lnTo>
                    <a:lnTo>
                      <a:pt x="1544642" y="1593628"/>
                    </a:lnTo>
                    <a:lnTo>
                      <a:pt x="1548135" y="1588551"/>
                    </a:lnTo>
                    <a:lnTo>
                      <a:pt x="1552263" y="1583474"/>
                    </a:lnTo>
                    <a:lnTo>
                      <a:pt x="1556074" y="1578714"/>
                    </a:lnTo>
                    <a:lnTo>
                      <a:pt x="1560520" y="1574272"/>
                    </a:lnTo>
                    <a:lnTo>
                      <a:pt x="1564966" y="1569830"/>
                    </a:lnTo>
                    <a:lnTo>
                      <a:pt x="1570047" y="1565705"/>
                    </a:lnTo>
                    <a:lnTo>
                      <a:pt x="1574811" y="1561897"/>
                    </a:lnTo>
                    <a:lnTo>
                      <a:pt x="1579574" y="1558406"/>
                    </a:lnTo>
                    <a:lnTo>
                      <a:pt x="1584973" y="1554916"/>
                    </a:lnTo>
                    <a:lnTo>
                      <a:pt x="1590054" y="1552060"/>
                    </a:lnTo>
                    <a:lnTo>
                      <a:pt x="1595770" y="1549521"/>
                    </a:lnTo>
                    <a:lnTo>
                      <a:pt x="1601486" y="1546666"/>
                    </a:lnTo>
                    <a:lnTo>
                      <a:pt x="1606885" y="1544444"/>
                    </a:lnTo>
                    <a:lnTo>
                      <a:pt x="1612919" y="1542858"/>
                    </a:lnTo>
                    <a:lnTo>
                      <a:pt x="1618635" y="1540954"/>
                    </a:lnTo>
                    <a:lnTo>
                      <a:pt x="1624669" y="1539685"/>
                    </a:lnTo>
                    <a:lnTo>
                      <a:pt x="1630702" y="1538733"/>
                    </a:lnTo>
                    <a:lnTo>
                      <a:pt x="1637054" y="1538098"/>
                    </a:lnTo>
                    <a:lnTo>
                      <a:pt x="1642770" y="1537463"/>
                    </a:lnTo>
                    <a:lnTo>
                      <a:pt x="1649121" y="1537146"/>
                    </a:lnTo>
                    <a:lnTo>
                      <a:pt x="1655473" y="1537463"/>
                    </a:lnTo>
                    <a:lnTo>
                      <a:pt x="1661824" y="1538098"/>
                    </a:lnTo>
                    <a:lnTo>
                      <a:pt x="1667858" y="1538733"/>
                    </a:lnTo>
                    <a:lnTo>
                      <a:pt x="1673891" y="1539685"/>
                    </a:lnTo>
                    <a:lnTo>
                      <a:pt x="1679925" y="1540954"/>
                    </a:lnTo>
                    <a:lnTo>
                      <a:pt x="1685641" y="1542858"/>
                    </a:lnTo>
                    <a:lnTo>
                      <a:pt x="1691675" y="1544444"/>
                    </a:lnTo>
                    <a:lnTo>
                      <a:pt x="1697391" y="1546666"/>
                    </a:lnTo>
                    <a:lnTo>
                      <a:pt x="1702790" y="1549521"/>
                    </a:lnTo>
                    <a:lnTo>
                      <a:pt x="1708506" y="1552060"/>
                    </a:lnTo>
                    <a:lnTo>
                      <a:pt x="1713587" y="1554916"/>
                    </a:lnTo>
                    <a:lnTo>
                      <a:pt x="1718986" y="1558406"/>
                    </a:lnTo>
                    <a:lnTo>
                      <a:pt x="1723749" y="1561897"/>
                    </a:lnTo>
                    <a:lnTo>
                      <a:pt x="1728513" y="1565705"/>
                    </a:lnTo>
                    <a:lnTo>
                      <a:pt x="1733594" y="1569830"/>
                    </a:lnTo>
                    <a:lnTo>
                      <a:pt x="1738040" y="1574272"/>
                    </a:lnTo>
                    <a:lnTo>
                      <a:pt x="2017816" y="1853827"/>
                    </a:lnTo>
                    <a:lnTo>
                      <a:pt x="2017816" y="801292"/>
                    </a:lnTo>
                    <a:lnTo>
                      <a:pt x="2018133" y="794311"/>
                    </a:lnTo>
                    <a:lnTo>
                      <a:pt x="2018451" y="787330"/>
                    </a:lnTo>
                    <a:lnTo>
                      <a:pt x="2019404" y="780349"/>
                    </a:lnTo>
                    <a:lnTo>
                      <a:pt x="2020674" y="773685"/>
                    </a:lnTo>
                    <a:lnTo>
                      <a:pt x="2021944" y="767021"/>
                    </a:lnTo>
                    <a:lnTo>
                      <a:pt x="2024167" y="760992"/>
                    </a:lnTo>
                    <a:lnTo>
                      <a:pt x="2026073" y="754646"/>
                    </a:lnTo>
                    <a:lnTo>
                      <a:pt x="2028613" y="748300"/>
                    </a:lnTo>
                    <a:lnTo>
                      <a:pt x="2031471" y="742271"/>
                    </a:lnTo>
                    <a:lnTo>
                      <a:pt x="2034329" y="736559"/>
                    </a:lnTo>
                    <a:lnTo>
                      <a:pt x="2037823" y="730530"/>
                    </a:lnTo>
                    <a:lnTo>
                      <a:pt x="2040998" y="724819"/>
                    </a:lnTo>
                    <a:lnTo>
                      <a:pt x="2045127" y="719741"/>
                    </a:lnTo>
                    <a:lnTo>
                      <a:pt x="2048937" y="714347"/>
                    </a:lnTo>
                    <a:lnTo>
                      <a:pt x="2053383" y="709587"/>
                    </a:lnTo>
                    <a:lnTo>
                      <a:pt x="2057829" y="704828"/>
                    </a:lnTo>
                    <a:lnTo>
                      <a:pt x="2062275" y="700702"/>
                    </a:lnTo>
                    <a:lnTo>
                      <a:pt x="2067674" y="695943"/>
                    </a:lnTo>
                    <a:lnTo>
                      <a:pt x="2072437" y="692135"/>
                    </a:lnTo>
                    <a:lnTo>
                      <a:pt x="2078154" y="688327"/>
                    </a:lnTo>
                    <a:lnTo>
                      <a:pt x="2083552" y="684519"/>
                    </a:lnTo>
                    <a:lnTo>
                      <a:pt x="2089268" y="681346"/>
                    </a:lnTo>
                    <a:lnTo>
                      <a:pt x="2095302" y="678173"/>
                    </a:lnTo>
                    <a:lnTo>
                      <a:pt x="2101018" y="675952"/>
                    </a:lnTo>
                    <a:lnTo>
                      <a:pt x="2107370" y="673413"/>
                    </a:lnTo>
                    <a:lnTo>
                      <a:pt x="2113721" y="670875"/>
                    </a:lnTo>
                    <a:lnTo>
                      <a:pt x="2120390" y="669288"/>
                    </a:lnTo>
                    <a:lnTo>
                      <a:pt x="2127059" y="667702"/>
                    </a:lnTo>
                    <a:lnTo>
                      <a:pt x="2133728" y="666432"/>
                    </a:lnTo>
                    <a:lnTo>
                      <a:pt x="2140079" y="665798"/>
                    </a:lnTo>
                    <a:lnTo>
                      <a:pt x="2147065" y="665163"/>
                    </a:lnTo>
                    <a:close/>
                    <a:moveTo>
                      <a:pt x="1426690" y="484188"/>
                    </a:moveTo>
                    <a:lnTo>
                      <a:pt x="1631151" y="484188"/>
                    </a:lnTo>
                    <a:lnTo>
                      <a:pt x="1634627" y="484505"/>
                    </a:lnTo>
                    <a:lnTo>
                      <a:pt x="1637787" y="484822"/>
                    </a:lnTo>
                    <a:lnTo>
                      <a:pt x="1640947" y="485773"/>
                    </a:lnTo>
                    <a:lnTo>
                      <a:pt x="1644107" y="486725"/>
                    </a:lnTo>
                    <a:lnTo>
                      <a:pt x="1646635" y="488310"/>
                    </a:lnTo>
                    <a:lnTo>
                      <a:pt x="1649479" y="489895"/>
                    </a:lnTo>
                    <a:lnTo>
                      <a:pt x="1652008" y="491798"/>
                    </a:lnTo>
                    <a:lnTo>
                      <a:pt x="1654536" y="493700"/>
                    </a:lnTo>
                    <a:lnTo>
                      <a:pt x="1656432" y="496237"/>
                    </a:lnTo>
                    <a:lnTo>
                      <a:pt x="1658328" y="498773"/>
                    </a:lnTo>
                    <a:lnTo>
                      <a:pt x="1659908" y="501310"/>
                    </a:lnTo>
                    <a:lnTo>
                      <a:pt x="1661488" y="504164"/>
                    </a:lnTo>
                    <a:lnTo>
                      <a:pt x="1662436" y="507334"/>
                    </a:lnTo>
                    <a:lnTo>
                      <a:pt x="1663068" y="510505"/>
                    </a:lnTo>
                    <a:lnTo>
                      <a:pt x="1663700" y="513676"/>
                    </a:lnTo>
                    <a:lnTo>
                      <a:pt x="1663700" y="517164"/>
                    </a:lnTo>
                    <a:lnTo>
                      <a:pt x="1663700" y="1389743"/>
                    </a:lnTo>
                    <a:lnTo>
                      <a:pt x="1663700" y="1393231"/>
                    </a:lnTo>
                    <a:lnTo>
                      <a:pt x="1663068" y="1396401"/>
                    </a:lnTo>
                    <a:lnTo>
                      <a:pt x="1662436" y="1399572"/>
                    </a:lnTo>
                    <a:lnTo>
                      <a:pt x="1661488" y="1402743"/>
                    </a:lnTo>
                    <a:lnTo>
                      <a:pt x="1659908" y="1405279"/>
                    </a:lnTo>
                    <a:lnTo>
                      <a:pt x="1658328" y="1408133"/>
                    </a:lnTo>
                    <a:lnTo>
                      <a:pt x="1656432" y="1410669"/>
                    </a:lnTo>
                    <a:lnTo>
                      <a:pt x="1654536" y="1413206"/>
                    </a:lnTo>
                    <a:lnTo>
                      <a:pt x="1652008" y="1415108"/>
                    </a:lnTo>
                    <a:lnTo>
                      <a:pt x="1649479" y="1417011"/>
                    </a:lnTo>
                    <a:lnTo>
                      <a:pt x="1646635" y="1418596"/>
                    </a:lnTo>
                    <a:lnTo>
                      <a:pt x="1644107" y="1420182"/>
                    </a:lnTo>
                    <a:lnTo>
                      <a:pt x="1640947" y="1421133"/>
                    </a:lnTo>
                    <a:lnTo>
                      <a:pt x="1637787" y="1421767"/>
                    </a:lnTo>
                    <a:lnTo>
                      <a:pt x="1634627" y="1422401"/>
                    </a:lnTo>
                    <a:lnTo>
                      <a:pt x="1631151" y="1422401"/>
                    </a:lnTo>
                    <a:lnTo>
                      <a:pt x="1426690" y="1422401"/>
                    </a:lnTo>
                    <a:lnTo>
                      <a:pt x="1423214" y="1422401"/>
                    </a:lnTo>
                    <a:lnTo>
                      <a:pt x="1420054" y="1421767"/>
                    </a:lnTo>
                    <a:lnTo>
                      <a:pt x="1416894" y="1421133"/>
                    </a:lnTo>
                    <a:lnTo>
                      <a:pt x="1413734" y="1420182"/>
                    </a:lnTo>
                    <a:lnTo>
                      <a:pt x="1411206" y="1418596"/>
                    </a:lnTo>
                    <a:lnTo>
                      <a:pt x="1408362" y="1417011"/>
                    </a:lnTo>
                    <a:lnTo>
                      <a:pt x="1405834" y="1415108"/>
                    </a:lnTo>
                    <a:lnTo>
                      <a:pt x="1403622" y="1413206"/>
                    </a:lnTo>
                    <a:lnTo>
                      <a:pt x="1401409" y="1410669"/>
                    </a:lnTo>
                    <a:lnTo>
                      <a:pt x="1399513" y="1408133"/>
                    </a:lnTo>
                    <a:lnTo>
                      <a:pt x="1397933" y="1405279"/>
                    </a:lnTo>
                    <a:lnTo>
                      <a:pt x="1396669" y="1402743"/>
                    </a:lnTo>
                    <a:lnTo>
                      <a:pt x="1395405" y="1399572"/>
                    </a:lnTo>
                    <a:lnTo>
                      <a:pt x="1394457" y="1396401"/>
                    </a:lnTo>
                    <a:lnTo>
                      <a:pt x="1394141" y="1393231"/>
                    </a:lnTo>
                    <a:lnTo>
                      <a:pt x="1393825" y="1389743"/>
                    </a:lnTo>
                    <a:lnTo>
                      <a:pt x="1393825" y="517164"/>
                    </a:lnTo>
                    <a:lnTo>
                      <a:pt x="1394141" y="513676"/>
                    </a:lnTo>
                    <a:lnTo>
                      <a:pt x="1394457" y="510505"/>
                    </a:lnTo>
                    <a:lnTo>
                      <a:pt x="1395405" y="507334"/>
                    </a:lnTo>
                    <a:lnTo>
                      <a:pt x="1396669" y="504164"/>
                    </a:lnTo>
                    <a:lnTo>
                      <a:pt x="1397933" y="501310"/>
                    </a:lnTo>
                    <a:lnTo>
                      <a:pt x="1399513" y="498773"/>
                    </a:lnTo>
                    <a:lnTo>
                      <a:pt x="1401409" y="496237"/>
                    </a:lnTo>
                    <a:lnTo>
                      <a:pt x="1403622" y="493700"/>
                    </a:lnTo>
                    <a:lnTo>
                      <a:pt x="1405834" y="491798"/>
                    </a:lnTo>
                    <a:lnTo>
                      <a:pt x="1408362" y="489895"/>
                    </a:lnTo>
                    <a:lnTo>
                      <a:pt x="1411206" y="488310"/>
                    </a:lnTo>
                    <a:lnTo>
                      <a:pt x="1413734" y="486725"/>
                    </a:lnTo>
                    <a:lnTo>
                      <a:pt x="1416894" y="485773"/>
                    </a:lnTo>
                    <a:lnTo>
                      <a:pt x="1420054" y="484822"/>
                    </a:lnTo>
                    <a:lnTo>
                      <a:pt x="1423214" y="484505"/>
                    </a:lnTo>
                    <a:lnTo>
                      <a:pt x="1426690" y="484188"/>
                    </a:lnTo>
                    <a:close/>
                    <a:moveTo>
                      <a:pt x="183794" y="0"/>
                    </a:moveTo>
                    <a:lnTo>
                      <a:pt x="193952" y="0"/>
                    </a:lnTo>
                    <a:lnTo>
                      <a:pt x="2827060" y="0"/>
                    </a:lnTo>
                    <a:lnTo>
                      <a:pt x="2837218" y="0"/>
                    </a:lnTo>
                    <a:lnTo>
                      <a:pt x="2847059" y="952"/>
                    </a:lnTo>
                    <a:lnTo>
                      <a:pt x="2856582" y="2539"/>
                    </a:lnTo>
                    <a:lnTo>
                      <a:pt x="2866105" y="4443"/>
                    </a:lnTo>
                    <a:lnTo>
                      <a:pt x="2875628" y="6982"/>
                    </a:lnTo>
                    <a:lnTo>
                      <a:pt x="2884516" y="10156"/>
                    </a:lnTo>
                    <a:lnTo>
                      <a:pt x="2893721" y="13964"/>
                    </a:lnTo>
                    <a:lnTo>
                      <a:pt x="2902292" y="17773"/>
                    </a:lnTo>
                    <a:lnTo>
                      <a:pt x="2911180" y="22851"/>
                    </a:lnTo>
                    <a:lnTo>
                      <a:pt x="2919433" y="27611"/>
                    </a:lnTo>
                    <a:lnTo>
                      <a:pt x="2927369" y="33324"/>
                    </a:lnTo>
                    <a:lnTo>
                      <a:pt x="2935623" y="39036"/>
                    </a:lnTo>
                    <a:lnTo>
                      <a:pt x="2942924" y="45384"/>
                    </a:lnTo>
                    <a:lnTo>
                      <a:pt x="2950225" y="52366"/>
                    </a:lnTo>
                    <a:lnTo>
                      <a:pt x="2957525" y="59665"/>
                    </a:lnTo>
                    <a:lnTo>
                      <a:pt x="2964192" y="67282"/>
                    </a:lnTo>
                    <a:lnTo>
                      <a:pt x="2970540" y="74899"/>
                    </a:lnTo>
                    <a:lnTo>
                      <a:pt x="2976571" y="83468"/>
                    </a:lnTo>
                    <a:lnTo>
                      <a:pt x="2982285" y="92037"/>
                    </a:lnTo>
                    <a:lnTo>
                      <a:pt x="2987682" y="101240"/>
                    </a:lnTo>
                    <a:lnTo>
                      <a:pt x="2992761" y="110444"/>
                    </a:lnTo>
                    <a:lnTo>
                      <a:pt x="2997522" y="119965"/>
                    </a:lnTo>
                    <a:lnTo>
                      <a:pt x="3001649" y="130121"/>
                    </a:lnTo>
                    <a:lnTo>
                      <a:pt x="3005458" y="140276"/>
                    </a:lnTo>
                    <a:lnTo>
                      <a:pt x="3008950" y="150749"/>
                    </a:lnTo>
                    <a:lnTo>
                      <a:pt x="3012124" y="161540"/>
                    </a:lnTo>
                    <a:lnTo>
                      <a:pt x="3014663" y="172330"/>
                    </a:lnTo>
                    <a:lnTo>
                      <a:pt x="3016885" y="183438"/>
                    </a:lnTo>
                    <a:lnTo>
                      <a:pt x="3018473" y="194546"/>
                    </a:lnTo>
                    <a:lnTo>
                      <a:pt x="3019742" y="205971"/>
                    </a:lnTo>
                    <a:lnTo>
                      <a:pt x="3020695" y="218031"/>
                    </a:lnTo>
                    <a:lnTo>
                      <a:pt x="3021012" y="229774"/>
                    </a:lnTo>
                    <a:lnTo>
                      <a:pt x="3021012" y="1276768"/>
                    </a:lnTo>
                    <a:lnTo>
                      <a:pt x="3013711" y="1272642"/>
                    </a:lnTo>
                    <a:lnTo>
                      <a:pt x="3006410" y="1268833"/>
                    </a:lnTo>
                    <a:lnTo>
                      <a:pt x="2999109" y="1265342"/>
                    </a:lnTo>
                    <a:lnTo>
                      <a:pt x="2991808" y="1262169"/>
                    </a:lnTo>
                    <a:lnTo>
                      <a:pt x="2983872" y="1258995"/>
                    </a:lnTo>
                    <a:lnTo>
                      <a:pt x="2976254" y="1256139"/>
                    </a:lnTo>
                    <a:lnTo>
                      <a:pt x="2968318" y="1253282"/>
                    </a:lnTo>
                    <a:lnTo>
                      <a:pt x="2960382" y="1251061"/>
                    </a:lnTo>
                    <a:lnTo>
                      <a:pt x="2952129" y="1248839"/>
                    </a:lnTo>
                    <a:lnTo>
                      <a:pt x="2944193" y="1247252"/>
                    </a:lnTo>
                    <a:lnTo>
                      <a:pt x="2935940" y="1245348"/>
                    </a:lnTo>
                    <a:lnTo>
                      <a:pt x="2927369" y="1244079"/>
                    </a:lnTo>
                    <a:lnTo>
                      <a:pt x="2919116" y="1242809"/>
                    </a:lnTo>
                    <a:lnTo>
                      <a:pt x="2910863" y="1242175"/>
                    </a:lnTo>
                    <a:lnTo>
                      <a:pt x="2901975" y="1241540"/>
                    </a:lnTo>
                    <a:lnTo>
                      <a:pt x="2893404" y="1241540"/>
                    </a:lnTo>
                    <a:lnTo>
                      <a:pt x="2646123" y="1213294"/>
                    </a:lnTo>
                    <a:lnTo>
                      <a:pt x="2646123" y="313876"/>
                    </a:lnTo>
                    <a:lnTo>
                      <a:pt x="374889" y="313876"/>
                    </a:lnTo>
                    <a:lnTo>
                      <a:pt x="374889" y="1959424"/>
                    </a:lnTo>
                    <a:lnTo>
                      <a:pt x="1610021" y="1959424"/>
                    </a:lnTo>
                    <a:lnTo>
                      <a:pt x="1923646" y="2273300"/>
                    </a:lnTo>
                    <a:lnTo>
                      <a:pt x="193952" y="2273300"/>
                    </a:lnTo>
                    <a:lnTo>
                      <a:pt x="183794" y="2273300"/>
                    </a:lnTo>
                    <a:lnTo>
                      <a:pt x="173953" y="2272348"/>
                    </a:lnTo>
                    <a:lnTo>
                      <a:pt x="164113" y="2270761"/>
                    </a:lnTo>
                    <a:lnTo>
                      <a:pt x="154908" y="2268857"/>
                    </a:lnTo>
                    <a:lnTo>
                      <a:pt x="145385" y="2266318"/>
                    </a:lnTo>
                    <a:lnTo>
                      <a:pt x="136496" y="2263144"/>
                    </a:lnTo>
                    <a:lnTo>
                      <a:pt x="127291" y="2259336"/>
                    </a:lnTo>
                    <a:lnTo>
                      <a:pt x="118720" y="2255528"/>
                    </a:lnTo>
                    <a:lnTo>
                      <a:pt x="109832" y="2250450"/>
                    </a:lnTo>
                    <a:lnTo>
                      <a:pt x="101579" y="2245689"/>
                    </a:lnTo>
                    <a:lnTo>
                      <a:pt x="93326" y="2240294"/>
                    </a:lnTo>
                    <a:lnTo>
                      <a:pt x="85390" y="2234264"/>
                    </a:lnTo>
                    <a:lnTo>
                      <a:pt x="77771" y="2227917"/>
                    </a:lnTo>
                    <a:lnTo>
                      <a:pt x="70470" y="2220935"/>
                    </a:lnTo>
                    <a:lnTo>
                      <a:pt x="63487" y="2213635"/>
                    </a:lnTo>
                    <a:lnTo>
                      <a:pt x="56821" y="2206018"/>
                    </a:lnTo>
                    <a:lnTo>
                      <a:pt x="50472" y="2198402"/>
                    </a:lnTo>
                    <a:lnTo>
                      <a:pt x="44441" y="2189833"/>
                    </a:lnTo>
                    <a:lnTo>
                      <a:pt x="38727" y="2181264"/>
                    </a:lnTo>
                    <a:lnTo>
                      <a:pt x="33013" y="2172060"/>
                    </a:lnTo>
                    <a:lnTo>
                      <a:pt x="28252" y="2162856"/>
                    </a:lnTo>
                    <a:lnTo>
                      <a:pt x="23490" y="2153335"/>
                    </a:lnTo>
                    <a:lnTo>
                      <a:pt x="19364" y="2143180"/>
                    </a:lnTo>
                    <a:lnTo>
                      <a:pt x="15237" y="2133024"/>
                    </a:lnTo>
                    <a:lnTo>
                      <a:pt x="11745" y="2122551"/>
                    </a:lnTo>
                    <a:lnTo>
                      <a:pt x="8888" y="2112078"/>
                    </a:lnTo>
                    <a:lnTo>
                      <a:pt x="6349" y="2100970"/>
                    </a:lnTo>
                    <a:lnTo>
                      <a:pt x="3809" y="2089862"/>
                    </a:lnTo>
                    <a:lnTo>
                      <a:pt x="2540" y="2078754"/>
                    </a:lnTo>
                    <a:lnTo>
                      <a:pt x="952" y="2067329"/>
                    </a:lnTo>
                    <a:lnTo>
                      <a:pt x="318" y="2055269"/>
                    </a:lnTo>
                    <a:lnTo>
                      <a:pt x="0" y="2043844"/>
                    </a:lnTo>
                    <a:lnTo>
                      <a:pt x="0" y="229774"/>
                    </a:lnTo>
                    <a:lnTo>
                      <a:pt x="318" y="218031"/>
                    </a:lnTo>
                    <a:lnTo>
                      <a:pt x="952" y="205971"/>
                    </a:lnTo>
                    <a:lnTo>
                      <a:pt x="2540" y="194546"/>
                    </a:lnTo>
                    <a:lnTo>
                      <a:pt x="3809" y="183438"/>
                    </a:lnTo>
                    <a:lnTo>
                      <a:pt x="6349" y="172330"/>
                    </a:lnTo>
                    <a:lnTo>
                      <a:pt x="8888" y="161540"/>
                    </a:lnTo>
                    <a:lnTo>
                      <a:pt x="11745" y="150749"/>
                    </a:lnTo>
                    <a:lnTo>
                      <a:pt x="15237" y="140276"/>
                    </a:lnTo>
                    <a:lnTo>
                      <a:pt x="19364" y="130121"/>
                    </a:lnTo>
                    <a:lnTo>
                      <a:pt x="23490" y="119965"/>
                    </a:lnTo>
                    <a:lnTo>
                      <a:pt x="28252" y="110444"/>
                    </a:lnTo>
                    <a:lnTo>
                      <a:pt x="33013" y="101240"/>
                    </a:lnTo>
                    <a:lnTo>
                      <a:pt x="38727" y="92037"/>
                    </a:lnTo>
                    <a:lnTo>
                      <a:pt x="44441" y="83468"/>
                    </a:lnTo>
                    <a:lnTo>
                      <a:pt x="50472" y="74899"/>
                    </a:lnTo>
                    <a:lnTo>
                      <a:pt x="56821" y="67282"/>
                    </a:lnTo>
                    <a:lnTo>
                      <a:pt x="63487" y="59665"/>
                    </a:lnTo>
                    <a:lnTo>
                      <a:pt x="70470" y="52366"/>
                    </a:lnTo>
                    <a:lnTo>
                      <a:pt x="77771" y="45384"/>
                    </a:lnTo>
                    <a:lnTo>
                      <a:pt x="85390" y="39036"/>
                    </a:lnTo>
                    <a:lnTo>
                      <a:pt x="93326" y="33324"/>
                    </a:lnTo>
                    <a:lnTo>
                      <a:pt x="101579" y="27611"/>
                    </a:lnTo>
                    <a:lnTo>
                      <a:pt x="109832" y="22851"/>
                    </a:lnTo>
                    <a:lnTo>
                      <a:pt x="118720" y="17773"/>
                    </a:lnTo>
                    <a:lnTo>
                      <a:pt x="127291" y="13964"/>
                    </a:lnTo>
                    <a:lnTo>
                      <a:pt x="136496" y="10156"/>
                    </a:lnTo>
                    <a:lnTo>
                      <a:pt x="145385" y="6982"/>
                    </a:lnTo>
                    <a:lnTo>
                      <a:pt x="154908" y="4443"/>
                    </a:lnTo>
                    <a:lnTo>
                      <a:pt x="164113" y="2539"/>
                    </a:lnTo>
                    <a:lnTo>
                      <a:pt x="173953" y="952"/>
                    </a:lnTo>
                    <a:lnTo>
                      <a:pt x="18379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46" name="淘宝网Chenying0907出品 45"/>
            <p:cNvGrpSpPr/>
            <p:nvPr/>
          </p:nvGrpSpPr>
          <p:grpSpPr>
            <a:xfrm>
              <a:off x="6461565" y="3301417"/>
              <a:ext cx="465264" cy="465265"/>
              <a:chOff x="6457452" y="3301417"/>
              <a:chExt cx="465264" cy="465265"/>
            </a:xfrm>
          </p:grpSpPr>
          <p:sp>
            <p:nvSpPr>
              <p:cNvPr id="47" name="淘宝网Chenying0907出品 46"/>
              <p:cNvSpPr/>
              <p:nvPr/>
            </p:nvSpPr>
            <p:spPr>
              <a:xfrm flipH="1">
                <a:off x="6457452" y="3301417"/>
                <a:ext cx="465264" cy="465265"/>
              </a:xfrm>
              <a:prstGeom prst="ellipse">
                <a:avLst/>
              </a:prstGeom>
              <a:solidFill>
                <a:srgbClr val="00ACBE"/>
              </a:solidFill>
              <a:ln w="28575" cap="flat">
                <a:noFill/>
                <a:prstDash val="solid"/>
                <a:miter lim="800000"/>
                <a:headEnd/>
                <a:tailEnd/>
              </a:ln>
              <a:effectLst>
                <a:outerShdw blurRad="228600" dist="228600" dir="5400000" algn="t" rotWithShape="0">
                  <a:schemeClr val="tx1">
                    <a:lumMod val="85000"/>
                    <a:lumOff val="15000"/>
                    <a:alpha val="28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KSO_Shape"/>
              <p:cNvSpPr>
                <a:spLocks/>
              </p:cNvSpPr>
              <p:nvPr/>
            </p:nvSpPr>
            <p:spPr bwMode="auto">
              <a:xfrm>
                <a:off x="6553927" y="3450804"/>
                <a:ext cx="280594" cy="192206"/>
              </a:xfrm>
              <a:custGeom>
                <a:avLst/>
                <a:gdLst>
                  <a:gd name="T0" fmla="*/ 533764 w 2262188"/>
                  <a:gd name="T1" fmla="*/ 1493837 h 1547812"/>
                  <a:gd name="T2" fmla="*/ 547137 w 2262188"/>
                  <a:gd name="T3" fmla="*/ 1258660 h 1547812"/>
                  <a:gd name="T4" fmla="*/ 385081 w 2262188"/>
                  <a:gd name="T5" fmla="*/ 1488848 h 1547812"/>
                  <a:gd name="T6" fmla="*/ 417039 w 2262188"/>
                  <a:gd name="T7" fmla="*/ 1265237 h 1547812"/>
                  <a:gd name="T8" fmla="*/ 240931 w 2262188"/>
                  <a:gd name="T9" fmla="*/ 1479777 h 1547812"/>
                  <a:gd name="T10" fmla="*/ 283994 w 2262188"/>
                  <a:gd name="T11" fmla="*/ 1275669 h 1547812"/>
                  <a:gd name="T12" fmla="*/ 100407 w 2262188"/>
                  <a:gd name="T13" fmla="*/ 1280432 h 1547812"/>
                  <a:gd name="T14" fmla="*/ 145057 w 2262188"/>
                  <a:gd name="T15" fmla="*/ 1475241 h 1547812"/>
                  <a:gd name="T16" fmla="*/ 847904 w 2262188"/>
                  <a:gd name="T17" fmla="*/ 1322387 h 1547812"/>
                  <a:gd name="T18" fmla="*/ 15186 w 2262188"/>
                  <a:gd name="T19" fmla="*/ 1538060 h 1547812"/>
                  <a:gd name="T20" fmla="*/ 527304 w 2262188"/>
                  <a:gd name="T21" fmla="*/ 859744 h 1547812"/>
                  <a:gd name="T22" fmla="*/ 544745 w 2262188"/>
                  <a:gd name="T23" fmla="*/ 1093334 h 1547812"/>
                  <a:gd name="T24" fmla="*/ 535684 w 2262188"/>
                  <a:gd name="T25" fmla="*/ 857023 h 1547812"/>
                  <a:gd name="T26" fmla="*/ 394798 w 2262188"/>
                  <a:gd name="T27" fmla="*/ 1094014 h 1547812"/>
                  <a:gd name="T28" fmla="*/ 407936 w 2262188"/>
                  <a:gd name="T29" fmla="*/ 858837 h 1547812"/>
                  <a:gd name="T30" fmla="*/ 247117 w 2262188"/>
                  <a:gd name="T31" fmla="*/ 1089025 h 1547812"/>
                  <a:gd name="T32" fmla="*/ 278828 w 2262188"/>
                  <a:gd name="T33" fmla="*/ 865414 h 1547812"/>
                  <a:gd name="T34" fmla="*/ 102154 w 2262188"/>
                  <a:gd name="T35" fmla="*/ 1079953 h 1547812"/>
                  <a:gd name="T36" fmla="*/ 144963 w 2262188"/>
                  <a:gd name="T37" fmla="*/ 875846 h 1547812"/>
                  <a:gd name="T38" fmla="*/ 689708 w 2262188"/>
                  <a:gd name="T39" fmla="*/ 1045935 h 1547812"/>
                  <a:gd name="T40" fmla="*/ 12231 w 2262188"/>
                  <a:gd name="T41" fmla="*/ 814160 h 1547812"/>
                  <a:gd name="T42" fmla="*/ 519151 w 2262188"/>
                  <a:gd name="T43" fmla="*/ 682357 h 1547812"/>
                  <a:gd name="T44" fmla="*/ 558563 w 2262188"/>
                  <a:gd name="T45" fmla="*/ 469492 h 1547812"/>
                  <a:gd name="T46" fmla="*/ 376679 w 2262188"/>
                  <a:gd name="T47" fmla="*/ 671237 h 1547812"/>
                  <a:gd name="T48" fmla="*/ 421980 w 2262188"/>
                  <a:gd name="T49" fmla="*/ 668967 h 1547812"/>
                  <a:gd name="T50" fmla="*/ 240096 w 2262188"/>
                  <a:gd name="T51" fmla="*/ 471761 h 1547812"/>
                  <a:gd name="T52" fmla="*/ 281547 w 2262188"/>
                  <a:gd name="T53" fmla="*/ 680314 h 1547812"/>
                  <a:gd name="T54" fmla="*/ 107137 w 2262188"/>
                  <a:gd name="T55" fmla="*/ 462003 h 1547812"/>
                  <a:gd name="T56" fmla="*/ 135677 w 2262188"/>
                  <a:gd name="T57" fmla="*/ 688711 h 1547812"/>
                  <a:gd name="T58" fmla="*/ 733425 w 2262188"/>
                  <a:gd name="T59" fmla="*/ 400050 h 1547812"/>
                  <a:gd name="T60" fmla="*/ 4983 w 2262188"/>
                  <a:gd name="T61" fmla="*/ 724113 h 1547812"/>
                  <a:gd name="T62" fmla="*/ 1304533 w 2262188"/>
                  <a:gd name="T63" fmla="*/ 388484 h 1547812"/>
                  <a:gd name="T64" fmla="*/ 1151318 w 2262188"/>
                  <a:gd name="T65" fmla="*/ 606198 h 1547812"/>
                  <a:gd name="T66" fmla="*/ 1324281 w 2262188"/>
                  <a:gd name="T67" fmla="*/ 788987 h 1547812"/>
                  <a:gd name="T68" fmla="*/ 1530839 w 2262188"/>
                  <a:gd name="T69" fmla="*/ 996723 h 1547812"/>
                  <a:gd name="T70" fmla="*/ 1435731 w 2262188"/>
                  <a:gd name="T71" fmla="*/ 1033235 h 1547812"/>
                  <a:gd name="T72" fmla="*/ 1175605 w 2262188"/>
                  <a:gd name="T73" fmla="*/ 1040039 h 1547812"/>
                  <a:gd name="T74" fmla="*/ 1426198 w 2262188"/>
                  <a:gd name="T75" fmla="*/ 1168626 h 1547812"/>
                  <a:gd name="T76" fmla="*/ 1804130 w 2262188"/>
                  <a:gd name="T77" fmla="*/ 1049564 h 1547812"/>
                  <a:gd name="T78" fmla="*/ 1811621 w 2262188"/>
                  <a:gd name="T79" fmla="*/ 824593 h 1547812"/>
                  <a:gd name="T80" fmla="*/ 1472730 w 2262188"/>
                  <a:gd name="T81" fmla="*/ 618898 h 1547812"/>
                  <a:gd name="T82" fmla="*/ 1456387 w 2262188"/>
                  <a:gd name="T83" fmla="*/ 489403 h 1547812"/>
                  <a:gd name="T84" fmla="*/ 1803903 w 2262188"/>
                  <a:gd name="T85" fmla="*/ 592364 h 1547812"/>
                  <a:gd name="T86" fmla="*/ 1611873 w 2262188"/>
                  <a:gd name="T87" fmla="*/ 375103 h 1547812"/>
                  <a:gd name="T88" fmla="*/ 522331 w 2262188"/>
                  <a:gd name="T89" fmla="*/ 285711 h 1547812"/>
                  <a:gd name="T90" fmla="*/ 556775 w 2262188"/>
                  <a:gd name="T91" fmla="*/ 65584 h 1547812"/>
                  <a:gd name="T92" fmla="*/ 377982 w 2262188"/>
                  <a:gd name="T93" fmla="*/ 276179 h 1547812"/>
                  <a:gd name="T94" fmla="*/ 421717 w 2262188"/>
                  <a:gd name="T95" fmla="*/ 76477 h 1547812"/>
                  <a:gd name="T96" fmla="*/ 239298 w 2262188"/>
                  <a:gd name="T97" fmla="*/ 76477 h 1547812"/>
                  <a:gd name="T98" fmla="*/ 283487 w 2262188"/>
                  <a:gd name="T99" fmla="*/ 276179 h 1547812"/>
                  <a:gd name="T100" fmla="*/ 104240 w 2262188"/>
                  <a:gd name="T101" fmla="*/ 65584 h 1547812"/>
                  <a:gd name="T102" fmla="*/ 139137 w 2262188"/>
                  <a:gd name="T103" fmla="*/ 285711 h 1547812"/>
                  <a:gd name="T104" fmla="*/ 1570334 w 2262188"/>
                  <a:gd name="T105" fmla="*/ 8617 h 1547812"/>
                  <a:gd name="T106" fmla="*/ 2074244 w 2262188"/>
                  <a:gd name="T107" fmla="*/ 271009 h 1547812"/>
                  <a:gd name="T108" fmla="*/ 2261053 w 2262188"/>
                  <a:gd name="T109" fmla="*/ 814387 h 1547812"/>
                  <a:gd name="T110" fmla="*/ 2023172 w 2262188"/>
                  <a:gd name="T111" fmla="*/ 1332139 h 1547812"/>
                  <a:gd name="T112" fmla="*/ 1491343 w 2262188"/>
                  <a:gd name="T113" fmla="*/ 1544637 h 1547812"/>
                  <a:gd name="T114" fmla="*/ 959515 w 2262188"/>
                  <a:gd name="T115" fmla="*/ 1332139 h 1547812"/>
                  <a:gd name="T116" fmla="*/ 721633 w 2262188"/>
                  <a:gd name="T117" fmla="*/ 814387 h 1547812"/>
                  <a:gd name="T118" fmla="*/ 908670 w 2262188"/>
                  <a:gd name="T119" fmla="*/ 271009 h 1547812"/>
                  <a:gd name="T120" fmla="*/ 1412579 w 2262188"/>
                  <a:gd name="T121" fmla="*/ 8617 h 1547812"/>
                  <a:gd name="T122" fmla="*/ 840035 w 2262188"/>
                  <a:gd name="T123" fmla="*/ 237374 h 1547812"/>
                  <a:gd name="T124" fmla="*/ 4985 w 2262188"/>
                  <a:gd name="T125" fmla="*/ 21786 h 15478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62188" h="1547812">
                    <a:moveTo>
                      <a:pt x="536031" y="1256846"/>
                    </a:moveTo>
                    <a:lnTo>
                      <a:pt x="533764" y="1257300"/>
                    </a:lnTo>
                    <a:lnTo>
                      <a:pt x="531498" y="1257753"/>
                    </a:lnTo>
                    <a:lnTo>
                      <a:pt x="529458" y="1258660"/>
                    </a:lnTo>
                    <a:lnTo>
                      <a:pt x="527645" y="1259567"/>
                    </a:lnTo>
                    <a:lnTo>
                      <a:pt x="525831" y="1260701"/>
                    </a:lnTo>
                    <a:lnTo>
                      <a:pt x="524018" y="1262289"/>
                    </a:lnTo>
                    <a:lnTo>
                      <a:pt x="522432" y="1263876"/>
                    </a:lnTo>
                    <a:lnTo>
                      <a:pt x="520845" y="1265237"/>
                    </a:lnTo>
                    <a:lnTo>
                      <a:pt x="519485" y="1267051"/>
                    </a:lnTo>
                    <a:lnTo>
                      <a:pt x="518579" y="1269092"/>
                    </a:lnTo>
                    <a:lnTo>
                      <a:pt x="517446" y="1271360"/>
                    </a:lnTo>
                    <a:lnTo>
                      <a:pt x="516765" y="1273401"/>
                    </a:lnTo>
                    <a:lnTo>
                      <a:pt x="516312" y="1275669"/>
                    </a:lnTo>
                    <a:lnTo>
                      <a:pt x="515632" y="1277937"/>
                    </a:lnTo>
                    <a:lnTo>
                      <a:pt x="515632" y="1280432"/>
                    </a:lnTo>
                    <a:lnTo>
                      <a:pt x="515632" y="1470705"/>
                    </a:lnTo>
                    <a:lnTo>
                      <a:pt x="515632" y="1472973"/>
                    </a:lnTo>
                    <a:lnTo>
                      <a:pt x="516312" y="1475241"/>
                    </a:lnTo>
                    <a:lnTo>
                      <a:pt x="516765" y="1477509"/>
                    </a:lnTo>
                    <a:lnTo>
                      <a:pt x="517446" y="1479777"/>
                    </a:lnTo>
                    <a:lnTo>
                      <a:pt x="518579" y="1482044"/>
                    </a:lnTo>
                    <a:lnTo>
                      <a:pt x="519485" y="1483859"/>
                    </a:lnTo>
                    <a:lnTo>
                      <a:pt x="520845" y="1485446"/>
                    </a:lnTo>
                    <a:lnTo>
                      <a:pt x="522432" y="1487260"/>
                    </a:lnTo>
                    <a:lnTo>
                      <a:pt x="524018" y="1488848"/>
                    </a:lnTo>
                    <a:lnTo>
                      <a:pt x="525831" y="1490209"/>
                    </a:lnTo>
                    <a:lnTo>
                      <a:pt x="527645" y="1491569"/>
                    </a:lnTo>
                    <a:lnTo>
                      <a:pt x="529458" y="1492477"/>
                    </a:lnTo>
                    <a:lnTo>
                      <a:pt x="531498" y="1493384"/>
                    </a:lnTo>
                    <a:lnTo>
                      <a:pt x="533764" y="1493837"/>
                    </a:lnTo>
                    <a:lnTo>
                      <a:pt x="536031" y="1494064"/>
                    </a:lnTo>
                    <a:lnTo>
                      <a:pt x="538071" y="1494291"/>
                    </a:lnTo>
                    <a:lnTo>
                      <a:pt x="540564" y="1494064"/>
                    </a:lnTo>
                    <a:lnTo>
                      <a:pt x="542830" y="1493837"/>
                    </a:lnTo>
                    <a:lnTo>
                      <a:pt x="545097" y="1493384"/>
                    </a:lnTo>
                    <a:lnTo>
                      <a:pt x="547137" y="1492477"/>
                    </a:lnTo>
                    <a:lnTo>
                      <a:pt x="548950" y="1491569"/>
                    </a:lnTo>
                    <a:lnTo>
                      <a:pt x="550990" y="1490209"/>
                    </a:lnTo>
                    <a:lnTo>
                      <a:pt x="552576" y="1488848"/>
                    </a:lnTo>
                    <a:lnTo>
                      <a:pt x="554390" y="1487260"/>
                    </a:lnTo>
                    <a:lnTo>
                      <a:pt x="555750" y="1485446"/>
                    </a:lnTo>
                    <a:lnTo>
                      <a:pt x="556883" y="1483859"/>
                    </a:lnTo>
                    <a:lnTo>
                      <a:pt x="558243" y="1482044"/>
                    </a:lnTo>
                    <a:lnTo>
                      <a:pt x="558923" y="1479777"/>
                    </a:lnTo>
                    <a:lnTo>
                      <a:pt x="559829" y="1477509"/>
                    </a:lnTo>
                    <a:lnTo>
                      <a:pt x="560283" y="1475241"/>
                    </a:lnTo>
                    <a:lnTo>
                      <a:pt x="560736" y="1472973"/>
                    </a:lnTo>
                    <a:lnTo>
                      <a:pt x="560736" y="1470705"/>
                    </a:lnTo>
                    <a:lnTo>
                      <a:pt x="560736" y="1280432"/>
                    </a:lnTo>
                    <a:lnTo>
                      <a:pt x="560736" y="1277937"/>
                    </a:lnTo>
                    <a:lnTo>
                      <a:pt x="560283" y="1275669"/>
                    </a:lnTo>
                    <a:lnTo>
                      <a:pt x="559829" y="1273401"/>
                    </a:lnTo>
                    <a:lnTo>
                      <a:pt x="558923" y="1271360"/>
                    </a:lnTo>
                    <a:lnTo>
                      <a:pt x="558243" y="1269092"/>
                    </a:lnTo>
                    <a:lnTo>
                      <a:pt x="556883" y="1267051"/>
                    </a:lnTo>
                    <a:lnTo>
                      <a:pt x="555750" y="1265237"/>
                    </a:lnTo>
                    <a:lnTo>
                      <a:pt x="554390" y="1263876"/>
                    </a:lnTo>
                    <a:lnTo>
                      <a:pt x="552576" y="1262289"/>
                    </a:lnTo>
                    <a:lnTo>
                      <a:pt x="550990" y="1260701"/>
                    </a:lnTo>
                    <a:lnTo>
                      <a:pt x="548950" y="1259567"/>
                    </a:lnTo>
                    <a:lnTo>
                      <a:pt x="547137" y="1258660"/>
                    </a:lnTo>
                    <a:lnTo>
                      <a:pt x="545097" y="1257753"/>
                    </a:lnTo>
                    <a:lnTo>
                      <a:pt x="542830" y="1257300"/>
                    </a:lnTo>
                    <a:lnTo>
                      <a:pt x="540564" y="1256846"/>
                    </a:lnTo>
                    <a:lnTo>
                      <a:pt x="538071" y="1256846"/>
                    </a:lnTo>
                    <a:lnTo>
                      <a:pt x="536031" y="1256846"/>
                    </a:lnTo>
                    <a:close/>
                    <a:moveTo>
                      <a:pt x="397093" y="1256846"/>
                    </a:moveTo>
                    <a:lnTo>
                      <a:pt x="395054" y="1257300"/>
                    </a:lnTo>
                    <a:lnTo>
                      <a:pt x="392787" y="1257753"/>
                    </a:lnTo>
                    <a:lnTo>
                      <a:pt x="390747" y="1258660"/>
                    </a:lnTo>
                    <a:lnTo>
                      <a:pt x="388707" y="1259567"/>
                    </a:lnTo>
                    <a:lnTo>
                      <a:pt x="386894" y="1260701"/>
                    </a:lnTo>
                    <a:lnTo>
                      <a:pt x="385081" y="1262289"/>
                    </a:lnTo>
                    <a:lnTo>
                      <a:pt x="383494" y="1263876"/>
                    </a:lnTo>
                    <a:lnTo>
                      <a:pt x="382135" y="1265237"/>
                    </a:lnTo>
                    <a:lnTo>
                      <a:pt x="381001" y="1267051"/>
                    </a:lnTo>
                    <a:lnTo>
                      <a:pt x="379641" y="1269092"/>
                    </a:lnTo>
                    <a:lnTo>
                      <a:pt x="378508" y="1271360"/>
                    </a:lnTo>
                    <a:lnTo>
                      <a:pt x="378055" y="1273401"/>
                    </a:lnTo>
                    <a:lnTo>
                      <a:pt x="377375" y="1275669"/>
                    </a:lnTo>
                    <a:lnTo>
                      <a:pt x="376922" y="1277937"/>
                    </a:lnTo>
                    <a:lnTo>
                      <a:pt x="376922" y="1280432"/>
                    </a:lnTo>
                    <a:lnTo>
                      <a:pt x="376922" y="1470705"/>
                    </a:lnTo>
                    <a:lnTo>
                      <a:pt x="376922" y="1472973"/>
                    </a:lnTo>
                    <a:lnTo>
                      <a:pt x="377375" y="1475241"/>
                    </a:lnTo>
                    <a:lnTo>
                      <a:pt x="378055" y="1477509"/>
                    </a:lnTo>
                    <a:lnTo>
                      <a:pt x="378508" y="1479777"/>
                    </a:lnTo>
                    <a:lnTo>
                      <a:pt x="379641" y="1482044"/>
                    </a:lnTo>
                    <a:lnTo>
                      <a:pt x="381001" y="1483859"/>
                    </a:lnTo>
                    <a:lnTo>
                      <a:pt x="382135" y="1485446"/>
                    </a:lnTo>
                    <a:lnTo>
                      <a:pt x="383494" y="1487260"/>
                    </a:lnTo>
                    <a:lnTo>
                      <a:pt x="385081" y="1488848"/>
                    </a:lnTo>
                    <a:lnTo>
                      <a:pt x="386894" y="1490209"/>
                    </a:lnTo>
                    <a:lnTo>
                      <a:pt x="388707" y="1491569"/>
                    </a:lnTo>
                    <a:lnTo>
                      <a:pt x="390747" y="1492477"/>
                    </a:lnTo>
                    <a:lnTo>
                      <a:pt x="392787" y="1493384"/>
                    </a:lnTo>
                    <a:lnTo>
                      <a:pt x="395054" y="1493837"/>
                    </a:lnTo>
                    <a:lnTo>
                      <a:pt x="397093" y="1494064"/>
                    </a:lnTo>
                    <a:lnTo>
                      <a:pt x="399360" y="1494291"/>
                    </a:lnTo>
                    <a:lnTo>
                      <a:pt x="401853" y="1494064"/>
                    </a:lnTo>
                    <a:lnTo>
                      <a:pt x="404120" y="1493837"/>
                    </a:lnTo>
                    <a:lnTo>
                      <a:pt x="406160" y="1493384"/>
                    </a:lnTo>
                    <a:lnTo>
                      <a:pt x="408199" y="1492477"/>
                    </a:lnTo>
                    <a:lnTo>
                      <a:pt x="410239" y="1491569"/>
                    </a:lnTo>
                    <a:lnTo>
                      <a:pt x="412052" y="1490209"/>
                    </a:lnTo>
                    <a:lnTo>
                      <a:pt x="413866" y="1488848"/>
                    </a:lnTo>
                    <a:lnTo>
                      <a:pt x="415452" y="1487260"/>
                    </a:lnTo>
                    <a:lnTo>
                      <a:pt x="417039" y="1485446"/>
                    </a:lnTo>
                    <a:lnTo>
                      <a:pt x="418172" y="1483859"/>
                    </a:lnTo>
                    <a:lnTo>
                      <a:pt x="419305" y="1482044"/>
                    </a:lnTo>
                    <a:lnTo>
                      <a:pt x="420439" y="1479777"/>
                    </a:lnTo>
                    <a:lnTo>
                      <a:pt x="421119" y="1477509"/>
                    </a:lnTo>
                    <a:lnTo>
                      <a:pt x="421572" y="1475241"/>
                    </a:lnTo>
                    <a:lnTo>
                      <a:pt x="421799" y="1472973"/>
                    </a:lnTo>
                    <a:lnTo>
                      <a:pt x="422252" y="1470705"/>
                    </a:lnTo>
                    <a:lnTo>
                      <a:pt x="422252" y="1280432"/>
                    </a:lnTo>
                    <a:lnTo>
                      <a:pt x="421799" y="1277937"/>
                    </a:lnTo>
                    <a:lnTo>
                      <a:pt x="421572" y="1275669"/>
                    </a:lnTo>
                    <a:lnTo>
                      <a:pt x="421119" y="1273401"/>
                    </a:lnTo>
                    <a:lnTo>
                      <a:pt x="420439" y="1271360"/>
                    </a:lnTo>
                    <a:lnTo>
                      <a:pt x="419305" y="1269092"/>
                    </a:lnTo>
                    <a:lnTo>
                      <a:pt x="418172" y="1267051"/>
                    </a:lnTo>
                    <a:lnTo>
                      <a:pt x="417039" y="1265237"/>
                    </a:lnTo>
                    <a:lnTo>
                      <a:pt x="415452" y="1263876"/>
                    </a:lnTo>
                    <a:lnTo>
                      <a:pt x="413866" y="1262289"/>
                    </a:lnTo>
                    <a:lnTo>
                      <a:pt x="412052" y="1260701"/>
                    </a:lnTo>
                    <a:lnTo>
                      <a:pt x="410239" y="1259567"/>
                    </a:lnTo>
                    <a:lnTo>
                      <a:pt x="408199" y="1258660"/>
                    </a:lnTo>
                    <a:lnTo>
                      <a:pt x="406160" y="1257753"/>
                    </a:lnTo>
                    <a:lnTo>
                      <a:pt x="404120" y="1257300"/>
                    </a:lnTo>
                    <a:lnTo>
                      <a:pt x="401853" y="1256846"/>
                    </a:lnTo>
                    <a:lnTo>
                      <a:pt x="399360" y="1256846"/>
                    </a:lnTo>
                    <a:lnTo>
                      <a:pt x="397093" y="1256846"/>
                    </a:lnTo>
                    <a:close/>
                    <a:moveTo>
                      <a:pt x="259516" y="1256846"/>
                    </a:moveTo>
                    <a:lnTo>
                      <a:pt x="257250" y="1257300"/>
                    </a:lnTo>
                    <a:lnTo>
                      <a:pt x="255210" y="1257753"/>
                    </a:lnTo>
                    <a:lnTo>
                      <a:pt x="252943" y="1258660"/>
                    </a:lnTo>
                    <a:lnTo>
                      <a:pt x="250903" y="1259567"/>
                    </a:lnTo>
                    <a:lnTo>
                      <a:pt x="249090" y="1260701"/>
                    </a:lnTo>
                    <a:lnTo>
                      <a:pt x="247277" y="1262289"/>
                    </a:lnTo>
                    <a:lnTo>
                      <a:pt x="245917" y="1263876"/>
                    </a:lnTo>
                    <a:lnTo>
                      <a:pt x="244330" y="1265237"/>
                    </a:lnTo>
                    <a:lnTo>
                      <a:pt x="242970" y="1267051"/>
                    </a:lnTo>
                    <a:lnTo>
                      <a:pt x="242064" y="1269092"/>
                    </a:lnTo>
                    <a:lnTo>
                      <a:pt x="240931" y="1271360"/>
                    </a:lnTo>
                    <a:lnTo>
                      <a:pt x="240251" y="1273401"/>
                    </a:lnTo>
                    <a:lnTo>
                      <a:pt x="239571" y="1275669"/>
                    </a:lnTo>
                    <a:lnTo>
                      <a:pt x="239344" y="1277937"/>
                    </a:lnTo>
                    <a:lnTo>
                      <a:pt x="239117" y="1280432"/>
                    </a:lnTo>
                    <a:lnTo>
                      <a:pt x="239117" y="1470705"/>
                    </a:lnTo>
                    <a:lnTo>
                      <a:pt x="239344" y="1472973"/>
                    </a:lnTo>
                    <a:lnTo>
                      <a:pt x="239571" y="1475241"/>
                    </a:lnTo>
                    <a:lnTo>
                      <a:pt x="240251" y="1477509"/>
                    </a:lnTo>
                    <a:lnTo>
                      <a:pt x="240931" y="1479777"/>
                    </a:lnTo>
                    <a:lnTo>
                      <a:pt x="242064" y="1482044"/>
                    </a:lnTo>
                    <a:lnTo>
                      <a:pt x="242970" y="1483859"/>
                    </a:lnTo>
                    <a:lnTo>
                      <a:pt x="244330" y="1485446"/>
                    </a:lnTo>
                    <a:lnTo>
                      <a:pt x="245917" y="1487260"/>
                    </a:lnTo>
                    <a:lnTo>
                      <a:pt x="247277" y="1488848"/>
                    </a:lnTo>
                    <a:lnTo>
                      <a:pt x="249090" y="1490209"/>
                    </a:lnTo>
                    <a:lnTo>
                      <a:pt x="250903" y="1491569"/>
                    </a:lnTo>
                    <a:lnTo>
                      <a:pt x="252943" y="1492477"/>
                    </a:lnTo>
                    <a:lnTo>
                      <a:pt x="255210" y="1493384"/>
                    </a:lnTo>
                    <a:lnTo>
                      <a:pt x="257250" y="1493837"/>
                    </a:lnTo>
                    <a:lnTo>
                      <a:pt x="259516" y="1494064"/>
                    </a:lnTo>
                    <a:lnTo>
                      <a:pt x="261782" y="1494291"/>
                    </a:lnTo>
                    <a:lnTo>
                      <a:pt x="264049" y="1494064"/>
                    </a:lnTo>
                    <a:lnTo>
                      <a:pt x="266542" y="1493837"/>
                    </a:lnTo>
                    <a:lnTo>
                      <a:pt x="268582" y="1493384"/>
                    </a:lnTo>
                    <a:lnTo>
                      <a:pt x="270622" y="1492477"/>
                    </a:lnTo>
                    <a:lnTo>
                      <a:pt x="272662" y="1491569"/>
                    </a:lnTo>
                    <a:lnTo>
                      <a:pt x="274475" y="1490209"/>
                    </a:lnTo>
                    <a:lnTo>
                      <a:pt x="276288" y="1488848"/>
                    </a:lnTo>
                    <a:lnTo>
                      <a:pt x="277875" y="1487260"/>
                    </a:lnTo>
                    <a:lnTo>
                      <a:pt x="279008" y="1485446"/>
                    </a:lnTo>
                    <a:lnTo>
                      <a:pt x="280368" y="1483859"/>
                    </a:lnTo>
                    <a:lnTo>
                      <a:pt x="281728" y="1482044"/>
                    </a:lnTo>
                    <a:lnTo>
                      <a:pt x="282635" y="1479777"/>
                    </a:lnTo>
                    <a:lnTo>
                      <a:pt x="283541" y="1477509"/>
                    </a:lnTo>
                    <a:lnTo>
                      <a:pt x="283994" y="1475241"/>
                    </a:lnTo>
                    <a:lnTo>
                      <a:pt x="284221" y="1472973"/>
                    </a:lnTo>
                    <a:lnTo>
                      <a:pt x="284221" y="1470705"/>
                    </a:lnTo>
                    <a:lnTo>
                      <a:pt x="284221" y="1280432"/>
                    </a:lnTo>
                    <a:lnTo>
                      <a:pt x="284221" y="1277937"/>
                    </a:lnTo>
                    <a:lnTo>
                      <a:pt x="283994" y="1275669"/>
                    </a:lnTo>
                    <a:lnTo>
                      <a:pt x="283541" y="1273401"/>
                    </a:lnTo>
                    <a:lnTo>
                      <a:pt x="282635" y="1271360"/>
                    </a:lnTo>
                    <a:lnTo>
                      <a:pt x="281728" y="1269092"/>
                    </a:lnTo>
                    <a:lnTo>
                      <a:pt x="280368" y="1267051"/>
                    </a:lnTo>
                    <a:lnTo>
                      <a:pt x="279008" y="1265237"/>
                    </a:lnTo>
                    <a:lnTo>
                      <a:pt x="277875" y="1263876"/>
                    </a:lnTo>
                    <a:lnTo>
                      <a:pt x="276288" y="1262289"/>
                    </a:lnTo>
                    <a:lnTo>
                      <a:pt x="274475" y="1260701"/>
                    </a:lnTo>
                    <a:lnTo>
                      <a:pt x="272662" y="1259567"/>
                    </a:lnTo>
                    <a:lnTo>
                      <a:pt x="270622" y="1258660"/>
                    </a:lnTo>
                    <a:lnTo>
                      <a:pt x="268582" y="1257753"/>
                    </a:lnTo>
                    <a:lnTo>
                      <a:pt x="266542" y="1257300"/>
                    </a:lnTo>
                    <a:lnTo>
                      <a:pt x="264049" y="1256846"/>
                    </a:lnTo>
                    <a:lnTo>
                      <a:pt x="261782" y="1256846"/>
                    </a:lnTo>
                    <a:lnTo>
                      <a:pt x="259516" y="1256846"/>
                    </a:lnTo>
                    <a:close/>
                    <a:moveTo>
                      <a:pt x="120805" y="1256846"/>
                    </a:moveTo>
                    <a:lnTo>
                      <a:pt x="118539" y="1257300"/>
                    </a:lnTo>
                    <a:lnTo>
                      <a:pt x="116499" y="1257753"/>
                    </a:lnTo>
                    <a:lnTo>
                      <a:pt x="114006" y="1258660"/>
                    </a:lnTo>
                    <a:lnTo>
                      <a:pt x="112192" y="1259567"/>
                    </a:lnTo>
                    <a:lnTo>
                      <a:pt x="110606" y="1260701"/>
                    </a:lnTo>
                    <a:lnTo>
                      <a:pt x="108793" y="1262289"/>
                    </a:lnTo>
                    <a:lnTo>
                      <a:pt x="107206" y="1263876"/>
                    </a:lnTo>
                    <a:lnTo>
                      <a:pt x="105620" y="1265237"/>
                    </a:lnTo>
                    <a:lnTo>
                      <a:pt x="104260" y="1267051"/>
                    </a:lnTo>
                    <a:lnTo>
                      <a:pt x="103353" y="1269092"/>
                    </a:lnTo>
                    <a:lnTo>
                      <a:pt x="102220" y="1271360"/>
                    </a:lnTo>
                    <a:lnTo>
                      <a:pt x="101540" y="1273401"/>
                    </a:lnTo>
                    <a:lnTo>
                      <a:pt x="100860" y="1275669"/>
                    </a:lnTo>
                    <a:lnTo>
                      <a:pt x="100633" y="1277937"/>
                    </a:lnTo>
                    <a:lnTo>
                      <a:pt x="100407" y="1280432"/>
                    </a:lnTo>
                    <a:lnTo>
                      <a:pt x="100407" y="1470705"/>
                    </a:lnTo>
                    <a:lnTo>
                      <a:pt x="100633" y="1472973"/>
                    </a:lnTo>
                    <a:lnTo>
                      <a:pt x="100860" y="1475241"/>
                    </a:lnTo>
                    <a:lnTo>
                      <a:pt x="101540" y="1477509"/>
                    </a:lnTo>
                    <a:lnTo>
                      <a:pt x="102220" y="1479777"/>
                    </a:lnTo>
                    <a:lnTo>
                      <a:pt x="103353" y="1482044"/>
                    </a:lnTo>
                    <a:lnTo>
                      <a:pt x="104260" y="1483859"/>
                    </a:lnTo>
                    <a:lnTo>
                      <a:pt x="105620" y="1485446"/>
                    </a:lnTo>
                    <a:lnTo>
                      <a:pt x="107206" y="1487260"/>
                    </a:lnTo>
                    <a:lnTo>
                      <a:pt x="108793" y="1488848"/>
                    </a:lnTo>
                    <a:lnTo>
                      <a:pt x="110606" y="1490209"/>
                    </a:lnTo>
                    <a:lnTo>
                      <a:pt x="112192" y="1491569"/>
                    </a:lnTo>
                    <a:lnTo>
                      <a:pt x="114006" y="1492477"/>
                    </a:lnTo>
                    <a:lnTo>
                      <a:pt x="116499" y="1493384"/>
                    </a:lnTo>
                    <a:lnTo>
                      <a:pt x="118539" y="1493837"/>
                    </a:lnTo>
                    <a:lnTo>
                      <a:pt x="120805" y="1494064"/>
                    </a:lnTo>
                    <a:lnTo>
                      <a:pt x="123072" y="1494291"/>
                    </a:lnTo>
                    <a:lnTo>
                      <a:pt x="125338" y="1494064"/>
                    </a:lnTo>
                    <a:lnTo>
                      <a:pt x="127605" y="1493837"/>
                    </a:lnTo>
                    <a:lnTo>
                      <a:pt x="129871" y="1493384"/>
                    </a:lnTo>
                    <a:lnTo>
                      <a:pt x="131911" y="1492477"/>
                    </a:lnTo>
                    <a:lnTo>
                      <a:pt x="133724" y="1491569"/>
                    </a:lnTo>
                    <a:lnTo>
                      <a:pt x="135764" y="1490209"/>
                    </a:lnTo>
                    <a:lnTo>
                      <a:pt x="137351" y="1488848"/>
                    </a:lnTo>
                    <a:lnTo>
                      <a:pt x="139164" y="1487260"/>
                    </a:lnTo>
                    <a:lnTo>
                      <a:pt x="140297" y="1485446"/>
                    </a:lnTo>
                    <a:lnTo>
                      <a:pt x="141657" y="1483859"/>
                    </a:lnTo>
                    <a:lnTo>
                      <a:pt x="143017" y="1482044"/>
                    </a:lnTo>
                    <a:lnTo>
                      <a:pt x="143697" y="1479777"/>
                    </a:lnTo>
                    <a:lnTo>
                      <a:pt x="144604" y="1477509"/>
                    </a:lnTo>
                    <a:lnTo>
                      <a:pt x="145057" y="1475241"/>
                    </a:lnTo>
                    <a:lnTo>
                      <a:pt x="145510" y="1472973"/>
                    </a:lnTo>
                    <a:lnTo>
                      <a:pt x="145510" y="1470705"/>
                    </a:lnTo>
                    <a:lnTo>
                      <a:pt x="145510" y="1280432"/>
                    </a:lnTo>
                    <a:lnTo>
                      <a:pt x="145510" y="1277937"/>
                    </a:lnTo>
                    <a:lnTo>
                      <a:pt x="145057" y="1275669"/>
                    </a:lnTo>
                    <a:lnTo>
                      <a:pt x="144604" y="1273401"/>
                    </a:lnTo>
                    <a:lnTo>
                      <a:pt x="143697" y="1271360"/>
                    </a:lnTo>
                    <a:lnTo>
                      <a:pt x="143017" y="1269092"/>
                    </a:lnTo>
                    <a:lnTo>
                      <a:pt x="141657" y="1267051"/>
                    </a:lnTo>
                    <a:lnTo>
                      <a:pt x="140297" y="1265237"/>
                    </a:lnTo>
                    <a:lnTo>
                      <a:pt x="139164" y="1263876"/>
                    </a:lnTo>
                    <a:lnTo>
                      <a:pt x="137351" y="1262289"/>
                    </a:lnTo>
                    <a:lnTo>
                      <a:pt x="135764" y="1260701"/>
                    </a:lnTo>
                    <a:lnTo>
                      <a:pt x="133724" y="1259567"/>
                    </a:lnTo>
                    <a:lnTo>
                      <a:pt x="131911" y="1258660"/>
                    </a:lnTo>
                    <a:lnTo>
                      <a:pt x="129871" y="1257753"/>
                    </a:lnTo>
                    <a:lnTo>
                      <a:pt x="127605" y="1257300"/>
                    </a:lnTo>
                    <a:lnTo>
                      <a:pt x="125338" y="1256846"/>
                    </a:lnTo>
                    <a:lnTo>
                      <a:pt x="123072" y="1256846"/>
                    </a:lnTo>
                    <a:lnTo>
                      <a:pt x="120805" y="1256846"/>
                    </a:lnTo>
                    <a:close/>
                    <a:moveTo>
                      <a:pt x="41704" y="1201737"/>
                    </a:moveTo>
                    <a:lnTo>
                      <a:pt x="762229" y="1201737"/>
                    </a:lnTo>
                    <a:lnTo>
                      <a:pt x="770615" y="1215798"/>
                    </a:lnTo>
                    <a:lnTo>
                      <a:pt x="779455" y="1230085"/>
                    </a:lnTo>
                    <a:lnTo>
                      <a:pt x="788521" y="1243692"/>
                    </a:lnTo>
                    <a:lnTo>
                      <a:pt x="797814" y="1257300"/>
                    </a:lnTo>
                    <a:lnTo>
                      <a:pt x="807333" y="1270680"/>
                    </a:lnTo>
                    <a:lnTo>
                      <a:pt x="817079" y="1283834"/>
                    </a:lnTo>
                    <a:lnTo>
                      <a:pt x="827052" y="1296987"/>
                    </a:lnTo>
                    <a:lnTo>
                      <a:pt x="837478" y="1309687"/>
                    </a:lnTo>
                    <a:lnTo>
                      <a:pt x="847904" y="1322387"/>
                    </a:lnTo>
                    <a:lnTo>
                      <a:pt x="858783" y="1334860"/>
                    </a:lnTo>
                    <a:lnTo>
                      <a:pt x="869889" y="1347107"/>
                    </a:lnTo>
                    <a:lnTo>
                      <a:pt x="880995" y="1358900"/>
                    </a:lnTo>
                    <a:lnTo>
                      <a:pt x="892554" y="1370693"/>
                    </a:lnTo>
                    <a:lnTo>
                      <a:pt x="904113" y="1382485"/>
                    </a:lnTo>
                    <a:lnTo>
                      <a:pt x="916352" y="1393598"/>
                    </a:lnTo>
                    <a:lnTo>
                      <a:pt x="928365" y="1404484"/>
                    </a:lnTo>
                    <a:lnTo>
                      <a:pt x="940831" y="1415369"/>
                    </a:lnTo>
                    <a:lnTo>
                      <a:pt x="953070" y="1426255"/>
                    </a:lnTo>
                    <a:lnTo>
                      <a:pt x="965989" y="1436460"/>
                    </a:lnTo>
                    <a:lnTo>
                      <a:pt x="978908" y="1446666"/>
                    </a:lnTo>
                    <a:lnTo>
                      <a:pt x="992281" y="1456418"/>
                    </a:lnTo>
                    <a:lnTo>
                      <a:pt x="1005426" y="1466169"/>
                    </a:lnTo>
                    <a:lnTo>
                      <a:pt x="1019025" y="1475468"/>
                    </a:lnTo>
                    <a:lnTo>
                      <a:pt x="1032851" y="1484539"/>
                    </a:lnTo>
                    <a:lnTo>
                      <a:pt x="1046677" y="1493610"/>
                    </a:lnTo>
                    <a:lnTo>
                      <a:pt x="1060956" y="1502002"/>
                    </a:lnTo>
                    <a:lnTo>
                      <a:pt x="1075235" y="1510393"/>
                    </a:lnTo>
                    <a:lnTo>
                      <a:pt x="1089741" y="1518330"/>
                    </a:lnTo>
                    <a:lnTo>
                      <a:pt x="1104473" y="1526041"/>
                    </a:lnTo>
                    <a:lnTo>
                      <a:pt x="1119205" y="1533525"/>
                    </a:lnTo>
                    <a:lnTo>
                      <a:pt x="1134164" y="1540782"/>
                    </a:lnTo>
                    <a:lnTo>
                      <a:pt x="1149350" y="1547812"/>
                    </a:lnTo>
                    <a:lnTo>
                      <a:pt x="41704" y="1547812"/>
                    </a:lnTo>
                    <a:lnTo>
                      <a:pt x="37397" y="1547359"/>
                    </a:lnTo>
                    <a:lnTo>
                      <a:pt x="33091" y="1546905"/>
                    </a:lnTo>
                    <a:lnTo>
                      <a:pt x="29238" y="1545998"/>
                    </a:lnTo>
                    <a:lnTo>
                      <a:pt x="25385" y="1544410"/>
                    </a:lnTo>
                    <a:lnTo>
                      <a:pt x="21759" y="1542596"/>
                    </a:lnTo>
                    <a:lnTo>
                      <a:pt x="18359" y="1540555"/>
                    </a:lnTo>
                    <a:lnTo>
                      <a:pt x="15186" y="1538060"/>
                    </a:lnTo>
                    <a:lnTo>
                      <a:pt x="12239" y="1535339"/>
                    </a:lnTo>
                    <a:lnTo>
                      <a:pt x="9519" y="1532391"/>
                    </a:lnTo>
                    <a:lnTo>
                      <a:pt x="7026" y="1529443"/>
                    </a:lnTo>
                    <a:lnTo>
                      <a:pt x="4986" y="1525814"/>
                    </a:lnTo>
                    <a:lnTo>
                      <a:pt x="3173" y="1522185"/>
                    </a:lnTo>
                    <a:lnTo>
                      <a:pt x="2040" y="1518330"/>
                    </a:lnTo>
                    <a:lnTo>
                      <a:pt x="907" y="1514475"/>
                    </a:lnTo>
                    <a:lnTo>
                      <a:pt x="227" y="1510393"/>
                    </a:lnTo>
                    <a:lnTo>
                      <a:pt x="0" y="1505857"/>
                    </a:lnTo>
                    <a:lnTo>
                      <a:pt x="0" y="1243466"/>
                    </a:lnTo>
                    <a:lnTo>
                      <a:pt x="227" y="1238930"/>
                    </a:lnTo>
                    <a:lnTo>
                      <a:pt x="907" y="1234848"/>
                    </a:lnTo>
                    <a:lnTo>
                      <a:pt x="2040" y="1230992"/>
                    </a:lnTo>
                    <a:lnTo>
                      <a:pt x="3173" y="1227137"/>
                    </a:lnTo>
                    <a:lnTo>
                      <a:pt x="4986" y="1223509"/>
                    </a:lnTo>
                    <a:lnTo>
                      <a:pt x="7026" y="1220107"/>
                    </a:lnTo>
                    <a:lnTo>
                      <a:pt x="9519" y="1216932"/>
                    </a:lnTo>
                    <a:lnTo>
                      <a:pt x="12239" y="1213984"/>
                    </a:lnTo>
                    <a:lnTo>
                      <a:pt x="15186" y="1211262"/>
                    </a:lnTo>
                    <a:lnTo>
                      <a:pt x="18359" y="1208767"/>
                    </a:lnTo>
                    <a:lnTo>
                      <a:pt x="21759" y="1206726"/>
                    </a:lnTo>
                    <a:lnTo>
                      <a:pt x="25385" y="1204912"/>
                    </a:lnTo>
                    <a:lnTo>
                      <a:pt x="29238" y="1203778"/>
                    </a:lnTo>
                    <a:lnTo>
                      <a:pt x="33091" y="1202644"/>
                    </a:lnTo>
                    <a:lnTo>
                      <a:pt x="37397" y="1201964"/>
                    </a:lnTo>
                    <a:lnTo>
                      <a:pt x="41704" y="1201737"/>
                    </a:lnTo>
                    <a:close/>
                    <a:moveTo>
                      <a:pt x="535684" y="857023"/>
                    </a:moveTo>
                    <a:lnTo>
                      <a:pt x="533419" y="857476"/>
                    </a:lnTo>
                    <a:lnTo>
                      <a:pt x="531154" y="857930"/>
                    </a:lnTo>
                    <a:lnTo>
                      <a:pt x="529116" y="858837"/>
                    </a:lnTo>
                    <a:lnTo>
                      <a:pt x="527304" y="859744"/>
                    </a:lnTo>
                    <a:lnTo>
                      <a:pt x="525492" y="860878"/>
                    </a:lnTo>
                    <a:lnTo>
                      <a:pt x="523680" y="862466"/>
                    </a:lnTo>
                    <a:lnTo>
                      <a:pt x="522094" y="863826"/>
                    </a:lnTo>
                    <a:lnTo>
                      <a:pt x="520509" y="865414"/>
                    </a:lnTo>
                    <a:lnTo>
                      <a:pt x="519150" y="867228"/>
                    </a:lnTo>
                    <a:lnTo>
                      <a:pt x="518244" y="869269"/>
                    </a:lnTo>
                    <a:lnTo>
                      <a:pt x="517111" y="871310"/>
                    </a:lnTo>
                    <a:lnTo>
                      <a:pt x="516432" y="873351"/>
                    </a:lnTo>
                    <a:lnTo>
                      <a:pt x="515979" y="875846"/>
                    </a:lnTo>
                    <a:lnTo>
                      <a:pt x="515299" y="878114"/>
                    </a:lnTo>
                    <a:lnTo>
                      <a:pt x="515299" y="880609"/>
                    </a:lnTo>
                    <a:lnTo>
                      <a:pt x="515299" y="1070655"/>
                    </a:lnTo>
                    <a:lnTo>
                      <a:pt x="515299" y="1073150"/>
                    </a:lnTo>
                    <a:lnTo>
                      <a:pt x="515979" y="1075417"/>
                    </a:lnTo>
                    <a:lnTo>
                      <a:pt x="516432" y="1077685"/>
                    </a:lnTo>
                    <a:lnTo>
                      <a:pt x="517111" y="1079953"/>
                    </a:lnTo>
                    <a:lnTo>
                      <a:pt x="518244" y="1081994"/>
                    </a:lnTo>
                    <a:lnTo>
                      <a:pt x="519150" y="1083809"/>
                    </a:lnTo>
                    <a:lnTo>
                      <a:pt x="520509" y="1085623"/>
                    </a:lnTo>
                    <a:lnTo>
                      <a:pt x="522094" y="1087437"/>
                    </a:lnTo>
                    <a:lnTo>
                      <a:pt x="523680" y="1089025"/>
                    </a:lnTo>
                    <a:lnTo>
                      <a:pt x="525492" y="1090385"/>
                    </a:lnTo>
                    <a:lnTo>
                      <a:pt x="527304" y="1091519"/>
                    </a:lnTo>
                    <a:lnTo>
                      <a:pt x="529116" y="1092653"/>
                    </a:lnTo>
                    <a:lnTo>
                      <a:pt x="531154" y="1093334"/>
                    </a:lnTo>
                    <a:lnTo>
                      <a:pt x="533419" y="1094014"/>
                    </a:lnTo>
                    <a:lnTo>
                      <a:pt x="535684" y="1094241"/>
                    </a:lnTo>
                    <a:lnTo>
                      <a:pt x="537723" y="1094467"/>
                    </a:lnTo>
                    <a:lnTo>
                      <a:pt x="540215" y="1094241"/>
                    </a:lnTo>
                    <a:lnTo>
                      <a:pt x="542480" y="1094014"/>
                    </a:lnTo>
                    <a:lnTo>
                      <a:pt x="544745" y="1093334"/>
                    </a:lnTo>
                    <a:lnTo>
                      <a:pt x="546783" y="1092653"/>
                    </a:lnTo>
                    <a:lnTo>
                      <a:pt x="548595" y="1091519"/>
                    </a:lnTo>
                    <a:lnTo>
                      <a:pt x="550634" y="1090385"/>
                    </a:lnTo>
                    <a:lnTo>
                      <a:pt x="552219" y="1089025"/>
                    </a:lnTo>
                    <a:lnTo>
                      <a:pt x="554031" y="1087437"/>
                    </a:lnTo>
                    <a:lnTo>
                      <a:pt x="555390" y="1085623"/>
                    </a:lnTo>
                    <a:lnTo>
                      <a:pt x="556523" y="1083809"/>
                    </a:lnTo>
                    <a:lnTo>
                      <a:pt x="557882" y="1081994"/>
                    </a:lnTo>
                    <a:lnTo>
                      <a:pt x="558561" y="1079953"/>
                    </a:lnTo>
                    <a:lnTo>
                      <a:pt x="559468" y="1077685"/>
                    </a:lnTo>
                    <a:lnTo>
                      <a:pt x="559921" y="1075417"/>
                    </a:lnTo>
                    <a:lnTo>
                      <a:pt x="560374" y="1073150"/>
                    </a:lnTo>
                    <a:lnTo>
                      <a:pt x="560374" y="1070655"/>
                    </a:lnTo>
                    <a:lnTo>
                      <a:pt x="560374" y="880609"/>
                    </a:lnTo>
                    <a:lnTo>
                      <a:pt x="560374" y="878114"/>
                    </a:lnTo>
                    <a:lnTo>
                      <a:pt x="559921" y="875846"/>
                    </a:lnTo>
                    <a:lnTo>
                      <a:pt x="559468" y="873351"/>
                    </a:lnTo>
                    <a:lnTo>
                      <a:pt x="558561" y="871310"/>
                    </a:lnTo>
                    <a:lnTo>
                      <a:pt x="557882" y="869269"/>
                    </a:lnTo>
                    <a:lnTo>
                      <a:pt x="556523" y="867228"/>
                    </a:lnTo>
                    <a:lnTo>
                      <a:pt x="555390" y="865414"/>
                    </a:lnTo>
                    <a:lnTo>
                      <a:pt x="554031" y="863826"/>
                    </a:lnTo>
                    <a:lnTo>
                      <a:pt x="552219" y="862466"/>
                    </a:lnTo>
                    <a:lnTo>
                      <a:pt x="550634" y="860878"/>
                    </a:lnTo>
                    <a:lnTo>
                      <a:pt x="548595" y="859744"/>
                    </a:lnTo>
                    <a:lnTo>
                      <a:pt x="546783" y="858837"/>
                    </a:lnTo>
                    <a:lnTo>
                      <a:pt x="544745" y="857930"/>
                    </a:lnTo>
                    <a:lnTo>
                      <a:pt x="542480" y="857476"/>
                    </a:lnTo>
                    <a:lnTo>
                      <a:pt x="540215" y="857023"/>
                    </a:lnTo>
                    <a:lnTo>
                      <a:pt x="537723" y="857023"/>
                    </a:lnTo>
                    <a:lnTo>
                      <a:pt x="535684" y="857023"/>
                    </a:lnTo>
                    <a:close/>
                    <a:moveTo>
                      <a:pt x="396837" y="857023"/>
                    </a:moveTo>
                    <a:lnTo>
                      <a:pt x="394798" y="857476"/>
                    </a:lnTo>
                    <a:lnTo>
                      <a:pt x="392533" y="857930"/>
                    </a:lnTo>
                    <a:lnTo>
                      <a:pt x="390495" y="858837"/>
                    </a:lnTo>
                    <a:lnTo>
                      <a:pt x="388456" y="859744"/>
                    </a:lnTo>
                    <a:lnTo>
                      <a:pt x="386644" y="860878"/>
                    </a:lnTo>
                    <a:lnTo>
                      <a:pt x="384832" y="862466"/>
                    </a:lnTo>
                    <a:lnTo>
                      <a:pt x="383247" y="863826"/>
                    </a:lnTo>
                    <a:lnTo>
                      <a:pt x="381888" y="865414"/>
                    </a:lnTo>
                    <a:lnTo>
                      <a:pt x="380755" y="867228"/>
                    </a:lnTo>
                    <a:lnTo>
                      <a:pt x="379396" y="869269"/>
                    </a:lnTo>
                    <a:lnTo>
                      <a:pt x="378264" y="871310"/>
                    </a:lnTo>
                    <a:lnTo>
                      <a:pt x="377810" y="873351"/>
                    </a:lnTo>
                    <a:lnTo>
                      <a:pt x="377131" y="875846"/>
                    </a:lnTo>
                    <a:lnTo>
                      <a:pt x="376678" y="878114"/>
                    </a:lnTo>
                    <a:lnTo>
                      <a:pt x="376678" y="880609"/>
                    </a:lnTo>
                    <a:lnTo>
                      <a:pt x="376678" y="1070655"/>
                    </a:lnTo>
                    <a:lnTo>
                      <a:pt x="376678" y="1073150"/>
                    </a:lnTo>
                    <a:lnTo>
                      <a:pt x="377131" y="1075417"/>
                    </a:lnTo>
                    <a:lnTo>
                      <a:pt x="377810" y="1077685"/>
                    </a:lnTo>
                    <a:lnTo>
                      <a:pt x="378264" y="1079953"/>
                    </a:lnTo>
                    <a:lnTo>
                      <a:pt x="379396" y="1081994"/>
                    </a:lnTo>
                    <a:lnTo>
                      <a:pt x="380755" y="1083809"/>
                    </a:lnTo>
                    <a:lnTo>
                      <a:pt x="381888" y="1085623"/>
                    </a:lnTo>
                    <a:lnTo>
                      <a:pt x="383247" y="1087437"/>
                    </a:lnTo>
                    <a:lnTo>
                      <a:pt x="384832" y="1089025"/>
                    </a:lnTo>
                    <a:lnTo>
                      <a:pt x="386644" y="1090385"/>
                    </a:lnTo>
                    <a:lnTo>
                      <a:pt x="388456" y="1091519"/>
                    </a:lnTo>
                    <a:lnTo>
                      <a:pt x="390495" y="1092653"/>
                    </a:lnTo>
                    <a:lnTo>
                      <a:pt x="392533" y="1093334"/>
                    </a:lnTo>
                    <a:lnTo>
                      <a:pt x="394798" y="1094014"/>
                    </a:lnTo>
                    <a:lnTo>
                      <a:pt x="396837" y="1094241"/>
                    </a:lnTo>
                    <a:lnTo>
                      <a:pt x="399102" y="1094467"/>
                    </a:lnTo>
                    <a:lnTo>
                      <a:pt x="401594" y="1094241"/>
                    </a:lnTo>
                    <a:lnTo>
                      <a:pt x="403859" y="1094014"/>
                    </a:lnTo>
                    <a:lnTo>
                      <a:pt x="405897" y="1093334"/>
                    </a:lnTo>
                    <a:lnTo>
                      <a:pt x="407936" y="1092653"/>
                    </a:lnTo>
                    <a:lnTo>
                      <a:pt x="409974" y="1091519"/>
                    </a:lnTo>
                    <a:lnTo>
                      <a:pt x="411786" y="1090385"/>
                    </a:lnTo>
                    <a:lnTo>
                      <a:pt x="413598" y="1089025"/>
                    </a:lnTo>
                    <a:lnTo>
                      <a:pt x="415184" y="1087437"/>
                    </a:lnTo>
                    <a:lnTo>
                      <a:pt x="416769" y="1085623"/>
                    </a:lnTo>
                    <a:lnTo>
                      <a:pt x="417902" y="1083809"/>
                    </a:lnTo>
                    <a:lnTo>
                      <a:pt x="419034" y="1081994"/>
                    </a:lnTo>
                    <a:lnTo>
                      <a:pt x="420167" y="1079953"/>
                    </a:lnTo>
                    <a:lnTo>
                      <a:pt x="420846" y="1077685"/>
                    </a:lnTo>
                    <a:lnTo>
                      <a:pt x="421300" y="1075417"/>
                    </a:lnTo>
                    <a:lnTo>
                      <a:pt x="421526" y="1073150"/>
                    </a:lnTo>
                    <a:lnTo>
                      <a:pt x="421979" y="1070655"/>
                    </a:lnTo>
                    <a:lnTo>
                      <a:pt x="421979" y="880609"/>
                    </a:lnTo>
                    <a:lnTo>
                      <a:pt x="421526" y="878114"/>
                    </a:lnTo>
                    <a:lnTo>
                      <a:pt x="421300" y="875846"/>
                    </a:lnTo>
                    <a:lnTo>
                      <a:pt x="420846" y="873351"/>
                    </a:lnTo>
                    <a:lnTo>
                      <a:pt x="420167" y="871310"/>
                    </a:lnTo>
                    <a:lnTo>
                      <a:pt x="419034" y="869269"/>
                    </a:lnTo>
                    <a:lnTo>
                      <a:pt x="417902" y="867228"/>
                    </a:lnTo>
                    <a:lnTo>
                      <a:pt x="416769" y="865414"/>
                    </a:lnTo>
                    <a:lnTo>
                      <a:pt x="415184" y="863826"/>
                    </a:lnTo>
                    <a:lnTo>
                      <a:pt x="413598" y="862466"/>
                    </a:lnTo>
                    <a:lnTo>
                      <a:pt x="411786" y="860878"/>
                    </a:lnTo>
                    <a:lnTo>
                      <a:pt x="409974" y="859744"/>
                    </a:lnTo>
                    <a:lnTo>
                      <a:pt x="407936" y="858837"/>
                    </a:lnTo>
                    <a:lnTo>
                      <a:pt x="405897" y="857930"/>
                    </a:lnTo>
                    <a:lnTo>
                      <a:pt x="403859" y="857476"/>
                    </a:lnTo>
                    <a:lnTo>
                      <a:pt x="401594" y="857023"/>
                    </a:lnTo>
                    <a:lnTo>
                      <a:pt x="399102" y="857023"/>
                    </a:lnTo>
                    <a:lnTo>
                      <a:pt x="396837" y="857023"/>
                    </a:lnTo>
                    <a:close/>
                    <a:moveTo>
                      <a:pt x="259348" y="857023"/>
                    </a:moveTo>
                    <a:lnTo>
                      <a:pt x="257083" y="857476"/>
                    </a:lnTo>
                    <a:lnTo>
                      <a:pt x="255045" y="857930"/>
                    </a:lnTo>
                    <a:lnTo>
                      <a:pt x="252780" y="858837"/>
                    </a:lnTo>
                    <a:lnTo>
                      <a:pt x="250741" y="859744"/>
                    </a:lnTo>
                    <a:lnTo>
                      <a:pt x="248929" y="860878"/>
                    </a:lnTo>
                    <a:lnTo>
                      <a:pt x="247117" y="862466"/>
                    </a:lnTo>
                    <a:lnTo>
                      <a:pt x="245758" y="863826"/>
                    </a:lnTo>
                    <a:lnTo>
                      <a:pt x="244172" y="865414"/>
                    </a:lnTo>
                    <a:lnTo>
                      <a:pt x="242813" y="867228"/>
                    </a:lnTo>
                    <a:lnTo>
                      <a:pt x="241907" y="869269"/>
                    </a:lnTo>
                    <a:lnTo>
                      <a:pt x="240775" y="871310"/>
                    </a:lnTo>
                    <a:lnTo>
                      <a:pt x="240095" y="873351"/>
                    </a:lnTo>
                    <a:lnTo>
                      <a:pt x="239416" y="875846"/>
                    </a:lnTo>
                    <a:lnTo>
                      <a:pt x="239189" y="878114"/>
                    </a:lnTo>
                    <a:lnTo>
                      <a:pt x="238963" y="880609"/>
                    </a:lnTo>
                    <a:lnTo>
                      <a:pt x="238963" y="1070655"/>
                    </a:lnTo>
                    <a:lnTo>
                      <a:pt x="239189" y="1073150"/>
                    </a:lnTo>
                    <a:lnTo>
                      <a:pt x="239416" y="1075417"/>
                    </a:lnTo>
                    <a:lnTo>
                      <a:pt x="240095" y="1077685"/>
                    </a:lnTo>
                    <a:lnTo>
                      <a:pt x="240775" y="1079953"/>
                    </a:lnTo>
                    <a:lnTo>
                      <a:pt x="241907" y="1081994"/>
                    </a:lnTo>
                    <a:lnTo>
                      <a:pt x="242813" y="1083809"/>
                    </a:lnTo>
                    <a:lnTo>
                      <a:pt x="244172" y="1085623"/>
                    </a:lnTo>
                    <a:lnTo>
                      <a:pt x="245758" y="1087437"/>
                    </a:lnTo>
                    <a:lnTo>
                      <a:pt x="247117" y="1089025"/>
                    </a:lnTo>
                    <a:lnTo>
                      <a:pt x="248929" y="1090385"/>
                    </a:lnTo>
                    <a:lnTo>
                      <a:pt x="250741" y="1091519"/>
                    </a:lnTo>
                    <a:lnTo>
                      <a:pt x="252780" y="1092653"/>
                    </a:lnTo>
                    <a:lnTo>
                      <a:pt x="255045" y="1093334"/>
                    </a:lnTo>
                    <a:lnTo>
                      <a:pt x="257083" y="1094014"/>
                    </a:lnTo>
                    <a:lnTo>
                      <a:pt x="259348" y="1094241"/>
                    </a:lnTo>
                    <a:lnTo>
                      <a:pt x="261613" y="1094467"/>
                    </a:lnTo>
                    <a:lnTo>
                      <a:pt x="263878" y="1094241"/>
                    </a:lnTo>
                    <a:lnTo>
                      <a:pt x="266370" y="1094014"/>
                    </a:lnTo>
                    <a:lnTo>
                      <a:pt x="268409" y="1093334"/>
                    </a:lnTo>
                    <a:lnTo>
                      <a:pt x="270447" y="1092653"/>
                    </a:lnTo>
                    <a:lnTo>
                      <a:pt x="272486" y="1091519"/>
                    </a:lnTo>
                    <a:lnTo>
                      <a:pt x="274298" y="1090385"/>
                    </a:lnTo>
                    <a:lnTo>
                      <a:pt x="276110" y="1089025"/>
                    </a:lnTo>
                    <a:lnTo>
                      <a:pt x="277695" y="1087437"/>
                    </a:lnTo>
                    <a:lnTo>
                      <a:pt x="278828" y="1085623"/>
                    </a:lnTo>
                    <a:lnTo>
                      <a:pt x="280187" y="1083809"/>
                    </a:lnTo>
                    <a:lnTo>
                      <a:pt x="281546" y="1081994"/>
                    </a:lnTo>
                    <a:lnTo>
                      <a:pt x="282452" y="1079953"/>
                    </a:lnTo>
                    <a:lnTo>
                      <a:pt x="283358" y="1077685"/>
                    </a:lnTo>
                    <a:lnTo>
                      <a:pt x="283811" y="1075417"/>
                    </a:lnTo>
                    <a:lnTo>
                      <a:pt x="284037" y="1073150"/>
                    </a:lnTo>
                    <a:lnTo>
                      <a:pt x="284037" y="1070655"/>
                    </a:lnTo>
                    <a:lnTo>
                      <a:pt x="284037" y="880609"/>
                    </a:lnTo>
                    <a:lnTo>
                      <a:pt x="284037" y="878114"/>
                    </a:lnTo>
                    <a:lnTo>
                      <a:pt x="283811" y="875846"/>
                    </a:lnTo>
                    <a:lnTo>
                      <a:pt x="283358" y="873351"/>
                    </a:lnTo>
                    <a:lnTo>
                      <a:pt x="282452" y="871310"/>
                    </a:lnTo>
                    <a:lnTo>
                      <a:pt x="281546" y="869269"/>
                    </a:lnTo>
                    <a:lnTo>
                      <a:pt x="280187" y="867228"/>
                    </a:lnTo>
                    <a:lnTo>
                      <a:pt x="278828" y="865414"/>
                    </a:lnTo>
                    <a:lnTo>
                      <a:pt x="277695" y="863826"/>
                    </a:lnTo>
                    <a:lnTo>
                      <a:pt x="276110" y="862466"/>
                    </a:lnTo>
                    <a:lnTo>
                      <a:pt x="274298" y="860878"/>
                    </a:lnTo>
                    <a:lnTo>
                      <a:pt x="272486" y="859744"/>
                    </a:lnTo>
                    <a:lnTo>
                      <a:pt x="270447" y="858837"/>
                    </a:lnTo>
                    <a:lnTo>
                      <a:pt x="268409" y="857930"/>
                    </a:lnTo>
                    <a:lnTo>
                      <a:pt x="266370" y="857476"/>
                    </a:lnTo>
                    <a:lnTo>
                      <a:pt x="263878" y="857023"/>
                    </a:lnTo>
                    <a:lnTo>
                      <a:pt x="261613" y="857023"/>
                    </a:lnTo>
                    <a:lnTo>
                      <a:pt x="259348" y="857023"/>
                    </a:lnTo>
                    <a:close/>
                    <a:moveTo>
                      <a:pt x="120727" y="857023"/>
                    </a:moveTo>
                    <a:lnTo>
                      <a:pt x="118462" y="857476"/>
                    </a:lnTo>
                    <a:lnTo>
                      <a:pt x="116424" y="857930"/>
                    </a:lnTo>
                    <a:lnTo>
                      <a:pt x="113932" y="858837"/>
                    </a:lnTo>
                    <a:lnTo>
                      <a:pt x="112120" y="859744"/>
                    </a:lnTo>
                    <a:lnTo>
                      <a:pt x="110535" y="860878"/>
                    </a:lnTo>
                    <a:lnTo>
                      <a:pt x="108722" y="862466"/>
                    </a:lnTo>
                    <a:lnTo>
                      <a:pt x="107137" y="863826"/>
                    </a:lnTo>
                    <a:lnTo>
                      <a:pt x="105551" y="865414"/>
                    </a:lnTo>
                    <a:lnTo>
                      <a:pt x="104192" y="867228"/>
                    </a:lnTo>
                    <a:lnTo>
                      <a:pt x="103286" y="869269"/>
                    </a:lnTo>
                    <a:lnTo>
                      <a:pt x="102154" y="871310"/>
                    </a:lnTo>
                    <a:lnTo>
                      <a:pt x="101474" y="873351"/>
                    </a:lnTo>
                    <a:lnTo>
                      <a:pt x="100795" y="875846"/>
                    </a:lnTo>
                    <a:lnTo>
                      <a:pt x="100568" y="878114"/>
                    </a:lnTo>
                    <a:lnTo>
                      <a:pt x="100342" y="880609"/>
                    </a:lnTo>
                    <a:lnTo>
                      <a:pt x="100342" y="1070655"/>
                    </a:lnTo>
                    <a:lnTo>
                      <a:pt x="100568" y="1073150"/>
                    </a:lnTo>
                    <a:lnTo>
                      <a:pt x="100795" y="1075417"/>
                    </a:lnTo>
                    <a:lnTo>
                      <a:pt x="101474" y="1077685"/>
                    </a:lnTo>
                    <a:lnTo>
                      <a:pt x="102154" y="1079953"/>
                    </a:lnTo>
                    <a:lnTo>
                      <a:pt x="103286" y="1081994"/>
                    </a:lnTo>
                    <a:lnTo>
                      <a:pt x="104192" y="1083809"/>
                    </a:lnTo>
                    <a:lnTo>
                      <a:pt x="105551" y="1085623"/>
                    </a:lnTo>
                    <a:lnTo>
                      <a:pt x="107137" y="1087437"/>
                    </a:lnTo>
                    <a:lnTo>
                      <a:pt x="108722" y="1089025"/>
                    </a:lnTo>
                    <a:lnTo>
                      <a:pt x="110535" y="1090385"/>
                    </a:lnTo>
                    <a:lnTo>
                      <a:pt x="112120" y="1091519"/>
                    </a:lnTo>
                    <a:lnTo>
                      <a:pt x="113932" y="1092653"/>
                    </a:lnTo>
                    <a:lnTo>
                      <a:pt x="116424" y="1093334"/>
                    </a:lnTo>
                    <a:lnTo>
                      <a:pt x="118462" y="1094014"/>
                    </a:lnTo>
                    <a:lnTo>
                      <a:pt x="120727" y="1094241"/>
                    </a:lnTo>
                    <a:lnTo>
                      <a:pt x="122992" y="1094467"/>
                    </a:lnTo>
                    <a:lnTo>
                      <a:pt x="125257" y="1094241"/>
                    </a:lnTo>
                    <a:lnTo>
                      <a:pt x="127522" y="1094014"/>
                    </a:lnTo>
                    <a:lnTo>
                      <a:pt x="129787" y="1093334"/>
                    </a:lnTo>
                    <a:lnTo>
                      <a:pt x="131826" y="1092653"/>
                    </a:lnTo>
                    <a:lnTo>
                      <a:pt x="133638" y="1091519"/>
                    </a:lnTo>
                    <a:lnTo>
                      <a:pt x="135677" y="1090385"/>
                    </a:lnTo>
                    <a:lnTo>
                      <a:pt x="137262" y="1089025"/>
                    </a:lnTo>
                    <a:lnTo>
                      <a:pt x="139074" y="1087437"/>
                    </a:lnTo>
                    <a:lnTo>
                      <a:pt x="140207" y="1085623"/>
                    </a:lnTo>
                    <a:lnTo>
                      <a:pt x="141566" y="1083809"/>
                    </a:lnTo>
                    <a:lnTo>
                      <a:pt x="142925" y="1081994"/>
                    </a:lnTo>
                    <a:lnTo>
                      <a:pt x="143604" y="1079953"/>
                    </a:lnTo>
                    <a:lnTo>
                      <a:pt x="144510" y="1077685"/>
                    </a:lnTo>
                    <a:lnTo>
                      <a:pt x="144963" y="1075417"/>
                    </a:lnTo>
                    <a:lnTo>
                      <a:pt x="145416" y="1073150"/>
                    </a:lnTo>
                    <a:lnTo>
                      <a:pt x="145416" y="1070655"/>
                    </a:lnTo>
                    <a:lnTo>
                      <a:pt x="145416" y="880609"/>
                    </a:lnTo>
                    <a:lnTo>
                      <a:pt x="145416" y="878114"/>
                    </a:lnTo>
                    <a:lnTo>
                      <a:pt x="144963" y="875846"/>
                    </a:lnTo>
                    <a:lnTo>
                      <a:pt x="144510" y="873351"/>
                    </a:lnTo>
                    <a:lnTo>
                      <a:pt x="143604" y="871310"/>
                    </a:lnTo>
                    <a:lnTo>
                      <a:pt x="142925" y="869269"/>
                    </a:lnTo>
                    <a:lnTo>
                      <a:pt x="141566" y="867228"/>
                    </a:lnTo>
                    <a:lnTo>
                      <a:pt x="140207" y="865414"/>
                    </a:lnTo>
                    <a:lnTo>
                      <a:pt x="139074" y="863826"/>
                    </a:lnTo>
                    <a:lnTo>
                      <a:pt x="137262" y="862466"/>
                    </a:lnTo>
                    <a:lnTo>
                      <a:pt x="135677" y="860878"/>
                    </a:lnTo>
                    <a:lnTo>
                      <a:pt x="133638" y="859744"/>
                    </a:lnTo>
                    <a:lnTo>
                      <a:pt x="131826" y="858837"/>
                    </a:lnTo>
                    <a:lnTo>
                      <a:pt x="129787" y="857930"/>
                    </a:lnTo>
                    <a:lnTo>
                      <a:pt x="127522" y="857476"/>
                    </a:lnTo>
                    <a:lnTo>
                      <a:pt x="125257" y="857023"/>
                    </a:lnTo>
                    <a:lnTo>
                      <a:pt x="122992" y="857023"/>
                    </a:lnTo>
                    <a:lnTo>
                      <a:pt x="120727" y="857023"/>
                    </a:lnTo>
                    <a:close/>
                    <a:moveTo>
                      <a:pt x="41677" y="801687"/>
                    </a:moveTo>
                    <a:lnTo>
                      <a:pt x="646219" y="801687"/>
                    </a:lnTo>
                    <a:lnTo>
                      <a:pt x="646445" y="813480"/>
                    </a:lnTo>
                    <a:lnTo>
                      <a:pt x="647352" y="825046"/>
                    </a:lnTo>
                    <a:lnTo>
                      <a:pt x="648031" y="836612"/>
                    </a:lnTo>
                    <a:lnTo>
                      <a:pt x="648711" y="847951"/>
                    </a:lnTo>
                    <a:lnTo>
                      <a:pt x="649843" y="859291"/>
                    </a:lnTo>
                    <a:lnTo>
                      <a:pt x="651202" y="870857"/>
                    </a:lnTo>
                    <a:lnTo>
                      <a:pt x="653920" y="893309"/>
                    </a:lnTo>
                    <a:lnTo>
                      <a:pt x="657318" y="915760"/>
                    </a:lnTo>
                    <a:lnTo>
                      <a:pt x="661395" y="937985"/>
                    </a:lnTo>
                    <a:lnTo>
                      <a:pt x="665925" y="960210"/>
                    </a:lnTo>
                    <a:lnTo>
                      <a:pt x="670908" y="981982"/>
                    </a:lnTo>
                    <a:lnTo>
                      <a:pt x="676797" y="1003526"/>
                    </a:lnTo>
                    <a:lnTo>
                      <a:pt x="683139" y="1024844"/>
                    </a:lnTo>
                    <a:lnTo>
                      <a:pt x="689708" y="1045935"/>
                    </a:lnTo>
                    <a:lnTo>
                      <a:pt x="697183" y="1066800"/>
                    </a:lnTo>
                    <a:lnTo>
                      <a:pt x="705337" y="1087437"/>
                    </a:lnTo>
                    <a:lnTo>
                      <a:pt x="713491" y="1107848"/>
                    </a:lnTo>
                    <a:lnTo>
                      <a:pt x="722551" y="1128032"/>
                    </a:lnTo>
                    <a:lnTo>
                      <a:pt x="731838" y="1147762"/>
                    </a:lnTo>
                    <a:lnTo>
                      <a:pt x="41677" y="1147762"/>
                    </a:lnTo>
                    <a:lnTo>
                      <a:pt x="37373" y="1147535"/>
                    </a:lnTo>
                    <a:lnTo>
                      <a:pt x="33070" y="1147082"/>
                    </a:lnTo>
                    <a:lnTo>
                      <a:pt x="29219" y="1145948"/>
                    </a:lnTo>
                    <a:lnTo>
                      <a:pt x="25369" y="1144587"/>
                    </a:lnTo>
                    <a:lnTo>
                      <a:pt x="21745" y="1142773"/>
                    </a:lnTo>
                    <a:lnTo>
                      <a:pt x="18347" y="1140505"/>
                    </a:lnTo>
                    <a:lnTo>
                      <a:pt x="15176" y="1138237"/>
                    </a:lnTo>
                    <a:lnTo>
                      <a:pt x="12231" y="1135742"/>
                    </a:lnTo>
                    <a:lnTo>
                      <a:pt x="9513" y="1132567"/>
                    </a:lnTo>
                    <a:lnTo>
                      <a:pt x="7022" y="1129619"/>
                    </a:lnTo>
                    <a:lnTo>
                      <a:pt x="4983" y="1125991"/>
                    </a:lnTo>
                    <a:lnTo>
                      <a:pt x="3171" y="1122362"/>
                    </a:lnTo>
                    <a:lnTo>
                      <a:pt x="2039" y="1118507"/>
                    </a:lnTo>
                    <a:lnTo>
                      <a:pt x="906" y="1114651"/>
                    </a:lnTo>
                    <a:lnTo>
                      <a:pt x="226" y="1110342"/>
                    </a:lnTo>
                    <a:lnTo>
                      <a:pt x="0" y="1106034"/>
                    </a:lnTo>
                    <a:lnTo>
                      <a:pt x="0" y="843642"/>
                    </a:lnTo>
                    <a:lnTo>
                      <a:pt x="226" y="839334"/>
                    </a:lnTo>
                    <a:lnTo>
                      <a:pt x="906" y="835025"/>
                    </a:lnTo>
                    <a:lnTo>
                      <a:pt x="2039" y="831169"/>
                    </a:lnTo>
                    <a:lnTo>
                      <a:pt x="3171" y="827314"/>
                    </a:lnTo>
                    <a:lnTo>
                      <a:pt x="4983" y="823685"/>
                    </a:lnTo>
                    <a:lnTo>
                      <a:pt x="7022" y="820284"/>
                    </a:lnTo>
                    <a:lnTo>
                      <a:pt x="9513" y="816882"/>
                    </a:lnTo>
                    <a:lnTo>
                      <a:pt x="12231" y="814160"/>
                    </a:lnTo>
                    <a:lnTo>
                      <a:pt x="15176" y="811212"/>
                    </a:lnTo>
                    <a:lnTo>
                      <a:pt x="18347" y="808944"/>
                    </a:lnTo>
                    <a:lnTo>
                      <a:pt x="21745" y="806903"/>
                    </a:lnTo>
                    <a:lnTo>
                      <a:pt x="25369" y="805089"/>
                    </a:lnTo>
                    <a:lnTo>
                      <a:pt x="29219" y="803728"/>
                    </a:lnTo>
                    <a:lnTo>
                      <a:pt x="33070" y="802821"/>
                    </a:lnTo>
                    <a:lnTo>
                      <a:pt x="37373" y="801914"/>
                    </a:lnTo>
                    <a:lnTo>
                      <a:pt x="41677" y="801687"/>
                    </a:lnTo>
                    <a:close/>
                    <a:moveTo>
                      <a:pt x="535686" y="454968"/>
                    </a:moveTo>
                    <a:lnTo>
                      <a:pt x="533420" y="455649"/>
                    </a:lnTo>
                    <a:lnTo>
                      <a:pt x="531155" y="456103"/>
                    </a:lnTo>
                    <a:lnTo>
                      <a:pt x="529117" y="456784"/>
                    </a:lnTo>
                    <a:lnTo>
                      <a:pt x="527305" y="457918"/>
                    </a:lnTo>
                    <a:lnTo>
                      <a:pt x="525493" y="459280"/>
                    </a:lnTo>
                    <a:lnTo>
                      <a:pt x="523681" y="460415"/>
                    </a:lnTo>
                    <a:lnTo>
                      <a:pt x="522095" y="462003"/>
                    </a:lnTo>
                    <a:lnTo>
                      <a:pt x="520510" y="463592"/>
                    </a:lnTo>
                    <a:lnTo>
                      <a:pt x="519151" y="465634"/>
                    </a:lnTo>
                    <a:lnTo>
                      <a:pt x="518245" y="467450"/>
                    </a:lnTo>
                    <a:lnTo>
                      <a:pt x="517112" y="469492"/>
                    </a:lnTo>
                    <a:lnTo>
                      <a:pt x="516433" y="471761"/>
                    </a:lnTo>
                    <a:lnTo>
                      <a:pt x="515980" y="473804"/>
                    </a:lnTo>
                    <a:lnTo>
                      <a:pt x="515300" y="476527"/>
                    </a:lnTo>
                    <a:lnTo>
                      <a:pt x="515300" y="478796"/>
                    </a:lnTo>
                    <a:lnTo>
                      <a:pt x="515300" y="668967"/>
                    </a:lnTo>
                    <a:lnTo>
                      <a:pt x="515300" y="671237"/>
                    </a:lnTo>
                    <a:lnTo>
                      <a:pt x="515980" y="673960"/>
                    </a:lnTo>
                    <a:lnTo>
                      <a:pt x="516433" y="676002"/>
                    </a:lnTo>
                    <a:lnTo>
                      <a:pt x="517112" y="678272"/>
                    </a:lnTo>
                    <a:lnTo>
                      <a:pt x="518245" y="680314"/>
                    </a:lnTo>
                    <a:lnTo>
                      <a:pt x="519151" y="682357"/>
                    </a:lnTo>
                    <a:lnTo>
                      <a:pt x="520510" y="684172"/>
                    </a:lnTo>
                    <a:lnTo>
                      <a:pt x="522095" y="685761"/>
                    </a:lnTo>
                    <a:lnTo>
                      <a:pt x="523681" y="687349"/>
                    </a:lnTo>
                    <a:lnTo>
                      <a:pt x="525493" y="688711"/>
                    </a:lnTo>
                    <a:lnTo>
                      <a:pt x="527305" y="689845"/>
                    </a:lnTo>
                    <a:lnTo>
                      <a:pt x="529117" y="690980"/>
                    </a:lnTo>
                    <a:lnTo>
                      <a:pt x="531155" y="691661"/>
                    </a:lnTo>
                    <a:lnTo>
                      <a:pt x="533420" y="692115"/>
                    </a:lnTo>
                    <a:lnTo>
                      <a:pt x="535686" y="692796"/>
                    </a:lnTo>
                    <a:lnTo>
                      <a:pt x="537724" y="692796"/>
                    </a:lnTo>
                    <a:lnTo>
                      <a:pt x="540216" y="692796"/>
                    </a:lnTo>
                    <a:lnTo>
                      <a:pt x="542481" y="692115"/>
                    </a:lnTo>
                    <a:lnTo>
                      <a:pt x="544746" y="691661"/>
                    </a:lnTo>
                    <a:lnTo>
                      <a:pt x="546784" y="690980"/>
                    </a:lnTo>
                    <a:lnTo>
                      <a:pt x="548596" y="689845"/>
                    </a:lnTo>
                    <a:lnTo>
                      <a:pt x="550635" y="688711"/>
                    </a:lnTo>
                    <a:lnTo>
                      <a:pt x="552220" y="687349"/>
                    </a:lnTo>
                    <a:lnTo>
                      <a:pt x="554033" y="685761"/>
                    </a:lnTo>
                    <a:lnTo>
                      <a:pt x="555392" y="684172"/>
                    </a:lnTo>
                    <a:lnTo>
                      <a:pt x="556524" y="682357"/>
                    </a:lnTo>
                    <a:lnTo>
                      <a:pt x="557883" y="680314"/>
                    </a:lnTo>
                    <a:lnTo>
                      <a:pt x="558563" y="678272"/>
                    </a:lnTo>
                    <a:lnTo>
                      <a:pt x="559469" y="676002"/>
                    </a:lnTo>
                    <a:lnTo>
                      <a:pt x="559922" y="673960"/>
                    </a:lnTo>
                    <a:lnTo>
                      <a:pt x="560375" y="671237"/>
                    </a:lnTo>
                    <a:lnTo>
                      <a:pt x="560375" y="668967"/>
                    </a:lnTo>
                    <a:lnTo>
                      <a:pt x="560375" y="478796"/>
                    </a:lnTo>
                    <a:lnTo>
                      <a:pt x="560375" y="476527"/>
                    </a:lnTo>
                    <a:lnTo>
                      <a:pt x="559922" y="473804"/>
                    </a:lnTo>
                    <a:lnTo>
                      <a:pt x="559469" y="471761"/>
                    </a:lnTo>
                    <a:lnTo>
                      <a:pt x="558563" y="469492"/>
                    </a:lnTo>
                    <a:lnTo>
                      <a:pt x="557883" y="467450"/>
                    </a:lnTo>
                    <a:lnTo>
                      <a:pt x="556524" y="465634"/>
                    </a:lnTo>
                    <a:lnTo>
                      <a:pt x="555392" y="463592"/>
                    </a:lnTo>
                    <a:lnTo>
                      <a:pt x="554033" y="462003"/>
                    </a:lnTo>
                    <a:lnTo>
                      <a:pt x="552220" y="460415"/>
                    </a:lnTo>
                    <a:lnTo>
                      <a:pt x="550635" y="459280"/>
                    </a:lnTo>
                    <a:lnTo>
                      <a:pt x="548596" y="457918"/>
                    </a:lnTo>
                    <a:lnTo>
                      <a:pt x="546784" y="456784"/>
                    </a:lnTo>
                    <a:lnTo>
                      <a:pt x="544746" y="456103"/>
                    </a:lnTo>
                    <a:lnTo>
                      <a:pt x="542481" y="455649"/>
                    </a:lnTo>
                    <a:lnTo>
                      <a:pt x="540216" y="454968"/>
                    </a:lnTo>
                    <a:lnTo>
                      <a:pt x="537724" y="454968"/>
                    </a:lnTo>
                    <a:lnTo>
                      <a:pt x="535686" y="454968"/>
                    </a:lnTo>
                    <a:close/>
                    <a:moveTo>
                      <a:pt x="396838" y="454968"/>
                    </a:moveTo>
                    <a:lnTo>
                      <a:pt x="394799" y="455649"/>
                    </a:lnTo>
                    <a:lnTo>
                      <a:pt x="392534" y="456103"/>
                    </a:lnTo>
                    <a:lnTo>
                      <a:pt x="390496" y="456784"/>
                    </a:lnTo>
                    <a:lnTo>
                      <a:pt x="388457" y="457918"/>
                    </a:lnTo>
                    <a:lnTo>
                      <a:pt x="386645" y="459280"/>
                    </a:lnTo>
                    <a:lnTo>
                      <a:pt x="384833" y="460415"/>
                    </a:lnTo>
                    <a:lnTo>
                      <a:pt x="383247" y="462003"/>
                    </a:lnTo>
                    <a:lnTo>
                      <a:pt x="381888" y="463592"/>
                    </a:lnTo>
                    <a:lnTo>
                      <a:pt x="380756" y="465634"/>
                    </a:lnTo>
                    <a:lnTo>
                      <a:pt x="379397" y="467450"/>
                    </a:lnTo>
                    <a:lnTo>
                      <a:pt x="378264" y="469492"/>
                    </a:lnTo>
                    <a:lnTo>
                      <a:pt x="377811" y="471761"/>
                    </a:lnTo>
                    <a:lnTo>
                      <a:pt x="377132" y="473804"/>
                    </a:lnTo>
                    <a:lnTo>
                      <a:pt x="376679" y="476527"/>
                    </a:lnTo>
                    <a:lnTo>
                      <a:pt x="376679" y="478796"/>
                    </a:lnTo>
                    <a:lnTo>
                      <a:pt x="376679" y="668967"/>
                    </a:lnTo>
                    <a:lnTo>
                      <a:pt x="376679" y="671237"/>
                    </a:lnTo>
                    <a:lnTo>
                      <a:pt x="377132" y="673960"/>
                    </a:lnTo>
                    <a:lnTo>
                      <a:pt x="377811" y="676002"/>
                    </a:lnTo>
                    <a:lnTo>
                      <a:pt x="378264" y="678272"/>
                    </a:lnTo>
                    <a:lnTo>
                      <a:pt x="379397" y="680314"/>
                    </a:lnTo>
                    <a:lnTo>
                      <a:pt x="380756" y="682357"/>
                    </a:lnTo>
                    <a:lnTo>
                      <a:pt x="381888" y="684172"/>
                    </a:lnTo>
                    <a:lnTo>
                      <a:pt x="383247" y="685761"/>
                    </a:lnTo>
                    <a:lnTo>
                      <a:pt x="384833" y="687349"/>
                    </a:lnTo>
                    <a:lnTo>
                      <a:pt x="386645" y="688711"/>
                    </a:lnTo>
                    <a:lnTo>
                      <a:pt x="388457" y="689845"/>
                    </a:lnTo>
                    <a:lnTo>
                      <a:pt x="390496" y="690980"/>
                    </a:lnTo>
                    <a:lnTo>
                      <a:pt x="392534" y="691661"/>
                    </a:lnTo>
                    <a:lnTo>
                      <a:pt x="394799" y="692115"/>
                    </a:lnTo>
                    <a:lnTo>
                      <a:pt x="396838" y="692796"/>
                    </a:lnTo>
                    <a:lnTo>
                      <a:pt x="399103" y="692796"/>
                    </a:lnTo>
                    <a:lnTo>
                      <a:pt x="401595" y="692796"/>
                    </a:lnTo>
                    <a:lnTo>
                      <a:pt x="403859" y="692115"/>
                    </a:lnTo>
                    <a:lnTo>
                      <a:pt x="405898" y="691661"/>
                    </a:lnTo>
                    <a:lnTo>
                      <a:pt x="407937" y="690980"/>
                    </a:lnTo>
                    <a:lnTo>
                      <a:pt x="409975" y="689845"/>
                    </a:lnTo>
                    <a:lnTo>
                      <a:pt x="411787" y="688711"/>
                    </a:lnTo>
                    <a:lnTo>
                      <a:pt x="413599" y="687349"/>
                    </a:lnTo>
                    <a:lnTo>
                      <a:pt x="415185" y="685761"/>
                    </a:lnTo>
                    <a:lnTo>
                      <a:pt x="416770" y="684172"/>
                    </a:lnTo>
                    <a:lnTo>
                      <a:pt x="417903" y="682357"/>
                    </a:lnTo>
                    <a:lnTo>
                      <a:pt x="419035" y="680314"/>
                    </a:lnTo>
                    <a:lnTo>
                      <a:pt x="420168" y="678272"/>
                    </a:lnTo>
                    <a:lnTo>
                      <a:pt x="420847" y="676002"/>
                    </a:lnTo>
                    <a:lnTo>
                      <a:pt x="421300" y="673960"/>
                    </a:lnTo>
                    <a:lnTo>
                      <a:pt x="421527" y="671237"/>
                    </a:lnTo>
                    <a:lnTo>
                      <a:pt x="421980" y="668967"/>
                    </a:lnTo>
                    <a:lnTo>
                      <a:pt x="421980" y="478796"/>
                    </a:lnTo>
                    <a:lnTo>
                      <a:pt x="421527" y="476527"/>
                    </a:lnTo>
                    <a:lnTo>
                      <a:pt x="421300" y="473804"/>
                    </a:lnTo>
                    <a:lnTo>
                      <a:pt x="420847" y="471761"/>
                    </a:lnTo>
                    <a:lnTo>
                      <a:pt x="420168" y="469492"/>
                    </a:lnTo>
                    <a:lnTo>
                      <a:pt x="419035" y="467450"/>
                    </a:lnTo>
                    <a:lnTo>
                      <a:pt x="417903" y="465634"/>
                    </a:lnTo>
                    <a:lnTo>
                      <a:pt x="416770" y="463592"/>
                    </a:lnTo>
                    <a:lnTo>
                      <a:pt x="415185" y="462003"/>
                    </a:lnTo>
                    <a:lnTo>
                      <a:pt x="413599" y="460415"/>
                    </a:lnTo>
                    <a:lnTo>
                      <a:pt x="411787" y="459280"/>
                    </a:lnTo>
                    <a:lnTo>
                      <a:pt x="409975" y="457918"/>
                    </a:lnTo>
                    <a:lnTo>
                      <a:pt x="407937" y="456784"/>
                    </a:lnTo>
                    <a:lnTo>
                      <a:pt x="405898" y="456103"/>
                    </a:lnTo>
                    <a:lnTo>
                      <a:pt x="403859" y="455649"/>
                    </a:lnTo>
                    <a:lnTo>
                      <a:pt x="401595" y="454968"/>
                    </a:lnTo>
                    <a:lnTo>
                      <a:pt x="399103" y="454968"/>
                    </a:lnTo>
                    <a:lnTo>
                      <a:pt x="396838" y="454968"/>
                    </a:lnTo>
                    <a:close/>
                    <a:moveTo>
                      <a:pt x="259349" y="454968"/>
                    </a:moveTo>
                    <a:lnTo>
                      <a:pt x="257084" y="455649"/>
                    </a:lnTo>
                    <a:lnTo>
                      <a:pt x="255045" y="456103"/>
                    </a:lnTo>
                    <a:lnTo>
                      <a:pt x="252780" y="456784"/>
                    </a:lnTo>
                    <a:lnTo>
                      <a:pt x="250742" y="457918"/>
                    </a:lnTo>
                    <a:lnTo>
                      <a:pt x="248930" y="459280"/>
                    </a:lnTo>
                    <a:lnTo>
                      <a:pt x="247118" y="460415"/>
                    </a:lnTo>
                    <a:lnTo>
                      <a:pt x="245759" y="462003"/>
                    </a:lnTo>
                    <a:lnTo>
                      <a:pt x="244173" y="463592"/>
                    </a:lnTo>
                    <a:lnTo>
                      <a:pt x="242814" y="465634"/>
                    </a:lnTo>
                    <a:lnTo>
                      <a:pt x="241908" y="467450"/>
                    </a:lnTo>
                    <a:lnTo>
                      <a:pt x="240775" y="469492"/>
                    </a:lnTo>
                    <a:lnTo>
                      <a:pt x="240096" y="471761"/>
                    </a:lnTo>
                    <a:lnTo>
                      <a:pt x="239417" y="473804"/>
                    </a:lnTo>
                    <a:lnTo>
                      <a:pt x="239190" y="476527"/>
                    </a:lnTo>
                    <a:lnTo>
                      <a:pt x="238963" y="478796"/>
                    </a:lnTo>
                    <a:lnTo>
                      <a:pt x="238963" y="668967"/>
                    </a:lnTo>
                    <a:lnTo>
                      <a:pt x="239190" y="671237"/>
                    </a:lnTo>
                    <a:lnTo>
                      <a:pt x="239417" y="673960"/>
                    </a:lnTo>
                    <a:lnTo>
                      <a:pt x="240096" y="676002"/>
                    </a:lnTo>
                    <a:lnTo>
                      <a:pt x="240775" y="678272"/>
                    </a:lnTo>
                    <a:lnTo>
                      <a:pt x="241908" y="680314"/>
                    </a:lnTo>
                    <a:lnTo>
                      <a:pt x="242814" y="682357"/>
                    </a:lnTo>
                    <a:lnTo>
                      <a:pt x="244173" y="684172"/>
                    </a:lnTo>
                    <a:lnTo>
                      <a:pt x="245759" y="685761"/>
                    </a:lnTo>
                    <a:lnTo>
                      <a:pt x="247118" y="687349"/>
                    </a:lnTo>
                    <a:lnTo>
                      <a:pt x="248930" y="688711"/>
                    </a:lnTo>
                    <a:lnTo>
                      <a:pt x="250742" y="689845"/>
                    </a:lnTo>
                    <a:lnTo>
                      <a:pt x="252780" y="690980"/>
                    </a:lnTo>
                    <a:lnTo>
                      <a:pt x="255045" y="691661"/>
                    </a:lnTo>
                    <a:lnTo>
                      <a:pt x="257084" y="692115"/>
                    </a:lnTo>
                    <a:lnTo>
                      <a:pt x="259349" y="692796"/>
                    </a:lnTo>
                    <a:lnTo>
                      <a:pt x="261614" y="692796"/>
                    </a:lnTo>
                    <a:lnTo>
                      <a:pt x="263879" y="692796"/>
                    </a:lnTo>
                    <a:lnTo>
                      <a:pt x="266371" y="692115"/>
                    </a:lnTo>
                    <a:lnTo>
                      <a:pt x="268409" y="691661"/>
                    </a:lnTo>
                    <a:lnTo>
                      <a:pt x="270448" y="690980"/>
                    </a:lnTo>
                    <a:lnTo>
                      <a:pt x="272486" y="689845"/>
                    </a:lnTo>
                    <a:lnTo>
                      <a:pt x="274298" y="688711"/>
                    </a:lnTo>
                    <a:lnTo>
                      <a:pt x="276110" y="687349"/>
                    </a:lnTo>
                    <a:lnTo>
                      <a:pt x="277696" y="685761"/>
                    </a:lnTo>
                    <a:lnTo>
                      <a:pt x="278828" y="684172"/>
                    </a:lnTo>
                    <a:lnTo>
                      <a:pt x="280187" y="682357"/>
                    </a:lnTo>
                    <a:lnTo>
                      <a:pt x="281547" y="680314"/>
                    </a:lnTo>
                    <a:lnTo>
                      <a:pt x="282453" y="678272"/>
                    </a:lnTo>
                    <a:lnTo>
                      <a:pt x="283358" y="676002"/>
                    </a:lnTo>
                    <a:lnTo>
                      <a:pt x="283812" y="673960"/>
                    </a:lnTo>
                    <a:lnTo>
                      <a:pt x="284038" y="671237"/>
                    </a:lnTo>
                    <a:lnTo>
                      <a:pt x="284038" y="668967"/>
                    </a:lnTo>
                    <a:lnTo>
                      <a:pt x="284038" y="478796"/>
                    </a:lnTo>
                    <a:lnTo>
                      <a:pt x="284038" y="476527"/>
                    </a:lnTo>
                    <a:lnTo>
                      <a:pt x="283812" y="473804"/>
                    </a:lnTo>
                    <a:lnTo>
                      <a:pt x="283358" y="471761"/>
                    </a:lnTo>
                    <a:lnTo>
                      <a:pt x="282453" y="469492"/>
                    </a:lnTo>
                    <a:lnTo>
                      <a:pt x="281547" y="467450"/>
                    </a:lnTo>
                    <a:lnTo>
                      <a:pt x="280187" y="465634"/>
                    </a:lnTo>
                    <a:lnTo>
                      <a:pt x="278828" y="463592"/>
                    </a:lnTo>
                    <a:lnTo>
                      <a:pt x="277696" y="462003"/>
                    </a:lnTo>
                    <a:lnTo>
                      <a:pt x="276110" y="460415"/>
                    </a:lnTo>
                    <a:lnTo>
                      <a:pt x="274298" y="459280"/>
                    </a:lnTo>
                    <a:lnTo>
                      <a:pt x="272486" y="457918"/>
                    </a:lnTo>
                    <a:lnTo>
                      <a:pt x="270448" y="456784"/>
                    </a:lnTo>
                    <a:lnTo>
                      <a:pt x="268409" y="456103"/>
                    </a:lnTo>
                    <a:lnTo>
                      <a:pt x="266371" y="455649"/>
                    </a:lnTo>
                    <a:lnTo>
                      <a:pt x="263879" y="454968"/>
                    </a:lnTo>
                    <a:lnTo>
                      <a:pt x="261614" y="454968"/>
                    </a:lnTo>
                    <a:lnTo>
                      <a:pt x="259349" y="454968"/>
                    </a:lnTo>
                    <a:close/>
                    <a:moveTo>
                      <a:pt x="120728" y="454968"/>
                    </a:moveTo>
                    <a:lnTo>
                      <a:pt x="118463" y="455649"/>
                    </a:lnTo>
                    <a:lnTo>
                      <a:pt x="116424" y="456103"/>
                    </a:lnTo>
                    <a:lnTo>
                      <a:pt x="113932" y="456784"/>
                    </a:lnTo>
                    <a:lnTo>
                      <a:pt x="112120" y="457918"/>
                    </a:lnTo>
                    <a:lnTo>
                      <a:pt x="110535" y="459280"/>
                    </a:lnTo>
                    <a:lnTo>
                      <a:pt x="108723" y="460415"/>
                    </a:lnTo>
                    <a:lnTo>
                      <a:pt x="107137" y="462003"/>
                    </a:lnTo>
                    <a:lnTo>
                      <a:pt x="105552" y="463592"/>
                    </a:lnTo>
                    <a:lnTo>
                      <a:pt x="104193" y="465634"/>
                    </a:lnTo>
                    <a:lnTo>
                      <a:pt x="103286" y="467450"/>
                    </a:lnTo>
                    <a:lnTo>
                      <a:pt x="102154" y="469492"/>
                    </a:lnTo>
                    <a:lnTo>
                      <a:pt x="101475" y="471761"/>
                    </a:lnTo>
                    <a:lnTo>
                      <a:pt x="100795" y="473804"/>
                    </a:lnTo>
                    <a:lnTo>
                      <a:pt x="100569" y="476527"/>
                    </a:lnTo>
                    <a:lnTo>
                      <a:pt x="100342" y="478796"/>
                    </a:lnTo>
                    <a:lnTo>
                      <a:pt x="100342" y="668967"/>
                    </a:lnTo>
                    <a:lnTo>
                      <a:pt x="100569" y="671237"/>
                    </a:lnTo>
                    <a:lnTo>
                      <a:pt x="100795" y="673960"/>
                    </a:lnTo>
                    <a:lnTo>
                      <a:pt x="101475" y="676002"/>
                    </a:lnTo>
                    <a:lnTo>
                      <a:pt x="102154" y="678272"/>
                    </a:lnTo>
                    <a:lnTo>
                      <a:pt x="103286" y="680314"/>
                    </a:lnTo>
                    <a:lnTo>
                      <a:pt x="104193" y="682357"/>
                    </a:lnTo>
                    <a:lnTo>
                      <a:pt x="105552" y="684172"/>
                    </a:lnTo>
                    <a:lnTo>
                      <a:pt x="107137" y="685761"/>
                    </a:lnTo>
                    <a:lnTo>
                      <a:pt x="108723" y="687349"/>
                    </a:lnTo>
                    <a:lnTo>
                      <a:pt x="110535" y="688711"/>
                    </a:lnTo>
                    <a:lnTo>
                      <a:pt x="112120" y="689845"/>
                    </a:lnTo>
                    <a:lnTo>
                      <a:pt x="113932" y="690980"/>
                    </a:lnTo>
                    <a:lnTo>
                      <a:pt x="116424" y="691661"/>
                    </a:lnTo>
                    <a:lnTo>
                      <a:pt x="118463" y="692115"/>
                    </a:lnTo>
                    <a:lnTo>
                      <a:pt x="120728" y="692796"/>
                    </a:lnTo>
                    <a:lnTo>
                      <a:pt x="122992" y="692796"/>
                    </a:lnTo>
                    <a:lnTo>
                      <a:pt x="125258" y="692796"/>
                    </a:lnTo>
                    <a:lnTo>
                      <a:pt x="127523" y="692115"/>
                    </a:lnTo>
                    <a:lnTo>
                      <a:pt x="129788" y="691661"/>
                    </a:lnTo>
                    <a:lnTo>
                      <a:pt x="131826" y="690980"/>
                    </a:lnTo>
                    <a:lnTo>
                      <a:pt x="133638" y="689845"/>
                    </a:lnTo>
                    <a:lnTo>
                      <a:pt x="135677" y="688711"/>
                    </a:lnTo>
                    <a:lnTo>
                      <a:pt x="137262" y="687349"/>
                    </a:lnTo>
                    <a:lnTo>
                      <a:pt x="139074" y="685761"/>
                    </a:lnTo>
                    <a:lnTo>
                      <a:pt x="140207" y="684172"/>
                    </a:lnTo>
                    <a:lnTo>
                      <a:pt x="141566" y="682357"/>
                    </a:lnTo>
                    <a:lnTo>
                      <a:pt x="142925" y="680314"/>
                    </a:lnTo>
                    <a:lnTo>
                      <a:pt x="143605" y="678272"/>
                    </a:lnTo>
                    <a:lnTo>
                      <a:pt x="144511" y="676002"/>
                    </a:lnTo>
                    <a:lnTo>
                      <a:pt x="144964" y="673960"/>
                    </a:lnTo>
                    <a:lnTo>
                      <a:pt x="145417" y="671237"/>
                    </a:lnTo>
                    <a:lnTo>
                      <a:pt x="145417" y="668967"/>
                    </a:lnTo>
                    <a:lnTo>
                      <a:pt x="145417" y="478796"/>
                    </a:lnTo>
                    <a:lnTo>
                      <a:pt x="145417" y="476527"/>
                    </a:lnTo>
                    <a:lnTo>
                      <a:pt x="144964" y="473804"/>
                    </a:lnTo>
                    <a:lnTo>
                      <a:pt x="144511" y="471761"/>
                    </a:lnTo>
                    <a:lnTo>
                      <a:pt x="143605" y="469492"/>
                    </a:lnTo>
                    <a:lnTo>
                      <a:pt x="142925" y="467450"/>
                    </a:lnTo>
                    <a:lnTo>
                      <a:pt x="141566" y="465634"/>
                    </a:lnTo>
                    <a:lnTo>
                      <a:pt x="140207" y="463592"/>
                    </a:lnTo>
                    <a:lnTo>
                      <a:pt x="139074" y="462003"/>
                    </a:lnTo>
                    <a:lnTo>
                      <a:pt x="137262" y="460415"/>
                    </a:lnTo>
                    <a:lnTo>
                      <a:pt x="135677" y="459280"/>
                    </a:lnTo>
                    <a:lnTo>
                      <a:pt x="133638" y="457918"/>
                    </a:lnTo>
                    <a:lnTo>
                      <a:pt x="131826" y="456784"/>
                    </a:lnTo>
                    <a:lnTo>
                      <a:pt x="129788" y="456103"/>
                    </a:lnTo>
                    <a:lnTo>
                      <a:pt x="127523" y="455649"/>
                    </a:lnTo>
                    <a:lnTo>
                      <a:pt x="125258" y="454968"/>
                    </a:lnTo>
                    <a:lnTo>
                      <a:pt x="122992" y="454968"/>
                    </a:lnTo>
                    <a:lnTo>
                      <a:pt x="120728" y="454968"/>
                    </a:lnTo>
                    <a:close/>
                    <a:moveTo>
                      <a:pt x="37374" y="400050"/>
                    </a:moveTo>
                    <a:lnTo>
                      <a:pt x="41677" y="400050"/>
                    </a:lnTo>
                    <a:lnTo>
                      <a:pt x="733425" y="400050"/>
                    </a:lnTo>
                    <a:lnTo>
                      <a:pt x="723685" y="419793"/>
                    </a:lnTo>
                    <a:lnTo>
                      <a:pt x="714851" y="439764"/>
                    </a:lnTo>
                    <a:lnTo>
                      <a:pt x="706244" y="460188"/>
                    </a:lnTo>
                    <a:lnTo>
                      <a:pt x="698317" y="480839"/>
                    </a:lnTo>
                    <a:lnTo>
                      <a:pt x="691068" y="501717"/>
                    </a:lnTo>
                    <a:lnTo>
                      <a:pt x="684047" y="523049"/>
                    </a:lnTo>
                    <a:lnTo>
                      <a:pt x="677705" y="544380"/>
                    </a:lnTo>
                    <a:lnTo>
                      <a:pt x="671815" y="565939"/>
                    </a:lnTo>
                    <a:lnTo>
                      <a:pt x="666606" y="587725"/>
                    </a:lnTo>
                    <a:lnTo>
                      <a:pt x="661849" y="609964"/>
                    </a:lnTo>
                    <a:lnTo>
                      <a:pt x="657772" y="632204"/>
                    </a:lnTo>
                    <a:lnTo>
                      <a:pt x="654148" y="654444"/>
                    </a:lnTo>
                    <a:lnTo>
                      <a:pt x="651430" y="677364"/>
                    </a:lnTo>
                    <a:lnTo>
                      <a:pt x="650071" y="688711"/>
                    </a:lnTo>
                    <a:lnTo>
                      <a:pt x="649165" y="700057"/>
                    </a:lnTo>
                    <a:lnTo>
                      <a:pt x="648032" y="711631"/>
                    </a:lnTo>
                    <a:lnTo>
                      <a:pt x="647353" y="722978"/>
                    </a:lnTo>
                    <a:lnTo>
                      <a:pt x="646673" y="734551"/>
                    </a:lnTo>
                    <a:lnTo>
                      <a:pt x="646220" y="746125"/>
                    </a:lnTo>
                    <a:lnTo>
                      <a:pt x="41677" y="746125"/>
                    </a:lnTo>
                    <a:lnTo>
                      <a:pt x="37374" y="745898"/>
                    </a:lnTo>
                    <a:lnTo>
                      <a:pt x="33070" y="745444"/>
                    </a:lnTo>
                    <a:lnTo>
                      <a:pt x="29219" y="744310"/>
                    </a:lnTo>
                    <a:lnTo>
                      <a:pt x="25369" y="742721"/>
                    </a:lnTo>
                    <a:lnTo>
                      <a:pt x="21745" y="741360"/>
                    </a:lnTo>
                    <a:lnTo>
                      <a:pt x="18347" y="738863"/>
                    </a:lnTo>
                    <a:lnTo>
                      <a:pt x="15176" y="736594"/>
                    </a:lnTo>
                    <a:lnTo>
                      <a:pt x="12231" y="734098"/>
                    </a:lnTo>
                    <a:lnTo>
                      <a:pt x="9513" y="730921"/>
                    </a:lnTo>
                    <a:lnTo>
                      <a:pt x="7022" y="727743"/>
                    </a:lnTo>
                    <a:lnTo>
                      <a:pt x="4983" y="724113"/>
                    </a:lnTo>
                    <a:lnTo>
                      <a:pt x="3171" y="720708"/>
                    </a:lnTo>
                    <a:lnTo>
                      <a:pt x="2039" y="716851"/>
                    </a:lnTo>
                    <a:lnTo>
                      <a:pt x="906" y="712766"/>
                    </a:lnTo>
                    <a:lnTo>
                      <a:pt x="226" y="708681"/>
                    </a:lnTo>
                    <a:lnTo>
                      <a:pt x="0" y="704369"/>
                    </a:lnTo>
                    <a:lnTo>
                      <a:pt x="0" y="441579"/>
                    </a:lnTo>
                    <a:lnTo>
                      <a:pt x="226" y="437494"/>
                    </a:lnTo>
                    <a:lnTo>
                      <a:pt x="906" y="433409"/>
                    </a:lnTo>
                    <a:lnTo>
                      <a:pt x="2039" y="429325"/>
                    </a:lnTo>
                    <a:lnTo>
                      <a:pt x="3171" y="425467"/>
                    </a:lnTo>
                    <a:lnTo>
                      <a:pt x="4983" y="421836"/>
                    </a:lnTo>
                    <a:lnTo>
                      <a:pt x="7022" y="418432"/>
                    </a:lnTo>
                    <a:lnTo>
                      <a:pt x="9513" y="415028"/>
                    </a:lnTo>
                    <a:lnTo>
                      <a:pt x="12231" y="412305"/>
                    </a:lnTo>
                    <a:lnTo>
                      <a:pt x="15176" y="409354"/>
                    </a:lnTo>
                    <a:lnTo>
                      <a:pt x="18347" y="407085"/>
                    </a:lnTo>
                    <a:lnTo>
                      <a:pt x="21745" y="405043"/>
                    </a:lnTo>
                    <a:lnTo>
                      <a:pt x="25369" y="403227"/>
                    </a:lnTo>
                    <a:lnTo>
                      <a:pt x="29219" y="401866"/>
                    </a:lnTo>
                    <a:lnTo>
                      <a:pt x="33070" y="400958"/>
                    </a:lnTo>
                    <a:lnTo>
                      <a:pt x="37374" y="400050"/>
                    </a:lnTo>
                    <a:close/>
                    <a:moveTo>
                      <a:pt x="1426198" y="303439"/>
                    </a:moveTo>
                    <a:lnTo>
                      <a:pt x="1426198" y="366939"/>
                    </a:lnTo>
                    <a:lnTo>
                      <a:pt x="1409174" y="368753"/>
                    </a:lnTo>
                    <a:lnTo>
                      <a:pt x="1392604" y="370567"/>
                    </a:lnTo>
                    <a:lnTo>
                      <a:pt x="1376715" y="372835"/>
                    </a:lnTo>
                    <a:lnTo>
                      <a:pt x="1361280" y="375330"/>
                    </a:lnTo>
                    <a:lnTo>
                      <a:pt x="1346299" y="378278"/>
                    </a:lnTo>
                    <a:lnTo>
                      <a:pt x="1331772" y="381226"/>
                    </a:lnTo>
                    <a:lnTo>
                      <a:pt x="1317699" y="384628"/>
                    </a:lnTo>
                    <a:lnTo>
                      <a:pt x="1304533" y="388484"/>
                    </a:lnTo>
                    <a:lnTo>
                      <a:pt x="1291822" y="392339"/>
                    </a:lnTo>
                    <a:lnTo>
                      <a:pt x="1279565" y="396875"/>
                    </a:lnTo>
                    <a:lnTo>
                      <a:pt x="1267989" y="401410"/>
                    </a:lnTo>
                    <a:lnTo>
                      <a:pt x="1256866" y="406626"/>
                    </a:lnTo>
                    <a:lnTo>
                      <a:pt x="1246198" y="411842"/>
                    </a:lnTo>
                    <a:lnTo>
                      <a:pt x="1236211" y="417512"/>
                    </a:lnTo>
                    <a:lnTo>
                      <a:pt x="1226677" y="423182"/>
                    </a:lnTo>
                    <a:lnTo>
                      <a:pt x="1217598" y="429305"/>
                    </a:lnTo>
                    <a:lnTo>
                      <a:pt x="1209426" y="435655"/>
                    </a:lnTo>
                    <a:lnTo>
                      <a:pt x="1201482" y="442685"/>
                    </a:lnTo>
                    <a:lnTo>
                      <a:pt x="1194218" y="449716"/>
                    </a:lnTo>
                    <a:lnTo>
                      <a:pt x="1187182" y="457200"/>
                    </a:lnTo>
                    <a:lnTo>
                      <a:pt x="1181053" y="464910"/>
                    </a:lnTo>
                    <a:lnTo>
                      <a:pt x="1175378" y="472848"/>
                    </a:lnTo>
                    <a:lnTo>
                      <a:pt x="1172655" y="476703"/>
                    </a:lnTo>
                    <a:lnTo>
                      <a:pt x="1170158" y="481012"/>
                    </a:lnTo>
                    <a:lnTo>
                      <a:pt x="1167888" y="485321"/>
                    </a:lnTo>
                    <a:lnTo>
                      <a:pt x="1165391" y="489630"/>
                    </a:lnTo>
                    <a:lnTo>
                      <a:pt x="1161532" y="498475"/>
                    </a:lnTo>
                    <a:lnTo>
                      <a:pt x="1158127" y="507773"/>
                    </a:lnTo>
                    <a:lnTo>
                      <a:pt x="1154950" y="517298"/>
                    </a:lnTo>
                    <a:lnTo>
                      <a:pt x="1152680" y="527050"/>
                    </a:lnTo>
                    <a:lnTo>
                      <a:pt x="1150637" y="537028"/>
                    </a:lnTo>
                    <a:lnTo>
                      <a:pt x="1149275" y="547460"/>
                    </a:lnTo>
                    <a:lnTo>
                      <a:pt x="1148367" y="557893"/>
                    </a:lnTo>
                    <a:lnTo>
                      <a:pt x="1148140" y="569005"/>
                    </a:lnTo>
                    <a:lnTo>
                      <a:pt x="1148140" y="576489"/>
                    </a:lnTo>
                    <a:lnTo>
                      <a:pt x="1148821" y="584200"/>
                    </a:lnTo>
                    <a:lnTo>
                      <a:pt x="1149275" y="591457"/>
                    </a:lnTo>
                    <a:lnTo>
                      <a:pt x="1150183" y="598941"/>
                    </a:lnTo>
                    <a:lnTo>
                      <a:pt x="1151318" y="606198"/>
                    </a:lnTo>
                    <a:lnTo>
                      <a:pt x="1152907" y="613455"/>
                    </a:lnTo>
                    <a:lnTo>
                      <a:pt x="1154496" y="620485"/>
                    </a:lnTo>
                    <a:lnTo>
                      <a:pt x="1156539" y="627289"/>
                    </a:lnTo>
                    <a:lnTo>
                      <a:pt x="1158581" y="634093"/>
                    </a:lnTo>
                    <a:lnTo>
                      <a:pt x="1161078" y="640669"/>
                    </a:lnTo>
                    <a:lnTo>
                      <a:pt x="1163802" y="647473"/>
                    </a:lnTo>
                    <a:lnTo>
                      <a:pt x="1166753" y="653823"/>
                    </a:lnTo>
                    <a:lnTo>
                      <a:pt x="1169931" y="660400"/>
                    </a:lnTo>
                    <a:lnTo>
                      <a:pt x="1173562" y="666750"/>
                    </a:lnTo>
                    <a:lnTo>
                      <a:pt x="1177194" y="672873"/>
                    </a:lnTo>
                    <a:lnTo>
                      <a:pt x="1181053" y="679223"/>
                    </a:lnTo>
                    <a:lnTo>
                      <a:pt x="1185366" y="685119"/>
                    </a:lnTo>
                    <a:lnTo>
                      <a:pt x="1189451" y="691016"/>
                    </a:lnTo>
                    <a:lnTo>
                      <a:pt x="1193991" y="696685"/>
                    </a:lnTo>
                    <a:lnTo>
                      <a:pt x="1198304" y="702128"/>
                    </a:lnTo>
                    <a:lnTo>
                      <a:pt x="1202844" y="707344"/>
                    </a:lnTo>
                    <a:lnTo>
                      <a:pt x="1207610" y="712334"/>
                    </a:lnTo>
                    <a:lnTo>
                      <a:pt x="1212150" y="717550"/>
                    </a:lnTo>
                    <a:lnTo>
                      <a:pt x="1217144" y="722312"/>
                    </a:lnTo>
                    <a:lnTo>
                      <a:pt x="1222138" y="726848"/>
                    </a:lnTo>
                    <a:lnTo>
                      <a:pt x="1226904" y="731610"/>
                    </a:lnTo>
                    <a:lnTo>
                      <a:pt x="1232125" y="735693"/>
                    </a:lnTo>
                    <a:lnTo>
                      <a:pt x="1237346" y="739775"/>
                    </a:lnTo>
                    <a:lnTo>
                      <a:pt x="1242793" y="743630"/>
                    </a:lnTo>
                    <a:lnTo>
                      <a:pt x="1248014" y="747485"/>
                    </a:lnTo>
                    <a:lnTo>
                      <a:pt x="1253462" y="751114"/>
                    </a:lnTo>
                    <a:lnTo>
                      <a:pt x="1259136" y="754516"/>
                    </a:lnTo>
                    <a:lnTo>
                      <a:pt x="1271620" y="761773"/>
                    </a:lnTo>
                    <a:lnTo>
                      <a:pt x="1286602" y="769937"/>
                    </a:lnTo>
                    <a:lnTo>
                      <a:pt x="1304080" y="779009"/>
                    </a:lnTo>
                    <a:lnTo>
                      <a:pt x="1324281" y="788987"/>
                    </a:lnTo>
                    <a:lnTo>
                      <a:pt x="1346980" y="799873"/>
                    </a:lnTo>
                    <a:lnTo>
                      <a:pt x="1371948" y="811666"/>
                    </a:lnTo>
                    <a:lnTo>
                      <a:pt x="1399641" y="824593"/>
                    </a:lnTo>
                    <a:lnTo>
                      <a:pt x="1429603" y="838200"/>
                    </a:lnTo>
                    <a:lnTo>
                      <a:pt x="1438909" y="842735"/>
                    </a:lnTo>
                    <a:lnTo>
                      <a:pt x="1447308" y="846818"/>
                    </a:lnTo>
                    <a:lnTo>
                      <a:pt x="1455706" y="850900"/>
                    </a:lnTo>
                    <a:lnTo>
                      <a:pt x="1463424" y="854982"/>
                    </a:lnTo>
                    <a:lnTo>
                      <a:pt x="1470687" y="859064"/>
                    </a:lnTo>
                    <a:lnTo>
                      <a:pt x="1477270" y="863146"/>
                    </a:lnTo>
                    <a:lnTo>
                      <a:pt x="1483626" y="867228"/>
                    </a:lnTo>
                    <a:lnTo>
                      <a:pt x="1489300" y="871084"/>
                    </a:lnTo>
                    <a:lnTo>
                      <a:pt x="1494748" y="874939"/>
                    </a:lnTo>
                    <a:lnTo>
                      <a:pt x="1499288" y="878794"/>
                    </a:lnTo>
                    <a:lnTo>
                      <a:pt x="1503600" y="882650"/>
                    </a:lnTo>
                    <a:lnTo>
                      <a:pt x="1507459" y="886278"/>
                    </a:lnTo>
                    <a:lnTo>
                      <a:pt x="1510864" y="890134"/>
                    </a:lnTo>
                    <a:lnTo>
                      <a:pt x="1513815" y="893762"/>
                    </a:lnTo>
                    <a:lnTo>
                      <a:pt x="1516085" y="897391"/>
                    </a:lnTo>
                    <a:lnTo>
                      <a:pt x="1517900" y="901019"/>
                    </a:lnTo>
                    <a:lnTo>
                      <a:pt x="1519489" y="904875"/>
                    </a:lnTo>
                    <a:lnTo>
                      <a:pt x="1520624" y="908957"/>
                    </a:lnTo>
                    <a:lnTo>
                      <a:pt x="1522213" y="913039"/>
                    </a:lnTo>
                    <a:lnTo>
                      <a:pt x="1523575" y="917801"/>
                    </a:lnTo>
                    <a:lnTo>
                      <a:pt x="1524483" y="922564"/>
                    </a:lnTo>
                    <a:lnTo>
                      <a:pt x="1525618" y="928007"/>
                    </a:lnTo>
                    <a:lnTo>
                      <a:pt x="1527434" y="939346"/>
                    </a:lnTo>
                    <a:lnTo>
                      <a:pt x="1529023" y="951819"/>
                    </a:lnTo>
                    <a:lnTo>
                      <a:pt x="1529931" y="965653"/>
                    </a:lnTo>
                    <a:lnTo>
                      <a:pt x="1530612" y="980621"/>
                    </a:lnTo>
                    <a:lnTo>
                      <a:pt x="1530839" y="996723"/>
                    </a:lnTo>
                    <a:lnTo>
                      <a:pt x="1530612" y="1003073"/>
                    </a:lnTo>
                    <a:lnTo>
                      <a:pt x="1529704" y="1008969"/>
                    </a:lnTo>
                    <a:lnTo>
                      <a:pt x="1528796" y="1014639"/>
                    </a:lnTo>
                    <a:lnTo>
                      <a:pt x="1527434" y="1019855"/>
                    </a:lnTo>
                    <a:lnTo>
                      <a:pt x="1525391" y="1024618"/>
                    </a:lnTo>
                    <a:lnTo>
                      <a:pt x="1523121" y="1029153"/>
                    </a:lnTo>
                    <a:lnTo>
                      <a:pt x="1520170" y="1033235"/>
                    </a:lnTo>
                    <a:lnTo>
                      <a:pt x="1516993" y="1036637"/>
                    </a:lnTo>
                    <a:lnTo>
                      <a:pt x="1513588" y="1040039"/>
                    </a:lnTo>
                    <a:lnTo>
                      <a:pt x="1509275" y="1042534"/>
                    </a:lnTo>
                    <a:lnTo>
                      <a:pt x="1504962" y="1044801"/>
                    </a:lnTo>
                    <a:lnTo>
                      <a:pt x="1499969" y="1046843"/>
                    </a:lnTo>
                    <a:lnTo>
                      <a:pt x="1494748" y="1048430"/>
                    </a:lnTo>
                    <a:lnTo>
                      <a:pt x="1488619" y="1049564"/>
                    </a:lnTo>
                    <a:lnTo>
                      <a:pt x="1482491" y="1050018"/>
                    </a:lnTo>
                    <a:lnTo>
                      <a:pt x="1475908" y="1050244"/>
                    </a:lnTo>
                    <a:lnTo>
                      <a:pt x="1471595" y="1050244"/>
                    </a:lnTo>
                    <a:lnTo>
                      <a:pt x="1467964" y="1050018"/>
                    </a:lnTo>
                    <a:lnTo>
                      <a:pt x="1464332" y="1049564"/>
                    </a:lnTo>
                    <a:lnTo>
                      <a:pt x="1461154" y="1048884"/>
                    </a:lnTo>
                    <a:lnTo>
                      <a:pt x="1457749" y="1048430"/>
                    </a:lnTo>
                    <a:lnTo>
                      <a:pt x="1454571" y="1047523"/>
                    </a:lnTo>
                    <a:lnTo>
                      <a:pt x="1451848" y="1046389"/>
                    </a:lnTo>
                    <a:lnTo>
                      <a:pt x="1449124" y="1045255"/>
                    </a:lnTo>
                    <a:lnTo>
                      <a:pt x="1446854" y="1044121"/>
                    </a:lnTo>
                    <a:lnTo>
                      <a:pt x="1444584" y="1042534"/>
                    </a:lnTo>
                    <a:lnTo>
                      <a:pt x="1442541" y="1040946"/>
                    </a:lnTo>
                    <a:lnTo>
                      <a:pt x="1440498" y="1039132"/>
                    </a:lnTo>
                    <a:lnTo>
                      <a:pt x="1438909" y="1037318"/>
                    </a:lnTo>
                    <a:lnTo>
                      <a:pt x="1437320" y="1035276"/>
                    </a:lnTo>
                    <a:lnTo>
                      <a:pt x="1435731" y="1033235"/>
                    </a:lnTo>
                    <a:lnTo>
                      <a:pt x="1434824" y="1030968"/>
                    </a:lnTo>
                    <a:lnTo>
                      <a:pt x="1433689" y="1028019"/>
                    </a:lnTo>
                    <a:lnTo>
                      <a:pt x="1432781" y="1025071"/>
                    </a:lnTo>
                    <a:lnTo>
                      <a:pt x="1431873" y="1021443"/>
                    </a:lnTo>
                    <a:lnTo>
                      <a:pt x="1431192" y="1017134"/>
                    </a:lnTo>
                    <a:lnTo>
                      <a:pt x="1429603" y="1007609"/>
                    </a:lnTo>
                    <a:lnTo>
                      <a:pt x="1428241" y="996043"/>
                    </a:lnTo>
                    <a:lnTo>
                      <a:pt x="1427560" y="982662"/>
                    </a:lnTo>
                    <a:lnTo>
                      <a:pt x="1426652" y="967468"/>
                    </a:lnTo>
                    <a:lnTo>
                      <a:pt x="1426425" y="950459"/>
                    </a:lnTo>
                    <a:lnTo>
                      <a:pt x="1426198" y="931182"/>
                    </a:lnTo>
                    <a:lnTo>
                      <a:pt x="1426198" y="882650"/>
                    </a:lnTo>
                    <a:lnTo>
                      <a:pt x="1152226" y="882650"/>
                    </a:lnTo>
                    <a:lnTo>
                      <a:pt x="1152226" y="921203"/>
                    </a:lnTo>
                    <a:lnTo>
                      <a:pt x="1152226" y="929594"/>
                    </a:lnTo>
                    <a:lnTo>
                      <a:pt x="1152680" y="937759"/>
                    </a:lnTo>
                    <a:lnTo>
                      <a:pt x="1153134" y="945469"/>
                    </a:lnTo>
                    <a:lnTo>
                      <a:pt x="1153588" y="953180"/>
                    </a:lnTo>
                    <a:lnTo>
                      <a:pt x="1154496" y="961118"/>
                    </a:lnTo>
                    <a:lnTo>
                      <a:pt x="1155177" y="968601"/>
                    </a:lnTo>
                    <a:lnTo>
                      <a:pt x="1156312" y="975632"/>
                    </a:lnTo>
                    <a:lnTo>
                      <a:pt x="1157446" y="982889"/>
                    </a:lnTo>
                    <a:lnTo>
                      <a:pt x="1158808" y="989919"/>
                    </a:lnTo>
                    <a:lnTo>
                      <a:pt x="1160397" y="996723"/>
                    </a:lnTo>
                    <a:lnTo>
                      <a:pt x="1161986" y="1003300"/>
                    </a:lnTo>
                    <a:lnTo>
                      <a:pt x="1164029" y="1009876"/>
                    </a:lnTo>
                    <a:lnTo>
                      <a:pt x="1165845" y="1016226"/>
                    </a:lnTo>
                    <a:lnTo>
                      <a:pt x="1168115" y="1022350"/>
                    </a:lnTo>
                    <a:lnTo>
                      <a:pt x="1170385" y="1028246"/>
                    </a:lnTo>
                    <a:lnTo>
                      <a:pt x="1172655" y="1034369"/>
                    </a:lnTo>
                    <a:lnTo>
                      <a:pt x="1175605" y="1040039"/>
                    </a:lnTo>
                    <a:lnTo>
                      <a:pt x="1178102" y="1045709"/>
                    </a:lnTo>
                    <a:lnTo>
                      <a:pt x="1181280" y="1050925"/>
                    </a:lnTo>
                    <a:lnTo>
                      <a:pt x="1184458" y="1056368"/>
                    </a:lnTo>
                    <a:lnTo>
                      <a:pt x="1187636" y="1061357"/>
                    </a:lnTo>
                    <a:lnTo>
                      <a:pt x="1191040" y="1066573"/>
                    </a:lnTo>
                    <a:lnTo>
                      <a:pt x="1194672" y="1071109"/>
                    </a:lnTo>
                    <a:lnTo>
                      <a:pt x="1198531" y="1075871"/>
                    </a:lnTo>
                    <a:lnTo>
                      <a:pt x="1202390" y="1080407"/>
                    </a:lnTo>
                    <a:lnTo>
                      <a:pt x="1206475" y="1084716"/>
                    </a:lnTo>
                    <a:lnTo>
                      <a:pt x="1210788" y="1089025"/>
                    </a:lnTo>
                    <a:lnTo>
                      <a:pt x="1215101" y="1092880"/>
                    </a:lnTo>
                    <a:lnTo>
                      <a:pt x="1219641" y="1096735"/>
                    </a:lnTo>
                    <a:lnTo>
                      <a:pt x="1224407" y="1100591"/>
                    </a:lnTo>
                    <a:lnTo>
                      <a:pt x="1229174" y="1104219"/>
                    </a:lnTo>
                    <a:lnTo>
                      <a:pt x="1234395" y="1107394"/>
                    </a:lnTo>
                    <a:lnTo>
                      <a:pt x="1244836" y="1113971"/>
                    </a:lnTo>
                    <a:lnTo>
                      <a:pt x="1255277" y="1120094"/>
                    </a:lnTo>
                    <a:lnTo>
                      <a:pt x="1266173" y="1125764"/>
                    </a:lnTo>
                    <a:lnTo>
                      <a:pt x="1277068" y="1131207"/>
                    </a:lnTo>
                    <a:lnTo>
                      <a:pt x="1288417" y="1136423"/>
                    </a:lnTo>
                    <a:lnTo>
                      <a:pt x="1299767" y="1140959"/>
                    </a:lnTo>
                    <a:lnTo>
                      <a:pt x="1311343" y="1145494"/>
                    </a:lnTo>
                    <a:lnTo>
                      <a:pt x="1323146" y="1149576"/>
                    </a:lnTo>
                    <a:lnTo>
                      <a:pt x="1335404" y="1153205"/>
                    </a:lnTo>
                    <a:lnTo>
                      <a:pt x="1347661" y="1156607"/>
                    </a:lnTo>
                    <a:lnTo>
                      <a:pt x="1360372" y="1159328"/>
                    </a:lnTo>
                    <a:lnTo>
                      <a:pt x="1373083" y="1161823"/>
                    </a:lnTo>
                    <a:lnTo>
                      <a:pt x="1386022" y="1164318"/>
                    </a:lnTo>
                    <a:lnTo>
                      <a:pt x="1399187" y="1166132"/>
                    </a:lnTo>
                    <a:lnTo>
                      <a:pt x="1412579" y="1167493"/>
                    </a:lnTo>
                    <a:lnTo>
                      <a:pt x="1426198" y="1168626"/>
                    </a:lnTo>
                    <a:lnTo>
                      <a:pt x="1426198" y="1245734"/>
                    </a:lnTo>
                    <a:lnTo>
                      <a:pt x="1552402" y="1245734"/>
                    </a:lnTo>
                    <a:lnTo>
                      <a:pt x="1552402" y="1171121"/>
                    </a:lnTo>
                    <a:lnTo>
                      <a:pt x="1569880" y="1169080"/>
                    </a:lnTo>
                    <a:lnTo>
                      <a:pt x="1586450" y="1166812"/>
                    </a:lnTo>
                    <a:lnTo>
                      <a:pt x="1602793" y="1164318"/>
                    </a:lnTo>
                    <a:lnTo>
                      <a:pt x="1618455" y="1161143"/>
                    </a:lnTo>
                    <a:lnTo>
                      <a:pt x="1633890" y="1157741"/>
                    </a:lnTo>
                    <a:lnTo>
                      <a:pt x="1648191" y="1153885"/>
                    </a:lnTo>
                    <a:lnTo>
                      <a:pt x="1662491" y="1149803"/>
                    </a:lnTo>
                    <a:lnTo>
                      <a:pt x="1675883" y="1145494"/>
                    </a:lnTo>
                    <a:lnTo>
                      <a:pt x="1688821" y="1140505"/>
                    </a:lnTo>
                    <a:lnTo>
                      <a:pt x="1701078" y="1135289"/>
                    </a:lnTo>
                    <a:lnTo>
                      <a:pt x="1713109" y="1129619"/>
                    </a:lnTo>
                    <a:lnTo>
                      <a:pt x="1724458" y="1123723"/>
                    </a:lnTo>
                    <a:lnTo>
                      <a:pt x="1734899" y="1117600"/>
                    </a:lnTo>
                    <a:lnTo>
                      <a:pt x="1745341" y="1110796"/>
                    </a:lnTo>
                    <a:lnTo>
                      <a:pt x="1754874" y="1103993"/>
                    </a:lnTo>
                    <a:lnTo>
                      <a:pt x="1759414" y="1100137"/>
                    </a:lnTo>
                    <a:lnTo>
                      <a:pt x="1763954" y="1096509"/>
                    </a:lnTo>
                    <a:lnTo>
                      <a:pt x="1768266" y="1092653"/>
                    </a:lnTo>
                    <a:lnTo>
                      <a:pt x="1772352" y="1088571"/>
                    </a:lnTo>
                    <a:lnTo>
                      <a:pt x="1776438" y="1084489"/>
                    </a:lnTo>
                    <a:lnTo>
                      <a:pt x="1780524" y="1080634"/>
                    </a:lnTo>
                    <a:lnTo>
                      <a:pt x="1784382" y="1076325"/>
                    </a:lnTo>
                    <a:lnTo>
                      <a:pt x="1788014" y="1072243"/>
                    </a:lnTo>
                    <a:lnTo>
                      <a:pt x="1791419" y="1067707"/>
                    </a:lnTo>
                    <a:lnTo>
                      <a:pt x="1794824" y="1063398"/>
                    </a:lnTo>
                    <a:lnTo>
                      <a:pt x="1798001" y="1058862"/>
                    </a:lnTo>
                    <a:lnTo>
                      <a:pt x="1801179" y="1054100"/>
                    </a:lnTo>
                    <a:lnTo>
                      <a:pt x="1804130" y="1049564"/>
                    </a:lnTo>
                    <a:lnTo>
                      <a:pt x="1807081" y="1044575"/>
                    </a:lnTo>
                    <a:lnTo>
                      <a:pt x="1809578" y="1039585"/>
                    </a:lnTo>
                    <a:lnTo>
                      <a:pt x="1812075" y="1034823"/>
                    </a:lnTo>
                    <a:lnTo>
                      <a:pt x="1814798" y="1029607"/>
                    </a:lnTo>
                    <a:lnTo>
                      <a:pt x="1816841" y="1024391"/>
                    </a:lnTo>
                    <a:lnTo>
                      <a:pt x="1819111" y="1019401"/>
                    </a:lnTo>
                    <a:lnTo>
                      <a:pt x="1820927" y="1013959"/>
                    </a:lnTo>
                    <a:lnTo>
                      <a:pt x="1822970" y="1008516"/>
                    </a:lnTo>
                    <a:lnTo>
                      <a:pt x="1824559" y="1003073"/>
                    </a:lnTo>
                    <a:lnTo>
                      <a:pt x="1826148" y="997403"/>
                    </a:lnTo>
                    <a:lnTo>
                      <a:pt x="1827737" y="991734"/>
                    </a:lnTo>
                    <a:lnTo>
                      <a:pt x="1830234" y="980168"/>
                    </a:lnTo>
                    <a:lnTo>
                      <a:pt x="1832049" y="967921"/>
                    </a:lnTo>
                    <a:lnTo>
                      <a:pt x="1833411" y="955675"/>
                    </a:lnTo>
                    <a:lnTo>
                      <a:pt x="1834319" y="942975"/>
                    </a:lnTo>
                    <a:lnTo>
                      <a:pt x="1834546" y="929821"/>
                    </a:lnTo>
                    <a:lnTo>
                      <a:pt x="1834319" y="921657"/>
                    </a:lnTo>
                    <a:lnTo>
                      <a:pt x="1834092" y="913493"/>
                    </a:lnTo>
                    <a:lnTo>
                      <a:pt x="1833638" y="905555"/>
                    </a:lnTo>
                    <a:lnTo>
                      <a:pt x="1832730" y="897844"/>
                    </a:lnTo>
                    <a:lnTo>
                      <a:pt x="1832049" y="890360"/>
                    </a:lnTo>
                    <a:lnTo>
                      <a:pt x="1830688" y="883103"/>
                    </a:lnTo>
                    <a:lnTo>
                      <a:pt x="1829553" y="875846"/>
                    </a:lnTo>
                    <a:lnTo>
                      <a:pt x="1827964" y="869043"/>
                    </a:lnTo>
                    <a:lnTo>
                      <a:pt x="1826375" y="862012"/>
                    </a:lnTo>
                    <a:lnTo>
                      <a:pt x="1824332" y="855209"/>
                    </a:lnTo>
                    <a:lnTo>
                      <a:pt x="1822289" y="848859"/>
                    </a:lnTo>
                    <a:lnTo>
                      <a:pt x="1820019" y="842735"/>
                    </a:lnTo>
                    <a:lnTo>
                      <a:pt x="1817295" y="836385"/>
                    </a:lnTo>
                    <a:lnTo>
                      <a:pt x="1814571" y="830489"/>
                    </a:lnTo>
                    <a:lnTo>
                      <a:pt x="1811621" y="824593"/>
                    </a:lnTo>
                    <a:lnTo>
                      <a:pt x="1808670" y="818923"/>
                    </a:lnTo>
                    <a:lnTo>
                      <a:pt x="1805265" y="813480"/>
                    </a:lnTo>
                    <a:lnTo>
                      <a:pt x="1801860" y="808037"/>
                    </a:lnTo>
                    <a:lnTo>
                      <a:pt x="1798228" y="803048"/>
                    </a:lnTo>
                    <a:lnTo>
                      <a:pt x="1794597" y="798059"/>
                    </a:lnTo>
                    <a:lnTo>
                      <a:pt x="1790965" y="793069"/>
                    </a:lnTo>
                    <a:lnTo>
                      <a:pt x="1787106" y="788534"/>
                    </a:lnTo>
                    <a:lnTo>
                      <a:pt x="1783247" y="783771"/>
                    </a:lnTo>
                    <a:lnTo>
                      <a:pt x="1779389" y="779462"/>
                    </a:lnTo>
                    <a:lnTo>
                      <a:pt x="1775303" y="775380"/>
                    </a:lnTo>
                    <a:lnTo>
                      <a:pt x="1771217" y="771298"/>
                    </a:lnTo>
                    <a:lnTo>
                      <a:pt x="1766904" y="767443"/>
                    </a:lnTo>
                    <a:lnTo>
                      <a:pt x="1762592" y="763587"/>
                    </a:lnTo>
                    <a:lnTo>
                      <a:pt x="1758279" y="759959"/>
                    </a:lnTo>
                    <a:lnTo>
                      <a:pt x="1753512" y="756557"/>
                    </a:lnTo>
                    <a:lnTo>
                      <a:pt x="1748972" y="753155"/>
                    </a:lnTo>
                    <a:lnTo>
                      <a:pt x="1744206" y="749980"/>
                    </a:lnTo>
                    <a:lnTo>
                      <a:pt x="1733764" y="743630"/>
                    </a:lnTo>
                    <a:lnTo>
                      <a:pt x="1721053" y="736600"/>
                    </a:lnTo>
                    <a:lnTo>
                      <a:pt x="1706526" y="728889"/>
                    </a:lnTo>
                    <a:lnTo>
                      <a:pt x="1689729" y="720498"/>
                    </a:lnTo>
                    <a:lnTo>
                      <a:pt x="1670889" y="711426"/>
                    </a:lnTo>
                    <a:lnTo>
                      <a:pt x="1650006" y="701675"/>
                    </a:lnTo>
                    <a:lnTo>
                      <a:pt x="1627081" y="691243"/>
                    </a:lnTo>
                    <a:lnTo>
                      <a:pt x="1602112" y="680130"/>
                    </a:lnTo>
                    <a:lnTo>
                      <a:pt x="1572831" y="666976"/>
                    </a:lnTo>
                    <a:lnTo>
                      <a:pt x="1546501" y="655184"/>
                    </a:lnTo>
                    <a:lnTo>
                      <a:pt x="1523575" y="644525"/>
                    </a:lnTo>
                    <a:lnTo>
                      <a:pt x="1503600" y="634773"/>
                    </a:lnTo>
                    <a:lnTo>
                      <a:pt x="1486576" y="626382"/>
                    </a:lnTo>
                    <a:lnTo>
                      <a:pt x="1472730" y="618898"/>
                    </a:lnTo>
                    <a:lnTo>
                      <a:pt x="1461835" y="612548"/>
                    </a:lnTo>
                    <a:lnTo>
                      <a:pt x="1457522" y="609826"/>
                    </a:lnTo>
                    <a:lnTo>
                      <a:pt x="1454117" y="607332"/>
                    </a:lnTo>
                    <a:lnTo>
                      <a:pt x="1450940" y="604837"/>
                    </a:lnTo>
                    <a:lnTo>
                      <a:pt x="1447989" y="602343"/>
                    </a:lnTo>
                    <a:lnTo>
                      <a:pt x="1445265" y="599168"/>
                    </a:lnTo>
                    <a:lnTo>
                      <a:pt x="1442768" y="596219"/>
                    </a:lnTo>
                    <a:lnTo>
                      <a:pt x="1440498" y="593044"/>
                    </a:lnTo>
                    <a:lnTo>
                      <a:pt x="1438455" y="589416"/>
                    </a:lnTo>
                    <a:lnTo>
                      <a:pt x="1436639" y="585560"/>
                    </a:lnTo>
                    <a:lnTo>
                      <a:pt x="1434824" y="581705"/>
                    </a:lnTo>
                    <a:lnTo>
                      <a:pt x="1433235" y="577623"/>
                    </a:lnTo>
                    <a:lnTo>
                      <a:pt x="1431873" y="572860"/>
                    </a:lnTo>
                    <a:lnTo>
                      <a:pt x="1430965" y="568325"/>
                    </a:lnTo>
                    <a:lnTo>
                      <a:pt x="1429830" y="563562"/>
                    </a:lnTo>
                    <a:lnTo>
                      <a:pt x="1429149" y="558573"/>
                    </a:lnTo>
                    <a:lnTo>
                      <a:pt x="1428468" y="553130"/>
                    </a:lnTo>
                    <a:lnTo>
                      <a:pt x="1428241" y="547687"/>
                    </a:lnTo>
                    <a:lnTo>
                      <a:pt x="1428241" y="542018"/>
                    </a:lnTo>
                    <a:lnTo>
                      <a:pt x="1428468" y="535214"/>
                    </a:lnTo>
                    <a:lnTo>
                      <a:pt x="1429149" y="528864"/>
                    </a:lnTo>
                    <a:lnTo>
                      <a:pt x="1430057" y="522967"/>
                    </a:lnTo>
                    <a:lnTo>
                      <a:pt x="1431419" y="517525"/>
                    </a:lnTo>
                    <a:lnTo>
                      <a:pt x="1433235" y="512309"/>
                    </a:lnTo>
                    <a:lnTo>
                      <a:pt x="1435278" y="508000"/>
                    </a:lnTo>
                    <a:lnTo>
                      <a:pt x="1437774" y="503464"/>
                    </a:lnTo>
                    <a:lnTo>
                      <a:pt x="1440952" y="499835"/>
                    </a:lnTo>
                    <a:lnTo>
                      <a:pt x="1444130" y="496660"/>
                    </a:lnTo>
                    <a:lnTo>
                      <a:pt x="1447989" y="493712"/>
                    </a:lnTo>
                    <a:lnTo>
                      <a:pt x="1452074" y="491444"/>
                    </a:lnTo>
                    <a:lnTo>
                      <a:pt x="1456387" y="489403"/>
                    </a:lnTo>
                    <a:lnTo>
                      <a:pt x="1461381" y="487816"/>
                    </a:lnTo>
                    <a:lnTo>
                      <a:pt x="1466829" y="486682"/>
                    </a:lnTo>
                    <a:lnTo>
                      <a:pt x="1472503" y="486228"/>
                    </a:lnTo>
                    <a:lnTo>
                      <a:pt x="1478405" y="486001"/>
                    </a:lnTo>
                    <a:lnTo>
                      <a:pt x="1485895" y="486228"/>
                    </a:lnTo>
                    <a:lnTo>
                      <a:pt x="1492932" y="487135"/>
                    </a:lnTo>
                    <a:lnTo>
                      <a:pt x="1495883" y="487589"/>
                    </a:lnTo>
                    <a:lnTo>
                      <a:pt x="1498834" y="488269"/>
                    </a:lnTo>
                    <a:lnTo>
                      <a:pt x="1501557" y="489176"/>
                    </a:lnTo>
                    <a:lnTo>
                      <a:pt x="1504281" y="489857"/>
                    </a:lnTo>
                    <a:lnTo>
                      <a:pt x="1506778" y="491217"/>
                    </a:lnTo>
                    <a:lnTo>
                      <a:pt x="1509048" y="492125"/>
                    </a:lnTo>
                    <a:lnTo>
                      <a:pt x="1511091" y="493485"/>
                    </a:lnTo>
                    <a:lnTo>
                      <a:pt x="1512907" y="495073"/>
                    </a:lnTo>
                    <a:lnTo>
                      <a:pt x="1514723" y="496660"/>
                    </a:lnTo>
                    <a:lnTo>
                      <a:pt x="1516312" y="498475"/>
                    </a:lnTo>
                    <a:lnTo>
                      <a:pt x="1517900" y="500289"/>
                    </a:lnTo>
                    <a:lnTo>
                      <a:pt x="1519262" y="502103"/>
                    </a:lnTo>
                    <a:lnTo>
                      <a:pt x="1520170" y="504371"/>
                    </a:lnTo>
                    <a:lnTo>
                      <a:pt x="1521532" y="506639"/>
                    </a:lnTo>
                    <a:lnTo>
                      <a:pt x="1522213" y="509587"/>
                    </a:lnTo>
                    <a:lnTo>
                      <a:pt x="1523348" y="512535"/>
                    </a:lnTo>
                    <a:lnTo>
                      <a:pt x="1524937" y="519339"/>
                    </a:lnTo>
                    <a:lnTo>
                      <a:pt x="1526299" y="527503"/>
                    </a:lnTo>
                    <a:lnTo>
                      <a:pt x="1527434" y="536575"/>
                    </a:lnTo>
                    <a:lnTo>
                      <a:pt x="1527888" y="546780"/>
                    </a:lnTo>
                    <a:lnTo>
                      <a:pt x="1528569" y="558573"/>
                    </a:lnTo>
                    <a:lnTo>
                      <a:pt x="1528796" y="570819"/>
                    </a:lnTo>
                    <a:lnTo>
                      <a:pt x="1528796" y="603930"/>
                    </a:lnTo>
                    <a:lnTo>
                      <a:pt x="1802541" y="603930"/>
                    </a:lnTo>
                    <a:lnTo>
                      <a:pt x="1803903" y="592364"/>
                    </a:lnTo>
                    <a:lnTo>
                      <a:pt x="1804584" y="581932"/>
                    </a:lnTo>
                    <a:lnTo>
                      <a:pt x="1805265" y="573541"/>
                    </a:lnTo>
                    <a:lnTo>
                      <a:pt x="1805492" y="566510"/>
                    </a:lnTo>
                    <a:lnTo>
                      <a:pt x="1805265" y="555625"/>
                    </a:lnTo>
                    <a:lnTo>
                      <a:pt x="1804357" y="544966"/>
                    </a:lnTo>
                    <a:lnTo>
                      <a:pt x="1803222" y="534987"/>
                    </a:lnTo>
                    <a:lnTo>
                      <a:pt x="1801406" y="525009"/>
                    </a:lnTo>
                    <a:lnTo>
                      <a:pt x="1799363" y="515257"/>
                    </a:lnTo>
                    <a:lnTo>
                      <a:pt x="1796413" y="505959"/>
                    </a:lnTo>
                    <a:lnTo>
                      <a:pt x="1793235" y="496887"/>
                    </a:lnTo>
                    <a:lnTo>
                      <a:pt x="1789603" y="488042"/>
                    </a:lnTo>
                    <a:lnTo>
                      <a:pt x="1785290" y="479651"/>
                    </a:lnTo>
                    <a:lnTo>
                      <a:pt x="1780751" y="471260"/>
                    </a:lnTo>
                    <a:lnTo>
                      <a:pt x="1775530" y="463550"/>
                    </a:lnTo>
                    <a:lnTo>
                      <a:pt x="1769855" y="456066"/>
                    </a:lnTo>
                    <a:lnTo>
                      <a:pt x="1763727" y="448582"/>
                    </a:lnTo>
                    <a:lnTo>
                      <a:pt x="1757144" y="441551"/>
                    </a:lnTo>
                    <a:lnTo>
                      <a:pt x="1749880" y="434975"/>
                    </a:lnTo>
                    <a:lnTo>
                      <a:pt x="1742163" y="428851"/>
                    </a:lnTo>
                    <a:lnTo>
                      <a:pt x="1734218" y="422501"/>
                    </a:lnTo>
                    <a:lnTo>
                      <a:pt x="1725366" y="416832"/>
                    </a:lnTo>
                    <a:lnTo>
                      <a:pt x="1716286" y="411162"/>
                    </a:lnTo>
                    <a:lnTo>
                      <a:pt x="1706753" y="406173"/>
                    </a:lnTo>
                    <a:lnTo>
                      <a:pt x="1696766" y="401184"/>
                    </a:lnTo>
                    <a:lnTo>
                      <a:pt x="1685870" y="396421"/>
                    </a:lnTo>
                    <a:lnTo>
                      <a:pt x="1674748" y="392339"/>
                    </a:lnTo>
                    <a:lnTo>
                      <a:pt x="1663172" y="388257"/>
                    </a:lnTo>
                    <a:lnTo>
                      <a:pt x="1651141" y="384628"/>
                    </a:lnTo>
                    <a:lnTo>
                      <a:pt x="1638430" y="381000"/>
                    </a:lnTo>
                    <a:lnTo>
                      <a:pt x="1625492" y="378051"/>
                    </a:lnTo>
                    <a:lnTo>
                      <a:pt x="1611873" y="375103"/>
                    </a:lnTo>
                    <a:lnTo>
                      <a:pt x="1597573" y="372835"/>
                    </a:lnTo>
                    <a:lnTo>
                      <a:pt x="1583273" y="370567"/>
                    </a:lnTo>
                    <a:lnTo>
                      <a:pt x="1568064" y="368753"/>
                    </a:lnTo>
                    <a:lnTo>
                      <a:pt x="1552402" y="366939"/>
                    </a:lnTo>
                    <a:lnTo>
                      <a:pt x="1552402" y="303439"/>
                    </a:lnTo>
                    <a:lnTo>
                      <a:pt x="1426198" y="303439"/>
                    </a:lnTo>
                    <a:close/>
                    <a:moveTo>
                      <a:pt x="535927" y="54918"/>
                    </a:moveTo>
                    <a:lnTo>
                      <a:pt x="533661" y="55599"/>
                    </a:lnTo>
                    <a:lnTo>
                      <a:pt x="531395" y="56053"/>
                    </a:lnTo>
                    <a:lnTo>
                      <a:pt x="529356" y="56734"/>
                    </a:lnTo>
                    <a:lnTo>
                      <a:pt x="527543" y="57868"/>
                    </a:lnTo>
                    <a:lnTo>
                      <a:pt x="525730" y="59003"/>
                    </a:lnTo>
                    <a:lnTo>
                      <a:pt x="523918" y="60365"/>
                    </a:lnTo>
                    <a:lnTo>
                      <a:pt x="522331" y="61953"/>
                    </a:lnTo>
                    <a:lnTo>
                      <a:pt x="520745" y="63542"/>
                    </a:lnTo>
                    <a:lnTo>
                      <a:pt x="519385" y="65584"/>
                    </a:lnTo>
                    <a:lnTo>
                      <a:pt x="518479" y="67400"/>
                    </a:lnTo>
                    <a:lnTo>
                      <a:pt x="517346" y="69442"/>
                    </a:lnTo>
                    <a:lnTo>
                      <a:pt x="516666" y="71711"/>
                    </a:lnTo>
                    <a:lnTo>
                      <a:pt x="516213" y="73754"/>
                    </a:lnTo>
                    <a:lnTo>
                      <a:pt x="515533" y="76477"/>
                    </a:lnTo>
                    <a:lnTo>
                      <a:pt x="515533" y="78746"/>
                    </a:lnTo>
                    <a:lnTo>
                      <a:pt x="515533" y="268917"/>
                    </a:lnTo>
                    <a:lnTo>
                      <a:pt x="515533" y="271414"/>
                    </a:lnTo>
                    <a:lnTo>
                      <a:pt x="516213" y="273910"/>
                    </a:lnTo>
                    <a:lnTo>
                      <a:pt x="516666" y="276179"/>
                    </a:lnTo>
                    <a:lnTo>
                      <a:pt x="517346" y="278222"/>
                    </a:lnTo>
                    <a:lnTo>
                      <a:pt x="518479" y="280264"/>
                    </a:lnTo>
                    <a:lnTo>
                      <a:pt x="519385" y="282307"/>
                    </a:lnTo>
                    <a:lnTo>
                      <a:pt x="520745" y="284122"/>
                    </a:lnTo>
                    <a:lnTo>
                      <a:pt x="522331" y="285711"/>
                    </a:lnTo>
                    <a:lnTo>
                      <a:pt x="523918" y="287299"/>
                    </a:lnTo>
                    <a:lnTo>
                      <a:pt x="525730" y="288888"/>
                    </a:lnTo>
                    <a:lnTo>
                      <a:pt x="527543" y="289795"/>
                    </a:lnTo>
                    <a:lnTo>
                      <a:pt x="529356" y="290930"/>
                    </a:lnTo>
                    <a:lnTo>
                      <a:pt x="531395" y="291611"/>
                    </a:lnTo>
                    <a:lnTo>
                      <a:pt x="533661" y="292065"/>
                    </a:lnTo>
                    <a:lnTo>
                      <a:pt x="535927" y="292746"/>
                    </a:lnTo>
                    <a:lnTo>
                      <a:pt x="537967" y="292746"/>
                    </a:lnTo>
                    <a:lnTo>
                      <a:pt x="540460" y="292746"/>
                    </a:lnTo>
                    <a:lnTo>
                      <a:pt x="542726" y="292065"/>
                    </a:lnTo>
                    <a:lnTo>
                      <a:pt x="544992" y="291611"/>
                    </a:lnTo>
                    <a:lnTo>
                      <a:pt x="547031" y="290930"/>
                    </a:lnTo>
                    <a:lnTo>
                      <a:pt x="548844" y="289795"/>
                    </a:lnTo>
                    <a:lnTo>
                      <a:pt x="550884" y="288888"/>
                    </a:lnTo>
                    <a:lnTo>
                      <a:pt x="552470" y="287299"/>
                    </a:lnTo>
                    <a:lnTo>
                      <a:pt x="554283" y="285711"/>
                    </a:lnTo>
                    <a:lnTo>
                      <a:pt x="555642" y="284122"/>
                    </a:lnTo>
                    <a:lnTo>
                      <a:pt x="556775" y="282307"/>
                    </a:lnTo>
                    <a:lnTo>
                      <a:pt x="558135" y="280264"/>
                    </a:lnTo>
                    <a:lnTo>
                      <a:pt x="558815" y="278222"/>
                    </a:lnTo>
                    <a:lnTo>
                      <a:pt x="559721" y="276179"/>
                    </a:lnTo>
                    <a:lnTo>
                      <a:pt x="560174" y="273910"/>
                    </a:lnTo>
                    <a:lnTo>
                      <a:pt x="560628" y="271414"/>
                    </a:lnTo>
                    <a:lnTo>
                      <a:pt x="560628" y="268917"/>
                    </a:lnTo>
                    <a:lnTo>
                      <a:pt x="560628" y="78746"/>
                    </a:lnTo>
                    <a:lnTo>
                      <a:pt x="560628" y="76477"/>
                    </a:lnTo>
                    <a:lnTo>
                      <a:pt x="560174" y="73754"/>
                    </a:lnTo>
                    <a:lnTo>
                      <a:pt x="559721" y="71711"/>
                    </a:lnTo>
                    <a:lnTo>
                      <a:pt x="558815" y="69442"/>
                    </a:lnTo>
                    <a:lnTo>
                      <a:pt x="558135" y="67400"/>
                    </a:lnTo>
                    <a:lnTo>
                      <a:pt x="556775" y="65584"/>
                    </a:lnTo>
                    <a:lnTo>
                      <a:pt x="555642" y="63542"/>
                    </a:lnTo>
                    <a:lnTo>
                      <a:pt x="554283" y="61953"/>
                    </a:lnTo>
                    <a:lnTo>
                      <a:pt x="552470" y="60365"/>
                    </a:lnTo>
                    <a:lnTo>
                      <a:pt x="550884" y="59003"/>
                    </a:lnTo>
                    <a:lnTo>
                      <a:pt x="548844" y="57868"/>
                    </a:lnTo>
                    <a:lnTo>
                      <a:pt x="547031" y="56734"/>
                    </a:lnTo>
                    <a:lnTo>
                      <a:pt x="544992" y="56053"/>
                    </a:lnTo>
                    <a:lnTo>
                      <a:pt x="542726" y="55599"/>
                    </a:lnTo>
                    <a:lnTo>
                      <a:pt x="540460" y="54918"/>
                    </a:lnTo>
                    <a:lnTo>
                      <a:pt x="537967" y="54918"/>
                    </a:lnTo>
                    <a:lnTo>
                      <a:pt x="535927" y="54918"/>
                    </a:lnTo>
                    <a:close/>
                    <a:moveTo>
                      <a:pt x="397017" y="54918"/>
                    </a:moveTo>
                    <a:lnTo>
                      <a:pt x="394977" y="55599"/>
                    </a:lnTo>
                    <a:lnTo>
                      <a:pt x="392711" y="56053"/>
                    </a:lnTo>
                    <a:lnTo>
                      <a:pt x="390672" y="56734"/>
                    </a:lnTo>
                    <a:lnTo>
                      <a:pt x="388633" y="57868"/>
                    </a:lnTo>
                    <a:lnTo>
                      <a:pt x="386820" y="59003"/>
                    </a:lnTo>
                    <a:lnTo>
                      <a:pt x="385007" y="60365"/>
                    </a:lnTo>
                    <a:lnTo>
                      <a:pt x="383420" y="61953"/>
                    </a:lnTo>
                    <a:lnTo>
                      <a:pt x="382061" y="63542"/>
                    </a:lnTo>
                    <a:lnTo>
                      <a:pt x="380928" y="65584"/>
                    </a:lnTo>
                    <a:lnTo>
                      <a:pt x="379568" y="67400"/>
                    </a:lnTo>
                    <a:lnTo>
                      <a:pt x="378435" y="69442"/>
                    </a:lnTo>
                    <a:lnTo>
                      <a:pt x="377982" y="71711"/>
                    </a:lnTo>
                    <a:lnTo>
                      <a:pt x="377302" y="73754"/>
                    </a:lnTo>
                    <a:lnTo>
                      <a:pt x="376849" y="76477"/>
                    </a:lnTo>
                    <a:lnTo>
                      <a:pt x="376849" y="78746"/>
                    </a:lnTo>
                    <a:lnTo>
                      <a:pt x="376849" y="268917"/>
                    </a:lnTo>
                    <a:lnTo>
                      <a:pt x="376849" y="271414"/>
                    </a:lnTo>
                    <a:lnTo>
                      <a:pt x="377302" y="273910"/>
                    </a:lnTo>
                    <a:lnTo>
                      <a:pt x="377982" y="276179"/>
                    </a:lnTo>
                    <a:lnTo>
                      <a:pt x="378435" y="278222"/>
                    </a:lnTo>
                    <a:lnTo>
                      <a:pt x="379568" y="280264"/>
                    </a:lnTo>
                    <a:lnTo>
                      <a:pt x="380928" y="282307"/>
                    </a:lnTo>
                    <a:lnTo>
                      <a:pt x="382061" y="284122"/>
                    </a:lnTo>
                    <a:lnTo>
                      <a:pt x="383420" y="285711"/>
                    </a:lnTo>
                    <a:lnTo>
                      <a:pt x="385007" y="287299"/>
                    </a:lnTo>
                    <a:lnTo>
                      <a:pt x="386820" y="288888"/>
                    </a:lnTo>
                    <a:lnTo>
                      <a:pt x="388633" y="289795"/>
                    </a:lnTo>
                    <a:lnTo>
                      <a:pt x="390672" y="290930"/>
                    </a:lnTo>
                    <a:lnTo>
                      <a:pt x="392711" y="291611"/>
                    </a:lnTo>
                    <a:lnTo>
                      <a:pt x="394977" y="292065"/>
                    </a:lnTo>
                    <a:lnTo>
                      <a:pt x="397017" y="292746"/>
                    </a:lnTo>
                    <a:lnTo>
                      <a:pt x="399283" y="292746"/>
                    </a:lnTo>
                    <a:lnTo>
                      <a:pt x="401776" y="292746"/>
                    </a:lnTo>
                    <a:lnTo>
                      <a:pt x="404042" y="292065"/>
                    </a:lnTo>
                    <a:lnTo>
                      <a:pt x="406081" y="291611"/>
                    </a:lnTo>
                    <a:lnTo>
                      <a:pt x="408121" y="290930"/>
                    </a:lnTo>
                    <a:lnTo>
                      <a:pt x="410160" y="289795"/>
                    </a:lnTo>
                    <a:lnTo>
                      <a:pt x="411973" y="288888"/>
                    </a:lnTo>
                    <a:lnTo>
                      <a:pt x="413786" y="287299"/>
                    </a:lnTo>
                    <a:lnTo>
                      <a:pt x="415372" y="285711"/>
                    </a:lnTo>
                    <a:lnTo>
                      <a:pt x="416959" y="284122"/>
                    </a:lnTo>
                    <a:lnTo>
                      <a:pt x="418092" y="282307"/>
                    </a:lnTo>
                    <a:lnTo>
                      <a:pt x="419225" y="280264"/>
                    </a:lnTo>
                    <a:lnTo>
                      <a:pt x="420358" y="278222"/>
                    </a:lnTo>
                    <a:lnTo>
                      <a:pt x="421037" y="276179"/>
                    </a:lnTo>
                    <a:lnTo>
                      <a:pt x="421491" y="273910"/>
                    </a:lnTo>
                    <a:lnTo>
                      <a:pt x="421717" y="271414"/>
                    </a:lnTo>
                    <a:lnTo>
                      <a:pt x="422170" y="268917"/>
                    </a:lnTo>
                    <a:lnTo>
                      <a:pt x="422170" y="78746"/>
                    </a:lnTo>
                    <a:lnTo>
                      <a:pt x="421717" y="76477"/>
                    </a:lnTo>
                    <a:lnTo>
                      <a:pt x="421491" y="73754"/>
                    </a:lnTo>
                    <a:lnTo>
                      <a:pt x="421037" y="71711"/>
                    </a:lnTo>
                    <a:lnTo>
                      <a:pt x="420358" y="69442"/>
                    </a:lnTo>
                    <a:lnTo>
                      <a:pt x="419225" y="67400"/>
                    </a:lnTo>
                    <a:lnTo>
                      <a:pt x="418092" y="65584"/>
                    </a:lnTo>
                    <a:lnTo>
                      <a:pt x="416959" y="63542"/>
                    </a:lnTo>
                    <a:lnTo>
                      <a:pt x="415372" y="61953"/>
                    </a:lnTo>
                    <a:lnTo>
                      <a:pt x="413786" y="60365"/>
                    </a:lnTo>
                    <a:lnTo>
                      <a:pt x="411973" y="59003"/>
                    </a:lnTo>
                    <a:lnTo>
                      <a:pt x="410160" y="57868"/>
                    </a:lnTo>
                    <a:lnTo>
                      <a:pt x="408121" y="56734"/>
                    </a:lnTo>
                    <a:lnTo>
                      <a:pt x="406081" y="56053"/>
                    </a:lnTo>
                    <a:lnTo>
                      <a:pt x="404042" y="55599"/>
                    </a:lnTo>
                    <a:lnTo>
                      <a:pt x="401776" y="54918"/>
                    </a:lnTo>
                    <a:lnTo>
                      <a:pt x="399283" y="54918"/>
                    </a:lnTo>
                    <a:lnTo>
                      <a:pt x="397017" y="54918"/>
                    </a:lnTo>
                    <a:close/>
                    <a:moveTo>
                      <a:pt x="259466" y="54918"/>
                    </a:moveTo>
                    <a:lnTo>
                      <a:pt x="257200" y="55599"/>
                    </a:lnTo>
                    <a:lnTo>
                      <a:pt x="255161" y="56053"/>
                    </a:lnTo>
                    <a:lnTo>
                      <a:pt x="252895" y="56734"/>
                    </a:lnTo>
                    <a:lnTo>
                      <a:pt x="250855" y="57868"/>
                    </a:lnTo>
                    <a:lnTo>
                      <a:pt x="249042" y="59003"/>
                    </a:lnTo>
                    <a:lnTo>
                      <a:pt x="247229" y="60365"/>
                    </a:lnTo>
                    <a:lnTo>
                      <a:pt x="245870" y="61953"/>
                    </a:lnTo>
                    <a:lnTo>
                      <a:pt x="244283" y="63542"/>
                    </a:lnTo>
                    <a:lnTo>
                      <a:pt x="242924" y="65584"/>
                    </a:lnTo>
                    <a:lnTo>
                      <a:pt x="242017" y="67400"/>
                    </a:lnTo>
                    <a:lnTo>
                      <a:pt x="240884" y="69442"/>
                    </a:lnTo>
                    <a:lnTo>
                      <a:pt x="240204" y="71711"/>
                    </a:lnTo>
                    <a:lnTo>
                      <a:pt x="239524" y="73754"/>
                    </a:lnTo>
                    <a:lnTo>
                      <a:pt x="239298" y="76477"/>
                    </a:lnTo>
                    <a:lnTo>
                      <a:pt x="239071" y="78746"/>
                    </a:lnTo>
                    <a:lnTo>
                      <a:pt x="239071" y="268917"/>
                    </a:lnTo>
                    <a:lnTo>
                      <a:pt x="239298" y="271414"/>
                    </a:lnTo>
                    <a:lnTo>
                      <a:pt x="239524" y="273910"/>
                    </a:lnTo>
                    <a:lnTo>
                      <a:pt x="240204" y="276179"/>
                    </a:lnTo>
                    <a:lnTo>
                      <a:pt x="240884" y="278222"/>
                    </a:lnTo>
                    <a:lnTo>
                      <a:pt x="242017" y="280264"/>
                    </a:lnTo>
                    <a:lnTo>
                      <a:pt x="242924" y="282307"/>
                    </a:lnTo>
                    <a:lnTo>
                      <a:pt x="244283" y="284122"/>
                    </a:lnTo>
                    <a:lnTo>
                      <a:pt x="245870" y="285711"/>
                    </a:lnTo>
                    <a:lnTo>
                      <a:pt x="247229" y="287299"/>
                    </a:lnTo>
                    <a:lnTo>
                      <a:pt x="249042" y="288888"/>
                    </a:lnTo>
                    <a:lnTo>
                      <a:pt x="250855" y="289795"/>
                    </a:lnTo>
                    <a:lnTo>
                      <a:pt x="252895" y="290930"/>
                    </a:lnTo>
                    <a:lnTo>
                      <a:pt x="255161" y="291611"/>
                    </a:lnTo>
                    <a:lnTo>
                      <a:pt x="257200" y="292065"/>
                    </a:lnTo>
                    <a:lnTo>
                      <a:pt x="259466" y="292746"/>
                    </a:lnTo>
                    <a:lnTo>
                      <a:pt x="261732" y="292746"/>
                    </a:lnTo>
                    <a:lnTo>
                      <a:pt x="263998" y="292746"/>
                    </a:lnTo>
                    <a:lnTo>
                      <a:pt x="266491" y="292065"/>
                    </a:lnTo>
                    <a:lnTo>
                      <a:pt x="268530" y="291611"/>
                    </a:lnTo>
                    <a:lnTo>
                      <a:pt x="270570" y="290930"/>
                    </a:lnTo>
                    <a:lnTo>
                      <a:pt x="272609" y="289795"/>
                    </a:lnTo>
                    <a:lnTo>
                      <a:pt x="274422" y="288888"/>
                    </a:lnTo>
                    <a:lnTo>
                      <a:pt x="276235" y="287299"/>
                    </a:lnTo>
                    <a:lnTo>
                      <a:pt x="277821" y="285711"/>
                    </a:lnTo>
                    <a:lnTo>
                      <a:pt x="278954" y="284122"/>
                    </a:lnTo>
                    <a:lnTo>
                      <a:pt x="280314" y="282307"/>
                    </a:lnTo>
                    <a:lnTo>
                      <a:pt x="281674" y="280264"/>
                    </a:lnTo>
                    <a:lnTo>
                      <a:pt x="282580" y="278222"/>
                    </a:lnTo>
                    <a:lnTo>
                      <a:pt x="283487" y="276179"/>
                    </a:lnTo>
                    <a:lnTo>
                      <a:pt x="283940" y="273910"/>
                    </a:lnTo>
                    <a:lnTo>
                      <a:pt x="284166" y="271414"/>
                    </a:lnTo>
                    <a:lnTo>
                      <a:pt x="284166" y="268917"/>
                    </a:lnTo>
                    <a:lnTo>
                      <a:pt x="284166" y="78746"/>
                    </a:lnTo>
                    <a:lnTo>
                      <a:pt x="284166" y="76477"/>
                    </a:lnTo>
                    <a:lnTo>
                      <a:pt x="283940" y="73754"/>
                    </a:lnTo>
                    <a:lnTo>
                      <a:pt x="283487" y="71711"/>
                    </a:lnTo>
                    <a:lnTo>
                      <a:pt x="282580" y="69442"/>
                    </a:lnTo>
                    <a:lnTo>
                      <a:pt x="281674" y="67400"/>
                    </a:lnTo>
                    <a:lnTo>
                      <a:pt x="280314" y="65584"/>
                    </a:lnTo>
                    <a:lnTo>
                      <a:pt x="278954" y="63542"/>
                    </a:lnTo>
                    <a:lnTo>
                      <a:pt x="277821" y="61953"/>
                    </a:lnTo>
                    <a:lnTo>
                      <a:pt x="276235" y="60365"/>
                    </a:lnTo>
                    <a:lnTo>
                      <a:pt x="274422" y="59003"/>
                    </a:lnTo>
                    <a:lnTo>
                      <a:pt x="272609" y="57868"/>
                    </a:lnTo>
                    <a:lnTo>
                      <a:pt x="270570" y="56734"/>
                    </a:lnTo>
                    <a:lnTo>
                      <a:pt x="268530" y="56053"/>
                    </a:lnTo>
                    <a:lnTo>
                      <a:pt x="266491" y="55599"/>
                    </a:lnTo>
                    <a:lnTo>
                      <a:pt x="263998" y="54918"/>
                    </a:lnTo>
                    <a:lnTo>
                      <a:pt x="261732" y="54918"/>
                    </a:lnTo>
                    <a:lnTo>
                      <a:pt x="259466" y="54918"/>
                    </a:lnTo>
                    <a:close/>
                    <a:moveTo>
                      <a:pt x="120782" y="54918"/>
                    </a:moveTo>
                    <a:lnTo>
                      <a:pt x="118516" y="55599"/>
                    </a:lnTo>
                    <a:lnTo>
                      <a:pt x="116476" y="56053"/>
                    </a:lnTo>
                    <a:lnTo>
                      <a:pt x="113984" y="56734"/>
                    </a:lnTo>
                    <a:lnTo>
                      <a:pt x="112171" y="57868"/>
                    </a:lnTo>
                    <a:lnTo>
                      <a:pt x="110585" y="59003"/>
                    </a:lnTo>
                    <a:lnTo>
                      <a:pt x="108772" y="60365"/>
                    </a:lnTo>
                    <a:lnTo>
                      <a:pt x="107185" y="61953"/>
                    </a:lnTo>
                    <a:lnTo>
                      <a:pt x="105599" y="63542"/>
                    </a:lnTo>
                    <a:lnTo>
                      <a:pt x="104240" y="65584"/>
                    </a:lnTo>
                    <a:lnTo>
                      <a:pt x="103333" y="67400"/>
                    </a:lnTo>
                    <a:lnTo>
                      <a:pt x="102200" y="69442"/>
                    </a:lnTo>
                    <a:lnTo>
                      <a:pt x="101520" y="71711"/>
                    </a:lnTo>
                    <a:lnTo>
                      <a:pt x="100841" y="73754"/>
                    </a:lnTo>
                    <a:lnTo>
                      <a:pt x="100614" y="76477"/>
                    </a:lnTo>
                    <a:lnTo>
                      <a:pt x="100387" y="78746"/>
                    </a:lnTo>
                    <a:lnTo>
                      <a:pt x="100387" y="268917"/>
                    </a:lnTo>
                    <a:lnTo>
                      <a:pt x="100614" y="271414"/>
                    </a:lnTo>
                    <a:lnTo>
                      <a:pt x="100841" y="273910"/>
                    </a:lnTo>
                    <a:lnTo>
                      <a:pt x="101520" y="276179"/>
                    </a:lnTo>
                    <a:lnTo>
                      <a:pt x="102200" y="278222"/>
                    </a:lnTo>
                    <a:lnTo>
                      <a:pt x="103333" y="280264"/>
                    </a:lnTo>
                    <a:lnTo>
                      <a:pt x="104240" y="282307"/>
                    </a:lnTo>
                    <a:lnTo>
                      <a:pt x="105599" y="284122"/>
                    </a:lnTo>
                    <a:lnTo>
                      <a:pt x="107185" y="285711"/>
                    </a:lnTo>
                    <a:lnTo>
                      <a:pt x="108772" y="287299"/>
                    </a:lnTo>
                    <a:lnTo>
                      <a:pt x="110585" y="288888"/>
                    </a:lnTo>
                    <a:lnTo>
                      <a:pt x="112171" y="289795"/>
                    </a:lnTo>
                    <a:lnTo>
                      <a:pt x="113984" y="290930"/>
                    </a:lnTo>
                    <a:lnTo>
                      <a:pt x="116476" y="291611"/>
                    </a:lnTo>
                    <a:lnTo>
                      <a:pt x="118516" y="292065"/>
                    </a:lnTo>
                    <a:lnTo>
                      <a:pt x="120782" y="292746"/>
                    </a:lnTo>
                    <a:lnTo>
                      <a:pt x="123048" y="292746"/>
                    </a:lnTo>
                    <a:lnTo>
                      <a:pt x="125314" y="292746"/>
                    </a:lnTo>
                    <a:lnTo>
                      <a:pt x="127580" y="292065"/>
                    </a:lnTo>
                    <a:lnTo>
                      <a:pt x="129846" y="291611"/>
                    </a:lnTo>
                    <a:lnTo>
                      <a:pt x="131886" y="290930"/>
                    </a:lnTo>
                    <a:lnTo>
                      <a:pt x="133699" y="289795"/>
                    </a:lnTo>
                    <a:lnTo>
                      <a:pt x="135738" y="288888"/>
                    </a:lnTo>
                    <a:lnTo>
                      <a:pt x="137325" y="287299"/>
                    </a:lnTo>
                    <a:lnTo>
                      <a:pt x="139137" y="285711"/>
                    </a:lnTo>
                    <a:lnTo>
                      <a:pt x="140270" y="284122"/>
                    </a:lnTo>
                    <a:lnTo>
                      <a:pt x="141630" y="282307"/>
                    </a:lnTo>
                    <a:lnTo>
                      <a:pt x="142990" y="280264"/>
                    </a:lnTo>
                    <a:lnTo>
                      <a:pt x="143669" y="278222"/>
                    </a:lnTo>
                    <a:lnTo>
                      <a:pt x="144576" y="276179"/>
                    </a:lnTo>
                    <a:lnTo>
                      <a:pt x="145029" y="273910"/>
                    </a:lnTo>
                    <a:lnTo>
                      <a:pt x="145482" y="271414"/>
                    </a:lnTo>
                    <a:lnTo>
                      <a:pt x="145482" y="268917"/>
                    </a:lnTo>
                    <a:lnTo>
                      <a:pt x="145482" y="78746"/>
                    </a:lnTo>
                    <a:lnTo>
                      <a:pt x="145482" y="76477"/>
                    </a:lnTo>
                    <a:lnTo>
                      <a:pt x="145029" y="73754"/>
                    </a:lnTo>
                    <a:lnTo>
                      <a:pt x="144576" y="71711"/>
                    </a:lnTo>
                    <a:lnTo>
                      <a:pt x="143669" y="69442"/>
                    </a:lnTo>
                    <a:lnTo>
                      <a:pt x="142990" y="67400"/>
                    </a:lnTo>
                    <a:lnTo>
                      <a:pt x="141630" y="65584"/>
                    </a:lnTo>
                    <a:lnTo>
                      <a:pt x="140270" y="63542"/>
                    </a:lnTo>
                    <a:lnTo>
                      <a:pt x="139137" y="61953"/>
                    </a:lnTo>
                    <a:lnTo>
                      <a:pt x="137325" y="60365"/>
                    </a:lnTo>
                    <a:lnTo>
                      <a:pt x="135738" y="59003"/>
                    </a:lnTo>
                    <a:lnTo>
                      <a:pt x="133699" y="57868"/>
                    </a:lnTo>
                    <a:lnTo>
                      <a:pt x="131886" y="56734"/>
                    </a:lnTo>
                    <a:lnTo>
                      <a:pt x="129846" y="56053"/>
                    </a:lnTo>
                    <a:lnTo>
                      <a:pt x="127580" y="55599"/>
                    </a:lnTo>
                    <a:lnTo>
                      <a:pt x="125314" y="54918"/>
                    </a:lnTo>
                    <a:lnTo>
                      <a:pt x="123048" y="54918"/>
                    </a:lnTo>
                    <a:lnTo>
                      <a:pt x="120782" y="54918"/>
                    </a:lnTo>
                    <a:close/>
                    <a:moveTo>
                      <a:pt x="1491343" y="4762"/>
                    </a:moveTo>
                    <a:lnTo>
                      <a:pt x="1511091" y="4989"/>
                    </a:lnTo>
                    <a:lnTo>
                      <a:pt x="1531066" y="5896"/>
                    </a:lnTo>
                    <a:lnTo>
                      <a:pt x="1550586" y="7030"/>
                    </a:lnTo>
                    <a:lnTo>
                      <a:pt x="1570334" y="8617"/>
                    </a:lnTo>
                    <a:lnTo>
                      <a:pt x="1589628" y="11112"/>
                    </a:lnTo>
                    <a:lnTo>
                      <a:pt x="1608695" y="13607"/>
                    </a:lnTo>
                    <a:lnTo>
                      <a:pt x="1627762" y="17009"/>
                    </a:lnTo>
                    <a:lnTo>
                      <a:pt x="1646602" y="20637"/>
                    </a:lnTo>
                    <a:lnTo>
                      <a:pt x="1665442" y="24492"/>
                    </a:lnTo>
                    <a:lnTo>
                      <a:pt x="1683827" y="29028"/>
                    </a:lnTo>
                    <a:lnTo>
                      <a:pt x="1702440" y="34017"/>
                    </a:lnTo>
                    <a:lnTo>
                      <a:pt x="1720599" y="39460"/>
                    </a:lnTo>
                    <a:lnTo>
                      <a:pt x="1738531" y="45357"/>
                    </a:lnTo>
                    <a:lnTo>
                      <a:pt x="1756463" y="51480"/>
                    </a:lnTo>
                    <a:lnTo>
                      <a:pt x="1773941" y="58284"/>
                    </a:lnTo>
                    <a:lnTo>
                      <a:pt x="1791192" y="65314"/>
                    </a:lnTo>
                    <a:lnTo>
                      <a:pt x="1808670" y="72798"/>
                    </a:lnTo>
                    <a:lnTo>
                      <a:pt x="1825694" y="80735"/>
                    </a:lnTo>
                    <a:lnTo>
                      <a:pt x="1842037" y="89126"/>
                    </a:lnTo>
                    <a:lnTo>
                      <a:pt x="1858607" y="97744"/>
                    </a:lnTo>
                    <a:lnTo>
                      <a:pt x="1874950" y="106589"/>
                    </a:lnTo>
                    <a:lnTo>
                      <a:pt x="1890839" y="116114"/>
                    </a:lnTo>
                    <a:lnTo>
                      <a:pt x="1906728" y="126092"/>
                    </a:lnTo>
                    <a:lnTo>
                      <a:pt x="1922390" y="136298"/>
                    </a:lnTo>
                    <a:lnTo>
                      <a:pt x="1937598" y="146957"/>
                    </a:lnTo>
                    <a:lnTo>
                      <a:pt x="1952579" y="157842"/>
                    </a:lnTo>
                    <a:lnTo>
                      <a:pt x="1967333" y="169182"/>
                    </a:lnTo>
                    <a:lnTo>
                      <a:pt x="1981633" y="180748"/>
                    </a:lnTo>
                    <a:lnTo>
                      <a:pt x="1995706" y="192541"/>
                    </a:lnTo>
                    <a:lnTo>
                      <a:pt x="2009553" y="204560"/>
                    </a:lnTo>
                    <a:lnTo>
                      <a:pt x="2023172" y="217260"/>
                    </a:lnTo>
                    <a:lnTo>
                      <a:pt x="2036337" y="230187"/>
                    </a:lnTo>
                    <a:lnTo>
                      <a:pt x="2049048" y="243567"/>
                    </a:lnTo>
                    <a:lnTo>
                      <a:pt x="2061759" y="256948"/>
                    </a:lnTo>
                    <a:lnTo>
                      <a:pt x="2074244" y="271009"/>
                    </a:lnTo>
                    <a:lnTo>
                      <a:pt x="2086047" y="284842"/>
                    </a:lnTo>
                    <a:lnTo>
                      <a:pt x="2097623" y="299357"/>
                    </a:lnTo>
                    <a:lnTo>
                      <a:pt x="2108973" y="314098"/>
                    </a:lnTo>
                    <a:lnTo>
                      <a:pt x="2119868" y="329066"/>
                    </a:lnTo>
                    <a:lnTo>
                      <a:pt x="2130536" y="344260"/>
                    </a:lnTo>
                    <a:lnTo>
                      <a:pt x="2140524" y="359682"/>
                    </a:lnTo>
                    <a:lnTo>
                      <a:pt x="2150511" y="375330"/>
                    </a:lnTo>
                    <a:lnTo>
                      <a:pt x="2159817" y="391432"/>
                    </a:lnTo>
                    <a:lnTo>
                      <a:pt x="2168897" y="407534"/>
                    </a:lnTo>
                    <a:lnTo>
                      <a:pt x="2177749" y="424089"/>
                    </a:lnTo>
                    <a:lnTo>
                      <a:pt x="2185921" y="440871"/>
                    </a:lnTo>
                    <a:lnTo>
                      <a:pt x="2194092" y="457880"/>
                    </a:lnTo>
                    <a:lnTo>
                      <a:pt x="2201356" y="474889"/>
                    </a:lnTo>
                    <a:lnTo>
                      <a:pt x="2208619" y="492351"/>
                    </a:lnTo>
                    <a:lnTo>
                      <a:pt x="2215429" y="510041"/>
                    </a:lnTo>
                    <a:lnTo>
                      <a:pt x="2221558" y="527730"/>
                    </a:lnTo>
                    <a:lnTo>
                      <a:pt x="2227459" y="545873"/>
                    </a:lnTo>
                    <a:lnTo>
                      <a:pt x="2232680" y="563789"/>
                    </a:lnTo>
                    <a:lnTo>
                      <a:pt x="2237901" y="582159"/>
                    </a:lnTo>
                    <a:lnTo>
                      <a:pt x="2242213" y="600755"/>
                    </a:lnTo>
                    <a:lnTo>
                      <a:pt x="2246299" y="619578"/>
                    </a:lnTo>
                    <a:lnTo>
                      <a:pt x="2249931" y="638401"/>
                    </a:lnTo>
                    <a:lnTo>
                      <a:pt x="2253109" y="657451"/>
                    </a:lnTo>
                    <a:lnTo>
                      <a:pt x="2255833" y="676501"/>
                    </a:lnTo>
                    <a:lnTo>
                      <a:pt x="2258102" y="696005"/>
                    </a:lnTo>
                    <a:lnTo>
                      <a:pt x="2259918" y="715509"/>
                    </a:lnTo>
                    <a:lnTo>
                      <a:pt x="2261053" y="735239"/>
                    </a:lnTo>
                    <a:lnTo>
                      <a:pt x="2261961" y="754743"/>
                    </a:lnTo>
                    <a:lnTo>
                      <a:pt x="2262188" y="774473"/>
                    </a:lnTo>
                    <a:lnTo>
                      <a:pt x="2261961" y="794657"/>
                    </a:lnTo>
                    <a:lnTo>
                      <a:pt x="2261053" y="814387"/>
                    </a:lnTo>
                    <a:lnTo>
                      <a:pt x="2259918" y="833891"/>
                    </a:lnTo>
                    <a:lnTo>
                      <a:pt x="2258102" y="853394"/>
                    </a:lnTo>
                    <a:lnTo>
                      <a:pt x="2255833" y="872898"/>
                    </a:lnTo>
                    <a:lnTo>
                      <a:pt x="2253109" y="891948"/>
                    </a:lnTo>
                    <a:lnTo>
                      <a:pt x="2249931" y="910998"/>
                    </a:lnTo>
                    <a:lnTo>
                      <a:pt x="2246299" y="929821"/>
                    </a:lnTo>
                    <a:lnTo>
                      <a:pt x="2242213" y="948644"/>
                    </a:lnTo>
                    <a:lnTo>
                      <a:pt x="2237901" y="967241"/>
                    </a:lnTo>
                    <a:lnTo>
                      <a:pt x="2232680" y="985610"/>
                    </a:lnTo>
                    <a:lnTo>
                      <a:pt x="2227459" y="1003526"/>
                    </a:lnTo>
                    <a:lnTo>
                      <a:pt x="2221558" y="1021669"/>
                    </a:lnTo>
                    <a:lnTo>
                      <a:pt x="2215429" y="1039359"/>
                    </a:lnTo>
                    <a:lnTo>
                      <a:pt x="2208619" y="1057048"/>
                    </a:lnTo>
                    <a:lnTo>
                      <a:pt x="2201356" y="1074510"/>
                    </a:lnTo>
                    <a:lnTo>
                      <a:pt x="2194092" y="1091519"/>
                    </a:lnTo>
                    <a:lnTo>
                      <a:pt x="2185921" y="1108528"/>
                    </a:lnTo>
                    <a:lnTo>
                      <a:pt x="2177749" y="1125310"/>
                    </a:lnTo>
                    <a:lnTo>
                      <a:pt x="2168897" y="1141866"/>
                    </a:lnTo>
                    <a:lnTo>
                      <a:pt x="2159817" y="1157968"/>
                    </a:lnTo>
                    <a:lnTo>
                      <a:pt x="2150511" y="1174069"/>
                    </a:lnTo>
                    <a:lnTo>
                      <a:pt x="2140524" y="1189718"/>
                    </a:lnTo>
                    <a:lnTo>
                      <a:pt x="2130536" y="1205139"/>
                    </a:lnTo>
                    <a:lnTo>
                      <a:pt x="2119868" y="1220560"/>
                    </a:lnTo>
                    <a:lnTo>
                      <a:pt x="2108973" y="1235301"/>
                    </a:lnTo>
                    <a:lnTo>
                      <a:pt x="2097623" y="1250043"/>
                    </a:lnTo>
                    <a:lnTo>
                      <a:pt x="2086047" y="1264557"/>
                    </a:lnTo>
                    <a:lnTo>
                      <a:pt x="2074244" y="1278391"/>
                    </a:lnTo>
                    <a:lnTo>
                      <a:pt x="2061759" y="1292451"/>
                    </a:lnTo>
                    <a:lnTo>
                      <a:pt x="2049048" y="1305832"/>
                    </a:lnTo>
                    <a:lnTo>
                      <a:pt x="2036337" y="1319212"/>
                    </a:lnTo>
                    <a:lnTo>
                      <a:pt x="2023172" y="1332139"/>
                    </a:lnTo>
                    <a:lnTo>
                      <a:pt x="2009553" y="1344385"/>
                    </a:lnTo>
                    <a:lnTo>
                      <a:pt x="1995706" y="1356859"/>
                    </a:lnTo>
                    <a:lnTo>
                      <a:pt x="1981633" y="1368651"/>
                    </a:lnTo>
                    <a:lnTo>
                      <a:pt x="1967333" y="1380444"/>
                    </a:lnTo>
                    <a:lnTo>
                      <a:pt x="1952579" y="1391784"/>
                    </a:lnTo>
                    <a:lnTo>
                      <a:pt x="1937598" y="1402443"/>
                    </a:lnTo>
                    <a:lnTo>
                      <a:pt x="1922390" y="1413101"/>
                    </a:lnTo>
                    <a:lnTo>
                      <a:pt x="1906728" y="1423307"/>
                    </a:lnTo>
                    <a:lnTo>
                      <a:pt x="1890839" y="1433285"/>
                    </a:lnTo>
                    <a:lnTo>
                      <a:pt x="1874950" y="1442584"/>
                    </a:lnTo>
                    <a:lnTo>
                      <a:pt x="1858607" y="1451882"/>
                    </a:lnTo>
                    <a:lnTo>
                      <a:pt x="1842037" y="1460273"/>
                    </a:lnTo>
                    <a:lnTo>
                      <a:pt x="1825694" y="1468891"/>
                    </a:lnTo>
                    <a:lnTo>
                      <a:pt x="1808670" y="1476601"/>
                    </a:lnTo>
                    <a:lnTo>
                      <a:pt x="1791192" y="1484085"/>
                    </a:lnTo>
                    <a:lnTo>
                      <a:pt x="1773941" y="1491116"/>
                    </a:lnTo>
                    <a:lnTo>
                      <a:pt x="1756463" y="1497919"/>
                    </a:lnTo>
                    <a:lnTo>
                      <a:pt x="1738531" y="1504043"/>
                    </a:lnTo>
                    <a:lnTo>
                      <a:pt x="1720599" y="1509939"/>
                    </a:lnTo>
                    <a:lnTo>
                      <a:pt x="1702440" y="1515382"/>
                    </a:lnTo>
                    <a:lnTo>
                      <a:pt x="1683827" y="1520371"/>
                    </a:lnTo>
                    <a:lnTo>
                      <a:pt x="1665442" y="1524907"/>
                    </a:lnTo>
                    <a:lnTo>
                      <a:pt x="1646602" y="1528762"/>
                    </a:lnTo>
                    <a:lnTo>
                      <a:pt x="1627762" y="1532391"/>
                    </a:lnTo>
                    <a:lnTo>
                      <a:pt x="1608695" y="1535793"/>
                    </a:lnTo>
                    <a:lnTo>
                      <a:pt x="1589628" y="1538514"/>
                    </a:lnTo>
                    <a:lnTo>
                      <a:pt x="1570334" y="1540782"/>
                    </a:lnTo>
                    <a:lnTo>
                      <a:pt x="1550586" y="1542369"/>
                    </a:lnTo>
                    <a:lnTo>
                      <a:pt x="1531066" y="1543503"/>
                    </a:lnTo>
                    <a:lnTo>
                      <a:pt x="1511091" y="1544410"/>
                    </a:lnTo>
                    <a:lnTo>
                      <a:pt x="1491343" y="1544637"/>
                    </a:lnTo>
                    <a:lnTo>
                      <a:pt x="1471368" y="1544410"/>
                    </a:lnTo>
                    <a:lnTo>
                      <a:pt x="1451848" y="1543503"/>
                    </a:lnTo>
                    <a:lnTo>
                      <a:pt x="1432100" y="1542369"/>
                    </a:lnTo>
                    <a:lnTo>
                      <a:pt x="1412579" y="1540782"/>
                    </a:lnTo>
                    <a:lnTo>
                      <a:pt x="1393285" y="1538514"/>
                    </a:lnTo>
                    <a:lnTo>
                      <a:pt x="1373991" y="1535793"/>
                    </a:lnTo>
                    <a:lnTo>
                      <a:pt x="1354924" y="1532391"/>
                    </a:lnTo>
                    <a:lnTo>
                      <a:pt x="1336085" y="1528762"/>
                    </a:lnTo>
                    <a:lnTo>
                      <a:pt x="1317245" y="1524907"/>
                    </a:lnTo>
                    <a:lnTo>
                      <a:pt x="1298632" y="1520371"/>
                    </a:lnTo>
                    <a:lnTo>
                      <a:pt x="1280473" y="1515382"/>
                    </a:lnTo>
                    <a:lnTo>
                      <a:pt x="1262087" y="1509939"/>
                    </a:lnTo>
                    <a:lnTo>
                      <a:pt x="1244155" y="1504043"/>
                    </a:lnTo>
                    <a:lnTo>
                      <a:pt x="1226450" y="1497919"/>
                    </a:lnTo>
                    <a:lnTo>
                      <a:pt x="1208972" y="1491116"/>
                    </a:lnTo>
                    <a:lnTo>
                      <a:pt x="1191267" y="1484085"/>
                    </a:lnTo>
                    <a:lnTo>
                      <a:pt x="1174243" y="1476601"/>
                    </a:lnTo>
                    <a:lnTo>
                      <a:pt x="1157219" y="1468891"/>
                    </a:lnTo>
                    <a:lnTo>
                      <a:pt x="1140422" y="1460273"/>
                    </a:lnTo>
                    <a:lnTo>
                      <a:pt x="1123852" y="1451882"/>
                    </a:lnTo>
                    <a:lnTo>
                      <a:pt x="1107736" y="1442584"/>
                    </a:lnTo>
                    <a:lnTo>
                      <a:pt x="1091620" y="1433285"/>
                    </a:lnTo>
                    <a:lnTo>
                      <a:pt x="1075958" y="1423307"/>
                    </a:lnTo>
                    <a:lnTo>
                      <a:pt x="1060523" y="1413101"/>
                    </a:lnTo>
                    <a:lnTo>
                      <a:pt x="1045315" y="1402443"/>
                    </a:lnTo>
                    <a:lnTo>
                      <a:pt x="1030334" y="1391784"/>
                    </a:lnTo>
                    <a:lnTo>
                      <a:pt x="1015580" y="1380444"/>
                    </a:lnTo>
                    <a:lnTo>
                      <a:pt x="1001053" y="1368651"/>
                    </a:lnTo>
                    <a:lnTo>
                      <a:pt x="986753" y="1356859"/>
                    </a:lnTo>
                    <a:lnTo>
                      <a:pt x="973134" y="1344385"/>
                    </a:lnTo>
                    <a:lnTo>
                      <a:pt x="959515" y="1332139"/>
                    </a:lnTo>
                    <a:lnTo>
                      <a:pt x="946349" y="1319212"/>
                    </a:lnTo>
                    <a:lnTo>
                      <a:pt x="933411" y="1305832"/>
                    </a:lnTo>
                    <a:lnTo>
                      <a:pt x="920700" y="1292451"/>
                    </a:lnTo>
                    <a:lnTo>
                      <a:pt x="908670" y="1278391"/>
                    </a:lnTo>
                    <a:lnTo>
                      <a:pt x="896866" y="1264557"/>
                    </a:lnTo>
                    <a:lnTo>
                      <a:pt x="885063" y="1250043"/>
                    </a:lnTo>
                    <a:lnTo>
                      <a:pt x="873714" y="1235301"/>
                    </a:lnTo>
                    <a:lnTo>
                      <a:pt x="863045" y="1220560"/>
                    </a:lnTo>
                    <a:lnTo>
                      <a:pt x="852377" y="1205139"/>
                    </a:lnTo>
                    <a:lnTo>
                      <a:pt x="841936" y="1189718"/>
                    </a:lnTo>
                    <a:lnTo>
                      <a:pt x="832175" y="1174069"/>
                    </a:lnTo>
                    <a:lnTo>
                      <a:pt x="822642" y="1157968"/>
                    </a:lnTo>
                    <a:lnTo>
                      <a:pt x="813562" y="1141866"/>
                    </a:lnTo>
                    <a:lnTo>
                      <a:pt x="804937" y="1125310"/>
                    </a:lnTo>
                    <a:lnTo>
                      <a:pt x="796538" y="1108528"/>
                    </a:lnTo>
                    <a:lnTo>
                      <a:pt x="788821" y="1091519"/>
                    </a:lnTo>
                    <a:lnTo>
                      <a:pt x="781103" y="1074510"/>
                    </a:lnTo>
                    <a:lnTo>
                      <a:pt x="774067" y="1057048"/>
                    </a:lnTo>
                    <a:lnTo>
                      <a:pt x="767484" y="1039359"/>
                    </a:lnTo>
                    <a:lnTo>
                      <a:pt x="761129" y="1021669"/>
                    </a:lnTo>
                    <a:lnTo>
                      <a:pt x="755227" y="1003526"/>
                    </a:lnTo>
                    <a:lnTo>
                      <a:pt x="749779" y="985610"/>
                    </a:lnTo>
                    <a:lnTo>
                      <a:pt x="745013" y="967241"/>
                    </a:lnTo>
                    <a:lnTo>
                      <a:pt x="740246" y="948644"/>
                    </a:lnTo>
                    <a:lnTo>
                      <a:pt x="736160" y="929821"/>
                    </a:lnTo>
                    <a:lnTo>
                      <a:pt x="732528" y="910998"/>
                    </a:lnTo>
                    <a:lnTo>
                      <a:pt x="729578" y="891948"/>
                    </a:lnTo>
                    <a:lnTo>
                      <a:pt x="726854" y="872898"/>
                    </a:lnTo>
                    <a:lnTo>
                      <a:pt x="724584" y="853394"/>
                    </a:lnTo>
                    <a:lnTo>
                      <a:pt x="722995" y="833891"/>
                    </a:lnTo>
                    <a:lnTo>
                      <a:pt x="721633" y="814387"/>
                    </a:lnTo>
                    <a:lnTo>
                      <a:pt x="720952" y="794657"/>
                    </a:lnTo>
                    <a:lnTo>
                      <a:pt x="720725" y="774473"/>
                    </a:lnTo>
                    <a:lnTo>
                      <a:pt x="720952" y="754743"/>
                    </a:lnTo>
                    <a:lnTo>
                      <a:pt x="721633" y="735239"/>
                    </a:lnTo>
                    <a:lnTo>
                      <a:pt x="722995" y="715509"/>
                    </a:lnTo>
                    <a:lnTo>
                      <a:pt x="724584" y="696005"/>
                    </a:lnTo>
                    <a:lnTo>
                      <a:pt x="726854" y="676501"/>
                    </a:lnTo>
                    <a:lnTo>
                      <a:pt x="729578" y="657451"/>
                    </a:lnTo>
                    <a:lnTo>
                      <a:pt x="732528" y="638401"/>
                    </a:lnTo>
                    <a:lnTo>
                      <a:pt x="736160" y="619578"/>
                    </a:lnTo>
                    <a:lnTo>
                      <a:pt x="740246" y="600755"/>
                    </a:lnTo>
                    <a:lnTo>
                      <a:pt x="745013" y="582159"/>
                    </a:lnTo>
                    <a:lnTo>
                      <a:pt x="749779" y="563789"/>
                    </a:lnTo>
                    <a:lnTo>
                      <a:pt x="755227" y="545873"/>
                    </a:lnTo>
                    <a:lnTo>
                      <a:pt x="761129" y="527730"/>
                    </a:lnTo>
                    <a:lnTo>
                      <a:pt x="767484" y="510041"/>
                    </a:lnTo>
                    <a:lnTo>
                      <a:pt x="774067" y="492351"/>
                    </a:lnTo>
                    <a:lnTo>
                      <a:pt x="781103" y="474889"/>
                    </a:lnTo>
                    <a:lnTo>
                      <a:pt x="788821" y="457880"/>
                    </a:lnTo>
                    <a:lnTo>
                      <a:pt x="796538" y="440871"/>
                    </a:lnTo>
                    <a:lnTo>
                      <a:pt x="804937" y="424089"/>
                    </a:lnTo>
                    <a:lnTo>
                      <a:pt x="813562" y="407534"/>
                    </a:lnTo>
                    <a:lnTo>
                      <a:pt x="822642" y="391432"/>
                    </a:lnTo>
                    <a:lnTo>
                      <a:pt x="832175" y="375330"/>
                    </a:lnTo>
                    <a:lnTo>
                      <a:pt x="841936" y="359682"/>
                    </a:lnTo>
                    <a:lnTo>
                      <a:pt x="852377" y="344260"/>
                    </a:lnTo>
                    <a:lnTo>
                      <a:pt x="863045" y="329066"/>
                    </a:lnTo>
                    <a:lnTo>
                      <a:pt x="873714" y="314098"/>
                    </a:lnTo>
                    <a:lnTo>
                      <a:pt x="885063" y="299357"/>
                    </a:lnTo>
                    <a:lnTo>
                      <a:pt x="896866" y="284842"/>
                    </a:lnTo>
                    <a:lnTo>
                      <a:pt x="908670" y="271009"/>
                    </a:lnTo>
                    <a:lnTo>
                      <a:pt x="920700" y="256948"/>
                    </a:lnTo>
                    <a:lnTo>
                      <a:pt x="933411" y="243567"/>
                    </a:lnTo>
                    <a:lnTo>
                      <a:pt x="946349" y="230187"/>
                    </a:lnTo>
                    <a:lnTo>
                      <a:pt x="959515" y="217260"/>
                    </a:lnTo>
                    <a:lnTo>
                      <a:pt x="973134" y="204560"/>
                    </a:lnTo>
                    <a:lnTo>
                      <a:pt x="986753" y="192541"/>
                    </a:lnTo>
                    <a:lnTo>
                      <a:pt x="1001053" y="180748"/>
                    </a:lnTo>
                    <a:lnTo>
                      <a:pt x="1015580" y="169182"/>
                    </a:lnTo>
                    <a:lnTo>
                      <a:pt x="1030334" y="157842"/>
                    </a:lnTo>
                    <a:lnTo>
                      <a:pt x="1045315" y="146957"/>
                    </a:lnTo>
                    <a:lnTo>
                      <a:pt x="1060523" y="136298"/>
                    </a:lnTo>
                    <a:lnTo>
                      <a:pt x="1075958" y="126092"/>
                    </a:lnTo>
                    <a:lnTo>
                      <a:pt x="1091620" y="116114"/>
                    </a:lnTo>
                    <a:lnTo>
                      <a:pt x="1107736" y="106589"/>
                    </a:lnTo>
                    <a:lnTo>
                      <a:pt x="1123852" y="97744"/>
                    </a:lnTo>
                    <a:lnTo>
                      <a:pt x="1140422" y="89126"/>
                    </a:lnTo>
                    <a:lnTo>
                      <a:pt x="1157219" y="80735"/>
                    </a:lnTo>
                    <a:lnTo>
                      <a:pt x="1174243" y="72798"/>
                    </a:lnTo>
                    <a:lnTo>
                      <a:pt x="1191267" y="65314"/>
                    </a:lnTo>
                    <a:lnTo>
                      <a:pt x="1208972" y="58284"/>
                    </a:lnTo>
                    <a:lnTo>
                      <a:pt x="1226450" y="51480"/>
                    </a:lnTo>
                    <a:lnTo>
                      <a:pt x="1244155" y="45357"/>
                    </a:lnTo>
                    <a:lnTo>
                      <a:pt x="1262087" y="39460"/>
                    </a:lnTo>
                    <a:lnTo>
                      <a:pt x="1280473" y="34017"/>
                    </a:lnTo>
                    <a:lnTo>
                      <a:pt x="1298632" y="29028"/>
                    </a:lnTo>
                    <a:lnTo>
                      <a:pt x="1317245" y="24492"/>
                    </a:lnTo>
                    <a:lnTo>
                      <a:pt x="1336085" y="20637"/>
                    </a:lnTo>
                    <a:lnTo>
                      <a:pt x="1354924" y="17009"/>
                    </a:lnTo>
                    <a:lnTo>
                      <a:pt x="1373991" y="13607"/>
                    </a:lnTo>
                    <a:lnTo>
                      <a:pt x="1393285" y="11112"/>
                    </a:lnTo>
                    <a:lnTo>
                      <a:pt x="1412579" y="8617"/>
                    </a:lnTo>
                    <a:lnTo>
                      <a:pt x="1432100" y="7030"/>
                    </a:lnTo>
                    <a:lnTo>
                      <a:pt x="1451848" y="5896"/>
                    </a:lnTo>
                    <a:lnTo>
                      <a:pt x="1471368" y="4989"/>
                    </a:lnTo>
                    <a:lnTo>
                      <a:pt x="1491343" y="4762"/>
                    </a:lnTo>
                    <a:close/>
                    <a:moveTo>
                      <a:pt x="37390" y="0"/>
                    </a:moveTo>
                    <a:lnTo>
                      <a:pt x="41696" y="0"/>
                    </a:lnTo>
                    <a:lnTo>
                      <a:pt x="1155700" y="0"/>
                    </a:lnTo>
                    <a:lnTo>
                      <a:pt x="1140291" y="6808"/>
                    </a:lnTo>
                    <a:lnTo>
                      <a:pt x="1125108" y="13843"/>
                    </a:lnTo>
                    <a:lnTo>
                      <a:pt x="1110152" y="21105"/>
                    </a:lnTo>
                    <a:lnTo>
                      <a:pt x="1095422" y="28821"/>
                    </a:lnTo>
                    <a:lnTo>
                      <a:pt x="1080693" y="36990"/>
                    </a:lnTo>
                    <a:lnTo>
                      <a:pt x="1066417" y="45160"/>
                    </a:lnTo>
                    <a:lnTo>
                      <a:pt x="1051914" y="53784"/>
                    </a:lnTo>
                    <a:lnTo>
                      <a:pt x="1037864" y="62407"/>
                    </a:lnTo>
                    <a:lnTo>
                      <a:pt x="1023814" y="71711"/>
                    </a:lnTo>
                    <a:lnTo>
                      <a:pt x="1010218" y="81016"/>
                    </a:lnTo>
                    <a:lnTo>
                      <a:pt x="996848" y="90547"/>
                    </a:lnTo>
                    <a:lnTo>
                      <a:pt x="983478" y="100305"/>
                    </a:lnTo>
                    <a:lnTo>
                      <a:pt x="970335" y="110517"/>
                    </a:lnTo>
                    <a:lnTo>
                      <a:pt x="957418" y="120956"/>
                    </a:lnTo>
                    <a:lnTo>
                      <a:pt x="944502" y="131622"/>
                    </a:lnTo>
                    <a:lnTo>
                      <a:pt x="932038" y="142515"/>
                    </a:lnTo>
                    <a:lnTo>
                      <a:pt x="919801" y="153635"/>
                    </a:lnTo>
                    <a:lnTo>
                      <a:pt x="907565" y="164981"/>
                    </a:lnTo>
                    <a:lnTo>
                      <a:pt x="895781" y="176328"/>
                    </a:lnTo>
                    <a:lnTo>
                      <a:pt x="884224" y="188129"/>
                    </a:lnTo>
                    <a:lnTo>
                      <a:pt x="872894" y="200156"/>
                    </a:lnTo>
                    <a:lnTo>
                      <a:pt x="861790" y="212411"/>
                    </a:lnTo>
                    <a:lnTo>
                      <a:pt x="850686" y="224892"/>
                    </a:lnTo>
                    <a:lnTo>
                      <a:pt x="840035" y="237374"/>
                    </a:lnTo>
                    <a:lnTo>
                      <a:pt x="829611" y="250309"/>
                    </a:lnTo>
                    <a:lnTo>
                      <a:pt x="819414" y="263471"/>
                    </a:lnTo>
                    <a:lnTo>
                      <a:pt x="809443" y="276633"/>
                    </a:lnTo>
                    <a:lnTo>
                      <a:pt x="799926" y="290249"/>
                    </a:lnTo>
                    <a:lnTo>
                      <a:pt x="790408" y="304092"/>
                    </a:lnTo>
                    <a:lnTo>
                      <a:pt x="781117" y="317708"/>
                    </a:lnTo>
                    <a:lnTo>
                      <a:pt x="772280" y="331778"/>
                    </a:lnTo>
                    <a:lnTo>
                      <a:pt x="763442" y="346075"/>
                    </a:lnTo>
                    <a:lnTo>
                      <a:pt x="41696" y="346075"/>
                    </a:lnTo>
                    <a:lnTo>
                      <a:pt x="37390" y="345848"/>
                    </a:lnTo>
                    <a:lnTo>
                      <a:pt x="33085" y="345394"/>
                    </a:lnTo>
                    <a:lnTo>
                      <a:pt x="29232" y="344260"/>
                    </a:lnTo>
                    <a:lnTo>
                      <a:pt x="25380" y="342671"/>
                    </a:lnTo>
                    <a:lnTo>
                      <a:pt x="21755" y="341083"/>
                    </a:lnTo>
                    <a:lnTo>
                      <a:pt x="18355" y="339040"/>
                    </a:lnTo>
                    <a:lnTo>
                      <a:pt x="15183" y="336544"/>
                    </a:lnTo>
                    <a:lnTo>
                      <a:pt x="12237" y="333821"/>
                    </a:lnTo>
                    <a:lnTo>
                      <a:pt x="9517" y="330871"/>
                    </a:lnTo>
                    <a:lnTo>
                      <a:pt x="7025" y="327693"/>
                    </a:lnTo>
                    <a:lnTo>
                      <a:pt x="4985" y="324063"/>
                    </a:lnTo>
                    <a:lnTo>
                      <a:pt x="3173" y="320432"/>
                    </a:lnTo>
                    <a:lnTo>
                      <a:pt x="2040" y="316801"/>
                    </a:lnTo>
                    <a:lnTo>
                      <a:pt x="907" y="312716"/>
                    </a:lnTo>
                    <a:lnTo>
                      <a:pt x="227" y="308631"/>
                    </a:lnTo>
                    <a:lnTo>
                      <a:pt x="0" y="304319"/>
                    </a:lnTo>
                    <a:lnTo>
                      <a:pt x="0" y="41529"/>
                    </a:lnTo>
                    <a:lnTo>
                      <a:pt x="227" y="37444"/>
                    </a:lnTo>
                    <a:lnTo>
                      <a:pt x="907" y="33359"/>
                    </a:lnTo>
                    <a:lnTo>
                      <a:pt x="2040" y="29275"/>
                    </a:lnTo>
                    <a:lnTo>
                      <a:pt x="3173" y="25417"/>
                    </a:lnTo>
                    <a:lnTo>
                      <a:pt x="4985" y="21786"/>
                    </a:lnTo>
                    <a:lnTo>
                      <a:pt x="7025" y="18382"/>
                    </a:lnTo>
                    <a:lnTo>
                      <a:pt x="9517" y="14978"/>
                    </a:lnTo>
                    <a:lnTo>
                      <a:pt x="12237" y="12255"/>
                    </a:lnTo>
                    <a:lnTo>
                      <a:pt x="15183" y="9531"/>
                    </a:lnTo>
                    <a:lnTo>
                      <a:pt x="18355" y="7035"/>
                    </a:lnTo>
                    <a:lnTo>
                      <a:pt x="21755" y="4993"/>
                    </a:lnTo>
                    <a:lnTo>
                      <a:pt x="25380" y="3177"/>
                    </a:lnTo>
                    <a:lnTo>
                      <a:pt x="29232" y="1815"/>
                    </a:lnTo>
                    <a:lnTo>
                      <a:pt x="33085" y="908"/>
                    </a:lnTo>
                    <a:lnTo>
                      <a:pt x="3739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01066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 animBg="1"/>
          <p:bldP spid="15" grpId="0"/>
          <p:bldP spid="16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2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8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3" presetID="2" presetClass="entr" presetSubtype="4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4" grpId="0" animBg="1"/>
          <p:bldP spid="15" grpId="0"/>
          <p:bldP spid="16" grpId="0" animBg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淘宝网Chenying0907出品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淘宝网Chenying0907出品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淘宝网Chenying0907出品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淘宝网Chenying0907出品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淘宝网Chenying0907出品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淘宝网Chenying0907出品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  <p:sp>
          <p:nvSpPr>
            <p:cNvPr id="10" name="淘宝网Chenying0907出品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</p:grpSp>
      <p:grpSp>
        <p:nvGrpSpPr>
          <p:cNvPr id="11" name="淘宝网Chenying0907出品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淘宝网Chenying0907出品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淘宝网Chenying0907出品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淘宝网Chenying0907出品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淘宝网Chenying0907出品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淘宝网Chenying0907出品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淘宝网Chenying0907出品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发展前景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淘宝网Chenying0907出品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  <a:latin typeface="Impact MT Std" pitchFamily="34" charset="0"/>
              </a:endParaRPr>
            </a:p>
          </p:txBody>
        </p:sp>
        <p:sp>
          <p:nvSpPr>
            <p:cNvPr id="29" name="淘宝网Chenying0907出品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7030A0"/>
                  </a:solidFill>
                  <a:latin typeface="Impact MT Std" pitchFamily="34" charset="0"/>
                </a:rPr>
                <a:t>04</a:t>
              </a:r>
              <a:endParaRPr lang="zh-CN" altLang="en-US" sz="2800" dirty="0">
                <a:solidFill>
                  <a:srgbClr val="7030A0"/>
                </a:solidFill>
                <a:latin typeface="Impact MT Std" pitchFamily="34" charset="0"/>
              </a:endParaRPr>
            </a:p>
          </p:txBody>
        </p:sp>
      </p:grpSp>
      <p:sp>
        <p:nvSpPr>
          <p:cNvPr id="22" name="KSO_Shape"/>
          <p:cNvSpPr>
            <a:spLocks/>
          </p:cNvSpPr>
          <p:nvPr/>
        </p:nvSpPr>
        <p:spPr bwMode="auto">
          <a:xfrm>
            <a:off x="3217267" y="2874540"/>
            <a:ext cx="792088" cy="67327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565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淘宝网Chenying0907出品 15"/>
          <p:cNvGrpSpPr/>
          <p:nvPr/>
        </p:nvGrpSpPr>
        <p:grpSpPr>
          <a:xfrm>
            <a:off x="0" y="2932514"/>
            <a:ext cx="12192000" cy="1216566"/>
            <a:chOff x="0" y="3516042"/>
            <a:chExt cx="12192000" cy="1216566"/>
          </a:xfrm>
        </p:grpSpPr>
        <p:sp>
          <p:nvSpPr>
            <p:cNvPr id="17" name="淘宝网Chenying0907出品 16"/>
            <p:cNvSpPr/>
            <p:nvPr/>
          </p:nvSpPr>
          <p:spPr>
            <a:xfrm>
              <a:off x="0" y="3516042"/>
              <a:ext cx="12192000" cy="12165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淘宝网Chenying0907出品 17"/>
            <p:cNvCxnSpPr>
              <a:stCxn id="17" idx="1"/>
            </p:cNvCxnSpPr>
            <p:nvPr/>
          </p:nvCxnSpPr>
          <p:spPr>
            <a:xfrm flipV="1">
              <a:off x="0" y="4085368"/>
              <a:ext cx="12192000" cy="38957"/>
            </a:xfrm>
            <a:prstGeom prst="line">
              <a:avLst/>
            </a:prstGeom>
            <a:ln w="22225">
              <a:solidFill>
                <a:schemeClr val="bg1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淘宝网Chenying0907出品 18"/>
          <p:cNvGrpSpPr/>
          <p:nvPr/>
        </p:nvGrpSpPr>
        <p:grpSpPr>
          <a:xfrm>
            <a:off x="1902229" y="2636912"/>
            <a:ext cx="828285" cy="991631"/>
            <a:chOff x="1057027" y="2636912"/>
            <a:chExt cx="828285" cy="991631"/>
          </a:xfrm>
        </p:grpSpPr>
        <p:grpSp>
          <p:nvGrpSpPr>
            <p:cNvPr id="20" name="淘宝网Chenying0907出品 19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22" name="淘宝网Chenying0907出品 21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23" name="淘宝网Chenying0907出品 22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24" name="淘宝网Chenying0907出品 23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5" name="淘宝网Chenying0907出品 24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FB850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FFB850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21" name="淘宝网Chenying0907出品 9"/>
            <p:cNvSpPr txBox="1"/>
            <p:nvPr/>
          </p:nvSpPr>
          <p:spPr>
            <a:xfrm>
              <a:off x="1147929" y="2874422"/>
              <a:ext cx="650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2011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26" name="淘宝网Chenying0907出品 25"/>
          <p:cNvSpPr/>
          <p:nvPr/>
        </p:nvSpPr>
        <p:spPr>
          <a:xfrm>
            <a:off x="1532470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淘宝网Chenying0907出品 26"/>
          <p:cNvGrpSpPr/>
          <p:nvPr/>
        </p:nvGrpSpPr>
        <p:grpSpPr>
          <a:xfrm>
            <a:off x="3810248" y="2636912"/>
            <a:ext cx="828285" cy="991631"/>
            <a:chOff x="1057027" y="2636912"/>
            <a:chExt cx="828285" cy="991631"/>
          </a:xfrm>
        </p:grpSpPr>
        <p:grpSp>
          <p:nvGrpSpPr>
            <p:cNvPr id="28" name="淘宝网Chenying0907出品 27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30" name="淘宝网Chenying0907出品 29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1" name="淘宝网Chenying0907出品 30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32" name="淘宝网Chenying0907出品 31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3" name="淘宝网Chenying0907出品 32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00ACBE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29" name="淘宝网Chenying0907出品 9"/>
            <p:cNvSpPr txBox="1"/>
            <p:nvPr/>
          </p:nvSpPr>
          <p:spPr>
            <a:xfrm>
              <a:off x="1137499" y="2874422"/>
              <a:ext cx="6504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2012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34" name="淘宝网Chenying0907出品 33"/>
          <p:cNvSpPr/>
          <p:nvPr/>
        </p:nvSpPr>
        <p:spPr>
          <a:xfrm>
            <a:off x="3486405" y="170080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00ACB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淘宝网Chenying0907出品 34"/>
          <p:cNvGrpSpPr/>
          <p:nvPr/>
        </p:nvGrpSpPr>
        <p:grpSpPr>
          <a:xfrm>
            <a:off x="5728372" y="2636912"/>
            <a:ext cx="828285" cy="991631"/>
            <a:chOff x="1057027" y="2636912"/>
            <a:chExt cx="828285" cy="991631"/>
          </a:xfrm>
        </p:grpSpPr>
        <p:grpSp>
          <p:nvGrpSpPr>
            <p:cNvPr id="36" name="淘宝网Chenying0907出品 35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38" name="淘宝网Chenying0907出品 37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39" name="淘宝网Chenying0907出品 38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40" name="淘宝网Chenying0907出品 39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1" name="淘宝网Chenying0907出品 40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8353D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37" name="淘宝网Chenying0907出品 9"/>
            <p:cNvSpPr txBox="1"/>
            <p:nvPr/>
          </p:nvSpPr>
          <p:spPr>
            <a:xfrm>
              <a:off x="1138210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2013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42" name="淘宝网Chenying0907出品 41"/>
          <p:cNvSpPr/>
          <p:nvPr/>
        </p:nvSpPr>
        <p:spPr>
          <a:xfrm>
            <a:off x="5358613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淘宝网Chenying0907出品 42"/>
          <p:cNvGrpSpPr/>
          <p:nvPr/>
        </p:nvGrpSpPr>
        <p:grpSpPr>
          <a:xfrm>
            <a:off x="7636391" y="2636912"/>
            <a:ext cx="828285" cy="991631"/>
            <a:chOff x="1057027" y="2636912"/>
            <a:chExt cx="828285" cy="991631"/>
          </a:xfrm>
        </p:grpSpPr>
        <p:grpSp>
          <p:nvGrpSpPr>
            <p:cNvPr id="44" name="淘宝网Chenying0907出品 43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46" name="淘宝网Chenying0907出品 45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47" name="淘宝网Chenying0907出品 46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48" name="淘宝网Chenying0907出品 47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9" name="淘宝网Chenying0907出品 48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45" name="淘宝网Chenying0907出品 9"/>
            <p:cNvSpPr txBox="1"/>
            <p:nvPr/>
          </p:nvSpPr>
          <p:spPr>
            <a:xfrm>
              <a:off x="1128491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2014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50" name="淘宝网Chenying0907出品 49"/>
          <p:cNvSpPr/>
          <p:nvPr/>
        </p:nvSpPr>
        <p:spPr>
          <a:xfrm>
            <a:off x="7312548" y="170080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663A77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淘宝网Chenying0907出品 50"/>
          <p:cNvGrpSpPr/>
          <p:nvPr/>
        </p:nvGrpSpPr>
        <p:grpSpPr>
          <a:xfrm>
            <a:off x="9688812" y="2636912"/>
            <a:ext cx="828285" cy="991631"/>
            <a:chOff x="1057027" y="2636912"/>
            <a:chExt cx="828285" cy="991631"/>
          </a:xfrm>
        </p:grpSpPr>
        <p:grpSp>
          <p:nvGrpSpPr>
            <p:cNvPr id="52" name="淘宝网Chenying0907出品 51"/>
            <p:cNvGrpSpPr/>
            <p:nvPr/>
          </p:nvGrpSpPr>
          <p:grpSpPr>
            <a:xfrm>
              <a:off x="1057027" y="2636912"/>
              <a:ext cx="828285" cy="991631"/>
              <a:chOff x="2650922" y="1870312"/>
              <a:chExt cx="828285" cy="991631"/>
            </a:xfrm>
          </p:grpSpPr>
          <p:sp>
            <p:nvSpPr>
              <p:cNvPr id="54" name="淘宝网Chenying0907出品 53"/>
              <p:cNvSpPr/>
              <p:nvPr/>
            </p:nvSpPr>
            <p:spPr>
              <a:xfrm>
                <a:off x="2650922" y="2677524"/>
                <a:ext cx="828285" cy="18441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313131">
                      <a:alpha val="0"/>
                    </a:srgbClr>
                  </a:gs>
                  <a:gs pos="0">
                    <a:schemeClr val="tx1">
                      <a:alpha val="5000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55" name="淘宝网Chenying0907出品 54"/>
              <p:cNvGrpSpPr/>
              <p:nvPr/>
            </p:nvGrpSpPr>
            <p:grpSpPr>
              <a:xfrm>
                <a:off x="2688315" y="1870312"/>
                <a:ext cx="747327" cy="883823"/>
                <a:chOff x="2688315" y="1870312"/>
                <a:chExt cx="747327" cy="883823"/>
              </a:xfrm>
            </p:grpSpPr>
            <p:sp>
              <p:nvSpPr>
                <p:cNvPr id="56" name="淘宝网Chenying0907出品 55"/>
                <p:cNvSpPr/>
                <p:nvPr/>
              </p:nvSpPr>
              <p:spPr>
                <a:xfrm>
                  <a:off x="2688315" y="1870312"/>
                  <a:ext cx="747327" cy="883823"/>
                </a:xfrm>
                <a:custGeom>
                  <a:avLst/>
                  <a:gdLst>
                    <a:gd name="connsiteX0" fmla="*/ 1066106 w 2132212"/>
                    <a:gd name="connsiteY0" fmla="*/ 0 h 2521653"/>
                    <a:gd name="connsiteX1" fmla="*/ 1819957 w 2132212"/>
                    <a:gd name="connsiteY1" fmla="*/ 312255 h 2521653"/>
                    <a:gd name="connsiteX2" fmla="*/ 1819957 w 2132212"/>
                    <a:gd name="connsiteY2" fmla="*/ 1819957 h 2521653"/>
                    <a:gd name="connsiteX3" fmla="*/ 1721535 w 2132212"/>
                    <a:gd name="connsiteY3" fmla="*/ 1918379 h 2521653"/>
                    <a:gd name="connsiteX4" fmla="*/ 1375925 w 2132212"/>
                    <a:gd name="connsiteY4" fmla="*/ 2263989 h 2521653"/>
                    <a:gd name="connsiteX5" fmla="*/ 1155139 w 2132212"/>
                    <a:gd name="connsiteY5" fmla="*/ 2484775 h 2521653"/>
                    <a:gd name="connsiteX6" fmla="*/ 977073 w 2132212"/>
                    <a:gd name="connsiteY6" fmla="*/ 2484775 h 2521653"/>
                    <a:gd name="connsiteX7" fmla="*/ 630260 w 2132212"/>
                    <a:gd name="connsiteY7" fmla="*/ 2137962 h 2521653"/>
                    <a:gd name="connsiteX8" fmla="*/ 410678 w 2132212"/>
                    <a:gd name="connsiteY8" fmla="*/ 1918379 h 2521653"/>
                    <a:gd name="connsiteX9" fmla="*/ 312255 w 2132212"/>
                    <a:gd name="connsiteY9" fmla="*/ 1819957 h 2521653"/>
                    <a:gd name="connsiteX10" fmla="*/ 312255 w 2132212"/>
                    <a:gd name="connsiteY10" fmla="*/ 312255 h 2521653"/>
                    <a:gd name="connsiteX11" fmla="*/ 1066106 w 2132212"/>
                    <a:gd name="connsiteY11" fmla="*/ 0 h 25216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32212" h="2521653">
                      <a:moveTo>
                        <a:pt x="1066106" y="0"/>
                      </a:moveTo>
                      <a:cubicBezTo>
                        <a:pt x="1338947" y="0"/>
                        <a:pt x="1611787" y="104085"/>
                        <a:pt x="1819957" y="312255"/>
                      </a:cubicBezTo>
                      <a:cubicBezTo>
                        <a:pt x="2236297" y="728596"/>
                        <a:pt x="2236297" y="1403617"/>
                        <a:pt x="1819957" y="1819957"/>
                      </a:cubicBezTo>
                      <a:lnTo>
                        <a:pt x="1721535" y="1918379"/>
                      </a:lnTo>
                      <a:lnTo>
                        <a:pt x="1375925" y="2263989"/>
                      </a:lnTo>
                      <a:lnTo>
                        <a:pt x="1155139" y="2484775"/>
                      </a:lnTo>
                      <a:cubicBezTo>
                        <a:pt x="1105968" y="2533946"/>
                        <a:pt x="1026245" y="2533946"/>
                        <a:pt x="977073" y="2484775"/>
                      </a:cubicBezTo>
                      <a:lnTo>
                        <a:pt x="630260" y="2137962"/>
                      </a:lnTo>
                      <a:lnTo>
                        <a:pt x="410678" y="1918379"/>
                      </a:lnTo>
                      <a:lnTo>
                        <a:pt x="312255" y="1819957"/>
                      </a:lnTo>
                      <a:cubicBezTo>
                        <a:pt x="-104085" y="1403617"/>
                        <a:pt x="-104085" y="728596"/>
                        <a:pt x="312255" y="312255"/>
                      </a:cubicBezTo>
                      <a:cubicBezTo>
                        <a:pt x="520425" y="104085"/>
                        <a:pt x="793266" y="0"/>
                        <a:pt x="106610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95000"/>
                  </a:schemeClr>
                </a:solidFill>
                <a:ln w="19050">
                  <a:gradFill flip="none" rotWithShape="1">
                    <a:gsLst>
                      <a:gs pos="19000">
                        <a:schemeClr val="bg1"/>
                      </a:gs>
                      <a:gs pos="100000">
                        <a:srgbClr val="B2B2B2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淘宝网Chenying0907出品 56"/>
                <p:cNvSpPr/>
                <p:nvPr/>
              </p:nvSpPr>
              <p:spPr>
                <a:xfrm>
                  <a:off x="2794670" y="1974141"/>
                  <a:ext cx="527693" cy="527693"/>
                </a:xfrm>
                <a:prstGeom prst="ellipse">
                  <a:avLst/>
                </a:prstGeom>
                <a:solidFill>
                  <a:srgbClr val="FFB850"/>
                </a:solidFill>
                <a:ln>
                  <a:gradFill flip="none" rotWithShape="1">
                    <a:gsLst>
                      <a:gs pos="0">
                        <a:schemeClr val="bg1">
                          <a:lumMod val="75000"/>
                        </a:schemeClr>
                      </a:gs>
                      <a:gs pos="100000">
                        <a:schemeClr val="bg1"/>
                      </a:gs>
                    </a:gsLst>
                    <a:lin ang="2700000" scaled="1"/>
                    <a:tileRect/>
                  </a:gra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</p:grpSp>
        <p:sp>
          <p:nvSpPr>
            <p:cNvPr id="53" name="淘宝网Chenying0907出品 9"/>
            <p:cNvSpPr txBox="1"/>
            <p:nvPr/>
          </p:nvSpPr>
          <p:spPr>
            <a:xfrm>
              <a:off x="1138210" y="2852936"/>
              <a:ext cx="69398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 smtClean="0">
                  <a:solidFill>
                    <a:schemeClr val="bg1"/>
                  </a:solidFill>
                  <a:latin typeface="Impact MT Std" pitchFamily="34" charset="0"/>
                </a:rPr>
                <a:t>2015</a:t>
              </a:r>
              <a:endParaRPr lang="zh-CN" altLang="en-US" sz="1600" dirty="0">
                <a:solidFill>
                  <a:schemeClr val="bg1"/>
                </a:solidFill>
                <a:latin typeface="Impact MT Std" pitchFamily="34" charset="0"/>
              </a:endParaRPr>
            </a:p>
          </p:txBody>
        </p:sp>
      </p:grpSp>
      <p:sp>
        <p:nvSpPr>
          <p:cNvPr id="58" name="淘宝网Chenying0907出品 57"/>
          <p:cNvSpPr/>
          <p:nvPr/>
        </p:nvSpPr>
        <p:spPr>
          <a:xfrm>
            <a:off x="9319053" y="4221088"/>
            <a:ext cx="1459054" cy="8863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此处添加文字做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详细的文字说明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593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6" grpId="0"/>
      <p:bldP spid="34" grpId="0"/>
      <p:bldP spid="42" grpId="0"/>
      <p:bldP spid="50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06" y="2952328"/>
            <a:ext cx="6895981" cy="393305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高瞻远瞩</a:t>
            </a:r>
            <a:endParaRPr lang="zh-CN" altLang="en-US" sz="40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 smtClean="0">
                <a:solidFill>
                  <a:srgbClr val="01ACBE"/>
                </a:solidFill>
                <a:latin typeface="微软雅黑" pitchFamily="34" charset="-122"/>
                <a:ea typeface="微软雅黑" pitchFamily="34" charset="-122"/>
              </a:rPr>
              <a:t>制胜未来</a:t>
            </a:r>
            <a:endParaRPr lang="zh-CN" altLang="en-US" sz="4000" b="1" dirty="0">
              <a:solidFill>
                <a:srgbClr val="01ACB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9" name="淘宝网Chenying0907出品 18"/>
          <p:cNvGrpSpPr/>
          <p:nvPr/>
        </p:nvGrpSpPr>
        <p:grpSpPr>
          <a:xfrm>
            <a:off x="6961682" y="1021492"/>
            <a:ext cx="1378644" cy="1221883"/>
            <a:chOff x="3295850" y="2263222"/>
            <a:chExt cx="2643765" cy="2343151"/>
          </a:xfrm>
        </p:grpSpPr>
        <p:sp>
          <p:nvSpPr>
            <p:cNvPr id="2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3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4" name="淘宝网Chenying0907出品 23"/>
          <p:cNvGrpSpPr/>
          <p:nvPr/>
        </p:nvGrpSpPr>
        <p:grpSpPr>
          <a:xfrm>
            <a:off x="6961682" y="2483532"/>
            <a:ext cx="1378644" cy="1221883"/>
            <a:chOff x="3295850" y="2263222"/>
            <a:chExt cx="2643765" cy="2343151"/>
          </a:xfrm>
        </p:grpSpPr>
        <p:sp>
          <p:nvSpPr>
            <p:cNvPr id="2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淘宝网Chenying0907出品 28"/>
          <p:cNvGrpSpPr/>
          <p:nvPr/>
        </p:nvGrpSpPr>
        <p:grpSpPr>
          <a:xfrm>
            <a:off x="6961682" y="3988595"/>
            <a:ext cx="1378644" cy="1221883"/>
            <a:chOff x="3295850" y="2263222"/>
            <a:chExt cx="2643765" cy="2343151"/>
          </a:xfrm>
        </p:grpSpPr>
        <p:sp>
          <p:nvSpPr>
            <p:cNvPr id="3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淘宝网Chenying0907出品 33"/>
          <p:cNvGrpSpPr/>
          <p:nvPr/>
        </p:nvGrpSpPr>
        <p:grpSpPr>
          <a:xfrm>
            <a:off x="6961682" y="5446499"/>
            <a:ext cx="1378644" cy="1221883"/>
            <a:chOff x="3295850" y="2263222"/>
            <a:chExt cx="2643765" cy="2343151"/>
          </a:xfrm>
        </p:grpSpPr>
        <p:sp>
          <p:nvSpPr>
            <p:cNvPr id="3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淘宝网Chenying0907出品 5"/>
            <p:cNvSpPr>
              <a:spLocks/>
            </p:cNvSpPr>
            <p:nvPr/>
          </p:nvSpPr>
          <p:spPr bwMode="auto">
            <a:xfrm rot="10800000">
              <a:off x="3548875" y="2523401"/>
              <a:ext cx="2056649" cy="1822793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6889675" y="126876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494479" y="1268760"/>
            <a:ext cx="29317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 smtClean="0">
                <a:solidFill>
                  <a:srgbClr val="FFB850"/>
                </a:solidFill>
              </a:rPr>
              <a:t>无论一小步还是一大步</a:t>
            </a:r>
            <a:endParaRPr lang="en-US" altLang="zh-CN" sz="1800" b="1" dirty="0" smtClean="0">
              <a:solidFill>
                <a:srgbClr val="FFB850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FFB850"/>
                </a:solidFill>
              </a:rPr>
              <a:t>都</a:t>
            </a:r>
            <a:r>
              <a:rPr lang="zh-CN" altLang="en-US" sz="1800" b="1" dirty="0" smtClean="0">
                <a:solidFill>
                  <a:srgbClr val="FFB850"/>
                </a:solidFill>
              </a:rPr>
              <a:t>要带动人类的进步</a:t>
            </a:r>
            <a:endParaRPr lang="en-US" altLang="zh-CN" sz="1800" b="1" dirty="0">
              <a:solidFill>
                <a:srgbClr val="FFB85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99869" y="271636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476988" y="2708920"/>
            <a:ext cx="2427644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01ACBE"/>
                </a:solidFill>
              </a:rPr>
              <a:t>发展</a:t>
            </a:r>
            <a:r>
              <a:rPr lang="zh-CN" altLang="en-US" sz="1800" b="1" dirty="0" smtClean="0">
                <a:solidFill>
                  <a:srgbClr val="01ACBE"/>
                </a:solidFill>
              </a:rPr>
              <a:t>员工  成就</a:t>
            </a:r>
            <a:r>
              <a:rPr lang="zh-CN" altLang="en-US" sz="1800" b="1" dirty="0">
                <a:solidFill>
                  <a:srgbClr val="01ACBE"/>
                </a:solidFill>
              </a:rPr>
              <a:t>客户</a:t>
            </a:r>
            <a:endParaRPr lang="en-US" altLang="zh-CN" sz="1800" b="1" dirty="0">
              <a:solidFill>
                <a:srgbClr val="01ACBE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800" b="1" dirty="0">
                <a:solidFill>
                  <a:srgbClr val="01ACBE"/>
                </a:solidFill>
              </a:rPr>
              <a:t>回报</a:t>
            </a:r>
            <a:r>
              <a:rPr lang="zh-CN" altLang="en-US" sz="1800" b="1" dirty="0" smtClean="0">
                <a:solidFill>
                  <a:srgbClr val="01ACBE"/>
                </a:solidFill>
              </a:rPr>
              <a:t>股东  强大</a:t>
            </a:r>
            <a:r>
              <a:rPr lang="zh-CN" altLang="en-US" sz="1800" b="1" dirty="0">
                <a:solidFill>
                  <a:srgbClr val="01ACBE"/>
                </a:solidFill>
              </a:rPr>
              <a:t>国家</a:t>
            </a:r>
            <a:endParaRPr lang="en-US" altLang="zh-CN" sz="1800" b="1" dirty="0">
              <a:solidFill>
                <a:srgbClr val="01ACBE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889675" y="418217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73851" y="4459857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F8353D"/>
                </a:solidFill>
              </a:rPr>
              <a:t>合作共</a:t>
            </a:r>
            <a:r>
              <a:rPr lang="zh-CN" altLang="en-US" sz="1800" b="1" dirty="0" smtClean="0">
                <a:solidFill>
                  <a:srgbClr val="F8353D"/>
                </a:solidFill>
              </a:rPr>
              <a:t>赢  务实</a:t>
            </a:r>
            <a:r>
              <a:rPr lang="zh-CN" altLang="en-US" sz="1800" b="1" dirty="0">
                <a:solidFill>
                  <a:srgbClr val="F8353D"/>
                </a:solidFill>
              </a:rPr>
              <a:t>创新</a:t>
            </a:r>
            <a:endParaRPr lang="en-US" altLang="zh-CN" sz="1800" b="1" dirty="0">
              <a:solidFill>
                <a:srgbClr val="F8353D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89675" y="5622339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8473851" y="5960122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b="1" dirty="0" smtClean="0">
                <a:solidFill>
                  <a:srgbClr val="7030A0"/>
                </a:solidFill>
              </a:rPr>
              <a:t>诚信  务实  敬业  创新</a:t>
            </a:r>
            <a:endParaRPr lang="en-US" altLang="zh-CN" sz="1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25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800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1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60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4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70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200"/>
                            </p:stCondLst>
                            <p:childTnLst>
                              <p:par>
                                <p:cTn id="8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500"/>
                            </p:stCondLst>
                            <p:childTnLst>
                              <p:par>
                                <p:cTn id="9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7" grpId="0"/>
      <p:bldP spid="1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淘宝网Chenying0907出品 15"/>
          <p:cNvSpPr>
            <a:spLocks noChangeArrowheads="1"/>
          </p:cNvSpPr>
          <p:nvPr/>
        </p:nvSpPr>
        <p:spPr bwMode="auto">
          <a:xfrm>
            <a:off x="1633091" y="1222426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。在此录入上述图表的综合说明，在此录入上述图表的综合描述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。在此录入上述图表的综合说明，在此录入上述图表的综合描述说明。在此录入上述图表的综合说明，在此录入上述图表的综合描述说明。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17" name="淘宝网Chenying0907出品 16"/>
          <p:cNvGrpSpPr/>
          <p:nvPr/>
        </p:nvGrpSpPr>
        <p:grpSpPr>
          <a:xfrm>
            <a:off x="4729435" y="2692585"/>
            <a:ext cx="2664296" cy="3296830"/>
            <a:chOff x="865232" y="1286330"/>
            <a:chExt cx="4013321" cy="4966128"/>
          </a:xfrm>
        </p:grpSpPr>
        <p:pic>
          <p:nvPicPr>
            <p:cNvPr id="18" name="淘宝网Chenying0907出品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5354" t="8440" r="6203" b="10137"/>
            <a:stretch/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9" name="淘宝网Chenying0907出品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54" name="淘宝网Chenying0907出品 53"/>
          <p:cNvGrpSpPr/>
          <p:nvPr/>
        </p:nvGrpSpPr>
        <p:grpSpPr>
          <a:xfrm>
            <a:off x="937223" y="3115825"/>
            <a:ext cx="1160077" cy="1028169"/>
            <a:chOff x="3295850" y="2263222"/>
            <a:chExt cx="2643765" cy="2343151"/>
          </a:xfrm>
        </p:grpSpPr>
        <p:sp>
          <p:nvSpPr>
            <p:cNvPr id="56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58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FB85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59" name="淘宝网Chenying0907出品 58"/>
          <p:cNvGrpSpPr/>
          <p:nvPr/>
        </p:nvGrpSpPr>
        <p:grpSpPr>
          <a:xfrm>
            <a:off x="940050" y="4569278"/>
            <a:ext cx="1160076" cy="1028168"/>
            <a:chOff x="3295850" y="2263222"/>
            <a:chExt cx="2643765" cy="2343151"/>
          </a:xfrm>
        </p:grpSpPr>
        <p:sp>
          <p:nvSpPr>
            <p:cNvPr id="61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63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01ACBE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64" name="淘宝网Chenying0907出品 63"/>
          <p:cNvGrpSpPr/>
          <p:nvPr/>
        </p:nvGrpSpPr>
        <p:grpSpPr>
          <a:xfrm>
            <a:off x="2183244" y="4633530"/>
            <a:ext cx="2330167" cy="979572"/>
            <a:chOff x="3457192" y="3925490"/>
            <a:chExt cx="2680450" cy="979572"/>
          </a:xfrm>
        </p:grpSpPr>
        <p:sp>
          <p:nvSpPr>
            <p:cNvPr id="65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7" name="淘宝网Chenying0907出品 85"/>
          <p:cNvSpPr txBox="1"/>
          <p:nvPr/>
        </p:nvSpPr>
        <p:spPr>
          <a:xfrm>
            <a:off x="1227720" y="48378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68" name="淘宝网Chenying0907出品 67"/>
          <p:cNvGrpSpPr/>
          <p:nvPr/>
        </p:nvGrpSpPr>
        <p:grpSpPr>
          <a:xfrm>
            <a:off x="2183244" y="3185730"/>
            <a:ext cx="2330167" cy="987212"/>
            <a:chOff x="3457192" y="3925490"/>
            <a:chExt cx="2680450" cy="987212"/>
          </a:xfrm>
        </p:grpSpPr>
        <p:sp>
          <p:nvSpPr>
            <p:cNvPr id="69" name="淘宝网Chenying0907出品 9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1" name="淘宝网Chenying0907出品 94"/>
          <p:cNvSpPr txBox="1"/>
          <p:nvPr/>
        </p:nvSpPr>
        <p:spPr>
          <a:xfrm>
            <a:off x="1227720" y="33900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72" name="淘宝网Chenying0907出品 71"/>
          <p:cNvGrpSpPr/>
          <p:nvPr/>
        </p:nvGrpSpPr>
        <p:grpSpPr>
          <a:xfrm>
            <a:off x="7753771" y="3115825"/>
            <a:ext cx="1160077" cy="1028169"/>
            <a:chOff x="3295850" y="2263222"/>
            <a:chExt cx="2643765" cy="2343151"/>
          </a:xfrm>
        </p:grpSpPr>
        <p:sp>
          <p:nvSpPr>
            <p:cNvPr id="74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76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77" name="淘宝网Chenying0907出品 76"/>
          <p:cNvGrpSpPr/>
          <p:nvPr/>
        </p:nvGrpSpPr>
        <p:grpSpPr>
          <a:xfrm>
            <a:off x="7756598" y="4569278"/>
            <a:ext cx="1160076" cy="1028168"/>
            <a:chOff x="3295850" y="2263222"/>
            <a:chExt cx="2643765" cy="2343151"/>
          </a:xfrm>
        </p:grpSpPr>
        <p:sp>
          <p:nvSpPr>
            <p:cNvPr id="79" name="淘宝网Chenying0907出品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81" name="淘宝网Chenying0907出品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7030A0"/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82" name="淘宝网Chenying0907出品 81"/>
          <p:cNvGrpSpPr/>
          <p:nvPr/>
        </p:nvGrpSpPr>
        <p:grpSpPr>
          <a:xfrm>
            <a:off x="8999792" y="4633530"/>
            <a:ext cx="2330167" cy="979572"/>
            <a:chOff x="3457192" y="3925490"/>
            <a:chExt cx="2680450" cy="979572"/>
          </a:xfrm>
        </p:grpSpPr>
        <p:sp>
          <p:nvSpPr>
            <p:cNvPr id="83" name="淘宝网Chenying0907出品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4" name="淘宝网Chenying0907出品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5" name="淘宝网Chenying0907出品 85"/>
          <p:cNvSpPr txBox="1"/>
          <p:nvPr/>
        </p:nvSpPr>
        <p:spPr>
          <a:xfrm>
            <a:off x="8044268" y="48378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86" name="淘宝网Chenying0907出品 85"/>
          <p:cNvGrpSpPr/>
          <p:nvPr/>
        </p:nvGrpSpPr>
        <p:grpSpPr>
          <a:xfrm>
            <a:off x="8999792" y="3185730"/>
            <a:ext cx="2330167" cy="987212"/>
            <a:chOff x="3457192" y="3925490"/>
            <a:chExt cx="2680450" cy="987212"/>
          </a:xfrm>
        </p:grpSpPr>
        <p:sp>
          <p:nvSpPr>
            <p:cNvPr id="87" name="淘宝网Chenying0907出品 97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淘宝网Chenying0907出品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9" name="淘宝网Chenying0907出品 94"/>
          <p:cNvSpPr txBox="1"/>
          <p:nvPr/>
        </p:nvSpPr>
        <p:spPr>
          <a:xfrm>
            <a:off x="8044268" y="3390060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46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/>
      <p:bldP spid="67" grpId="0"/>
      <p:bldP spid="71" grpId="0"/>
      <p:bldP spid="85" grpId="0"/>
      <p:bldP spid="8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淘宝网Chenying0907出品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淘宝网Chenying0907出品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淘宝网Chenying0907出品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淘宝网Chenying0907出品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淘宝网Chenying0907出品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30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16" name="图表 15"/>
          <p:cNvGraphicFramePr/>
          <p:nvPr>
            <p:extLst>
              <p:ext uri="{D42A27DB-BD31-4B8C-83A1-F6EECF244321}">
                <p14:modId xmlns:p14="http://schemas.microsoft.com/office/powerpoint/2010/main" val="1021744318"/>
              </p:ext>
            </p:extLst>
          </p:nvPr>
        </p:nvGraphicFramePr>
        <p:xfrm>
          <a:off x="498073" y="1628800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图表 16"/>
          <p:cNvGraphicFramePr/>
          <p:nvPr>
            <p:extLst>
              <p:ext uri="{D42A27DB-BD31-4B8C-83A1-F6EECF244321}">
                <p14:modId xmlns:p14="http://schemas.microsoft.com/office/powerpoint/2010/main" val="800529465"/>
              </p:ext>
            </p:extLst>
          </p:nvPr>
        </p:nvGraphicFramePr>
        <p:xfrm>
          <a:off x="2854599" y="1649985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3059984621"/>
              </p:ext>
            </p:extLst>
          </p:nvPr>
        </p:nvGraphicFramePr>
        <p:xfrm>
          <a:off x="5211125" y="1649985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1948099274"/>
              </p:ext>
            </p:extLst>
          </p:nvPr>
        </p:nvGraphicFramePr>
        <p:xfrm>
          <a:off x="7659865" y="1661846"/>
          <a:ext cx="4126277" cy="23535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0" name="淘宝网Chenying0907出品 179"/>
          <p:cNvSpPr txBox="1"/>
          <p:nvPr/>
        </p:nvSpPr>
        <p:spPr>
          <a:xfrm>
            <a:off x="1864858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01ACBE"/>
                </a:solidFill>
                <a:latin typeface="Impact MT Std" pitchFamily="34" charset="0"/>
              </a:rPr>
              <a:t>30</a:t>
            </a:r>
            <a:r>
              <a:rPr lang="en-US" altLang="zh-CN" sz="2000" dirty="0" smtClean="0">
                <a:solidFill>
                  <a:srgbClr val="01ACBE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01ACBE"/>
              </a:solidFill>
              <a:latin typeface="Impact MT Std" pitchFamily="34" charset="0"/>
            </a:endParaRPr>
          </a:p>
        </p:txBody>
      </p:sp>
      <p:sp>
        <p:nvSpPr>
          <p:cNvPr id="21" name="淘宝网Chenying0907出品 180"/>
          <p:cNvSpPr txBox="1"/>
          <p:nvPr/>
        </p:nvSpPr>
        <p:spPr>
          <a:xfrm>
            <a:off x="4209601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FB850"/>
                </a:solidFill>
                <a:latin typeface="Impact MT Std" pitchFamily="34" charset="0"/>
              </a:rPr>
              <a:t>5</a:t>
            </a:r>
            <a:r>
              <a:rPr lang="en-US" altLang="zh-CN" sz="3200" dirty="0" smtClean="0">
                <a:solidFill>
                  <a:srgbClr val="FFB850"/>
                </a:solidFill>
                <a:latin typeface="Impact MT Std" pitchFamily="34" charset="0"/>
              </a:rPr>
              <a:t>0</a:t>
            </a:r>
            <a:r>
              <a:rPr lang="en-US" altLang="zh-CN" sz="2000" dirty="0" smtClean="0">
                <a:solidFill>
                  <a:srgbClr val="FFB850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FFB850"/>
              </a:solidFill>
              <a:latin typeface="Impact MT Std" pitchFamily="34" charset="0"/>
            </a:endParaRPr>
          </a:p>
        </p:txBody>
      </p:sp>
      <p:sp>
        <p:nvSpPr>
          <p:cNvPr id="22" name="淘宝网Chenying0907出品 181"/>
          <p:cNvSpPr txBox="1"/>
          <p:nvPr/>
        </p:nvSpPr>
        <p:spPr>
          <a:xfrm>
            <a:off x="6554344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solidFill>
                  <a:srgbClr val="F8353D"/>
                </a:solidFill>
                <a:latin typeface="Impact MT Std" pitchFamily="34" charset="0"/>
              </a:rPr>
              <a:t>8</a:t>
            </a:r>
            <a:r>
              <a:rPr lang="en-US" altLang="zh-CN" sz="3200" dirty="0" smtClean="0">
                <a:solidFill>
                  <a:srgbClr val="F8353D"/>
                </a:solidFill>
                <a:latin typeface="Impact MT Std" pitchFamily="34" charset="0"/>
              </a:rPr>
              <a:t>0</a:t>
            </a:r>
            <a:r>
              <a:rPr lang="en-US" altLang="zh-CN" sz="2000" dirty="0" smtClean="0">
                <a:solidFill>
                  <a:srgbClr val="F8353D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F8353D"/>
              </a:solidFill>
              <a:latin typeface="Impact MT Std" pitchFamily="34" charset="0"/>
            </a:endParaRPr>
          </a:p>
        </p:txBody>
      </p:sp>
      <p:sp>
        <p:nvSpPr>
          <p:cNvPr id="23" name="淘宝网Chenying0907出品 182"/>
          <p:cNvSpPr txBox="1"/>
          <p:nvPr/>
        </p:nvSpPr>
        <p:spPr>
          <a:xfrm>
            <a:off x="8958001" y="2546250"/>
            <a:ext cx="12583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 smtClean="0">
                <a:solidFill>
                  <a:srgbClr val="663A77"/>
                </a:solidFill>
                <a:latin typeface="Impact MT Std" pitchFamily="34" charset="0"/>
              </a:rPr>
              <a:t>100</a:t>
            </a:r>
            <a:r>
              <a:rPr lang="en-US" altLang="zh-CN" sz="2000" dirty="0" smtClean="0">
                <a:solidFill>
                  <a:srgbClr val="663A77"/>
                </a:solidFill>
                <a:latin typeface="Impact MT Std" pitchFamily="34" charset="0"/>
              </a:rPr>
              <a:t>%</a:t>
            </a:r>
            <a:endParaRPr lang="zh-CN" altLang="en-US" sz="2000" dirty="0">
              <a:solidFill>
                <a:srgbClr val="663A77"/>
              </a:solidFill>
              <a:latin typeface="Impact MT Std" pitchFamily="34" charset="0"/>
            </a:endParaRPr>
          </a:p>
        </p:txBody>
      </p:sp>
      <p:sp>
        <p:nvSpPr>
          <p:cNvPr id="24" name="淘宝网Chenying0907出品 183"/>
          <p:cNvSpPr txBox="1"/>
          <p:nvPr/>
        </p:nvSpPr>
        <p:spPr>
          <a:xfrm>
            <a:off x="1864858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2007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5" name="淘宝网Chenying0907出品 184"/>
          <p:cNvSpPr txBox="1"/>
          <p:nvPr/>
        </p:nvSpPr>
        <p:spPr>
          <a:xfrm>
            <a:off x="4209601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2010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6" name="淘宝网Chenying0907出品 185"/>
          <p:cNvSpPr txBox="1"/>
          <p:nvPr/>
        </p:nvSpPr>
        <p:spPr>
          <a:xfrm>
            <a:off x="6554344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2012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sp>
        <p:nvSpPr>
          <p:cNvPr id="27" name="淘宝网Chenying0907出品 186"/>
          <p:cNvSpPr txBox="1"/>
          <p:nvPr/>
        </p:nvSpPr>
        <p:spPr>
          <a:xfrm>
            <a:off x="8958001" y="3863091"/>
            <a:ext cx="12583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Impact MT Std" pitchFamily="34" charset="0"/>
              </a:rPr>
              <a:t>2014</a:t>
            </a:r>
            <a:endParaRPr lang="zh-CN" altLang="en-US" sz="1200" dirty="0">
              <a:solidFill>
                <a:prstClr val="black">
                  <a:lumMod val="50000"/>
                  <a:lumOff val="50000"/>
                </a:prstClr>
              </a:solidFill>
              <a:latin typeface="Impact MT Std" pitchFamily="34" charset="0"/>
            </a:endParaRPr>
          </a:p>
        </p:txBody>
      </p:sp>
      <p:grpSp>
        <p:nvGrpSpPr>
          <p:cNvPr id="30" name="淘宝网Chenying0907出品 29"/>
          <p:cNvGrpSpPr/>
          <p:nvPr/>
        </p:nvGrpSpPr>
        <p:grpSpPr>
          <a:xfrm>
            <a:off x="2500948" y="4526793"/>
            <a:ext cx="7222056" cy="369332"/>
            <a:chOff x="2094548" y="5327134"/>
            <a:chExt cx="7222056" cy="369332"/>
          </a:xfrm>
        </p:grpSpPr>
        <p:grpSp>
          <p:nvGrpSpPr>
            <p:cNvPr id="31" name="淘宝网Chenying0907出品 30"/>
            <p:cNvGrpSpPr/>
            <p:nvPr/>
          </p:nvGrpSpPr>
          <p:grpSpPr>
            <a:xfrm>
              <a:off x="7631748" y="5327134"/>
              <a:ext cx="1684856" cy="369332"/>
              <a:chOff x="2080894" y="4828841"/>
              <a:chExt cx="1684856" cy="369332"/>
            </a:xfrm>
          </p:grpSpPr>
          <p:sp>
            <p:nvSpPr>
              <p:cNvPr id="41" name="圆角淘宝网Chenying0907出品 40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663A77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2" name="淘宝网Chenying0907出品 32"/>
              <p:cNvSpPr txBox="1"/>
              <p:nvPr/>
            </p:nvSpPr>
            <p:spPr>
              <a:xfrm>
                <a:off x="2378279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2" name="淘宝网Chenying0907出品 31"/>
            <p:cNvGrpSpPr/>
            <p:nvPr/>
          </p:nvGrpSpPr>
          <p:grpSpPr>
            <a:xfrm>
              <a:off x="5786015" y="5327134"/>
              <a:ext cx="1684856" cy="369332"/>
              <a:chOff x="2080894" y="4828841"/>
              <a:chExt cx="1684856" cy="369332"/>
            </a:xfrm>
          </p:grpSpPr>
          <p:sp>
            <p:nvSpPr>
              <p:cNvPr id="39" name="圆角淘宝网Chenying0907出品 38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8353D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淘宝网Chenying0907出品 30"/>
              <p:cNvSpPr txBox="1"/>
              <p:nvPr/>
            </p:nvSpPr>
            <p:spPr>
              <a:xfrm>
                <a:off x="2378279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淘宝网Chenying0907出品 32"/>
            <p:cNvGrpSpPr/>
            <p:nvPr/>
          </p:nvGrpSpPr>
          <p:grpSpPr>
            <a:xfrm>
              <a:off x="3940281" y="5327134"/>
              <a:ext cx="1652904" cy="369332"/>
              <a:chOff x="2080894" y="4828841"/>
              <a:chExt cx="1652904" cy="369332"/>
            </a:xfrm>
          </p:grpSpPr>
          <p:sp>
            <p:nvSpPr>
              <p:cNvPr id="37" name="圆角淘宝网Chenying0907出品 36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FB850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8" name="淘宝网Chenying0907出品 28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淘宝网Chenying0907出品 33"/>
            <p:cNvGrpSpPr/>
            <p:nvPr/>
          </p:nvGrpSpPr>
          <p:grpSpPr>
            <a:xfrm>
              <a:off x="2094548" y="5327134"/>
              <a:ext cx="1652904" cy="369332"/>
              <a:chOff x="2080894" y="4828841"/>
              <a:chExt cx="1652904" cy="369332"/>
            </a:xfrm>
          </p:grpSpPr>
          <p:sp>
            <p:nvSpPr>
              <p:cNvPr id="35" name="圆角淘宝网Chenying0907出品 34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01ACBE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6" name="淘宝网Chenying0907出品 26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43" name="淘宝网Chenying0907出品 42"/>
          <p:cNvCxnSpPr/>
          <p:nvPr/>
        </p:nvCxnSpPr>
        <p:spPr>
          <a:xfrm>
            <a:off x="1762869" y="5157192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淘宝网Chenying0907出品 115"/>
          <p:cNvSpPr txBox="1"/>
          <p:nvPr/>
        </p:nvSpPr>
        <p:spPr>
          <a:xfrm>
            <a:off x="1874403" y="5243190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128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5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Graphic spid="16" grpId="0">
        <p:bldAsOne/>
      </p:bldGraphic>
      <p:bldGraphic spid="17" grpId="0">
        <p:bldAsOne/>
      </p:bldGraphic>
      <p:bldGraphic spid="18" grpId="0">
        <p:bldAsOne/>
      </p:bldGraphic>
      <p:bldGraphic spid="19" grpId="0">
        <p:bldAsOne/>
      </p:bldGraphic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4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31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260394" y="2459162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260394" y="4650291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8260395" y="3560654"/>
            <a:ext cx="91439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263140" y="2459162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2263140" y="4650291"/>
            <a:ext cx="169926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3048001" y="3560654"/>
            <a:ext cx="91439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5"/>
          <p:cNvSpPr>
            <a:spLocks/>
          </p:cNvSpPr>
          <p:nvPr/>
        </p:nvSpPr>
        <p:spPr bwMode="auto">
          <a:xfrm rot="5400000">
            <a:off x="1399769" y="1867035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 rot="5400000">
            <a:off x="2219630" y="3017630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5"/>
          <p:cNvSpPr>
            <a:spLocks/>
          </p:cNvSpPr>
          <p:nvPr/>
        </p:nvSpPr>
        <p:spPr bwMode="auto">
          <a:xfrm rot="5400000">
            <a:off x="1399769" y="4107267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5400000">
            <a:off x="9585899" y="1867035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 rot="5400000">
            <a:off x="8766038" y="3017630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rot="5400000">
            <a:off x="9585899" y="4107267"/>
            <a:ext cx="1225382" cy="1086048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895940" y="1901190"/>
            <a:ext cx="4400122" cy="3657600"/>
            <a:chOff x="3895940" y="1901190"/>
            <a:chExt cx="4400122" cy="3657600"/>
          </a:xfrm>
        </p:grpSpPr>
        <p:pic>
          <p:nvPicPr>
            <p:cNvPr id="29" name="Picture 6" descr="iMac-mock-up-diferents-views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95940" y="1901190"/>
              <a:ext cx="4400122" cy="3657600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5600" y="2216252"/>
              <a:ext cx="3860800" cy="2204516"/>
            </a:xfrm>
            <a:prstGeom prst="rect">
              <a:avLst/>
            </a:prstGeom>
          </p:spPr>
        </p:pic>
      </p:grpSp>
      <p:sp>
        <p:nvSpPr>
          <p:cNvPr id="31" name="Freeform 5"/>
          <p:cNvSpPr>
            <a:spLocks/>
          </p:cNvSpPr>
          <p:nvPr/>
        </p:nvSpPr>
        <p:spPr bwMode="auto">
          <a:xfrm rot="5400000">
            <a:off x="906070" y="3288260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Freeform 5"/>
          <p:cNvSpPr>
            <a:spLocks/>
          </p:cNvSpPr>
          <p:nvPr/>
        </p:nvSpPr>
        <p:spPr bwMode="auto">
          <a:xfrm rot="5400000">
            <a:off x="2763641" y="1833313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 rot="5400000">
            <a:off x="8521590" y="1833313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5"/>
          <p:cNvSpPr>
            <a:spLocks/>
          </p:cNvSpPr>
          <p:nvPr/>
        </p:nvSpPr>
        <p:spPr bwMode="auto">
          <a:xfrm rot="5400000">
            <a:off x="10272395" y="3109875"/>
            <a:ext cx="938438" cy="831732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Group 8"/>
          <p:cNvGrpSpPr>
            <a:grpSpLocks noChangeAspect="1"/>
          </p:cNvGrpSpPr>
          <p:nvPr/>
        </p:nvGrpSpPr>
        <p:grpSpPr bwMode="auto">
          <a:xfrm>
            <a:off x="1209798" y="3526520"/>
            <a:ext cx="330982" cy="362665"/>
            <a:chOff x="3437" y="2282"/>
            <a:chExt cx="679" cy="744"/>
          </a:xfrm>
          <a:solidFill>
            <a:schemeClr val="bg1"/>
          </a:solidFill>
        </p:grpSpPr>
        <p:sp>
          <p:nvSpPr>
            <p:cNvPr id="36" name="Freeform 9"/>
            <p:cNvSpPr>
              <a:spLocks/>
            </p:cNvSpPr>
            <p:nvPr/>
          </p:nvSpPr>
          <p:spPr bwMode="auto">
            <a:xfrm>
              <a:off x="3595" y="2282"/>
              <a:ext cx="364" cy="379"/>
            </a:xfrm>
            <a:custGeom>
              <a:avLst/>
              <a:gdLst>
                <a:gd name="T0" fmla="*/ 50 w 152"/>
                <a:gd name="T1" fmla="*/ 147 h 159"/>
                <a:gd name="T2" fmla="*/ 39 w 152"/>
                <a:gd name="T3" fmla="*/ 147 h 159"/>
                <a:gd name="T4" fmla="*/ 76 w 152"/>
                <a:gd name="T5" fmla="*/ 159 h 159"/>
                <a:gd name="T6" fmla="*/ 114 w 152"/>
                <a:gd name="T7" fmla="*/ 147 h 159"/>
                <a:gd name="T8" fmla="*/ 103 w 152"/>
                <a:gd name="T9" fmla="*/ 147 h 159"/>
                <a:gd name="T10" fmla="*/ 152 w 152"/>
                <a:gd name="T11" fmla="*/ 76 h 159"/>
                <a:gd name="T12" fmla="*/ 76 w 152"/>
                <a:gd name="T13" fmla="*/ 0 h 159"/>
                <a:gd name="T14" fmla="*/ 0 w 152"/>
                <a:gd name="T15" fmla="*/ 76 h 159"/>
                <a:gd name="T16" fmla="*/ 50 w 152"/>
                <a:gd name="T17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159">
                  <a:moveTo>
                    <a:pt x="50" y="147"/>
                  </a:moveTo>
                  <a:cubicBezTo>
                    <a:pt x="39" y="147"/>
                    <a:pt x="39" y="147"/>
                    <a:pt x="39" y="147"/>
                  </a:cubicBezTo>
                  <a:cubicBezTo>
                    <a:pt x="39" y="152"/>
                    <a:pt x="53" y="159"/>
                    <a:pt x="76" y="159"/>
                  </a:cubicBezTo>
                  <a:cubicBezTo>
                    <a:pt x="99" y="159"/>
                    <a:pt x="113" y="152"/>
                    <a:pt x="114" y="147"/>
                  </a:cubicBezTo>
                  <a:cubicBezTo>
                    <a:pt x="103" y="147"/>
                    <a:pt x="103" y="147"/>
                    <a:pt x="103" y="147"/>
                  </a:cubicBezTo>
                  <a:cubicBezTo>
                    <a:pt x="131" y="136"/>
                    <a:pt x="152" y="108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ubicBezTo>
                    <a:pt x="34" y="0"/>
                    <a:pt x="0" y="34"/>
                    <a:pt x="0" y="76"/>
                  </a:cubicBezTo>
                  <a:cubicBezTo>
                    <a:pt x="0" y="108"/>
                    <a:pt x="21" y="136"/>
                    <a:pt x="50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3437" y="2633"/>
              <a:ext cx="679" cy="393"/>
            </a:xfrm>
            <a:custGeom>
              <a:avLst/>
              <a:gdLst>
                <a:gd name="T0" fmla="*/ 222 w 284"/>
                <a:gd name="T1" fmla="*/ 0 h 165"/>
                <a:gd name="T2" fmla="*/ 188 w 284"/>
                <a:gd name="T3" fmla="*/ 0 h 165"/>
                <a:gd name="T4" fmla="*/ 154 w 284"/>
                <a:gd name="T5" fmla="*/ 19 h 165"/>
                <a:gd name="T6" fmla="*/ 154 w 284"/>
                <a:gd name="T7" fmla="*/ 134 h 165"/>
                <a:gd name="T8" fmla="*/ 143 w 284"/>
                <a:gd name="T9" fmla="*/ 146 h 165"/>
                <a:gd name="T10" fmla="*/ 131 w 284"/>
                <a:gd name="T11" fmla="*/ 134 h 165"/>
                <a:gd name="T12" fmla="*/ 131 w 284"/>
                <a:gd name="T13" fmla="*/ 19 h 165"/>
                <a:gd name="T14" fmla="*/ 97 w 284"/>
                <a:gd name="T15" fmla="*/ 0 h 165"/>
                <a:gd name="T16" fmla="*/ 63 w 284"/>
                <a:gd name="T17" fmla="*/ 0 h 165"/>
                <a:gd name="T18" fmla="*/ 0 w 284"/>
                <a:gd name="T19" fmla="*/ 86 h 165"/>
                <a:gd name="T20" fmla="*/ 0 w 284"/>
                <a:gd name="T21" fmla="*/ 165 h 165"/>
                <a:gd name="T22" fmla="*/ 284 w 284"/>
                <a:gd name="T23" fmla="*/ 165 h 165"/>
                <a:gd name="T24" fmla="*/ 284 w 284"/>
                <a:gd name="T25" fmla="*/ 86 h 165"/>
                <a:gd name="T26" fmla="*/ 222 w 284"/>
                <a:gd name="T2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4" h="165">
                  <a:moveTo>
                    <a:pt x="222" y="0"/>
                  </a:moveTo>
                  <a:cubicBezTo>
                    <a:pt x="188" y="0"/>
                    <a:pt x="188" y="0"/>
                    <a:pt x="188" y="0"/>
                  </a:cubicBezTo>
                  <a:cubicBezTo>
                    <a:pt x="188" y="10"/>
                    <a:pt x="172" y="17"/>
                    <a:pt x="154" y="19"/>
                  </a:cubicBezTo>
                  <a:cubicBezTo>
                    <a:pt x="154" y="134"/>
                    <a:pt x="154" y="134"/>
                    <a:pt x="154" y="134"/>
                  </a:cubicBezTo>
                  <a:cubicBezTo>
                    <a:pt x="154" y="140"/>
                    <a:pt x="149" y="146"/>
                    <a:pt x="143" y="146"/>
                  </a:cubicBezTo>
                  <a:cubicBezTo>
                    <a:pt x="136" y="146"/>
                    <a:pt x="131" y="140"/>
                    <a:pt x="131" y="134"/>
                  </a:cubicBezTo>
                  <a:cubicBezTo>
                    <a:pt x="131" y="19"/>
                    <a:pt x="131" y="19"/>
                    <a:pt x="131" y="19"/>
                  </a:cubicBezTo>
                  <a:cubicBezTo>
                    <a:pt x="113" y="17"/>
                    <a:pt x="97" y="11"/>
                    <a:pt x="97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28" y="0"/>
                    <a:pt x="0" y="39"/>
                    <a:pt x="0" y="86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284" y="165"/>
                    <a:pt x="284" y="165"/>
                    <a:pt x="284" y="165"/>
                  </a:cubicBezTo>
                  <a:cubicBezTo>
                    <a:pt x="284" y="86"/>
                    <a:pt x="284" y="86"/>
                    <a:pt x="284" y="86"/>
                  </a:cubicBezTo>
                  <a:cubicBezTo>
                    <a:pt x="284" y="39"/>
                    <a:pt x="256" y="0"/>
                    <a:pt x="22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Group 13"/>
          <p:cNvGrpSpPr>
            <a:grpSpLocks noChangeAspect="1"/>
          </p:cNvGrpSpPr>
          <p:nvPr/>
        </p:nvGrpSpPr>
        <p:grpSpPr bwMode="auto">
          <a:xfrm>
            <a:off x="8835705" y="2065564"/>
            <a:ext cx="362945" cy="367230"/>
            <a:chOff x="2426" y="2781"/>
            <a:chExt cx="593" cy="600"/>
          </a:xfrm>
          <a:solidFill>
            <a:schemeClr val="bg1"/>
          </a:solidFill>
        </p:grpSpPr>
        <p:sp>
          <p:nvSpPr>
            <p:cNvPr id="39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Group 18"/>
          <p:cNvGrpSpPr>
            <a:grpSpLocks noChangeAspect="1"/>
          </p:cNvGrpSpPr>
          <p:nvPr/>
        </p:nvGrpSpPr>
        <p:grpSpPr bwMode="auto">
          <a:xfrm>
            <a:off x="3044348" y="2046972"/>
            <a:ext cx="377023" cy="351316"/>
            <a:chOff x="3802" y="2858"/>
            <a:chExt cx="616" cy="574"/>
          </a:xfrm>
          <a:solidFill>
            <a:schemeClr val="bg1"/>
          </a:solidFill>
        </p:grpSpPr>
        <p:sp>
          <p:nvSpPr>
            <p:cNvPr id="42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 b="1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Freeform 108"/>
          <p:cNvSpPr>
            <a:spLocks noEditPoints="1"/>
          </p:cNvSpPr>
          <p:nvPr/>
        </p:nvSpPr>
        <p:spPr bwMode="auto">
          <a:xfrm>
            <a:off x="10518989" y="3337228"/>
            <a:ext cx="445251" cy="446853"/>
          </a:xfrm>
          <a:custGeom>
            <a:avLst/>
            <a:gdLst>
              <a:gd name="T0" fmla="*/ 97 w 115"/>
              <a:gd name="T1" fmla="*/ 48 h 115"/>
              <a:gd name="T2" fmla="*/ 91 w 115"/>
              <a:gd name="T3" fmla="*/ 41 h 115"/>
              <a:gd name="T4" fmla="*/ 102 w 115"/>
              <a:gd name="T5" fmla="*/ 26 h 115"/>
              <a:gd name="T6" fmla="*/ 94 w 115"/>
              <a:gd name="T7" fmla="*/ 13 h 115"/>
              <a:gd name="T8" fmla="*/ 79 w 115"/>
              <a:gd name="T9" fmla="*/ 23 h 115"/>
              <a:gd name="T10" fmla="*/ 70 w 115"/>
              <a:gd name="T11" fmla="*/ 22 h 115"/>
              <a:gd name="T12" fmla="*/ 67 w 115"/>
              <a:gd name="T13" fmla="*/ 3 h 115"/>
              <a:gd name="T14" fmla="*/ 52 w 115"/>
              <a:gd name="T15" fmla="*/ 0 h 115"/>
              <a:gd name="T16" fmla="*/ 48 w 115"/>
              <a:gd name="T17" fmla="*/ 18 h 115"/>
              <a:gd name="T18" fmla="*/ 41 w 115"/>
              <a:gd name="T19" fmla="*/ 24 h 115"/>
              <a:gd name="T20" fmla="*/ 26 w 115"/>
              <a:gd name="T21" fmla="*/ 13 h 115"/>
              <a:gd name="T22" fmla="*/ 13 w 115"/>
              <a:gd name="T23" fmla="*/ 21 h 115"/>
              <a:gd name="T24" fmla="*/ 23 w 115"/>
              <a:gd name="T25" fmla="*/ 36 h 115"/>
              <a:gd name="T26" fmla="*/ 22 w 115"/>
              <a:gd name="T27" fmla="*/ 45 h 115"/>
              <a:gd name="T28" fmla="*/ 4 w 115"/>
              <a:gd name="T29" fmla="*/ 48 h 115"/>
              <a:gd name="T30" fmla="*/ 0 w 115"/>
              <a:gd name="T31" fmla="*/ 63 h 115"/>
              <a:gd name="T32" fmla="*/ 18 w 115"/>
              <a:gd name="T33" fmla="*/ 66 h 115"/>
              <a:gd name="T34" fmla="*/ 24 w 115"/>
              <a:gd name="T35" fmla="*/ 73 h 115"/>
              <a:gd name="T36" fmla="*/ 13 w 115"/>
              <a:gd name="T37" fmla="*/ 89 h 115"/>
              <a:gd name="T38" fmla="*/ 21 w 115"/>
              <a:gd name="T39" fmla="*/ 102 h 115"/>
              <a:gd name="T40" fmla="*/ 36 w 115"/>
              <a:gd name="T41" fmla="*/ 92 h 115"/>
              <a:gd name="T42" fmla="*/ 45 w 115"/>
              <a:gd name="T43" fmla="*/ 92 h 115"/>
              <a:gd name="T44" fmla="*/ 48 w 115"/>
              <a:gd name="T45" fmla="*/ 111 h 115"/>
              <a:gd name="T46" fmla="*/ 63 w 115"/>
              <a:gd name="T47" fmla="*/ 115 h 115"/>
              <a:gd name="T48" fmla="*/ 67 w 115"/>
              <a:gd name="T49" fmla="*/ 97 h 115"/>
              <a:gd name="T50" fmla="*/ 74 w 115"/>
              <a:gd name="T51" fmla="*/ 91 h 115"/>
              <a:gd name="T52" fmla="*/ 89 w 115"/>
              <a:gd name="T53" fmla="*/ 102 h 115"/>
              <a:gd name="T54" fmla="*/ 102 w 115"/>
              <a:gd name="T55" fmla="*/ 94 h 115"/>
              <a:gd name="T56" fmla="*/ 92 w 115"/>
              <a:gd name="T57" fmla="*/ 79 h 115"/>
              <a:gd name="T58" fmla="*/ 93 w 115"/>
              <a:gd name="T59" fmla="*/ 70 h 115"/>
              <a:gd name="T60" fmla="*/ 112 w 115"/>
              <a:gd name="T61" fmla="*/ 66 h 115"/>
              <a:gd name="T62" fmla="*/ 115 w 115"/>
              <a:gd name="T63" fmla="*/ 52 h 115"/>
              <a:gd name="T64" fmla="*/ 58 w 115"/>
              <a:gd name="T65" fmla="*/ 79 h 115"/>
              <a:gd name="T66" fmla="*/ 58 w 115"/>
              <a:gd name="T67" fmla="*/ 36 h 115"/>
              <a:gd name="T68" fmla="*/ 58 w 115"/>
              <a:gd name="T69" fmla="*/ 79 h 115"/>
              <a:gd name="T70" fmla="*/ 49 w 115"/>
              <a:gd name="T71" fmla="*/ 57 h 115"/>
              <a:gd name="T72" fmla="*/ 67 w 115"/>
              <a:gd name="T73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5" h="115">
                <a:moveTo>
                  <a:pt x="112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5" y="48"/>
                  <a:pt x="93" y="47"/>
                  <a:pt x="93" y="45"/>
                </a:cubicBezTo>
                <a:cubicBezTo>
                  <a:pt x="91" y="41"/>
                  <a:pt x="91" y="41"/>
                  <a:pt x="91" y="41"/>
                </a:cubicBezTo>
                <a:cubicBezTo>
                  <a:pt x="90" y="40"/>
                  <a:pt x="91" y="37"/>
                  <a:pt x="92" y="36"/>
                </a:cubicBezTo>
                <a:cubicBezTo>
                  <a:pt x="102" y="26"/>
                  <a:pt x="102" y="26"/>
                  <a:pt x="102" y="26"/>
                </a:cubicBezTo>
                <a:cubicBezTo>
                  <a:pt x="104" y="24"/>
                  <a:pt x="104" y="22"/>
                  <a:pt x="102" y="21"/>
                </a:cubicBezTo>
                <a:cubicBezTo>
                  <a:pt x="94" y="13"/>
                  <a:pt x="94" y="13"/>
                  <a:pt x="94" y="13"/>
                </a:cubicBezTo>
                <a:cubicBezTo>
                  <a:pt x="93" y="11"/>
                  <a:pt x="91" y="11"/>
                  <a:pt x="89" y="13"/>
                </a:cubicBezTo>
                <a:cubicBezTo>
                  <a:pt x="79" y="23"/>
                  <a:pt x="79" y="23"/>
                  <a:pt x="79" y="23"/>
                </a:cubicBezTo>
                <a:cubicBezTo>
                  <a:pt x="78" y="24"/>
                  <a:pt x="75" y="25"/>
                  <a:pt x="74" y="24"/>
                </a:cubicBezTo>
                <a:cubicBezTo>
                  <a:pt x="70" y="22"/>
                  <a:pt x="70" y="22"/>
                  <a:pt x="70" y="22"/>
                </a:cubicBezTo>
                <a:cubicBezTo>
                  <a:pt x="68" y="22"/>
                  <a:pt x="67" y="20"/>
                  <a:pt x="67" y="18"/>
                </a:cubicBezTo>
                <a:cubicBezTo>
                  <a:pt x="67" y="3"/>
                  <a:pt x="67" y="3"/>
                  <a:pt x="67" y="3"/>
                </a:cubicBezTo>
                <a:cubicBezTo>
                  <a:pt x="67" y="1"/>
                  <a:pt x="65" y="0"/>
                  <a:pt x="63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0" y="0"/>
                  <a:pt x="48" y="1"/>
                  <a:pt x="48" y="3"/>
                </a:cubicBezTo>
                <a:cubicBezTo>
                  <a:pt x="48" y="18"/>
                  <a:pt x="48" y="18"/>
                  <a:pt x="48" y="18"/>
                </a:cubicBezTo>
                <a:cubicBezTo>
                  <a:pt x="48" y="20"/>
                  <a:pt x="47" y="22"/>
                  <a:pt x="45" y="22"/>
                </a:cubicBezTo>
                <a:cubicBezTo>
                  <a:pt x="41" y="24"/>
                  <a:pt x="41" y="24"/>
                  <a:pt x="41" y="24"/>
                </a:cubicBezTo>
                <a:cubicBezTo>
                  <a:pt x="40" y="25"/>
                  <a:pt x="37" y="24"/>
                  <a:pt x="36" y="23"/>
                </a:cubicBezTo>
                <a:cubicBezTo>
                  <a:pt x="26" y="13"/>
                  <a:pt x="26" y="13"/>
                  <a:pt x="26" y="13"/>
                </a:cubicBezTo>
                <a:cubicBezTo>
                  <a:pt x="25" y="11"/>
                  <a:pt x="22" y="11"/>
                  <a:pt x="21" y="13"/>
                </a:cubicBezTo>
                <a:cubicBezTo>
                  <a:pt x="13" y="21"/>
                  <a:pt x="13" y="21"/>
                  <a:pt x="13" y="21"/>
                </a:cubicBezTo>
                <a:cubicBezTo>
                  <a:pt x="12" y="22"/>
                  <a:pt x="12" y="24"/>
                  <a:pt x="13" y="26"/>
                </a:cubicBezTo>
                <a:cubicBezTo>
                  <a:pt x="23" y="36"/>
                  <a:pt x="23" y="36"/>
                  <a:pt x="23" y="36"/>
                </a:cubicBezTo>
                <a:cubicBezTo>
                  <a:pt x="24" y="37"/>
                  <a:pt x="25" y="40"/>
                  <a:pt x="24" y="41"/>
                </a:cubicBezTo>
                <a:cubicBezTo>
                  <a:pt x="22" y="45"/>
                  <a:pt x="22" y="45"/>
                  <a:pt x="22" y="45"/>
                </a:cubicBezTo>
                <a:cubicBezTo>
                  <a:pt x="22" y="47"/>
                  <a:pt x="20" y="48"/>
                  <a:pt x="1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50"/>
                  <a:pt x="0" y="52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5"/>
                  <a:pt x="2" y="66"/>
                  <a:pt x="4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20" y="66"/>
                  <a:pt x="22" y="68"/>
                  <a:pt x="22" y="70"/>
                </a:cubicBezTo>
                <a:cubicBezTo>
                  <a:pt x="24" y="73"/>
                  <a:pt x="24" y="73"/>
                  <a:pt x="24" y="73"/>
                </a:cubicBezTo>
                <a:cubicBezTo>
                  <a:pt x="25" y="75"/>
                  <a:pt x="24" y="78"/>
                  <a:pt x="23" y="79"/>
                </a:cubicBezTo>
                <a:cubicBezTo>
                  <a:pt x="13" y="89"/>
                  <a:pt x="13" y="89"/>
                  <a:pt x="13" y="89"/>
                </a:cubicBezTo>
                <a:cubicBezTo>
                  <a:pt x="12" y="90"/>
                  <a:pt x="12" y="93"/>
                  <a:pt x="13" y="94"/>
                </a:cubicBezTo>
                <a:cubicBezTo>
                  <a:pt x="21" y="102"/>
                  <a:pt x="21" y="102"/>
                  <a:pt x="21" y="102"/>
                </a:cubicBezTo>
                <a:cubicBezTo>
                  <a:pt x="22" y="103"/>
                  <a:pt x="25" y="103"/>
                  <a:pt x="26" y="102"/>
                </a:cubicBezTo>
                <a:cubicBezTo>
                  <a:pt x="36" y="92"/>
                  <a:pt x="36" y="92"/>
                  <a:pt x="36" y="92"/>
                </a:cubicBezTo>
                <a:cubicBezTo>
                  <a:pt x="37" y="90"/>
                  <a:pt x="40" y="90"/>
                  <a:pt x="41" y="91"/>
                </a:cubicBezTo>
                <a:cubicBezTo>
                  <a:pt x="45" y="92"/>
                  <a:pt x="45" y="92"/>
                  <a:pt x="45" y="92"/>
                </a:cubicBezTo>
                <a:cubicBezTo>
                  <a:pt x="47" y="93"/>
                  <a:pt x="48" y="95"/>
                  <a:pt x="48" y="97"/>
                </a:cubicBezTo>
                <a:cubicBezTo>
                  <a:pt x="48" y="111"/>
                  <a:pt x="48" y="111"/>
                  <a:pt x="48" y="111"/>
                </a:cubicBezTo>
                <a:cubicBezTo>
                  <a:pt x="48" y="113"/>
                  <a:pt x="50" y="115"/>
                  <a:pt x="52" y="115"/>
                </a:cubicBezTo>
                <a:cubicBezTo>
                  <a:pt x="63" y="115"/>
                  <a:pt x="63" y="115"/>
                  <a:pt x="63" y="115"/>
                </a:cubicBezTo>
                <a:cubicBezTo>
                  <a:pt x="65" y="115"/>
                  <a:pt x="67" y="113"/>
                  <a:pt x="67" y="111"/>
                </a:cubicBezTo>
                <a:cubicBezTo>
                  <a:pt x="67" y="97"/>
                  <a:pt x="67" y="97"/>
                  <a:pt x="67" y="97"/>
                </a:cubicBezTo>
                <a:cubicBezTo>
                  <a:pt x="67" y="95"/>
                  <a:pt x="68" y="93"/>
                  <a:pt x="70" y="92"/>
                </a:cubicBezTo>
                <a:cubicBezTo>
                  <a:pt x="74" y="91"/>
                  <a:pt x="74" y="91"/>
                  <a:pt x="74" y="91"/>
                </a:cubicBezTo>
                <a:cubicBezTo>
                  <a:pt x="75" y="90"/>
                  <a:pt x="78" y="90"/>
                  <a:pt x="79" y="92"/>
                </a:cubicBezTo>
                <a:cubicBezTo>
                  <a:pt x="89" y="102"/>
                  <a:pt x="89" y="102"/>
                  <a:pt x="89" y="102"/>
                </a:cubicBezTo>
                <a:cubicBezTo>
                  <a:pt x="91" y="103"/>
                  <a:pt x="93" y="103"/>
                  <a:pt x="94" y="102"/>
                </a:cubicBezTo>
                <a:cubicBezTo>
                  <a:pt x="102" y="94"/>
                  <a:pt x="102" y="94"/>
                  <a:pt x="102" y="94"/>
                </a:cubicBezTo>
                <a:cubicBezTo>
                  <a:pt x="104" y="93"/>
                  <a:pt x="104" y="90"/>
                  <a:pt x="102" y="89"/>
                </a:cubicBezTo>
                <a:cubicBezTo>
                  <a:pt x="92" y="79"/>
                  <a:pt x="92" y="79"/>
                  <a:pt x="92" y="79"/>
                </a:cubicBezTo>
                <a:cubicBezTo>
                  <a:pt x="91" y="78"/>
                  <a:pt x="90" y="75"/>
                  <a:pt x="91" y="73"/>
                </a:cubicBezTo>
                <a:cubicBezTo>
                  <a:pt x="93" y="70"/>
                  <a:pt x="93" y="70"/>
                  <a:pt x="93" y="70"/>
                </a:cubicBezTo>
                <a:cubicBezTo>
                  <a:pt x="93" y="68"/>
                  <a:pt x="95" y="66"/>
                  <a:pt x="97" y="66"/>
                </a:cubicBezTo>
                <a:cubicBezTo>
                  <a:pt x="112" y="66"/>
                  <a:pt x="112" y="66"/>
                  <a:pt x="112" y="66"/>
                </a:cubicBezTo>
                <a:cubicBezTo>
                  <a:pt x="113" y="66"/>
                  <a:pt x="115" y="65"/>
                  <a:pt x="115" y="63"/>
                </a:cubicBezTo>
                <a:cubicBezTo>
                  <a:pt x="115" y="52"/>
                  <a:pt x="115" y="52"/>
                  <a:pt x="115" y="52"/>
                </a:cubicBezTo>
                <a:cubicBezTo>
                  <a:pt x="115" y="50"/>
                  <a:pt x="113" y="48"/>
                  <a:pt x="112" y="48"/>
                </a:cubicBezTo>
                <a:close/>
                <a:moveTo>
                  <a:pt x="58" y="79"/>
                </a:moveTo>
                <a:cubicBezTo>
                  <a:pt x="46" y="79"/>
                  <a:pt x="36" y="69"/>
                  <a:pt x="36" y="57"/>
                </a:cubicBezTo>
                <a:cubicBezTo>
                  <a:pt x="36" y="46"/>
                  <a:pt x="46" y="36"/>
                  <a:pt x="58" y="36"/>
                </a:cubicBezTo>
                <a:cubicBezTo>
                  <a:pt x="69" y="36"/>
                  <a:pt x="79" y="46"/>
                  <a:pt x="79" y="57"/>
                </a:cubicBezTo>
                <a:cubicBezTo>
                  <a:pt x="79" y="69"/>
                  <a:pt x="69" y="79"/>
                  <a:pt x="58" y="79"/>
                </a:cubicBezTo>
                <a:close/>
                <a:moveTo>
                  <a:pt x="58" y="48"/>
                </a:moveTo>
                <a:cubicBezTo>
                  <a:pt x="53" y="48"/>
                  <a:pt x="49" y="52"/>
                  <a:pt x="49" y="57"/>
                </a:cubicBezTo>
                <a:cubicBezTo>
                  <a:pt x="49" y="62"/>
                  <a:pt x="53" y="66"/>
                  <a:pt x="58" y="66"/>
                </a:cubicBezTo>
                <a:cubicBezTo>
                  <a:pt x="63" y="66"/>
                  <a:pt x="67" y="62"/>
                  <a:pt x="67" y="57"/>
                </a:cubicBezTo>
                <a:cubicBezTo>
                  <a:pt x="67" y="52"/>
                  <a:pt x="63" y="48"/>
                  <a:pt x="5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 b="1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94"/>
          <p:cNvSpPr txBox="1"/>
          <p:nvPr/>
        </p:nvSpPr>
        <p:spPr>
          <a:xfrm>
            <a:off x="1557860" y="2060848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95"/>
          <p:cNvSpPr txBox="1"/>
          <p:nvPr/>
        </p:nvSpPr>
        <p:spPr>
          <a:xfrm>
            <a:off x="1557860" y="4352164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会议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记录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96"/>
          <p:cNvSpPr txBox="1"/>
          <p:nvPr/>
        </p:nvSpPr>
        <p:spPr>
          <a:xfrm>
            <a:off x="2370971" y="3212976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人力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97"/>
          <p:cNvSpPr txBox="1"/>
          <p:nvPr/>
        </p:nvSpPr>
        <p:spPr>
          <a:xfrm>
            <a:off x="8922232" y="3212976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电脑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98"/>
          <p:cNvSpPr txBox="1"/>
          <p:nvPr/>
        </p:nvSpPr>
        <p:spPr>
          <a:xfrm>
            <a:off x="9742093" y="4352164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策划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执行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99"/>
          <p:cNvSpPr txBox="1"/>
          <p:nvPr/>
        </p:nvSpPr>
        <p:spPr>
          <a:xfrm>
            <a:off x="9756607" y="2060848"/>
            <a:ext cx="9129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统计</a:t>
            </a:r>
            <a:endParaRPr lang="en-US" altLang="zh-CN" sz="2000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zh-CN" altLang="en-US" sz="2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081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1" grpId="0" animBg="1"/>
      <p:bldP spid="32" grpId="0" animBg="1"/>
      <p:bldP spid="33" grpId="0" animBg="1"/>
      <p:bldP spid="34" grpId="0" animBg="1"/>
      <p:bldP spid="47" grpId="0" animBg="1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rgbClr val="7030A0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rgbClr val="7030A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rgbClr val="7030A0"/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rgbClr val="7030A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22123" y="260648"/>
            <a:ext cx="442575" cy="296525"/>
          </a:xfrm>
          <a:prstGeom prst="wedgeRectCallou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32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26" name="组合 325"/>
          <p:cNvGrpSpPr/>
          <p:nvPr/>
        </p:nvGrpSpPr>
        <p:grpSpPr>
          <a:xfrm>
            <a:off x="2828445" y="4365786"/>
            <a:ext cx="6444701" cy="2163365"/>
            <a:chOff x="1685647" y="3197027"/>
            <a:chExt cx="8577897" cy="3167382"/>
          </a:xfrm>
        </p:grpSpPr>
        <p:sp>
          <p:nvSpPr>
            <p:cNvPr id="327" name="梯形 1037"/>
            <p:cNvSpPr/>
            <p:nvPr/>
          </p:nvSpPr>
          <p:spPr>
            <a:xfrm>
              <a:off x="1685647" y="4670719"/>
              <a:ext cx="8577897" cy="1693690"/>
            </a:xfrm>
            <a:custGeom>
              <a:avLst/>
              <a:gdLst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  <a:gd name="connsiteX0" fmla="*/ 0 w 8663676"/>
                <a:gd name="connsiteY0" fmla="*/ 1863059 h 1863059"/>
                <a:gd name="connsiteX1" fmla="*/ 966909 w 8663676"/>
                <a:gd name="connsiteY1" fmla="*/ 0 h 1863059"/>
                <a:gd name="connsiteX2" fmla="*/ 7696767 w 8663676"/>
                <a:gd name="connsiteY2" fmla="*/ 0 h 1863059"/>
                <a:gd name="connsiteX3" fmla="*/ 8663676 w 8663676"/>
                <a:gd name="connsiteY3" fmla="*/ 1863059 h 1863059"/>
                <a:gd name="connsiteX4" fmla="*/ 0 w 8663676"/>
                <a:gd name="connsiteY4" fmla="*/ 1863059 h 1863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3676" h="1863059">
                  <a:moveTo>
                    <a:pt x="0" y="1863059"/>
                  </a:moveTo>
                  <a:lnTo>
                    <a:pt x="966909" y="0"/>
                  </a:lnTo>
                  <a:lnTo>
                    <a:pt x="7696767" y="0"/>
                  </a:lnTo>
                  <a:lnTo>
                    <a:pt x="8663676" y="1863059"/>
                  </a:lnTo>
                  <a:cubicBezTo>
                    <a:pt x="5631800" y="1614997"/>
                    <a:pt x="3200936" y="1608399"/>
                    <a:pt x="0" y="1863059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alpha val="27000"/>
                  </a:schemeClr>
                </a:gs>
                <a:gs pos="100000">
                  <a:srgbClr val="B2B2B2">
                    <a:alpha val="41000"/>
                  </a:srgbClr>
                </a:gs>
                <a:gs pos="58000">
                  <a:srgbClr val="777777">
                    <a:alpha val="2900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  <a:effectLst>
              <a:softEdge rad="2794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8" name="Group 26"/>
            <p:cNvGrpSpPr>
              <a:grpSpLocks noChangeAspect="1"/>
            </p:cNvGrpSpPr>
            <p:nvPr/>
          </p:nvGrpSpPr>
          <p:grpSpPr bwMode="auto">
            <a:xfrm>
              <a:off x="2133872" y="3197027"/>
              <a:ext cx="7924257" cy="2195757"/>
              <a:chOff x="-40" y="982"/>
              <a:chExt cx="7747" cy="2356"/>
            </a:xfrm>
          </p:grpSpPr>
          <p:sp>
            <p:nvSpPr>
              <p:cNvPr id="329" name="Freeform 27"/>
              <p:cNvSpPr>
                <a:spLocks/>
              </p:cNvSpPr>
              <p:nvPr/>
            </p:nvSpPr>
            <p:spPr bwMode="auto">
              <a:xfrm>
                <a:off x="-7" y="2540"/>
                <a:ext cx="7692" cy="798"/>
              </a:xfrm>
              <a:custGeom>
                <a:avLst/>
                <a:gdLst>
                  <a:gd name="T0" fmla="*/ 3249 w 3253"/>
                  <a:gd name="T1" fmla="*/ 290 h 337"/>
                  <a:gd name="T2" fmla="*/ 3230 w 3253"/>
                  <a:gd name="T3" fmla="*/ 253 h 337"/>
                  <a:gd name="T4" fmla="*/ 3236 w 3253"/>
                  <a:gd name="T5" fmla="*/ 150 h 337"/>
                  <a:gd name="T6" fmla="*/ 3229 w 3253"/>
                  <a:gd name="T7" fmla="*/ 131 h 337"/>
                  <a:gd name="T8" fmla="*/ 3222 w 3253"/>
                  <a:gd name="T9" fmla="*/ 109 h 337"/>
                  <a:gd name="T10" fmla="*/ 2814 w 3253"/>
                  <a:gd name="T11" fmla="*/ 62 h 337"/>
                  <a:gd name="T12" fmla="*/ 1816 w 3253"/>
                  <a:gd name="T13" fmla="*/ 67 h 337"/>
                  <a:gd name="T14" fmla="*/ 1634 w 3253"/>
                  <a:gd name="T15" fmla="*/ 118 h 337"/>
                  <a:gd name="T16" fmla="*/ 1080 w 3253"/>
                  <a:gd name="T17" fmla="*/ 46 h 337"/>
                  <a:gd name="T18" fmla="*/ 414 w 3253"/>
                  <a:gd name="T19" fmla="*/ 80 h 337"/>
                  <a:gd name="T20" fmla="*/ 72 w 3253"/>
                  <a:gd name="T21" fmla="*/ 92 h 337"/>
                  <a:gd name="T22" fmla="*/ 26 w 3253"/>
                  <a:gd name="T23" fmla="*/ 101 h 337"/>
                  <a:gd name="T24" fmla="*/ 11 w 3253"/>
                  <a:gd name="T25" fmla="*/ 127 h 337"/>
                  <a:gd name="T26" fmla="*/ 6 w 3253"/>
                  <a:gd name="T27" fmla="*/ 206 h 337"/>
                  <a:gd name="T28" fmla="*/ 9 w 3253"/>
                  <a:gd name="T29" fmla="*/ 209 h 337"/>
                  <a:gd name="T30" fmla="*/ 9 w 3253"/>
                  <a:gd name="T31" fmla="*/ 314 h 337"/>
                  <a:gd name="T32" fmla="*/ 27 w 3253"/>
                  <a:gd name="T33" fmla="*/ 328 h 337"/>
                  <a:gd name="T34" fmla="*/ 56 w 3253"/>
                  <a:gd name="T35" fmla="*/ 327 h 337"/>
                  <a:gd name="T36" fmla="*/ 222 w 3253"/>
                  <a:gd name="T37" fmla="*/ 328 h 337"/>
                  <a:gd name="T38" fmla="*/ 353 w 3253"/>
                  <a:gd name="T39" fmla="*/ 329 h 337"/>
                  <a:gd name="T40" fmla="*/ 481 w 3253"/>
                  <a:gd name="T41" fmla="*/ 332 h 337"/>
                  <a:gd name="T42" fmla="*/ 511 w 3253"/>
                  <a:gd name="T43" fmla="*/ 330 h 337"/>
                  <a:gd name="T44" fmla="*/ 568 w 3253"/>
                  <a:gd name="T45" fmla="*/ 326 h 337"/>
                  <a:gd name="T46" fmla="*/ 652 w 3253"/>
                  <a:gd name="T47" fmla="*/ 328 h 337"/>
                  <a:gd name="T48" fmla="*/ 717 w 3253"/>
                  <a:gd name="T49" fmla="*/ 328 h 337"/>
                  <a:gd name="T50" fmla="*/ 762 w 3253"/>
                  <a:gd name="T51" fmla="*/ 331 h 337"/>
                  <a:gd name="T52" fmla="*/ 806 w 3253"/>
                  <a:gd name="T53" fmla="*/ 331 h 337"/>
                  <a:gd name="T54" fmla="*/ 1589 w 3253"/>
                  <a:gd name="T55" fmla="*/ 337 h 337"/>
                  <a:gd name="T56" fmla="*/ 1607 w 3253"/>
                  <a:gd name="T57" fmla="*/ 317 h 337"/>
                  <a:gd name="T58" fmla="*/ 1617 w 3253"/>
                  <a:gd name="T59" fmla="*/ 159 h 337"/>
                  <a:gd name="T60" fmla="*/ 1623 w 3253"/>
                  <a:gd name="T61" fmla="*/ 148 h 337"/>
                  <a:gd name="T62" fmla="*/ 1628 w 3253"/>
                  <a:gd name="T63" fmla="*/ 141 h 337"/>
                  <a:gd name="T64" fmla="*/ 1636 w 3253"/>
                  <a:gd name="T65" fmla="*/ 128 h 337"/>
                  <a:gd name="T66" fmla="*/ 1649 w 3253"/>
                  <a:gd name="T67" fmla="*/ 162 h 337"/>
                  <a:gd name="T68" fmla="*/ 1648 w 3253"/>
                  <a:gd name="T69" fmla="*/ 207 h 337"/>
                  <a:gd name="T70" fmla="*/ 1639 w 3253"/>
                  <a:gd name="T71" fmla="*/ 273 h 337"/>
                  <a:gd name="T72" fmla="*/ 1649 w 3253"/>
                  <a:gd name="T73" fmla="*/ 276 h 337"/>
                  <a:gd name="T74" fmla="*/ 1654 w 3253"/>
                  <a:gd name="T75" fmla="*/ 276 h 337"/>
                  <a:gd name="T76" fmla="*/ 1654 w 3253"/>
                  <a:gd name="T77" fmla="*/ 289 h 337"/>
                  <a:gd name="T78" fmla="*/ 1665 w 3253"/>
                  <a:gd name="T79" fmla="*/ 291 h 337"/>
                  <a:gd name="T80" fmla="*/ 1664 w 3253"/>
                  <a:gd name="T81" fmla="*/ 316 h 337"/>
                  <a:gd name="T82" fmla="*/ 1690 w 3253"/>
                  <a:gd name="T83" fmla="*/ 324 h 337"/>
                  <a:gd name="T84" fmla="*/ 3200 w 3253"/>
                  <a:gd name="T85" fmla="*/ 325 h 337"/>
                  <a:gd name="T86" fmla="*/ 3249 w 3253"/>
                  <a:gd name="T87" fmla="*/ 290 h 3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253" h="337">
                    <a:moveTo>
                      <a:pt x="3249" y="290"/>
                    </a:moveTo>
                    <a:cubicBezTo>
                      <a:pt x="3246" y="277"/>
                      <a:pt x="3230" y="253"/>
                      <a:pt x="3230" y="253"/>
                    </a:cubicBezTo>
                    <a:cubicBezTo>
                      <a:pt x="3236" y="150"/>
                      <a:pt x="3236" y="150"/>
                      <a:pt x="3236" y="150"/>
                    </a:cubicBezTo>
                    <a:cubicBezTo>
                      <a:pt x="3236" y="150"/>
                      <a:pt x="3238" y="141"/>
                      <a:pt x="3229" y="131"/>
                    </a:cubicBezTo>
                    <a:cubicBezTo>
                      <a:pt x="3221" y="116"/>
                      <a:pt x="3222" y="109"/>
                      <a:pt x="3222" y="109"/>
                    </a:cubicBezTo>
                    <a:cubicBezTo>
                      <a:pt x="3222" y="109"/>
                      <a:pt x="2992" y="77"/>
                      <a:pt x="2814" y="62"/>
                    </a:cubicBezTo>
                    <a:cubicBezTo>
                      <a:pt x="2625" y="46"/>
                      <a:pt x="2150" y="0"/>
                      <a:pt x="1816" y="67"/>
                    </a:cubicBezTo>
                    <a:cubicBezTo>
                      <a:pt x="1816" y="67"/>
                      <a:pt x="1700" y="97"/>
                      <a:pt x="1634" y="118"/>
                    </a:cubicBezTo>
                    <a:cubicBezTo>
                      <a:pt x="1387" y="41"/>
                      <a:pt x="1145" y="48"/>
                      <a:pt x="1080" y="46"/>
                    </a:cubicBezTo>
                    <a:cubicBezTo>
                      <a:pt x="961" y="47"/>
                      <a:pt x="467" y="77"/>
                      <a:pt x="414" y="80"/>
                    </a:cubicBezTo>
                    <a:cubicBezTo>
                      <a:pt x="361" y="82"/>
                      <a:pt x="108" y="95"/>
                      <a:pt x="72" y="92"/>
                    </a:cubicBezTo>
                    <a:cubicBezTo>
                      <a:pt x="33" y="93"/>
                      <a:pt x="26" y="101"/>
                      <a:pt x="26" y="101"/>
                    </a:cubicBezTo>
                    <a:cubicBezTo>
                      <a:pt x="8" y="122"/>
                      <a:pt x="11" y="121"/>
                      <a:pt x="11" y="127"/>
                    </a:cubicBezTo>
                    <a:cubicBezTo>
                      <a:pt x="1" y="178"/>
                      <a:pt x="6" y="206"/>
                      <a:pt x="6" y="206"/>
                    </a:cubicBezTo>
                    <a:cubicBezTo>
                      <a:pt x="6" y="206"/>
                      <a:pt x="6" y="206"/>
                      <a:pt x="9" y="209"/>
                    </a:cubicBezTo>
                    <a:cubicBezTo>
                      <a:pt x="0" y="249"/>
                      <a:pt x="6" y="299"/>
                      <a:pt x="9" y="314"/>
                    </a:cubicBezTo>
                    <a:cubicBezTo>
                      <a:pt x="11" y="329"/>
                      <a:pt x="27" y="328"/>
                      <a:pt x="27" y="328"/>
                    </a:cubicBezTo>
                    <a:cubicBezTo>
                      <a:pt x="27" y="328"/>
                      <a:pt x="35" y="328"/>
                      <a:pt x="56" y="327"/>
                    </a:cubicBezTo>
                    <a:cubicBezTo>
                      <a:pt x="86" y="324"/>
                      <a:pt x="110" y="326"/>
                      <a:pt x="222" y="328"/>
                    </a:cubicBezTo>
                    <a:cubicBezTo>
                      <a:pt x="254" y="326"/>
                      <a:pt x="320" y="327"/>
                      <a:pt x="353" y="329"/>
                    </a:cubicBezTo>
                    <a:cubicBezTo>
                      <a:pt x="369" y="331"/>
                      <a:pt x="472" y="331"/>
                      <a:pt x="481" y="332"/>
                    </a:cubicBezTo>
                    <a:cubicBezTo>
                      <a:pt x="490" y="332"/>
                      <a:pt x="511" y="330"/>
                      <a:pt x="511" y="330"/>
                    </a:cubicBezTo>
                    <a:cubicBezTo>
                      <a:pt x="511" y="330"/>
                      <a:pt x="511" y="330"/>
                      <a:pt x="568" y="326"/>
                    </a:cubicBezTo>
                    <a:cubicBezTo>
                      <a:pt x="631" y="328"/>
                      <a:pt x="652" y="328"/>
                      <a:pt x="652" y="328"/>
                    </a:cubicBezTo>
                    <a:cubicBezTo>
                      <a:pt x="652" y="328"/>
                      <a:pt x="699" y="328"/>
                      <a:pt x="717" y="328"/>
                    </a:cubicBezTo>
                    <a:cubicBezTo>
                      <a:pt x="735" y="328"/>
                      <a:pt x="745" y="331"/>
                      <a:pt x="762" y="331"/>
                    </a:cubicBezTo>
                    <a:cubicBezTo>
                      <a:pt x="777" y="329"/>
                      <a:pt x="806" y="331"/>
                      <a:pt x="806" y="331"/>
                    </a:cubicBezTo>
                    <a:cubicBezTo>
                      <a:pt x="806" y="331"/>
                      <a:pt x="1306" y="336"/>
                      <a:pt x="1589" y="337"/>
                    </a:cubicBezTo>
                    <a:cubicBezTo>
                      <a:pt x="1611" y="336"/>
                      <a:pt x="1607" y="317"/>
                      <a:pt x="1607" y="317"/>
                    </a:cubicBezTo>
                    <a:cubicBezTo>
                      <a:pt x="1607" y="317"/>
                      <a:pt x="1617" y="163"/>
                      <a:pt x="1617" y="159"/>
                    </a:cubicBezTo>
                    <a:cubicBezTo>
                      <a:pt x="1617" y="155"/>
                      <a:pt x="1623" y="148"/>
                      <a:pt x="1623" y="148"/>
                    </a:cubicBezTo>
                    <a:cubicBezTo>
                      <a:pt x="1623" y="148"/>
                      <a:pt x="1628" y="145"/>
                      <a:pt x="1628" y="141"/>
                    </a:cubicBezTo>
                    <a:cubicBezTo>
                      <a:pt x="1629" y="139"/>
                      <a:pt x="1633" y="133"/>
                      <a:pt x="1636" y="128"/>
                    </a:cubicBezTo>
                    <a:cubicBezTo>
                      <a:pt x="1640" y="132"/>
                      <a:pt x="1649" y="146"/>
                      <a:pt x="1649" y="162"/>
                    </a:cubicBezTo>
                    <a:cubicBezTo>
                      <a:pt x="1649" y="182"/>
                      <a:pt x="1654" y="179"/>
                      <a:pt x="1648" y="207"/>
                    </a:cubicBezTo>
                    <a:cubicBezTo>
                      <a:pt x="1644" y="237"/>
                      <a:pt x="1639" y="273"/>
                      <a:pt x="1639" y="273"/>
                    </a:cubicBezTo>
                    <a:cubicBezTo>
                      <a:pt x="1649" y="276"/>
                      <a:pt x="1649" y="276"/>
                      <a:pt x="1649" y="276"/>
                    </a:cubicBezTo>
                    <a:cubicBezTo>
                      <a:pt x="1654" y="276"/>
                      <a:pt x="1654" y="276"/>
                      <a:pt x="1654" y="276"/>
                    </a:cubicBezTo>
                    <a:cubicBezTo>
                      <a:pt x="1654" y="289"/>
                      <a:pt x="1654" y="289"/>
                      <a:pt x="1654" y="289"/>
                    </a:cubicBezTo>
                    <a:cubicBezTo>
                      <a:pt x="1654" y="289"/>
                      <a:pt x="1657" y="292"/>
                      <a:pt x="1665" y="291"/>
                    </a:cubicBezTo>
                    <a:cubicBezTo>
                      <a:pt x="1664" y="316"/>
                      <a:pt x="1664" y="316"/>
                      <a:pt x="1664" y="316"/>
                    </a:cubicBezTo>
                    <a:cubicBezTo>
                      <a:pt x="1664" y="316"/>
                      <a:pt x="1677" y="323"/>
                      <a:pt x="1690" y="324"/>
                    </a:cubicBezTo>
                    <a:cubicBezTo>
                      <a:pt x="1702" y="324"/>
                      <a:pt x="3200" y="325"/>
                      <a:pt x="3200" y="325"/>
                    </a:cubicBezTo>
                    <a:cubicBezTo>
                      <a:pt x="3200" y="325"/>
                      <a:pt x="3253" y="333"/>
                      <a:pt x="3249" y="29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28"/>
              <p:cNvSpPr>
                <a:spLocks/>
              </p:cNvSpPr>
              <p:nvPr/>
            </p:nvSpPr>
            <p:spPr bwMode="auto">
              <a:xfrm>
                <a:off x="21" y="1756"/>
                <a:ext cx="3821" cy="1066"/>
              </a:xfrm>
              <a:custGeom>
                <a:avLst/>
                <a:gdLst>
                  <a:gd name="T0" fmla="*/ 1616 w 1616"/>
                  <a:gd name="T1" fmla="*/ 450 h 450"/>
                  <a:gd name="T2" fmla="*/ 1607 w 1616"/>
                  <a:gd name="T3" fmla="*/ 446 h 450"/>
                  <a:gd name="T4" fmla="*/ 1055 w 1616"/>
                  <a:gd name="T5" fmla="*/ 369 h 450"/>
                  <a:gd name="T6" fmla="*/ 388 w 1616"/>
                  <a:gd name="T7" fmla="*/ 402 h 450"/>
                  <a:gd name="T8" fmla="*/ 47 w 1616"/>
                  <a:gd name="T9" fmla="*/ 415 h 450"/>
                  <a:gd name="T10" fmla="*/ 0 w 1616"/>
                  <a:gd name="T11" fmla="*/ 424 h 450"/>
                  <a:gd name="T12" fmla="*/ 95 w 1616"/>
                  <a:gd name="T13" fmla="*/ 292 h 450"/>
                  <a:gd name="T14" fmla="*/ 277 w 1616"/>
                  <a:gd name="T15" fmla="*/ 0 h 450"/>
                  <a:gd name="T16" fmla="*/ 284 w 1616"/>
                  <a:gd name="T17" fmla="*/ 1 h 450"/>
                  <a:gd name="T18" fmla="*/ 45 w 1616"/>
                  <a:gd name="T19" fmla="*/ 386 h 450"/>
                  <a:gd name="T20" fmla="*/ 451 w 1616"/>
                  <a:gd name="T21" fmla="*/ 361 h 450"/>
                  <a:gd name="T22" fmla="*/ 1239 w 1616"/>
                  <a:gd name="T23" fmla="*/ 353 h 450"/>
                  <a:gd name="T24" fmla="*/ 1616 w 1616"/>
                  <a:gd name="T25" fmla="*/ 450 h 4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16" h="450">
                    <a:moveTo>
                      <a:pt x="1616" y="450"/>
                    </a:moveTo>
                    <a:cubicBezTo>
                      <a:pt x="1607" y="446"/>
                      <a:pt x="1607" y="446"/>
                      <a:pt x="1607" y="446"/>
                    </a:cubicBezTo>
                    <a:cubicBezTo>
                      <a:pt x="1360" y="370"/>
                      <a:pt x="1120" y="371"/>
                      <a:pt x="1055" y="369"/>
                    </a:cubicBezTo>
                    <a:cubicBezTo>
                      <a:pt x="936" y="370"/>
                      <a:pt x="441" y="400"/>
                      <a:pt x="388" y="402"/>
                    </a:cubicBezTo>
                    <a:cubicBezTo>
                      <a:pt x="335" y="405"/>
                      <a:pt x="82" y="417"/>
                      <a:pt x="47" y="415"/>
                    </a:cubicBezTo>
                    <a:cubicBezTo>
                      <a:pt x="8" y="416"/>
                      <a:pt x="0" y="424"/>
                      <a:pt x="0" y="424"/>
                    </a:cubicBezTo>
                    <a:cubicBezTo>
                      <a:pt x="0" y="424"/>
                      <a:pt x="62" y="348"/>
                      <a:pt x="95" y="292"/>
                    </a:cubicBezTo>
                    <a:cubicBezTo>
                      <a:pt x="277" y="0"/>
                      <a:pt x="277" y="0"/>
                      <a:pt x="277" y="0"/>
                    </a:cubicBezTo>
                    <a:cubicBezTo>
                      <a:pt x="284" y="1"/>
                      <a:pt x="284" y="1"/>
                      <a:pt x="284" y="1"/>
                    </a:cubicBezTo>
                    <a:cubicBezTo>
                      <a:pt x="45" y="386"/>
                      <a:pt x="45" y="386"/>
                      <a:pt x="45" y="386"/>
                    </a:cubicBezTo>
                    <a:cubicBezTo>
                      <a:pt x="45" y="386"/>
                      <a:pt x="358" y="367"/>
                      <a:pt x="451" y="361"/>
                    </a:cubicBezTo>
                    <a:cubicBezTo>
                      <a:pt x="547" y="355"/>
                      <a:pt x="1008" y="317"/>
                      <a:pt x="1239" y="353"/>
                    </a:cubicBezTo>
                    <a:cubicBezTo>
                      <a:pt x="1287" y="360"/>
                      <a:pt x="1473" y="385"/>
                      <a:pt x="1616" y="450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29"/>
              <p:cNvSpPr>
                <a:spLocks/>
              </p:cNvSpPr>
              <p:nvPr/>
            </p:nvSpPr>
            <p:spPr bwMode="auto">
              <a:xfrm>
                <a:off x="3845" y="1801"/>
                <a:ext cx="3679" cy="1021"/>
              </a:xfrm>
              <a:custGeom>
                <a:avLst/>
                <a:gdLst>
                  <a:gd name="T0" fmla="*/ 9 w 1556"/>
                  <a:gd name="T1" fmla="*/ 424 h 431"/>
                  <a:gd name="T2" fmla="*/ 39 w 1556"/>
                  <a:gd name="T3" fmla="*/ 402 h 431"/>
                  <a:gd name="T4" fmla="*/ 162 w 1556"/>
                  <a:gd name="T5" fmla="*/ 307 h 431"/>
                  <a:gd name="T6" fmla="*/ 481 w 1556"/>
                  <a:gd name="T7" fmla="*/ 164 h 431"/>
                  <a:gd name="T8" fmla="*/ 1212 w 1556"/>
                  <a:gd name="T9" fmla="*/ 0 h 431"/>
                  <a:gd name="T10" fmla="*/ 1214 w 1556"/>
                  <a:gd name="T11" fmla="*/ 2 h 431"/>
                  <a:gd name="T12" fmla="*/ 1340 w 1556"/>
                  <a:gd name="T13" fmla="*/ 140 h 431"/>
                  <a:gd name="T14" fmla="*/ 1556 w 1556"/>
                  <a:gd name="T15" fmla="*/ 388 h 431"/>
                  <a:gd name="T16" fmla="*/ 1549 w 1556"/>
                  <a:gd name="T17" fmla="*/ 390 h 431"/>
                  <a:gd name="T18" fmla="*/ 1129 w 1556"/>
                  <a:gd name="T19" fmla="*/ 332 h 431"/>
                  <a:gd name="T20" fmla="*/ 641 w 1556"/>
                  <a:gd name="T21" fmla="*/ 302 h 431"/>
                  <a:gd name="T22" fmla="*/ 145 w 1556"/>
                  <a:gd name="T23" fmla="*/ 376 h 431"/>
                  <a:gd name="T24" fmla="*/ 19 w 1556"/>
                  <a:gd name="T25" fmla="*/ 426 h 431"/>
                  <a:gd name="T26" fmla="*/ 2 w 1556"/>
                  <a:gd name="T27" fmla="*/ 431 h 431"/>
                  <a:gd name="T28" fmla="*/ 0 w 1556"/>
                  <a:gd name="T29" fmla="*/ 430 h 431"/>
                  <a:gd name="T30" fmla="*/ 10 w 1556"/>
                  <a:gd name="T31" fmla="*/ 423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56" h="431">
                    <a:moveTo>
                      <a:pt x="9" y="424"/>
                    </a:moveTo>
                    <a:cubicBezTo>
                      <a:pt x="9" y="424"/>
                      <a:pt x="12" y="422"/>
                      <a:pt x="39" y="402"/>
                    </a:cubicBezTo>
                    <a:cubicBezTo>
                      <a:pt x="98" y="346"/>
                      <a:pt x="162" y="307"/>
                      <a:pt x="162" y="307"/>
                    </a:cubicBezTo>
                    <a:cubicBezTo>
                      <a:pt x="310" y="218"/>
                      <a:pt x="434" y="179"/>
                      <a:pt x="481" y="164"/>
                    </a:cubicBezTo>
                    <a:cubicBezTo>
                      <a:pt x="914" y="30"/>
                      <a:pt x="1212" y="0"/>
                      <a:pt x="1212" y="0"/>
                    </a:cubicBezTo>
                    <a:cubicBezTo>
                      <a:pt x="1212" y="0"/>
                      <a:pt x="1212" y="0"/>
                      <a:pt x="1214" y="2"/>
                    </a:cubicBezTo>
                    <a:cubicBezTo>
                      <a:pt x="1214" y="2"/>
                      <a:pt x="1222" y="17"/>
                      <a:pt x="1340" y="140"/>
                    </a:cubicBezTo>
                    <a:cubicBezTo>
                      <a:pt x="1459" y="251"/>
                      <a:pt x="1552" y="378"/>
                      <a:pt x="1556" y="388"/>
                    </a:cubicBezTo>
                    <a:cubicBezTo>
                      <a:pt x="1556" y="392"/>
                      <a:pt x="1549" y="390"/>
                      <a:pt x="1549" y="390"/>
                    </a:cubicBezTo>
                    <a:cubicBezTo>
                      <a:pt x="1489" y="375"/>
                      <a:pt x="1129" y="332"/>
                      <a:pt x="1129" y="332"/>
                    </a:cubicBezTo>
                    <a:cubicBezTo>
                      <a:pt x="912" y="306"/>
                      <a:pt x="731" y="300"/>
                      <a:pt x="641" y="302"/>
                    </a:cubicBezTo>
                    <a:cubicBezTo>
                      <a:pt x="324" y="306"/>
                      <a:pt x="172" y="366"/>
                      <a:pt x="145" y="376"/>
                    </a:cubicBezTo>
                    <a:cubicBezTo>
                      <a:pt x="109" y="388"/>
                      <a:pt x="19" y="426"/>
                      <a:pt x="19" y="426"/>
                    </a:cubicBezTo>
                    <a:cubicBezTo>
                      <a:pt x="2" y="431"/>
                      <a:pt x="2" y="431"/>
                      <a:pt x="2" y="431"/>
                    </a:cubicBezTo>
                    <a:cubicBezTo>
                      <a:pt x="0" y="430"/>
                      <a:pt x="0" y="430"/>
                      <a:pt x="0" y="430"/>
                    </a:cubicBezTo>
                    <a:cubicBezTo>
                      <a:pt x="10" y="423"/>
                      <a:pt x="10" y="423"/>
                      <a:pt x="10" y="423"/>
                    </a:cubicBezTo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30"/>
              <p:cNvSpPr>
                <a:spLocks/>
              </p:cNvSpPr>
              <p:nvPr/>
            </p:nvSpPr>
            <p:spPr bwMode="auto">
              <a:xfrm>
                <a:off x="130" y="1761"/>
                <a:ext cx="3736" cy="1061"/>
              </a:xfrm>
              <a:custGeom>
                <a:avLst/>
                <a:gdLst>
                  <a:gd name="T0" fmla="*/ 0 w 1580"/>
                  <a:gd name="T1" fmla="*/ 384 h 448"/>
                  <a:gd name="T2" fmla="*/ 237 w 1580"/>
                  <a:gd name="T3" fmla="*/ 0 h 448"/>
                  <a:gd name="T4" fmla="*/ 1235 w 1580"/>
                  <a:gd name="T5" fmla="*/ 244 h 448"/>
                  <a:gd name="T6" fmla="*/ 1580 w 1580"/>
                  <a:gd name="T7" fmla="*/ 441 h 448"/>
                  <a:gd name="T8" fmla="*/ 1570 w 1580"/>
                  <a:gd name="T9" fmla="*/ 448 h 448"/>
                  <a:gd name="T10" fmla="*/ 1285 w 1580"/>
                  <a:gd name="T11" fmla="*/ 366 h 448"/>
                  <a:gd name="T12" fmla="*/ 580 w 1580"/>
                  <a:gd name="T13" fmla="*/ 347 h 448"/>
                  <a:gd name="T14" fmla="*/ 0 w 1580"/>
                  <a:gd name="T15" fmla="*/ 384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80" h="448">
                    <a:moveTo>
                      <a:pt x="0" y="384"/>
                    </a:moveTo>
                    <a:cubicBezTo>
                      <a:pt x="237" y="0"/>
                      <a:pt x="237" y="0"/>
                      <a:pt x="237" y="0"/>
                    </a:cubicBezTo>
                    <a:cubicBezTo>
                      <a:pt x="237" y="0"/>
                      <a:pt x="993" y="132"/>
                      <a:pt x="1235" y="244"/>
                    </a:cubicBezTo>
                    <a:cubicBezTo>
                      <a:pt x="1358" y="293"/>
                      <a:pt x="1489" y="351"/>
                      <a:pt x="1580" y="441"/>
                    </a:cubicBezTo>
                    <a:cubicBezTo>
                      <a:pt x="1570" y="448"/>
                      <a:pt x="1570" y="448"/>
                      <a:pt x="1570" y="448"/>
                    </a:cubicBezTo>
                    <a:cubicBezTo>
                      <a:pt x="1570" y="448"/>
                      <a:pt x="1445" y="392"/>
                      <a:pt x="1285" y="366"/>
                    </a:cubicBezTo>
                    <a:cubicBezTo>
                      <a:pt x="1208" y="353"/>
                      <a:pt x="1062" y="318"/>
                      <a:pt x="580" y="347"/>
                    </a:cubicBezTo>
                    <a:cubicBezTo>
                      <a:pt x="103" y="382"/>
                      <a:pt x="0" y="384"/>
                      <a:pt x="0" y="384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31"/>
              <p:cNvSpPr>
                <a:spLocks/>
              </p:cNvSpPr>
              <p:nvPr/>
            </p:nvSpPr>
            <p:spPr bwMode="auto">
              <a:xfrm>
                <a:off x="-40" y="2630"/>
                <a:ext cx="3882" cy="689"/>
              </a:xfrm>
              <a:custGeom>
                <a:avLst/>
                <a:gdLst>
                  <a:gd name="T0" fmla="*/ 1633 w 1642"/>
                  <a:gd name="T1" fmla="*/ 77 h 291"/>
                  <a:gd name="T2" fmla="*/ 1081 w 1642"/>
                  <a:gd name="T3" fmla="*/ 0 h 291"/>
                  <a:gd name="T4" fmla="*/ 414 w 1642"/>
                  <a:gd name="T5" fmla="*/ 33 h 291"/>
                  <a:gd name="T6" fmla="*/ 73 w 1642"/>
                  <a:gd name="T7" fmla="*/ 46 h 291"/>
                  <a:gd name="T8" fmla="*/ 26 w 1642"/>
                  <a:gd name="T9" fmla="*/ 55 h 291"/>
                  <a:gd name="T10" fmla="*/ 11 w 1642"/>
                  <a:gd name="T11" fmla="*/ 80 h 291"/>
                  <a:gd name="T12" fmla="*/ 7 w 1642"/>
                  <a:gd name="T13" fmla="*/ 159 h 291"/>
                  <a:gd name="T14" fmla="*/ 9 w 1642"/>
                  <a:gd name="T15" fmla="*/ 163 h 291"/>
                  <a:gd name="T16" fmla="*/ 9 w 1642"/>
                  <a:gd name="T17" fmla="*/ 268 h 291"/>
                  <a:gd name="T18" fmla="*/ 28 w 1642"/>
                  <a:gd name="T19" fmla="*/ 281 h 291"/>
                  <a:gd name="T20" fmla="*/ 57 w 1642"/>
                  <a:gd name="T21" fmla="*/ 281 h 291"/>
                  <a:gd name="T22" fmla="*/ 223 w 1642"/>
                  <a:gd name="T23" fmla="*/ 281 h 291"/>
                  <a:gd name="T24" fmla="*/ 354 w 1642"/>
                  <a:gd name="T25" fmla="*/ 282 h 291"/>
                  <a:gd name="T26" fmla="*/ 482 w 1642"/>
                  <a:gd name="T27" fmla="*/ 285 h 291"/>
                  <a:gd name="T28" fmla="*/ 512 w 1642"/>
                  <a:gd name="T29" fmla="*/ 283 h 291"/>
                  <a:gd name="T30" fmla="*/ 568 w 1642"/>
                  <a:gd name="T31" fmla="*/ 280 h 291"/>
                  <a:gd name="T32" fmla="*/ 653 w 1642"/>
                  <a:gd name="T33" fmla="*/ 281 h 291"/>
                  <a:gd name="T34" fmla="*/ 718 w 1642"/>
                  <a:gd name="T35" fmla="*/ 281 h 291"/>
                  <a:gd name="T36" fmla="*/ 762 w 1642"/>
                  <a:gd name="T37" fmla="*/ 284 h 291"/>
                  <a:gd name="T38" fmla="*/ 806 w 1642"/>
                  <a:gd name="T39" fmla="*/ 285 h 291"/>
                  <a:gd name="T40" fmla="*/ 1590 w 1642"/>
                  <a:gd name="T41" fmla="*/ 291 h 291"/>
                  <a:gd name="T42" fmla="*/ 1608 w 1642"/>
                  <a:gd name="T43" fmla="*/ 271 h 291"/>
                  <a:gd name="T44" fmla="*/ 1618 w 1642"/>
                  <a:gd name="T45" fmla="*/ 113 h 291"/>
                  <a:gd name="T46" fmla="*/ 1624 w 1642"/>
                  <a:gd name="T47" fmla="*/ 102 h 291"/>
                  <a:gd name="T48" fmla="*/ 1629 w 1642"/>
                  <a:gd name="T49" fmla="*/ 95 h 291"/>
                  <a:gd name="T50" fmla="*/ 1642 w 1642"/>
                  <a:gd name="T51" fmla="*/ 81 h 291"/>
                  <a:gd name="T52" fmla="*/ 1633 w 1642"/>
                  <a:gd name="T53" fmla="*/ 77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642" h="291">
                    <a:moveTo>
                      <a:pt x="1633" y="77"/>
                    </a:moveTo>
                    <a:cubicBezTo>
                      <a:pt x="1386" y="1"/>
                      <a:pt x="1146" y="2"/>
                      <a:pt x="1081" y="0"/>
                    </a:cubicBezTo>
                    <a:cubicBezTo>
                      <a:pt x="962" y="1"/>
                      <a:pt x="467" y="31"/>
                      <a:pt x="414" y="33"/>
                    </a:cubicBezTo>
                    <a:cubicBezTo>
                      <a:pt x="361" y="36"/>
                      <a:pt x="108" y="48"/>
                      <a:pt x="73" y="46"/>
                    </a:cubicBezTo>
                    <a:cubicBezTo>
                      <a:pt x="34" y="47"/>
                      <a:pt x="26" y="55"/>
                      <a:pt x="26" y="55"/>
                    </a:cubicBezTo>
                    <a:cubicBezTo>
                      <a:pt x="9" y="75"/>
                      <a:pt x="12" y="75"/>
                      <a:pt x="11" y="80"/>
                    </a:cubicBezTo>
                    <a:cubicBezTo>
                      <a:pt x="2" y="132"/>
                      <a:pt x="7" y="159"/>
                      <a:pt x="7" y="159"/>
                    </a:cubicBezTo>
                    <a:cubicBezTo>
                      <a:pt x="7" y="159"/>
                      <a:pt x="7" y="159"/>
                      <a:pt x="9" y="163"/>
                    </a:cubicBezTo>
                    <a:cubicBezTo>
                      <a:pt x="0" y="203"/>
                      <a:pt x="7" y="253"/>
                      <a:pt x="9" y="268"/>
                    </a:cubicBezTo>
                    <a:cubicBezTo>
                      <a:pt x="12" y="282"/>
                      <a:pt x="28" y="281"/>
                      <a:pt x="28" y="281"/>
                    </a:cubicBezTo>
                    <a:cubicBezTo>
                      <a:pt x="28" y="281"/>
                      <a:pt x="36" y="282"/>
                      <a:pt x="57" y="281"/>
                    </a:cubicBezTo>
                    <a:cubicBezTo>
                      <a:pt x="87" y="278"/>
                      <a:pt x="110" y="280"/>
                      <a:pt x="223" y="281"/>
                    </a:cubicBezTo>
                    <a:cubicBezTo>
                      <a:pt x="255" y="280"/>
                      <a:pt x="320" y="281"/>
                      <a:pt x="354" y="282"/>
                    </a:cubicBezTo>
                    <a:cubicBezTo>
                      <a:pt x="370" y="285"/>
                      <a:pt x="472" y="285"/>
                      <a:pt x="482" y="285"/>
                    </a:cubicBezTo>
                    <a:cubicBezTo>
                      <a:pt x="491" y="286"/>
                      <a:pt x="512" y="283"/>
                      <a:pt x="512" y="283"/>
                    </a:cubicBezTo>
                    <a:cubicBezTo>
                      <a:pt x="512" y="283"/>
                      <a:pt x="512" y="283"/>
                      <a:pt x="568" y="280"/>
                    </a:cubicBezTo>
                    <a:cubicBezTo>
                      <a:pt x="631" y="282"/>
                      <a:pt x="653" y="281"/>
                      <a:pt x="653" y="281"/>
                    </a:cubicBezTo>
                    <a:cubicBezTo>
                      <a:pt x="653" y="281"/>
                      <a:pt x="699" y="281"/>
                      <a:pt x="718" y="281"/>
                    </a:cubicBezTo>
                    <a:cubicBezTo>
                      <a:pt x="736" y="281"/>
                      <a:pt x="746" y="284"/>
                      <a:pt x="762" y="284"/>
                    </a:cubicBezTo>
                    <a:cubicBezTo>
                      <a:pt x="777" y="283"/>
                      <a:pt x="806" y="285"/>
                      <a:pt x="806" y="285"/>
                    </a:cubicBezTo>
                    <a:cubicBezTo>
                      <a:pt x="806" y="285"/>
                      <a:pt x="1306" y="290"/>
                      <a:pt x="1590" y="291"/>
                    </a:cubicBezTo>
                    <a:cubicBezTo>
                      <a:pt x="1611" y="290"/>
                      <a:pt x="1608" y="271"/>
                      <a:pt x="1608" y="271"/>
                    </a:cubicBezTo>
                    <a:cubicBezTo>
                      <a:pt x="1608" y="271"/>
                      <a:pt x="1618" y="117"/>
                      <a:pt x="1618" y="113"/>
                    </a:cubicBezTo>
                    <a:cubicBezTo>
                      <a:pt x="1618" y="109"/>
                      <a:pt x="1624" y="102"/>
                      <a:pt x="1624" y="102"/>
                    </a:cubicBezTo>
                    <a:cubicBezTo>
                      <a:pt x="1624" y="102"/>
                      <a:pt x="1628" y="99"/>
                      <a:pt x="1629" y="95"/>
                    </a:cubicBezTo>
                    <a:cubicBezTo>
                      <a:pt x="1630" y="90"/>
                      <a:pt x="1642" y="81"/>
                      <a:pt x="1642" y="81"/>
                    </a:cubicBezTo>
                    <a:lnTo>
                      <a:pt x="1633" y="77"/>
                    </a:ln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32"/>
              <p:cNvSpPr>
                <a:spLocks/>
              </p:cNvSpPr>
              <p:nvPr/>
            </p:nvSpPr>
            <p:spPr bwMode="auto">
              <a:xfrm>
                <a:off x="3890" y="1801"/>
                <a:ext cx="3757" cy="1009"/>
              </a:xfrm>
              <a:custGeom>
                <a:avLst/>
                <a:gdLst>
                  <a:gd name="T0" fmla="*/ 312 w 1589"/>
                  <a:gd name="T1" fmla="*/ 327 h 426"/>
                  <a:gd name="T2" fmla="*/ 925 w 1589"/>
                  <a:gd name="T3" fmla="*/ 313 h 426"/>
                  <a:gd name="T4" fmla="*/ 1535 w 1589"/>
                  <a:gd name="T5" fmla="*/ 391 h 426"/>
                  <a:gd name="T6" fmla="*/ 1415 w 1589"/>
                  <a:gd name="T7" fmla="*/ 237 h 426"/>
                  <a:gd name="T8" fmla="*/ 1193 w 1589"/>
                  <a:gd name="T9" fmla="*/ 0 h 426"/>
                  <a:gd name="T10" fmla="*/ 1557 w 1589"/>
                  <a:gd name="T11" fmla="*/ 375 h 426"/>
                  <a:gd name="T12" fmla="*/ 1585 w 1589"/>
                  <a:gd name="T13" fmla="*/ 416 h 426"/>
                  <a:gd name="T14" fmla="*/ 1179 w 1589"/>
                  <a:gd name="T15" fmla="*/ 370 h 426"/>
                  <a:gd name="T16" fmla="*/ 181 w 1589"/>
                  <a:gd name="T17" fmla="*/ 375 h 426"/>
                  <a:gd name="T18" fmla="*/ 0 w 1589"/>
                  <a:gd name="T19" fmla="*/ 426 h 426"/>
                  <a:gd name="T20" fmla="*/ 312 w 1589"/>
                  <a:gd name="T21" fmla="*/ 327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89" h="426">
                    <a:moveTo>
                      <a:pt x="312" y="327"/>
                    </a:moveTo>
                    <a:cubicBezTo>
                      <a:pt x="635" y="280"/>
                      <a:pt x="833" y="307"/>
                      <a:pt x="925" y="313"/>
                    </a:cubicBezTo>
                    <a:cubicBezTo>
                      <a:pt x="1255" y="341"/>
                      <a:pt x="1523" y="388"/>
                      <a:pt x="1535" y="391"/>
                    </a:cubicBezTo>
                    <a:cubicBezTo>
                      <a:pt x="1543" y="370"/>
                      <a:pt x="1415" y="237"/>
                      <a:pt x="1415" y="237"/>
                    </a:cubicBezTo>
                    <a:cubicBezTo>
                      <a:pt x="1415" y="237"/>
                      <a:pt x="1415" y="237"/>
                      <a:pt x="1193" y="0"/>
                    </a:cubicBezTo>
                    <a:cubicBezTo>
                      <a:pt x="1199" y="13"/>
                      <a:pt x="1526" y="341"/>
                      <a:pt x="1557" y="375"/>
                    </a:cubicBezTo>
                    <a:cubicBezTo>
                      <a:pt x="1589" y="409"/>
                      <a:pt x="1585" y="416"/>
                      <a:pt x="1585" y="416"/>
                    </a:cubicBezTo>
                    <a:cubicBezTo>
                      <a:pt x="1558" y="413"/>
                      <a:pt x="1346" y="384"/>
                      <a:pt x="1179" y="370"/>
                    </a:cubicBezTo>
                    <a:cubicBezTo>
                      <a:pt x="991" y="354"/>
                      <a:pt x="516" y="308"/>
                      <a:pt x="181" y="375"/>
                    </a:cubicBezTo>
                    <a:cubicBezTo>
                      <a:pt x="181" y="375"/>
                      <a:pt x="65" y="405"/>
                      <a:pt x="0" y="426"/>
                    </a:cubicBezTo>
                    <a:cubicBezTo>
                      <a:pt x="0" y="426"/>
                      <a:pt x="169" y="346"/>
                      <a:pt x="312" y="3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33"/>
              <p:cNvSpPr>
                <a:spLocks/>
              </p:cNvSpPr>
              <p:nvPr/>
            </p:nvSpPr>
            <p:spPr bwMode="auto">
              <a:xfrm>
                <a:off x="3879" y="2526"/>
                <a:ext cx="3828" cy="788"/>
              </a:xfrm>
              <a:custGeom>
                <a:avLst/>
                <a:gdLst>
                  <a:gd name="T0" fmla="*/ 0 w 1619"/>
                  <a:gd name="T1" fmla="*/ 118 h 333"/>
                  <a:gd name="T2" fmla="*/ 1 w 1619"/>
                  <a:gd name="T3" fmla="*/ 126 h 333"/>
                  <a:gd name="T4" fmla="*/ 14 w 1619"/>
                  <a:gd name="T5" fmla="*/ 162 h 333"/>
                  <a:gd name="T6" fmla="*/ 13 w 1619"/>
                  <a:gd name="T7" fmla="*/ 207 h 333"/>
                  <a:gd name="T8" fmla="*/ 5 w 1619"/>
                  <a:gd name="T9" fmla="*/ 273 h 333"/>
                  <a:gd name="T10" fmla="*/ 15 w 1619"/>
                  <a:gd name="T11" fmla="*/ 276 h 333"/>
                  <a:gd name="T12" fmla="*/ 20 w 1619"/>
                  <a:gd name="T13" fmla="*/ 276 h 333"/>
                  <a:gd name="T14" fmla="*/ 19 w 1619"/>
                  <a:gd name="T15" fmla="*/ 289 h 333"/>
                  <a:gd name="T16" fmla="*/ 30 w 1619"/>
                  <a:gd name="T17" fmla="*/ 291 h 333"/>
                  <a:gd name="T18" fmla="*/ 29 w 1619"/>
                  <a:gd name="T19" fmla="*/ 316 h 333"/>
                  <a:gd name="T20" fmla="*/ 55 w 1619"/>
                  <a:gd name="T21" fmla="*/ 324 h 333"/>
                  <a:gd name="T22" fmla="*/ 1566 w 1619"/>
                  <a:gd name="T23" fmla="*/ 325 h 333"/>
                  <a:gd name="T24" fmla="*/ 1614 w 1619"/>
                  <a:gd name="T25" fmla="*/ 290 h 333"/>
                  <a:gd name="T26" fmla="*/ 1596 w 1619"/>
                  <a:gd name="T27" fmla="*/ 253 h 333"/>
                  <a:gd name="T28" fmla="*/ 1602 w 1619"/>
                  <a:gd name="T29" fmla="*/ 150 h 333"/>
                  <a:gd name="T30" fmla="*/ 1595 w 1619"/>
                  <a:gd name="T31" fmla="*/ 131 h 333"/>
                  <a:gd name="T32" fmla="*/ 1587 w 1619"/>
                  <a:gd name="T33" fmla="*/ 109 h 333"/>
                  <a:gd name="T34" fmla="*/ 1179 w 1619"/>
                  <a:gd name="T35" fmla="*/ 62 h 333"/>
                  <a:gd name="T36" fmla="*/ 181 w 1619"/>
                  <a:gd name="T37" fmla="*/ 67 h 333"/>
                  <a:gd name="T38" fmla="*/ 0 w 1619"/>
                  <a:gd name="T39" fmla="*/ 11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19" h="333">
                    <a:moveTo>
                      <a:pt x="0" y="118"/>
                    </a:moveTo>
                    <a:cubicBezTo>
                      <a:pt x="1" y="126"/>
                      <a:pt x="1" y="126"/>
                      <a:pt x="1" y="126"/>
                    </a:cubicBezTo>
                    <a:cubicBezTo>
                      <a:pt x="1" y="126"/>
                      <a:pt x="14" y="142"/>
                      <a:pt x="14" y="162"/>
                    </a:cubicBezTo>
                    <a:cubicBezTo>
                      <a:pt x="14" y="183"/>
                      <a:pt x="20" y="179"/>
                      <a:pt x="13" y="207"/>
                    </a:cubicBezTo>
                    <a:cubicBezTo>
                      <a:pt x="9" y="237"/>
                      <a:pt x="5" y="273"/>
                      <a:pt x="5" y="273"/>
                    </a:cubicBezTo>
                    <a:cubicBezTo>
                      <a:pt x="15" y="276"/>
                      <a:pt x="15" y="276"/>
                      <a:pt x="15" y="276"/>
                    </a:cubicBezTo>
                    <a:cubicBezTo>
                      <a:pt x="20" y="276"/>
                      <a:pt x="20" y="276"/>
                      <a:pt x="20" y="276"/>
                    </a:cubicBezTo>
                    <a:cubicBezTo>
                      <a:pt x="19" y="289"/>
                      <a:pt x="19" y="289"/>
                      <a:pt x="19" y="289"/>
                    </a:cubicBezTo>
                    <a:cubicBezTo>
                      <a:pt x="19" y="289"/>
                      <a:pt x="22" y="292"/>
                      <a:pt x="30" y="291"/>
                    </a:cubicBezTo>
                    <a:cubicBezTo>
                      <a:pt x="29" y="316"/>
                      <a:pt x="29" y="316"/>
                      <a:pt x="29" y="316"/>
                    </a:cubicBezTo>
                    <a:cubicBezTo>
                      <a:pt x="29" y="316"/>
                      <a:pt x="43" y="323"/>
                      <a:pt x="55" y="324"/>
                    </a:cubicBezTo>
                    <a:cubicBezTo>
                      <a:pt x="68" y="324"/>
                      <a:pt x="1566" y="325"/>
                      <a:pt x="1566" y="325"/>
                    </a:cubicBezTo>
                    <a:cubicBezTo>
                      <a:pt x="1566" y="325"/>
                      <a:pt x="1619" y="333"/>
                      <a:pt x="1614" y="290"/>
                    </a:cubicBezTo>
                    <a:cubicBezTo>
                      <a:pt x="1612" y="277"/>
                      <a:pt x="1596" y="253"/>
                      <a:pt x="1596" y="253"/>
                    </a:cubicBezTo>
                    <a:cubicBezTo>
                      <a:pt x="1602" y="150"/>
                      <a:pt x="1602" y="150"/>
                      <a:pt x="1602" y="150"/>
                    </a:cubicBezTo>
                    <a:cubicBezTo>
                      <a:pt x="1602" y="150"/>
                      <a:pt x="1603" y="141"/>
                      <a:pt x="1595" y="131"/>
                    </a:cubicBezTo>
                    <a:cubicBezTo>
                      <a:pt x="1587" y="116"/>
                      <a:pt x="1587" y="109"/>
                      <a:pt x="1587" y="109"/>
                    </a:cubicBezTo>
                    <a:cubicBezTo>
                      <a:pt x="1587" y="109"/>
                      <a:pt x="1357" y="77"/>
                      <a:pt x="1179" y="62"/>
                    </a:cubicBezTo>
                    <a:cubicBezTo>
                      <a:pt x="991" y="46"/>
                      <a:pt x="516" y="0"/>
                      <a:pt x="181" y="67"/>
                    </a:cubicBezTo>
                    <a:cubicBezTo>
                      <a:pt x="181" y="67"/>
                      <a:pt x="65" y="97"/>
                      <a:pt x="0" y="118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34"/>
              <p:cNvSpPr>
                <a:spLocks/>
              </p:cNvSpPr>
              <p:nvPr/>
            </p:nvSpPr>
            <p:spPr bwMode="auto">
              <a:xfrm>
                <a:off x="317" y="2647"/>
                <a:ext cx="3457" cy="161"/>
              </a:xfrm>
              <a:custGeom>
                <a:avLst/>
                <a:gdLst>
                  <a:gd name="T0" fmla="*/ 1462 w 1462"/>
                  <a:gd name="T1" fmla="*/ 68 h 68"/>
                  <a:gd name="T2" fmla="*/ 980 w 1462"/>
                  <a:gd name="T3" fmla="*/ 1 h 68"/>
                  <a:gd name="T4" fmla="*/ 594 w 1462"/>
                  <a:gd name="T5" fmla="*/ 10 h 68"/>
                  <a:gd name="T6" fmla="*/ 58 w 1462"/>
                  <a:gd name="T7" fmla="*/ 38 h 68"/>
                  <a:gd name="T8" fmla="*/ 0 w 1462"/>
                  <a:gd name="T9" fmla="*/ 40 h 68"/>
                  <a:gd name="T10" fmla="*/ 263 w 1462"/>
                  <a:gd name="T11" fmla="*/ 34 h 68"/>
                  <a:gd name="T12" fmla="*/ 820 w 1462"/>
                  <a:gd name="T13" fmla="*/ 10 h 68"/>
                  <a:gd name="T14" fmla="*/ 1330 w 1462"/>
                  <a:gd name="T15" fmla="*/ 41 h 68"/>
                  <a:gd name="T16" fmla="*/ 1462 w 1462"/>
                  <a:gd name="T17" fmla="*/ 6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62" h="68">
                    <a:moveTo>
                      <a:pt x="1462" y="68"/>
                    </a:moveTo>
                    <a:cubicBezTo>
                      <a:pt x="1462" y="68"/>
                      <a:pt x="1277" y="8"/>
                      <a:pt x="980" y="1"/>
                    </a:cubicBezTo>
                    <a:cubicBezTo>
                      <a:pt x="940" y="0"/>
                      <a:pt x="774" y="0"/>
                      <a:pt x="594" y="10"/>
                    </a:cubicBezTo>
                    <a:cubicBezTo>
                      <a:pt x="413" y="21"/>
                      <a:pt x="58" y="38"/>
                      <a:pt x="58" y="3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263" y="34"/>
                      <a:pt x="263" y="34"/>
                      <a:pt x="263" y="34"/>
                    </a:cubicBezTo>
                    <a:cubicBezTo>
                      <a:pt x="263" y="34"/>
                      <a:pt x="729" y="10"/>
                      <a:pt x="820" y="10"/>
                    </a:cubicBezTo>
                    <a:cubicBezTo>
                      <a:pt x="912" y="9"/>
                      <a:pt x="1031" y="5"/>
                      <a:pt x="1330" y="41"/>
                    </a:cubicBezTo>
                    <a:cubicBezTo>
                      <a:pt x="1358" y="45"/>
                      <a:pt x="1451" y="62"/>
                      <a:pt x="1462" y="6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35"/>
              <p:cNvSpPr>
                <a:spLocks/>
              </p:cNvSpPr>
              <p:nvPr/>
            </p:nvSpPr>
            <p:spPr bwMode="auto">
              <a:xfrm>
                <a:off x="698" y="2666"/>
                <a:ext cx="3031" cy="139"/>
              </a:xfrm>
              <a:custGeom>
                <a:avLst/>
                <a:gdLst>
                  <a:gd name="T0" fmla="*/ 1282 w 1282"/>
                  <a:gd name="T1" fmla="*/ 59 h 59"/>
                  <a:gd name="T2" fmla="*/ 750 w 1282"/>
                  <a:gd name="T3" fmla="*/ 9 h 59"/>
                  <a:gd name="T4" fmla="*/ 315 w 1282"/>
                  <a:gd name="T5" fmla="*/ 21 h 59"/>
                  <a:gd name="T6" fmla="*/ 0 w 1282"/>
                  <a:gd name="T7" fmla="*/ 33 h 59"/>
                  <a:gd name="T8" fmla="*/ 441 w 1282"/>
                  <a:gd name="T9" fmla="*/ 18 h 59"/>
                  <a:gd name="T10" fmla="*/ 998 w 1282"/>
                  <a:gd name="T11" fmla="*/ 23 h 59"/>
                  <a:gd name="T12" fmla="*/ 1282 w 1282"/>
                  <a:gd name="T13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82" h="59">
                    <a:moveTo>
                      <a:pt x="1282" y="59"/>
                    </a:moveTo>
                    <a:cubicBezTo>
                      <a:pt x="1282" y="59"/>
                      <a:pt x="1105" y="17"/>
                      <a:pt x="750" y="9"/>
                    </a:cubicBezTo>
                    <a:cubicBezTo>
                      <a:pt x="716" y="8"/>
                      <a:pt x="495" y="12"/>
                      <a:pt x="315" y="21"/>
                    </a:cubicBezTo>
                    <a:cubicBezTo>
                      <a:pt x="107" y="30"/>
                      <a:pt x="0" y="33"/>
                      <a:pt x="0" y="33"/>
                    </a:cubicBezTo>
                    <a:cubicBezTo>
                      <a:pt x="441" y="18"/>
                      <a:pt x="441" y="18"/>
                      <a:pt x="441" y="18"/>
                    </a:cubicBezTo>
                    <a:cubicBezTo>
                      <a:pt x="441" y="18"/>
                      <a:pt x="761" y="0"/>
                      <a:pt x="998" y="23"/>
                    </a:cubicBezTo>
                    <a:cubicBezTo>
                      <a:pt x="1149" y="39"/>
                      <a:pt x="1241" y="51"/>
                      <a:pt x="1282" y="5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36"/>
              <p:cNvSpPr>
                <a:spLocks/>
              </p:cNvSpPr>
              <p:nvPr/>
            </p:nvSpPr>
            <p:spPr bwMode="auto">
              <a:xfrm>
                <a:off x="854" y="2694"/>
                <a:ext cx="2594" cy="88"/>
              </a:xfrm>
              <a:custGeom>
                <a:avLst/>
                <a:gdLst>
                  <a:gd name="T0" fmla="*/ 1097 w 1097"/>
                  <a:gd name="T1" fmla="*/ 37 h 37"/>
                  <a:gd name="T2" fmla="*/ 524 w 1097"/>
                  <a:gd name="T3" fmla="*/ 14 h 37"/>
                  <a:gd name="T4" fmla="*/ 0 w 1097"/>
                  <a:gd name="T5" fmla="*/ 30 h 37"/>
                  <a:gd name="T6" fmla="*/ 504 w 1097"/>
                  <a:gd name="T7" fmla="*/ 17 h 37"/>
                  <a:gd name="T8" fmla="*/ 1097 w 1097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7" h="37">
                    <a:moveTo>
                      <a:pt x="1097" y="37"/>
                    </a:moveTo>
                    <a:cubicBezTo>
                      <a:pt x="1097" y="37"/>
                      <a:pt x="852" y="0"/>
                      <a:pt x="524" y="14"/>
                    </a:cubicBezTo>
                    <a:cubicBezTo>
                      <a:pt x="401" y="17"/>
                      <a:pt x="0" y="30"/>
                      <a:pt x="0" y="30"/>
                    </a:cubicBezTo>
                    <a:cubicBezTo>
                      <a:pt x="504" y="17"/>
                      <a:pt x="504" y="17"/>
                      <a:pt x="504" y="17"/>
                    </a:cubicBezTo>
                    <a:cubicBezTo>
                      <a:pt x="504" y="17"/>
                      <a:pt x="928" y="7"/>
                      <a:pt x="1097" y="3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37"/>
              <p:cNvSpPr>
                <a:spLocks/>
              </p:cNvSpPr>
              <p:nvPr/>
            </p:nvSpPr>
            <p:spPr bwMode="auto">
              <a:xfrm>
                <a:off x="73" y="2739"/>
                <a:ext cx="3658" cy="119"/>
              </a:xfrm>
              <a:custGeom>
                <a:avLst/>
                <a:gdLst>
                  <a:gd name="T0" fmla="*/ 0 w 1547"/>
                  <a:gd name="T1" fmla="*/ 27 h 50"/>
                  <a:gd name="T2" fmla="*/ 514 w 1547"/>
                  <a:gd name="T3" fmla="*/ 23 h 50"/>
                  <a:gd name="T4" fmla="*/ 1484 w 1547"/>
                  <a:gd name="T5" fmla="*/ 40 h 50"/>
                  <a:gd name="T6" fmla="*/ 1547 w 1547"/>
                  <a:gd name="T7" fmla="*/ 50 h 50"/>
                  <a:gd name="T8" fmla="*/ 1069 w 1547"/>
                  <a:gd name="T9" fmla="*/ 25 h 50"/>
                  <a:gd name="T10" fmla="*/ 604 w 1547"/>
                  <a:gd name="T11" fmla="*/ 28 h 50"/>
                  <a:gd name="T12" fmla="*/ 0 w 1547"/>
                  <a:gd name="T13" fmla="*/ 2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47" h="50">
                    <a:moveTo>
                      <a:pt x="0" y="27"/>
                    </a:moveTo>
                    <a:cubicBezTo>
                      <a:pt x="0" y="27"/>
                      <a:pt x="306" y="31"/>
                      <a:pt x="514" y="23"/>
                    </a:cubicBezTo>
                    <a:cubicBezTo>
                      <a:pt x="722" y="19"/>
                      <a:pt x="1088" y="0"/>
                      <a:pt x="1484" y="40"/>
                    </a:cubicBezTo>
                    <a:cubicBezTo>
                      <a:pt x="1547" y="50"/>
                      <a:pt x="1547" y="50"/>
                      <a:pt x="1547" y="50"/>
                    </a:cubicBezTo>
                    <a:cubicBezTo>
                      <a:pt x="1547" y="50"/>
                      <a:pt x="1416" y="26"/>
                      <a:pt x="1069" y="25"/>
                    </a:cubicBezTo>
                    <a:cubicBezTo>
                      <a:pt x="604" y="28"/>
                      <a:pt x="604" y="28"/>
                      <a:pt x="604" y="28"/>
                    </a:cubicBezTo>
                    <a:cubicBezTo>
                      <a:pt x="604" y="28"/>
                      <a:pt x="30" y="35"/>
                      <a:pt x="0" y="2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38"/>
              <p:cNvSpPr>
                <a:spLocks/>
              </p:cNvSpPr>
              <p:nvPr/>
            </p:nvSpPr>
            <p:spPr bwMode="auto">
              <a:xfrm>
                <a:off x="3968" y="2623"/>
                <a:ext cx="3369" cy="175"/>
              </a:xfrm>
              <a:custGeom>
                <a:avLst/>
                <a:gdLst>
                  <a:gd name="T0" fmla="*/ 0 w 1425"/>
                  <a:gd name="T1" fmla="*/ 74 h 74"/>
                  <a:gd name="T2" fmla="*/ 751 w 1425"/>
                  <a:gd name="T3" fmla="*/ 20 h 74"/>
                  <a:gd name="T4" fmla="*/ 1425 w 1425"/>
                  <a:gd name="T5" fmla="*/ 55 h 74"/>
                  <a:gd name="T6" fmla="*/ 664 w 1425"/>
                  <a:gd name="T7" fmla="*/ 27 h 74"/>
                  <a:gd name="T8" fmla="*/ 0 w 1425"/>
                  <a:gd name="T9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25" h="74">
                    <a:moveTo>
                      <a:pt x="0" y="74"/>
                    </a:moveTo>
                    <a:cubicBezTo>
                      <a:pt x="0" y="74"/>
                      <a:pt x="266" y="0"/>
                      <a:pt x="751" y="20"/>
                    </a:cubicBezTo>
                    <a:cubicBezTo>
                      <a:pt x="1084" y="35"/>
                      <a:pt x="1425" y="55"/>
                      <a:pt x="1425" y="55"/>
                    </a:cubicBezTo>
                    <a:cubicBezTo>
                      <a:pt x="1425" y="55"/>
                      <a:pt x="808" y="27"/>
                      <a:pt x="664" y="27"/>
                    </a:cubicBezTo>
                    <a:cubicBezTo>
                      <a:pt x="517" y="27"/>
                      <a:pt x="294" y="19"/>
                      <a:pt x="0" y="7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1" name="Freeform 39"/>
              <p:cNvSpPr>
                <a:spLocks/>
              </p:cNvSpPr>
              <p:nvPr/>
            </p:nvSpPr>
            <p:spPr bwMode="auto">
              <a:xfrm>
                <a:off x="4095" y="2687"/>
                <a:ext cx="3245" cy="92"/>
              </a:xfrm>
              <a:custGeom>
                <a:avLst/>
                <a:gdLst>
                  <a:gd name="T0" fmla="*/ 0 w 1372"/>
                  <a:gd name="T1" fmla="*/ 39 h 39"/>
                  <a:gd name="T2" fmla="*/ 448 w 1372"/>
                  <a:gd name="T3" fmla="*/ 10 h 39"/>
                  <a:gd name="T4" fmla="*/ 1087 w 1372"/>
                  <a:gd name="T5" fmla="*/ 24 h 39"/>
                  <a:gd name="T6" fmla="*/ 1306 w 1372"/>
                  <a:gd name="T7" fmla="*/ 30 h 39"/>
                  <a:gd name="T8" fmla="*/ 1372 w 1372"/>
                  <a:gd name="T9" fmla="*/ 31 h 39"/>
                  <a:gd name="T10" fmla="*/ 719 w 1372"/>
                  <a:gd name="T11" fmla="*/ 17 h 39"/>
                  <a:gd name="T12" fmla="*/ 0 w 137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72" h="39">
                    <a:moveTo>
                      <a:pt x="0" y="39"/>
                    </a:moveTo>
                    <a:cubicBezTo>
                      <a:pt x="0" y="39"/>
                      <a:pt x="214" y="8"/>
                      <a:pt x="448" y="10"/>
                    </a:cubicBezTo>
                    <a:cubicBezTo>
                      <a:pt x="688" y="11"/>
                      <a:pt x="1087" y="24"/>
                      <a:pt x="1087" y="24"/>
                    </a:cubicBezTo>
                    <a:cubicBezTo>
                      <a:pt x="1306" y="30"/>
                      <a:pt x="1306" y="30"/>
                      <a:pt x="1306" y="30"/>
                    </a:cubicBezTo>
                    <a:cubicBezTo>
                      <a:pt x="1372" y="31"/>
                      <a:pt x="1372" y="31"/>
                      <a:pt x="1372" y="31"/>
                    </a:cubicBezTo>
                    <a:cubicBezTo>
                      <a:pt x="719" y="17"/>
                      <a:pt x="719" y="17"/>
                      <a:pt x="719" y="17"/>
                    </a:cubicBezTo>
                    <a:cubicBezTo>
                      <a:pt x="719" y="17"/>
                      <a:pt x="365" y="0"/>
                      <a:pt x="0" y="3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2" name="Freeform 40"/>
              <p:cNvSpPr>
                <a:spLocks/>
              </p:cNvSpPr>
              <p:nvPr/>
            </p:nvSpPr>
            <p:spPr bwMode="auto">
              <a:xfrm>
                <a:off x="4311" y="2730"/>
                <a:ext cx="2612" cy="38"/>
              </a:xfrm>
              <a:custGeom>
                <a:avLst/>
                <a:gdLst>
                  <a:gd name="T0" fmla="*/ 0 w 1105"/>
                  <a:gd name="T1" fmla="*/ 16 h 16"/>
                  <a:gd name="T2" fmla="*/ 392 w 1105"/>
                  <a:gd name="T3" fmla="*/ 2 h 16"/>
                  <a:gd name="T4" fmla="*/ 1105 w 1105"/>
                  <a:gd name="T5" fmla="*/ 13 h 16"/>
                  <a:gd name="T6" fmla="*/ 372 w 1105"/>
                  <a:gd name="T7" fmla="*/ 7 h 16"/>
                  <a:gd name="T8" fmla="*/ 0 w 1105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5" h="16">
                    <a:moveTo>
                      <a:pt x="0" y="16"/>
                    </a:moveTo>
                    <a:cubicBezTo>
                      <a:pt x="0" y="16"/>
                      <a:pt x="207" y="0"/>
                      <a:pt x="392" y="2"/>
                    </a:cubicBezTo>
                    <a:cubicBezTo>
                      <a:pt x="577" y="3"/>
                      <a:pt x="1105" y="13"/>
                      <a:pt x="1105" y="13"/>
                    </a:cubicBezTo>
                    <a:cubicBezTo>
                      <a:pt x="372" y="7"/>
                      <a:pt x="372" y="7"/>
                      <a:pt x="372" y="7"/>
                    </a:cubicBezTo>
                    <a:cubicBezTo>
                      <a:pt x="372" y="7"/>
                      <a:pt x="48" y="9"/>
                      <a:pt x="0" y="1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3" name="Freeform 41"/>
              <p:cNvSpPr>
                <a:spLocks/>
              </p:cNvSpPr>
              <p:nvPr/>
            </p:nvSpPr>
            <p:spPr bwMode="auto">
              <a:xfrm>
                <a:off x="4006" y="2777"/>
                <a:ext cx="2991" cy="85"/>
              </a:xfrm>
              <a:custGeom>
                <a:avLst/>
                <a:gdLst>
                  <a:gd name="T0" fmla="*/ 0 w 1265"/>
                  <a:gd name="T1" fmla="*/ 36 h 36"/>
                  <a:gd name="T2" fmla="*/ 1265 w 1265"/>
                  <a:gd name="T3" fmla="*/ 22 h 36"/>
                  <a:gd name="T4" fmla="*/ 912 w 1265"/>
                  <a:gd name="T5" fmla="*/ 25 h 36"/>
                  <a:gd name="T6" fmla="*/ 315 w 1265"/>
                  <a:gd name="T7" fmla="*/ 28 h 36"/>
                  <a:gd name="T8" fmla="*/ 0 w 1265"/>
                  <a:gd name="T9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5" h="36">
                    <a:moveTo>
                      <a:pt x="0" y="36"/>
                    </a:moveTo>
                    <a:cubicBezTo>
                      <a:pt x="0" y="36"/>
                      <a:pt x="445" y="0"/>
                      <a:pt x="1265" y="22"/>
                    </a:cubicBezTo>
                    <a:cubicBezTo>
                      <a:pt x="912" y="25"/>
                      <a:pt x="912" y="25"/>
                      <a:pt x="912" y="25"/>
                    </a:cubicBezTo>
                    <a:cubicBezTo>
                      <a:pt x="315" y="28"/>
                      <a:pt x="315" y="28"/>
                      <a:pt x="315" y="28"/>
                    </a:cubicBezTo>
                    <a:lnTo>
                      <a:pt x="0" y="3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4" name="Freeform 42"/>
              <p:cNvSpPr>
                <a:spLocks/>
              </p:cNvSpPr>
              <p:nvPr/>
            </p:nvSpPr>
            <p:spPr bwMode="auto">
              <a:xfrm>
                <a:off x="3866" y="1770"/>
                <a:ext cx="3360" cy="1038"/>
              </a:xfrm>
              <a:custGeom>
                <a:avLst/>
                <a:gdLst>
                  <a:gd name="T0" fmla="*/ 0 w 1421"/>
                  <a:gd name="T1" fmla="*/ 437 h 438"/>
                  <a:gd name="T2" fmla="*/ 8 w 1421"/>
                  <a:gd name="T3" fmla="*/ 431 h 438"/>
                  <a:gd name="T4" fmla="*/ 11 w 1421"/>
                  <a:gd name="T5" fmla="*/ 429 h 438"/>
                  <a:gd name="T6" fmla="*/ 28 w 1421"/>
                  <a:gd name="T7" fmla="*/ 416 h 438"/>
                  <a:gd name="T8" fmla="*/ 66 w 1421"/>
                  <a:gd name="T9" fmla="*/ 383 h 438"/>
                  <a:gd name="T10" fmla="*/ 95 w 1421"/>
                  <a:gd name="T11" fmla="*/ 360 h 438"/>
                  <a:gd name="T12" fmla="*/ 355 w 1421"/>
                  <a:gd name="T13" fmla="*/ 220 h 438"/>
                  <a:gd name="T14" fmla="*/ 913 w 1421"/>
                  <a:gd name="T15" fmla="*/ 66 h 438"/>
                  <a:gd name="T16" fmla="*/ 1377 w 1421"/>
                  <a:gd name="T17" fmla="*/ 0 h 438"/>
                  <a:gd name="T18" fmla="*/ 1421 w 1421"/>
                  <a:gd name="T19" fmla="*/ 52 h 438"/>
                  <a:gd name="T20" fmla="*/ 1 w 1421"/>
                  <a:gd name="T21" fmla="*/ 437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21" h="438">
                    <a:moveTo>
                      <a:pt x="0" y="437"/>
                    </a:moveTo>
                    <a:cubicBezTo>
                      <a:pt x="0" y="438"/>
                      <a:pt x="5" y="433"/>
                      <a:pt x="8" y="431"/>
                    </a:cubicBezTo>
                    <a:cubicBezTo>
                      <a:pt x="11" y="429"/>
                      <a:pt x="11" y="429"/>
                      <a:pt x="11" y="429"/>
                    </a:cubicBezTo>
                    <a:cubicBezTo>
                      <a:pt x="23" y="420"/>
                      <a:pt x="28" y="416"/>
                      <a:pt x="28" y="416"/>
                    </a:cubicBezTo>
                    <a:cubicBezTo>
                      <a:pt x="66" y="383"/>
                      <a:pt x="66" y="383"/>
                      <a:pt x="66" y="383"/>
                    </a:cubicBezTo>
                    <a:cubicBezTo>
                      <a:pt x="95" y="360"/>
                      <a:pt x="95" y="360"/>
                      <a:pt x="95" y="360"/>
                    </a:cubicBezTo>
                    <a:cubicBezTo>
                      <a:pt x="179" y="296"/>
                      <a:pt x="299" y="243"/>
                      <a:pt x="355" y="220"/>
                    </a:cubicBezTo>
                    <a:cubicBezTo>
                      <a:pt x="536" y="149"/>
                      <a:pt x="689" y="114"/>
                      <a:pt x="913" y="66"/>
                    </a:cubicBezTo>
                    <a:cubicBezTo>
                      <a:pt x="1137" y="18"/>
                      <a:pt x="1377" y="0"/>
                      <a:pt x="1377" y="0"/>
                    </a:cubicBezTo>
                    <a:cubicBezTo>
                      <a:pt x="1421" y="52"/>
                      <a:pt x="1421" y="52"/>
                      <a:pt x="1421" y="52"/>
                    </a:cubicBezTo>
                    <a:cubicBezTo>
                      <a:pt x="1421" y="52"/>
                      <a:pt x="502" y="55"/>
                      <a:pt x="1" y="437"/>
                    </a:cubicBezTo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5" name="Freeform 43"/>
              <p:cNvSpPr>
                <a:spLocks/>
              </p:cNvSpPr>
              <p:nvPr/>
            </p:nvSpPr>
            <p:spPr bwMode="auto">
              <a:xfrm>
                <a:off x="513" y="1737"/>
                <a:ext cx="3353" cy="1068"/>
              </a:xfrm>
              <a:custGeom>
                <a:avLst/>
                <a:gdLst>
                  <a:gd name="T0" fmla="*/ 42 w 1418"/>
                  <a:gd name="T1" fmla="*/ 0 h 451"/>
                  <a:gd name="T2" fmla="*/ 0 w 1418"/>
                  <a:gd name="T3" fmla="*/ 57 h 451"/>
                  <a:gd name="T4" fmla="*/ 1418 w 1418"/>
                  <a:gd name="T5" fmla="*/ 451 h 451"/>
                  <a:gd name="T6" fmla="*/ 42 w 1418"/>
                  <a:gd name="T7" fmla="*/ 0 h 4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18" h="451">
                    <a:moveTo>
                      <a:pt x="42" y="0"/>
                    </a:moveTo>
                    <a:cubicBezTo>
                      <a:pt x="0" y="57"/>
                      <a:pt x="0" y="57"/>
                      <a:pt x="0" y="57"/>
                    </a:cubicBezTo>
                    <a:cubicBezTo>
                      <a:pt x="0" y="57"/>
                      <a:pt x="930" y="155"/>
                      <a:pt x="1418" y="451"/>
                    </a:cubicBezTo>
                    <a:cubicBezTo>
                      <a:pt x="1375" y="410"/>
                      <a:pt x="1156" y="166"/>
                      <a:pt x="42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6" name="Freeform 44"/>
              <p:cNvSpPr>
                <a:spLocks/>
              </p:cNvSpPr>
              <p:nvPr/>
            </p:nvSpPr>
            <p:spPr bwMode="auto">
              <a:xfrm>
                <a:off x="553" y="982"/>
                <a:ext cx="3323" cy="1823"/>
              </a:xfrm>
              <a:custGeom>
                <a:avLst/>
                <a:gdLst>
                  <a:gd name="T0" fmla="*/ 1335 w 1405"/>
                  <a:gd name="T1" fmla="*/ 454 h 770"/>
                  <a:gd name="T2" fmla="*/ 180 w 1405"/>
                  <a:gd name="T3" fmla="*/ 0 h 770"/>
                  <a:gd name="T4" fmla="*/ 136 w 1405"/>
                  <a:gd name="T5" fmla="*/ 86 h 770"/>
                  <a:gd name="T6" fmla="*/ 0 w 1405"/>
                  <a:gd name="T7" fmla="*/ 317 h 770"/>
                  <a:gd name="T8" fmla="*/ 526 w 1405"/>
                  <a:gd name="T9" fmla="*/ 423 h 770"/>
                  <a:gd name="T10" fmla="*/ 1094 w 1405"/>
                  <a:gd name="T11" fmla="*/ 588 h 770"/>
                  <a:gd name="T12" fmla="*/ 1402 w 1405"/>
                  <a:gd name="T13" fmla="*/ 770 h 770"/>
                  <a:gd name="T14" fmla="*/ 1335 w 1405"/>
                  <a:gd name="T15" fmla="*/ 454 h 7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05" h="770">
                    <a:moveTo>
                      <a:pt x="1335" y="454"/>
                    </a:moveTo>
                    <a:cubicBezTo>
                      <a:pt x="1105" y="16"/>
                      <a:pt x="180" y="0"/>
                      <a:pt x="180" y="0"/>
                    </a:cubicBezTo>
                    <a:cubicBezTo>
                      <a:pt x="136" y="86"/>
                      <a:pt x="136" y="86"/>
                      <a:pt x="136" y="86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0" y="317"/>
                      <a:pt x="442" y="405"/>
                      <a:pt x="526" y="423"/>
                    </a:cubicBezTo>
                    <a:cubicBezTo>
                      <a:pt x="585" y="436"/>
                      <a:pt x="857" y="493"/>
                      <a:pt x="1094" y="588"/>
                    </a:cubicBezTo>
                    <a:cubicBezTo>
                      <a:pt x="1318" y="693"/>
                      <a:pt x="1402" y="770"/>
                      <a:pt x="1402" y="770"/>
                    </a:cubicBezTo>
                    <a:cubicBezTo>
                      <a:pt x="1402" y="770"/>
                      <a:pt x="1405" y="744"/>
                      <a:pt x="1335" y="454"/>
                    </a:cubicBezTo>
                    <a:close/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7" name="Freeform 45"/>
              <p:cNvSpPr>
                <a:spLocks/>
              </p:cNvSpPr>
              <p:nvPr/>
            </p:nvSpPr>
            <p:spPr bwMode="auto">
              <a:xfrm>
                <a:off x="3696" y="1043"/>
                <a:ext cx="3516" cy="1765"/>
              </a:xfrm>
              <a:custGeom>
                <a:avLst/>
                <a:gdLst>
                  <a:gd name="T0" fmla="*/ 1480 w 1487"/>
                  <a:gd name="T1" fmla="*/ 309 h 745"/>
                  <a:gd name="T2" fmla="*/ 1486 w 1487"/>
                  <a:gd name="T3" fmla="*/ 302 h 745"/>
                  <a:gd name="T4" fmla="*/ 1464 w 1487"/>
                  <a:gd name="T5" fmla="*/ 277 h 745"/>
                  <a:gd name="T6" fmla="*/ 1466 w 1487"/>
                  <a:gd name="T7" fmla="*/ 277 h 745"/>
                  <a:gd name="T8" fmla="*/ 1448 w 1487"/>
                  <a:gd name="T9" fmla="*/ 263 h 745"/>
                  <a:gd name="T10" fmla="*/ 1403 w 1487"/>
                  <a:gd name="T11" fmla="*/ 225 h 745"/>
                  <a:gd name="T12" fmla="*/ 1402 w 1487"/>
                  <a:gd name="T13" fmla="*/ 226 h 745"/>
                  <a:gd name="T14" fmla="*/ 1117 w 1487"/>
                  <a:gd name="T15" fmla="*/ 0 h 745"/>
                  <a:gd name="T16" fmla="*/ 0 w 1487"/>
                  <a:gd name="T17" fmla="*/ 417 h 745"/>
                  <a:gd name="T18" fmla="*/ 72 w 1487"/>
                  <a:gd name="T19" fmla="*/ 744 h 745"/>
                  <a:gd name="T20" fmla="*/ 80 w 1487"/>
                  <a:gd name="T21" fmla="*/ 738 h 745"/>
                  <a:gd name="T22" fmla="*/ 83 w 1487"/>
                  <a:gd name="T23" fmla="*/ 736 h 745"/>
                  <a:gd name="T24" fmla="*/ 100 w 1487"/>
                  <a:gd name="T25" fmla="*/ 723 h 745"/>
                  <a:gd name="T26" fmla="*/ 138 w 1487"/>
                  <a:gd name="T27" fmla="*/ 690 h 745"/>
                  <a:gd name="T28" fmla="*/ 167 w 1487"/>
                  <a:gd name="T29" fmla="*/ 667 h 745"/>
                  <a:gd name="T30" fmla="*/ 427 w 1487"/>
                  <a:gd name="T31" fmla="*/ 527 h 745"/>
                  <a:gd name="T32" fmla="*/ 985 w 1487"/>
                  <a:gd name="T33" fmla="*/ 373 h 745"/>
                  <a:gd name="T34" fmla="*/ 1480 w 1487"/>
                  <a:gd name="T35" fmla="*/ 309 h 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487" h="745">
                    <a:moveTo>
                      <a:pt x="1480" y="309"/>
                    </a:moveTo>
                    <a:cubicBezTo>
                      <a:pt x="1485" y="309"/>
                      <a:pt x="1487" y="307"/>
                      <a:pt x="1486" y="302"/>
                    </a:cubicBezTo>
                    <a:cubicBezTo>
                      <a:pt x="1482" y="295"/>
                      <a:pt x="1473" y="287"/>
                      <a:pt x="1464" y="277"/>
                    </a:cubicBezTo>
                    <a:cubicBezTo>
                      <a:pt x="1465" y="277"/>
                      <a:pt x="1466" y="277"/>
                      <a:pt x="1466" y="277"/>
                    </a:cubicBezTo>
                    <a:cubicBezTo>
                      <a:pt x="1466" y="277"/>
                      <a:pt x="1466" y="277"/>
                      <a:pt x="1448" y="263"/>
                    </a:cubicBezTo>
                    <a:cubicBezTo>
                      <a:pt x="1426" y="243"/>
                      <a:pt x="1403" y="225"/>
                      <a:pt x="1403" y="225"/>
                    </a:cubicBezTo>
                    <a:cubicBezTo>
                      <a:pt x="1403" y="225"/>
                      <a:pt x="1403" y="225"/>
                      <a:pt x="1402" y="226"/>
                    </a:cubicBezTo>
                    <a:cubicBezTo>
                      <a:pt x="1356" y="188"/>
                      <a:pt x="1253" y="110"/>
                      <a:pt x="1117" y="0"/>
                    </a:cubicBezTo>
                    <a:cubicBezTo>
                      <a:pt x="73" y="22"/>
                      <a:pt x="0" y="417"/>
                      <a:pt x="0" y="417"/>
                    </a:cubicBezTo>
                    <a:cubicBezTo>
                      <a:pt x="0" y="417"/>
                      <a:pt x="7" y="422"/>
                      <a:pt x="72" y="744"/>
                    </a:cubicBezTo>
                    <a:cubicBezTo>
                      <a:pt x="72" y="745"/>
                      <a:pt x="77" y="740"/>
                      <a:pt x="80" y="738"/>
                    </a:cubicBezTo>
                    <a:cubicBezTo>
                      <a:pt x="83" y="736"/>
                      <a:pt x="83" y="736"/>
                      <a:pt x="83" y="736"/>
                    </a:cubicBezTo>
                    <a:cubicBezTo>
                      <a:pt x="95" y="727"/>
                      <a:pt x="100" y="723"/>
                      <a:pt x="100" y="723"/>
                    </a:cubicBezTo>
                    <a:cubicBezTo>
                      <a:pt x="138" y="690"/>
                      <a:pt x="138" y="690"/>
                      <a:pt x="138" y="690"/>
                    </a:cubicBezTo>
                    <a:cubicBezTo>
                      <a:pt x="167" y="667"/>
                      <a:pt x="167" y="667"/>
                      <a:pt x="167" y="667"/>
                    </a:cubicBezTo>
                    <a:cubicBezTo>
                      <a:pt x="251" y="603"/>
                      <a:pt x="371" y="550"/>
                      <a:pt x="427" y="527"/>
                    </a:cubicBezTo>
                    <a:cubicBezTo>
                      <a:pt x="608" y="456"/>
                      <a:pt x="761" y="421"/>
                      <a:pt x="985" y="373"/>
                    </a:cubicBezTo>
                    <a:cubicBezTo>
                      <a:pt x="1209" y="325"/>
                      <a:pt x="1480" y="309"/>
                      <a:pt x="1480" y="309"/>
                    </a:cubicBezTo>
                  </a:path>
                </a:pathLst>
              </a:custGeom>
              <a:solidFill>
                <a:srgbClr val="FBFBF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48" name="Group 48"/>
          <p:cNvGrpSpPr>
            <a:grpSpLocks noChangeAspect="1"/>
          </p:cNvGrpSpPr>
          <p:nvPr/>
        </p:nvGrpSpPr>
        <p:grpSpPr bwMode="auto">
          <a:xfrm>
            <a:off x="1948733" y="980728"/>
            <a:ext cx="8005779" cy="3170409"/>
            <a:chOff x="-627" y="390"/>
            <a:chExt cx="8934" cy="3538"/>
          </a:xfrm>
          <a:solidFill>
            <a:srgbClr val="BFBFBF">
              <a:alpha val="58039"/>
            </a:srgbClr>
          </a:solidFill>
        </p:grpSpPr>
        <p:sp>
          <p:nvSpPr>
            <p:cNvPr id="349" name="Freeform 49"/>
            <p:cNvSpPr>
              <a:spLocks noEditPoints="1"/>
            </p:cNvSpPr>
            <p:nvPr/>
          </p:nvSpPr>
          <p:spPr bwMode="auto">
            <a:xfrm>
              <a:off x="-578" y="390"/>
              <a:ext cx="8885" cy="3538"/>
            </a:xfrm>
            <a:custGeom>
              <a:avLst/>
              <a:gdLst>
                <a:gd name="T0" fmla="*/ 2291 w 3758"/>
                <a:gd name="T1" fmla="*/ 237 h 1495"/>
                <a:gd name="T2" fmla="*/ 2322 w 3758"/>
                <a:gd name="T3" fmla="*/ 397 h 1495"/>
                <a:gd name="T4" fmla="*/ 2366 w 3758"/>
                <a:gd name="T5" fmla="*/ 228 h 1495"/>
                <a:gd name="T6" fmla="*/ 1776 w 3758"/>
                <a:gd name="T7" fmla="*/ 158 h 1495"/>
                <a:gd name="T8" fmla="*/ 1332 w 3758"/>
                <a:gd name="T9" fmla="*/ 125 h 1495"/>
                <a:gd name="T10" fmla="*/ 1806 w 3758"/>
                <a:gd name="T11" fmla="*/ 387 h 1495"/>
                <a:gd name="T12" fmla="*/ 1930 w 3758"/>
                <a:gd name="T13" fmla="*/ 436 h 1495"/>
                <a:gd name="T14" fmla="*/ 2203 w 3758"/>
                <a:gd name="T15" fmla="*/ 303 h 1495"/>
                <a:gd name="T16" fmla="*/ 1811 w 3758"/>
                <a:gd name="T17" fmla="*/ 227 h 1495"/>
                <a:gd name="T18" fmla="*/ 1453 w 3758"/>
                <a:gd name="T19" fmla="*/ 189 h 1495"/>
                <a:gd name="T20" fmla="*/ 1337 w 3758"/>
                <a:gd name="T21" fmla="*/ 97 h 1495"/>
                <a:gd name="T22" fmla="*/ 3253 w 3758"/>
                <a:gd name="T23" fmla="*/ 1486 h 1495"/>
                <a:gd name="T24" fmla="*/ 416 w 3758"/>
                <a:gd name="T25" fmla="*/ 1045 h 1495"/>
                <a:gd name="T26" fmla="*/ 679 w 3758"/>
                <a:gd name="T27" fmla="*/ 1017 h 1495"/>
                <a:gd name="T28" fmla="*/ 3144 w 3758"/>
                <a:gd name="T29" fmla="*/ 1434 h 1495"/>
                <a:gd name="T30" fmla="*/ 3273 w 3758"/>
                <a:gd name="T31" fmla="*/ 1311 h 1495"/>
                <a:gd name="T32" fmla="*/ 1549 w 3758"/>
                <a:gd name="T33" fmla="*/ 981 h 1495"/>
                <a:gd name="T34" fmla="*/ 1526 w 3758"/>
                <a:gd name="T35" fmla="*/ 976 h 1495"/>
                <a:gd name="T36" fmla="*/ 1273 w 3758"/>
                <a:gd name="T37" fmla="*/ 920 h 1495"/>
                <a:gd name="T38" fmla="*/ 1541 w 3758"/>
                <a:gd name="T39" fmla="*/ 877 h 1495"/>
                <a:gd name="T40" fmla="*/ 1502 w 3758"/>
                <a:gd name="T41" fmla="*/ 821 h 1495"/>
                <a:gd name="T42" fmla="*/ 1644 w 3758"/>
                <a:gd name="T43" fmla="*/ 671 h 1495"/>
                <a:gd name="T44" fmla="*/ 1273 w 3758"/>
                <a:gd name="T45" fmla="*/ 842 h 1495"/>
                <a:gd name="T46" fmla="*/ 1523 w 3758"/>
                <a:gd name="T47" fmla="*/ 633 h 1495"/>
                <a:gd name="T48" fmla="*/ 1737 w 3758"/>
                <a:gd name="T49" fmla="*/ 498 h 1495"/>
                <a:gd name="T50" fmla="*/ 216 w 3758"/>
                <a:gd name="T51" fmla="*/ 419 h 1495"/>
                <a:gd name="T52" fmla="*/ 484 w 3758"/>
                <a:gd name="T53" fmla="*/ 389 h 1495"/>
                <a:gd name="T54" fmla="*/ 58 w 3758"/>
                <a:gd name="T55" fmla="*/ 336 h 1495"/>
                <a:gd name="T56" fmla="*/ 3114 w 3758"/>
                <a:gd name="T57" fmla="*/ 270 h 1495"/>
                <a:gd name="T58" fmla="*/ 2938 w 3758"/>
                <a:gd name="T59" fmla="*/ 269 h 1495"/>
                <a:gd name="T60" fmla="*/ 2642 w 3758"/>
                <a:gd name="T61" fmla="*/ 239 h 1495"/>
                <a:gd name="T62" fmla="*/ 3300 w 3758"/>
                <a:gd name="T63" fmla="*/ 450 h 1495"/>
                <a:gd name="T64" fmla="*/ 2947 w 3758"/>
                <a:gd name="T65" fmla="*/ 392 h 1495"/>
                <a:gd name="T66" fmla="*/ 2990 w 3758"/>
                <a:gd name="T67" fmla="*/ 262 h 1495"/>
                <a:gd name="T68" fmla="*/ 3027 w 3758"/>
                <a:gd name="T69" fmla="*/ 176 h 1495"/>
                <a:gd name="T70" fmla="*/ 3216 w 3758"/>
                <a:gd name="T71" fmla="*/ 303 h 1495"/>
                <a:gd name="T72" fmla="*/ 3084 w 3758"/>
                <a:gd name="T73" fmla="*/ 197 h 1495"/>
                <a:gd name="T74" fmla="*/ 2770 w 3758"/>
                <a:gd name="T75" fmla="*/ 191 h 1495"/>
                <a:gd name="T76" fmla="*/ 2833 w 3758"/>
                <a:gd name="T77" fmla="*/ 173 h 1495"/>
                <a:gd name="T78" fmla="*/ 1125 w 3758"/>
                <a:gd name="T79" fmla="*/ 227 h 1495"/>
                <a:gd name="T80" fmla="*/ 1004 w 3758"/>
                <a:gd name="T81" fmla="*/ 207 h 1495"/>
                <a:gd name="T82" fmla="*/ 732 w 3758"/>
                <a:gd name="T83" fmla="*/ 292 h 1495"/>
                <a:gd name="T84" fmla="*/ 506 w 3758"/>
                <a:gd name="T85" fmla="*/ 257 h 1495"/>
                <a:gd name="T86" fmla="*/ 459 w 3758"/>
                <a:gd name="T87" fmla="*/ 423 h 1495"/>
                <a:gd name="T88" fmla="*/ 351 w 3758"/>
                <a:gd name="T89" fmla="*/ 468 h 1495"/>
                <a:gd name="T90" fmla="*/ 851 w 3758"/>
                <a:gd name="T91" fmla="*/ 182 h 1495"/>
                <a:gd name="T92" fmla="*/ 2769 w 3758"/>
                <a:gd name="T93" fmla="*/ 153 h 1495"/>
                <a:gd name="T94" fmla="*/ 3001 w 3758"/>
                <a:gd name="T95" fmla="*/ 148 h 1495"/>
                <a:gd name="T96" fmla="*/ 2760 w 3758"/>
                <a:gd name="T97" fmla="*/ 97 h 1495"/>
                <a:gd name="T98" fmla="*/ 428 w 3758"/>
                <a:gd name="T99" fmla="*/ 90 h 1495"/>
                <a:gd name="T100" fmla="*/ 896 w 3758"/>
                <a:gd name="T101" fmla="*/ 86 h 1495"/>
                <a:gd name="T102" fmla="*/ 550 w 3758"/>
                <a:gd name="T103" fmla="*/ 103 h 1495"/>
                <a:gd name="T104" fmla="*/ 1205 w 3758"/>
                <a:gd name="T105" fmla="*/ 54 h 1495"/>
                <a:gd name="T106" fmla="*/ 2950 w 3758"/>
                <a:gd name="T107" fmla="*/ 44 h 1495"/>
                <a:gd name="T108" fmla="*/ 3126 w 3758"/>
                <a:gd name="T109" fmla="*/ 17 h 1495"/>
                <a:gd name="T110" fmla="*/ 3042 w 3758"/>
                <a:gd name="T111" fmla="*/ 62 h 1495"/>
                <a:gd name="T112" fmla="*/ 3139 w 3758"/>
                <a:gd name="T113" fmla="*/ 79 h 1495"/>
                <a:gd name="T114" fmla="*/ 3351 w 3758"/>
                <a:gd name="T115" fmla="*/ 23 h 1495"/>
                <a:gd name="T116" fmla="*/ 3155 w 3758"/>
                <a:gd name="T117" fmla="*/ 93 h 1495"/>
                <a:gd name="T118" fmla="*/ 3360 w 3758"/>
                <a:gd name="T119" fmla="*/ 267 h 1495"/>
                <a:gd name="T120" fmla="*/ 3620 w 3758"/>
                <a:gd name="T121" fmla="*/ 218 h 1495"/>
                <a:gd name="T122" fmla="*/ 3662 w 3758"/>
                <a:gd name="T123" fmla="*/ 126 h 1495"/>
                <a:gd name="T124" fmla="*/ 3425 w 3758"/>
                <a:gd name="T125" fmla="*/ 28 h 1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758" h="1495">
                  <a:moveTo>
                    <a:pt x="3271" y="498"/>
                  </a:moveTo>
                  <a:cubicBezTo>
                    <a:pt x="3249" y="498"/>
                    <a:pt x="3249" y="498"/>
                    <a:pt x="3249" y="498"/>
                  </a:cubicBezTo>
                  <a:cubicBezTo>
                    <a:pt x="3251" y="502"/>
                    <a:pt x="3258" y="505"/>
                    <a:pt x="3263" y="505"/>
                  </a:cubicBezTo>
                  <a:cubicBezTo>
                    <a:pt x="3268" y="505"/>
                    <a:pt x="3272" y="503"/>
                    <a:pt x="3273" y="499"/>
                  </a:cubicBezTo>
                  <a:cubicBezTo>
                    <a:pt x="3273" y="499"/>
                    <a:pt x="3272" y="498"/>
                    <a:pt x="3271" y="498"/>
                  </a:cubicBezTo>
                  <a:moveTo>
                    <a:pt x="3334" y="498"/>
                  </a:moveTo>
                  <a:cubicBezTo>
                    <a:pt x="3308" y="498"/>
                    <a:pt x="3308" y="498"/>
                    <a:pt x="3308" y="498"/>
                  </a:cubicBezTo>
                  <a:cubicBezTo>
                    <a:pt x="3302" y="504"/>
                    <a:pt x="3294" y="509"/>
                    <a:pt x="3297" y="519"/>
                  </a:cubicBezTo>
                  <a:cubicBezTo>
                    <a:pt x="3299" y="520"/>
                    <a:pt x="3301" y="520"/>
                    <a:pt x="3303" y="520"/>
                  </a:cubicBezTo>
                  <a:cubicBezTo>
                    <a:pt x="3306" y="520"/>
                    <a:pt x="3309" y="520"/>
                    <a:pt x="3312" y="519"/>
                  </a:cubicBezTo>
                  <a:cubicBezTo>
                    <a:pt x="3316" y="519"/>
                    <a:pt x="3319" y="519"/>
                    <a:pt x="3322" y="519"/>
                  </a:cubicBezTo>
                  <a:cubicBezTo>
                    <a:pt x="3326" y="519"/>
                    <a:pt x="3329" y="519"/>
                    <a:pt x="3331" y="522"/>
                  </a:cubicBezTo>
                  <a:cubicBezTo>
                    <a:pt x="3329" y="524"/>
                    <a:pt x="3324" y="527"/>
                    <a:pt x="3328" y="531"/>
                  </a:cubicBezTo>
                  <a:cubicBezTo>
                    <a:pt x="3329" y="531"/>
                    <a:pt x="3330" y="531"/>
                    <a:pt x="3330" y="531"/>
                  </a:cubicBezTo>
                  <a:cubicBezTo>
                    <a:pt x="3336" y="531"/>
                    <a:pt x="3338" y="524"/>
                    <a:pt x="3342" y="522"/>
                  </a:cubicBezTo>
                  <a:cubicBezTo>
                    <a:pt x="3350" y="523"/>
                    <a:pt x="3347" y="532"/>
                    <a:pt x="3355" y="532"/>
                  </a:cubicBezTo>
                  <a:cubicBezTo>
                    <a:pt x="3356" y="532"/>
                    <a:pt x="3356" y="532"/>
                    <a:pt x="3357" y="531"/>
                  </a:cubicBezTo>
                  <a:cubicBezTo>
                    <a:pt x="3360" y="529"/>
                    <a:pt x="3363" y="526"/>
                    <a:pt x="3363" y="521"/>
                  </a:cubicBezTo>
                  <a:cubicBezTo>
                    <a:pt x="3361" y="517"/>
                    <a:pt x="3356" y="516"/>
                    <a:pt x="3353" y="513"/>
                  </a:cubicBezTo>
                  <a:cubicBezTo>
                    <a:pt x="3353" y="509"/>
                    <a:pt x="3358" y="510"/>
                    <a:pt x="3357" y="505"/>
                  </a:cubicBezTo>
                  <a:cubicBezTo>
                    <a:pt x="3351" y="502"/>
                    <a:pt x="3341" y="501"/>
                    <a:pt x="3334" y="498"/>
                  </a:cubicBezTo>
                  <a:moveTo>
                    <a:pt x="1944" y="395"/>
                  </a:moveTo>
                  <a:cubicBezTo>
                    <a:pt x="1937" y="395"/>
                    <a:pt x="1931" y="403"/>
                    <a:pt x="1935" y="407"/>
                  </a:cubicBezTo>
                  <a:cubicBezTo>
                    <a:pt x="1944" y="407"/>
                    <a:pt x="1947" y="403"/>
                    <a:pt x="1949" y="397"/>
                  </a:cubicBezTo>
                  <a:cubicBezTo>
                    <a:pt x="1947" y="396"/>
                    <a:pt x="1945" y="395"/>
                    <a:pt x="1944" y="395"/>
                  </a:cubicBezTo>
                  <a:moveTo>
                    <a:pt x="1991" y="248"/>
                  </a:moveTo>
                  <a:cubicBezTo>
                    <a:pt x="1987" y="248"/>
                    <a:pt x="1983" y="250"/>
                    <a:pt x="1984" y="253"/>
                  </a:cubicBezTo>
                  <a:cubicBezTo>
                    <a:pt x="1986" y="254"/>
                    <a:pt x="1988" y="255"/>
                    <a:pt x="1990" y="255"/>
                  </a:cubicBezTo>
                  <a:cubicBezTo>
                    <a:pt x="1993" y="255"/>
                    <a:pt x="1997" y="253"/>
                    <a:pt x="1996" y="250"/>
                  </a:cubicBezTo>
                  <a:cubicBezTo>
                    <a:pt x="1995" y="248"/>
                    <a:pt x="1993" y="248"/>
                    <a:pt x="1991" y="248"/>
                  </a:cubicBezTo>
                  <a:moveTo>
                    <a:pt x="2331" y="226"/>
                  </a:moveTo>
                  <a:cubicBezTo>
                    <a:pt x="2327" y="226"/>
                    <a:pt x="2323" y="227"/>
                    <a:pt x="2318" y="228"/>
                  </a:cubicBezTo>
                  <a:cubicBezTo>
                    <a:pt x="2313" y="229"/>
                    <a:pt x="2309" y="229"/>
                    <a:pt x="2304" y="229"/>
                  </a:cubicBezTo>
                  <a:cubicBezTo>
                    <a:pt x="2303" y="229"/>
                    <a:pt x="2303" y="229"/>
                    <a:pt x="2302" y="229"/>
                  </a:cubicBezTo>
                  <a:cubicBezTo>
                    <a:pt x="2299" y="231"/>
                    <a:pt x="2299" y="236"/>
                    <a:pt x="2295" y="238"/>
                  </a:cubicBezTo>
                  <a:cubicBezTo>
                    <a:pt x="2294" y="237"/>
                    <a:pt x="2293" y="237"/>
                    <a:pt x="2291" y="237"/>
                  </a:cubicBezTo>
                  <a:cubicBezTo>
                    <a:pt x="2289" y="237"/>
                    <a:pt x="2287" y="238"/>
                    <a:pt x="2285" y="239"/>
                  </a:cubicBezTo>
                  <a:cubicBezTo>
                    <a:pt x="2283" y="240"/>
                    <a:pt x="2281" y="242"/>
                    <a:pt x="2278" y="242"/>
                  </a:cubicBezTo>
                  <a:cubicBezTo>
                    <a:pt x="2277" y="242"/>
                    <a:pt x="2276" y="242"/>
                    <a:pt x="2274" y="241"/>
                  </a:cubicBezTo>
                  <a:cubicBezTo>
                    <a:pt x="2267" y="245"/>
                    <a:pt x="2267" y="251"/>
                    <a:pt x="2258" y="256"/>
                  </a:cubicBezTo>
                  <a:cubicBezTo>
                    <a:pt x="2251" y="260"/>
                    <a:pt x="2235" y="262"/>
                    <a:pt x="2236" y="270"/>
                  </a:cubicBezTo>
                  <a:cubicBezTo>
                    <a:pt x="2236" y="275"/>
                    <a:pt x="2247" y="276"/>
                    <a:pt x="2253" y="278"/>
                  </a:cubicBezTo>
                  <a:cubicBezTo>
                    <a:pt x="2260" y="281"/>
                    <a:pt x="2264" y="287"/>
                    <a:pt x="2271" y="288"/>
                  </a:cubicBezTo>
                  <a:cubicBezTo>
                    <a:pt x="2271" y="288"/>
                    <a:pt x="2272" y="288"/>
                    <a:pt x="2273" y="288"/>
                  </a:cubicBezTo>
                  <a:cubicBezTo>
                    <a:pt x="2275" y="288"/>
                    <a:pt x="2277" y="287"/>
                    <a:pt x="2280" y="287"/>
                  </a:cubicBezTo>
                  <a:cubicBezTo>
                    <a:pt x="2282" y="287"/>
                    <a:pt x="2285" y="287"/>
                    <a:pt x="2287" y="287"/>
                  </a:cubicBezTo>
                  <a:cubicBezTo>
                    <a:pt x="2292" y="287"/>
                    <a:pt x="2296" y="288"/>
                    <a:pt x="2296" y="292"/>
                  </a:cubicBezTo>
                  <a:cubicBezTo>
                    <a:pt x="2295" y="295"/>
                    <a:pt x="2292" y="296"/>
                    <a:pt x="2288" y="296"/>
                  </a:cubicBezTo>
                  <a:cubicBezTo>
                    <a:pt x="2285" y="296"/>
                    <a:pt x="2281" y="295"/>
                    <a:pt x="2279" y="294"/>
                  </a:cubicBezTo>
                  <a:cubicBezTo>
                    <a:pt x="2276" y="295"/>
                    <a:pt x="2279" y="301"/>
                    <a:pt x="2275" y="302"/>
                  </a:cubicBezTo>
                  <a:cubicBezTo>
                    <a:pt x="2264" y="301"/>
                    <a:pt x="2262" y="291"/>
                    <a:pt x="2252" y="289"/>
                  </a:cubicBezTo>
                  <a:cubicBezTo>
                    <a:pt x="2246" y="292"/>
                    <a:pt x="2243" y="297"/>
                    <a:pt x="2237" y="301"/>
                  </a:cubicBezTo>
                  <a:cubicBezTo>
                    <a:pt x="2231" y="304"/>
                    <a:pt x="2222" y="305"/>
                    <a:pt x="2219" y="311"/>
                  </a:cubicBezTo>
                  <a:cubicBezTo>
                    <a:pt x="2219" y="314"/>
                    <a:pt x="2220" y="314"/>
                    <a:pt x="2222" y="314"/>
                  </a:cubicBezTo>
                  <a:cubicBezTo>
                    <a:pt x="2223" y="314"/>
                    <a:pt x="2223" y="314"/>
                    <a:pt x="2223" y="314"/>
                  </a:cubicBezTo>
                  <a:cubicBezTo>
                    <a:pt x="2224" y="314"/>
                    <a:pt x="2225" y="314"/>
                    <a:pt x="2227" y="315"/>
                  </a:cubicBezTo>
                  <a:cubicBezTo>
                    <a:pt x="2231" y="317"/>
                    <a:pt x="2231" y="323"/>
                    <a:pt x="2237" y="325"/>
                  </a:cubicBezTo>
                  <a:cubicBezTo>
                    <a:pt x="2239" y="326"/>
                    <a:pt x="2242" y="326"/>
                    <a:pt x="2245" y="326"/>
                  </a:cubicBezTo>
                  <a:cubicBezTo>
                    <a:pt x="2257" y="326"/>
                    <a:pt x="2268" y="319"/>
                    <a:pt x="2280" y="317"/>
                  </a:cubicBezTo>
                  <a:cubicBezTo>
                    <a:pt x="2287" y="319"/>
                    <a:pt x="2288" y="326"/>
                    <a:pt x="2291" y="331"/>
                  </a:cubicBezTo>
                  <a:cubicBezTo>
                    <a:pt x="2286" y="340"/>
                    <a:pt x="2271" y="340"/>
                    <a:pt x="2259" y="342"/>
                  </a:cubicBezTo>
                  <a:cubicBezTo>
                    <a:pt x="2251" y="348"/>
                    <a:pt x="2242" y="353"/>
                    <a:pt x="2239" y="364"/>
                  </a:cubicBezTo>
                  <a:cubicBezTo>
                    <a:pt x="2241" y="370"/>
                    <a:pt x="2256" y="366"/>
                    <a:pt x="2257" y="373"/>
                  </a:cubicBezTo>
                  <a:cubicBezTo>
                    <a:pt x="2255" y="376"/>
                    <a:pt x="2248" y="375"/>
                    <a:pt x="2248" y="379"/>
                  </a:cubicBezTo>
                  <a:cubicBezTo>
                    <a:pt x="2249" y="389"/>
                    <a:pt x="2265" y="386"/>
                    <a:pt x="2275" y="388"/>
                  </a:cubicBezTo>
                  <a:cubicBezTo>
                    <a:pt x="2278" y="393"/>
                    <a:pt x="2275" y="397"/>
                    <a:pt x="2278" y="401"/>
                  </a:cubicBezTo>
                  <a:cubicBezTo>
                    <a:pt x="2279" y="401"/>
                    <a:pt x="2280" y="401"/>
                    <a:pt x="2281" y="401"/>
                  </a:cubicBezTo>
                  <a:cubicBezTo>
                    <a:pt x="2285" y="401"/>
                    <a:pt x="2287" y="400"/>
                    <a:pt x="2290" y="399"/>
                  </a:cubicBezTo>
                  <a:cubicBezTo>
                    <a:pt x="2293" y="399"/>
                    <a:pt x="2296" y="398"/>
                    <a:pt x="2299" y="398"/>
                  </a:cubicBezTo>
                  <a:cubicBezTo>
                    <a:pt x="2299" y="398"/>
                    <a:pt x="2300" y="398"/>
                    <a:pt x="2300" y="398"/>
                  </a:cubicBezTo>
                  <a:cubicBezTo>
                    <a:pt x="2303" y="399"/>
                    <a:pt x="2303" y="403"/>
                    <a:pt x="2305" y="404"/>
                  </a:cubicBezTo>
                  <a:cubicBezTo>
                    <a:pt x="2313" y="403"/>
                    <a:pt x="2313" y="397"/>
                    <a:pt x="2322" y="397"/>
                  </a:cubicBezTo>
                  <a:cubicBezTo>
                    <a:pt x="2322" y="397"/>
                    <a:pt x="2323" y="397"/>
                    <a:pt x="2323" y="397"/>
                  </a:cubicBezTo>
                  <a:cubicBezTo>
                    <a:pt x="2323" y="398"/>
                    <a:pt x="2325" y="399"/>
                    <a:pt x="2325" y="400"/>
                  </a:cubicBezTo>
                  <a:cubicBezTo>
                    <a:pt x="2322" y="407"/>
                    <a:pt x="2314" y="411"/>
                    <a:pt x="2311" y="418"/>
                  </a:cubicBezTo>
                  <a:cubicBezTo>
                    <a:pt x="2297" y="420"/>
                    <a:pt x="2293" y="429"/>
                    <a:pt x="2284" y="434"/>
                  </a:cubicBezTo>
                  <a:cubicBezTo>
                    <a:pt x="2274" y="434"/>
                    <a:pt x="2267" y="437"/>
                    <a:pt x="2265" y="444"/>
                  </a:cubicBezTo>
                  <a:cubicBezTo>
                    <a:pt x="2267" y="444"/>
                    <a:pt x="2269" y="444"/>
                    <a:pt x="2271" y="444"/>
                  </a:cubicBezTo>
                  <a:cubicBezTo>
                    <a:pt x="2299" y="444"/>
                    <a:pt x="2329" y="431"/>
                    <a:pt x="2332" y="409"/>
                  </a:cubicBezTo>
                  <a:cubicBezTo>
                    <a:pt x="2335" y="410"/>
                    <a:pt x="2337" y="410"/>
                    <a:pt x="2339" y="410"/>
                  </a:cubicBezTo>
                  <a:cubicBezTo>
                    <a:pt x="2349" y="410"/>
                    <a:pt x="2356" y="402"/>
                    <a:pt x="2361" y="396"/>
                  </a:cubicBezTo>
                  <a:cubicBezTo>
                    <a:pt x="2359" y="393"/>
                    <a:pt x="2354" y="392"/>
                    <a:pt x="2353" y="388"/>
                  </a:cubicBezTo>
                  <a:cubicBezTo>
                    <a:pt x="2367" y="383"/>
                    <a:pt x="2371" y="371"/>
                    <a:pt x="2383" y="365"/>
                  </a:cubicBezTo>
                  <a:cubicBezTo>
                    <a:pt x="2387" y="362"/>
                    <a:pt x="2392" y="361"/>
                    <a:pt x="2396" y="361"/>
                  </a:cubicBezTo>
                  <a:cubicBezTo>
                    <a:pt x="2400" y="361"/>
                    <a:pt x="2403" y="362"/>
                    <a:pt x="2403" y="367"/>
                  </a:cubicBezTo>
                  <a:cubicBezTo>
                    <a:pt x="2395" y="372"/>
                    <a:pt x="2381" y="369"/>
                    <a:pt x="2377" y="378"/>
                  </a:cubicBezTo>
                  <a:cubicBezTo>
                    <a:pt x="2377" y="381"/>
                    <a:pt x="2377" y="390"/>
                    <a:pt x="2378" y="394"/>
                  </a:cubicBezTo>
                  <a:cubicBezTo>
                    <a:pt x="2388" y="388"/>
                    <a:pt x="2404" y="387"/>
                    <a:pt x="2414" y="381"/>
                  </a:cubicBezTo>
                  <a:cubicBezTo>
                    <a:pt x="2415" y="377"/>
                    <a:pt x="2410" y="377"/>
                    <a:pt x="2411" y="373"/>
                  </a:cubicBezTo>
                  <a:cubicBezTo>
                    <a:pt x="2413" y="369"/>
                    <a:pt x="2416" y="368"/>
                    <a:pt x="2418" y="368"/>
                  </a:cubicBezTo>
                  <a:cubicBezTo>
                    <a:pt x="2423" y="368"/>
                    <a:pt x="2427" y="373"/>
                    <a:pt x="2433" y="375"/>
                  </a:cubicBezTo>
                  <a:cubicBezTo>
                    <a:pt x="2441" y="378"/>
                    <a:pt x="2456" y="377"/>
                    <a:pt x="2467" y="378"/>
                  </a:cubicBezTo>
                  <a:cubicBezTo>
                    <a:pt x="2476" y="379"/>
                    <a:pt x="2482" y="383"/>
                    <a:pt x="2489" y="383"/>
                  </a:cubicBezTo>
                  <a:cubicBezTo>
                    <a:pt x="2491" y="383"/>
                    <a:pt x="2493" y="383"/>
                    <a:pt x="2495" y="382"/>
                  </a:cubicBezTo>
                  <a:cubicBezTo>
                    <a:pt x="2496" y="383"/>
                    <a:pt x="2498" y="384"/>
                    <a:pt x="2499" y="385"/>
                  </a:cubicBezTo>
                  <a:cubicBezTo>
                    <a:pt x="2499" y="247"/>
                    <a:pt x="2499" y="247"/>
                    <a:pt x="2499" y="247"/>
                  </a:cubicBezTo>
                  <a:cubicBezTo>
                    <a:pt x="2495" y="246"/>
                    <a:pt x="2490" y="245"/>
                    <a:pt x="2484" y="245"/>
                  </a:cubicBezTo>
                  <a:cubicBezTo>
                    <a:pt x="2482" y="245"/>
                    <a:pt x="2479" y="245"/>
                    <a:pt x="2477" y="245"/>
                  </a:cubicBezTo>
                  <a:cubicBezTo>
                    <a:pt x="2470" y="239"/>
                    <a:pt x="2458" y="242"/>
                    <a:pt x="2448" y="239"/>
                  </a:cubicBezTo>
                  <a:cubicBezTo>
                    <a:pt x="2445" y="239"/>
                    <a:pt x="2443" y="236"/>
                    <a:pt x="2439" y="236"/>
                  </a:cubicBezTo>
                  <a:cubicBezTo>
                    <a:pt x="2437" y="235"/>
                    <a:pt x="2435" y="235"/>
                    <a:pt x="2433" y="235"/>
                  </a:cubicBezTo>
                  <a:cubicBezTo>
                    <a:pt x="2430" y="235"/>
                    <a:pt x="2427" y="236"/>
                    <a:pt x="2425" y="236"/>
                  </a:cubicBezTo>
                  <a:cubicBezTo>
                    <a:pt x="2422" y="236"/>
                    <a:pt x="2419" y="236"/>
                    <a:pt x="2416" y="236"/>
                  </a:cubicBezTo>
                  <a:cubicBezTo>
                    <a:pt x="2410" y="236"/>
                    <a:pt x="2404" y="235"/>
                    <a:pt x="2399" y="232"/>
                  </a:cubicBezTo>
                  <a:cubicBezTo>
                    <a:pt x="2394" y="232"/>
                    <a:pt x="2393" y="237"/>
                    <a:pt x="2387" y="237"/>
                  </a:cubicBezTo>
                  <a:cubicBezTo>
                    <a:pt x="2387" y="237"/>
                    <a:pt x="2386" y="237"/>
                    <a:pt x="2385" y="237"/>
                  </a:cubicBezTo>
                  <a:cubicBezTo>
                    <a:pt x="2381" y="234"/>
                    <a:pt x="2381" y="229"/>
                    <a:pt x="2376" y="227"/>
                  </a:cubicBezTo>
                  <a:cubicBezTo>
                    <a:pt x="2373" y="228"/>
                    <a:pt x="2369" y="228"/>
                    <a:pt x="2366" y="228"/>
                  </a:cubicBezTo>
                  <a:cubicBezTo>
                    <a:pt x="2364" y="228"/>
                    <a:pt x="2362" y="228"/>
                    <a:pt x="2360" y="228"/>
                  </a:cubicBezTo>
                  <a:cubicBezTo>
                    <a:pt x="2357" y="228"/>
                    <a:pt x="2355" y="228"/>
                    <a:pt x="2353" y="228"/>
                  </a:cubicBezTo>
                  <a:cubicBezTo>
                    <a:pt x="2349" y="228"/>
                    <a:pt x="2346" y="228"/>
                    <a:pt x="2342" y="230"/>
                  </a:cubicBezTo>
                  <a:cubicBezTo>
                    <a:pt x="2339" y="227"/>
                    <a:pt x="2335" y="226"/>
                    <a:pt x="2331" y="226"/>
                  </a:cubicBezTo>
                  <a:moveTo>
                    <a:pt x="2101" y="224"/>
                  </a:moveTo>
                  <a:cubicBezTo>
                    <a:pt x="2100" y="224"/>
                    <a:pt x="2100" y="224"/>
                    <a:pt x="2099" y="224"/>
                  </a:cubicBezTo>
                  <a:cubicBezTo>
                    <a:pt x="2092" y="225"/>
                    <a:pt x="2087" y="232"/>
                    <a:pt x="2088" y="240"/>
                  </a:cubicBezTo>
                  <a:cubicBezTo>
                    <a:pt x="2090" y="240"/>
                    <a:pt x="2092" y="240"/>
                    <a:pt x="2094" y="240"/>
                  </a:cubicBezTo>
                  <a:cubicBezTo>
                    <a:pt x="2096" y="240"/>
                    <a:pt x="2098" y="240"/>
                    <a:pt x="2100" y="240"/>
                  </a:cubicBezTo>
                  <a:cubicBezTo>
                    <a:pt x="2103" y="240"/>
                    <a:pt x="2105" y="240"/>
                    <a:pt x="2108" y="240"/>
                  </a:cubicBezTo>
                  <a:cubicBezTo>
                    <a:pt x="2121" y="240"/>
                    <a:pt x="2133" y="239"/>
                    <a:pt x="2130" y="227"/>
                  </a:cubicBezTo>
                  <a:cubicBezTo>
                    <a:pt x="2129" y="228"/>
                    <a:pt x="2127" y="228"/>
                    <a:pt x="2125" y="228"/>
                  </a:cubicBezTo>
                  <a:cubicBezTo>
                    <a:pt x="2121" y="228"/>
                    <a:pt x="2116" y="227"/>
                    <a:pt x="2112" y="226"/>
                  </a:cubicBezTo>
                  <a:cubicBezTo>
                    <a:pt x="2108" y="225"/>
                    <a:pt x="2104" y="224"/>
                    <a:pt x="2101" y="224"/>
                  </a:cubicBezTo>
                  <a:moveTo>
                    <a:pt x="1660" y="182"/>
                  </a:moveTo>
                  <a:cubicBezTo>
                    <a:pt x="1655" y="182"/>
                    <a:pt x="1650" y="185"/>
                    <a:pt x="1657" y="190"/>
                  </a:cubicBezTo>
                  <a:cubicBezTo>
                    <a:pt x="1665" y="190"/>
                    <a:pt x="1665" y="190"/>
                    <a:pt x="1665" y="190"/>
                  </a:cubicBezTo>
                  <a:cubicBezTo>
                    <a:pt x="1669" y="184"/>
                    <a:pt x="1664" y="182"/>
                    <a:pt x="1660" y="182"/>
                  </a:cubicBezTo>
                  <a:moveTo>
                    <a:pt x="1707" y="181"/>
                  </a:moveTo>
                  <a:cubicBezTo>
                    <a:pt x="1701" y="181"/>
                    <a:pt x="1699" y="192"/>
                    <a:pt x="1698" y="198"/>
                  </a:cubicBezTo>
                  <a:cubicBezTo>
                    <a:pt x="1702" y="199"/>
                    <a:pt x="1705" y="199"/>
                    <a:pt x="1709" y="199"/>
                  </a:cubicBezTo>
                  <a:cubicBezTo>
                    <a:pt x="1714" y="199"/>
                    <a:pt x="1718" y="199"/>
                    <a:pt x="1723" y="198"/>
                  </a:cubicBezTo>
                  <a:cubicBezTo>
                    <a:pt x="1727" y="198"/>
                    <a:pt x="1731" y="198"/>
                    <a:pt x="1736" y="198"/>
                  </a:cubicBezTo>
                  <a:cubicBezTo>
                    <a:pt x="1736" y="198"/>
                    <a:pt x="1737" y="198"/>
                    <a:pt x="1738" y="198"/>
                  </a:cubicBezTo>
                  <a:cubicBezTo>
                    <a:pt x="1737" y="191"/>
                    <a:pt x="1733" y="189"/>
                    <a:pt x="1727" y="189"/>
                  </a:cubicBezTo>
                  <a:cubicBezTo>
                    <a:pt x="1724" y="189"/>
                    <a:pt x="1721" y="189"/>
                    <a:pt x="1718" y="190"/>
                  </a:cubicBezTo>
                  <a:cubicBezTo>
                    <a:pt x="1715" y="190"/>
                    <a:pt x="1712" y="190"/>
                    <a:pt x="1710" y="190"/>
                  </a:cubicBezTo>
                  <a:cubicBezTo>
                    <a:pt x="1709" y="190"/>
                    <a:pt x="1708" y="190"/>
                    <a:pt x="1707" y="190"/>
                  </a:cubicBezTo>
                  <a:cubicBezTo>
                    <a:pt x="1707" y="187"/>
                    <a:pt x="1711" y="187"/>
                    <a:pt x="1711" y="183"/>
                  </a:cubicBezTo>
                  <a:cubicBezTo>
                    <a:pt x="1709" y="181"/>
                    <a:pt x="1708" y="181"/>
                    <a:pt x="1707" y="181"/>
                  </a:cubicBezTo>
                  <a:moveTo>
                    <a:pt x="1427" y="175"/>
                  </a:moveTo>
                  <a:cubicBezTo>
                    <a:pt x="1424" y="175"/>
                    <a:pt x="1420" y="177"/>
                    <a:pt x="1419" y="180"/>
                  </a:cubicBezTo>
                  <a:cubicBezTo>
                    <a:pt x="1420" y="182"/>
                    <a:pt x="1422" y="183"/>
                    <a:pt x="1425" y="183"/>
                  </a:cubicBezTo>
                  <a:cubicBezTo>
                    <a:pt x="1428" y="183"/>
                    <a:pt x="1431" y="182"/>
                    <a:pt x="1432" y="180"/>
                  </a:cubicBezTo>
                  <a:cubicBezTo>
                    <a:pt x="1432" y="176"/>
                    <a:pt x="1430" y="175"/>
                    <a:pt x="1427" y="175"/>
                  </a:cubicBezTo>
                  <a:moveTo>
                    <a:pt x="1776" y="158"/>
                  </a:moveTo>
                  <a:cubicBezTo>
                    <a:pt x="1772" y="158"/>
                    <a:pt x="1767" y="159"/>
                    <a:pt x="1763" y="161"/>
                  </a:cubicBezTo>
                  <a:cubicBezTo>
                    <a:pt x="1764" y="170"/>
                    <a:pt x="1781" y="179"/>
                    <a:pt x="1795" y="179"/>
                  </a:cubicBezTo>
                  <a:cubicBezTo>
                    <a:pt x="1804" y="179"/>
                    <a:pt x="1812" y="175"/>
                    <a:pt x="1813" y="165"/>
                  </a:cubicBezTo>
                  <a:cubicBezTo>
                    <a:pt x="1799" y="165"/>
                    <a:pt x="1789" y="158"/>
                    <a:pt x="1776" y="158"/>
                  </a:cubicBezTo>
                  <a:moveTo>
                    <a:pt x="1657" y="154"/>
                  </a:moveTo>
                  <a:cubicBezTo>
                    <a:pt x="1651" y="154"/>
                    <a:pt x="1648" y="162"/>
                    <a:pt x="1652" y="168"/>
                  </a:cubicBezTo>
                  <a:cubicBezTo>
                    <a:pt x="1652" y="168"/>
                    <a:pt x="1653" y="168"/>
                    <a:pt x="1654" y="168"/>
                  </a:cubicBezTo>
                  <a:cubicBezTo>
                    <a:pt x="1662" y="168"/>
                    <a:pt x="1663" y="163"/>
                    <a:pt x="1663" y="156"/>
                  </a:cubicBezTo>
                  <a:cubicBezTo>
                    <a:pt x="1661" y="154"/>
                    <a:pt x="1659" y="154"/>
                    <a:pt x="1657" y="154"/>
                  </a:cubicBezTo>
                  <a:moveTo>
                    <a:pt x="1728" y="165"/>
                  </a:moveTo>
                  <a:cubicBezTo>
                    <a:pt x="1726" y="164"/>
                    <a:pt x="1724" y="164"/>
                    <a:pt x="1725" y="161"/>
                  </a:cubicBezTo>
                  <a:cubicBezTo>
                    <a:pt x="1725" y="160"/>
                    <a:pt x="1726" y="160"/>
                    <a:pt x="1726" y="160"/>
                  </a:cubicBezTo>
                  <a:cubicBezTo>
                    <a:pt x="1730" y="160"/>
                    <a:pt x="1730" y="164"/>
                    <a:pt x="1728" y="165"/>
                  </a:cubicBezTo>
                  <a:moveTo>
                    <a:pt x="1712" y="151"/>
                  </a:moveTo>
                  <a:cubicBezTo>
                    <a:pt x="1710" y="154"/>
                    <a:pt x="1711" y="158"/>
                    <a:pt x="1707" y="159"/>
                  </a:cubicBezTo>
                  <a:cubicBezTo>
                    <a:pt x="1702" y="154"/>
                    <a:pt x="1695" y="152"/>
                    <a:pt x="1688" y="152"/>
                  </a:cubicBezTo>
                  <a:cubicBezTo>
                    <a:pt x="1678" y="152"/>
                    <a:pt x="1669" y="158"/>
                    <a:pt x="1670" y="171"/>
                  </a:cubicBezTo>
                  <a:cubicBezTo>
                    <a:pt x="1672" y="175"/>
                    <a:pt x="1677" y="176"/>
                    <a:pt x="1683" y="176"/>
                  </a:cubicBezTo>
                  <a:cubicBezTo>
                    <a:pt x="1688" y="176"/>
                    <a:pt x="1694" y="175"/>
                    <a:pt x="1697" y="173"/>
                  </a:cubicBezTo>
                  <a:cubicBezTo>
                    <a:pt x="1702" y="173"/>
                    <a:pt x="1706" y="174"/>
                    <a:pt x="1710" y="174"/>
                  </a:cubicBezTo>
                  <a:cubicBezTo>
                    <a:pt x="1713" y="174"/>
                    <a:pt x="1716" y="174"/>
                    <a:pt x="1718" y="172"/>
                  </a:cubicBezTo>
                  <a:cubicBezTo>
                    <a:pt x="1721" y="174"/>
                    <a:pt x="1724" y="175"/>
                    <a:pt x="1728" y="175"/>
                  </a:cubicBezTo>
                  <a:cubicBezTo>
                    <a:pt x="1735" y="167"/>
                    <a:pt x="1754" y="174"/>
                    <a:pt x="1751" y="158"/>
                  </a:cubicBezTo>
                  <a:cubicBezTo>
                    <a:pt x="1746" y="149"/>
                    <a:pt x="1725" y="153"/>
                    <a:pt x="1712" y="151"/>
                  </a:cubicBezTo>
                  <a:moveTo>
                    <a:pt x="1258" y="133"/>
                  </a:moveTo>
                  <a:cubicBezTo>
                    <a:pt x="1254" y="133"/>
                    <a:pt x="1249" y="137"/>
                    <a:pt x="1253" y="141"/>
                  </a:cubicBezTo>
                  <a:cubicBezTo>
                    <a:pt x="1254" y="141"/>
                    <a:pt x="1254" y="141"/>
                    <a:pt x="1255" y="141"/>
                  </a:cubicBezTo>
                  <a:cubicBezTo>
                    <a:pt x="1260" y="141"/>
                    <a:pt x="1263" y="139"/>
                    <a:pt x="1263" y="135"/>
                  </a:cubicBezTo>
                  <a:cubicBezTo>
                    <a:pt x="1262" y="133"/>
                    <a:pt x="1260" y="133"/>
                    <a:pt x="1258" y="133"/>
                  </a:cubicBezTo>
                  <a:moveTo>
                    <a:pt x="1571" y="217"/>
                  </a:moveTo>
                  <a:cubicBezTo>
                    <a:pt x="1568" y="217"/>
                    <a:pt x="1565" y="216"/>
                    <a:pt x="1563" y="215"/>
                  </a:cubicBezTo>
                  <a:cubicBezTo>
                    <a:pt x="1562" y="210"/>
                    <a:pt x="1568" y="209"/>
                    <a:pt x="1574" y="209"/>
                  </a:cubicBezTo>
                  <a:cubicBezTo>
                    <a:pt x="1578" y="209"/>
                    <a:pt x="1584" y="210"/>
                    <a:pt x="1585" y="212"/>
                  </a:cubicBezTo>
                  <a:cubicBezTo>
                    <a:pt x="1584" y="215"/>
                    <a:pt x="1577" y="217"/>
                    <a:pt x="1571" y="217"/>
                  </a:cubicBezTo>
                  <a:moveTo>
                    <a:pt x="1334" y="125"/>
                  </a:moveTo>
                  <a:cubicBezTo>
                    <a:pt x="1333" y="125"/>
                    <a:pt x="1332" y="125"/>
                    <a:pt x="1332" y="125"/>
                  </a:cubicBezTo>
                  <a:cubicBezTo>
                    <a:pt x="1325" y="129"/>
                    <a:pt x="1316" y="134"/>
                    <a:pt x="1311" y="137"/>
                  </a:cubicBezTo>
                  <a:cubicBezTo>
                    <a:pt x="1313" y="146"/>
                    <a:pt x="1328" y="143"/>
                    <a:pt x="1332" y="150"/>
                  </a:cubicBezTo>
                  <a:cubicBezTo>
                    <a:pt x="1330" y="152"/>
                    <a:pt x="1328" y="152"/>
                    <a:pt x="1326" y="152"/>
                  </a:cubicBezTo>
                  <a:cubicBezTo>
                    <a:pt x="1323" y="152"/>
                    <a:pt x="1319" y="151"/>
                    <a:pt x="1315" y="149"/>
                  </a:cubicBezTo>
                  <a:cubicBezTo>
                    <a:pt x="1311" y="147"/>
                    <a:pt x="1306" y="146"/>
                    <a:pt x="1301" y="146"/>
                  </a:cubicBezTo>
                  <a:cubicBezTo>
                    <a:pt x="1299" y="146"/>
                    <a:pt x="1297" y="146"/>
                    <a:pt x="1295" y="147"/>
                  </a:cubicBezTo>
                  <a:cubicBezTo>
                    <a:pt x="1295" y="152"/>
                    <a:pt x="1307" y="154"/>
                    <a:pt x="1300" y="160"/>
                  </a:cubicBezTo>
                  <a:cubicBezTo>
                    <a:pt x="1292" y="157"/>
                    <a:pt x="1286" y="150"/>
                    <a:pt x="1280" y="150"/>
                  </a:cubicBezTo>
                  <a:cubicBezTo>
                    <a:pt x="1277" y="150"/>
                    <a:pt x="1273" y="152"/>
                    <a:pt x="1270" y="155"/>
                  </a:cubicBezTo>
                  <a:cubicBezTo>
                    <a:pt x="1267" y="151"/>
                    <a:pt x="1258" y="149"/>
                    <a:pt x="1248" y="149"/>
                  </a:cubicBezTo>
                  <a:cubicBezTo>
                    <a:pt x="1245" y="149"/>
                    <a:pt x="1241" y="149"/>
                    <a:pt x="1237" y="150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705" y="498"/>
                    <a:pt x="1705" y="498"/>
                    <a:pt x="1705" y="498"/>
                  </a:cubicBezTo>
                  <a:cubicBezTo>
                    <a:pt x="1705" y="490"/>
                    <a:pt x="1705" y="483"/>
                    <a:pt x="1715" y="479"/>
                  </a:cubicBezTo>
                  <a:cubicBezTo>
                    <a:pt x="1718" y="484"/>
                    <a:pt x="1719" y="491"/>
                    <a:pt x="1719" y="498"/>
                  </a:cubicBezTo>
                  <a:cubicBezTo>
                    <a:pt x="1737" y="498"/>
                    <a:pt x="1737" y="498"/>
                    <a:pt x="1737" y="498"/>
                  </a:cubicBezTo>
                  <a:cubicBezTo>
                    <a:pt x="1737" y="496"/>
                    <a:pt x="1738" y="493"/>
                    <a:pt x="1737" y="491"/>
                  </a:cubicBezTo>
                  <a:cubicBezTo>
                    <a:pt x="1736" y="487"/>
                    <a:pt x="1732" y="484"/>
                    <a:pt x="1732" y="480"/>
                  </a:cubicBezTo>
                  <a:cubicBezTo>
                    <a:pt x="1731" y="477"/>
                    <a:pt x="1734" y="474"/>
                    <a:pt x="1734" y="471"/>
                  </a:cubicBezTo>
                  <a:cubicBezTo>
                    <a:pt x="1734" y="467"/>
                    <a:pt x="1730" y="458"/>
                    <a:pt x="1726" y="455"/>
                  </a:cubicBezTo>
                  <a:cubicBezTo>
                    <a:pt x="1726" y="455"/>
                    <a:pt x="1726" y="455"/>
                    <a:pt x="1726" y="455"/>
                  </a:cubicBezTo>
                  <a:cubicBezTo>
                    <a:pt x="1717" y="455"/>
                    <a:pt x="1721" y="466"/>
                    <a:pt x="1716" y="469"/>
                  </a:cubicBezTo>
                  <a:cubicBezTo>
                    <a:pt x="1708" y="464"/>
                    <a:pt x="1706" y="455"/>
                    <a:pt x="1694" y="455"/>
                  </a:cubicBezTo>
                  <a:cubicBezTo>
                    <a:pt x="1694" y="455"/>
                    <a:pt x="1694" y="455"/>
                    <a:pt x="1694" y="455"/>
                  </a:cubicBezTo>
                  <a:cubicBezTo>
                    <a:pt x="1687" y="455"/>
                    <a:pt x="1682" y="461"/>
                    <a:pt x="1674" y="462"/>
                  </a:cubicBezTo>
                  <a:cubicBezTo>
                    <a:pt x="1668" y="457"/>
                    <a:pt x="1655" y="455"/>
                    <a:pt x="1655" y="448"/>
                  </a:cubicBezTo>
                  <a:cubicBezTo>
                    <a:pt x="1655" y="443"/>
                    <a:pt x="1664" y="444"/>
                    <a:pt x="1671" y="439"/>
                  </a:cubicBezTo>
                  <a:cubicBezTo>
                    <a:pt x="1676" y="435"/>
                    <a:pt x="1679" y="426"/>
                    <a:pt x="1687" y="426"/>
                  </a:cubicBezTo>
                  <a:cubicBezTo>
                    <a:pt x="1688" y="426"/>
                    <a:pt x="1689" y="426"/>
                    <a:pt x="1691" y="427"/>
                  </a:cubicBezTo>
                  <a:cubicBezTo>
                    <a:pt x="1702" y="412"/>
                    <a:pt x="1721" y="394"/>
                    <a:pt x="1746" y="394"/>
                  </a:cubicBezTo>
                  <a:cubicBezTo>
                    <a:pt x="1753" y="394"/>
                    <a:pt x="1760" y="395"/>
                    <a:pt x="1768" y="398"/>
                  </a:cubicBezTo>
                  <a:cubicBezTo>
                    <a:pt x="1772" y="396"/>
                    <a:pt x="1777" y="395"/>
                    <a:pt x="1782" y="395"/>
                  </a:cubicBezTo>
                  <a:cubicBezTo>
                    <a:pt x="1783" y="395"/>
                    <a:pt x="1783" y="395"/>
                    <a:pt x="1783" y="395"/>
                  </a:cubicBezTo>
                  <a:cubicBezTo>
                    <a:pt x="1784" y="395"/>
                    <a:pt x="1784" y="395"/>
                    <a:pt x="1784" y="395"/>
                  </a:cubicBezTo>
                  <a:cubicBezTo>
                    <a:pt x="1786" y="395"/>
                    <a:pt x="1788" y="395"/>
                    <a:pt x="1790" y="395"/>
                  </a:cubicBezTo>
                  <a:cubicBezTo>
                    <a:pt x="1791" y="390"/>
                    <a:pt x="1799" y="387"/>
                    <a:pt x="1806" y="387"/>
                  </a:cubicBezTo>
                  <a:cubicBezTo>
                    <a:pt x="1812" y="387"/>
                    <a:pt x="1817" y="389"/>
                    <a:pt x="1820" y="392"/>
                  </a:cubicBezTo>
                  <a:cubicBezTo>
                    <a:pt x="1821" y="397"/>
                    <a:pt x="1812" y="394"/>
                    <a:pt x="1813" y="400"/>
                  </a:cubicBezTo>
                  <a:cubicBezTo>
                    <a:pt x="1815" y="401"/>
                    <a:pt x="1817" y="402"/>
                    <a:pt x="1819" y="402"/>
                  </a:cubicBezTo>
                  <a:cubicBezTo>
                    <a:pt x="1825" y="402"/>
                    <a:pt x="1830" y="397"/>
                    <a:pt x="1836" y="397"/>
                  </a:cubicBezTo>
                  <a:cubicBezTo>
                    <a:pt x="1836" y="397"/>
                    <a:pt x="1836" y="397"/>
                    <a:pt x="1836" y="397"/>
                  </a:cubicBezTo>
                  <a:cubicBezTo>
                    <a:pt x="1839" y="397"/>
                    <a:pt x="1841" y="398"/>
                    <a:pt x="1844" y="398"/>
                  </a:cubicBezTo>
                  <a:cubicBezTo>
                    <a:pt x="1846" y="399"/>
                    <a:pt x="1849" y="400"/>
                    <a:pt x="1851" y="400"/>
                  </a:cubicBezTo>
                  <a:cubicBezTo>
                    <a:pt x="1853" y="400"/>
                    <a:pt x="1855" y="399"/>
                    <a:pt x="1857" y="397"/>
                  </a:cubicBezTo>
                  <a:cubicBezTo>
                    <a:pt x="1860" y="392"/>
                    <a:pt x="1846" y="393"/>
                    <a:pt x="1843" y="389"/>
                  </a:cubicBezTo>
                  <a:cubicBezTo>
                    <a:pt x="1857" y="384"/>
                    <a:pt x="1864" y="374"/>
                    <a:pt x="1871" y="364"/>
                  </a:cubicBezTo>
                  <a:cubicBezTo>
                    <a:pt x="1875" y="363"/>
                    <a:pt x="1879" y="362"/>
                    <a:pt x="1883" y="362"/>
                  </a:cubicBezTo>
                  <a:cubicBezTo>
                    <a:pt x="1891" y="362"/>
                    <a:pt x="1899" y="364"/>
                    <a:pt x="1904" y="367"/>
                  </a:cubicBezTo>
                  <a:cubicBezTo>
                    <a:pt x="1904" y="372"/>
                    <a:pt x="1898" y="372"/>
                    <a:pt x="1899" y="378"/>
                  </a:cubicBezTo>
                  <a:cubicBezTo>
                    <a:pt x="1902" y="380"/>
                    <a:pt x="1904" y="381"/>
                    <a:pt x="1906" y="381"/>
                  </a:cubicBezTo>
                  <a:cubicBezTo>
                    <a:pt x="1910" y="381"/>
                    <a:pt x="1913" y="379"/>
                    <a:pt x="1917" y="376"/>
                  </a:cubicBezTo>
                  <a:cubicBezTo>
                    <a:pt x="1921" y="374"/>
                    <a:pt x="1925" y="371"/>
                    <a:pt x="1930" y="371"/>
                  </a:cubicBezTo>
                  <a:cubicBezTo>
                    <a:pt x="1930" y="371"/>
                    <a:pt x="1930" y="371"/>
                    <a:pt x="1931" y="371"/>
                  </a:cubicBezTo>
                  <a:cubicBezTo>
                    <a:pt x="1932" y="368"/>
                    <a:pt x="1932" y="365"/>
                    <a:pt x="1931" y="362"/>
                  </a:cubicBezTo>
                  <a:cubicBezTo>
                    <a:pt x="1933" y="359"/>
                    <a:pt x="1939" y="354"/>
                    <a:pt x="1944" y="354"/>
                  </a:cubicBezTo>
                  <a:cubicBezTo>
                    <a:pt x="1946" y="354"/>
                    <a:pt x="1948" y="354"/>
                    <a:pt x="1950" y="356"/>
                  </a:cubicBezTo>
                  <a:cubicBezTo>
                    <a:pt x="1949" y="363"/>
                    <a:pt x="1943" y="365"/>
                    <a:pt x="1943" y="372"/>
                  </a:cubicBezTo>
                  <a:cubicBezTo>
                    <a:pt x="1931" y="380"/>
                    <a:pt x="1917" y="383"/>
                    <a:pt x="1907" y="391"/>
                  </a:cubicBezTo>
                  <a:cubicBezTo>
                    <a:pt x="1903" y="393"/>
                    <a:pt x="1901" y="398"/>
                    <a:pt x="1897" y="401"/>
                  </a:cubicBezTo>
                  <a:cubicBezTo>
                    <a:pt x="1889" y="406"/>
                    <a:pt x="1879" y="409"/>
                    <a:pt x="1869" y="412"/>
                  </a:cubicBezTo>
                  <a:cubicBezTo>
                    <a:pt x="1868" y="424"/>
                    <a:pt x="1855" y="426"/>
                    <a:pt x="1855" y="442"/>
                  </a:cubicBezTo>
                  <a:cubicBezTo>
                    <a:pt x="1854" y="464"/>
                    <a:pt x="1864" y="476"/>
                    <a:pt x="1863" y="493"/>
                  </a:cubicBezTo>
                  <a:cubicBezTo>
                    <a:pt x="1874" y="492"/>
                    <a:pt x="1877" y="485"/>
                    <a:pt x="1887" y="482"/>
                  </a:cubicBezTo>
                  <a:cubicBezTo>
                    <a:pt x="1883" y="469"/>
                    <a:pt x="1895" y="470"/>
                    <a:pt x="1901" y="467"/>
                  </a:cubicBezTo>
                  <a:cubicBezTo>
                    <a:pt x="1904" y="464"/>
                    <a:pt x="1899" y="457"/>
                    <a:pt x="1902" y="454"/>
                  </a:cubicBezTo>
                  <a:cubicBezTo>
                    <a:pt x="1903" y="453"/>
                    <a:pt x="1905" y="453"/>
                    <a:pt x="1906" y="453"/>
                  </a:cubicBezTo>
                  <a:cubicBezTo>
                    <a:pt x="1907" y="453"/>
                    <a:pt x="1909" y="453"/>
                    <a:pt x="1911" y="453"/>
                  </a:cubicBezTo>
                  <a:cubicBezTo>
                    <a:pt x="1912" y="453"/>
                    <a:pt x="1914" y="454"/>
                    <a:pt x="1916" y="454"/>
                  </a:cubicBezTo>
                  <a:cubicBezTo>
                    <a:pt x="1917" y="454"/>
                    <a:pt x="1919" y="453"/>
                    <a:pt x="1920" y="453"/>
                  </a:cubicBezTo>
                  <a:cubicBezTo>
                    <a:pt x="1921" y="445"/>
                    <a:pt x="1915" y="444"/>
                    <a:pt x="1915" y="438"/>
                  </a:cubicBezTo>
                  <a:cubicBezTo>
                    <a:pt x="1917" y="436"/>
                    <a:pt x="1919" y="434"/>
                    <a:pt x="1922" y="433"/>
                  </a:cubicBezTo>
                  <a:cubicBezTo>
                    <a:pt x="1925" y="434"/>
                    <a:pt x="1927" y="436"/>
                    <a:pt x="1930" y="436"/>
                  </a:cubicBezTo>
                  <a:cubicBezTo>
                    <a:pt x="1931" y="436"/>
                    <a:pt x="1932" y="436"/>
                    <a:pt x="1933" y="435"/>
                  </a:cubicBezTo>
                  <a:cubicBezTo>
                    <a:pt x="1936" y="429"/>
                    <a:pt x="1928" y="425"/>
                    <a:pt x="1932" y="417"/>
                  </a:cubicBezTo>
                  <a:cubicBezTo>
                    <a:pt x="1929" y="414"/>
                    <a:pt x="1921" y="414"/>
                    <a:pt x="1920" y="409"/>
                  </a:cubicBezTo>
                  <a:cubicBezTo>
                    <a:pt x="1926" y="401"/>
                    <a:pt x="1931" y="393"/>
                    <a:pt x="1942" y="389"/>
                  </a:cubicBezTo>
                  <a:cubicBezTo>
                    <a:pt x="1944" y="389"/>
                    <a:pt x="1945" y="390"/>
                    <a:pt x="1947" y="390"/>
                  </a:cubicBezTo>
                  <a:cubicBezTo>
                    <a:pt x="1953" y="390"/>
                    <a:pt x="1955" y="384"/>
                    <a:pt x="1961" y="382"/>
                  </a:cubicBezTo>
                  <a:cubicBezTo>
                    <a:pt x="1964" y="383"/>
                    <a:pt x="1963" y="388"/>
                    <a:pt x="1967" y="388"/>
                  </a:cubicBezTo>
                  <a:cubicBezTo>
                    <a:pt x="1967" y="388"/>
                    <a:pt x="1967" y="388"/>
                    <a:pt x="1967" y="388"/>
                  </a:cubicBezTo>
                  <a:cubicBezTo>
                    <a:pt x="1975" y="385"/>
                    <a:pt x="1979" y="379"/>
                    <a:pt x="1989" y="378"/>
                  </a:cubicBezTo>
                  <a:cubicBezTo>
                    <a:pt x="1992" y="384"/>
                    <a:pt x="1994" y="391"/>
                    <a:pt x="2003" y="392"/>
                  </a:cubicBezTo>
                  <a:cubicBezTo>
                    <a:pt x="2011" y="381"/>
                    <a:pt x="2026" y="374"/>
                    <a:pt x="2036" y="365"/>
                  </a:cubicBezTo>
                  <a:cubicBezTo>
                    <a:pt x="2038" y="365"/>
                    <a:pt x="2039" y="365"/>
                    <a:pt x="2040" y="365"/>
                  </a:cubicBezTo>
                  <a:cubicBezTo>
                    <a:pt x="2054" y="365"/>
                    <a:pt x="2061" y="354"/>
                    <a:pt x="2075" y="353"/>
                  </a:cubicBezTo>
                  <a:cubicBezTo>
                    <a:pt x="2079" y="356"/>
                    <a:pt x="2085" y="358"/>
                    <a:pt x="2090" y="358"/>
                  </a:cubicBezTo>
                  <a:cubicBezTo>
                    <a:pt x="2095" y="358"/>
                    <a:pt x="2100" y="355"/>
                    <a:pt x="2100" y="348"/>
                  </a:cubicBezTo>
                  <a:cubicBezTo>
                    <a:pt x="2088" y="344"/>
                    <a:pt x="2089" y="332"/>
                    <a:pt x="2076" y="329"/>
                  </a:cubicBezTo>
                  <a:cubicBezTo>
                    <a:pt x="2076" y="329"/>
                    <a:pt x="2075" y="329"/>
                    <a:pt x="2075" y="329"/>
                  </a:cubicBezTo>
                  <a:cubicBezTo>
                    <a:pt x="2073" y="329"/>
                    <a:pt x="2072" y="330"/>
                    <a:pt x="2071" y="330"/>
                  </a:cubicBezTo>
                  <a:cubicBezTo>
                    <a:pt x="2070" y="330"/>
                    <a:pt x="2069" y="330"/>
                    <a:pt x="2067" y="330"/>
                  </a:cubicBezTo>
                  <a:cubicBezTo>
                    <a:pt x="2066" y="330"/>
                    <a:pt x="2064" y="330"/>
                    <a:pt x="2063" y="328"/>
                  </a:cubicBezTo>
                  <a:cubicBezTo>
                    <a:pt x="2062" y="327"/>
                    <a:pt x="2061" y="326"/>
                    <a:pt x="2062" y="324"/>
                  </a:cubicBezTo>
                  <a:cubicBezTo>
                    <a:pt x="2065" y="320"/>
                    <a:pt x="2068" y="319"/>
                    <a:pt x="2071" y="319"/>
                  </a:cubicBezTo>
                  <a:cubicBezTo>
                    <a:pt x="2075" y="319"/>
                    <a:pt x="2080" y="322"/>
                    <a:pt x="2084" y="324"/>
                  </a:cubicBezTo>
                  <a:cubicBezTo>
                    <a:pt x="2088" y="326"/>
                    <a:pt x="2093" y="329"/>
                    <a:pt x="2097" y="329"/>
                  </a:cubicBezTo>
                  <a:cubicBezTo>
                    <a:pt x="2097" y="329"/>
                    <a:pt x="2098" y="329"/>
                    <a:pt x="2098" y="328"/>
                  </a:cubicBezTo>
                  <a:cubicBezTo>
                    <a:pt x="2104" y="328"/>
                    <a:pt x="2106" y="322"/>
                    <a:pt x="2109" y="317"/>
                  </a:cubicBezTo>
                  <a:cubicBezTo>
                    <a:pt x="2107" y="314"/>
                    <a:pt x="2104" y="312"/>
                    <a:pt x="2104" y="308"/>
                  </a:cubicBezTo>
                  <a:cubicBezTo>
                    <a:pt x="2105" y="306"/>
                    <a:pt x="2108" y="304"/>
                    <a:pt x="2112" y="303"/>
                  </a:cubicBezTo>
                  <a:cubicBezTo>
                    <a:pt x="2116" y="305"/>
                    <a:pt x="2115" y="311"/>
                    <a:pt x="2117" y="315"/>
                  </a:cubicBezTo>
                  <a:cubicBezTo>
                    <a:pt x="2120" y="317"/>
                    <a:pt x="2125" y="317"/>
                    <a:pt x="2131" y="317"/>
                  </a:cubicBezTo>
                  <a:cubicBezTo>
                    <a:pt x="2132" y="317"/>
                    <a:pt x="2133" y="317"/>
                    <a:pt x="2134" y="317"/>
                  </a:cubicBezTo>
                  <a:cubicBezTo>
                    <a:pt x="2135" y="317"/>
                    <a:pt x="2136" y="317"/>
                    <a:pt x="2137" y="317"/>
                  </a:cubicBezTo>
                  <a:cubicBezTo>
                    <a:pt x="2138" y="317"/>
                    <a:pt x="2138" y="317"/>
                    <a:pt x="2138" y="317"/>
                  </a:cubicBezTo>
                  <a:cubicBezTo>
                    <a:pt x="2142" y="326"/>
                    <a:pt x="2154" y="335"/>
                    <a:pt x="2167" y="335"/>
                  </a:cubicBezTo>
                  <a:cubicBezTo>
                    <a:pt x="2170" y="335"/>
                    <a:pt x="2173" y="335"/>
                    <a:pt x="2177" y="333"/>
                  </a:cubicBezTo>
                  <a:cubicBezTo>
                    <a:pt x="2167" y="311"/>
                    <a:pt x="2204" y="317"/>
                    <a:pt x="2203" y="303"/>
                  </a:cubicBezTo>
                  <a:cubicBezTo>
                    <a:pt x="2202" y="302"/>
                    <a:pt x="2201" y="302"/>
                    <a:pt x="2199" y="302"/>
                  </a:cubicBezTo>
                  <a:cubicBezTo>
                    <a:pt x="2199" y="302"/>
                    <a:pt x="2198" y="302"/>
                    <a:pt x="2197" y="302"/>
                  </a:cubicBezTo>
                  <a:cubicBezTo>
                    <a:pt x="2196" y="302"/>
                    <a:pt x="2195" y="302"/>
                    <a:pt x="2195" y="302"/>
                  </a:cubicBezTo>
                  <a:cubicBezTo>
                    <a:pt x="2194" y="302"/>
                    <a:pt x="2193" y="302"/>
                    <a:pt x="2192" y="302"/>
                  </a:cubicBezTo>
                  <a:cubicBezTo>
                    <a:pt x="2192" y="294"/>
                    <a:pt x="2181" y="293"/>
                    <a:pt x="2171" y="293"/>
                  </a:cubicBezTo>
                  <a:cubicBezTo>
                    <a:pt x="2167" y="293"/>
                    <a:pt x="2163" y="293"/>
                    <a:pt x="2160" y="293"/>
                  </a:cubicBezTo>
                  <a:cubicBezTo>
                    <a:pt x="2159" y="298"/>
                    <a:pt x="2166" y="299"/>
                    <a:pt x="2162" y="303"/>
                  </a:cubicBezTo>
                  <a:cubicBezTo>
                    <a:pt x="2161" y="304"/>
                    <a:pt x="2159" y="304"/>
                    <a:pt x="2158" y="304"/>
                  </a:cubicBezTo>
                  <a:cubicBezTo>
                    <a:pt x="2151" y="304"/>
                    <a:pt x="2151" y="294"/>
                    <a:pt x="2152" y="290"/>
                  </a:cubicBezTo>
                  <a:cubicBezTo>
                    <a:pt x="2137" y="278"/>
                    <a:pt x="2109" y="275"/>
                    <a:pt x="2095" y="262"/>
                  </a:cubicBezTo>
                  <a:cubicBezTo>
                    <a:pt x="2094" y="262"/>
                    <a:pt x="2094" y="262"/>
                    <a:pt x="2094" y="262"/>
                  </a:cubicBezTo>
                  <a:cubicBezTo>
                    <a:pt x="2092" y="262"/>
                    <a:pt x="2091" y="262"/>
                    <a:pt x="2090" y="262"/>
                  </a:cubicBezTo>
                  <a:cubicBezTo>
                    <a:pt x="2089" y="262"/>
                    <a:pt x="2088" y="263"/>
                    <a:pt x="2087" y="263"/>
                  </a:cubicBezTo>
                  <a:cubicBezTo>
                    <a:pt x="2086" y="263"/>
                    <a:pt x="2086" y="263"/>
                    <a:pt x="2085" y="263"/>
                  </a:cubicBezTo>
                  <a:cubicBezTo>
                    <a:pt x="2076" y="260"/>
                    <a:pt x="2070" y="253"/>
                    <a:pt x="2059" y="251"/>
                  </a:cubicBezTo>
                  <a:cubicBezTo>
                    <a:pt x="2059" y="251"/>
                    <a:pt x="2058" y="251"/>
                    <a:pt x="2057" y="251"/>
                  </a:cubicBezTo>
                  <a:cubicBezTo>
                    <a:pt x="2053" y="251"/>
                    <a:pt x="2049" y="252"/>
                    <a:pt x="2045" y="253"/>
                  </a:cubicBezTo>
                  <a:cubicBezTo>
                    <a:pt x="2041" y="254"/>
                    <a:pt x="2037" y="254"/>
                    <a:pt x="2033" y="254"/>
                  </a:cubicBezTo>
                  <a:cubicBezTo>
                    <a:pt x="2032" y="254"/>
                    <a:pt x="2031" y="254"/>
                    <a:pt x="2031" y="254"/>
                  </a:cubicBezTo>
                  <a:cubicBezTo>
                    <a:pt x="2022" y="253"/>
                    <a:pt x="2019" y="248"/>
                    <a:pt x="2012" y="248"/>
                  </a:cubicBezTo>
                  <a:cubicBezTo>
                    <a:pt x="2011" y="248"/>
                    <a:pt x="2009" y="248"/>
                    <a:pt x="2007" y="249"/>
                  </a:cubicBezTo>
                  <a:cubicBezTo>
                    <a:pt x="2003" y="253"/>
                    <a:pt x="2009" y="259"/>
                    <a:pt x="2008" y="265"/>
                  </a:cubicBezTo>
                  <a:cubicBezTo>
                    <a:pt x="2006" y="268"/>
                    <a:pt x="2003" y="269"/>
                    <a:pt x="2001" y="269"/>
                  </a:cubicBezTo>
                  <a:cubicBezTo>
                    <a:pt x="1993" y="269"/>
                    <a:pt x="1985" y="259"/>
                    <a:pt x="1979" y="255"/>
                  </a:cubicBezTo>
                  <a:cubicBezTo>
                    <a:pt x="1976" y="256"/>
                    <a:pt x="1974" y="257"/>
                    <a:pt x="1972" y="257"/>
                  </a:cubicBezTo>
                  <a:cubicBezTo>
                    <a:pt x="1969" y="257"/>
                    <a:pt x="1966" y="256"/>
                    <a:pt x="1964" y="256"/>
                  </a:cubicBezTo>
                  <a:cubicBezTo>
                    <a:pt x="1961" y="255"/>
                    <a:pt x="1959" y="255"/>
                    <a:pt x="1956" y="255"/>
                  </a:cubicBezTo>
                  <a:cubicBezTo>
                    <a:pt x="1954" y="255"/>
                    <a:pt x="1951" y="255"/>
                    <a:pt x="1949" y="256"/>
                  </a:cubicBezTo>
                  <a:cubicBezTo>
                    <a:pt x="1945" y="253"/>
                    <a:pt x="1938" y="252"/>
                    <a:pt x="1932" y="252"/>
                  </a:cubicBezTo>
                  <a:cubicBezTo>
                    <a:pt x="1927" y="252"/>
                    <a:pt x="1922" y="253"/>
                    <a:pt x="1919" y="255"/>
                  </a:cubicBezTo>
                  <a:cubicBezTo>
                    <a:pt x="1916" y="259"/>
                    <a:pt x="1918" y="265"/>
                    <a:pt x="1913" y="266"/>
                  </a:cubicBezTo>
                  <a:cubicBezTo>
                    <a:pt x="1909" y="262"/>
                    <a:pt x="1906" y="255"/>
                    <a:pt x="1901" y="251"/>
                  </a:cubicBezTo>
                  <a:cubicBezTo>
                    <a:pt x="1901" y="248"/>
                    <a:pt x="1904" y="247"/>
                    <a:pt x="1903" y="243"/>
                  </a:cubicBezTo>
                  <a:cubicBezTo>
                    <a:pt x="1895" y="235"/>
                    <a:pt x="1876" y="235"/>
                    <a:pt x="1862" y="231"/>
                  </a:cubicBezTo>
                  <a:cubicBezTo>
                    <a:pt x="1856" y="235"/>
                    <a:pt x="1847" y="237"/>
                    <a:pt x="1838" y="237"/>
                  </a:cubicBezTo>
                  <a:cubicBezTo>
                    <a:pt x="1826" y="237"/>
                    <a:pt x="1815" y="234"/>
                    <a:pt x="1811" y="227"/>
                  </a:cubicBezTo>
                  <a:cubicBezTo>
                    <a:pt x="1811" y="227"/>
                    <a:pt x="1811" y="227"/>
                    <a:pt x="1811" y="227"/>
                  </a:cubicBezTo>
                  <a:cubicBezTo>
                    <a:pt x="1809" y="227"/>
                    <a:pt x="1808" y="228"/>
                    <a:pt x="1806" y="228"/>
                  </a:cubicBezTo>
                  <a:cubicBezTo>
                    <a:pt x="1805" y="228"/>
                    <a:pt x="1803" y="228"/>
                    <a:pt x="1802" y="228"/>
                  </a:cubicBezTo>
                  <a:cubicBezTo>
                    <a:pt x="1799" y="228"/>
                    <a:pt x="1796" y="227"/>
                    <a:pt x="1795" y="226"/>
                  </a:cubicBezTo>
                  <a:cubicBezTo>
                    <a:pt x="1795" y="222"/>
                    <a:pt x="1801" y="223"/>
                    <a:pt x="1800" y="219"/>
                  </a:cubicBezTo>
                  <a:cubicBezTo>
                    <a:pt x="1793" y="216"/>
                    <a:pt x="1786" y="212"/>
                    <a:pt x="1775" y="212"/>
                  </a:cubicBezTo>
                  <a:cubicBezTo>
                    <a:pt x="1770" y="218"/>
                    <a:pt x="1761" y="226"/>
                    <a:pt x="1751" y="226"/>
                  </a:cubicBezTo>
                  <a:cubicBezTo>
                    <a:pt x="1751" y="226"/>
                    <a:pt x="1751" y="226"/>
                    <a:pt x="1750" y="226"/>
                  </a:cubicBezTo>
                  <a:cubicBezTo>
                    <a:pt x="1749" y="220"/>
                    <a:pt x="1758" y="215"/>
                    <a:pt x="1760" y="210"/>
                  </a:cubicBezTo>
                  <a:cubicBezTo>
                    <a:pt x="1755" y="207"/>
                    <a:pt x="1744" y="206"/>
                    <a:pt x="1734" y="206"/>
                  </a:cubicBezTo>
                  <a:cubicBezTo>
                    <a:pt x="1725" y="206"/>
                    <a:pt x="1715" y="207"/>
                    <a:pt x="1707" y="207"/>
                  </a:cubicBezTo>
                  <a:cubicBezTo>
                    <a:pt x="1707" y="207"/>
                    <a:pt x="1707" y="207"/>
                    <a:pt x="1707" y="207"/>
                  </a:cubicBezTo>
                  <a:cubicBezTo>
                    <a:pt x="1705" y="207"/>
                    <a:pt x="1704" y="207"/>
                    <a:pt x="1702" y="207"/>
                  </a:cubicBezTo>
                  <a:cubicBezTo>
                    <a:pt x="1701" y="207"/>
                    <a:pt x="1699" y="206"/>
                    <a:pt x="1698" y="206"/>
                  </a:cubicBezTo>
                  <a:cubicBezTo>
                    <a:pt x="1695" y="206"/>
                    <a:pt x="1692" y="207"/>
                    <a:pt x="1692" y="211"/>
                  </a:cubicBezTo>
                  <a:cubicBezTo>
                    <a:pt x="1699" y="212"/>
                    <a:pt x="1701" y="224"/>
                    <a:pt x="1695" y="228"/>
                  </a:cubicBezTo>
                  <a:cubicBezTo>
                    <a:pt x="1686" y="227"/>
                    <a:pt x="1684" y="221"/>
                    <a:pt x="1675" y="220"/>
                  </a:cubicBezTo>
                  <a:cubicBezTo>
                    <a:pt x="1672" y="223"/>
                    <a:pt x="1680" y="227"/>
                    <a:pt x="1676" y="230"/>
                  </a:cubicBezTo>
                  <a:cubicBezTo>
                    <a:pt x="1667" y="229"/>
                    <a:pt x="1666" y="223"/>
                    <a:pt x="1659" y="223"/>
                  </a:cubicBezTo>
                  <a:cubicBezTo>
                    <a:pt x="1658" y="223"/>
                    <a:pt x="1658" y="223"/>
                    <a:pt x="1657" y="223"/>
                  </a:cubicBezTo>
                  <a:cubicBezTo>
                    <a:pt x="1652" y="223"/>
                    <a:pt x="1648" y="231"/>
                    <a:pt x="1641" y="231"/>
                  </a:cubicBezTo>
                  <a:cubicBezTo>
                    <a:pt x="1640" y="231"/>
                    <a:pt x="1639" y="231"/>
                    <a:pt x="1639" y="231"/>
                  </a:cubicBezTo>
                  <a:cubicBezTo>
                    <a:pt x="1632" y="231"/>
                    <a:pt x="1632" y="229"/>
                    <a:pt x="1625" y="224"/>
                  </a:cubicBezTo>
                  <a:cubicBezTo>
                    <a:pt x="1619" y="229"/>
                    <a:pt x="1618" y="239"/>
                    <a:pt x="1609" y="239"/>
                  </a:cubicBezTo>
                  <a:cubicBezTo>
                    <a:pt x="1609" y="239"/>
                    <a:pt x="1609" y="239"/>
                    <a:pt x="1609" y="239"/>
                  </a:cubicBezTo>
                  <a:cubicBezTo>
                    <a:pt x="1602" y="239"/>
                    <a:pt x="1597" y="228"/>
                    <a:pt x="1591" y="223"/>
                  </a:cubicBezTo>
                  <a:cubicBezTo>
                    <a:pt x="1588" y="220"/>
                    <a:pt x="1583" y="222"/>
                    <a:pt x="1584" y="217"/>
                  </a:cubicBezTo>
                  <a:cubicBezTo>
                    <a:pt x="1585" y="217"/>
                    <a:pt x="1586" y="218"/>
                    <a:pt x="1587" y="218"/>
                  </a:cubicBezTo>
                  <a:cubicBezTo>
                    <a:pt x="1591" y="218"/>
                    <a:pt x="1592" y="215"/>
                    <a:pt x="1594" y="213"/>
                  </a:cubicBezTo>
                  <a:cubicBezTo>
                    <a:pt x="1592" y="202"/>
                    <a:pt x="1582" y="195"/>
                    <a:pt x="1569" y="195"/>
                  </a:cubicBezTo>
                  <a:cubicBezTo>
                    <a:pt x="1565" y="195"/>
                    <a:pt x="1561" y="195"/>
                    <a:pt x="1558" y="197"/>
                  </a:cubicBezTo>
                  <a:cubicBezTo>
                    <a:pt x="1551" y="195"/>
                    <a:pt x="1546" y="192"/>
                    <a:pt x="1538" y="191"/>
                  </a:cubicBezTo>
                  <a:cubicBezTo>
                    <a:pt x="1529" y="196"/>
                    <a:pt x="1529" y="206"/>
                    <a:pt x="1531" y="213"/>
                  </a:cubicBezTo>
                  <a:cubicBezTo>
                    <a:pt x="1520" y="207"/>
                    <a:pt x="1501" y="207"/>
                    <a:pt x="1488" y="203"/>
                  </a:cubicBezTo>
                  <a:cubicBezTo>
                    <a:pt x="1487" y="200"/>
                    <a:pt x="1491" y="200"/>
                    <a:pt x="1490" y="196"/>
                  </a:cubicBezTo>
                  <a:cubicBezTo>
                    <a:pt x="1480" y="194"/>
                    <a:pt x="1466" y="189"/>
                    <a:pt x="1453" y="189"/>
                  </a:cubicBezTo>
                  <a:cubicBezTo>
                    <a:pt x="1447" y="189"/>
                    <a:pt x="1441" y="191"/>
                    <a:pt x="1436" y="194"/>
                  </a:cubicBezTo>
                  <a:cubicBezTo>
                    <a:pt x="1428" y="190"/>
                    <a:pt x="1417" y="189"/>
                    <a:pt x="1407" y="186"/>
                  </a:cubicBezTo>
                  <a:cubicBezTo>
                    <a:pt x="1403" y="187"/>
                    <a:pt x="1402" y="191"/>
                    <a:pt x="1401" y="195"/>
                  </a:cubicBezTo>
                  <a:cubicBezTo>
                    <a:pt x="1391" y="198"/>
                    <a:pt x="1381" y="205"/>
                    <a:pt x="1369" y="205"/>
                  </a:cubicBezTo>
                  <a:cubicBezTo>
                    <a:pt x="1369" y="205"/>
                    <a:pt x="1368" y="205"/>
                    <a:pt x="1368" y="205"/>
                  </a:cubicBezTo>
                  <a:cubicBezTo>
                    <a:pt x="1363" y="208"/>
                    <a:pt x="1361" y="213"/>
                    <a:pt x="1354" y="213"/>
                  </a:cubicBezTo>
                  <a:cubicBezTo>
                    <a:pt x="1350" y="205"/>
                    <a:pt x="1361" y="196"/>
                    <a:pt x="1373" y="193"/>
                  </a:cubicBezTo>
                  <a:cubicBezTo>
                    <a:pt x="1376" y="192"/>
                    <a:pt x="1381" y="193"/>
                    <a:pt x="1385" y="191"/>
                  </a:cubicBezTo>
                  <a:cubicBezTo>
                    <a:pt x="1392" y="188"/>
                    <a:pt x="1396" y="181"/>
                    <a:pt x="1403" y="178"/>
                  </a:cubicBezTo>
                  <a:cubicBezTo>
                    <a:pt x="1406" y="177"/>
                    <a:pt x="1409" y="178"/>
                    <a:pt x="1413" y="176"/>
                  </a:cubicBezTo>
                  <a:cubicBezTo>
                    <a:pt x="1419" y="174"/>
                    <a:pt x="1426" y="168"/>
                    <a:pt x="1435" y="168"/>
                  </a:cubicBezTo>
                  <a:cubicBezTo>
                    <a:pt x="1432" y="161"/>
                    <a:pt x="1436" y="159"/>
                    <a:pt x="1438" y="153"/>
                  </a:cubicBezTo>
                  <a:cubicBezTo>
                    <a:pt x="1429" y="150"/>
                    <a:pt x="1421" y="139"/>
                    <a:pt x="1410" y="137"/>
                  </a:cubicBezTo>
                  <a:cubicBezTo>
                    <a:pt x="1410" y="137"/>
                    <a:pt x="1409" y="137"/>
                    <a:pt x="1408" y="137"/>
                  </a:cubicBezTo>
                  <a:cubicBezTo>
                    <a:pt x="1405" y="137"/>
                    <a:pt x="1401" y="138"/>
                    <a:pt x="1398" y="139"/>
                  </a:cubicBezTo>
                  <a:cubicBezTo>
                    <a:pt x="1394" y="140"/>
                    <a:pt x="1390" y="141"/>
                    <a:pt x="1386" y="141"/>
                  </a:cubicBezTo>
                  <a:cubicBezTo>
                    <a:pt x="1386" y="141"/>
                    <a:pt x="1385" y="141"/>
                    <a:pt x="1385" y="141"/>
                  </a:cubicBezTo>
                  <a:cubicBezTo>
                    <a:pt x="1380" y="143"/>
                    <a:pt x="1381" y="151"/>
                    <a:pt x="1374" y="151"/>
                  </a:cubicBezTo>
                  <a:cubicBezTo>
                    <a:pt x="1374" y="151"/>
                    <a:pt x="1373" y="150"/>
                    <a:pt x="1373" y="150"/>
                  </a:cubicBezTo>
                  <a:cubicBezTo>
                    <a:pt x="1370" y="148"/>
                    <a:pt x="1374" y="145"/>
                    <a:pt x="1372" y="142"/>
                  </a:cubicBezTo>
                  <a:cubicBezTo>
                    <a:pt x="1365" y="141"/>
                    <a:pt x="1358" y="140"/>
                    <a:pt x="1356" y="136"/>
                  </a:cubicBezTo>
                  <a:cubicBezTo>
                    <a:pt x="1357" y="134"/>
                    <a:pt x="1362" y="132"/>
                    <a:pt x="1359" y="129"/>
                  </a:cubicBezTo>
                  <a:cubicBezTo>
                    <a:pt x="1358" y="129"/>
                    <a:pt x="1358" y="129"/>
                    <a:pt x="1357" y="129"/>
                  </a:cubicBezTo>
                  <a:cubicBezTo>
                    <a:pt x="1353" y="129"/>
                    <a:pt x="1348" y="128"/>
                    <a:pt x="1344" y="127"/>
                  </a:cubicBezTo>
                  <a:cubicBezTo>
                    <a:pt x="1340" y="126"/>
                    <a:pt x="1336" y="125"/>
                    <a:pt x="1334" y="125"/>
                  </a:cubicBezTo>
                  <a:moveTo>
                    <a:pt x="1328" y="92"/>
                  </a:moveTo>
                  <a:cubicBezTo>
                    <a:pt x="1322" y="92"/>
                    <a:pt x="1315" y="97"/>
                    <a:pt x="1311" y="99"/>
                  </a:cubicBezTo>
                  <a:cubicBezTo>
                    <a:pt x="1310" y="110"/>
                    <a:pt x="1297" y="111"/>
                    <a:pt x="1296" y="122"/>
                  </a:cubicBezTo>
                  <a:cubicBezTo>
                    <a:pt x="1297" y="122"/>
                    <a:pt x="1298" y="122"/>
                    <a:pt x="1300" y="122"/>
                  </a:cubicBezTo>
                  <a:cubicBezTo>
                    <a:pt x="1306" y="122"/>
                    <a:pt x="1310" y="117"/>
                    <a:pt x="1316" y="116"/>
                  </a:cubicBezTo>
                  <a:cubicBezTo>
                    <a:pt x="1318" y="116"/>
                    <a:pt x="1319" y="116"/>
                    <a:pt x="1321" y="116"/>
                  </a:cubicBezTo>
                  <a:cubicBezTo>
                    <a:pt x="1324" y="116"/>
                    <a:pt x="1328" y="116"/>
                    <a:pt x="1331" y="117"/>
                  </a:cubicBezTo>
                  <a:cubicBezTo>
                    <a:pt x="1335" y="117"/>
                    <a:pt x="1339" y="117"/>
                    <a:pt x="1342" y="117"/>
                  </a:cubicBezTo>
                  <a:cubicBezTo>
                    <a:pt x="1347" y="117"/>
                    <a:pt x="1352" y="117"/>
                    <a:pt x="1356" y="114"/>
                  </a:cubicBezTo>
                  <a:cubicBezTo>
                    <a:pt x="1355" y="106"/>
                    <a:pt x="1349" y="103"/>
                    <a:pt x="1345" y="98"/>
                  </a:cubicBezTo>
                  <a:cubicBezTo>
                    <a:pt x="1343" y="97"/>
                    <a:pt x="1340" y="97"/>
                    <a:pt x="1337" y="97"/>
                  </a:cubicBezTo>
                  <a:cubicBezTo>
                    <a:pt x="1337" y="97"/>
                    <a:pt x="1336" y="97"/>
                    <a:pt x="1335" y="97"/>
                  </a:cubicBezTo>
                  <a:cubicBezTo>
                    <a:pt x="1333" y="93"/>
                    <a:pt x="1331" y="92"/>
                    <a:pt x="1328" y="92"/>
                  </a:cubicBezTo>
                  <a:moveTo>
                    <a:pt x="1246" y="80"/>
                  </a:moveTo>
                  <a:cubicBezTo>
                    <a:pt x="1247" y="76"/>
                    <a:pt x="1249" y="75"/>
                    <a:pt x="1253" y="75"/>
                  </a:cubicBezTo>
                  <a:cubicBezTo>
                    <a:pt x="1256" y="75"/>
                    <a:pt x="1259" y="76"/>
                    <a:pt x="1262" y="76"/>
                  </a:cubicBezTo>
                  <a:cubicBezTo>
                    <a:pt x="1261" y="80"/>
                    <a:pt x="1256" y="80"/>
                    <a:pt x="1250" y="80"/>
                  </a:cubicBezTo>
                  <a:cubicBezTo>
                    <a:pt x="1250" y="80"/>
                    <a:pt x="1249" y="80"/>
                    <a:pt x="1249" y="80"/>
                  </a:cubicBezTo>
                  <a:cubicBezTo>
                    <a:pt x="1249" y="80"/>
                    <a:pt x="1248" y="80"/>
                    <a:pt x="1248" y="80"/>
                  </a:cubicBezTo>
                  <a:cubicBezTo>
                    <a:pt x="1247" y="80"/>
                    <a:pt x="1247" y="80"/>
                    <a:pt x="1246" y="80"/>
                  </a:cubicBezTo>
                  <a:moveTo>
                    <a:pt x="1259" y="53"/>
                  </a:moveTo>
                  <a:cubicBezTo>
                    <a:pt x="1254" y="58"/>
                    <a:pt x="1246" y="60"/>
                    <a:pt x="1237" y="62"/>
                  </a:cubicBezTo>
                  <a:cubicBezTo>
                    <a:pt x="1237" y="80"/>
                    <a:pt x="1237" y="80"/>
                    <a:pt x="1237" y="80"/>
                  </a:cubicBezTo>
                  <a:cubicBezTo>
                    <a:pt x="1239" y="81"/>
                    <a:pt x="1242" y="81"/>
                    <a:pt x="1244" y="81"/>
                  </a:cubicBezTo>
                  <a:cubicBezTo>
                    <a:pt x="1244" y="84"/>
                    <a:pt x="1241" y="84"/>
                    <a:pt x="1239" y="85"/>
                  </a:cubicBezTo>
                  <a:cubicBezTo>
                    <a:pt x="1238" y="84"/>
                    <a:pt x="1238" y="84"/>
                    <a:pt x="1237" y="84"/>
                  </a:cubicBezTo>
                  <a:cubicBezTo>
                    <a:pt x="1237" y="92"/>
                    <a:pt x="1237" y="92"/>
                    <a:pt x="1237" y="92"/>
                  </a:cubicBezTo>
                  <a:cubicBezTo>
                    <a:pt x="1238" y="92"/>
                    <a:pt x="1238" y="92"/>
                    <a:pt x="1239" y="92"/>
                  </a:cubicBezTo>
                  <a:cubicBezTo>
                    <a:pt x="1243" y="98"/>
                    <a:pt x="1255" y="99"/>
                    <a:pt x="1262" y="104"/>
                  </a:cubicBezTo>
                  <a:cubicBezTo>
                    <a:pt x="1263" y="104"/>
                    <a:pt x="1264" y="104"/>
                    <a:pt x="1265" y="104"/>
                  </a:cubicBezTo>
                  <a:cubicBezTo>
                    <a:pt x="1269" y="104"/>
                    <a:pt x="1273" y="105"/>
                    <a:pt x="1277" y="106"/>
                  </a:cubicBezTo>
                  <a:cubicBezTo>
                    <a:pt x="1281" y="108"/>
                    <a:pt x="1284" y="109"/>
                    <a:pt x="1288" y="109"/>
                  </a:cubicBezTo>
                  <a:cubicBezTo>
                    <a:pt x="1291" y="109"/>
                    <a:pt x="1294" y="107"/>
                    <a:pt x="1297" y="103"/>
                  </a:cubicBezTo>
                  <a:cubicBezTo>
                    <a:pt x="1295" y="95"/>
                    <a:pt x="1299" y="92"/>
                    <a:pt x="1302" y="86"/>
                  </a:cubicBezTo>
                  <a:cubicBezTo>
                    <a:pt x="1300" y="83"/>
                    <a:pt x="1296" y="81"/>
                    <a:pt x="1292" y="81"/>
                  </a:cubicBezTo>
                  <a:cubicBezTo>
                    <a:pt x="1289" y="81"/>
                    <a:pt x="1285" y="82"/>
                    <a:pt x="1282" y="84"/>
                  </a:cubicBezTo>
                  <a:cubicBezTo>
                    <a:pt x="1279" y="82"/>
                    <a:pt x="1283" y="81"/>
                    <a:pt x="1282" y="77"/>
                  </a:cubicBezTo>
                  <a:cubicBezTo>
                    <a:pt x="1281" y="76"/>
                    <a:pt x="1279" y="76"/>
                    <a:pt x="1278" y="76"/>
                  </a:cubicBezTo>
                  <a:cubicBezTo>
                    <a:pt x="1277" y="76"/>
                    <a:pt x="1275" y="76"/>
                    <a:pt x="1274" y="77"/>
                  </a:cubicBezTo>
                  <a:cubicBezTo>
                    <a:pt x="1273" y="77"/>
                    <a:pt x="1272" y="77"/>
                    <a:pt x="1271" y="77"/>
                  </a:cubicBezTo>
                  <a:cubicBezTo>
                    <a:pt x="1269" y="77"/>
                    <a:pt x="1268" y="77"/>
                    <a:pt x="1267" y="75"/>
                  </a:cubicBezTo>
                  <a:cubicBezTo>
                    <a:pt x="1269" y="70"/>
                    <a:pt x="1281" y="73"/>
                    <a:pt x="1280" y="65"/>
                  </a:cubicBezTo>
                  <a:cubicBezTo>
                    <a:pt x="1271" y="63"/>
                    <a:pt x="1267" y="56"/>
                    <a:pt x="1259" y="53"/>
                  </a:cubicBezTo>
                  <a:moveTo>
                    <a:pt x="3248" y="1479"/>
                  </a:moveTo>
                  <a:cubicBezTo>
                    <a:pt x="3243" y="1479"/>
                    <a:pt x="3242" y="1482"/>
                    <a:pt x="3241" y="1486"/>
                  </a:cubicBezTo>
                  <a:cubicBezTo>
                    <a:pt x="3242" y="1488"/>
                    <a:pt x="3245" y="1488"/>
                    <a:pt x="3247" y="1488"/>
                  </a:cubicBezTo>
                  <a:cubicBezTo>
                    <a:pt x="3250" y="1488"/>
                    <a:pt x="3253" y="1488"/>
                    <a:pt x="3253" y="1486"/>
                  </a:cubicBezTo>
                  <a:cubicBezTo>
                    <a:pt x="3254" y="1482"/>
                    <a:pt x="3252" y="1481"/>
                    <a:pt x="3250" y="1479"/>
                  </a:cubicBezTo>
                  <a:cubicBezTo>
                    <a:pt x="3249" y="1479"/>
                    <a:pt x="3249" y="1479"/>
                    <a:pt x="3248" y="1479"/>
                  </a:cubicBezTo>
                  <a:moveTo>
                    <a:pt x="780" y="1068"/>
                  </a:moveTo>
                  <a:cubicBezTo>
                    <a:pt x="779" y="1068"/>
                    <a:pt x="779" y="1068"/>
                    <a:pt x="779" y="1068"/>
                  </a:cubicBezTo>
                  <a:cubicBezTo>
                    <a:pt x="773" y="1072"/>
                    <a:pt x="776" y="1080"/>
                    <a:pt x="767" y="1083"/>
                  </a:cubicBezTo>
                  <a:cubicBezTo>
                    <a:pt x="766" y="1085"/>
                    <a:pt x="765" y="1088"/>
                    <a:pt x="766" y="1091"/>
                  </a:cubicBezTo>
                  <a:cubicBezTo>
                    <a:pt x="758" y="1098"/>
                    <a:pt x="742" y="1098"/>
                    <a:pt x="733" y="1104"/>
                  </a:cubicBezTo>
                  <a:cubicBezTo>
                    <a:pt x="726" y="1116"/>
                    <a:pt x="736" y="1126"/>
                    <a:pt x="732" y="1137"/>
                  </a:cubicBezTo>
                  <a:cubicBezTo>
                    <a:pt x="731" y="1142"/>
                    <a:pt x="722" y="1145"/>
                    <a:pt x="721" y="1150"/>
                  </a:cubicBezTo>
                  <a:cubicBezTo>
                    <a:pt x="721" y="1153"/>
                    <a:pt x="725" y="1156"/>
                    <a:pt x="726" y="1160"/>
                  </a:cubicBezTo>
                  <a:cubicBezTo>
                    <a:pt x="727" y="1167"/>
                    <a:pt x="724" y="1174"/>
                    <a:pt x="728" y="1180"/>
                  </a:cubicBezTo>
                  <a:cubicBezTo>
                    <a:pt x="733" y="1183"/>
                    <a:pt x="740" y="1187"/>
                    <a:pt x="748" y="1187"/>
                  </a:cubicBezTo>
                  <a:cubicBezTo>
                    <a:pt x="750" y="1187"/>
                    <a:pt x="752" y="1187"/>
                    <a:pt x="755" y="1186"/>
                  </a:cubicBezTo>
                  <a:cubicBezTo>
                    <a:pt x="764" y="1183"/>
                    <a:pt x="769" y="1165"/>
                    <a:pt x="773" y="1154"/>
                  </a:cubicBezTo>
                  <a:cubicBezTo>
                    <a:pt x="775" y="1148"/>
                    <a:pt x="778" y="1142"/>
                    <a:pt x="779" y="1138"/>
                  </a:cubicBezTo>
                  <a:cubicBezTo>
                    <a:pt x="779" y="1135"/>
                    <a:pt x="778" y="1132"/>
                    <a:pt x="779" y="1129"/>
                  </a:cubicBezTo>
                  <a:cubicBezTo>
                    <a:pt x="781" y="1123"/>
                    <a:pt x="787" y="1118"/>
                    <a:pt x="788" y="1113"/>
                  </a:cubicBezTo>
                  <a:cubicBezTo>
                    <a:pt x="788" y="1108"/>
                    <a:pt x="786" y="1105"/>
                    <a:pt x="787" y="1103"/>
                  </a:cubicBezTo>
                  <a:cubicBezTo>
                    <a:pt x="788" y="1096"/>
                    <a:pt x="797" y="1093"/>
                    <a:pt x="797" y="1088"/>
                  </a:cubicBezTo>
                  <a:cubicBezTo>
                    <a:pt x="797" y="1084"/>
                    <a:pt x="786" y="1068"/>
                    <a:pt x="780" y="1068"/>
                  </a:cubicBezTo>
                  <a:moveTo>
                    <a:pt x="733" y="1067"/>
                  </a:moveTo>
                  <a:cubicBezTo>
                    <a:pt x="728" y="1067"/>
                    <a:pt x="723" y="1069"/>
                    <a:pt x="722" y="1074"/>
                  </a:cubicBezTo>
                  <a:cubicBezTo>
                    <a:pt x="729" y="1076"/>
                    <a:pt x="738" y="1076"/>
                    <a:pt x="743" y="1078"/>
                  </a:cubicBezTo>
                  <a:cubicBezTo>
                    <a:pt x="747" y="1071"/>
                    <a:pt x="740" y="1067"/>
                    <a:pt x="733" y="1067"/>
                  </a:cubicBezTo>
                  <a:moveTo>
                    <a:pt x="818" y="1010"/>
                  </a:moveTo>
                  <a:cubicBezTo>
                    <a:pt x="806" y="1010"/>
                    <a:pt x="811" y="1021"/>
                    <a:pt x="813" y="1027"/>
                  </a:cubicBezTo>
                  <a:cubicBezTo>
                    <a:pt x="814" y="1027"/>
                    <a:pt x="815" y="1027"/>
                    <a:pt x="815" y="1027"/>
                  </a:cubicBezTo>
                  <a:cubicBezTo>
                    <a:pt x="817" y="1027"/>
                    <a:pt x="819" y="1026"/>
                    <a:pt x="821" y="1026"/>
                  </a:cubicBezTo>
                  <a:cubicBezTo>
                    <a:pt x="822" y="1022"/>
                    <a:pt x="821" y="1015"/>
                    <a:pt x="820" y="1010"/>
                  </a:cubicBezTo>
                  <a:cubicBezTo>
                    <a:pt x="819" y="1010"/>
                    <a:pt x="819" y="1010"/>
                    <a:pt x="818" y="1010"/>
                  </a:cubicBezTo>
                  <a:moveTo>
                    <a:pt x="687" y="997"/>
                  </a:moveTo>
                  <a:cubicBezTo>
                    <a:pt x="393" y="997"/>
                    <a:pt x="393" y="997"/>
                    <a:pt x="393" y="997"/>
                  </a:cubicBezTo>
                  <a:cubicBezTo>
                    <a:pt x="397" y="1000"/>
                    <a:pt x="401" y="1003"/>
                    <a:pt x="403" y="1007"/>
                  </a:cubicBezTo>
                  <a:cubicBezTo>
                    <a:pt x="405" y="1010"/>
                    <a:pt x="404" y="1013"/>
                    <a:pt x="405" y="1016"/>
                  </a:cubicBezTo>
                  <a:cubicBezTo>
                    <a:pt x="406" y="1023"/>
                    <a:pt x="414" y="1028"/>
                    <a:pt x="416" y="1035"/>
                  </a:cubicBezTo>
                  <a:cubicBezTo>
                    <a:pt x="416" y="1038"/>
                    <a:pt x="415" y="1041"/>
                    <a:pt x="416" y="1045"/>
                  </a:cubicBezTo>
                  <a:cubicBezTo>
                    <a:pt x="417" y="1049"/>
                    <a:pt x="422" y="1052"/>
                    <a:pt x="422" y="1056"/>
                  </a:cubicBezTo>
                  <a:cubicBezTo>
                    <a:pt x="424" y="1069"/>
                    <a:pt x="414" y="1074"/>
                    <a:pt x="411" y="1081"/>
                  </a:cubicBezTo>
                  <a:cubicBezTo>
                    <a:pt x="410" y="1084"/>
                    <a:pt x="411" y="1088"/>
                    <a:pt x="410" y="1090"/>
                  </a:cubicBezTo>
                  <a:cubicBezTo>
                    <a:pt x="408" y="1094"/>
                    <a:pt x="404" y="1096"/>
                    <a:pt x="402" y="1099"/>
                  </a:cubicBezTo>
                  <a:cubicBezTo>
                    <a:pt x="401" y="1103"/>
                    <a:pt x="401" y="1120"/>
                    <a:pt x="402" y="1124"/>
                  </a:cubicBezTo>
                  <a:cubicBezTo>
                    <a:pt x="404" y="1131"/>
                    <a:pt x="420" y="1136"/>
                    <a:pt x="415" y="1144"/>
                  </a:cubicBezTo>
                  <a:cubicBezTo>
                    <a:pt x="429" y="1158"/>
                    <a:pt x="427" y="1184"/>
                    <a:pt x="437" y="1200"/>
                  </a:cubicBezTo>
                  <a:cubicBezTo>
                    <a:pt x="445" y="1215"/>
                    <a:pt x="462" y="1228"/>
                    <a:pt x="467" y="1245"/>
                  </a:cubicBezTo>
                  <a:cubicBezTo>
                    <a:pt x="469" y="1254"/>
                    <a:pt x="466" y="1264"/>
                    <a:pt x="474" y="1270"/>
                  </a:cubicBezTo>
                  <a:cubicBezTo>
                    <a:pt x="481" y="1271"/>
                    <a:pt x="488" y="1272"/>
                    <a:pt x="495" y="1272"/>
                  </a:cubicBezTo>
                  <a:cubicBezTo>
                    <a:pt x="500" y="1272"/>
                    <a:pt x="504" y="1271"/>
                    <a:pt x="509" y="1270"/>
                  </a:cubicBezTo>
                  <a:cubicBezTo>
                    <a:pt x="512" y="1270"/>
                    <a:pt x="515" y="1266"/>
                    <a:pt x="519" y="1266"/>
                  </a:cubicBezTo>
                  <a:cubicBezTo>
                    <a:pt x="521" y="1265"/>
                    <a:pt x="523" y="1265"/>
                    <a:pt x="525" y="1265"/>
                  </a:cubicBezTo>
                  <a:cubicBezTo>
                    <a:pt x="526" y="1265"/>
                    <a:pt x="527" y="1265"/>
                    <a:pt x="528" y="1265"/>
                  </a:cubicBezTo>
                  <a:cubicBezTo>
                    <a:pt x="529" y="1265"/>
                    <a:pt x="530" y="1265"/>
                    <a:pt x="530" y="1265"/>
                  </a:cubicBezTo>
                  <a:cubicBezTo>
                    <a:pt x="532" y="1265"/>
                    <a:pt x="534" y="1265"/>
                    <a:pt x="536" y="1265"/>
                  </a:cubicBezTo>
                  <a:cubicBezTo>
                    <a:pt x="541" y="1264"/>
                    <a:pt x="545" y="1262"/>
                    <a:pt x="550" y="1261"/>
                  </a:cubicBezTo>
                  <a:cubicBezTo>
                    <a:pt x="550" y="1261"/>
                    <a:pt x="551" y="1261"/>
                    <a:pt x="551" y="1261"/>
                  </a:cubicBezTo>
                  <a:cubicBezTo>
                    <a:pt x="552" y="1261"/>
                    <a:pt x="554" y="1261"/>
                    <a:pt x="555" y="1261"/>
                  </a:cubicBezTo>
                  <a:cubicBezTo>
                    <a:pt x="556" y="1261"/>
                    <a:pt x="557" y="1261"/>
                    <a:pt x="558" y="1261"/>
                  </a:cubicBezTo>
                  <a:cubicBezTo>
                    <a:pt x="559" y="1261"/>
                    <a:pt x="560" y="1261"/>
                    <a:pt x="561" y="1261"/>
                  </a:cubicBezTo>
                  <a:cubicBezTo>
                    <a:pt x="570" y="1259"/>
                    <a:pt x="572" y="1249"/>
                    <a:pt x="580" y="1243"/>
                  </a:cubicBezTo>
                  <a:cubicBezTo>
                    <a:pt x="586" y="1239"/>
                    <a:pt x="593" y="1240"/>
                    <a:pt x="596" y="1234"/>
                  </a:cubicBezTo>
                  <a:cubicBezTo>
                    <a:pt x="597" y="1230"/>
                    <a:pt x="595" y="1227"/>
                    <a:pt x="594" y="1224"/>
                  </a:cubicBezTo>
                  <a:cubicBezTo>
                    <a:pt x="600" y="1217"/>
                    <a:pt x="613" y="1215"/>
                    <a:pt x="616" y="1205"/>
                  </a:cubicBezTo>
                  <a:cubicBezTo>
                    <a:pt x="617" y="1201"/>
                    <a:pt x="615" y="1197"/>
                    <a:pt x="616" y="1194"/>
                  </a:cubicBezTo>
                  <a:cubicBezTo>
                    <a:pt x="618" y="1186"/>
                    <a:pt x="627" y="1184"/>
                    <a:pt x="636" y="1181"/>
                  </a:cubicBezTo>
                  <a:cubicBezTo>
                    <a:pt x="640" y="1173"/>
                    <a:pt x="646" y="1161"/>
                    <a:pt x="642" y="1149"/>
                  </a:cubicBezTo>
                  <a:cubicBezTo>
                    <a:pt x="640" y="1145"/>
                    <a:pt x="635" y="1143"/>
                    <a:pt x="636" y="1139"/>
                  </a:cubicBezTo>
                  <a:cubicBezTo>
                    <a:pt x="637" y="1135"/>
                    <a:pt x="647" y="1129"/>
                    <a:pt x="650" y="1127"/>
                  </a:cubicBezTo>
                  <a:cubicBezTo>
                    <a:pt x="655" y="1123"/>
                    <a:pt x="661" y="1117"/>
                    <a:pt x="666" y="1115"/>
                  </a:cubicBezTo>
                  <a:cubicBezTo>
                    <a:pt x="679" y="1108"/>
                    <a:pt x="695" y="1105"/>
                    <a:pt x="697" y="1090"/>
                  </a:cubicBezTo>
                  <a:cubicBezTo>
                    <a:pt x="698" y="1084"/>
                    <a:pt x="694" y="1072"/>
                    <a:pt x="694" y="1064"/>
                  </a:cubicBezTo>
                  <a:cubicBezTo>
                    <a:pt x="693" y="1054"/>
                    <a:pt x="689" y="1054"/>
                    <a:pt x="687" y="1045"/>
                  </a:cubicBezTo>
                  <a:cubicBezTo>
                    <a:pt x="686" y="1042"/>
                    <a:pt x="689" y="1036"/>
                    <a:pt x="688" y="1032"/>
                  </a:cubicBezTo>
                  <a:cubicBezTo>
                    <a:pt x="687" y="1027"/>
                    <a:pt x="680" y="1023"/>
                    <a:pt x="679" y="1017"/>
                  </a:cubicBezTo>
                  <a:cubicBezTo>
                    <a:pt x="678" y="1010"/>
                    <a:pt x="682" y="1003"/>
                    <a:pt x="687" y="997"/>
                  </a:cubicBezTo>
                  <a:moveTo>
                    <a:pt x="3157" y="1349"/>
                  </a:moveTo>
                  <a:cubicBezTo>
                    <a:pt x="3154" y="1348"/>
                    <a:pt x="3153" y="1346"/>
                    <a:pt x="3154" y="1343"/>
                  </a:cubicBezTo>
                  <a:cubicBezTo>
                    <a:pt x="3157" y="1343"/>
                    <a:pt x="3157" y="1343"/>
                    <a:pt x="3157" y="1343"/>
                  </a:cubicBezTo>
                  <a:cubicBezTo>
                    <a:pt x="3159" y="1344"/>
                    <a:pt x="3159" y="1348"/>
                    <a:pt x="3157" y="1349"/>
                  </a:cubicBezTo>
                  <a:moveTo>
                    <a:pt x="3372" y="1235"/>
                  </a:moveTo>
                  <a:cubicBezTo>
                    <a:pt x="3371" y="1235"/>
                    <a:pt x="3371" y="1235"/>
                    <a:pt x="3371" y="1235"/>
                  </a:cubicBezTo>
                  <a:cubicBezTo>
                    <a:pt x="3371" y="1230"/>
                    <a:pt x="3375" y="1228"/>
                    <a:pt x="3376" y="1225"/>
                  </a:cubicBezTo>
                  <a:cubicBezTo>
                    <a:pt x="3377" y="1225"/>
                    <a:pt x="3378" y="1226"/>
                    <a:pt x="3380" y="1226"/>
                  </a:cubicBezTo>
                  <a:cubicBezTo>
                    <a:pt x="3381" y="1232"/>
                    <a:pt x="3375" y="1235"/>
                    <a:pt x="3372" y="1235"/>
                  </a:cubicBezTo>
                  <a:moveTo>
                    <a:pt x="3508" y="997"/>
                  </a:moveTo>
                  <a:cubicBezTo>
                    <a:pt x="3081" y="997"/>
                    <a:pt x="3081" y="997"/>
                    <a:pt x="3081" y="997"/>
                  </a:cubicBezTo>
                  <a:cubicBezTo>
                    <a:pt x="3078" y="1004"/>
                    <a:pt x="3073" y="1011"/>
                    <a:pt x="3079" y="1015"/>
                  </a:cubicBezTo>
                  <a:cubicBezTo>
                    <a:pt x="3082" y="1016"/>
                    <a:pt x="3085" y="1017"/>
                    <a:pt x="3088" y="1018"/>
                  </a:cubicBezTo>
                  <a:cubicBezTo>
                    <a:pt x="3097" y="1029"/>
                    <a:pt x="3105" y="1040"/>
                    <a:pt x="3110" y="1051"/>
                  </a:cubicBezTo>
                  <a:cubicBezTo>
                    <a:pt x="3111" y="1055"/>
                    <a:pt x="3111" y="1060"/>
                    <a:pt x="3113" y="1064"/>
                  </a:cubicBezTo>
                  <a:cubicBezTo>
                    <a:pt x="3115" y="1067"/>
                    <a:pt x="3119" y="1070"/>
                    <a:pt x="3122" y="1074"/>
                  </a:cubicBezTo>
                  <a:cubicBezTo>
                    <a:pt x="3123" y="1077"/>
                    <a:pt x="3123" y="1081"/>
                    <a:pt x="3125" y="1084"/>
                  </a:cubicBezTo>
                  <a:cubicBezTo>
                    <a:pt x="3130" y="1092"/>
                    <a:pt x="3143" y="1102"/>
                    <a:pt x="3150" y="1105"/>
                  </a:cubicBezTo>
                  <a:cubicBezTo>
                    <a:pt x="3156" y="1108"/>
                    <a:pt x="3163" y="1107"/>
                    <a:pt x="3170" y="1111"/>
                  </a:cubicBezTo>
                  <a:cubicBezTo>
                    <a:pt x="3182" y="1117"/>
                    <a:pt x="3185" y="1141"/>
                    <a:pt x="3184" y="1156"/>
                  </a:cubicBezTo>
                  <a:cubicBezTo>
                    <a:pt x="3183" y="1166"/>
                    <a:pt x="3187" y="1175"/>
                    <a:pt x="3187" y="1182"/>
                  </a:cubicBezTo>
                  <a:cubicBezTo>
                    <a:pt x="3187" y="1194"/>
                    <a:pt x="3175" y="1198"/>
                    <a:pt x="3173" y="1209"/>
                  </a:cubicBezTo>
                  <a:cubicBezTo>
                    <a:pt x="3168" y="1227"/>
                    <a:pt x="3179" y="1247"/>
                    <a:pt x="3173" y="1264"/>
                  </a:cubicBezTo>
                  <a:cubicBezTo>
                    <a:pt x="3166" y="1283"/>
                    <a:pt x="3148" y="1294"/>
                    <a:pt x="3157" y="1318"/>
                  </a:cubicBezTo>
                  <a:cubicBezTo>
                    <a:pt x="3156" y="1322"/>
                    <a:pt x="3149" y="1327"/>
                    <a:pt x="3147" y="1333"/>
                  </a:cubicBezTo>
                  <a:cubicBezTo>
                    <a:pt x="3147" y="1335"/>
                    <a:pt x="3149" y="1338"/>
                    <a:pt x="3148" y="1340"/>
                  </a:cubicBezTo>
                  <a:cubicBezTo>
                    <a:pt x="3147" y="1347"/>
                    <a:pt x="3140" y="1351"/>
                    <a:pt x="3148" y="1356"/>
                  </a:cubicBezTo>
                  <a:cubicBezTo>
                    <a:pt x="3149" y="1356"/>
                    <a:pt x="3149" y="1356"/>
                    <a:pt x="3150" y="1356"/>
                  </a:cubicBezTo>
                  <a:cubicBezTo>
                    <a:pt x="3152" y="1356"/>
                    <a:pt x="3153" y="1355"/>
                    <a:pt x="3155" y="1354"/>
                  </a:cubicBezTo>
                  <a:cubicBezTo>
                    <a:pt x="3156" y="1354"/>
                    <a:pt x="3158" y="1353"/>
                    <a:pt x="3160" y="1353"/>
                  </a:cubicBezTo>
                  <a:cubicBezTo>
                    <a:pt x="3160" y="1353"/>
                    <a:pt x="3160" y="1353"/>
                    <a:pt x="3160" y="1353"/>
                  </a:cubicBezTo>
                  <a:cubicBezTo>
                    <a:pt x="3165" y="1364"/>
                    <a:pt x="3150" y="1366"/>
                    <a:pt x="3156" y="1377"/>
                  </a:cubicBezTo>
                  <a:cubicBezTo>
                    <a:pt x="3155" y="1384"/>
                    <a:pt x="3143" y="1383"/>
                    <a:pt x="3139" y="1388"/>
                  </a:cubicBezTo>
                  <a:cubicBezTo>
                    <a:pt x="3141" y="1398"/>
                    <a:pt x="3148" y="1402"/>
                    <a:pt x="3152" y="1410"/>
                  </a:cubicBezTo>
                  <a:cubicBezTo>
                    <a:pt x="3144" y="1415"/>
                    <a:pt x="3150" y="1427"/>
                    <a:pt x="3144" y="1434"/>
                  </a:cubicBezTo>
                  <a:cubicBezTo>
                    <a:pt x="3148" y="1449"/>
                    <a:pt x="3156" y="1460"/>
                    <a:pt x="3172" y="1466"/>
                  </a:cubicBezTo>
                  <a:cubicBezTo>
                    <a:pt x="3172" y="1469"/>
                    <a:pt x="3173" y="1471"/>
                    <a:pt x="3174" y="1473"/>
                  </a:cubicBezTo>
                  <a:cubicBezTo>
                    <a:pt x="3178" y="1475"/>
                    <a:pt x="3188" y="1473"/>
                    <a:pt x="3189" y="1477"/>
                  </a:cubicBezTo>
                  <a:cubicBezTo>
                    <a:pt x="3184" y="1480"/>
                    <a:pt x="3176" y="1481"/>
                    <a:pt x="3176" y="1488"/>
                  </a:cubicBezTo>
                  <a:cubicBezTo>
                    <a:pt x="3177" y="1489"/>
                    <a:pt x="3179" y="1489"/>
                    <a:pt x="3180" y="1489"/>
                  </a:cubicBezTo>
                  <a:cubicBezTo>
                    <a:pt x="3182" y="1489"/>
                    <a:pt x="3183" y="1488"/>
                    <a:pt x="3185" y="1487"/>
                  </a:cubicBezTo>
                  <a:cubicBezTo>
                    <a:pt x="3186" y="1485"/>
                    <a:pt x="3188" y="1484"/>
                    <a:pt x="3191" y="1484"/>
                  </a:cubicBezTo>
                  <a:cubicBezTo>
                    <a:pt x="3192" y="1484"/>
                    <a:pt x="3193" y="1484"/>
                    <a:pt x="3194" y="1484"/>
                  </a:cubicBezTo>
                  <a:cubicBezTo>
                    <a:pt x="3194" y="1488"/>
                    <a:pt x="3188" y="1489"/>
                    <a:pt x="3191" y="1492"/>
                  </a:cubicBezTo>
                  <a:cubicBezTo>
                    <a:pt x="3193" y="1492"/>
                    <a:pt x="3194" y="1492"/>
                    <a:pt x="3195" y="1492"/>
                  </a:cubicBezTo>
                  <a:cubicBezTo>
                    <a:pt x="3196" y="1492"/>
                    <a:pt x="3197" y="1492"/>
                    <a:pt x="3198" y="1492"/>
                  </a:cubicBezTo>
                  <a:cubicBezTo>
                    <a:pt x="3199" y="1492"/>
                    <a:pt x="3200" y="1492"/>
                    <a:pt x="3201" y="1492"/>
                  </a:cubicBezTo>
                  <a:cubicBezTo>
                    <a:pt x="3206" y="1492"/>
                    <a:pt x="3210" y="1492"/>
                    <a:pt x="3214" y="1495"/>
                  </a:cubicBezTo>
                  <a:cubicBezTo>
                    <a:pt x="3218" y="1487"/>
                    <a:pt x="3237" y="1492"/>
                    <a:pt x="3237" y="1481"/>
                  </a:cubicBezTo>
                  <a:cubicBezTo>
                    <a:pt x="3234" y="1476"/>
                    <a:pt x="3229" y="1478"/>
                    <a:pt x="3224" y="1475"/>
                  </a:cubicBezTo>
                  <a:cubicBezTo>
                    <a:pt x="3214" y="1470"/>
                    <a:pt x="3208" y="1461"/>
                    <a:pt x="3197" y="1461"/>
                  </a:cubicBezTo>
                  <a:cubicBezTo>
                    <a:pt x="3196" y="1461"/>
                    <a:pt x="3196" y="1461"/>
                    <a:pt x="3195" y="1461"/>
                  </a:cubicBezTo>
                  <a:cubicBezTo>
                    <a:pt x="3190" y="1462"/>
                    <a:pt x="3189" y="1466"/>
                    <a:pt x="3184" y="1466"/>
                  </a:cubicBezTo>
                  <a:cubicBezTo>
                    <a:pt x="3183" y="1466"/>
                    <a:pt x="3182" y="1466"/>
                    <a:pt x="3180" y="1465"/>
                  </a:cubicBezTo>
                  <a:cubicBezTo>
                    <a:pt x="3181" y="1456"/>
                    <a:pt x="3193" y="1456"/>
                    <a:pt x="3202" y="1456"/>
                  </a:cubicBezTo>
                  <a:cubicBezTo>
                    <a:pt x="3203" y="1456"/>
                    <a:pt x="3204" y="1456"/>
                    <a:pt x="3205" y="1456"/>
                  </a:cubicBezTo>
                  <a:cubicBezTo>
                    <a:pt x="3202" y="1449"/>
                    <a:pt x="3185" y="1437"/>
                    <a:pt x="3201" y="1429"/>
                  </a:cubicBezTo>
                  <a:cubicBezTo>
                    <a:pt x="3204" y="1429"/>
                    <a:pt x="3205" y="1432"/>
                    <a:pt x="3208" y="1432"/>
                  </a:cubicBezTo>
                  <a:cubicBezTo>
                    <a:pt x="3208" y="1432"/>
                    <a:pt x="3209" y="1432"/>
                    <a:pt x="3209" y="1432"/>
                  </a:cubicBezTo>
                  <a:cubicBezTo>
                    <a:pt x="3209" y="1416"/>
                    <a:pt x="3225" y="1414"/>
                    <a:pt x="3235" y="1406"/>
                  </a:cubicBezTo>
                  <a:cubicBezTo>
                    <a:pt x="3233" y="1394"/>
                    <a:pt x="3216" y="1398"/>
                    <a:pt x="3215" y="1388"/>
                  </a:cubicBezTo>
                  <a:cubicBezTo>
                    <a:pt x="3214" y="1378"/>
                    <a:pt x="3230" y="1378"/>
                    <a:pt x="3237" y="1370"/>
                  </a:cubicBezTo>
                  <a:cubicBezTo>
                    <a:pt x="3231" y="1357"/>
                    <a:pt x="3247" y="1356"/>
                    <a:pt x="3246" y="1344"/>
                  </a:cubicBezTo>
                  <a:cubicBezTo>
                    <a:pt x="3238" y="1341"/>
                    <a:pt x="3232" y="1342"/>
                    <a:pt x="3232" y="1335"/>
                  </a:cubicBezTo>
                  <a:cubicBezTo>
                    <a:pt x="3233" y="1331"/>
                    <a:pt x="3235" y="1330"/>
                    <a:pt x="3237" y="1330"/>
                  </a:cubicBezTo>
                  <a:cubicBezTo>
                    <a:pt x="3240" y="1330"/>
                    <a:pt x="3244" y="1331"/>
                    <a:pt x="3247" y="1333"/>
                  </a:cubicBezTo>
                  <a:cubicBezTo>
                    <a:pt x="3251" y="1335"/>
                    <a:pt x="3254" y="1336"/>
                    <a:pt x="3256" y="1336"/>
                  </a:cubicBezTo>
                  <a:cubicBezTo>
                    <a:pt x="3256" y="1336"/>
                    <a:pt x="3257" y="1336"/>
                    <a:pt x="3257" y="1336"/>
                  </a:cubicBezTo>
                  <a:cubicBezTo>
                    <a:pt x="3269" y="1334"/>
                    <a:pt x="3261" y="1318"/>
                    <a:pt x="3263" y="1310"/>
                  </a:cubicBezTo>
                  <a:cubicBezTo>
                    <a:pt x="3265" y="1310"/>
                    <a:pt x="3266" y="1310"/>
                    <a:pt x="3267" y="1310"/>
                  </a:cubicBezTo>
                  <a:cubicBezTo>
                    <a:pt x="3270" y="1310"/>
                    <a:pt x="3272" y="1310"/>
                    <a:pt x="3273" y="1311"/>
                  </a:cubicBezTo>
                  <a:cubicBezTo>
                    <a:pt x="3275" y="1311"/>
                    <a:pt x="3277" y="1312"/>
                    <a:pt x="3280" y="1312"/>
                  </a:cubicBezTo>
                  <a:cubicBezTo>
                    <a:pt x="3280" y="1312"/>
                    <a:pt x="3280" y="1312"/>
                    <a:pt x="3280" y="1312"/>
                  </a:cubicBezTo>
                  <a:cubicBezTo>
                    <a:pt x="3289" y="1312"/>
                    <a:pt x="3295" y="1305"/>
                    <a:pt x="3302" y="1305"/>
                  </a:cubicBezTo>
                  <a:cubicBezTo>
                    <a:pt x="3304" y="1305"/>
                    <a:pt x="3306" y="1306"/>
                    <a:pt x="3308" y="1306"/>
                  </a:cubicBezTo>
                  <a:cubicBezTo>
                    <a:pt x="3315" y="1303"/>
                    <a:pt x="3322" y="1299"/>
                    <a:pt x="3323" y="1292"/>
                  </a:cubicBezTo>
                  <a:cubicBezTo>
                    <a:pt x="3325" y="1279"/>
                    <a:pt x="3307" y="1275"/>
                    <a:pt x="3307" y="1266"/>
                  </a:cubicBezTo>
                  <a:cubicBezTo>
                    <a:pt x="3307" y="1266"/>
                    <a:pt x="3307" y="1266"/>
                    <a:pt x="3307" y="1266"/>
                  </a:cubicBezTo>
                  <a:cubicBezTo>
                    <a:pt x="3318" y="1266"/>
                    <a:pt x="3322" y="1271"/>
                    <a:pt x="3330" y="1274"/>
                  </a:cubicBezTo>
                  <a:cubicBezTo>
                    <a:pt x="3349" y="1269"/>
                    <a:pt x="3359" y="1257"/>
                    <a:pt x="3367" y="1243"/>
                  </a:cubicBezTo>
                  <a:cubicBezTo>
                    <a:pt x="3383" y="1241"/>
                    <a:pt x="3386" y="1229"/>
                    <a:pt x="3394" y="1219"/>
                  </a:cubicBezTo>
                  <a:cubicBezTo>
                    <a:pt x="3398" y="1215"/>
                    <a:pt x="3404" y="1210"/>
                    <a:pt x="3404" y="1206"/>
                  </a:cubicBezTo>
                  <a:cubicBezTo>
                    <a:pt x="3405" y="1199"/>
                    <a:pt x="3399" y="1194"/>
                    <a:pt x="3401" y="1187"/>
                  </a:cubicBezTo>
                  <a:cubicBezTo>
                    <a:pt x="3405" y="1172"/>
                    <a:pt x="3437" y="1170"/>
                    <a:pt x="3447" y="1161"/>
                  </a:cubicBezTo>
                  <a:cubicBezTo>
                    <a:pt x="3450" y="1161"/>
                    <a:pt x="3453" y="1161"/>
                    <a:pt x="3455" y="1161"/>
                  </a:cubicBezTo>
                  <a:cubicBezTo>
                    <a:pt x="3462" y="1161"/>
                    <a:pt x="3467" y="1160"/>
                    <a:pt x="3473" y="1158"/>
                  </a:cubicBezTo>
                  <a:cubicBezTo>
                    <a:pt x="3476" y="1152"/>
                    <a:pt x="3480" y="1147"/>
                    <a:pt x="3481" y="1139"/>
                  </a:cubicBezTo>
                  <a:cubicBezTo>
                    <a:pt x="3502" y="1125"/>
                    <a:pt x="3493" y="1093"/>
                    <a:pt x="3501" y="1072"/>
                  </a:cubicBezTo>
                  <a:cubicBezTo>
                    <a:pt x="3502" y="1067"/>
                    <a:pt x="3509" y="1067"/>
                    <a:pt x="3513" y="1064"/>
                  </a:cubicBezTo>
                  <a:cubicBezTo>
                    <a:pt x="3519" y="1058"/>
                    <a:pt x="3522" y="1049"/>
                    <a:pt x="3527" y="1042"/>
                  </a:cubicBezTo>
                  <a:cubicBezTo>
                    <a:pt x="3533" y="1035"/>
                    <a:pt x="3541" y="1028"/>
                    <a:pt x="3541" y="1020"/>
                  </a:cubicBezTo>
                  <a:cubicBezTo>
                    <a:pt x="3537" y="1017"/>
                    <a:pt x="3537" y="1013"/>
                    <a:pt x="3537" y="1008"/>
                  </a:cubicBezTo>
                  <a:cubicBezTo>
                    <a:pt x="3527" y="1006"/>
                    <a:pt x="3517" y="1002"/>
                    <a:pt x="3508" y="997"/>
                  </a:cubicBezTo>
                  <a:moveTo>
                    <a:pt x="1591" y="984"/>
                  </a:moveTo>
                  <a:cubicBezTo>
                    <a:pt x="1581" y="984"/>
                    <a:pt x="1570" y="988"/>
                    <a:pt x="1574" y="995"/>
                  </a:cubicBezTo>
                  <a:cubicBezTo>
                    <a:pt x="1578" y="996"/>
                    <a:pt x="1583" y="996"/>
                    <a:pt x="1588" y="996"/>
                  </a:cubicBezTo>
                  <a:cubicBezTo>
                    <a:pt x="1597" y="996"/>
                    <a:pt x="1606" y="994"/>
                    <a:pt x="1607" y="989"/>
                  </a:cubicBezTo>
                  <a:cubicBezTo>
                    <a:pt x="1605" y="986"/>
                    <a:pt x="1598" y="984"/>
                    <a:pt x="1591" y="984"/>
                  </a:cubicBezTo>
                  <a:moveTo>
                    <a:pt x="1808" y="980"/>
                  </a:moveTo>
                  <a:cubicBezTo>
                    <a:pt x="1805" y="980"/>
                    <a:pt x="1803" y="981"/>
                    <a:pt x="1801" y="984"/>
                  </a:cubicBezTo>
                  <a:cubicBezTo>
                    <a:pt x="1805" y="990"/>
                    <a:pt x="1814" y="991"/>
                    <a:pt x="1818" y="997"/>
                  </a:cubicBezTo>
                  <a:cubicBezTo>
                    <a:pt x="1829" y="997"/>
                    <a:pt x="1829" y="997"/>
                    <a:pt x="1829" y="997"/>
                  </a:cubicBezTo>
                  <a:cubicBezTo>
                    <a:pt x="1826" y="990"/>
                    <a:pt x="1816" y="980"/>
                    <a:pt x="1808" y="980"/>
                  </a:cubicBezTo>
                  <a:moveTo>
                    <a:pt x="1546" y="972"/>
                  </a:moveTo>
                  <a:cubicBezTo>
                    <a:pt x="1541" y="972"/>
                    <a:pt x="1537" y="974"/>
                    <a:pt x="1538" y="979"/>
                  </a:cubicBezTo>
                  <a:cubicBezTo>
                    <a:pt x="1539" y="981"/>
                    <a:pt x="1541" y="982"/>
                    <a:pt x="1544" y="982"/>
                  </a:cubicBezTo>
                  <a:cubicBezTo>
                    <a:pt x="1546" y="982"/>
                    <a:pt x="1547" y="981"/>
                    <a:pt x="1549" y="981"/>
                  </a:cubicBezTo>
                  <a:cubicBezTo>
                    <a:pt x="1551" y="981"/>
                    <a:pt x="1553" y="981"/>
                    <a:pt x="1555" y="981"/>
                  </a:cubicBezTo>
                  <a:cubicBezTo>
                    <a:pt x="1556" y="981"/>
                    <a:pt x="1558" y="981"/>
                    <a:pt x="1559" y="981"/>
                  </a:cubicBezTo>
                  <a:cubicBezTo>
                    <a:pt x="1559" y="979"/>
                    <a:pt x="1560" y="978"/>
                    <a:pt x="1560" y="975"/>
                  </a:cubicBezTo>
                  <a:cubicBezTo>
                    <a:pt x="1557" y="973"/>
                    <a:pt x="1551" y="972"/>
                    <a:pt x="1546" y="972"/>
                  </a:cubicBezTo>
                  <a:moveTo>
                    <a:pt x="1619" y="964"/>
                  </a:moveTo>
                  <a:cubicBezTo>
                    <a:pt x="1613" y="964"/>
                    <a:pt x="1609" y="966"/>
                    <a:pt x="1607" y="971"/>
                  </a:cubicBezTo>
                  <a:cubicBezTo>
                    <a:pt x="1606" y="977"/>
                    <a:pt x="1614" y="980"/>
                    <a:pt x="1619" y="985"/>
                  </a:cubicBezTo>
                  <a:cubicBezTo>
                    <a:pt x="1618" y="988"/>
                    <a:pt x="1619" y="994"/>
                    <a:pt x="1621" y="997"/>
                  </a:cubicBezTo>
                  <a:cubicBezTo>
                    <a:pt x="1631" y="997"/>
                    <a:pt x="1631" y="997"/>
                    <a:pt x="1631" y="997"/>
                  </a:cubicBezTo>
                  <a:cubicBezTo>
                    <a:pt x="1632" y="997"/>
                    <a:pt x="1633" y="996"/>
                    <a:pt x="1634" y="996"/>
                  </a:cubicBezTo>
                  <a:cubicBezTo>
                    <a:pt x="1635" y="996"/>
                    <a:pt x="1635" y="997"/>
                    <a:pt x="1636" y="997"/>
                  </a:cubicBezTo>
                  <a:cubicBezTo>
                    <a:pt x="1746" y="997"/>
                    <a:pt x="1746" y="997"/>
                    <a:pt x="1746" y="997"/>
                  </a:cubicBezTo>
                  <a:cubicBezTo>
                    <a:pt x="1742" y="995"/>
                    <a:pt x="1738" y="993"/>
                    <a:pt x="1734" y="990"/>
                  </a:cubicBezTo>
                  <a:cubicBezTo>
                    <a:pt x="1732" y="991"/>
                    <a:pt x="1730" y="991"/>
                    <a:pt x="1728" y="991"/>
                  </a:cubicBezTo>
                  <a:cubicBezTo>
                    <a:pt x="1717" y="991"/>
                    <a:pt x="1713" y="984"/>
                    <a:pt x="1706" y="982"/>
                  </a:cubicBezTo>
                  <a:cubicBezTo>
                    <a:pt x="1702" y="981"/>
                    <a:pt x="1696" y="981"/>
                    <a:pt x="1692" y="980"/>
                  </a:cubicBezTo>
                  <a:cubicBezTo>
                    <a:pt x="1684" y="978"/>
                    <a:pt x="1680" y="975"/>
                    <a:pt x="1676" y="975"/>
                  </a:cubicBezTo>
                  <a:cubicBezTo>
                    <a:pt x="1675" y="975"/>
                    <a:pt x="1675" y="975"/>
                    <a:pt x="1674" y="976"/>
                  </a:cubicBezTo>
                  <a:cubicBezTo>
                    <a:pt x="1665" y="977"/>
                    <a:pt x="1662" y="986"/>
                    <a:pt x="1652" y="988"/>
                  </a:cubicBezTo>
                  <a:cubicBezTo>
                    <a:pt x="1646" y="983"/>
                    <a:pt x="1638" y="980"/>
                    <a:pt x="1639" y="969"/>
                  </a:cubicBezTo>
                  <a:cubicBezTo>
                    <a:pt x="1633" y="966"/>
                    <a:pt x="1626" y="964"/>
                    <a:pt x="1619" y="964"/>
                  </a:cubicBezTo>
                  <a:moveTo>
                    <a:pt x="1548" y="948"/>
                  </a:moveTo>
                  <a:cubicBezTo>
                    <a:pt x="1542" y="948"/>
                    <a:pt x="1537" y="953"/>
                    <a:pt x="1532" y="953"/>
                  </a:cubicBezTo>
                  <a:cubicBezTo>
                    <a:pt x="1531" y="953"/>
                    <a:pt x="1531" y="953"/>
                    <a:pt x="1530" y="953"/>
                  </a:cubicBezTo>
                  <a:cubicBezTo>
                    <a:pt x="1527" y="953"/>
                    <a:pt x="1525" y="953"/>
                    <a:pt x="1523" y="952"/>
                  </a:cubicBezTo>
                  <a:cubicBezTo>
                    <a:pt x="1520" y="952"/>
                    <a:pt x="1518" y="951"/>
                    <a:pt x="1516" y="951"/>
                  </a:cubicBezTo>
                  <a:cubicBezTo>
                    <a:pt x="1516" y="951"/>
                    <a:pt x="1516" y="951"/>
                    <a:pt x="1516" y="951"/>
                  </a:cubicBezTo>
                  <a:cubicBezTo>
                    <a:pt x="1485" y="952"/>
                    <a:pt x="1493" y="973"/>
                    <a:pt x="1483" y="989"/>
                  </a:cubicBezTo>
                  <a:cubicBezTo>
                    <a:pt x="1485" y="993"/>
                    <a:pt x="1488" y="994"/>
                    <a:pt x="1490" y="997"/>
                  </a:cubicBezTo>
                  <a:cubicBezTo>
                    <a:pt x="1501" y="997"/>
                    <a:pt x="1501" y="997"/>
                    <a:pt x="1501" y="997"/>
                  </a:cubicBezTo>
                  <a:cubicBezTo>
                    <a:pt x="1501" y="993"/>
                    <a:pt x="1502" y="990"/>
                    <a:pt x="1506" y="989"/>
                  </a:cubicBezTo>
                  <a:cubicBezTo>
                    <a:pt x="1507" y="991"/>
                    <a:pt x="1508" y="994"/>
                    <a:pt x="1509" y="997"/>
                  </a:cubicBezTo>
                  <a:cubicBezTo>
                    <a:pt x="1524" y="997"/>
                    <a:pt x="1524" y="997"/>
                    <a:pt x="1524" y="997"/>
                  </a:cubicBezTo>
                  <a:cubicBezTo>
                    <a:pt x="1525" y="991"/>
                    <a:pt x="1519" y="983"/>
                    <a:pt x="1514" y="979"/>
                  </a:cubicBezTo>
                  <a:cubicBezTo>
                    <a:pt x="1516" y="976"/>
                    <a:pt x="1520" y="976"/>
                    <a:pt x="1523" y="976"/>
                  </a:cubicBezTo>
                  <a:cubicBezTo>
                    <a:pt x="1524" y="976"/>
                    <a:pt x="1525" y="976"/>
                    <a:pt x="1526" y="976"/>
                  </a:cubicBezTo>
                  <a:cubicBezTo>
                    <a:pt x="1526" y="976"/>
                    <a:pt x="1527" y="976"/>
                    <a:pt x="1528" y="976"/>
                  </a:cubicBezTo>
                  <a:cubicBezTo>
                    <a:pt x="1529" y="976"/>
                    <a:pt x="1531" y="976"/>
                    <a:pt x="1532" y="976"/>
                  </a:cubicBezTo>
                  <a:cubicBezTo>
                    <a:pt x="1535" y="970"/>
                    <a:pt x="1530" y="967"/>
                    <a:pt x="1527" y="964"/>
                  </a:cubicBezTo>
                  <a:cubicBezTo>
                    <a:pt x="1521" y="965"/>
                    <a:pt x="1514" y="971"/>
                    <a:pt x="1508" y="971"/>
                  </a:cubicBezTo>
                  <a:cubicBezTo>
                    <a:pt x="1506" y="971"/>
                    <a:pt x="1504" y="970"/>
                    <a:pt x="1502" y="968"/>
                  </a:cubicBezTo>
                  <a:cubicBezTo>
                    <a:pt x="1505" y="962"/>
                    <a:pt x="1512" y="960"/>
                    <a:pt x="1520" y="960"/>
                  </a:cubicBezTo>
                  <a:cubicBezTo>
                    <a:pt x="1522" y="960"/>
                    <a:pt x="1525" y="960"/>
                    <a:pt x="1528" y="961"/>
                  </a:cubicBezTo>
                  <a:cubicBezTo>
                    <a:pt x="1531" y="961"/>
                    <a:pt x="1533" y="961"/>
                    <a:pt x="1536" y="961"/>
                  </a:cubicBezTo>
                  <a:cubicBezTo>
                    <a:pt x="1545" y="961"/>
                    <a:pt x="1552" y="959"/>
                    <a:pt x="1550" y="948"/>
                  </a:cubicBezTo>
                  <a:cubicBezTo>
                    <a:pt x="1549" y="948"/>
                    <a:pt x="1549" y="948"/>
                    <a:pt x="1548" y="948"/>
                  </a:cubicBezTo>
                  <a:moveTo>
                    <a:pt x="1572" y="944"/>
                  </a:moveTo>
                  <a:cubicBezTo>
                    <a:pt x="1572" y="944"/>
                    <a:pt x="1572" y="944"/>
                    <a:pt x="1572" y="944"/>
                  </a:cubicBezTo>
                  <a:cubicBezTo>
                    <a:pt x="1569" y="951"/>
                    <a:pt x="1561" y="971"/>
                    <a:pt x="1574" y="973"/>
                  </a:cubicBezTo>
                  <a:cubicBezTo>
                    <a:pt x="1579" y="969"/>
                    <a:pt x="1581" y="964"/>
                    <a:pt x="1588" y="962"/>
                  </a:cubicBezTo>
                  <a:cubicBezTo>
                    <a:pt x="1588" y="951"/>
                    <a:pt x="1588" y="951"/>
                    <a:pt x="1588" y="951"/>
                  </a:cubicBezTo>
                  <a:cubicBezTo>
                    <a:pt x="1583" y="948"/>
                    <a:pt x="1580" y="944"/>
                    <a:pt x="1572" y="944"/>
                  </a:cubicBezTo>
                  <a:moveTo>
                    <a:pt x="1253" y="915"/>
                  </a:moveTo>
                  <a:cubicBezTo>
                    <a:pt x="1250" y="915"/>
                    <a:pt x="1249" y="916"/>
                    <a:pt x="1247" y="919"/>
                  </a:cubicBezTo>
                  <a:cubicBezTo>
                    <a:pt x="1245" y="925"/>
                    <a:pt x="1261" y="934"/>
                    <a:pt x="1267" y="939"/>
                  </a:cubicBezTo>
                  <a:cubicBezTo>
                    <a:pt x="1277" y="948"/>
                    <a:pt x="1284" y="954"/>
                    <a:pt x="1286" y="962"/>
                  </a:cubicBezTo>
                  <a:cubicBezTo>
                    <a:pt x="1299" y="967"/>
                    <a:pt x="1298" y="981"/>
                    <a:pt x="1307" y="990"/>
                  </a:cubicBezTo>
                  <a:cubicBezTo>
                    <a:pt x="1309" y="993"/>
                    <a:pt x="1312" y="995"/>
                    <a:pt x="1315" y="997"/>
                  </a:cubicBezTo>
                  <a:cubicBezTo>
                    <a:pt x="1354" y="997"/>
                    <a:pt x="1354" y="997"/>
                    <a:pt x="1354" y="997"/>
                  </a:cubicBezTo>
                  <a:cubicBezTo>
                    <a:pt x="1354" y="996"/>
                    <a:pt x="1353" y="994"/>
                    <a:pt x="1353" y="992"/>
                  </a:cubicBezTo>
                  <a:cubicBezTo>
                    <a:pt x="1364" y="989"/>
                    <a:pt x="1368" y="976"/>
                    <a:pt x="1353" y="974"/>
                  </a:cubicBezTo>
                  <a:cubicBezTo>
                    <a:pt x="1352" y="974"/>
                    <a:pt x="1352" y="974"/>
                    <a:pt x="1351" y="974"/>
                  </a:cubicBezTo>
                  <a:cubicBezTo>
                    <a:pt x="1350" y="974"/>
                    <a:pt x="1349" y="974"/>
                    <a:pt x="1348" y="975"/>
                  </a:cubicBezTo>
                  <a:cubicBezTo>
                    <a:pt x="1348" y="976"/>
                    <a:pt x="1347" y="976"/>
                    <a:pt x="1345" y="976"/>
                  </a:cubicBezTo>
                  <a:cubicBezTo>
                    <a:pt x="1345" y="976"/>
                    <a:pt x="1345" y="976"/>
                    <a:pt x="1345" y="976"/>
                  </a:cubicBezTo>
                  <a:cubicBezTo>
                    <a:pt x="1339" y="972"/>
                    <a:pt x="1330" y="971"/>
                    <a:pt x="1325" y="964"/>
                  </a:cubicBezTo>
                  <a:cubicBezTo>
                    <a:pt x="1323" y="962"/>
                    <a:pt x="1323" y="958"/>
                    <a:pt x="1321" y="955"/>
                  </a:cubicBezTo>
                  <a:cubicBezTo>
                    <a:pt x="1317" y="950"/>
                    <a:pt x="1310" y="950"/>
                    <a:pt x="1304" y="946"/>
                  </a:cubicBezTo>
                  <a:cubicBezTo>
                    <a:pt x="1301" y="944"/>
                    <a:pt x="1299" y="940"/>
                    <a:pt x="1296" y="938"/>
                  </a:cubicBezTo>
                  <a:cubicBezTo>
                    <a:pt x="1293" y="935"/>
                    <a:pt x="1289" y="935"/>
                    <a:pt x="1286" y="933"/>
                  </a:cubicBezTo>
                  <a:cubicBezTo>
                    <a:pt x="1281" y="929"/>
                    <a:pt x="1281" y="923"/>
                    <a:pt x="1273" y="920"/>
                  </a:cubicBezTo>
                  <a:cubicBezTo>
                    <a:pt x="1273" y="920"/>
                    <a:pt x="1273" y="920"/>
                    <a:pt x="1273" y="920"/>
                  </a:cubicBezTo>
                  <a:cubicBezTo>
                    <a:pt x="1270" y="920"/>
                    <a:pt x="1266" y="919"/>
                    <a:pt x="1263" y="918"/>
                  </a:cubicBezTo>
                  <a:cubicBezTo>
                    <a:pt x="1259" y="916"/>
                    <a:pt x="1256" y="915"/>
                    <a:pt x="1253" y="915"/>
                  </a:cubicBezTo>
                  <a:moveTo>
                    <a:pt x="1468" y="904"/>
                  </a:moveTo>
                  <a:cubicBezTo>
                    <a:pt x="1461" y="904"/>
                    <a:pt x="1459" y="910"/>
                    <a:pt x="1455" y="915"/>
                  </a:cubicBezTo>
                  <a:cubicBezTo>
                    <a:pt x="1452" y="921"/>
                    <a:pt x="1449" y="926"/>
                    <a:pt x="1440" y="926"/>
                  </a:cubicBezTo>
                  <a:cubicBezTo>
                    <a:pt x="1440" y="926"/>
                    <a:pt x="1439" y="926"/>
                    <a:pt x="1439" y="926"/>
                  </a:cubicBezTo>
                  <a:cubicBezTo>
                    <a:pt x="1431" y="937"/>
                    <a:pt x="1416" y="942"/>
                    <a:pt x="1404" y="950"/>
                  </a:cubicBezTo>
                  <a:cubicBezTo>
                    <a:pt x="1401" y="949"/>
                    <a:pt x="1399" y="945"/>
                    <a:pt x="1397" y="945"/>
                  </a:cubicBezTo>
                  <a:cubicBezTo>
                    <a:pt x="1396" y="945"/>
                    <a:pt x="1395" y="945"/>
                    <a:pt x="1395" y="946"/>
                  </a:cubicBezTo>
                  <a:cubicBezTo>
                    <a:pt x="1387" y="949"/>
                    <a:pt x="1383" y="957"/>
                    <a:pt x="1384" y="962"/>
                  </a:cubicBezTo>
                  <a:cubicBezTo>
                    <a:pt x="1384" y="965"/>
                    <a:pt x="1391" y="977"/>
                    <a:pt x="1397" y="983"/>
                  </a:cubicBezTo>
                  <a:cubicBezTo>
                    <a:pt x="1405" y="991"/>
                    <a:pt x="1414" y="988"/>
                    <a:pt x="1427" y="990"/>
                  </a:cubicBezTo>
                  <a:cubicBezTo>
                    <a:pt x="1436" y="992"/>
                    <a:pt x="1442" y="996"/>
                    <a:pt x="1448" y="996"/>
                  </a:cubicBezTo>
                  <a:cubicBezTo>
                    <a:pt x="1448" y="996"/>
                    <a:pt x="1449" y="996"/>
                    <a:pt x="1449" y="996"/>
                  </a:cubicBezTo>
                  <a:cubicBezTo>
                    <a:pt x="1458" y="995"/>
                    <a:pt x="1464" y="983"/>
                    <a:pt x="1465" y="975"/>
                  </a:cubicBezTo>
                  <a:cubicBezTo>
                    <a:pt x="1470" y="966"/>
                    <a:pt x="1478" y="960"/>
                    <a:pt x="1486" y="953"/>
                  </a:cubicBezTo>
                  <a:cubicBezTo>
                    <a:pt x="1479" y="949"/>
                    <a:pt x="1476" y="941"/>
                    <a:pt x="1476" y="931"/>
                  </a:cubicBezTo>
                  <a:cubicBezTo>
                    <a:pt x="1480" y="925"/>
                    <a:pt x="1489" y="923"/>
                    <a:pt x="1491" y="915"/>
                  </a:cubicBezTo>
                  <a:cubicBezTo>
                    <a:pt x="1490" y="914"/>
                    <a:pt x="1489" y="914"/>
                    <a:pt x="1488" y="914"/>
                  </a:cubicBezTo>
                  <a:cubicBezTo>
                    <a:pt x="1487" y="914"/>
                    <a:pt x="1486" y="914"/>
                    <a:pt x="1484" y="914"/>
                  </a:cubicBezTo>
                  <a:cubicBezTo>
                    <a:pt x="1483" y="914"/>
                    <a:pt x="1482" y="914"/>
                    <a:pt x="1481" y="914"/>
                  </a:cubicBezTo>
                  <a:cubicBezTo>
                    <a:pt x="1480" y="914"/>
                    <a:pt x="1480" y="914"/>
                    <a:pt x="1479" y="914"/>
                  </a:cubicBezTo>
                  <a:cubicBezTo>
                    <a:pt x="1476" y="913"/>
                    <a:pt x="1477" y="909"/>
                    <a:pt x="1476" y="906"/>
                  </a:cubicBezTo>
                  <a:cubicBezTo>
                    <a:pt x="1473" y="905"/>
                    <a:pt x="1470" y="904"/>
                    <a:pt x="1468" y="904"/>
                  </a:cubicBezTo>
                  <a:moveTo>
                    <a:pt x="1555" y="882"/>
                  </a:moveTo>
                  <a:cubicBezTo>
                    <a:pt x="1549" y="882"/>
                    <a:pt x="1546" y="891"/>
                    <a:pt x="1538" y="891"/>
                  </a:cubicBezTo>
                  <a:cubicBezTo>
                    <a:pt x="1535" y="890"/>
                    <a:pt x="1534" y="887"/>
                    <a:pt x="1531" y="887"/>
                  </a:cubicBezTo>
                  <a:cubicBezTo>
                    <a:pt x="1530" y="887"/>
                    <a:pt x="1530" y="887"/>
                    <a:pt x="1530" y="887"/>
                  </a:cubicBezTo>
                  <a:cubicBezTo>
                    <a:pt x="1525" y="892"/>
                    <a:pt x="1518" y="894"/>
                    <a:pt x="1514" y="900"/>
                  </a:cubicBezTo>
                  <a:cubicBezTo>
                    <a:pt x="1516" y="902"/>
                    <a:pt x="1517" y="906"/>
                    <a:pt x="1521" y="906"/>
                  </a:cubicBezTo>
                  <a:cubicBezTo>
                    <a:pt x="1525" y="904"/>
                    <a:pt x="1528" y="900"/>
                    <a:pt x="1534" y="900"/>
                  </a:cubicBezTo>
                  <a:cubicBezTo>
                    <a:pt x="1540" y="902"/>
                    <a:pt x="1536" y="908"/>
                    <a:pt x="1538" y="912"/>
                  </a:cubicBezTo>
                  <a:cubicBezTo>
                    <a:pt x="1541" y="915"/>
                    <a:pt x="1548" y="915"/>
                    <a:pt x="1553" y="916"/>
                  </a:cubicBezTo>
                  <a:cubicBezTo>
                    <a:pt x="1560" y="910"/>
                    <a:pt x="1570" y="888"/>
                    <a:pt x="1559" y="883"/>
                  </a:cubicBezTo>
                  <a:cubicBezTo>
                    <a:pt x="1557" y="882"/>
                    <a:pt x="1556" y="882"/>
                    <a:pt x="1555" y="882"/>
                  </a:cubicBezTo>
                  <a:moveTo>
                    <a:pt x="1541" y="877"/>
                  </a:moveTo>
                  <a:cubicBezTo>
                    <a:pt x="1540" y="879"/>
                    <a:pt x="1536" y="879"/>
                    <a:pt x="1537" y="883"/>
                  </a:cubicBezTo>
                  <a:cubicBezTo>
                    <a:pt x="1538" y="883"/>
                    <a:pt x="1540" y="884"/>
                    <a:pt x="1542" y="884"/>
                  </a:cubicBezTo>
                  <a:cubicBezTo>
                    <a:pt x="1543" y="884"/>
                    <a:pt x="1544" y="884"/>
                    <a:pt x="1544" y="883"/>
                  </a:cubicBezTo>
                  <a:cubicBezTo>
                    <a:pt x="1545" y="880"/>
                    <a:pt x="1543" y="878"/>
                    <a:pt x="1541" y="877"/>
                  </a:cubicBezTo>
                  <a:moveTo>
                    <a:pt x="1544" y="866"/>
                  </a:moveTo>
                  <a:cubicBezTo>
                    <a:pt x="1543" y="866"/>
                    <a:pt x="1541" y="866"/>
                    <a:pt x="1540" y="867"/>
                  </a:cubicBezTo>
                  <a:cubicBezTo>
                    <a:pt x="1540" y="871"/>
                    <a:pt x="1543" y="873"/>
                    <a:pt x="1544" y="876"/>
                  </a:cubicBezTo>
                  <a:cubicBezTo>
                    <a:pt x="1545" y="876"/>
                    <a:pt x="1546" y="876"/>
                    <a:pt x="1546" y="876"/>
                  </a:cubicBezTo>
                  <a:cubicBezTo>
                    <a:pt x="1550" y="876"/>
                    <a:pt x="1551" y="874"/>
                    <a:pt x="1552" y="872"/>
                  </a:cubicBezTo>
                  <a:cubicBezTo>
                    <a:pt x="1551" y="869"/>
                    <a:pt x="1548" y="866"/>
                    <a:pt x="1544" y="866"/>
                  </a:cubicBezTo>
                  <a:moveTo>
                    <a:pt x="1523" y="864"/>
                  </a:moveTo>
                  <a:cubicBezTo>
                    <a:pt x="1516" y="864"/>
                    <a:pt x="1510" y="870"/>
                    <a:pt x="1513" y="875"/>
                  </a:cubicBezTo>
                  <a:cubicBezTo>
                    <a:pt x="1514" y="875"/>
                    <a:pt x="1514" y="876"/>
                    <a:pt x="1514" y="876"/>
                  </a:cubicBezTo>
                  <a:cubicBezTo>
                    <a:pt x="1516" y="876"/>
                    <a:pt x="1517" y="875"/>
                    <a:pt x="1518" y="874"/>
                  </a:cubicBezTo>
                  <a:cubicBezTo>
                    <a:pt x="1519" y="874"/>
                    <a:pt x="1520" y="873"/>
                    <a:pt x="1521" y="873"/>
                  </a:cubicBezTo>
                  <a:cubicBezTo>
                    <a:pt x="1521" y="873"/>
                    <a:pt x="1522" y="873"/>
                    <a:pt x="1522" y="874"/>
                  </a:cubicBezTo>
                  <a:cubicBezTo>
                    <a:pt x="1522" y="878"/>
                    <a:pt x="1521" y="883"/>
                    <a:pt x="1524" y="885"/>
                  </a:cubicBezTo>
                  <a:cubicBezTo>
                    <a:pt x="1525" y="885"/>
                    <a:pt x="1525" y="885"/>
                    <a:pt x="1525" y="885"/>
                  </a:cubicBezTo>
                  <a:cubicBezTo>
                    <a:pt x="1532" y="885"/>
                    <a:pt x="1533" y="879"/>
                    <a:pt x="1532" y="873"/>
                  </a:cubicBezTo>
                  <a:cubicBezTo>
                    <a:pt x="1532" y="872"/>
                    <a:pt x="1531" y="872"/>
                    <a:pt x="1530" y="872"/>
                  </a:cubicBezTo>
                  <a:cubicBezTo>
                    <a:pt x="1530" y="872"/>
                    <a:pt x="1529" y="872"/>
                    <a:pt x="1528" y="872"/>
                  </a:cubicBezTo>
                  <a:cubicBezTo>
                    <a:pt x="1528" y="872"/>
                    <a:pt x="1527" y="872"/>
                    <a:pt x="1527" y="872"/>
                  </a:cubicBezTo>
                  <a:cubicBezTo>
                    <a:pt x="1526" y="872"/>
                    <a:pt x="1526" y="872"/>
                    <a:pt x="1525" y="872"/>
                  </a:cubicBezTo>
                  <a:cubicBezTo>
                    <a:pt x="1527" y="870"/>
                    <a:pt x="1526" y="867"/>
                    <a:pt x="1527" y="864"/>
                  </a:cubicBezTo>
                  <a:cubicBezTo>
                    <a:pt x="1525" y="864"/>
                    <a:pt x="1524" y="864"/>
                    <a:pt x="1523" y="864"/>
                  </a:cubicBezTo>
                  <a:moveTo>
                    <a:pt x="1506" y="851"/>
                  </a:moveTo>
                  <a:cubicBezTo>
                    <a:pt x="1500" y="851"/>
                    <a:pt x="1492" y="857"/>
                    <a:pt x="1494" y="864"/>
                  </a:cubicBezTo>
                  <a:cubicBezTo>
                    <a:pt x="1491" y="865"/>
                    <a:pt x="1488" y="866"/>
                    <a:pt x="1486" y="867"/>
                  </a:cubicBezTo>
                  <a:cubicBezTo>
                    <a:pt x="1484" y="878"/>
                    <a:pt x="1465" y="882"/>
                    <a:pt x="1471" y="894"/>
                  </a:cubicBezTo>
                  <a:cubicBezTo>
                    <a:pt x="1484" y="891"/>
                    <a:pt x="1487" y="879"/>
                    <a:pt x="1496" y="873"/>
                  </a:cubicBezTo>
                  <a:cubicBezTo>
                    <a:pt x="1496" y="866"/>
                    <a:pt x="1496" y="866"/>
                    <a:pt x="1496" y="866"/>
                  </a:cubicBezTo>
                  <a:cubicBezTo>
                    <a:pt x="1501" y="863"/>
                    <a:pt x="1503" y="857"/>
                    <a:pt x="1512" y="857"/>
                  </a:cubicBezTo>
                  <a:cubicBezTo>
                    <a:pt x="1512" y="857"/>
                    <a:pt x="1512" y="857"/>
                    <a:pt x="1512" y="857"/>
                  </a:cubicBezTo>
                  <a:cubicBezTo>
                    <a:pt x="1512" y="853"/>
                    <a:pt x="1509" y="851"/>
                    <a:pt x="1506" y="851"/>
                  </a:cubicBezTo>
                  <a:moveTo>
                    <a:pt x="1514" y="803"/>
                  </a:moveTo>
                  <a:cubicBezTo>
                    <a:pt x="1507" y="803"/>
                    <a:pt x="1500" y="809"/>
                    <a:pt x="1502" y="821"/>
                  </a:cubicBezTo>
                  <a:cubicBezTo>
                    <a:pt x="1500" y="826"/>
                    <a:pt x="1494" y="825"/>
                    <a:pt x="1493" y="830"/>
                  </a:cubicBezTo>
                  <a:cubicBezTo>
                    <a:pt x="1492" y="843"/>
                    <a:pt x="1513" y="845"/>
                    <a:pt x="1524" y="849"/>
                  </a:cubicBezTo>
                  <a:cubicBezTo>
                    <a:pt x="1531" y="852"/>
                    <a:pt x="1535" y="857"/>
                    <a:pt x="1540" y="857"/>
                  </a:cubicBezTo>
                  <a:cubicBezTo>
                    <a:pt x="1541" y="857"/>
                    <a:pt x="1542" y="857"/>
                    <a:pt x="1543" y="857"/>
                  </a:cubicBezTo>
                  <a:cubicBezTo>
                    <a:pt x="1545" y="839"/>
                    <a:pt x="1519" y="844"/>
                    <a:pt x="1514" y="831"/>
                  </a:cubicBezTo>
                  <a:cubicBezTo>
                    <a:pt x="1518" y="824"/>
                    <a:pt x="1527" y="822"/>
                    <a:pt x="1527" y="813"/>
                  </a:cubicBezTo>
                  <a:cubicBezTo>
                    <a:pt x="1526" y="807"/>
                    <a:pt x="1520" y="803"/>
                    <a:pt x="1514" y="803"/>
                  </a:cubicBezTo>
                  <a:moveTo>
                    <a:pt x="1561" y="666"/>
                  </a:moveTo>
                  <a:cubicBezTo>
                    <a:pt x="1559" y="666"/>
                    <a:pt x="1557" y="668"/>
                    <a:pt x="1557" y="671"/>
                  </a:cubicBezTo>
                  <a:cubicBezTo>
                    <a:pt x="1558" y="673"/>
                    <a:pt x="1559" y="675"/>
                    <a:pt x="1564" y="675"/>
                  </a:cubicBezTo>
                  <a:cubicBezTo>
                    <a:pt x="1564" y="675"/>
                    <a:pt x="1564" y="675"/>
                    <a:pt x="1564" y="675"/>
                  </a:cubicBezTo>
                  <a:cubicBezTo>
                    <a:pt x="1568" y="671"/>
                    <a:pt x="1564" y="666"/>
                    <a:pt x="1561" y="666"/>
                  </a:cubicBezTo>
                  <a:moveTo>
                    <a:pt x="1717" y="594"/>
                  </a:moveTo>
                  <a:cubicBezTo>
                    <a:pt x="1706" y="595"/>
                    <a:pt x="1697" y="597"/>
                    <a:pt x="1695" y="605"/>
                  </a:cubicBezTo>
                  <a:cubicBezTo>
                    <a:pt x="1694" y="608"/>
                    <a:pt x="1698" y="611"/>
                    <a:pt x="1697" y="614"/>
                  </a:cubicBezTo>
                  <a:cubicBezTo>
                    <a:pt x="1696" y="621"/>
                    <a:pt x="1690" y="622"/>
                    <a:pt x="1683" y="626"/>
                  </a:cubicBezTo>
                  <a:cubicBezTo>
                    <a:pt x="1681" y="628"/>
                    <a:pt x="1683" y="633"/>
                    <a:pt x="1681" y="635"/>
                  </a:cubicBezTo>
                  <a:cubicBezTo>
                    <a:pt x="1680" y="635"/>
                    <a:pt x="1679" y="635"/>
                    <a:pt x="1678" y="635"/>
                  </a:cubicBezTo>
                  <a:cubicBezTo>
                    <a:pt x="1675" y="635"/>
                    <a:pt x="1672" y="635"/>
                    <a:pt x="1670" y="634"/>
                  </a:cubicBezTo>
                  <a:cubicBezTo>
                    <a:pt x="1662" y="638"/>
                    <a:pt x="1661" y="647"/>
                    <a:pt x="1652" y="649"/>
                  </a:cubicBezTo>
                  <a:cubicBezTo>
                    <a:pt x="1650" y="650"/>
                    <a:pt x="1649" y="650"/>
                    <a:pt x="1648" y="650"/>
                  </a:cubicBezTo>
                  <a:cubicBezTo>
                    <a:pt x="1645" y="650"/>
                    <a:pt x="1642" y="649"/>
                    <a:pt x="1640" y="649"/>
                  </a:cubicBezTo>
                  <a:cubicBezTo>
                    <a:pt x="1637" y="648"/>
                    <a:pt x="1634" y="648"/>
                    <a:pt x="1632" y="648"/>
                  </a:cubicBezTo>
                  <a:cubicBezTo>
                    <a:pt x="1630" y="648"/>
                    <a:pt x="1629" y="648"/>
                    <a:pt x="1627" y="648"/>
                  </a:cubicBezTo>
                  <a:cubicBezTo>
                    <a:pt x="1618" y="650"/>
                    <a:pt x="1617" y="658"/>
                    <a:pt x="1607" y="658"/>
                  </a:cubicBezTo>
                  <a:cubicBezTo>
                    <a:pt x="1608" y="670"/>
                    <a:pt x="1591" y="666"/>
                    <a:pt x="1591" y="677"/>
                  </a:cubicBezTo>
                  <a:cubicBezTo>
                    <a:pt x="1597" y="682"/>
                    <a:pt x="1599" y="694"/>
                    <a:pt x="1608" y="694"/>
                  </a:cubicBezTo>
                  <a:cubicBezTo>
                    <a:pt x="1608" y="694"/>
                    <a:pt x="1608" y="694"/>
                    <a:pt x="1609" y="694"/>
                  </a:cubicBezTo>
                  <a:cubicBezTo>
                    <a:pt x="1620" y="693"/>
                    <a:pt x="1619" y="674"/>
                    <a:pt x="1611" y="668"/>
                  </a:cubicBezTo>
                  <a:cubicBezTo>
                    <a:pt x="1618" y="667"/>
                    <a:pt x="1630" y="661"/>
                    <a:pt x="1639" y="661"/>
                  </a:cubicBezTo>
                  <a:cubicBezTo>
                    <a:pt x="1643" y="661"/>
                    <a:pt x="1647" y="663"/>
                    <a:pt x="1648" y="667"/>
                  </a:cubicBezTo>
                  <a:cubicBezTo>
                    <a:pt x="1647" y="667"/>
                    <a:pt x="1647" y="668"/>
                    <a:pt x="1646" y="669"/>
                  </a:cubicBezTo>
                  <a:cubicBezTo>
                    <a:pt x="1642" y="667"/>
                    <a:pt x="1638" y="665"/>
                    <a:pt x="1631" y="665"/>
                  </a:cubicBezTo>
                  <a:cubicBezTo>
                    <a:pt x="1630" y="665"/>
                    <a:pt x="1629" y="665"/>
                    <a:pt x="1627" y="665"/>
                  </a:cubicBezTo>
                  <a:cubicBezTo>
                    <a:pt x="1623" y="669"/>
                    <a:pt x="1619" y="677"/>
                    <a:pt x="1627" y="680"/>
                  </a:cubicBezTo>
                  <a:cubicBezTo>
                    <a:pt x="1632" y="676"/>
                    <a:pt x="1639" y="675"/>
                    <a:pt x="1644" y="671"/>
                  </a:cubicBezTo>
                  <a:cubicBezTo>
                    <a:pt x="1647" y="672"/>
                    <a:pt x="1647" y="675"/>
                    <a:pt x="1650" y="675"/>
                  </a:cubicBezTo>
                  <a:cubicBezTo>
                    <a:pt x="1651" y="675"/>
                    <a:pt x="1651" y="675"/>
                    <a:pt x="1652" y="675"/>
                  </a:cubicBezTo>
                  <a:cubicBezTo>
                    <a:pt x="1663" y="673"/>
                    <a:pt x="1665" y="660"/>
                    <a:pt x="1675" y="658"/>
                  </a:cubicBezTo>
                  <a:cubicBezTo>
                    <a:pt x="1675" y="658"/>
                    <a:pt x="1676" y="658"/>
                    <a:pt x="1676" y="658"/>
                  </a:cubicBezTo>
                  <a:cubicBezTo>
                    <a:pt x="1678" y="658"/>
                    <a:pt x="1680" y="659"/>
                    <a:pt x="1682" y="660"/>
                  </a:cubicBezTo>
                  <a:cubicBezTo>
                    <a:pt x="1683" y="661"/>
                    <a:pt x="1685" y="661"/>
                    <a:pt x="1687" y="661"/>
                  </a:cubicBezTo>
                  <a:cubicBezTo>
                    <a:pt x="1687" y="661"/>
                    <a:pt x="1687" y="661"/>
                    <a:pt x="1687" y="661"/>
                  </a:cubicBezTo>
                  <a:cubicBezTo>
                    <a:pt x="1692" y="661"/>
                    <a:pt x="1694" y="657"/>
                    <a:pt x="1698" y="657"/>
                  </a:cubicBezTo>
                  <a:cubicBezTo>
                    <a:pt x="1699" y="657"/>
                    <a:pt x="1700" y="658"/>
                    <a:pt x="1702" y="658"/>
                  </a:cubicBezTo>
                  <a:cubicBezTo>
                    <a:pt x="1710" y="639"/>
                    <a:pt x="1723" y="617"/>
                    <a:pt x="1717" y="594"/>
                  </a:cubicBezTo>
                  <a:moveTo>
                    <a:pt x="1784" y="550"/>
                  </a:moveTo>
                  <a:cubicBezTo>
                    <a:pt x="1773" y="550"/>
                    <a:pt x="1762" y="564"/>
                    <a:pt x="1754" y="569"/>
                  </a:cubicBezTo>
                  <a:cubicBezTo>
                    <a:pt x="1737" y="567"/>
                    <a:pt x="1730" y="558"/>
                    <a:pt x="1719" y="552"/>
                  </a:cubicBezTo>
                  <a:cubicBezTo>
                    <a:pt x="1716" y="555"/>
                    <a:pt x="1716" y="558"/>
                    <a:pt x="1717" y="563"/>
                  </a:cubicBezTo>
                  <a:cubicBezTo>
                    <a:pt x="1714" y="571"/>
                    <a:pt x="1688" y="577"/>
                    <a:pt x="1693" y="589"/>
                  </a:cubicBezTo>
                  <a:cubicBezTo>
                    <a:pt x="1694" y="592"/>
                    <a:pt x="1696" y="594"/>
                    <a:pt x="1698" y="594"/>
                  </a:cubicBezTo>
                  <a:cubicBezTo>
                    <a:pt x="1704" y="594"/>
                    <a:pt x="1711" y="586"/>
                    <a:pt x="1714" y="583"/>
                  </a:cubicBezTo>
                  <a:cubicBezTo>
                    <a:pt x="1722" y="584"/>
                    <a:pt x="1726" y="588"/>
                    <a:pt x="1733" y="590"/>
                  </a:cubicBezTo>
                  <a:cubicBezTo>
                    <a:pt x="1738" y="581"/>
                    <a:pt x="1753" y="579"/>
                    <a:pt x="1758" y="569"/>
                  </a:cubicBezTo>
                  <a:cubicBezTo>
                    <a:pt x="1766" y="569"/>
                    <a:pt x="1766" y="569"/>
                    <a:pt x="1766" y="569"/>
                  </a:cubicBezTo>
                  <a:cubicBezTo>
                    <a:pt x="1769" y="560"/>
                    <a:pt x="1789" y="564"/>
                    <a:pt x="1791" y="553"/>
                  </a:cubicBezTo>
                  <a:cubicBezTo>
                    <a:pt x="1789" y="551"/>
                    <a:pt x="1786" y="550"/>
                    <a:pt x="1784" y="550"/>
                  </a:cubicBezTo>
                  <a:moveTo>
                    <a:pt x="1705" y="498"/>
                  </a:moveTo>
                  <a:cubicBezTo>
                    <a:pt x="1237" y="498"/>
                    <a:pt x="1237" y="498"/>
                    <a:pt x="1237" y="498"/>
                  </a:cubicBezTo>
                  <a:cubicBezTo>
                    <a:pt x="1237" y="800"/>
                    <a:pt x="1237" y="800"/>
                    <a:pt x="1237" y="800"/>
                  </a:cubicBezTo>
                  <a:cubicBezTo>
                    <a:pt x="1238" y="801"/>
                    <a:pt x="1238" y="801"/>
                    <a:pt x="1239" y="802"/>
                  </a:cubicBezTo>
                  <a:cubicBezTo>
                    <a:pt x="1240" y="808"/>
                    <a:pt x="1238" y="814"/>
                    <a:pt x="1237" y="820"/>
                  </a:cubicBezTo>
                  <a:cubicBezTo>
                    <a:pt x="1237" y="828"/>
                    <a:pt x="1237" y="828"/>
                    <a:pt x="1237" y="828"/>
                  </a:cubicBezTo>
                  <a:cubicBezTo>
                    <a:pt x="1237" y="828"/>
                    <a:pt x="1237" y="829"/>
                    <a:pt x="1238" y="829"/>
                  </a:cubicBezTo>
                  <a:cubicBezTo>
                    <a:pt x="1239" y="830"/>
                    <a:pt x="1241" y="830"/>
                    <a:pt x="1244" y="830"/>
                  </a:cubicBezTo>
                  <a:cubicBezTo>
                    <a:pt x="1245" y="830"/>
                    <a:pt x="1247" y="830"/>
                    <a:pt x="1248" y="830"/>
                  </a:cubicBezTo>
                  <a:cubicBezTo>
                    <a:pt x="1249" y="830"/>
                    <a:pt x="1250" y="830"/>
                    <a:pt x="1252" y="830"/>
                  </a:cubicBezTo>
                  <a:cubicBezTo>
                    <a:pt x="1253" y="830"/>
                    <a:pt x="1253" y="830"/>
                    <a:pt x="1254" y="830"/>
                  </a:cubicBezTo>
                  <a:cubicBezTo>
                    <a:pt x="1259" y="828"/>
                    <a:pt x="1259" y="821"/>
                    <a:pt x="1266" y="821"/>
                  </a:cubicBezTo>
                  <a:cubicBezTo>
                    <a:pt x="1266" y="827"/>
                    <a:pt x="1273" y="832"/>
                    <a:pt x="1274" y="837"/>
                  </a:cubicBezTo>
                  <a:cubicBezTo>
                    <a:pt x="1274" y="838"/>
                    <a:pt x="1272" y="841"/>
                    <a:pt x="1273" y="842"/>
                  </a:cubicBezTo>
                  <a:cubicBezTo>
                    <a:pt x="1275" y="847"/>
                    <a:pt x="1281" y="849"/>
                    <a:pt x="1282" y="854"/>
                  </a:cubicBezTo>
                  <a:cubicBezTo>
                    <a:pt x="1285" y="865"/>
                    <a:pt x="1275" y="876"/>
                    <a:pt x="1278" y="891"/>
                  </a:cubicBezTo>
                  <a:cubicBezTo>
                    <a:pt x="1286" y="899"/>
                    <a:pt x="1295" y="907"/>
                    <a:pt x="1296" y="921"/>
                  </a:cubicBezTo>
                  <a:cubicBezTo>
                    <a:pt x="1302" y="924"/>
                    <a:pt x="1303" y="934"/>
                    <a:pt x="1311" y="940"/>
                  </a:cubicBezTo>
                  <a:cubicBezTo>
                    <a:pt x="1312" y="942"/>
                    <a:pt x="1317" y="943"/>
                    <a:pt x="1319" y="944"/>
                  </a:cubicBezTo>
                  <a:cubicBezTo>
                    <a:pt x="1327" y="949"/>
                    <a:pt x="1330" y="959"/>
                    <a:pt x="1339" y="959"/>
                  </a:cubicBezTo>
                  <a:cubicBezTo>
                    <a:pt x="1341" y="959"/>
                    <a:pt x="1343" y="959"/>
                    <a:pt x="1346" y="957"/>
                  </a:cubicBezTo>
                  <a:cubicBezTo>
                    <a:pt x="1346" y="946"/>
                    <a:pt x="1334" y="941"/>
                    <a:pt x="1332" y="931"/>
                  </a:cubicBezTo>
                  <a:cubicBezTo>
                    <a:pt x="1330" y="926"/>
                    <a:pt x="1333" y="920"/>
                    <a:pt x="1328" y="915"/>
                  </a:cubicBezTo>
                  <a:cubicBezTo>
                    <a:pt x="1319" y="911"/>
                    <a:pt x="1306" y="909"/>
                    <a:pt x="1302" y="900"/>
                  </a:cubicBezTo>
                  <a:cubicBezTo>
                    <a:pt x="1306" y="889"/>
                    <a:pt x="1293" y="890"/>
                    <a:pt x="1291" y="880"/>
                  </a:cubicBezTo>
                  <a:cubicBezTo>
                    <a:pt x="1290" y="879"/>
                    <a:pt x="1293" y="863"/>
                    <a:pt x="1295" y="861"/>
                  </a:cubicBezTo>
                  <a:cubicBezTo>
                    <a:pt x="1298" y="856"/>
                    <a:pt x="1301" y="854"/>
                    <a:pt x="1304" y="854"/>
                  </a:cubicBezTo>
                  <a:cubicBezTo>
                    <a:pt x="1312" y="854"/>
                    <a:pt x="1319" y="864"/>
                    <a:pt x="1324" y="868"/>
                  </a:cubicBezTo>
                  <a:cubicBezTo>
                    <a:pt x="1330" y="873"/>
                    <a:pt x="1338" y="873"/>
                    <a:pt x="1340" y="879"/>
                  </a:cubicBezTo>
                  <a:cubicBezTo>
                    <a:pt x="1337" y="887"/>
                    <a:pt x="1340" y="894"/>
                    <a:pt x="1346" y="895"/>
                  </a:cubicBezTo>
                  <a:cubicBezTo>
                    <a:pt x="1346" y="895"/>
                    <a:pt x="1346" y="895"/>
                    <a:pt x="1347" y="895"/>
                  </a:cubicBezTo>
                  <a:cubicBezTo>
                    <a:pt x="1353" y="895"/>
                    <a:pt x="1358" y="884"/>
                    <a:pt x="1364" y="880"/>
                  </a:cubicBezTo>
                  <a:cubicBezTo>
                    <a:pt x="1374" y="873"/>
                    <a:pt x="1383" y="872"/>
                    <a:pt x="1388" y="868"/>
                  </a:cubicBezTo>
                  <a:cubicBezTo>
                    <a:pt x="1397" y="855"/>
                    <a:pt x="1395" y="836"/>
                    <a:pt x="1385" y="826"/>
                  </a:cubicBezTo>
                  <a:cubicBezTo>
                    <a:pt x="1379" y="821"/>
                    <a:pt x="1371" y="820"/>
                    <a:pt x="1366" y="814"/>
                  </a:cubicBezTo>
                  <a:cubicBezTo>
                    <a:pt x="1363" y="810"/>
                    <a:pt x="1358" y="803"/>
                    <a:pt x="1358" y="799"/>
                  </a:cubicBezTo>
                  <a:cubicBezTo>
                    <a:pt x="1358" y="789"/>
                    <a:pt x="1377" y="778"/>
                    <a:pt x="1388" y="777"/>
                  </a:cubicBezTo>
                  <a:cubicBezTo>
                    <a:pt x="1395" y="779"/>
                    <a:pt x="1392" y="789"/>
                    <a:pt x="1400" y="790"/>
                  </a:cubicBezTo>
                  <a:cubicBezTo>
                    <a:pt x="1405" y="784"/>
                    <a:pt x="1411" y="783"/>
                    <a:pt x="1423" y="781"/>
                  </a:cubicBezTo>
                  <a:cubicBezTo>
                    <a:pt x="1438" y="778"/>
                    <a:pt x="1444" y="766"/>
                    <a:pt x="1458" y="766"/>
                  </a:cubicBezTo>
                  <a:cubicBezTo>
                    <a:pt x="1460" y="766"/>
                    <a:pt x="1463" y="766"/>
                    <a:pt x="1466" y="767"/>
                  </a:cubicBezTo>
                  <a:cubicBezTo>
                    <a:pt x="1475" y="764"/>
                    <a:pt x="1476" y="754"/>
                    <a:pt x="1486" y="751"/>
                  </a:cubicBezTo>
                  <a:cubicBezTo>
                    <a:pt x="1491" y="739"/>
                    <a:pt x="1498" y="734"/>
                    <a:pt x="1507" y="723"/>
                  </a:cubicBezTo>
                  <a:cubicBezTo>
                    <a:pt x="1512" y="717"/>
                    <a:pt x="1527" y="703"/>
                    <a:pt x="1524" y="693"/>
                  </a:cubicBezTo>
                  <a:cubicBezTo>
                    <a:pt x="1523" y="687"/>
                    <a:pt x="1509" y="681"/>
                    <a:pt x="1504" y="671"/>
                  </a:cubicBezTo>
                  <a:cubicBezTo>
                    <a:pt x="1503" y="668"/>
                    <a:pt x="1503" y="664"/>
                    <a:pt x="1502" y="662"/>
                  </a:cubicBezTo>
                  <a:cubicBezTo>
                    <a:pt x="1500" y="658"/>
                    <a:pt x="1494" y="658"/>
                    <a:pt x="1494" y="653"/>
                  </a:cubicBezTo>
                  <a:cubicBezTo>
                    <a:pt x="1495" y="646"/>
                    <a:pt x="1511" y="644"/>
                    <a:pt x="1511" y="639"/>
                  </a:cubicBezTo>
                  <a:cubicBezTo>
                    <a:pt x="1513" y="639"/>
                    <a:pt x="1514" y="639"/>
                    <a:pt x="1516" y="639"/>
                  </a:cubicBezTo>
                  <a:cubicBezTo>
                    <a:pt x="1521" y="639"/>
                    <a:pt x="1524" y="638"/>
                    <a:pt x="1523" y="633"/>
                  </a:cubicBezTo>
                  <a:cubicBezTo>
                    <a:pt x="1519" y="631"/>
                    <a:pt x="1515" y="631"/>
                    <a:pt x="1510" y="631"/>
                  </a:cubicBezTo>
                  <a:cubicBezTo>
                    <a:pt x="1507" y="631"/>
                    <a:pt x="1504" y="631"/>
                    <a:pt x="1501" y="631"/>
                  </a:cubicBezTo>
                  <a:cubicBezTo>
                    <a:pt x="1498" y="631"/>
                    <a:pt x="1495" y="632"/>
                    <a:pt x="1493" y="632"/>
                  </a:cubicBezTo>
                  <a:cubicBezTo>
                    <a:pt x="1483" y="632"/>
                    <a:pt x="1475" y="630"/>
                    <a:pt x="1475" y="619"/>
                  </a:cubicBezTo>
                  <a:cubicBezTo>
                    <a:pt x="1475" y="619"/>
                    <a:pt x="1475" y="619"/>
                    <a:pt x="1475" y="619"/>
                  </a:cubicBezTo>
                  <a:cubicBezTo>
                    <a:pt x="1483" y="619"/>
                    <a:pt x="1488" y="614"/>
                    <a:pt x="1494" y="610"/>
                  </a:cubicBezTo>
                  <a:cubicBezTo>
                    <a:pt x="1499" y="605"/>
                    <a:pt x="1504" y="601"/>
                    <a:pt x="1512" y="601"/>
                  </a:cubicBezTo>
                  <a:cubicBezTo>
                    <a:pt x="1514" y="601"/>
                    <a:pt x="1516" y="601"/>
                    <a:pt x="1518" y="602"/>
                  </a:cubicBezTo>
                  <a:cubicBezTo>
                    <a:pt x="1518" y="609"/>
                    <a:pt x="1509" y="612"/>
                    <a:pt x="1513" y="620"/>
                  </a:cubicBezTo>
                  <a:cubicBezTo>
                    <a:pt x="1520" y="617"/>
                    <a:pt x="1532" y="610"/>
                    <a:pt x="1541" y="610"/>
                  </a:cubicBezTo>
                  <a:cubicBezTo>
                    <a:pt x="1545" y="610"/>
                    <a:pt x="1549" y="612"/>
                    <a:pt x="1552" y="617"/>
                  </a:cubicBezTo>
                  <a:cubicBezTo>
                    <a:pt x="1550" y="619"/>
                    <a:pt x="1549" y="622"/>
                    <a:pt x="1548" y="625"/>
                  </a:cubicBezTo>
                  <a:cubicBezTo>
                    <a:pt x="1560" y="632"/>
                    <a:pt x="1570" y="646"/>
                    <a:pt x="1561" y="660"/>
                  </a:cubicBezTo>
                  <a:cubicBezTo>
                    <a:pt x="1563" y="662"/>
                    <a:pt x="1567" y="663"/>
                    <a:pt x="1570" y="663"/>
                  </a:cubicBezTo>
                  <a:cubicBezTo>
                    <a:pt x="1578" y="663"/>
                    <a:pt x="1588" y="660"/>
                    <a:pt x="1592" y="657"/>
                  </a:cubicBezTo>
                  <a:cubicBezTo>
                    <a:pt x="1588" y="646"/>
                    <a:pt x="1595" y="644"/>
                    <a:pt x="1592" y="634"/>
                  </a:cubicBezTo>
                  <a:cubicBezTo>
                    <a:pt x="1589" y="625"/>
                    <a:pt x="1572" y="622"/>
                    <a:pt x="1574" y="613"/>
                  </a:cubicBezTo>
                  <a:cubicBezTo>
                    <a:pt x="1575" y="610"/>
                    <a:pt x="1580" y="610"/>
                    <a:pt x="1584" y="607"/>
                  </a:cubicBezTo>
                  <a:cubicBezTo>
                    <a:pt x="1585" y="606"/>
                    <a:pt x="1585" y="603"/>
                    <a:pt x="1588" y="601"/>
                  </a:cubicBezTo>
                  <a:cubicBezTo>
                    <a:pt x="1590" y="598"/>
                    <a:pt x="1596" y="596"/>
                    <a:pt x="1599" y="594"/>
                  </a:cubicBezTo>
                  <a:cubicBezTo>
                    <a:pt x="1606" y="586"/>
                    <a:pt x="1607" y="579"/>
                    <a:pt x="1619" y="577"/>
                  </a:cubicBezTo>
                  <a:cubicBezTo>
                    <a:pt x="1624" y="578"/>
                    <a:pt x="1624" y="583"/>
                    <a:pt x="1631" y="583"/>
                  </a:cubicBezTo>
                  <a:cubicBezTo>
                    <a:pt x="1647" y="576"/>
                    <a:pt x="1663" y="569"/>
                    <a:pt x="1668" y="553"/>
                  </a:cubicBezTo>
                  <a:cubicBezTo>
                    <a:pt x="1677" y="551"/>
                    <a:pt x="1677" y="543"/>
                    <a:pt x="1683" y="536"/>
                  </a:cubicBezTo>
                  <a:cubicBezTo>
                    <a:pt x="1689" y="529"/>
                    <a:pt x="1701" y="522"/>
                    <a:pt x="1704" y="515"/>
                  </a:cubicBezTo>
                  <a:cubicBezTo>
                    <a:pt x="1706" y="509"/>
                    <a:pt x="1705" y="503"/>
                    <a:pt x="1705" y="498"/>
                  </a:cubicBezTo>
                  <a:moveTo>
                    <a:pt x="1737" y="498"/>
                  </a:moveTo>
                  <a:cubicBezTo>
                    <a:pt x="1719" y="498"/>
                    <a:pt x="1719" y="498"/>
                    <a:pt x="1719" y="498"/>
                  </a:cubicBezTo>
                  <a:cubicBezTo>
                    <a:pt x="1719" y="502"/>
                    <a:pt x="1719" y="506"/>
                    <a:pt x="1718" y="509"/>
                  </a:cubicBezTo>
                  <a:cubicBezTo>
                    <a:pt x="1716" y="523"/>
                    <a:pt x="1707" y="541"/>
                    <a:pt x="1720" y="548"/>
                  </a:cubicBezTo>
                  <a:cubicBezTo>
                    <a:pt x="1724" y="543"/>
                    <a:pt x="1729" y="543"/>
                    <a:pt x="1736" y="543"/>
                  </a:cubicBezTo>
                  <a:cubicBezTo>
                    <a:pt x="1738" y="534"/>
                    <a:pt x="1714" y="522"/>
                    <a:pt x="1729" y="511"/>
                  </a:cubicBezTo>
                  <a:cubicBezTo>
                    <a:pt x="1734" y="512"/>
                    <a:pt x="1738" y="516"/>
                    <a:pt x="1742" y="516"/>
                  </a:cubicBezTo>
                  <a:cubicBezTo>
                    <a:pt x="1744" y="516"/>
                    <a:pt x="1745" y="516"/>
                    <a:pt x="1747" y="515"/>
                  </a:cubicBezTo>
                  <a:cubicBezTo>
                    <a:pt x="1747" y="509"/>
                    <a:pt x="1739" y="506"/>
                    <a:pt x="1737" y="500"/>
                  </a:cubicBezTo>
                  <a:cubicBezTo>
                    <a:pt x="1737" y="499"/>
                    <a:pt x="1737" y="499"/>
                    <a:pt x="1737" y="498"/>
                  </a:cubicBezTo>
                  <a:moveTo>
                    <a:pt x="3255" y="494"/>
                  </a:moveTo>
                  <a:cubicBezTo>
                    <a:pt x="3252" y="494"/>
                    <a:pt x="3250" y="494"/>
                    <a:pt x="3248" y="496"/>
                  </a:cubicBezTo>
                  <a:cubicBezTo>
                    <a:pt x="3248" y="497"/>
                    <a:pt x="3248" y="497"/>
                    <a:pt x="3249" y="498"/>
                  </a:cubicBezTo>
                  <a:cubicBezTo>
                    <a:pt x="3271" y="498"/>
                    <a:pt x="3271" y="498"/>
                    <a:pt x="3271" y="498"/>
                  </a:cubicBezTo>
                  <a:cubicBezTo>
                    <a:pt x="3266" y="496"/>
                    <a:pt x="3260" y="494"/>
                    <a:pt x="3255" y="494"/>
                  </a:cubicBezTo>
                  <a:moveTo>
                    <a:pt x="2613" y="491"/>
                  </a:moveTo>
                  <a:cubicBezTo>
                    <a:pt x="2612" y="491"/>
                    <a:pt x="2611" y="491"/>
                    <a:pt x="2610" y="491"/>
                  </a:cubicBezTo>
                  <a:cubicBezTo>
                    <a:pt x="2610" y="494"/>
                    <a:pt x="2612" y="496"/>
                    <a:pt x="2614" y="498"/>
                  </a:cubicBezTo>
                  <a:cubicBezTo>
                    <a:pt x="2640" y="498"/>
                    <a:pt x="2640" y="498"/>
                    <a:pt x="2640" y="498"/>
                  </a:cubicBezTo>
                  <a:cubicBezTo>
                    <a:pt x="2633" y="493"/>
                    <a:pt x="2624" y="491"/>
                    <a:pt x="2613" y="491"/>
                  </a:cubicBezTo>
                  <a:moveTo>
                    <a:pt x="3329" y="474"/>
                  </a:moveTo>
                  <a:cubicBezTo>
                    <a:pt x="3329" y="474"/>
                    <a:pt x="3328" y="474"/>
                    <a:pt x="3328" y="474"/>
                  </a:cubicBezTo>
                  <a:cubicBezTo>
                    <a:pt x="3323" y="476"/>
                    <a:pt x="3320" y="480"/>
                    <a:pt x="3317" y="482"/>
                  </a:cubicBezTo>
                  <a:cubicBezTo>
                    <a:pt x="3316" y="489"/>
                    <a:pt x="3312" y="494"/>
                    <a:pt x="3308" y="498"/>
                  </a:cubicBezTo>
                  <a:cubicBezTo>
                    <a:pt x="3334" y="498"/>
                    <a:pt x="3334" y="498"/>
                    <a:pt x="3334" y="498"/>
                  </a:cubicBezTo>
                  <a:cubicBezTo>
                    <a:pt x="3330" y="496"/>
                    <a:pt x="3326" y="494"/>
                    <a:pt x="3324" y="491"/>
                  </a:cubicBezTo>
                  <a:cubicBezTo>
                    <a:pt x="3324" y="483"/>
                    <a:pt x="3333" y="483"/>
                    <a:pt x="3333" y="476"/>
                  </a:cubicBezTo>
                  <a:cubicBezTo>
                    <a:pt x="3331" y="475"/>
                    <a:pt x="3331" y="474"/>
                    <a:pt x="3329" y="474"/>
                  </a:cubicBezTo>
                  <a:moveTo>
                    <a:pt x="208" y="446"/>
                  </a:moveTo>
                  <a:cubicBezTo>
                    <a:pt x="206" y="446"/>
                    <a:pt x="203" y="447"/>
                    <a:pt x="201" y="448"/>
                  </a:cubicBezTo>
                  <a:cubicBezTo>
                    <a:pt x="195" y="451"/>
                    <a:pt x="199" y="456"/>
                    <a:pt x="194" y="460"/>
                  </a:cubicBezTo>
                  <a:cubicBezTo>
                    <a:pt x="192" y="462"/>
                    <a:pt x="187" y="460"/>
                    <a:pt x="185" y="462"/>
                  </a:cubicBezTo>
                  <a:cubicBezTo>
                    <a:pt x="179" y="470"/>
                    <a:pt x="173" y="493"/>
                    <a:pt x="187" y="494"/>
                  </a:cubicBezTo>
                  <a:cubicBezTo>
                    <a:pt x="188" y="494"/>
                    <a:pt x="188" y="494"/>
                    <a:pt x="188" y="494"/>
                  </a:cubicBezTo>
                  <a:cubicBezTo>
                    <a:pt x="192" y="494"/>
                    <a:pt x="200" y="492"/>
                    <a:pt x="204" y="491"/>
                  </a:cubicBezTo>
                  <a:cubicBezTo>
                    <a:pt x="212" y="488"/>
                    <a:pt x="218" y="484"/>
                    <a:pt x="223" y="480"/>
                  </a:cubicBezTo>
                  <a:cubicBezTo>
                    <a:pt x="225" y="472"/>
                    <a:pt x="226" y="466"/>
                    <a:pt x="227" y="458"/>
                  </a:cubicBezTo>
                  <a:cubicBezTo>
                    <a:pt x="225" y="452"/>
                    <a:pt x="217" y="446"/>
                    <a:pt x="208" y="446"/>
                  </a:cubicBezTo>
                  <a:moveTo>
                    <a:pt x="477" y="415"/>
                  </a:moveTo>
                  <a:cubicBezTo>
                    <a:pt x="469" y="415"/>
                    <a:pt x="468" y="425"/>
                    <a:pt x="470" y="429"/>
                  </a:cubicBezTo>
                  <a:cubicBezTo>
                    <a:pt x="471" y="430"/>
                    <a:pt x="471" y="430"/>
                    <a:pt x="472" y="430"/>
                  </a:cubicBezTo>
                  <a:cubicBezTo>
                    <a:pt x="480" y="430"/>
                    <a:pt x="479" y="420"/>
                    <a:pt x="478" y="415"/>
                  </a:cubicBezTo>
                  <a:cubicBezTo>
                    <a:pt x="477" y="415"/>
                    <a:pt x="477" y="415"/>
                    <a:pt x="477" y="415"/>
                  </a:cubicBezTo>
                  <a:moveTo>
                    <a:pt x="217" y="407"/>
                  </a:moveTo>
                  <a:cubicBezTo>
                    <a:pt x="212" y="407"/>
                    <a:pt x="209" y="412"/>
                    <a:pt x="208" y="417"/>
                  </a:cubicBezTo>
                  <a:cubicBezTo>
                    <a:pt x="211" y="418"/>
                    <a:pt x="213" y="419"/>
                    <a:pt x="216" y="419"/>
                  </a:cubicBezTo>
                  <a:cubicBezTo>
                    <a:pt x="217" y="419"/>
                    <a:pt x="218" y="419"/>
                    <a:pt x="218" y="419"/>
                  </a:cubicBezTo>
                  <a:cubicBezTo>
                    <a:pt x="219" y="416"/>
                    <a:pt x="221" y="413"/>
                    <a:pt x="222" y="410"/>
                  </a:cubicBezTo>
                  <a:cubicBezTo>
                    <a:pt x="220" y="408"/>
                    <a:pt x="218" y="407"/>
                    <a:pt x="217" y="407"/>
                  </a:cubicBezTo>
                  <a:moveTo>
                    <a:pt x="517" y="400"/>
                  </a:moveTo>
                  <a:cubicBezTo>
                    <a:pt x="511" y="400"/>
                    <a:pt x="503" y="408"/>
                    <a:pt x="517" y="411"/>
                  </a:cubicBezTo>
                  <a:cubicBezTo>
                    <a:pt x="518" y="410"/>
                    <a:pt x="518" y="410"/>
                    <a:pt x="519" y="410"/>
                  </a:cubicBezTo>
                  <a:cubicBezTo>
                    <a:pt x="519" y="410"/>
                    <a:pt x="520" y="410"/>
                    <a:pt x="520" y="410"/>
                  </a:cubicBezTo>
                  <a:cubicBezTo>
                    <a:pt x="522" y="403"/>
                    <a:pt x="520" y="400"/>
                    <a:pt x="517" y="400"/>
                  </a:cubicBezTo>
                  <a:moveTo>
                    <a:pt x="252" y="396"/>
                  </a:moveTo>
                  <a:cubicBezTo>
                    <a:pt x="252" y="396"/>
                    <a:pt x="252" y="396"/>
                    <a:pt x="252" y="396"/>
                  </a:cubicBezTo>
                  <a:cubicBezTo>
                    <a:pt x="253" y="404"/>
                    <a:pt x="245" y="408"/>
                    <a:pt x="234" y="408"/>
                  </a:cubicBezTo>
                  <a:cubicBezTo>
                    <a:pt x="233" y="417"/>
                    <a:pt x="216" y="417"/>
                    <a:pt x="218" y="426"/>
                  </a:cubicBezTo>
                  <a:cubicBezTo>
                    <a:pt x="219" y="426"/>
                    <a:pt x="220" y="426"/>
                    <a:pt x="220" y="426"/>
                  </a:cubicBezTo>
                  <a:cubicBezTo>
                    <a:pt x="222" y="426"/>
                    <a:pt x="223" y="425"/>
                    <a:pt x="224" y="424"/>
                  </a:cubicBezTo>
                  <a:cubicBezTo>
                    <a:pt x="224" y="423"/>
                    <a:pt x="225" y="422"/>
                    <a:pt x="227" y="422"/>
                  </a:cubicBezTo>
                  <a:cubicBezTo>
                    <a:pt x="227" y="422"/>
                    <a:pt x="227" y="422"/>
                    <a:pt x="227" y="422"/>
                  </a:cubicBezTo>
                  <a:cubicBezTo>
                    <a:pt x="232" y="428"/>
                    <a:pt x="220" y="434"/>
                    <a:pt x="223" y="444"/>
                  </a:cubicBezTo>
                  <a:cubicBezTo>
                    <a:pt x="231" y="454"/>
                    <a:pt x="254" y="451"/>
                    <a:pt x="256" y="467"/>
                  </a:cubicBezTo>
                  <a:cubicBezTo>
                    <a:pt x="256" y="474"/>
                    <a:pt x="240" y="469"/>
                    <a:pt x="237" y="474"/>
                  </a:cubicBezTo>
                  <a:cubicBezTo>
                    <a:pt x="236" y="479"/>
                    <a:pt x="240" y="479"/>
                    <a:pt x="239" y="482"/>
                  </a:cubicBezTo>
                  <a:cubicBezTo>
                    <a:pt x="238" y="484"/>
                    <a:pt x="234" y="485"/>
                    <a:pt x="232" y="486"/>
                  </a:cubicBezTo>
                  <a:cubicBezTo>
                    <a:pt x="233" y="491"/>
                    <a:pt x="240" y="489"/>
                    <a:pt x="241" y="494"/>
                  </a:cubicBezTo>
                  <a:cubicBezTo>
                    <a:pt x="240" y="496"/>
                    <a:pt x="239" y="497"/>
                    <a:pt x="238" y="498"/>
                  </a:cubicBezTo>
                  <a:cubicBezTo>
                    <a:pt x="293" y="498"/>
                    <a:pt x="293" y="498"/>
                    <a:pt x="293" y="498"/>
                  </a:cubicBezTo>
                  <a:cubicBezTo>
                    <a:pt x="300" y="495"/>
                    <a:pt x="304" y="490"/>
                    <a:pt x="304" y="481"/>
                  </a:cubicBezTo>
                  <a:cubicBezTo>
                    <a:pt x="296" y="474"/>
                    <a:pt x="281" y="473"/>
                    <a:pt x="283" y="458"/>
                  </a:cubicBezTo>
                  <a:cubicBezTo>
                    <a:pt x="275" y="453"/>
                    <a:pt x="256" y="444"/>
                    <a:pt x="257" y="436"/>
                  </a:cubicBezTo>
                  <a:cubicBezTo>
                    <a:pt x="258" y="428"/>
                    <a:pt x="271" y="433"/>
                    <a:pt x="270" y="422"/>
                  </a:cubicBezTo>
                  <a:cubicBezTo>
                    <a:pt x="269" y="421"/>
                    <a:pt x="266" y="421"/>
                    <a:pt x="264" y="421"/>
                  </a:cubicBezTo>
                  <a:cubicBezTo>
                    <a:pt x="262" y="421"/>
                    <a:pt x="261" y="421"/>
                    <a:pt x="260" y="421"/>
                  </a:cubicBezTo>
                  <a:cubicBezTo>
                    <a:pt x="258" y="421"/>
                    <a:pt x="257" y="421"/>
                    <a:pt x="255" y="421"/>
                  </a:cubicBezTo>
                  <a:cubicBezTo>
                    <a:pt x="252" y="421"/>
                    <a:pt x="249" y="421"/>
                    <a:pt x="247" y="419"/>
                  </a:cubicBezTo>
                  <a:cubicBezTo>
                    <a:pt x="254" y="412"/>
                    <a:pt x="254" y="405"/>
                    <a:pt x="262" y="400"/>
                  </a:cubicBezTo>
                  <a:cubicBezTo>
                    <a:pt x="258" y="399"/>
                    <a:pt x="256" y="396"/>
                    <a:pt x="252" y="396"/>
                  </a:cubicBezTo>
                  <a:moveTo>
                    <a:pt x="489" y="385"/>
                  </a:moveTo>
                  <a:cubicBezTo>
                    <a:pt x="487" y="385"/>
                    <a:pt x="484" y="386"/>
                    <a:pt x="484" y="389"/>
                  </a:cubicBezTo>
                  <a:cubicBezTo>
                    <a:pt x="484" y="391"/>
                    <a:pt x="487" y="392"/>
                    <a:pt x="489" y="392"/>
                  </a:cubicBezTo>
                  <a:cubicBezTo>
                    <a:pt x="491" y="392"/>
                    <a:pt x="492" y="391"/>
                    <a:pt x="493" y="391"/>
                  </a:cubicBezTo>
                  <a:cubicBezTo>
                    <a:pt x="494" y="388"/>
                    <a:pt x="494" y="389"/>
                    <a:pt x="493" y="386"/>
                  </a:cubicBezTo>
                  <a:cubicBezTo>
                    <a:pt x="492" y="385"/>
                    <a:pt x="491" y="385"/>
                    <a:pt x="489" y="385"/>
                  </a:cubicBezTo>
                  <a:moveTo>
                    <a:pt x="270" y="382"/>
                  </a:moveTo>
                  <a:cubicBezTo>
                    <a:pt x="267" y="382"/>
                    <a:pt x="265" y="385"/>
                    <a:pt x="265" y="388"/>
                  </a:cubicBezTo>
                  <a:cubicBezTo>
                    <a:pt x="265" y="391"/>
                    <a:pt x="268" y="394"/>
                    <a:pt x="273" y="394"/>
                  </a:cubicBezTo>
                  <a:cubicBezTo>
                    <a:pt x="274" y="394"/>
                    <a:pt x="275" y="394"/>
                    <a:pt x="276" y="394"/>
                  </a:cubicBezTo>
                  <a:cubicBezTo>
                    <a:pt x="278" y="391"/>
                    <a:pt x="278" y="387"/>
                    <a:pt x="276" y="384"/>
                  </a:cubicBezTo>
                  <a:cubicBezTo>
                    <a:pt x="274" y="383"/>
                    <a:pt x="272" y="382"/>
                    <a:pt x="270" y="382"/>
                  </a:cubicBezTo>
                  <a:moveTo>
                    <a:pt x="3064" y="335"/>
                  </a:moveTo>
                  <a:cubicBezTo>
                    <a:pt x="3059" y="335"/>
                    <a:pt x="3053" y="337"/>
                    <a:pt x="3051" y="340"/>
                  </a:cubicBezTo>
                  <a:cubicBezTo>
                    <a:pt x="3050" y="345"/>
                    <a:pt x="3054" y="347"/>
                    <a:pt x="3058" y="347"/>
                  </a:cubicBezTo>
                  <a:cubicBezTo>
                    <a:pt x="3064" y="347"/>
                    <a:pt x="3071" y="344"/>
                    <a:pt x="3072" y="339"/>
                  </a:cubicBezTo>
                  <a:cubicBezTo>
                    <a:pt x="3070" y="336"/>
                    <a:pt x="3067" y="335"/>
                    <a:pt x="3064" y="335"/>
                  </a:cubicBezTo>
                  <a:moveTo>
                    <a:pt x="3034" y="302"/>
                  </a:moveTo>
                  <a:cubicBezTo>
                    <a:pt x="3033" y="302"/>
                    <a:pt x="3033" y="302"/>
                    <a:pt x="3032" y="302"/>
                  </a:cubicBezTo>
                  <a:cubicBezTo>
                    <a:pt x="3028" y="309"/>
                    <a:pt x="3023" y="320"/>
                    <a:pt x="3025" y="328"/>
                  </a:cubicBezTo>
                  <a:cubicBezTo>
                    <a:pt x="3031" y="331"/>
                    <a:pt x="3036" y="333"/>
                    <a:pt x="3043" y="335"/>
                  </a:cubicBezTo>
                  <a:cubicBezTo>
                    <a:pt x="3049" y="331"/>
                    <a:pt x="3047" y="326"/>
                    <a:pt x="3054" y="325"/>
                  </a:cubicBezTo>
                  <a:cubicBezTo>
                    <a:pt x="3055" y="325"/>
                    <a:pt x="3056" y="324"/>
                    <a:pt x="3057" y="324"/>
                  </a:cubicBezTo>
                  <a:cubicBezTo>
                    <a:pt x="3060" y="324"/>
                    <a:pt x="3064" y="326"/>
                    <a:pt x="3068" y="327"/>
                  </a:cubicBezTo>
                  <a:cubicBezTo>
                    <a:pt x="3071" y="328"/>
                    <a:pt x="3075" y="329"/>
                    <a:pt x="3078" y="329"/>
                  </a:cubicBezTo>
                  <a:cubicBezTo>
                    <a:pt x="3082" y="329"/>
                    <a:pt x="3085" y="327"/>
                    <a:pt x="3085" y="318"/>
                  </a:cubicBezTo>
                  <a:cubicBezTo>
                    <a:pt x="3068" y="313"/>
                    <a:pt x="3056" y="302"/>
                    <a:pt x="3034" y="302"/>
                  </a:cubicBezTo>
                  <a:moveTo>
                    <a:pt x="55" y="302"/>
                  </a:moveTo>
                  <a:cubicBezTo>
                    <a:pt x="53" y="302"/>
                    <a:pt x="51" y="302"/>
                    <a:pt x="50" y="302"/>
                  </a:cubicBezTo>
                  <a:cubicBezTo>
                    <a:pt x="50" y="306"/>
                    <a:pt x="52" y="307"/>
                    <a:pt x="53" y="309"/>
                  </a:cubicBezTo>
                  <a:cubicBezTo>
                    <a:pt x="49" y="313"/>
                    <a:pt x="40" y="314"/>
                    <a:pt x="37" y="319"/>
                  </a:cubicBezTo>
                  <a:cubicBezTo>
                    <a:pt x="37" y="322"/>
                    <a:pt x="37" y="322"/>
                    <a:pt x="37" y="322"/>
                  </a:cubicBezTo>
                  <a:cubicBezTo>
                    <a:pt x="37" y="325"/>
                    <a:pt x="44" y="324"/>
                    <a:pt x="45" y="327"/>
                  </a:cubicBezTo>
                  <a:cubicBezTo>
                    <a:pt x="44" y="330"/>
                    <a:pt x="42" y="330"/>
                    <a:pt x="43" y="333"/>
                  </a:cubicBezTo>
                  <a:cubicBezTo>
                    <a:pt x="44" y="333"/>
                    <a:pt x="45" y="333"/>
                    <a:pt x="45" y="333"/>
                  </a:cubicBezTo>
                  <a:cubicBezTo>
                    <a:pt x="46" y="333"/>
                    <a:pt x="47" y="333"/>
                    <a:pt x="48" y="333"/>
                  </a:cubicBezTo>
                  <a:cubicBezTo>
                    <a:pt x="49" y="333"/>
                    <a:pt x="50" y="333"/>
                    <a:pt x="51" y="333"/>
                  </a:cubicBezTo>
                  <a:cubicBezTo>
                    <a:pt x="54" y="333"/>
                    <a:pt x="57" y="333"/>
                    <a:pt x="58" y="336"/>
                  </a:cubicBezTo>
                  <a:cubicBezTo>
                    <a:pt x="55" y="338"/>
                    <a:pt x="55" y="343"/>
                    <a:pt x="58" y="345"/>
                  </a:cubicBezTo>
                  <a:cubicBezTo>
                    <a:pt x="59" y="345"/>
                    <a:pt x="61" y="345"/>
                    <a:pt x="63" y="345"/>
                  </a:cubicBezTo>
                  <a:cubicBezTo>
                    <a:pt x="68" y="345"/>
                    <a:pt x="74" y="346"/>
                    <a:pt x="79" y="347"/>
                  </a:cubicBezTo>
                  <a:cubicBezTo>
                    <a:pt x="85" y="348"/>
                    <a:pt x="91" y="350"/>
                    <a:pt x="96" y="350"/>
                  </a:cubicBezTo>
                  <a:cubicBezTo>
                    <a:pt x="101" y="350"/>
                    <a:pt x="107" y="348"/>
                    <a:pt x="111" y="343"/>
                  </a:cubicBezTo>
                  <a:cubicBezTo>
                    <a:pt x="129" y="342"/>
                    <a:pt x="137" y="334"/>
                    <a:pt x="149" y="328"/>
                  </a:cubicBezTo>
                  <a:cubicBezTo>
                    <a:pt x="145" y="319"/>
                    <a:pt x="139" y="312"/>
                    <a:pt x="131" y="307"/>
                  </a:cubicBezTo>
                  <a:cubicBezTo>
                    <a:pt x="127" y="308"/>
                    <a:pt x="124" y="308"/>
                    <a:pt x="120" y="308"/>
                  </a:cubicBezTo>
                  <a:cubicBezTo>
                    <a:pt x="117" y="308"/>
                    <a:pt x="114" y="308"/>
                    <a:pt x="111" y="308"/>
                  </a:cubicBezTo>
                  <a:cubicBezTo>
                    <a:pt x="108" y="308"/>
                    <a:pt x="105" y="307"/>
                    <a:pt x="102" y="307"/>
                  </a:cubicBezTo>
                  <a:cubicBezTo>
                    <a:pt x="99" y="307"/>
                    <a:pt x="97" y="308"/>
                    <a:pt x="94" y="308"/>
                  </a:cubicBezTo>
                  <a:cubicBezTo>
                    <a:pt x="84" y="310"/>
                    <a:pt x="84" y="319"/>
                    <a:pt x="76" y="321"/>
                  </a:cubicBezTo>
                  <a:cubicBezTo>
                    <a:pt x="67" y="317"/>
                    <a:pt x="66" y="306"/>
                    <a:pt x="58" y="302"/>
                  </a:cubicBezTo>
                  <a:cubicBezTo>
                    <a:pt x="57" y="302"/>
                    <a:pt x="56" y="302"/>
                    <a:pt x="55" y="302"/>
                  </a:cubicBezTo>
                  <a:moveTo>
                    <a:pt x="433" y="279"/>
                  </a:moveTo>
                  <a:cubicBezTo>
                    <a:pt x="423" y="279"/>
                    <a:pt x="412" y="283"/>
                    <a:pt x="416" y="292"/>
                  </a:cubicBezTo>
                  <a:cubicBezTo>
                    <a:pt x="421" y="291"/>
                    <a:pt x="426" y="289"/>
                    <a:pt x="432" y="289"/>
                  </a:cubicBezTo>
                  <a:cubicBezTo>
                    <a:pt x="434" y="286"/>
                    <a:pt x="435" y="282"/>
                    <a:pt x="433" y="279"/>
                  </a:cubicBezTo>
                  <a:moveTo>
                    <a:pt x="3732" y="279"/>
                  </a:moveTo>
                  <a:cubicBezTo>
                    <a:pt x="3725" y="281"/>
                    <a:pt x="3718" y="281"/>
                    <a:pt x="3710" y="281"/>
                  </a:cubicBezTo>
                  <a:cubicBezTo>
                    <a:pt x="3709" y="281"/>
                    <a:pt x="3709" y="281"/>
                    <a:pt x="3708" y="281"/>
                  </a:cubicBezTo>
                  <a:cubicBezTo>
                    <a:pt x="3707" y="281"/>
                    <a:pt x="3706" y="281"/>
                    <a:pt x="3705" y="281"/>
                  </a:cubicBezTo>
                  <a:cubicBezTo>
                    <a:pt x="3692" y="281"/>
                    <a:pt x="3679" y="281"/>
                    <a:pt x="3673" y="289"/>
                  </a:cubicBezTo>
                  <a:cubicBezTo>
                    <a:pt x="3668" y="287"/>
                    <a:pt x="3667" y="281"/>
                    <a:pt x="3660" y="281"/>
                  </a:cubicBezTo>
                  <a:cubicBezTo>
                    <a:pt x="3660" y="281"/>
                    <a:pt x="3659" y="281"/>
                    <a:pt x="3659" y="281"/>
                  </a:cubicBezTo>
                  <a:cubicBezTo>
                    <a:pt x="3655" y="287"/>
                    <a:pt x="3647" y="290"/>
                    <a:pt x="3645" y="298"/>
                  </a:cubicBezTo>
                  <a:cubicBezTo>
                    <a:pt x="3649" y="304"/>
                    <a:pt x="3655" y="310"/>
                    <a:pt x="3663" y="314"/>
                  </a:cubicBezTo>
                  <a:cubicBezTo>
                    <a:pt x="3661" y="316"/>
                    <a:pt x="3658" y="318"/>
                    <a:pt x="3659" y="324"/>
                  </a:cubicBezTo>
                  <a:cubicBezTo>
                    <a:pt x="3661" y="325"/>
                    <a:pt x="3662" y="325"/>
                    <a:pt x="3664" y="325"/>
                  </a:cubicBezTo>
                  <a:cubicBezTo>
                    <a:pt x="3670" y="325"/>
                    <a:pt x="3673" y="319"/>
                    <a:pt x="3679" y="318"/>
                  </a:cubicBezTo>
                  <a:cubicBezTo>
                    <a:pt x="3683" y="320"/>
                    <a:pt x="3688" y="321"/>
                    <a:pt x="3692" y="321"/>
                  </a:cubicBezTo>
                  <a:cubicBezTo>
                    <a:pt x="3701" y="321"/>
                    <a:pt x="3710" y="318"/>
                    <a:pt x="3717" y="316"/>
                  </a:cubicBezTo>
                  <a:cubicBezTo>
                    <a:pt x="3733" y="313"/>
                    <a:pt x="3754" y="314"/>
                    <a:pt x="3758" y="301"/>
                  </a:cubicBezTo>
                  <a:cubicBezTo>
                    <a:pt x="3751" y="292"/>
                    <a:pt x="3742" y="285"/>
                    <a:pt x="3732" y="279"/>
                  </a:cubicBezTo>
                  <a:moveTo>
                    <a:pt x="3132" y="261"/>
                  </a:moveTo>
                  <a:cubicBezTo>
                    <a:pt x="3126" y="261"/>
                    <a:pt x="3117" y="266"/>
                    <a:pt x="3114" y="270"/>
                  </a:cubicBezTo>
                  <a:cubicBezTo>
                    <a:pt x="3113" y="277"/>
                    <a:pt x="3115" y="281"/>
                    <a:pt x="3122" y="282"/>
                  </a:cubicBezTo>
                  <a:cubicBezTo>
                    <a:pt x="3127" y="277"/>
                    <a:pt x="3141" y="274"/>
                    <a:pt x="3138" y="265"/>
                  </a:cubicBezTo>
                  <a:cubicBezTo>
                    <a:pt x="3137" y="262"/>
                    <a:pt x="3135" y="261"/>
                    <a:pt x="3132" y="261"/>
                  </a:cubicBezTo>
                  <a:moveTo>
                    <a:pt x="465" y="257"/>
                  </a:moveTo>
                  <a:cubicBezTo>
                    <a:pt x="464" y="257"/>
                    <a:pt x="464" y="257"/>
                    <a:pt x="463" y="257"/>
                  </a:cubicBezTo>
                  <a:cubicBezTo>
                    <a:pt x="461" y="259"/>
                    <a:pt x="459" y="262"/>
                    <a:pt x="459" y="265"/>
                  </a:cubicBezTo>
                  <a:cubicBezTo>
                    <a:pt x="460" y="266"/>
                    <a:pt x="460" y="266"/>
                    <a:pt x="461" y="266"/>
                  </a:cubicBezTo>
                  <a:cubicBezTo>
                    <a:pt x="466" y="266"/>
                    <a:pt x="468" y="262"/>
                    <a:pt x="469" y="259"/>
                  </a:cubicBezTo>
                  <a:cubicBezTo>
                    <a:pt x="467" y="259"/>
                    <a:pt x="467" y="257"/>
                    <a:pt x="465" y="257"/>
                  </a:cubicBezTo>
                  <a:moveTo>
                    <a:pt x="785" y="256"/>
                  </a:moveTo>
                  <a:cubicBezTo>
                    <a:pt x="784" y="256"/>
                    <a:pt x="782" y="256"/>
                    <a:pt x="781" y="256"/>
                  </a:cubicBezTo>
                  <a:cubicBezTo>
                    <a:pt x="768" y="259"/>
                    <a:pt x="773" y="275"/>
                    <a:pt x="783" y="275"/>
                  </a:cubicBezTo>
                  <a:cubicBezTo>
                    <a:pt x="783" y="275"/>
                    <a:pt x="783" y="275"/>
                    <a:pt x="783" y="275"/>
                  </a:cubicBezTo>
                  <a:cubicBezTo>
                    <a:pt x="793" y="274"/>
                    <a:pt x="798" y="256"/>
                    <a:pt x="785" y="256"/>
                  </a:cubicBezTo>
                  <a:moveTo>
                    <a:pt x="489" y="245"/>
                  </a:moveTo>
                  <a:cubicBezTo>
                    <a:pt x="484" y="245"/>
                    <a:pt x="481" y="249"/>
                    <a:pt x="479" y="252"/>
                  </a:cubicBezTo>
                  <a:cubicBezTo>
                    <a:pt x="480" y="254"/>
                    <a:pt x="482" y="254"/>
                    <a:pt x="484" y="254"/>
                  </a:cubicBezTo>
                  <a:cubicBezTo>
                    <a:pt x="488" y="254"/>
                    <a:pt x="493" y="250"/>
                    <a:pt x="492" y="246"/>
                  </a:cubicBezTo>
                  <a:cubicBezTo>
                    <a:pt x="491" y="245"/>
                    <a:pt x="490" y="245"/>
                    <a:pt x="489" y="245"/>
                  </a:cubicBezTo>
                  <a:moveTo>
                    <a:pt x="2912" y="241"/>
                  </a:moveTo>
                  <a:cubicBezTo>
                    <a:pt x="2904" y="241"/>
                    <a:pt x="2897" y="244"/>
                    <a:pt x="2896" y="252"/>
                  </a:cubicBezTo>
                  <a:cubicBezTo>
                    <a:pt x="2906" y="253"/>
                    <a:pt x="2916" y="258"/>
                    <a:pt x="2926" y="258"/>
                  </a:cubicBezTo>
                  <a:cubicBezTo>
                    <a:pt x="2930" y="258"/>
                    <a:pt x="2934" y="257"/>
                    <a:pt x="2938" y="254"/>
                  </a:cubicBezTo>
                  <a:cubicBezTo>
                    <a:pt x="2936" y="247"/>
                    <a:pt x="2923" y="241"/>
                    <a:pt x="2912" y="241"/>
                  </a:cubicBezTo>
                  <a:moveTo>
                    <a:pt x="23" y="237"/>
                  </a:moveTo>
                  <a:cubicBezTo>
                    <a:pt x="16" y="237"/>
                    <a:pt x="6" y="240"/>
                    <a:pt x="0" y="241"/>
                  </a:cubicBezTo>
                  <a:cubicBezTo>
                    <a:pt x="2" y="247"/>
                    <a:pt x="8" y="249"/>
                    <a:pt x="15" y="249"/>
                  </a:cubicBezTo>
                  <a:cubicBezTo>
                    <a:pt x="22" y="249"/>
                    <a:pt x="30" y="247"/>
                    <a:pt x="33" y="243"/>
                  </a:cubicBezTo>
                  <a:cubicBezTo>
                    <a:pt x="32" y="239"/>
                    <a:pt x="28" y="237"/>
                    <a:pt x="23" y="237"/>
                  </a:cubicBezTo>
                  <a:moveTo>
                    <a:pt x="2951" y="212"/>
                  </a:moveTo>
                  <a:cubicBezTo>
                    <a:pt x="2938" y="212"/>
                    <a:pt x="2927" y="214"/>
                    <a:pt x="2926" y="223"/>
                  </a:cubicBezTo>
                  <a:cubicBezTo>
                    <a:pt x="2925" y="227"/>
                    <a:pt x="2931" y="233"/>
                    <a:pt x="2929" y="239"/>
                  </a:cubicBezTo>
                  <a:cubicBezTo>
                    <a:pt x="2936" y="241"/>
                    <a:pt x="2946" y="241"/>
                    <a:pt x="2951" y="246"/>
                  </a:cubicBezTo>
                  <a:cubicBezTo>
                    <a:pt x="2951" y="250"/>
                    <a:pt x="2944" y="248"/>
                    <a:pt x="2946" y="253"/>
                  </a:cubicBezTo>
                  <a:cubicBezTo>
                    <a:pt x="2946" y="257"/>
                    <a:pt x="2953" y="255"/>
                    <a:pt x="2952" y="260"/>
                  </a:cubicBezTo>
                  <a:cubicBezTo>
                    <a:pt x="2949" y="264"/>
                    <a:pt x="2940" y="264"/>
                    <a:pt x="2938" y="269"/>
                  </a:cubicBezTo>
                  <a:cubicBezTo>
                    <a:pt x="2939" y="273"/>
                    <a:pt x="2943" y="282"/>
                    <a:pt x="2935" y="282"/>
                  </a:cubicBezTo>
                  <a:cubicBezTo>
                    <a:pt x="2935" y="282"/>
                    <a:pt x="2934" y="282"/>
                    <a:pt x="2933" y="282"/>
                  </a:cubicBezTo>
                  <a:cubicBezTo>
                    <a:pt x="2929" y="279"/>
                    <a:pt x="2931" y="271"/>
                    <a:pt x="2929" y="266"/>
                  </a:cubicBezTo>
                  <a:cubicBezTo>
                    <a:pt x="2927" y="266"/>
                    <a:pt x="2925" y="265"/>
                    <a:pt x="2923" y="265"/>
                  </a:cubicBezTo>
                  <a:cubicBezTo>
                    <a:pt x="2922" y="265"/>
                    <a:pt x="2922" y="265"/>
                    <a:pt x="2921" y="265"/>
                  </a:cubicBezTo>
                  <a:cubicBezTo>
                    <a:pt x="2917" y="267"/>
                    <a:pt x="2920" y="274"/>
                    <a:pt x="2915" y="274"/>
                  </a:cubicBezTo>
                  <a:cubicBezTo>
                    <a:pt x="2915" y="274"/>
                    <a:pt x="2915" y="274"/>
                    <a:pt x="2915" y="274"/>
                  </a:cubicBezTo>
                  <a:cubicBezTo>
                    <a:pt x="2909" y="273"/>
                    <a:pt x="2909" y="268"/>
                    <a:pt x="2903" y="267"/>
                  </a:cubicBezTo>
                  <a:cubicBezTo>
                    <a:pt x="2898" y="270"/>
                    <a:pt x="2893" y="271"/>
                    <a:pt x="2887" y="271"/>
                  </a:cubicBezTo>
                  <a:cubicBezTo>
                    <a:pt x="2880" y="271"/>
                    <a:pt x="2872" y="270"/>
                    <a:pt x="2865" y="268"/>
                  </a:cubicBezTo>
                  <a:cubicBezTo>
                    <a:pt x="2858" y="267"/>
                    <a:pt x="2851" y="265"/>
                    <a:pt x="2845" y="265"/>
                  </a:cubicBezTo>
                  <a:cubicBezTo>
                    <a:pt x="2844" y="265"/>
                    <a:pt x="2843" y="265"/>
                    <a:pt x="2843" y="265"/>
                  </a:cubicBezTo>
                  <a:cubicBezTo>
                    <a:pt x="2837" y="263"/>
                    <a:pt x="2835" y="257"/>
                    <a:pt x="2828" y="255"/>
                  </a:cubicBezTo>
                  <a:cubicBezTo>
                    <a:pt x="2821" y="260"/>
                    <a:pt x="2811" y="258"/>
                    <a:pt x="2807" y="264"/>
                  </a:cubicBezTo>
                  <a:cubicBezTo>
                    <a:pt x="2808" y="266"/>
                    <a:pt x="2810" y="267"/>
                    <a:pt x="2812" y="267"/>
                  </a:cubicBezTo>
                  <a:cubicBezTo>
                    <a:pt x="2814" y="267"/>
                    <a:pt x="2816" y="266"/>
                    <a:pt x="2818" y="265"/>
                  </a:cubicBezTo>
                  <a:cubicBezTo>
                    <a:pt x="2821" y="264"/>
                    <a:pt x="2823" y="263"/>
                    <a:pt x="2825" y="263"/>
                  </a:cubicBezTo>
                  <a:cubicBezTo>
                    <a:pt x="2826" y="263"/>
                    <a:pt x="2827" y="263"/>
                    <a:pt x="2828" y="264"/>
                  </a:cubicBezTo>
                  <a:cubicBezTo>
                    <a:pt x="2825" y="269"/>
                    <a:pt x="2818" y="270"/>
                    <a:pt x="2813" y="272"/>
                  </a:cubicBezTo>
                  <a:cubicBezTo>
                    <a:pt x="2817" y="276"/>
                    <a:pt x="2823" y="288"/>
                    <a:pt x="2810" y="288"/>
                  </a:cubicBezTo>
                  <a:cubicBezTo>
                    <a:pt x="2809" y="288"/>
                    <a:pt x="2809" y="288"/>
                    <a:pt x="2808" y="288"/>
                  </a:cubicBezTo>
                  <a:cubicBezTo>
                    <a:pt x="2805" y="284"/>
                    <a:pt x="2810" y="280"/>
                    <a:pt x="2807" y="277"/>
                  </a:cubicBezTo>
                  <a:cubicBezTo>
                    <a:pt x="2801" y="275"/>
                    <a:pt x="2797" y="268"/>
                    <a:pt x="2788" y="268"/>
                  </a:cubicBezTo>
                  <a:cubicBezTo>
                    <a:pt x="2788" y="268"/>
                    <a:pt x="2788" y="268"/>
                    <a:pt x="2788" y="268"/>
                  </a:cubicBezTo>
                  <a:cubicBezTo>
                    <a:pt x="2785" y="268"/>
                    <a:pt x="2780" y="271"/>
                    <a:pt x="2776" y="272"/>
                  </a:cubicBezTo>
                  <a:cubicBezTo>
                    <a:pt x="2772" y="272"/>
                    <a:pt x="2768" y="273"/>
                    <a:pt x="2764" y="273"/>
                  </a:cubicBezTo>
                  <a:cubicBezTo>
                    <a:pt x="2756" y="273"/>
                    <a:pt x="2748" y="272"/>
                    <a:pt x="2742" y="269"/>
                  </a:cubicBezTo>
                  <a:cubicBezTo>
                    <a:pt x="2741" y="264"/>
                    <a:pt x="2747" y="265"/>
                    <a:pt x="2747" y="262"/>
                  </a:cubicBezTo>
                  <a:cubicBezTo>
                    <a:pt x="2744" y="258"/>
                    <a:pt x="2741" y="257"/>
                    <a:pt x="2738" y="257"/>
                  </a:cubicBezTo>
                  <a:cubicBezTo>
                    <a:pt x="2734" y="257"/>
                    <a:pt x="2731" y="258"/>
                    <a:pt x="2727" y="258"/>
                  </a:cubicBezTo>
                  <a:cubicBezTo>
                    <a:pt x="2727" y="258"/>
                    <a:pt x="2727" y="258"/>
                    <a:pt x="2727" y="258"/>
                  </a:cubicBezTo>
                  <a:cubicBezTo>
                    <a:pt x="2718" y="258"/>
                    <a:pt x="2714" y="252"/>
                    <a:pt x="2705" y="249"/>
                  </a:cubicBezTo>
                  <a:cubicBezTo>
                    <a:pt x="2692" y="245"/>
                    <a:pt x="2677" y="247"/>
                    <a:pt x="2662" y="244"/>
                  </a:cubicBezTo>
                  <a:cubicBezTo>
                    <a:pt x="2658" y="245"/>
                    <a:pt x="2659" y="250"/>
                    <a:pt x="2654" y="250"/>
                  </a:cubicBezTo>
                  <a:cubicBezTo>
                    <a:pt x="2654" y="250"/>
                    <a:pt x="2654" y="250"/>
                    <a:pt x="2654" y="250"/>
                  </a:cubicBezTo>
                  <a:cubicBezTo>
                    <a:pt x="2648" y="248"/>
                    <a:pt x="2650" y="239"/>
                    <a:pt x="2642" y="239"/>
                  </a:cubicBezTo>
                  <a:cubicBezTo>
                    <a:pt x="2638" y="241"/>
                    <a:pt x="2642" y="250"/>
                    <a:pt x="2636" y="250"/>
                  </a:cubicBezTo>
                  <a:cubicBezTo>
                    <a:pt x="2636" y="250"/>
                    <a:pt x="2636" y="250"/>
                    <a:pt x="2635" y="250"/>
                  </a:cubicBezTo>
                  <a:cubicBezTo>
                    <a:pt x="2627" y="249"/>
                    <a:pt x="2627" y="231"/>
                    <a:pt x="2619" y="230"/>
                  </a:cubicBezTo>
                  <a:cubicBezTo>
                    <a:pt x="2618" y="230"/>
                    <a:pt x="2618" y="230"/>
                    <a:pt x="2617" y="230"/>
                  </a:cubicBezTo>
                  <a:cubicBezTo>
                    <a:pt x="2611" y="230"/>
                    <a:pt x="2610" y="235"/>
                    <a:pt x="2609" y="242"/>
                  </a:cubicBezTo>
                  <a:cubicBezTo>
                    <a:pt x="2603" y="245"/>
                    <a:pt x="2594" y="251"/>
                    <a:pt x="2587" y="251"/>
                  </a:cubicBezTo>
                  <a:cubicBezTo>
                    <a:pt x="2585" y="251"/>
                    <a:pt x="2583" y="250"/>
                    <a:pt x="2581" y="250"/>
                  </a:cubicBezTo>
                  <a:cubicBezTo>
                    <a:pt x="2575" y="253"/>
                    <a:pt x="2572" y="261"/>
                    <a:pt x="2564" y="261"/>
                  </a:cubicBezTo>
                  <a:cubicBezTo>
                    <a:pt x="2563" y="261"/>
                    <a:pt x="2561" y="261"/>
                    <a:pt x="2560" y="261"/>
                  </a:cubicBezTo>
                  <a:cubicBezTo>
                    <a:pt x="2562" y="244"/>
                    <a:pt x="2592" y="251"/>
                    <a:pt x="2596" y="237"/>
                  </a:cubicBezTo>
                  <a:cubicBezTo>
                    <a:pt x="2583" y="238"/>
                    <a:pt x="2568" y="245"/>
                    <a:pt x="2555" y="249"/>
                  </a:cubicBezTo>
                  <a:cubicBezTo>
                    <a:pt x="2552" y="247"/>
                    <a:pt x="2549" y="246"/>
                    <a:pt x="2546" y="246"/>
                  </a:cubicBezTo>
                  <a:cubicBezTo>
                    <a:pt x="2541" y="246"/>
                    <a:pt x="2535" y="248"/>
                    <a:pt x="2531" y="251"/>
                  </a:cubicBezTo>
                  <a:cubicBezTo>
                    <a:pt x="2530" y="254"/>
                    <a:pt x="2535" y="258"/>
                    <a:pt x="2532" y="260"/>
                  </a:cubicBezTo>
                  <a:cubicBezTo>
                    <a:pt x="2520" y="257"/>
                    <a:pt x="2511" y="251"/>
                    <a:pt x="2499" y="247"/>
                  </a:cubicBezTo>
                  <a:cubicBezTo>
                    <a:pt x="2499" y="385"/>
                    <a:pt x="2499" y="385"/>
                    <a:pt x="2499" y="385"/>
                  </a:cubicBezTo>
                  <a:cubicBezTo>
                    <a:pt x="2507" y="390"/>
                    <a:pt x="2515" y="395"/>
                    <a:pt x="2522" y="400"/>
                  </a:cubicBezTo>
                  <a:cubicBezTo>
                    <a:pt x="2528" y="396"/>
                    <a:pt x="2532" y="396"/>
                    <a:pt x="2541" y="396"/>
                  </a:cubicBezTo>
                  <a:cubicBezTo>
                    <a:pt x="2551" y="408"/>
                    <a:pt x="2570" y="413"/>
                    <a:pt x="2574" y="429"/>
                  </a:cubicBezTo>
                  <a:cubicBezTo>
                    <a:pt x="2586" y="430"/>
                    <a:pt x="2592" y="438"/>
                    <a:pt x="2590" y="448"/>
                  </a:cubicBezTo>
                  <a:cubicBezTo>
                    <a:pt x="2601" y="456"/>
                    <a:pt x="2610" y="466"/>
                    <a:pt x="2623" y="472"/>
                  </a:cubicBezTo>
                  <a:cubicBezTo>
                    <a:pt x="2623" y="477"/>
                    <a:pt x="2615" y="476"/>
                    <a:pt x="2617" y="482"/>
                  </a:cubicBezTo>
                  <a:cubicBezTo>
                    <a:pt x="2627" y="486"/>
                    <a:pt x="2641" y="491"/>
                    <a:pt x="2653" y="498"/>
                  </a:cubicBezTo>
                  <a:cubicBezTo>
                    <a:pt x="3212" y="498"/>
                    <a:pt x="3212" y="498"/>
                    <a:pt x="3212" y="498"/>
                  </a:cubicBezTo>
                  <a:cubicBezTo>
                    <a:pt x="3217" y="494"/>
                    <a:pt x="3221" y="491"/>
                    <a:pt x="3226" y="487"/>
                  </a:cubicBezTo>
                  <a:cubicBezTo>
                    <a:pt x="3231" y="489"/>
                    <a:pt x="3237" y="489"/>
                    <a:pt x="3243" y="489"/>
                  </a:cubicBezTo>
                  <a:cubicBezTo>
                    <a:pt x="3247" y="489"/>
                    <a:pt x="3252" y="489"/>
                    <a:pt x="3256" y="489"/>
                  </a:cubicBezTo>
                  <a:cubicBezTo>
                    <a:pt x="3260" y="488"/>
                    <a:pt x="3264" y="488"/>
                    <a:pt x="3269" y="488"/>
                  </a:cubicBezTo>
                  <a:cubicBezTo>
                    <a:pt x="3275" y="488"/>
                    <a:pt x="3280" y="489"/>
                    <a:pt x="3286" y="490"/>
                  </a:cubicBezTo>
                  <a:cubicBezTo>
                    <a:pt x="3286" y="489"/>
                    <a:pt x="3286" y="489"/>
                    <a:pt x="3287" y="489"/>
                  </a:cubicBezTo>
                  <a:cubicBezTo>
                    <a:pt x="3287" y="489"/>
                    <a:pt x="3288" y="489"/>
                    <a:pt x="3288" y="489"/>
                  </a:cubicBezTo>
                  <a:cubicBezTo>
                    <a:pt x="3294" y="484"/>
                    <a:pt x="3296" y="478"/>
                    <a:pt x="3306" y="475"/>
                  </a:cubicBezTo>
                  <a:cubicBezTo>
                    <a:pt x="3318" y="470"/>
                    <a:pt x="3335" y="471"/>
                    <a:pt x="3332" y="456"/>
                  </a:cubicBezTo>
                  <a:cubicBezTo>
                    <a:pt x="3325" y="453"/>
                    <a:pt x="3322" y="448"/>
                    <a:pt x="3314" y="447"/>
                  </a:cubicBezTo>
                  <a:cubicBezTo>
                    <a:pt x="3313" y="447"/>
                    <a:pt x="3312" y="447"/>
                    <a:pt x="3311" y="447"/>
                  </a:cubicBezTo>
                  <a:cubicBezTo>
                    <a:pt x="3307" y="447"/>
                    <a:pt x="3303" y="449"/>
                    <a:pt x="3300" y="450"/>
                  </a:cubicBezTo>
                  <a:cubicBezTo>
                    <a:pt x="3297" y="452"/>
                    <a:pt x="3294" y="454"/>
                    <a:pt x="3291" y="454"/>
                  </a:cubicBezTo>
                  <a:cubicBezTo>
                    <a:pt x="3289" y="454"/>
                    <a:pt x="3286" y="453"/>
                    <a:pt x="3283" y="452"/>
                  </a:cubicBezTo>
                  <a:cubicBezTo>
                    <a:pt x="3283" y="446"/>
                    <a:pt x="3287" y="445"/>
                    <a:pt x="3292" y="445"/>
                  </a:cubicBezTo>
                  <a:cubicBezTo>
                    <a:pt x="3294" y="445"/>
                    <a:pt x="3296" y="445"/>
                    <a:pt x="3298" y="445"/>
                  </a:cubicBezTo>
                  <a:cubicBezTo>
                    <a:pt x="3300" y="445"/>
                    <a:pt x="3302" y="446"/>
                    <a:pt x="3304" y="446"/>
                  </a:cubicBezTo>
                  <a:cubicBezTo>
                    <a:pt x="3308" y="446"/>
                    <a:pt x="3312" y="445"/>
                    <a:pt x="3313" y="441"/>
                  </a:cubicBezTo>
                  <a:cubicBezTo>
                    <a:pt x="3310" y="432"/>
                    <a:pt x="3290" y="438"/>
                    <a:pt x="3283" y="432"/>
                  </a:cubicBezTo>
                  <a:cubicBezTo>
                    <a:pt x="3273" y="420"/>
                    <a:pt x="3269" y="403"/>
                    <a:pt x="3257" y="392"/>
                  </a:cubicBezTo>
                  <a:cubicBezTo>
                    <a:pt x="3253" y="383"/>
                    <a:pt x="3253" y="371"/>
                    <a:pt x="3240" y="368"/>
                  </a:cubicBezTo>
                  <a:cubicBezTo>
                    <a:pt x="3229" y="377"/>
                    <a:pt x="3233" y="396"/>
                    <a:pt x="3216" y="396"/>
                  </a:cubicBezTo>
                  <a:cubicBezTo>
                    <a:pt x="3215" y="396"/>
                    <a:pt x="3214" y="396"/>
                    <a:pt x="3214" y="396"/>
                  </a:cubicBezTo>
                  <a:cubicBezTo>
                    <a:pt x="3210" y="396"/>
                    <a:pt x="3207" y="392"/>
                    <a:pt x="3203" y="391"/>
                  </a:cubicBezTo>
                  <a:cubicBezTo>
                    <a:pt x="3202" y="391"/>
                    <a:pt x="3201" y="391"/>
                    <a:pt x="3201" y="391"/>
                  </a:cubicBezTo>
                  <a:cubicBezTo>
                    <a:pt x="3200" y="391"/>
                    <a:pt x="3198" y="392"/>
                    <a:pt x="3197" y="392"/>
                  </a:cubicBezTo>
                  <a:cubicBezTo>
                    <a:pt x="3196" y="392"/>
                    <a:pt x="3195" y="392"/>
                    <a:pt x="3194" y="392"/>
                  </a:cubicBezTo>
                  <a:cubicBezTo>
                    <a:pt x="3192" y="392"/>
                    <a:pt x="3191" y="392"/>
                    <a:pt x="3189" y="391"/>
                  </a:cubicBezTo>
                  <a:cubicBezTo>
                    <a:pt x="3195" y="384"/>
                    <a:pt x="3188" y="375"/>
                    <a:pt x="3194" y="366"/>
                  </a:cubicBezTo>
                  <a:cubicBezTo>
                    <a:pt x="3190" y="363"/>
                    <a:pt x="3184" y="362"/>
                    <a:pt x="3177" y="361"/>
                  </a:cubicBezTo>
                  <a:cubicBezTo>
                    <a:pt x="3169" y="353"/>
                    <a:pt x="3161" y="343"/>
                    <a:pt x="3146" y="343"/>
                  </a:cubicBezTo>
                  <a:cubicBezTo>
                    <a:pt x="3143" y="343"/>
                    <a:pt x="3139" y="344"/>
                    <a:pt x="3135" y="345"/>
                  </a:cubicBezTo>
                  <a:cubicBezTo>
                    <a:pt x="3132" y="342"/>
                    <a:pt x="3125" y="341"/>
                    <a:pt x="3119" y="341"/>
                  </a:cubicBezTo>
                  <a:cubicBezTo>
                    <a:pt x="3112" y="341"/>
                    <a:pt x="3106" y="343"/>
                    <a:pt x="3105" y="348"/>
                  </a:cubicBezTo>
                  <a:cubicBezTo>
                    <a:pt x="3111" y="356"/>
                    <a:pt x="3107" y="367"/>
                    <a:pt x="3114" y="375"/>
                  </a:cubicBezTo>
                  <a:cubicBezTo>
                    <a:pt x="3111" y="381"/>
                    <a:pt x="3103" y="383"/>
                    <a:pt x="3104" y="390"/>
                  </a:cubicBezTo>
                  <a:cubicBezTo>
                    <a:pt x="3105" y="393"/>
                    <a:pt x="3111" y="394"/>
                    <a:pt x="3114" y="398"/>
                  </a:cubicBezTo>
                  <a:cubicBezTo>
                    <a:pt x="3119" y="405"/>
                    <a:pt x="3120" y="413"/>
                    <a:pt x="3124" y="418"/>
                  </a:cubicBezTo>
                  <a:cubicBezTo>
                    <a:pt x="3120" y="429"/>
                    <a:pt x="3107" y="433"/>
                    <a:pt x="3095" y="437"/>
                  </a:cubicBezTo>
                  <a:cubicBezTo>
                    <a:pt x="3098" y="451"/>
                    <a:pt x="3112" y="477"/>
                    <a:pt x="3091" y="482"/>
                  </a:cubicBezTo>
                  <a:cubicBezTo>
                    <a:pt x="3081" y="477"/>
                    <a:pt x="3073" y="469"/>
                    <a:pt x="3066" y="460"/>
                  </a:cubicBezTo>
                  <a:cubicBezTo>
                    <a:pt x="3065" y="450"/>
                    <a:pt x="3070" y="440"/>
                    <a:pt x="3063" y="435"/>
                  </a:cubicBezTo>
                  <a:cubicBezTo>
                    <a:pt x="3026" y="434"/>
                    <a:pt x="3008" y="417"/>
                    <a:pt x="2980" y="409"/>
                  </a:cubicBezTo>
                  <a:cubicBezTo>
                    <a:pt x="2975" y="409"/>
                    <a:pt x="2974" y="412"/>
                    <a:pt x="2969" y="412"/>
                  </a:cubicBezTo>
                  <a:cubicBezTo>
                    <a:pt x="2968" y="412"/>
                    <a:pt x="2968" y="412"/>
                    <a:pt x="2968" y="412"/>
                  </a:cubicBezTo>
                  <a:cubicBezTo>
                    <a:pt x="2963" y="407"/>
                    <a:pt x="2963" y="398"/>
                    <a:pt x="2958" y="393"/>
                  </a:cubicBezTo>
                  <a:cubicBezTo>
                    <a:pt x="2956" y="393"/>
                    <a:pt x="2953" y="392"/>
                    <a:pt x="2950" y="392"/>
                  </a:cubicBezTo>
                  <a:cubicBezTo>
                    <a:pt x="2949" y="392"/>
                    <a:pt x="2948" y="392"/>
                    <a:pt x="2947" y="392"/>
                  </a:cubicBezTo>
                  <a:cubicBezTo>
                    <a:pt x="2944" y="388"/>
                    <a:pt x="2940" y="384"/>
                    <a:pt x="2940" y="379"/>
                  </a:cubicBezTo>
                  <a:cubicBezTo>
                    <a:pt x="2940" y="372"/>
                    <a:pt x="2953" y="356"/>
                    <a:pt x="2958" y="352"/>
                  </a:cubicBezTo>
                  <a:cubicBezTo>
                    <a:pt x="2966" y="344"/>
                    <a:pt x="2981" y="343"/>
                    <a:pt x="2983" y="335"/>
                  </a:cubicBezTo>
                  <a:cubicBezTo>
                    <a:pt x="2969" y="329"/>
                    <a:pt x="2949" y="330"/>
                    <a:pt x="2936" y="322"/>
                  </a:cubicBezTo>
                  <a:cubicBezTo>
                    <a:pt x="2939" y="320"/>
                    <a:pt x="2943" y="319"/>
                    <a:pt x="2947" y="319"/>
                  </a:cubicBezTo>
                  <a:cubicBezTo>
                    <a:pt x="2959" y="319"/>
                    <a:pt x="2973" y="326"/>
                    <a:pt x="2985" y="327"/>
                  </a:cubicBezTo>
                  <a:cubicBezTo>
                    <a:pt x="2988" y="323"/>
                    <a:pt x="2993" y="320"/>
                    <a:pt x="2998" y="320"/>
                  </a:cubicBezTo>
                  <a:cubicBezTo>
                    <a:pt x="3000" y="320"/>
                    <a:pt x="3003" y="321"/>
                    <a:pt x="3005" y="322"/>
                  </a:cubicBezTo>
                  <a:cubicBezTo>
                    <a:pt x="3011" y="319"/>
                    <a:pt x="3018" y="316"/>
                    <a:pt x="3018" y="308"/>
                  </a:cubicBezTo>
                  <a:cubicBezTo>
                    <a:pt x="3008" y="306"/>
                    <a:pt x="2995" y="306"/>
                    <a:pt x="2991" y="299"/>
                  </a:cubicBezTo>
                  <a:cubicBezTo>
                    <a:pt x="2993" y="297"/>
                    <a:pt x="2996" y="297"/>
                    <a:pt x="2998" y="297"/>
                  </a:cubicBezTo>
                  <a:cubicBezTo>
                    <a:pt x="3002" y="297"/>
                    <a:pt x="3006" y="298"/>
                    <a:pt x="3010" y="299"/>
                  </a:cubicBezTo>
                  <a:cubicBezTo>
                    <a:pt x="3014" y="301"/>
                    <a:pt x="3018" y="302"/>
                    <a:pt x="3021" y="302"/>
                  </a:cubicBezTo>
                  <a:cubicBezTo>
                    <a:pt x="3022" y="302"/>
                    <a:pt x="3022" y="302"/>
                    <a:pt x="3023" y="302"/>
                  </a:cubicBezTo>
                  <a:cubicBezTo>
                    <a:pt x="3028" y="297"/>
                    <a:pt x="3024" y="287"/>
                    <a:pt x="3033" y="286"/>
                  </a:cubicBezTo>
                  <a:cubicBezTo>
                    <a:pt x="3037" y="286"/>
                    <a:pt x="3038" y="290"/>
                    <a:pt x="3042" y="290"/>
                  </a:cubicBezTo>
                  <a:cubicBezTo>
                    <a:pt x="3043" y="290"/>
                    <a:pt x="3043" y="290"/>
                    <a:pt x="3043" y="290"/>
                  </a:cubicBezTo>
                  <a:cubicBezTo>
                    <a:pt x="3047" y="289"/>
                    <a:pt x="3044" y="284"/>
                    <a:pt x="3048" y="284"/>
                  </a:cubicBezTo>
                  <a:cubicBezTo>
                    <a:pt x="3048" y="284"/>
                    <a:pt x="3048" y="284"/>
                    <a:pt x="3049" y="284"/>
                  </a:cubicBezTo>
                  <a:cubicBezTo>
                    <a:pt x="3054" y="285"/>
                    <a:pt x="3054" y="290"/>
                    <a:pt x="3060" y="290"/>
                  </a:cubicBezTo>
                  <a:cubicBezTo>
                    <a:pt x="3067" y="287"/>
                    <a:pt x="3073" y="282"/>
                    <a:pt x="3076" y="275"/>
                  </a:cubicBezTo>
                  <a:cubicBezTo>
                    <a:pt x="3073" y="270"/>
                    <a:pt x="3071" y="265"/>
                    <a:pt x="3067" y="261"/>
                  </a:cubicBezTo>
                  <a:cubicBezTo>
                    <a:pt x="3069" y="258"/>
                    <a:pt x="3073" y="257"/>
                    <a:pt x="3073" y="253"/>
                  </a:cubicBezTo>
                  <a:cubicBezTo>
                    <a:pt x="3070" y="248"/>
                    <a:pt x="3065" y="244"/>
                    <a:pt x="3056" y="244"/>
                  </a:cubicBezTo>
                  <a:cubicBezTo>
                    <a:pt x="3055" y="244"/>
                    <a:pt x="3054" y="244"/>
                    <a:pt x="3053" y="244"/>
                  </a:cubicBezTo>
                  <a:cubicBezTo>
                    <a:pt x="3050" y="242"/>
                    <a:pt x="3045" y="239"/>
                    <a:pt x="3041" y="239"/>
                  </a:cubicBezTo>
                  <a:cubicBezTo>
                    <a:pt x="3039" y="239"/>
                    <a:pt x="3037" y="240"/>
                    <a:pt x="3035" y="241"/>
                  </a:cubicBezTo>
                  <a:cubicBezTo>
                    <a:pt x="3034" y="247"/>
                    <a:pt x="3041" y="247"/>
                    <a:pt x="3040" y="253"/>
                  </a:cubicBezTo>
                  <a:cubicBezTo>
                    <a:pt x="3038" y="256"/>
                    <a:pt x="3034" y="256"/>
                    <a:pt x="3031" y="258"/>
                  </a:cubicBezTo>
                  <a:cubicBezTo>
                    <a:pt x="3034" y="268"/>
                    <a:pt x="3026" y="277"/>
                    <a:pt x="3017" y="277"/>
                  </a:cubicBezTo>
                  <a:cubicBezTo>
                    <a:pt x="3017" y="277"/>
                    <a:pt x="3017" y="277"/>
                    <a:pt x="3016" y="277"/>
                  </a:cubicBezTo>
                  <a:cubicBezTo>
                    <a:pt x="3001" y="275"/>
                    <a:pt x="3012" y="262"/>
                    <a:pt x="3011" y="255"/>
                  </a:cubicBezTo>
                  <a:cubicBezTo>
                    <a:pt x="3010" y="250"/>
                    <a:pt x="3003" y="247"/>
                    <a:pt x="2998" y="247"/>
                  </a:cubicBezTo>
                  <a:cubicBezTo>
                    <a:pt x="2997" y="247"/>
                    <a:pt x="2997" y="247"/>
                    <a:pt x="2997" y="247"/>
                  </a:cubicBezTo>
                  <a:cubicBezTo>
                    <a:pt x="2988" y="249"/>
                    <a:pt x="2994" y="254"/>
                    <a:pt x="2990" y="262"/>
                  </a:cubicBezTo>
                  <a:cubicBezTo>
                    <a:pt x="2990" y="262"/>
                    <a:pt x="2990" y="262"/>
                    <a:pt x="2990" y="262"/>
                  </a:cubicBezTo>
                  <a:cubicBezTo>
                    <a:pt x="2981" y="262"/>
                    <a:pt x="2984" y="251"/>
                    <a:pt x="2979" y="248"/>
                  </a:cubicBezTo>
                  <a:cubicBezTo>
                    <a:pt x="2976" y="245"/>
                    <a:pt x="2964" y="248"/>
                    <a:pt x="2964" y="242"/>
                  </a:cubicBezTo>
                  <a:cubicBezTo>
                    <a:pt x="2964" y="237"/>
                    <a:pt x="2971" y="237"/>
                    <a:pt x="2972" y="232"/>
                  </a:cubicBezTo>
                  <a:cubicBezTo>
                    <a:pt x="2966" y="225"/>
                    <a:pt x="2961" y="217"/>
                    <a:pt x="2953" y="212"/>
                  </a:cubicBezTo>
                  <a:cubicBezTo>
                    <a:pt x="2952" y="212"/>
                    <a:pt x="2951" y="212"/>
                    <a:pt x="2951" y="212"/>
                  </a:cubicBezTo>
                  <a:moveTo>
                    <a:pt x="839" y="202"/>
                  </a:moveTo>
                  <a:cubicBezTo>
                    <a:pt x="830" y="202"/>
                    <a:pt x="820" y="205"/>
                    <a:pt x="818" y="211"/>
                  </a:cubicBezTo>
                  <a:cubicBezTo>
                    <a:pt x="820" y="218"/>
                    <a:pt x="809" y="219"/>
                    <a:pt x="808" y="226"/>
                  </a:cubicBezTo>
                  <a:cubicBezTo>
                    <a:pt x="810" y="228"/>
                    <a:pt x="814" y="228"/>
                    <a:pt x="818" y="228"/>
                  </a:cubicBezTo>
                  <a:cubicBezTo>
                    <a:pt x="819" y="228"/>
                    <a:pt x="819" y="228"/>
                    <a:pt x="820" y="228"/>
                  </a:cubicBezTo>
                  <a:cubicBezTo>
                    <a:pt x="820" y="228"/>
                    <a:pt x="821" y="228"/>
                    <a:pt x="822" y="228"/>
                  </a:cubicBezTo>
                  <a:cubicBezTo>
                    <a:pt x="827" y="228"/>
                    <a:pt x="832" y="228"/>
                    <a:pt x="833" y="234"/>
                  </a:cubicBezTo>
                  <a:cubicBezTo>
                    <a:pt x="832" y="235"/>
                    <a:pt x="830" y="236"/>
                    <a:pt x="829" y="236"/>
                  </a:cubicBezTo>
                  <a:cubicBezTo>
                    <a:pt x="827" y="236"/>
                    <a:pt x="826" y="235"/>
                    <a:pt x="824" y="233"/>
                  </a:cubicBezTo>
                  <a:cubicBezTo>
                    <a:pt x="823" y="232"/>
                    <a:pt x="821" y="231"/>
                    <a:pt x="818" y="231"/>
                  </a:cubicBezTo>
                  <a:cubicBezTo>
                    <a:pt x="818" y="231"/>
                    <a:pt x="818" y="231"/>
                    <a:pt x="818" y="231"/>
                  </a:cubicBezTo>
                  <a:cubicBezTo>
                    <a:pt x="817" y="234"/>
                    <a:pt x="817" y="235"/>
                    <a:pt x="818" y="238"/>
                  </a:cubicBezTo>
                  <a:cubicBezTo>
                    <a:pt x="826" y="238"/>
                    <a:pt x="832" y="246"/>
                    <a:pt x="842" y="247"/>
                  </a:cubicBezTo>
                  <a:cubicBezTo>
                    <a:pt x="843" y="247"/>
                    <a:pt x="844" y="247"/>
                    <a:pt x="845" y="247"/>
                  </a:cubicBezTo>
                  <a:cubicBezTo>
                    <a:pt x="851" y="247"/>
                    <a:pt x="858" y="245"/>
                    <a:pt x="865" y="244"/>
                  </a:cubicBezTo>
                  <a:cubicBezTo>
                    <a:pt x="861" y="232"/>
                    <a:pt x="841" y="222"/>
                    <a:pt x="854" y="206"/>
                  </a:cubicBezTo>
                  <a:cubicBezTo>
                    <a:pt x="851" y="203"/>
                    <a:pt x="845" y="202"/>
                    <a:pt x="839" y="202"/>
                  </a:cubicBezTo>
                  <a:moveTo>
                    <a:pt x="3096" y="176"/>
                  </a:moveTo>
                  <a:cubicBezTo>
                    <a:pt x="3090" y="176"/>
                    <a:pt x="3084" y="176"/>
                    <a:pt x="3080" y="177"/>
                  </a:cubicBezTo>
                  <a:cubicBezTo>
                    <a:pt x="3077" y="181"/>
                    <a:pt x="3080" y="183"/>
                    <a:pt x="3081" y="187"/>
                  </a:cubicBezTo>
                  <a:cubicBezTo>
                    <a:pt x="3076" y="181"/>
                    <a:pt x="3071" y="179"/>
                    <a:pt x="3064" y="179"/>
                  </a:cubicBezTo>
                  <a:cubicBezTo>
                    <a:pt x="3053" y="179"/>
                    <a:pt x="3040" y="186"/>
                    <a:pt x="3035" y="194"/>
                  </a:cubicBezTo>
                  <a:cubicBezTo>
                    <a:pt x="3038" y="195"/>
                    <a:pt x="3043" y="198"/>
                    <a:pt x="3040" y="201"/>
                  </a:cubicBezTo>
                  <a:cubicBezTo>
                    <a:pt x="3039" y="202"/>
                    <a:pt x="3039" y="202"/>
                    <a:pt x="3038" y="202"/>
                  </a:cubicBezTo>
                  <a:cubicBezTo>
                    <a:pt x="3037" y="202"/>
                    <a:pt x="3036" y="202"/>
                    <a:pt x="3036" y="202"/>
                  </a:cubicBezTo>
                  <a:cubicBezTo>
                    <a:pt x="3035" y="202"/>
                    <a:pt x="3034" y="202"/>
                    <a:pt x="3034" y="202"/>
                  </a:cubicBezTo>
                  <a:cubicBezTo>
                    <a:pt x="3033" y="202"/>
                    <a:pt x="3032" y="202"/>
                    <a:pt x="3032" y="203"/>
                  </a:cubicBezTo>
                  <a:cubicBezTo>
                    <a:pt x="3037" y="207"/>
                    <a:pt x="3054" y="219"/>
                    <a:pt x="3035" y="221"/>
                  </a:cubicBezTo>
                  <a:cubicBezTo>
                    <a:pt x="3034" y="218"/>
                    <a:pt x="3033" y="215"/>
                    <a:pt x="3033" y="212"/>
                  </a:cubicBezTo>
                  <a:cubicBezTo>
                    <a:pt x="3012" y="205"/>
                    <a:pt x="3027" y="187"/>
                    <a:pt x="3036" y="179"/>
                  </a:cubicBezTo>
                  <a:cubicBezTo>
                    <a:pt x="3034" y="177"/>
                    <a:pt x="3031" y="176"/>
                    <a:pt x="3027" y="176"/>
                  </a:cubicBezTo>
                  <a:cubicBezTo>
                    <a:pt x="3010" y="176"/>
                    <a:pt x="2985" y="199"/>
                    <a:pt x="2990" y="213"/>
                  </a:cubicBezTo>
                  <a:cubicBezTo>
                    <a:pt x="2993" y="222"/>
                    <a:pt x="3009" y="214"/>
                    <a:pt x="3014" y="222"/>
                  </a:cubicBezTo>
                  <a:cubicBezTo>
                    <a:pt x="3013" y="224"/>
                    <a:pt x="3012" y="225"/>
                    <a:pt x="3009" y="225"/>
                  </a:cubicBezTo>
                  <a:cubicBezTo>
                    <a:pt x="3008" y="225"/>
                    <a:pt x="3006" y="224"/>
                    <a:pt x="3004" y="224"/>
                  </a:cubicBezTo>
                  <a:cubicBezTo>
                    <a:pt x="3002" y="224"/>
                    <a:pt x="3001" y="224"/>
                    <a:pt x="2999" y="224"/>
                  </a:cubicBezTo>
                  <a:cubicBezTo>
                    <a:pt x="2999" y="224"/>
                    <a:pt x="2999" y="224"/>
                    <a:pt x="2999" y="224"/>
                  </a:cubicBezTo>
                  <a:cubicBezTo>
                    <a:pt x="2999" y="230"/>
                    <a:pt x="3004" y="232"/>
                    <a:pt x="3008" y="235"/>
                  </a:cubicBezTo>
                  <a:cubicBezTo>
                    <a:pt x="3013" y="234"/>
                    <a:pt x="3018" y="234"/>
                    <a:pt x="3023" y="234"/>
                  </a:cubicBezTo>
                  <a:cubicBezTo>
                    <a:pt x="3034" y="234"/>
                    <a:pt x="3045" y="235"/>
                    <a:pt x="3056" y="236"/>
                  </a:cubicBezTo>
                  <a:cubicBezTo>
                    <a:pt x="3066" y="237"/>
                    <a:pt x="3077" y="238"/>
                    <a:pt x="3087" y="238"/>
                  </a:cubicBezTo>
                  <a:cubicBezTo>
                    <a:pt x="3092" y="238"/>
                    <a:pt x="3097" y="238"/>
                    <a:pt x="3102" y="238"/>
                  </a:cubicBezTo>
                  <a:cubicBezTo>
                    <a:pt x="3104" y="232"/>
                    <a:pt x="3095" y="231"/>
                    <a:pt x="3100" y="226"/>
                  </a:cubicBezTo>
                  <a:cubicBezTo>
                    <a:pt x="3113" y="230"/>
                    <a:pt x="3115" y="242"/>
                    <a:pt x="3125" y="248"/>
                  </a:cubicBezTo>
                  <a:cubicBezTo>
                    <a:pt x="3124" y="250"/>
                    <a:pt x="3122" y="254"/>
                    <a:pt x="3124" y="256"/>
                  </a:cubicBezTo>
                  <a:cubicBezTo>
                    <a:pt x="3128" y="255"/>
                    <a:pt x="3133" y="254"/>
                    <a:pt x="3137" y="254"/>
                  </a:cubicBezTo>
                  <a:cubicBezTo>
                    <a:pt x="3148" y="254"/>
                    <a:pt x="3157" y="259"/>
                    <a:pt x="3163" y="265"/>
                  </a:cubicBezTo>
                  <a:cubicBezTo>
                    <a:pt x="3159" y="275"/>
                    <a:pt x="3152" y="283"/>
                    <a:pt x="3146" y="290"/>
                  </a:cubicBezTo>
                  <a:cubicBezTo>
                    <a:pt x="3147" y="294"/>
                    <a:pt x="3149" y="296"/>
                    <a:pt x="3148" y="300"/>
                  </a:cubicBezTo>
                  <a:cubicBezTo>
                    <a:pt x="3141" y="303"/>
                    <a:pt x="3130" y="304"/>
                    <a:pt x="3120" y="304"/>
                  </a:cubicBezTo>
                  <a:cubicBezTo>
                    <a:pt x="3117" y="304"/>
                    <a:pt x="3113" y="304"/>
                    <a:pt x="3111" y="303"/>
                  </a:cubicBezTo>
                  <a:cubicBezTo>
                    <a:pt x="3110" y="305"/>
                    <a:pt x="3109" y="306"/>
                    <a:pt x="3107" y="306"/>
                  </a:cubicBezTo>
                  <a:cubicBezTo>
                    <a:pt x="3108" y="316"/>
                    <a:pt x="3112" y="319"/>
                    <a:pt x="3118" y="319"/>
                  </a:cubicBezTo>
                  <a:cubicBezTo>
                    <a:pt x="3122" y="319"/>
                    <a:pt x="3126" y="318"/>
                    <a:pt x="3131" y="317"/>
                  </a:cubicBezTo>
                  <a:cubicBezTo>
                    <a:pt x="3136" y="316"/>
                    <a:pt x="3141" y="314"/>
                    <a:pt x="3146" y="314"/>
                  </a:cubicBezTo>
                  <a:cubicBezTo>
                    <a:pt x="3147" y="314"/>
                    <a:pt x="3148" y="315"/>
                    <a:pt x="3148" y="315"/>
                  </a:cubicBezTo>
                  <a:cubicBezTo>
                    <a:pt x="3153" y="319"/>
                    <a:pt x="3158" y="324"/>
                    <a:pt x="3167" y="325"/>
                  </a:cubicBezTo>
                  <a:cubicBezTo>
                    <a:pt x="3174" y="338"/>
                    <a:pt x="3197" y="336"/>
                    <a:pt x="3204" y="349"/>
                  </a:cubicBezTo>
                  <a:cubicBezTo>
                    <a:pt x="3206" y="349"/>
                    <a:pt x="3211" y="350"/>
                    <a:pt x="3216" y="350"/>
                  </a:cubicBezTo>
                  <a:cubicBezTo>
                    <a:pt x="3220" y="350"/>
                    <a:pt x="3224" y="349"/>
                    <a:pt x="3225" y="346"/>
                  </a:cubicBezTo>
                  <a:cubicBezTo>
                    <a:pt x="3221" y="336"/>
                    <a:pt x="3202" y="337"/>
                    <a:pt x="3199" y="326"/>
                  </a:cubicBezTo>
                  <a:cubicBezTo>
                    <a:pt x="3201" y="325"/>
                    <a:pt x="3202" y="324"/>
                    <a:pt x="3204" y="324"/>
                  </a:cubicBezTo>
                  <a:cubicBezTo>
                    <a:pt x="3209" y="324"/>
                    <a:pt x="3216" y="329"/>
                    <a:pt x="3222" y="333"/>
                  </a:cubicBezTo>
                  <a:cubicBezTo>
                    <a:pt x="3228" y="337"/>
                    <a:pt x="3234" y="342"/>
                    <a:pt x="3237" y="342"/>
                  </a:cubicBezTo>
                  <a:cubicBezTo>
                    <a:pt x="3240" y="342"/>
                    <a:pt x="3242" y="339"/>
                    <a:pt x="3241" y="330"/>
                  </a:cubicBezTo>
                  <a:cubicBezTo>
                    <a:pt x="3244" y="329"/>
                    <a:pt x="3248" y="329"/>
                    <a:pt x="3248" y="327"/>
                  </a:cubicBezTo>
                  <a:cubicBezTo>
                    <a:pt x="3241" y="316"/>
                    <a:pt x="3225" y="313"/>
                    <a:pt x="3216" y="303"/>
                  </a:cubicBezTo>
                  <a:cubicBezTo>
                    <a:pt x="3215" y="298"/>
                    <a:pt x="3215" y="295"/>
                    <a:pt x="3213" y="290"/>
                  </a:cubicBezTo>
                  <a:cubicBezTo>
                    <a:pt x="3215" y="289"/>
                    <a:pt x="3213" y="287"/>
                    <a:pt x="3216" y="287"/>
                  </a:cubicBezTo>
                  <a:cubicBezTo>
                    <a:pt x="3216" y="287"/>
                    <a:pt x="3216" y="287"/>
                    <a:pt x="3216" y="287"/>
                  </a:cubicBezTo>
                  <a:cubicBezTo>
                    <a:pt x="3217" y="287"/>
                    <a:pt x="3217" y="287"/>
                    <a:pt x="3218" y="287"/>
                  </a:cubicBezTo>
                  <a:cubicBezTo>
                    <a:pt x="3224" y="287"/>
                    <a:pt x="3232" y="289"/>
                    <a:pt x="3235" y="294"/>
                  </a:cubicBezTo>
                  <a:cubicBezTo>
                    <a:pt x="3234" y="297"/>
                    <a:pt x="3230" y="297"/>
                    <a:pt x="3231" y="302"/>
                  </a:cubicBezTo>
                  <a:cubicBezTo>
                    <a:pt x="3237" y="305"/>
                    <a:pt x="3244" y="307"/>
                    <a:pt x="3251" y="309"/>
                  </a:cubicBezTo>
                  <a:cubicBezTo>
                    <a:pt x="3251" y="301"/>
                    <a:pt x="3257" y="300"/>
                    <a:pt x="3263" y="298"/>
                  </a:cubicBezTo>
                  <a:cubicBezTo>
                    <a:pt x="3266" y="296"/>
                    <a:pt x="3265" y="292"/>
                    <a:pt x="3267" y="290"/>
                  </a:cubicBezTo>
                  <a:cubicBezTo>
                    <a:pt x="3267" y="290"/>
                    <a:pt x="3268" y="290"/>
                    <a:pt x="3269" y="290"/>
                  </a:cubicBezTo>
                  <a:cubicBezTo>
                    <a:pt x="3271" y="290"/>
                    <a:pt x="3272" y="289"/>
                    <a:pt x="3275" y="289"/>
                  </a:cubicBezTo>
                  <a:cubicBezTo>
                    <a:pt x="3274" y="275"/>
                    <a:pt x="3255" y="278"/>
                    <a:pt x="3246" y="272"/>
                  </a:cubicBezTo>
                  <a:cubicBezTo>
                    <a:pt x="3242" y="270"/>
                    <a:pt x="3243" y="266"/>
                    <a:pt x="3238" y="265"/>
                  </a:cubicBezTo>
                  <a:cubicBezTo>
                    <a:pt x="3238" y="265"/>
                    <a:pt x="3237" y="265"/>
                    <a:pt x="3237" y="265"/>
                  </a:cubicBezTo>
                  <a:cubicBezTo>
                    <a:pt x="3236" y="265"/>
                    <a:pt x="3236" y="265"/>
                    <a:pt x="3235" y="265"/>
                  </a:cubicBezTo>
                  <a:cubicBezTo>
                    <a:pt x="3235" y="265"/>
                    <a:pt x="3234" y="265"/>
                    <a:pt x="3234" y="265"/>
                  </a:cubicBezTo>
                  <a:cubicBezTo>
                    <a:pt x="3232" y="265"/>
                    <a:pt x="3230" y="266"/>
                    <a:pt x="3229" y="266"/>
                  </a:cubicBezTo>
                  <a:cubicBezTo>
                    <a:pt x="3219" y="259"/>
                    <a:pt x="3205" y="255"/>
                    <a:pt x="3198" y="246"/>
                  </a:cubicBezTo>
                  <a:cubicBezTo>
                    <a:pt x="3199" y="244"/>
                    <a:pt x="3201" y="243"/>
                    <a:pt x="3203" y="243"/>
                  </a:cubicBezTo>
                  <a:cubicBezTo>
                    <a:pt x="3205" y="243"/>
                    <a:pt x="3207" y="244"/>
                    <a:pt x="3209" y="244"/>
                  </a:cubicBezTo>
                  <a:cubicBezTo>
                    <a:pt x="3211" y="245"/>
                    <a:pt x="3213" y="245"/>
                    <a:pt x="3215" y="245"/>
                  </a:cubicBezTo>
                  <a:cubicBezTo>
                    <a:pt x="3216" y="245"/>
                    <a:pt x="3218" y="245"/>
                    <a:pt x="3219" y="243"/>
                  </a:cubicBezTo>
                  <a:cubicBezTo>
                    <a:pt x="3217" y="238"/>
                    <a:pt x="3212" y="234"/>
                    <a:pt x="3205" y="234"/>
                  </a:cubicBezTo>
                  <a:cubicBezTo>
                    <a:pt x="3204" y="234"/>
                    <a:pt x="3202" y="234"/>
                    <a:pt x="3200" y="235"/>
                  </a:cubicBezTo>
                  <a:cubicBezTo>
                    <a:pt x="3197" y="232"/>
                    <a:pt x="3197" y="227"/>
                    <a:pt x="3194" y="224"/>
                  </a:cubicBezTo>
                  <a:cubicBezTo>
                    <a:pt x="3193" y="224"/>
                    <a:pt x="3193" y="224"/>
                    <a:pt x="3192" y="224"/>
                  </a:cubicBezTo>
                  <a:cubicBezTo>
                    <a:pt x="3187" y="224"/>
                    <a:pt x="3184" y="221"/>
                    <a:pt x="3178" y="220"/>
                  </a:cubicBezTo>
                  <a:cubicBezTo>
                    <a:pt x="3175" y="220"/>
                    <a:pt x="3173" y="224"/>
                    <a:pt x="3170" y="224"/>
                  </a:cubicBezTo>
                  <a:cubicBezTo>
                    <a:pt x="3169" y="224"/>
                    <a:pt x="3168" y="223"/>
                    <a:pt x="3167" y="222"/>
                  </a:cubicBezTo>
                  <a:cubicBezTo>
                    <a:pt x="3166" y="216"/>
                    <a:pt x="3175" y="219"/>
                    <a:pt x="3175" y="214"/>
                  </a:cubicBezTo>
                  <a:cubicBezTo>
                    <a:pt x="3173" y="210"/>
                    <a:pt x="3169" y="209"/>
                    <a:pt x="3164" y="209"/>
                  </a:cubicBezTo>
                  <a:cubicBezTo>
                    <a:pt x="3160" y="209"/>
                    <a:pt x="3155" y="210"/>
                    <a:pt x="3152" y="213"/>
                  </a:cubicBezTo>
                  <a:cubicBezTo>
                    <a:pt x="3141" y="210"/>
                    <a:pt x="3137" y="202"/>
                    <a:pt x="3134" y="193"/>
                  </a:cubicBezTo>
                  <a:cubicBezTo>
                    <a:pt x="3108" y="193"/>
                    <a:pt x="3108" y="193"/>
                    <a:pt x="3108" y="193"/>
                  </a:cubicBezTo>
                  <a:cubicBezTo>
                    <a:pt x="3104" y="195"/>
                    <a:pt x="3105" y="201"/>
                    <a:pt x="3102" y="203"/>
                  </a:cubicBezTo>
                  <a:cubicBezTo>
                    <a:pt x="3094" y="203"/>
                    <a:pt x="3091" y="198"/>
                    <a:pt x="3084" y="197"/>
                  </a:cubicBezTo>
                  <a:cubicBezTo>
                    <a:pt x="3082" y="199"/>
                    <a:pt x="3084" y="204"/>
                    <a:pt x="3079" y="204"/>
                  </a:cubicBezTo>
                  <a:cubicBezTo>
                    <a:pt x="3079" y="204"/>
                    <a:pt x="3079" y="204"/>
                    <a:pt x="3079" y="204"/>
                  </a:cubicBezTo>
                  <a:cubicBezTo>
                    <a:pt x="3073" y="199"/>
                    <a:pt x="3083" y="194"/>
                    <a:pt x="3084" y="188"/>
                  </a:cubicBezTo>
                  <a:cubicBezTo>
                    <a:pt x="3088" y="189"/>
                    <a:pt x="3090" y="192"/>
                    <a:pt x="3095" y="192"/>
                  </a:cubicBezTo>
                  <a:cubicBezTo>
                    <a:pt x="3103" y="185"/>
                    <a:pt x="3119" y="189"/>
                    <a:pt x="3127" y="185"/>
                  </a:cubicBezTo>
                  <a:cubicBezTo>
                    <a:pt x="3122" y="179"/>
                    <a:pt x="3108" y="176"/>
                    <a:pt x="3096" y="176"/>
                  </a:cubicBezTo>
                  <a:moveTo>
                    <a:pt x="2892" y="174"/>
                  </a:moveTo>
                  <a:cubicBezTo>
                    <a:pt x="2886" y="174"/>
                    <a:pt x="2879" y="178"/>
                    <a:pt x="2879" y="184"/>
                  </a:cubicBezTo>
                  <a:cubicBezTo>
                    <a:pt x="2880" y="189"/>
                    <a:pt x="2886" y="188"/>
                    <a:pt x="2888" y="193"/>
                  </a:cubicBezTo>
                  <a:cubicBezTo>
                    <a:pt x="2887" y="194"/>
                    <a:pt x="2886" y="195"/>
                    <a:pt x="2885" y="196"/>
                  </a:cubicBezTo>
                  <a:cubicBezTo>
                    <a:pt x="2884" y="196"/>
                    <a:pt x="2884" y="196"/>
                    <a:pt x="2884" y="196"/>
                  </a:cubicBezTo>
                  <a:cubicBezTo>
                    <a:pt x="2878" y="196"/>
                    <a:pt x="2878" y="191"/>
                    <a:pt x="2872" y="190"/>
                  </a:cubicBezTo>
                  <a:cubicBezTo>
                    <a:pt x="2869" y="192"/>
                    <a:pt x="2864" y="194"/>
                    <a:pt x="2864" y="199"/>
                  </a:cubicBezTo>
                  <a:cubicBezTo>
                    <a:pt x="2867" y="204"/>
                    <a:pt x="2876" y="204"/>
                    <a:pt x="2885" y="205"/>
                  </a:cubicBezTo>
                  <a:cubicBezTo>
                    <a:pt x="2891" y="210"/>
                    <a:pt x="2892" y="218"/>
                    <a:pt x="2900" y="218"/>
                  </a:cubicBezTo>
                  <a:cubicBezTo>
                    <a:pt x="2900" y="218"/>
                    <a:pt x="2901" y="218"/>
                    <a:pt x="2901" y="218"/>
                  </a:cubicBezTo>
                  <a:cubicBezTo>
                    <a:pt x="2904" y="218"/>
                    <a:pt x="2906" y="217"/>
                    <a:pt x="2909" y="215"/>
                  </a:cubicBezTo>
                  <a:cubicBezTo>
                    <a:pt x="2911" y="214"/>
                    <a:pt x="2914" y="212"/>
                    <a:pt x="2917" y="212"/>
                  </a:cubicBezTo>
                  <a:cubicBezTo>
                    <a:pt x="2918" y="212"/>
                    <a:pt x="2919" y="212"/>
                    <a:pt x="2920" y="213"/>
                  </a:cubicBezTo>
                  <a:cubicBezTo>
                    <a:pt x="2923" y="209"/>
                    <a:pt x="2926" y="206"/>
                    <a:pt x="2926" y="200"/>
                  </a:cubicBezTo>
                  <a:cubicBezTo>
                    <a:pt x="2923" y="194"/>
                    <a:pt x="2913" y="194"/>
                    <a:pt x="2911" y="188"/>
                  </a:cubicBezTo>
                  <a:cubicBezTo>
                    <a:pt x="2913" y="185"/>
                    <a:pt x="2919" y="185"/>
                    <a:pt x="2918" y="179"/>
                  </a:cubicBezTo>
                  <a:cubicBezTo>
                    <a:pt x="2917" y="178"/>
                    <a:pt x="2915" y="177"/>
                    <a:pt x="2912" y="177"/>
                  </a:cubicBezTo>
                  <a:cubicBezTo>
                    <a:pt x="2909" y="177"/>
                    <a:pt x="2905" y="178"/>
                    <a:pt x="2902" y="178"/>
                  </a:cubicBezTo>
                  <a:cubicBezTo>
                    <a:pt x="2900" y="175"/>
                    <a:pt x="2896" y="174"/>
                    <a:pt x="2892" y="174"/>
                  </a:cubicBezTo>
                  <a:moveTo>
                    <a:pt x="2833" y="173"/>
                  </a:moveTo>
                  <a:cubicBezTo>
                    <a:pt x="2828" y="173"/>
                    <a:pt x="2823" y="176"/>
                    <a:pt x="2824" y="181"/>
                  </a:cubicBezTo>
                  <a:cubicBezTo>
                    <a:pt x="2824" y="185"/>
                    <a:pt x="2832" y="186"/>
                    <a:pt x="2831" y="189"/>
                  </a:cubicBezTo>
                  <a:cubicBezTo>
                    <a:pt x="2828" y="188"/>
                    <a:pt x="2822" y="187"/>
                    <a:pt x="2816" y="187"/>
                  </a:cubicBezTo>
                  <a:cubicBezTo>
                    <a:pt x="2813" y="187"/>
                    <a:pt x="2810" y="187"/>
                    <a:pt x="2808" y="188"/>
                  </a:cubicBezTo>
                  <a:cubicBezTo>
                    <a:pt x="2808" y="196"/>
                    <a:pt x="2818" y="211"/>
                    <a:pt x="2809" y="214"/>
                  </a:cubicBezTo>
                  <a:cubicBezTo>
                    <a:pt x="2803" y="205"/>
                    <a:pt x="2801" y="192"/>
                    <a:pt x="2787" y="188"/>
                  </a:cubicBezTo>
                  <a:cubicBezTo>
                    <a:pt x="2785" y="194"/>
                    <a:pt x="2782" y="204"/>
                    <a:pt x="2775" y="204"/>
                  </a:cubicBezTo>
                  <a:cubicBezTo>
                    <a:pt x="2774" y="204"/>
                    <a:pt x="2772" y="203"/>
                    <a:pt x="2771" y="202"/>
                  </a:cubicBezTo>
                  <a:cubicBezTo>
                    <a:pt x="2770" y="197"/>
                    <a:pt x="2778" y="198"/>
                    <a:pt x="2776" y="192"/>
                  </a:cubicBezTo>
                  <a:cubicBezTo>
                    <a:pt x="2774" y="191"/>
                    <a:pt x="2772" y="191"/>
                    <a:pt x="2770" y="191"/>
                  </a:cubicBezTo>
                  <a:cubicBezTo>
                    <a:pt x="2765" y="191"/>
                    <a:pt x="2758" y="194"/>
                    <a:pt x="2753" y="194"/>
                  </a:cubicBezTo>
                  <a:cubicBezTo>
                    <a:pt x="2751" y="192"/>
                    <a:pt x="2752" y="188"/>
                    <a:pt x="2750" y="187"/>
                  </a:cubicBezTo>
                  <a:cubicBezTo>
                    <a:pt x="2749" y="187"/>
                    <a:pt x="2749" y="187"/>
                    <a:pt x="2749" y="187"/>
                  </a:cubicBezTo>
                  <a:cubicBezTo>
                    <a:pt x="2729" y="187"/>
                    <a:pt x="2707" y="193"/>
                    <a:pt x="2705" y="211"/>
                  </a:cubicBezTo>
                  <a:cubicBezTo>
                    <a:pt x="2711" y="213"/>
                    <a:pt x="2712" y="218"/>
                    <a:pt x="2720" y="218"/>
                  </a:cubicBezTo>
                  <a:cubicBezTo>
                    <a:pt x="2722" y="218"/>
                    <a:pt x="2725" y="214"/>
                    <a:pt x="2728" y="214"/>
                  </a:cubicBezTo>
                  <a:cubicBezTo>
                    <a:pt x="2729" y="214"/>
                    <a:pt x="2730" y="215"/>
                    <a:pt x="2731" y="215"/>
                  </a:cubicBezTo>
                  <a:cubicBezTo>
                    <a:pt x="2730" y="224"/>
                    <a:pt x="2714" y="220"/>
                    <a:pt x="2709" y="225"/>
                  </a:cubicBezTo>
                  <a:cubicBezTo>
                    <a:pt x="2712" y="230"/>
                    <a:pt x="2718" y="231"/>
                    <a:pt x="2725" y="231"/>
                  </a:cubicBezTo>
                  <a:cubicBezTo>
                    <a:pt x="2730" y="231"/>
                    <a:pt x="2736" y="231"/>
                    <a:pt x="2741" y="230"/>
                  </a:cubicBezTo>
                  <a:cubicBezTo>
                    <a:pt x="2747" y="229"/>
                    <a:pt x="2752" y="229"/>
                    <a:pt x="2757" y="229"/>
                  </a:cubicBezTo>
                  <a:cubicBezTo>
                    <a:pt x="2764" y="229"/>
                    <a:pt x="2770" y="230"/>
                    <a:pt x="2773" y="234"/>
                  </a:cubicBezTo>
                  <a:cubicBezTo>
                    <a:pt x="2769" y="236"/>
                    <a:pt x="2765" y="237"/>
                    <a:pt x="2760" y="237"/>
                  </a:cubicBezTo>
                  <a:cubicBezTo>
                    <a:pt x="2755" y="237"/>
                    <a:pt x="2751" y="236"/>
                    <a:pt x="2747" y="236"/>
                  </a:cubicBezTo>
                  <a:cubicBezTo>
                    <a:pt x="2742" y="235"/>
                    <a:pt x="2738" y="235"/>
                    <a:pt x="2734" y="235"/>
                  </a:cubicBezTo>
                  <a:cubicBezTo>
                    <a:pt x="2727" y="235"/>
                    <a:pt x="2720" y="236"/>
                    <a:pt x="2717" y="242"/>
                  </a:cubicBezTo>
                  <a:cubicBezTo>
                    <a:pt x="2724" y="248"/>
                    <a:pt x="2734" y="251"/>
                    <a:pt x="2745" y="251"/>
                  </a:cubicBezTo>
                  <a:cubicBezTo>
                    <a:pt x="2749" y="251"/>
                    <a:pt x="2753" y="250"/>
                    <a:pt x="2757" y="250"/>
                  </a:cubicBezTo>
                  <a:cubicBezTo>
                    <a:pt x="2759" y="254"/>
                    <a:pt x="2759" y="260"/>
                    <a:pt x="2764" y="262"/>
                  </a:cubicBezTo>
                  <a:cubicBezTo>
                    <a:pt x="2775" y="261"/>
                    <a:pt x="2782" y="257"/>
                    <a:pt x="2794" y="257"/>
                  </a:cubicBezTo>
                  <a:cubicBezTo>
                    <a:pt x="2795" y="257"/>
                    <a:pt x="2797" y="257"/>
                    <a:pt x="2798" y="257"/>
                  </a:cubicBezTo>
                  <a:cubicBezTo>
                    <a:pt x="2808" y="253"/>
                    <a:pt x="2821" y="244"/>
                    <a:pt x="2832" y="244"/>
                  </a:cubicBezTo>
                  <a:cubicBezTo>
                    <a:pt x="2835" y="244"/>
                    <a:pt x="2839" y="245"/>
                    <a:pt x="2841" y="247"/>
                  </a:cubicBezTo>
                  <a:cubicBezTo>
                    <a:pt x="2841" y="249"/>
                    <a:pt x="2835" y="247"/>
                    <a:pt x="2836" y="251"/>
                  </a:cubicBezTo>
                  <a:cubicBezTo>
                    <a:pt x="2838" y="254"/>
                    <a:pt x="2842" y="255"/>
                    <a:pt x="2846" y="255"/>
                  </a:cubicBezTo>
                  <a:cubicBezTo>
                    <a:pt x="2849" y="255"/>
                    <a:pt x="2852" y="254"/>
                    <a:pt x="2856" y="253"/>
                  </a:cubicBezTo>
                  <a:cubicBezTo>
                    <a:pt x="2860" y="253"/>
                    <a:pt x="2863" y="252"/>
                    <a:pt x="2867" y="252"/>
                  </a:cubicBezTo>
                  <a:cubicBezTo>
                    <a:pt x="2868" y="252"/>
                    <a:pt x="2869" y="252"/>
                    <a:pt x="2870" y="252"/>
                  </a:cubicBezTo>
                  <a:cubicBezTo>
                    <a:pt x="2872" y="247"/>
                    <a:pt x="2863" y="249"/>
                    <a:pt x="2864" y="244"/>
                  </a:cubicBezTo>
                  <a:cubicBezTo>
                    <a:pt x="2865" y="241"/>
                    <a:pt x="2869" y="240"/>
                    <a:pt x="2873" y="240"/>
                  </a:cubicBezTo>
                  <a:cubicBezTo>
                    <a:pt x="2876" y="240"/>
                    <a:pt x="2878" y="241"/>
                    <a:pt x="2880" y="241"/>
                  </a:cubicBezTo>
                  <a:cubicBezTo>
                    <a:pt x="2883" y="239"/>
                    <a:pt x="2885" y="237"/>
                    <a:pt x="2882" y="233"/>
                  </a:cubicBezTo>
                  <a:cubicBezTo>
                    <a:pt x="2870" y="231"/>
                    <a:pt x="2860" y="226"/>
                    <a:pt x="2850" y="222"/>
                  </a:cubicBezTo>
                  <a:cubicBezTo>
                    <a:pt x="2843" y="214"/>
                    <a:pt x="2843" y="201"/>
                    <a:pt x="2837" y="192"/>
                  </a:cubicBezTo>
                  <a:cubicBezTo>
                    <a:pt x="2840" y="188"/>
                    <a:pt x="2847" y="188"/>
                    <a:pt x="2848" y="183"/>
                  </a:cubicBezTo>
                  <a:cubicBezTo>
                    <a:pt x="2847" y="177"/>
                    <a:pt x="2840" y="173"/>
                    <a:pt x="2833" y="173"/>
                  </a:cubicBezTo>
                  <a:moveTo>
                    <a:pt x="2665" y="164"/>
                  </a:moveTo>
                  <a:cubicBezTo>
                    <a:pt x="2658" y="164"/>
                    <a:pt x="2651" y="166"/>
                    <a:pt x="2645" y="171"/>
                  </a:cubicBezTo>
                  <a:cubicBezTo>
                    <a:pt x="2656" y="187"/>
                    <a:pt x="2635" y="198"/>
                    <a:pt x="2632" y="214"/>
                  </a:cubicBezTo>
                  <a:cubicBezTo>
                    <a:pt x="2636" y="217"/>
                    <a:pt x="2642" y="217"/>
                    <a:pt x="2648" y="217"/>
                  </a:cubicBezTo>
                  <a:cubicBezTo>
                    <a:pt x="2649" y="217"/>
                    <a:pt x="2651" y="217"/>
                    <a:pt x="2652" y="217"/>
                  </a:cubicBezTo>
                  <a:cubicBezTo>
                    <a:pt x="2655" y="221"/>
                    <a:pt x="2659" y="222"/>
                    <a:pt x="2662" y="222"/>
                  </a:cubicBezTo>
                  <a:cubicBezTo>
                    <a:pt x="2669" y="222"/>
                    <a:pt x="2677" y="216"/>
                    <a:pt x="2683" y="213"/>
                  </a:cubicBezTo>
                  <a:cubicBezTo>
                    <a:pt x="2696" y="197"/>
                    <a:pt x="2717" y="189"/>
                    <a:pt x="2734" y="177"/>
                  </a:cubicBezTo>
                  <a:cubicBezTo>
                    <a:pt x="2728" y="172"/>
                    <a:pt x="2718" y="171"/>
                    <a:pt x="2710" y="167"/>
                  </a:cubicBezTo>
                  <a:cubicBezTo>
                    <a:pt x="2705" y="169"/>
                    <a:pt x="2703" y="172"/>
                    <a:pt x="2697" y="173"/>
                  </a:cubicBezTo>
                  <a:cubicBezTo>
                    <a:pt x="2689" y="168"/>
                    <a:pt x="2677" y="164"/>
                    <a:pt x="2665" y="164"/>
                  </a:cubicBezTo>
                  <a:moveTo>
                    <a:pt x="1117" y="163"/>
                  </a:moveTo>
                  <a:cubicBezTo>
                    <a:pt x="1114" y="163"/>
                    <a:pt x="1113" y="165"/>
                    <a:pt x="1114" y="168"/>
                  </a:cubicBezTo>
                  <a:cubicBezTo>
                    <a:pt x="1115" y="170"/>
                    <a:pt x="1116" y="172"/>
                    <a:pt x="1119" y="172"/>
                  </a:cubicBezTo>
                  <a:cubicBezTo>
                    <a:pt x="1121" y="172"/>
                    <a:pt x="1123" y="171"/>
                    <a:pt x="1126" y="166"/>
                  </a:cubicBezTo>
                  <a:cubicBezTo>
                    <a:pt x="1122" y="164"/>
                    <a:pt x="1119" y="163"/>
                    <a:pt x="1117" y="163"/>
                  </a:cubicBezTo>
                  <a:moveTo>
                    <a:pt x="1237" y="150"/>
                  </a:moveTo>
                  <a:cubicBezTo>
                    <a:pt x="1235" y="150"/>
                    <a:pt x="1233" y="150"/>
                    <a:pt x="1231" y="150"/>
                  </a:cubicBezTo>
                  <a:cubicBezTo>
                    <a:pt x="1228" y="154"/>
                    <a:pt x="1233" y="159"/>
                    <a:pt x="1229" y="161"/>
                  </a:cubicBezTo>
                  <a:cubicBezTo>
                    <a:pt x="1224" y="158"/>
                    <a:pt x="1219" y="158"/>
                    <a:pt x="1214" y="158"/>
                  </a:cubicBezTo>
                  <a:cubicBezTo>
                    <a:pt x="1207" y="158"/>
                    <a:pt x="1200" y="159"/>
                    <a:pt x="1193" y="161"/>
                  </a:cubicBezTo>
                  <a:cubicBezTo>
                    <a:pt x="1186" y="162"/>
                    <a:pt x="1180" y="164"/>
                    <a:pt x="1174" y="164"/>
                  </a:cubicBezTo>
                  <a:cubicBezTo>
                    <a:pt x="1172" y="164"/>
                    <a:pt x="1171" y="164"/>
                    <a:pt x="1169" y="163"/>
                  </a:cubicBezTo>
                  <a:cubicBezTo>
                    <a:pt x="1165" y="167"/>
                    <a:pt x="1170" y="176"/>
                    <a:pt x="1166" y="181"/>
                  </a:cubicBezTo>
                  <a:cubicBezTo>
                    <a:pt x="1168" y="186"/>
                    <a:pt x="1174" y="188"/>
                    <a:pt x="1175" y="193"/>
                  </a:cubicBezTo>
                  <a:cubicBezTo>
                    <a:pt x="1173" y="197"/>
                    <a:pt x="1170" y="201"/>
                    <a:pt x="1163" y="201"/>
                  </a:cubicBezTo>
                  <a:cubicBezTo>
                    <a:pt x="1163" y="201"/>
                    <a:pt x="1162" y="201"/>
                    <a:pt x="1162" y="201"/>
                  </a:cubicBezTo>
                  <a:cubicBezTo>
                    <a:pt x="1158" y="198"/>
                    <a:pt x="1165" y="195"/>
                    <a:pt x="1162" y="192"/>
                  </a:cubicBezTo>
                  <a:cubicBezTo>
                    <a:pt x="1160" y="192"/>
                    <a:pt x="1158" y="192"/>
                    <a:pt x="1156" y="192"/>
                  </a:cubicBezTo>
                  <a:cubicBezTo>
                    <a:pt x="1153" y="192"/>
                    <a:pt x="1149" y="192"/>
                    <a:pt x="1145" y="192"/>
                  </a:cubicBezTo>
                  <a:cubicBezTo>
                    <a:pt x="1141" y="192"/>
                    <a:pt x="1137" y="192"/>
                    <a:pt x="1133" y="192"/>
                  </a:cubicBezTo>
                  <a:cubicBezTo>
                    <a:pt x="1115" y="192"/>
                    <a:pt x="1099" y="194"/>
                    <a:pt x="1105" y="211"/>
                  </a:cubicBezTo>
                  <a:cubicBezTo>
                    <a:pt x="1111" y="215"/>
                    <a:pt x="1134" y="220"/>
                    <a:pt x="1136" y="231"/>
                  </a:cubicBezTo>
                  <a:cubicBezTo>
                    <a:pt x="1137" y="238"/>
                    <a:pt x="1131" y="242"/>
                    <a:pt x="1126" y="242"/>
                  </a:cubicBezTo>
                  <a:cubicBezTo>
                    <a:pt x="1122" y="242"/>
                    <a:pt x="1118" y="240"/>
                    <a:pt x="1117" y="237"/>
                  </a:cubicBezTo>
                  <a:cubicBezTo>
                    <a:pt x="1118" y="232"/>
                    <a:pt x="1124" y="233"/>
                    <a:pt x="1125" y="227"/>
                  </a:cubicBezTo>
                  <a:cubicBezTo>
                    <a:pt x="1106" y="225"/>
                    <a:pt x="1100" y="214"/>
                    <a:pt x="1080" y="213"/>
                  </a:cubicBezTo>
                  <a:cubicBezTo>
                    <a:pt x="1074" y="215"/>
                    <a:pt x="1078" y="220"/>
                    <a:pt x="1074" y="222"/>
                  </a:cubicBezTo>
                  <a:cubicBezTo>
                    <a:pt x="1073" y="222"/>
                    <a:pt x="1073" y="222"/>
                    <a:pt x="1073" y="222"/>
                  </a:cubicBezTo>
                  <a:cubicBezTo>
                    <a:pt x="1071" y="222"/>
                    <a:pt x="1069" y="221"/>
                    <a:pt x="1067" y="220"/>
                  </a:cubicBezTo>
                  <a:cubicBezTo>
                    <a:pt x="1066" y="219"/>
                    <a:pt x="1064" y="218"/>
                    <a:pt x="1062" y="218"/>
                  </a:cubicBezTo>
                  <a:cubicBezTo>
                    <a:pt x="1061" y="218"/>
                    <a:pt x="1060" y="218"/>
                    <a:pt x="1059" y="219"/>
                  </a:cubicBezTo>
                  <a:cubicBezTo>
                    <a:pt x="1054" y="233"/>
                    <a:pt x="1082" y="226"/>
                    <a:pt x="1085" y="237"/>
                  </a:cubicBezTo>
                  <a:cubicBezTo>
                    <a:pt x="1082" y="237"/>
                    <a:pt x="1079" y="238"/>
                    <a:pt x="1076" y="238"/>
                  </a:cubicBezTo>
                  <a:cubicBezTo>
                    <a:pt x="1067" y="238"/>
                    <a:pt x="1058" y="235"/>
                    <a:pt x="1054" y="229"/>
                  </a:cubicBezTo>
                  <a:cubicBezTo>
                    <a:pt x="1051" y="226"/>
                    <a:pt x="1052" y="221"/>
                    <a:pt x="1047" y="218"/>
                  </a:cubicBezTo>
                  <a:cubicBezTo>
                    <a:pt x="1037" y="220"/>
                    <a:pt x="1032" y="224"/>
                    <a:pt x="1027" y="230"/>
                  </a:cubicBezTo>
                  <a:cubicBezTo>
                    <a:pt x="1035" y="238"/>
                    <a:pt x="1037" y="252"/>
                    <a:pt x="1031" y="264"/>
                  </a:cubicBezTo>
                  <a:cubicBezTo>
                    <a:pt x="1034" y="264"/>
                    <a:pt x="1037" y="265"/>
                    <a:pt x="1041" y="265"/>
                  </a:cubicBezTo>
                  <a:cubicBezTo>
                    <a:pt x="1044" y="265"/>
                    <a:pt x="1047" y="264"/>
                    <a:pt x="1049" y="264"/>
                  </a:cubicBezTo>
                  <a:cubicBezTo>
                    <a:pt x="1052" y="264"/>
                    <a:pt x="1055" y="264"/>
                    <a:pt x="1058" y="264"/>
                  </a:cubicBezTo>
                  <a:cubicBezTo>
                    <a:pt x="1067" y="264"/>
                    <a:pt x="1075" y="266"/>
                    <a:pt x="1078" y="275"/>
                  </a:cubicBezTo>
                  <a:cubicBezTo>
                    <a:pt x="1080" y="281"/>
                    <a:pt x="1076" y="285"/>
                    <a:pt x="1080" y="292"/>
                  </a:cubicBezTo>
                  <a:cubicBezTo>
                    <a:pt x="1078" y="293"/>
                    <a:pt x="1076" y="293"/>
                    <a:pt x="1075" y="293"/>
                  </a:cubicBezTo>
                  <a:cubicBezTo>
                    <a:pt x="1066" y="293"/>
                    <a:pt x="1067" y="281"/>
                    <a:pt x="1066" y="274"/>
                  </a:cubicBezTo>
                  <a:cubicBezTo>
                    <a:pt x="1063" y="272"/>
                    <a:pt x="1058" y="271"/>
                    <a:pt x="1052" y="271"/>
                  </a:cubicBezTo>
                  <a:cubicBezTo>
                    <a:pt x="1048" y="271"/>
                    <a:pt x="1044" y="271"/>
                    <a:pt x="1041" y="272"/>
                  </a:cubicBezTo>
                  <a:cubicBezTo>
                    <a:pt x="1040" y="278"/>
                    <a:pt x="1047" y="278"/>
                    <a:pt x="1047" y="283"/>
                  </a:cubicBezTo>
                  <a:cubicBezTo>
                    <a:pt x="1045" y="287"/>
                    <a:pt x="1038" y="286"/>
                    <a:pt x="1035" y="290"/>
                  </a:cubicBezTo>
                  <a:cubicBezTo>
                    <a:pt x="1036" y="302"/>
                    <a:pt x="1018" y="308"/>
                    <a:pt x="1001" y="308"/>
                  </a:cubicBezTo>
                  <a:cubicBezTo>
                    <a:pt x="989" y="308"/>
                    <a:pt x="978" y="305"/>
                    <a:pt x="974" y="300"/>
                  </a:cubicBezTo>
                  <a:cubicBezTo>
                    <a:pt x="976" y="297"/>
                    <a:pt x="980" y="296"/>
                    <a:pt x="984" y="296"/>
                  </a:cubicBezTo>
                  <a:cubicBezTo>
                    <a:pt x="991" y="296"/>
                    <a:pt x="998" y="299"/>
                    <a:pt x="1003" y="301"/>
                  </a:cubicBezTo>
                  <a:cubicBezTo>
                    <a:pt x="1016" y="296"/>
                    <a:pt x="1025" y="288"/>
                    <a:pt x="1028" y="275"/>
                  </a:cubicBezTo>
                  <a:cubicBezTo>
                    <a:pt x="1016" y="268"/>
                    <a:pt x="1026" y="250"/>
                    <a:pt x="1024" y="239"/>
                  </a:cubicBezTo>
                  <a:cubicBezTo>
                    <a:pt x="1023" y="234"/>
                    <a:pt x="1016" y="233"/>
                    <a:pt x="1017" y="228"/>
                  </a:cubicBezTo>
                  <a:cubicBezTo>
                    <a:pt x="1027" y="222"/>
                    <a:pt x="1026" y="208"/>
                    <a:pt x="1013" y="205"/>
                  </a:cubicBezTo>
                  <a:cubicBezTo>
                    <a:pt x="1011" y="201"/>
                    <a:pt x="1012" y="197"/>
                    <a:pt x="1008" y="195"/>
                  </a:cubicBezTo>
                  <a:cubicBezTo>
                    <a:pt x="1007" y="195"/>
                    <a:pt x="1005" y="195"/>
                    <a:pt x="1004" y="195"/>
                  </a:cubicBezTo>
                  <a:cubicBezTo>
                    <a:pt x="1000" y="195"/>
                    <a:pt x="997" y="195"/>
                    <a:pt x="997" y="199"/>
                  </a:cubicBezTo>
                  <a:cubicBezTo>
                    <a:pt x="998" y="204"/>
                    <a:pt x="1008" y="201"/>
                    <a:pt x="1008" y="206"/>
                  </a:cubicBezTo>
                  <a:cubicBezTo>
                    <a:pt x="1007" y="207"/>
                    <a:pt x="1005" y="207"/>
                    <a:pt x="1004" y="207"/>
                  </a:cubicBezTo>
                  <a:cubicBezTo>
                    <a:pt x="1002" y="207"/>
                    <a:pt x="1000" y="207"/>
                    <a:pt x="998" y="206"/>
                  </a:cubicBezTo>
                  <a:cubicBezTo>
                    <a:pt x="996" y="206"/>
                    <a:pt x="994" y="205"/>
                    <a:pt x="992" y="205"/>
                  </a:cubicBezTo>
                  <a:cubicBezTo>
                    <a:pt x="991" y="205"/>
                    <a:pt x="989" y="206"/>
                    <a:pt x="988" y="206"/>
                  </a:cubicBezTo>
                  <a:cubicBezTo>
                    <a:pt x="986" y="220"/>
                    <a:pt x="979" y="230"/>
                    <a:pt x="964" y="233"/>
                  </a:cubicBezTo>
                  <a:cubicBezTo>
                    <a:pt x="962" y="240"/>
                    <a:pt x="970" y="245"/>
                    <a:pt x="965" y="253"/>
                  </a:cubicBezTo>
                  <a:cubicBezTo>
                    <a:pt x="972" y="259"/>
                    <a:pt x="980" y="264"/>
                    <a:pt x="987" y="270"/>
                  </a:cubicBezTo>
                  <a:cubicBezTo>
                    <a:pt x="985" y="274"/>
                    <a:pt x="983" y="277"/>
                    <a:pt x="978" y="278"/>
                  </a:cubicBezTo>
                  <a:cubicBezTo>
                    <a:pt x="958" y="270"/>
                    <a:pt x="940" y="257"/>
                    <a:pt x="912" y="257"/>
                  </a:cubicBezTo>
                  <a:cubicBezTo>
                    <a:pt x="908" y="257"/>
                    <a:pt x="905" y="257"/>
                    <a:pt x="902" y="257"/>
                  </a:cubicBezTo>
                  <a:cubicBezTo>
                    <a:pt x="898" y="256"/>
                    <a:pt x="897" y="251"/>
                    <a:pt x="894" y="249"/>
                  </a:cubicBezTo>
                  <a:cubicBezTo>
                    <a:pt x="890" y="249"/>
                    <a:pt x="886" y="246"/>
                    <a:pt x="883" y="246"/>
                  </a:cubicBezTo>
                  <a:cubicBezTo>
                    <a:pt x="881" y="246"/>
                    <a:pt x="880" y="247"/>
                    <a:pt x="879" y="248"/>
                  </a:cubicBezTo>
                  <a:cubicBezTo>
                    <a:pt x="877" y="260"/>
                    <a:pt x="900" y="258"/>
                    <a:pt x="903" y="270"/>
                  </a:cubicBezTo>
                  <a:cubicBezTo>
                    <a:pt x="899" y="272"/>
                    <a:pt x="893" y="276"/>
                    <a:pt x="887" y="276"/>
                  </a:cubicBezTo>
                  <a:cubicBezTo>
                    <a:pt x="887" y="276"/>
                    <a:pt x="886" y="276"/>
                    <a:pt x="885" y="276"/>
                  </a:cubicBezTo>
                  <a:cubicBezTo>
                    <a:pt x="882" y="273"/>
                    <a:pt x="887" y="269"/>
                    <a:pt x="884" y="266"/>
                  </a:cubicBezTo>
                  <a:cubicBezTo>
                    <a:pt x="875" y="268"/>
                    <a:pt x="870" y="274"/>
                    <a:pt x="861" y="274"/>
                  </a:cubicBezTo>
                  <a:cubicBezTo>
                    <a:pt x="858" y="274"/>
                    <a:pt x="856" y="274"/>
                    <a:pt x="852" y="273"/>
                  </a:cubicBezTo>
                  <a:cubicBezTo>
                    <a:pt x="846" y="276"/>
                    <a:pt x="838" y="284"/>
                    <a:pt x="829" y="284"/>
                  </a:cubicBezTo>
                  <a:cubicBezTo>
                    <a:pt x="827" y="284"/>
                    <a:pt x="825" y="284"/>
                    <a:pt x="823" y="283"/>
                  </a:cubicBezTo>
                  <a:cubicBezTo>
                    <a:pt x="827" y="279"/>
                    <a:pt x="837" y="275"/>
                    <a:pt x="834" y="268"/>
                  </a:cubicBezTo>
                  <a:cubicBezTo>
                    <a:pt x="834" y="268"/>
                    <a:pt x="833" y="268"/>
                    <a:pt x="833" y="268"/>
                  </a:cubicBezTo>
                  <a:cubicBezTo>
                    <a:pt x="826" y="268"/>
                    <a:pt x="822" y="274"/>
                    <a:pt x="817" y="275"/>
                  </a:cubicBezTo>
                  <a:cubicBezTo>
                    <a:pt x="815" y="275"/>
                    <a:pt x="814" y="275"/>
                    <a:pt x="812" y="275"/>
                  </a:cubicBezTo>
                  <a:cubicBezTo>
                    <a:pt x="811" y="275"/>
                    <a:pt x="810" y="275"/>
                    <a:pt x="809" y="275"/>
                  </a:cubicBezTo>
                  <a:cubicBezTo>
                    <a:pt x="808" y="275"/>
                    <a:pt x="806" y="275"/>
                    <a:pt x="805" y="275"/>
                  </a:cubicBezTo>
                  <a:cubicBezTo>
                    <a:pt x="803" y="275"/>
                    <a:pt x="801" y="275"/>
                    <a:pt x="799" y="276"/>
                  </a:cubicBezTo>
                  <a:cubicBezTo>
                    <a:pt x="796" y="277"/>
                    <a:pt x="791" y="281"/>
                    <a:pt x="787" y="283"/>
                  </a:cubicBezTo>
                  <a:cubicBezTo>
                    <a:pt x="784" y="284"/>
                    <a:pt x="780" y="285"/>
                    <a:pt x="778" y="286"/>
                  </a:cubicBezTo>
                  <a:cubicBezTo>
                    <a:pt x="770" y="290"/>
                    <a:pt x="767" y="298"/>
                    <a:pt x="761" y="299"/>
                  </a:cubicBezTo>
                  <a:cubicBezTo>
                    <a:pt x="760" y="299"/>
                    <a:pt x="760" y="299"/>
                    <a:pt x="759" y="299"/>
                  </a:cubicBezTo>
                  <a:cubicBezTo>
                    <a:pt x="753" y="299"/>
                    <a:pt x="746" y="295"/>
                    <a:pt x="743" y="291"/>
                  </a:cubicBezTo>
                  <a:cubicBezTo>
                    <a:pt x="745" y="285"/>
                    <a:pt x="758" y="288"/>
                    <a:pt x="761" y="282"/>
                  </a:cubicBezTo>
                  <a:cubicBezTo>
                    <a:pt x="755" y="276"/>
                    <a:pt x="745" y="270"/>
                    <a:pt x="734" y="270"/>
                  </a:cubicBezTo>
                  <a:cubicBezTo>
                    <a:pt x="732" y="270"/>
                    <a:pt x="730" y="271"/>
                    <a:pt x="728" y="271"/>
                  </a:cubicBezTo>
                  <a:cubicBezTo>
                    <a:pt x="733" y="277"/>
                    <a:pt x="731" y="284"/>
                    <a:pt x="732" y="292"/>
                  </a:cubicBezTo>
                  <a:cubicBezTo>
                    <a:pt x="733" y="298"/>
                    <a:pt x="742" y="307"/>
                    <a:pt x="732" y="309"/>
                  </a:cubicBezTo>
                  <a:cubicBezTo>
                    <a:pt x="726" y="308"/>
                    <a:pt x="724" y="303"/>
                    <a:pt x="716" y="303"/>
                  </a:cubicBezTo>
                  <a:cubicBezTo>
                    <a:pt x="715" y="303"/>
                    <a:pt x="713" y="303"/>
                    <a:pt x="711" y="303"/>
                  </a:cubicBezTo>
                  <a:cubicBezTo>
                    <a:pt x="707" y="310"/>
                    <a:pt x="696" y="312"/>
                    <a:pt x="691" y="319"/>
                  </a:cubicBezTo>
                  <a:cubicBezTo>
                    <a:pt x="693" y="323"/>
                    <a:pt x="698" y="325"/>
                    <a:pt x="695" y="329"/>
                  </a:cubicBezTo>
                  <a:cubicBezTo>
                    <a:pt x="693" y="330"/>
                    <a:pt x="691" y="330"/>
                    <a:pt x="690" y="330"/>
                  </a:cubicBezTo>
                  <a:cubicBezTo>
                    <a:pt x="684" y="330"/>
                    <a:pt x="678" y="328"/>
                    <a:pt x="673" y="325"/>
                  </a:cubicBezTo>
                  <a:cubicBezTo>
                    <a:pt x="668" y="323"/>
                    <a:pt x="663" y="321"/>
                    <a:pt x="658" y="321"/>
                  </a:cubicBezTo>
                  <a:cubicBezTo>
                    <a:pt x="658" y="321"/>
                    <a:pt x="658" y="321"/>
                    <a:pt x="658" y="321"/>
                  </a:cubicBezTo>
                  <a:cubicBezTo>
                    <a:pt x="655" y="325"/>
                    <a:pt x="661" y="329"/>
                    <a:pt x="663" y="332"/>
                  </a:cubicBezTo>
                  <a:cubicBezTo>
                    <a:pt x="665" y="334"/>
                    <a:pt x="673" y="332"/>
                    <a:pt x="674" y="335"/>
                  </a:cubicBezTo>
                  <a:cubicBezTo>
                    <a:pt x="672" y="340"/>
                    <a:pt x="669" y="342"/>
                    <a:pt x="666" y="342"/>
                  </a:cubicBezTo>
                  <a:cubicBezTo>
                    <a:pt x="660" y="342"/>
                    <a:pt x="654" y="337"/>
                    <a:pt x="649" y="335"/>
                  </a:cubicBezTo>
                  <a:cubicBezTo>
                    <a:pt x="646" y="333"/>
                    <a:pt x="643" y="334"/>
                    <a:pt x="640" y="333"/>
                  </a:cubicBezTo>
                  <a:cubicBezTo>
                    <a:pt x="631" y="328"/>
                    <a:pt x="639" y="322"/>
                    <a:pt x="642" y="315"/>
                  </a:cubicBezTo>
                  <a:cubicBezTo>
                    <a:pt x="635" y="307"/>
                    <a:pt x="615" y="305"/>
                    <a:pt x="616" y="293"/>
                  </a:cubicBezTo>
                  <a:cubicBezTo>
                    <a:pt x="626" y="294"/>
                    <a:pt x="636" y="303"/>
                    <a:pt x="650" y="306"/>
                  </a:cubicBezTo>
                  <a:cubicBezTo>
                    <a:pt x="660" y="308"/>
                    <a:pt x="669" y="309"/>
                    <a:pt x="678" y="309"/>
                  </a:cubicBezTo>
                  <a:cubicBezTo>
                    <a:pt x="689" y="309"/>
                    <a:pt x="699" y="307"/>
                    <a:pt x="705" y="299"/>
                  </a:cubicBezTo>
                  <a:cubicBezTo>
                    <a:pt x="710" y="290"/>
                    <a:pt x="696" y="279"/>
                    <a:pt x="684" y="279"/>
                  </a:cubicBezTo>
                  <a:cubicBezTo>
                    <a:pt x="683" y="279"/>
                    <a:pt x="683" y="279"/>
                    <a:pt x="683" y="279"/>
                  </a:cubicBezTo>
                  <a:cubicBezTo>
                    <a:pt x="667" y="270"/>
                    <a:pt x="646" y="265"/>
                    <a:pt x="621" y="264"/>
                  </a:cubicBezTo>
                  <a:cubicBezTo>
                    <a:pt x="620" y="260"/>
                    <a:pt x="621" y="255"/>
                    <a:pt x="619" y="253"/>
                  </a:cubicBezTo>
                  <a:cubicBezTo>
                    <a:pt x="609" y="255"/>
                    <a:pt x="602" y="259"/>
                    <a:pt x="592" y="261"/>
                  </a:cubicBezTo>
                  <a:cubicBezTo>
                    <a:pt x="591" y="259"/>
                    <a:pt x="588" y="259"/>
                    <a:pt x="588" y="256"/>
                  </a:cubicBezTo>
                  <a:cubicBezTo>
                    <a:pt x="592" y="252"/>
                    <a:pt x="599" y="248"/>
                    <a:pt x="594" y="241"/>
                  </a:cubicBezTo>
                  <a:cubicBezTo>
                    <a:pt x="592" y="241"/>
                    <a:pt x="591" y="240"/>
                    <a:pt x="590" y="240"/>
                  </a:cubicBezTo>
                  <a:cubicBezTo>
                    <a:pt x="586" y="240"/>
                    <a:pt x="583" y="243"/>
                    <a:pt x="578" y="243"/>
                  </a:cubicBezTo>
                  <a:cubicBezTo>
                    <a:pt x="577" y="240"/>
                    <a:pt x="578" y="235"/>
                    <a:pt x="573" y="235"/>
                  </a:cubicBezTo>
                  <a:cubicBezTo>
                    <a:pt x="572" y="235"/>
                    <a:pt x="572" y="235"/>
                    <a:pt x="572" y="235"/>
                  </a:cubicBezTo>
                  <a:cubicBezTo>
                    <a:pt x="565" y="237"/>
                    <a:pt x="569" y="243"/>
                    <a:pt x="562" y="245"/>
                  </a:cubicBezTo>
                  <a:cubicBezTo>
                    <a:pt x="561" y="245"/>
                    <a:pt x="560" y="245"/>
                    <a:pt x="560" y="245"/>
                  </a:cubicBezTo>
                  <a:cubicBezTo>
                    <a:pt x="554" y="245"/>
                    <a:pt x="549" y="241"/>
                    <a:pt x="544" y="239"/>
                  </a:cubicBezTo>
                  <a:cubicBezTo>
                    <a:pt x="537" y="245"/>
                    <a:pt x="527" y="250"/>
                    <a:pt x="516" y="250"/>
                  </a:cubicBezTo>
                  <a:cubicBezTo>
                    <a:pt x="513" y="250"/>
                    <a:pt x="510" y="250"/>
                    <a:pt x="506" y="249"/>
                  </a:cubicBezTo>
                  <a:cubicBezTo>
                    <a:pt x="504" y="252"/>
                    <a:pt x="509" y="254"/>
                    <a:pt x="506" y="257"/>
                  </a:cubicBezTo>
                  <a:cubicBezTo>
                    <a:pt x="503" y="260"/>
                    <a:pt x="499" y="260"/>
                    <a:pt x="495" y="260"/>
                  </a:cubicBezTo>
                  <a:cubicBezTo>
                    <a:pt x="491" y="260"/>
                    <a:pt x="487" y="260"/>
                    <a:pt x="482" y="259"/>
                  </a:cubicBezTo>
                  <a:cubicBezTo>
                    <a:pt x="473" y="263"/>
                    <a:pt x="470" y="271"/>
                    <a:pt x="457" y="272"/>
                  </a:cubicBezTo>
                  <a:cubicBezTo>
                    <a:pt x="452" y="271"/>
                    <a:pt x="452" y="265"/>
                    <a:pt x="450" y="263"/>
                  </a:cubicBezTo>
                  <a:cubicBezTo>
                    <a:pt x="443" y="265"/>
                    <a:pt x="437" y="268"/>
                    <a:pt x="434" y="275"/>
                  </a:cubicBezTo>
                  <a:cubicBezTo>
                    <a:pt x="440" y="278"/>
                    <a:pt x="446" y="276"/>
                    <a:pt x="452" y="277"/>
                  </a:cubicBezTo>
                  <a:cubicBezTo>
                    <a:pt x="447" y="280"/>
                    <a:pt x="441" y="283"/>
                    <a:pt x="440" y="290"/>
                  </a:cubicBezTo>
                  <a:cubicBezTo>
                    <a:pt x="434" y="293"/>
                    <a:pt x="428" y="296"/>
                    <a:pt x="423" y="300"/>
                  </a:cubicBezTo>
                  <a:cubicBezTo>
                    <a:pt x="425" y="313"/>
                    <a:pt x="412" y="321"/>
                    <a:pt x="400" y="326"/>
                  </a:cubicBezTo>
                  <a:cubicBezTo>
                    <a:pt x="397" y="328"/>
                    <a:pt x="403" y="330"/>
                    <a:pt x="400" y="332"/>
                  </a:cubicBezTo>
                  <a:cubicBezTo>
                    <a:pt x="395" y="334"/>
                    <a:pt x="388" y="335"/>
                    <a:pt x="387" y="341"/>
                  </a:cubicBezTo>
                  <a:cubicBezTo>
                    <a:pt x="388" y="343"/>
                    <a:pt x="389" y="343"/>
                    <a:pt x="391" y="343"/>
                  </a:cubicBezTo>
                  <a:cubicBezTo>
                    <a:pt x="391" y="343"/>
                    <a:pt x="392" y="343"/>
                    <a:pt x="392" y="343"/>
                  </a:cubicBezTo>
                  <a:cubicBezTo>
                    <a:pt x="393" y="343"/>
                    <a:pt x="393" y="343"/>
                    <a:pt x="394" y="343"/>
                  </a:cubicBezTo>
                  <a:cubicBezTo>
                    <a:pt x="396" y="343"/>
                    <a:pt x="398" y="343"/>
                    <a:pt x="398" y="346"/>
                  </a:cubicBezTo>
                  <a:cubicBezTo>
                    <a:pt x="397" y="348"/>
                    <a:pt x="395" y="349"/>
                    <a:pt x="393" y="349"/>
                  </a:cubicBezTo>
                  <a:cubicBezTo>
                    <a:pt x="390" y="349"/>
                    <a:pt x="387" y="347"/>
                    <a:pt x="383" y="347"/>
                  </a:cubicBezTo>
                  <a:cubicBezTo>
                    <a:pt x="379" y="348"/>
                    <a:pt x="381" y="354"/>
                    <a:pt x="376" y="354"/>
                  </a:cubicBezTo>
                  <a:cubicBezTo>
                    <a:pt x="373" y="353"/>
                    <a:pt x="370" y="353"/>
                    <a:pt x="368" y="353"/>
                  </a:cubicBezTo>
                  <a:cubicBezTo>
                    <a:pt x="363" y="353"/>
                    <a:pt x="360" y="355"/>
                    <a:pt x="356" y="357"/>
                  </a:cubicBezTo>
                  <a:cubicBezTo>
                    <a:pt x="352" y="359"/>
                    <a:pt x="347" y="361"/>
                    <a:pt x="342" y="361"/>
                  </a:cubicBezTo>
                  <a:cubicBezTo>
                    <a:pt x="342" y="361"/>
                    <a:pt x="342" y="361"/>
                    <a:pt x="341" y="361"/>
                  </a:cubicBezTo>
                  <a:cubicBezTo>
                    <a:pt x="343" y="367"/>
                    <a:pt x="340" y="375"/>
                    <a:pt x="344" y="380"/>
                  </a:cubicBezTo>
                  <a:cubicBezTo>
                    <a:pt x="341" y="382"/>
                    <a:pt x="336" y="381"/>
                    <a:pt x="337" y="386"/>
                  </a:cubicBezTo>
                  <a:cubicBezTo>
                    <a:pt x="338" y="387"/>
                    <a:pt x="339" y="387"/>
                    <a:pt x="341" y="387"/>
                  </a:cubicBezTo>
                  <a:cubicBezTo>
                    <a:pt x="342" y="387"/>
                    <a:pt x="343" y="387"/>
                    <a:pt x="344" y="387"/>
                  </a:cubicBezTo>
                  <a:cubicBezTo>
                    <a:pt x="345" y="387"/>
                    <a:pt x="346" y="387"/>
                    <a:pt x="347" y="387"/>
                  </a:cubicBezTo>
                  <a:cubicBezTo>
                    <a:pt x="349" y="387"/>
                    <a:pt x="350" y="387"/>
                    <a:pt x="351" y="389"/>
                  </a:cubicBezTo>
                  <a:cubicBezTo>
                    <a:pt x="349" y="392"/>
                    <a:pt x="344" y="393"/>
                    <a:pt x="341" y="397"/>
                  </a:cubicBezTo>
                  <a:cubicBezTo>
                    <a:pt x="344" y="408"/>
                    <a:pt x="350" y="415"/>
                    <a:pt x="365" y="416"/>
                  </a:cubicBezTo>
                  <a:cubicBezTo>
                    <a:pt x="376" y="412"/>
                    <a:pt x="381" y="403"/>
                    <a:pt x="396" y="402"/>
                  </a:cubicBezTo>
                  <a:cubicBezTo>
                    <a:pt x="403" y="411"/>
                    <a:pt x="418" y="421"/>
                    <a:pt x="408" y="437"/>
                  </a:cubicBezTo>
                  <a:cubicBezTo>
                    <a:pt x="411" y="443"/>
                    <a:pt x="417" y="447"/>
                    <a:pt x="423" y="447"/>
                  </a:cubicBezTo>
                  <a:cubicBezTo>
                    <a:pt x="428" y="447"/>
                    <a:pt x="434" y="444"/>
                    <a:pt x="438" y="440"/>
                  </a:cubicBezTo>
                  <a:cubicBezTo>
                    <a:pt x="439" y="440"/>
                    <a:pt x="440" y="440"/>
                    <a:pt x="441" y="440"/>
                  </a:cubicBezTo>
                  <a:cubicBezTo>
                    <a:pt x="452" y="440"/>
                    <a:pt x="469" y="432"/>
                    <a:pt x="459" y="423"/>
                  </a:cubicBezTo>
                  <a:cubicBezTo>
                    <a:pt x="455" y="424"/>
                    <a:pt x="457" y="431"/>
                    <a:pt x="452" y="431"/>
                  </a:cubicBezTo>
                  <a:cubicBezTo>
                    <a:pt x="452" y="431"/>
                    <a:pt x="452" y="430"/>
                    <a:pt x="451" y="430"/>
                  </a:cubicBezTo>
                  <a:cubicBezTo>
                    <a:pt x="441" y="408"/>
                    <a:pt x="478" y="409"/>
                    <a:pt x="477" y="388"/>
                  </a:cubicBezTo>
                  <a:cubicBezTo>
                    <a:pt x="474" y="383"/>
                    <a:pt x="465" y="384"/>
                    <a:pt x="462" y="379"/>
                  </a:cubicBezTo>
                  <a:cubicBezTo>
                    <a:pt x="465" y="368"/>
                    <a:pt x="463" y="361"/>
                    <a:pt x="468" y="355"/>
                  </a:cubicBezTo>
                  <a:cubicBezTo>
                    <a:pt x="477" y="344"/>
                    <a:pt x="505" y="345"/>
                    <a:pt x="509" y="330"/>
                  </a:cubicBezTo>
                  <a:cubicBezTo>
                    <a:pt x="508" y="327"/>
                    <a:pt x="506" y="325"/>
                    <a:pt x="504" y="322"/>
                  </a:cubicBezTo>
                  <a:cubicBezTo>
                    <a:pt x="509" y="310"/>
                    <a:pt x="526" y="315"/>
                    <a:pt x="541" y="312"/>
                  </a:cubicBezTo>
                  <a:cubicBezTo>
                    <a:pt x="564" y="325"/>
                    <a:pt x="521" y="335"/>
                    <a:pt x="516" y="346"/>
                  </a:cubicBezTo>
                  <a:cubicBezTo>
                    <a:pt x="506" y="348"/>
                    <a:pt x="504" y="358"/>
                    <a:pt x="501" y="366"/>
                  </a:cubicBezTo>
                  <a:cubicBezTo>
                    <a:pt x="506" y="370"/>
                    <a:pt x="504" y="376"/>
                    <a:pt x="501" y="381"/>
                  </a:cubicBezTo>
                  <a:cubicBezTo>
                    <a:pt x="509" y="387"/>
                    <a:pt x="519" y="390"/>
                    <a:pt x="529" y="390"/>
                  </a:cubicBezTo>
                  <a:cubicBezTo>
                    <a:pt x="538" y="390"/>
                    <a:pt x="548" y="388"/>
                    <a:pt x="558" y="386"/>
                  </a:cubicBezTo>
                  <a:cubicBezTo>
                    <a:pt x="565" y="385"/>
                    <a:pt x="570" y="382"/>
                    <a:pt x="575" y="382"/>
                  </a:cubicBezTo>
                  <a:cubicBezTo>
                    <a:pt x="579" y="382"/>
                    <a:pt x="582" y="384"/>
                    <a:pt x="585" y="389"/>
                  </a:cubicBezTo>
                  <a:cubicBezTo>
                    <a:pt x="582" y="394"/>
                    <a:pt x="572" y="398"/>
                    <a:pt x="563" y="398"/>
                  </a:cubicBezTo>
                  <a:cubicBezTo>
                    <a:pt x="558" y="398"/>
                    <a:pt x="554" y="397"/>
                    <a:pt x="551" y="394"/>
                  </a:cubicBezTo>
                  <a:cubicBezTo>
                    <a:pt x="545" y="398"/>
                    <a:pt x="533" y="397"/>
                    <a:pt x="529" y="403"/>
                  </a:cubicBezTo>
                  <a:cubicBezTo>
                    <a:pt x="534" y="411"/>
                    <a:pt x="538" y="422"/>
                    <a:pt x="527" y="429"/>
                  </a:cubicBezTo>
                  <a:cubicBezTo>
                    <a:pt x="520" y="426"/>
                    <a:pt x="522" y="419"/>
                    <a:pt x="515" y="417"/>
                  </a:cubicBezTo>
                  <a:cubicBezTo>
                    <a:pt x="515" y="417"/>
                    <a:pt x="514" y="417"/>
                    <a:pt x="513" y="417"/>
                  </a:cubicBezTo>
                  <a:cubicBezTo>
                    <a:pt x="501" y="417"/>
                    <a:pt x="499" y="437"/>
                    <a:pt x="501" y="449"/>
                  </a:cubicBezTo>
                  <a:cubicBezTo>
                    <a:pt x="496" y="453"/>
                    <a:pt x="488" y="456"/>
                    <a:pt x="481" y="458"/>
                  </a:cubicBezTo>
                  <a:cubicBezTo>
                    <a:pt x="476" y="453"/>
                    <a:pt x="472" y="451"/>
                    <a:pt x="468" y="451"/>
                  </a:cubicBezTo>
                  <a:cubicBezTo>
                    <a:pt x="460" y="451"/>
                    <a:pt x="452" y="458"/>
                    <a:pt x="438" y="458"/>
                  </a:cubicBezTo>
                  <a:cubicBezTo>
                    <a:pt x="436" y="464"/>
                    <a:pt x="433" y="466"/>
                    <a:pt x="430" y="466"/>
                  </a:cubicBezTo>
                  <a:cubicBezTo>
                    <a:pt x="425" y="466"/>
                    <a:pt x="420" y="461"/>
                    <a:pt x="418" y="456"/>
                  </a:cubicBezTo>
                  <a:cubicBezTo>
                    <a:pt x="418" y="456"/>
                    <a:pt x="417" y="456"/>
                    <a:pt x="417" y="456"/>
                  </a:cubicBezTo>
                  <a:cubicBezTo>
                    <a:pt x="412" y="456"/>
                    <a:pt x="406" y="462"/>
                    <a:pt x="399" y="463"/>
                  </a:cubicBezTo>
                  <a:cubicBezTo>
                    <a:pt x="395" y="459"/>
                    <a:pt x="390" y="456"/>
                    <a:pt x="387" y="451"/>
                  </a:cubicBezTo>
                  <a:cubicBezTo>
                    <a:pt x="398" y="444"/>
                    <a:pt x="392" y="427"/>
                    <a:pt x="393" y="418"/>
                  </a:cubicBezTo>
                  <a:cubicBezTo>
                    <a:pt x="392" y="418"/>
                    <a:pt x="390" y="418"/>
                    <a:pt x="389" y="418"/>
                  </a:cubicBezTo>
                  <a:cubicBezTo>
                    <a:pt x="381" y="418"/>
                    <a:pt x="377" y="424"/>
                    <a:pt x="372" y="428"/>
                  </a:cubicBezTo>
                  <a:cubicBezTo>
                    <a:pt x="372" y="440"/>
                    <a:pt x="379" y="457"/>
                    <a:pt x="369" y="467"/>
                  </a:cubicBezTo>
                  <a:cubicBezTo>
                    <a:pt x="367" y="466"/>
                    <a:pt x="365" y="466"/>
                    <a:pt x="363" y="466"/>
                  </a:cubicBezTo>
                  <a:cubicBezTo>
                    <a:pt x="359" y="466"/>
                    <a:pt x="355" y="467"/>
                    <a:pt x="351" y="468"/>
                  </a:cubicBezTo>
                  <a:cubicBezTo>
                    <a:pt x="346" y="469"/>
                    <a:pt x="342" y="470"/>
                    <a:pt x="337" y="470"/>
                  </a:cubicBezTo>
                  <a:cubicBezTo>
                    <a:pt x="337" y="470"/>
                    <a:pt x="337" y="470"/>
                    <a:pt x="337" y="470"/>
                  </a:cubicBezTo>
                  <a:cubicBezTo>
                    <a:pt x="333" y="474"/>
                    <a:pt x="331" y="479"/>
                    <a:pt x="329" y="485"/>
                  </a:cubicBezTo>
                  <a:cubicBezTo>
                    <a:pt x="322" y="489"/>
                    <a:pt x="316" y="494"/>
                    <a:pt x="309" y="498"/>
                  </a:cubicBezTo>
                  <a:cubicBezTo>
                    <a:pt x="1237" y="498"/>
                    <a:pt x="1237" y="498"/>
                    <a:pt x="1237" y="498"/>
                  </a:cubicBezTo>
                  <a:cubicBezTo>
                    <a:pt x="1237" y="150"/>
                    <a:pt x="1237" y="150"/>
                    <a:pt x="1237" y="150"/>
                  </a:cubicBezTo>
                  <a:moveTo>
                    <a:pt x="2942" y="147"/>
                  </a:moveTo>
                  <a:cubicBezTo>
                    <a:pt x="2936" y="147"/>
                    <a:pt x="2929" y="149"/>
                    <a:pt x="2926" y="153"/>
                  </a:cubicBezTo>
                  <a:cubicBezTo>
                    <a:pt x="2927" y="161"/>
                    <a:pt x="2939" y="161"/>
                    <a:pt x="2942" y="168"/>
                  </a:cubicBezTo>
                  <a:cubicBezTo>
                    <a:pt x="2936" y="181"/>
                    <a:pt x="2926" y="198"/>
                    <a:pt x="2942" y="208"/>
                  </a:cubicBezTo>
                  <a:cubicBezTo>
                    <a:pt x="2950" y="206"/>
                    <a:pt x="2954" y="202"/>
                    <a:pt x="2952" y="196"/>
                  </a:cubicBezTo>
                  <a:cubicBezTo>
                    <a:pt x="2954" y="195"/>
                    <a:pt x="2957" y="195"/>
                    <a:pt x="2961" y="195"/>
                  </a:cubicBezTo>
                  <a:cubicBezTo>
                    <a:pt x="2962" y="195"/>
                    <a:pt x="2963" y="195"/>
                    <a:pt x="2964" y="195"/>
                  </a:cubicBezTo>
                  <a:cubicBezTo>
                    <a:pt x="2965" y="195"/>
                    <a:pt x="2966" y="195"/>
                    <a:pt x="2967" y="195"/>
                  </a:cubicBezTo>
                  <a:cubicBezTo>
                    <a:pt x="2968" y="195"/>
                    <a:pt x="2968" y="195"/>
                    <a:pt x="2969" y="195"/>
                  </a:cubicBezTo>
                  <a:cubicBezTo>
                    <a:pt x="2972" y="187"/>
                    <a:pt x="2983" y="184"/>
                    <a:pt x="2985" y="175"/>
                  </a:cubicBezTo>
                  <a:cubicBezTo>
                    <a:pt x="2979" y="168"/>
                    <a:pt x="2958" y="173"/>
                    <a:pt x="2949" y="168"/>
                  </a:cubicBezTo>
                  <a:cubicBezTo>
                    <a:pt x="2950" y="161"/>
                    <a:pt x="2957" y="162"/>
                    <a:pt x="2957" y="155"/>
                  </a:cubicBezTo>
                  <a:cubicBezTo>
                    <a:pt x="2956" y="149"/>
                    <a:pt x="2949" y="147"/>
                    <a:pt x="2942" y="147"/>
                  </a:cubicBezTo>
                  <a:moveTo>
                    <a:pt x="2710" y="140"/>
                  </a:moveTo>
                  <a:cubicBezTo>
                    <a:pt x="2706" y="140"/>
                    <a:pt x="2700" y="145"/>
                    <a:pt x="2702" y="150"/>
                  </a:cubicBezTo>
                  <a:cubicBezTo>
                    <a:pt x="2703" y="150"/>
                    <a:pt x="2704" y="150"/>
                    <a:pt x="2705" y="150"/>
                  </a:cubicBezTo>
                  <a:cubicBezTo>
                    <a:pt x="2710" y="150"/>
                    <a:pt x="2715" y="146"/>
                    <a:pt x="2714" y="143"/>
                  </a:cubicBezTo>
                  <a:cubicBezTo>
                    <a:pt x="2714" y="141"/>
                    <a:pt x="2712" y="140"/>
                    <a:pt x="2710" y="140"/>
                  </a:cubicBezTo>
                  <a:moveTo>
                    <a:pt x="973" y="138"/>
                  </a:moveTo>
                  <a:cubicBezTo>
                    <a:pt x="963" y="138"/>
                    <a:pt x="952" y="142"/>
                    <a:pt x="948" y="146"/>
                  </a:cubicBezTo>
                  <a:cubicBezTo>
                    <a:pt x="947" y="146"/>
                    <a:pt x="946" y="146"/>
                    <a:pt x="946" y="146"/>
                  </a:cubicBezTo>
                  <a:cubicBezTo>
                    <a:pt x="937" y="146"/>
                    <a:pt x="931" y="151"/>
                    <a:pt x="923" y="151"/>
                  </a:cubicBezTo>
                  <a:cubicBezTo>
                    <a:pt x="923" y="151"/>
                    <a:pt x="923" y="151"/>
                    <a:pt x="922" y="151"/>
                  </a:cubicBezTo>
                  <a:cubicBezTo>
                    <a:pt x="920" y="151"/>
                    <a:pt x="919" y="151"/>
                    <a:pt x="917" y="150"/>
                  </a:cubicBezTo>
                  <a:cubicBezTo>
                    <a:pt x="915" y="150"/>
                    <a:pt x="913" y="149"/>
                    <a:pt x="911" y="149"/>
                  </a:cubicBezTo>
                  <a:cubicBezTo>
                    <a:pt x="910" y="149"/>
                    <a:pt x="910" y="149"/>
                    <a:pt x="910" y="150"/>
                  </a:cubicBezTo>
                  <a:cubicBezTo>
                    <a:pt x="905" y="150"/>
                    <a:pt x="900" y="154"/>
                    <a:pt x="894" y="156"/>
                  </a:cubicBezTo>
                  <a:cubicBezTo>
                    <a:pt x="887" y="158"/>
                    <a:pt x="881" y="158"/>
                    <a:pt x="876" y="161"/>
                  </a:cubicBezTo>
                  <a:cubicBezTo>
                    <a:pt x="872" y="163"/>
                    <a:pt x="870" y="169"/>
                    <a:pt x="866" y="172"/>
                  </a:cubicBezTo>
                  <a:cubicBezTo>
                    <a:pt x="862" y="175"/>
                    <a:pt x="856" y="179"/>
                    <a:pt x="851" y="182"/>
                  </a:cubicBezTo>
                  <a:cubicBezTo>
                    <a:pt x="845" y="185"/>
                    <a:pt x="837" y="185"/>
                    <a:pt x="833" y="190"/>
                  </a:cubicBezTo>
                  <a:cubicBezTo>
                    <a:pt x="838" y="199"/>
                    <a:pt x="855" y="197"/>
                    <a:pt x="863" y="203"/>
                  </a:cubicBezTo>
                  <a:cubicBezTo>
                    <a:pt x="870" y="184"/>
                    <a:pt x="902" y="181"/>
                    <a:pt x="922" y="171"/>
                  </a:cubicBezTo>
                  <a:cubicBezTo>
                    <a:pt x="928" y="168"/>
                    <a:pt x="932" y="164"/>
                    <a:pt x="938" y="162"/>
                  </a:cubicBezTo>
                  <a:cubicBezTo>
                    <a:pt x="950" y="157"/>
                    <a:pt x="985" y="157"/>
                    <a:pt x="986" y="147"/>
                  </a:cubicBezTo>
                  <a:cubicBezTo>
                    <a:pt x="987" y="140"/>
                    <a:pt x="981" y="138"/>
                    <a:pt x="973" y="138"/>
                  </a:cubicBezTo>
                  <a:moveTo>
                    <a:pt x="2907" y="126"/>
                  </a:moveTo>
                  <a:cubicBezTo>
                    <a:pt x="2905" y="126"/>
                    <a:pt x="2903" y="127"/>
                    <a:pt x="2901" y="128"/>
                  </a:cubicBezTo>
                  <a:cubicBezTo>
                    <a:pt x="2901" y="128"/>
                    <a:pt x="2901" y="128"/>
                    <a:pt x="2901" y="128"/>
                  </a:cubicBezTo>
                  <a:cubicBezTo>
                    <a:pt x="2900" y="128"/>
                    <a:pt x="2899" y="128"/>
                    <a:pt x="2898" y="128"/>
                  </a:cubicBezTo>
                  <a:cubicBezTo>
                    <a:pt x="2897" y="128"/>
                    <a:pt x="2896" y="128"/>
                    <a:pt x="2895" y="128"/>
                  </a:cubicBezTo>
                  <a:cubicBezTo>
                    <a:pt x="2890" y="128"/>
                    <a:pt x="2886" y="129"/>
                    <a:pt x="2885" y="132"/>
                  </a:cubicBezTo>
                  <a:cubicBezTo>
                    <a:pt x="2887" y="134"/>
                    <a:pt x="2888" y="139"/>
                    <a:pt x="2884" y="139"/>
                  </a:cubicBezTo>
                  <a:cubicBezTo>
                    <a:pt x="2880" y="136"/>
                    <a:pt x="2879" y="130"/>
                    <a:pt x="2872" y="128"/>
                  </a:cubicBezTo>
                  <a:cubicBezTo>
                    <a:pt x="2870" y="130"/>
                    <a:pt x="2868" y="132"/>
                    <a:pt x="2866" y="134"/>
                  </a:cubicBezTo>
                  <a:cubicBezTo>
                    <a:pt x="2866" y="138"/>
                    <a:pt x="2870" y="138"/>
                    <a:pt x="2870" y="142"/>
                  </a:cubicBezTo>
                  <a:cubicBezTo>
                    <a:pt x="2867" y="144"/>
                    <a:pt x="2862" y="150"/>
                    <a:pt x="2867" y="154"/>
                  </a:cubicBezTo>
                  <a:cubicBezTo>
                    <a:pt x="2874" y="153"/>
                    <a:pt x="2881" y="148"/>
                    <a:pt x="2888" y="148"/>
                  </a:cubicBezTo>
                  <a:cubicBezTo>
                    <a:pt x="2889" y="148"/>
                    <a:pt x="2890" y="148"/>
                    <a:pt x="2891" y="149"/>
                  </a:cubicBezTo>
                  <a:cubicBezTo>
                    <a:pt x="2891" y="150"/>
                    <a:pt x="2889" y="151"/>
                    <a:pt x="2888" y="151"/>
                  </a:cubicBezTo>
                  <a:cubicBezTo>
                    <a:pt x="2888" y="151"/>
                    <a:pt x="2887" y="151"/>
                    <a:pt x="2887" y="151"/>
                  </a:cubicBezTo>
                  <a:cubicBezTo>
                    <a:pt x="2886" y="151"/>
                    <a:pt x="2886" y="151"/>
                    <a:pt x="2885" y="151"/>
                  </a:cubicBezTo>
                  <a:cubicBezTo>
                    <a:pt x="2884" y="151"/>
                    <a:pt x="2883" y="151"/>
                    <a:pt x="2882" y="151"/>
                  </a:cubicBezTo>
                  <a:cubicBezTo>
                    <a:pt x="2883" y="155"/>
                    <a:pt x="2880" y="156"/>
                    <a:pt x="2882" y="158"/>
                  </a:cubicBezTo>
                  <a:cubicBezTo>
                    <a:pt x="2888" y="157"/>
                    <a:pt x="2893" y="155"/>
                    <a:pt x="2899" y="155"/>
                  </a:cubicBezTo>
                  <a:cubicBezTo>
                    <a:pt x="2901" y="155"/>
                    <a:pt x="2903" y="156"/>
                    <a:pt x="2906" y="156"/>
                  </a:cubicBezTo>
                  <a:cubicBezTo>
                    <a:pt x="2919" y="154"/>
                    <a:pt x="2919" y="126"/>
                    <a:pt x="2907" y="126"/>
                  </a:cubicBezTo>
                  <a:moveTo>
                    <a:pt x="2786" y="124"/>
                  </a:moveTo>
                  <a:cubicBezTo>
                    <a:pt x="2782" y="124"/>
                    <a:pt x="2778" y="126"/>
                    <a:pt x="2777" y="131"/>
                  </a:cubicBezTo>
                  <a:cubicBezTo>
                    <a:pt x="2777" y="139"/>
                    <a:pt x="2791" y="139"/>
                    <a:pt x="2790" y="149"/>
                  </a:cubicBezTo>
                  <a:cubicBezTo>
                    <a:pt x="2775" y="146"/>
                    <a:pt x="2757" y="137"/>
                    <a:pt x="2738" y="133"/>
                  </a:cubicBezTo>
                  <a:cubicBezTo>
                    <a:pt x="2733" y="141"/>
                    <a:pt x="2727" y="148"/>
                    <a:pt x="2718" y="153"/>
                  </a:cubicBezTo>
                  <a:cubicBezTo>
                    <a:pt x="2722" y="157"/>
                    <a:pt x="2727" y="158"/>
                    <a:pt x="2732" y="158"/>
                  </a:cubicBezTo>
                  <a:cubicBezTo>
                    <a:pt x="2738" y="158"/>
                    <a:pt x="2745" y="157"/>
                    <a:pt x="2751" y="155"/>
                  </a:cubicBezTo>
                  <a:cubicBezTo>
                    <a:pt x="2757" y="154"/>
                    <a:pt x="2763" y="153"/>
                    <a:pt x="2767" y="153"/>
                  </a:cubicBezTo>
                  <a:cubicBezTo>
                    <a:pt x="2768" y="153"/>
                    <a:pt x="2769" y="153"/>
                    <a:pt x="2769" y="153"/>
                  </a:cubicBezTo>
                  <a:cubicBezTo>
                    <a:pt x="2766" y="162"/>
                    <a:pt x="2748" y="158"/>
                    <a:pt x="2746" y="167"/>
                  </a:cubicBezTo>
                  <a:cubicBezTo>
                    <a:pt x="2751" y="169"/>
                    <a:pt x="2755" y="170"/>
                    <a:pt x="2759" y="170"/>
                  </a:cubicBezTo>
                  <a:cubicBezTo>
                    <a:pt x="2774" y="170"/>
                    <a:pt x="2785" y="159"/>
                    <a:pt x="2802" y="157"/>
                  </a:cubicBezTo>
                  <a:cubicBezTo>
                    <a:pt x="2802" y="157"/>
                    <a:pt x="2803" y="157"/>
                    <a:pt x="2803" y="157"/>
                  </a:cubicBezTo>
                  <a:cubicBezTo>
                    <a:pt x="2804" y="157"/>
                    <a:pt x="2805" y="157"/>
                    <a:pt x="2807" y="157"/>
                  </a:cubicBezTo>
                  <a:cubicBezTo>
                    <a:pt x="2808" y="157"/>
                    <a:pt x="2809" y="157"/>
                    <a:pt x="2810" y="157"/>
                  </a:cubicBezTo>
                  <a:cubicBezTo>
                    <a:pt x="2811" y="157"/>
                    <a:pt x="2812" y="157"/>
                    <a:pt x="2813" y="157"/>
                  </a:cubicBezTo>
                  <a:cubicBezTo>
                    <a:pt x="2823" y="154"/>
                    <a:pt x="2834" y="140"/>
                    <a:pt x="2820" y="138"/>
                  </a:cubicBezTo>
                  <a:cubicBezTo>
                    <a:pt x="2820" y="138"/>
                    <a:pt x="2820" y="138"/>
                    <a:pt x="2819" y="138"/>
                  </a:cubicBezTo>
                  <a:cubicBezTo>
                    <a:pt x="2817" y="138"/>
                    <a:pt x="2816" y="139"/>
                    <a:pt x="2815" y="140"/>
                  </a:cubicBezTo>
                  <a:cubicBezTo>
                    <a:pt x="2813" y="141"/>
                    <a:pt x="2812" y="142"/>
                    <a:pt x="2810" y="142"/>
                  </a:cubicBezTo>
                  <a:cubicBezTo>
                    <a:pt x="2810" y="142"/>
                    <a:pt x="2810" y="142"/>
                    <a:pt x="2809" y="142"/>
                  </a:cubicBezTo>
                  <a:cubicBezTo>
                    <a:pt x="2800" y="142"/>
                    <a:pt x="2800" y="128"/>
                    <a:pt x="2793" y="125"/>
                  </a:cubicBezTo>
                  <a:cubicBezTo>
                    <a:pt x="2791" y="125"/>
                    <a:pt x="2788" y="124"/>
                    <a:pt x="2786" y="124"/>
                  </a:cubicBezTo>
                  <a:moveTo>
                    <a:pt x="2752" y="123"/>
                  </a:moveTo>
                  <a:cubicBezTo>
                    <a:pt x="2749" y="123"/>
                    <a:pt x="2745" y="125"/>
                    <a:pt x="2745" y="127"/>
                  </a:cubicBezTo>
                  <a:cubicBezTo>
                    <a:pt x="2746" y="130"/>
                    <a:pt x="2748" y="131"/>
                    <a:pt x="2751" y="131"/>
                  </a:cubicBezTo>
                  <a:cubicBezTo>
                    <a:pt x="2754" y="131"/>
                    <a:pt x="2757" y="129"/>
                    <a:pt x="2757" y="126"/>
                  </a:cubicBezTo>
                  <a:cubicBezTo>
                    <a:pt x="2757" y="124"/>
                    <a:pt x="2755" y="123"/>
                    <a:pt x="2752" y="123"/>
                  </a:cubicBezTo>
                  <a:moveTo>
                    <a:pt x="2931" y="120"/>
                  </a:moveTo>
                  <a:cubicBezTo>
                    <a:pt x="2926" y="120"/>
                    <a:pt x="2921" y="122"/>
                    <a:pt x="2919" y="127"/>
                  </a:cubicBezTo>
                  <a:cubicBezTo>
                    <a:pt x="2924" y="133"/>
                    <a:pt x="2935" y="138"/>
                    <a:pt x="2946" y="138"/>
                  </a:cubicBezTo>
                  <a:cubicBezTo>
                    <a:pt x="2949" y="138"/>
                    <a:pt x="2952" y="138"/>
                    <a:pt x="2956" y="137"/>
                  </a:cubicBezTo>
                  <a:cubicBezTo>
                    <a:pt x="2961" y="142"/>
                    <a:pt x="2968" y="148"/>
                    <a:pt x="2968" y="159"/>
                  </a:cubicBezTo>
                  <a:cubicBezTo>
                    <a:pt x="2976" y="161"/>
                    <a:pt x="2983" y="166"/>
                    <a:pt x="2991" y="166"/>
                  </a:cubicBezTo>
                  <a:cubicBezTo>
                    <a:pt x="2993" y="166"/>
                    <a:pt x="2996" y="166"/>
                    <a:pt x="2999" y="164"/>
                  </a:cubicBezTo>
                  <a:cubicBezTo>
                    <a:pt x="3004" y="164"/>
                    <a:pt x="3003" y="169"/>
                    <a:pt x="3008" y="169"/>
                  </a:cubicBezTo>
                  <a:cubicBezTo>
                    <a:pt x="3023" y="165"/>
                    <a:pt x="3046" y="168"/>
                    <a:pt x="3055" y="159"/>
                  </a:cubicBezTo>
                  <a:cubicBezTo>
                    <a:pt x="3060" y="160"/>
                    <a:pt x="3058" y="167"/>
                    <a:pt x="3064" y="167"/>
                  </a:cubicBezTo>
                  <a:cubicBezTo>
                    <a:pt x="3075" y="166"/>
                    <a:pt x="3083" y="161"/>
                    <a:pt x="3093" y="161"/>
                  </a:cubicBezTo>
                  <a:cubicBezTo>
                    <a:pt x="3093" y="161"/>
                    <a:pt x="3094" y="161"/>
                    <a:pt x="3094" y="161"/>
                  </a:cubicBezTo>
                  <a:cubicBezTo>
                    <a:pt x="3098" y="153"/>
                    <a:pt x="3089" y="151"/>
                    <a:pt x="3086" y="146"/>
                  </a:cubicBezTo>
                  <a:cubicBezTo>
                    <a:pt x="3079" y="144"/>
                    <a:pt x="3071" y="143"/>
                    <a:pt x="3064" y="143"/>
                  </a:cubicBezTo>
                  <a:cubicBezTo>
                    <a:pt x="3055" y="143"/>
                    <a:pt x="3046" y="144"/>
                    <a:pt x="3036" y="145"/>
                  </a:cubicBezTo>
                  <a:cubicBezTo>
                    <a:pt x="3027" y="147"/>
                    <a:pt x="3017" y="148"/>
                    <a:pt x="3007" y="148"/>
                  </a:cubicBezTo>
                  <a:cubicBezTo>
                    <a:pt x="3005" y="148"/>
                    <a:pt x="3003" y="148"/>
                    <a:pt x="3001" y="148"/>
                  </a:cubicBezTo>
                  <a:cubicBezTo>
                    <a:pt x="2996" y="142"/>
                    <a:pt x="2985" y="144"/>
                    <a:pt x="2982" y="139"/>
                  </a:cubicBezTo>
                  <a:cubicBezTo>
                    <a:pt x="2982" y="136"/>
                    <a:pt x="2989" y="139"/>
                    <a:pt x="2991" y="137"/>
                  </a:cubicBezTo>
                  <a:cubicBezTo>
                    <a:pt x="2989" y="126"/>
                    <a:pt x="2975" y="128"/>
                    <a:pt x="2963" y="126"/>
                  </a:cubicBezTo>
                  <a:cubicBezTo>
                    <a:pt x="2953" y="125"/>
                    <a:pt x="2941" y="120"/>
                    <a:pt x="2931" y="120"/>
                  </a:cubicBezTo>
                  <a:moveTo>
                    <a:pt x="2726" y="114"/>
                  </a:moveTo>
                  <a:cubicBezTo>
                    <a:pt x="2720" y="114"/>
                    <a:pt x="2714" y="116"/>
                    <a:pt x="2707" y="117"/>
                  </a:cubicBezTo>
                  <a:cubicBezTo>
                    <a:pt x="2696" y="119"/>
                    <a:pt x="2691" y="124"/>
                    <a:pt x="2682" y="128"/>
                  </a:cubicBezTo>
                  <a:cubicBezTo>
                    <a:pt x="2668" y="134"/>
                    <a:pt x="2660" y="133"/>
                    <a:pt x="2666" y="144"/>
                  </a:cubicBezTo>
                  <a:cubicBezTo>
                    <a:pt x="2667" y="144"/>
                    <a:pt x="2668" y="144"/>
                    <a:pt x="2669" y="144"/>
                  </a:cubicBezTo>
                  <a:cubicBezTo>
                    <a:pt x="2674" y="144"/>
                    <a:pt x="2676" y="141"/>
                    <a:pt x="2681" y="141"/>
                  </a:cubicBezTo>
                  <a:cubicBezTo>
                    <a:pt x="2686" y="142"/>
                    <a:pt x="2686" y="147"/>
                    <a:pt x="2692" y="147"/>
                  </a:cubicBezTo>
                  <a:cubicBezTo>
                    <a:pt x="2692" y="147"/>
                    <a:pt x="2692" y="147"/>
                    <a:pt x="2693" y="147"/>
                  </a:cubicBezTo>
                  <a:cubicBezTo>
                    <a:pt x="2697" y="146"/>
                    <a:pt x="2696" y="141"/>
                    <a:pt x="2697" y="138"/>
                  </a:cubicBezTo>
                  <a:cubicBezTo>
                    <a:pt x="2705" y="138"/>
                    <a:pt x="2705" y="138"/>
                    <a:pt x="2705" y="138"/>
                  </a:cubicBezTo>
                  <a:cubicBezTo>
                    <a:pt x="2707" y="135"/>
                    <a:pt x="2706" y="130"/>
                    <a:pt x="2711" y="130"/>
                  </a:cubicBezTo>
                  <a:cubicBezTo>
                    <a:pt x="2715" y="131"/>
                    <a:pt x="2713" y="137"/>
                    <a:pt x="2718" y="137"/>
                  </a:cubicBezTo>
                  <a:cubicBezTo>
                    <a:pt x="2727" y="133"/>
                    <a:pt x="2733" y="128"/>
                    <a:pt x="2733" y="116"/>
                  </a:cubicBezTo>
                  <a:cubicBezTo>
                    <a:pt x="2731" y="115"/>
                    <a:pt x="2728" y="114"/>
                    <a:pt x="2726" y="114"/>
                  </a:cubicBezTo>
                  <a:moveTo>
                    <a:pt x="397" y="107"/>
                  </a:moveTo>
                  <a:cubicBezTo>
                    <a:pt x="395" y="107"/>
                    <a:pt x="393" y="108"/>
                    <a:pt x="392" y="111"/>
                  </a:cubicBezTo>
                  <a:cubicBezTo>
                    <a:pt x="391" y="115"/>
                    <a:pt x="402" y="121"/>
                    <a:pt x="409" y="122"/>
                  </a:cubicBezTo>
                  <a:cubicBezTo>
                    <a:pt x="413" y="115"/>
                    <a:pt x="403" y="107"/>
                    <a:pt x="397" y="107"/>
                  </a:cubicBezTo>
                  <a:moveTo>
                    <a:pt x="3692" y="107"/>
                  </a:moveTo>
                  <a:cubicBezTo>
                    <a:pt x="3699" y="115"/>
                    <a:pt x="3714" y="122"/>
                    <a:pt x="3727" y="123"/>
                  </a:cubicBezTo>
                  <a:cubicBezTo>
                    <a:pt x="3719" y="115"/>
                    <a:pt x="3705" y="107"/>
                    <a:pt x="3692" y="107"/>
                  </a:cubicBezTo>
                  <a:moveTo>
                    <a:pt x="2777" y="102"/>
                  </a:moveTo>
                  <a:cubicBezTo>
                    <a:pt x="2769" y="102"/>
                    <a:pt x="2760" y="105"/>
                    <a:pt x="2756" y="109"/>
                  </a:cubicBezTo>
                  <a:cubicBezTo>
                    <a:pt x="2754" y="106"/>
                    <a:pt x="2750" y="104"/>
                    <a:pt x="2745" y="104"/>
                  </a:cubicBezTo>
                  <a:cubicBezTo>
                    <a:pt x="2742" y="104"/>
                    <a:pt x="2738" y="106"/>
                    <a:pt x="2738" y="111"/>
                  </a:cubicBezTo>
                  <a:cubicBezTo>
                    <a:pt x="2740" y="112"/>
                    <a:pt x="2743" y="113"/>
                    <a:pt x="2747" y="113"/>
                  </a:cubicBezTo>
                  <a:cubicBezTo>
                    <a:pt x="2750" y="113"/>
                    <a:pt x="2754" y="112"/>
                    <a:pt x="2756" y="111"/>
                  </a:cubicBezTo>
                  <a:cubicBezTo>
                    <a:pt x="2759" y="115"/>
                    <a:pt x="2767" y="117"/>
                    <a:pt x="2775" y="117"/>
                  </a:cubicBezTo>
                  <a:cubicBezTo>
                    <a:pt x="2782" y="117"/>
                    <a:pt x="2789" y="114"/>
                    <a:pt x="2788" y="109"/>
                  </a:cubicBezTo>
                  <a:cubicBezTo>
                    <a:pt x="2788" y="104"/>
                    <a:pt x="2783" y="102"/>
                    <a:pt x="2777" y="102"/>
                  </a:cubicBezTo>
                  <a:moveTo>
                    <a:pt x="2781" y="88"/>
                  </a:moveTo>
                  <a:cubicBezTo>
                    <a:pt x="2772" y="88"/>
                    <a:pt x="2763" y="91"/>
                    <a:pt x="2760" y="97"/>
                  </a:cubicBezTo>
                  <a:cubicBezTo>
                    <a:pt x="2761" y="98"/>
                    <a:pt x="2763" y="99"/>
                    <a:pt x="2766" y="99"/>
                  </a:cubicBezTo>
                  <a:cubicBezTo>
                    <a:pt x="2768" y="99"/>
                    <a:pt x="2770" y="99"/>
                    <a:pt x="2771" y="98"/>
                  </a:cubicBezTo>
                  <a:cubicBezTo>
                    <a:pt x="2773" y="98"/>
                    <a:pt x="2775" y="98"/>
                    <a:pt x="2777" y="98"/>
                  </a:cubicBezTo>
                  <a:cubicBezTo>
                    <a:pt x="2781" y="98"/>
                    <a:pt x="2784" y="99"/>
                    <a:pt x="2786" y="102"/>
                  </a:cubicBezTo>
                  <a:cubicBezTo>
                    <a:pt x="2786" y="102"/>
                    <a:pt x="2787" y="102"/>
                    <a:pt x="2787" y="102"/>
                  </a:cubicBezTo>
                  <a:cubicBezTo>
                    <a:pt x="2794" y="102"/>
                    <a:pt x="2798" y="100"/>
                    <a:pt x="2797" y="94"/>
                  </a:cubicBezTo>
                  <a:cubicBezTo>
                    <a:pt x="2794" y="90"/>
                    <a:pt x="2788" y="88"/>
                    <a:pt x="2781" y="88"/>
                  </a:cubicBezTo>
                  <a:moveTo>
                    <a:pt x="2910" y="87"/>
                  </a:moveTo>
                  <a:cubicBezTo>
                    <a:pt x="2906" y="87"/>
                    <a:pt x="2904" y="89"/>
                    <a:pt x="2903" y="96"/>
                  </a:cubicBezTo>
                  <a:cubicBezTo>
                    <a:pt x="2906" y="98"/>
                    <a:pt x="2912" y="98"/>
                    <a:pt x="2916" y="99"/>
                  </a:cubicBezTo>
                  <a:cubicBezTo>
                    <a:pt x="2914" y="102"/>
                    <a:pt x="2908" y="101"/>
                    <a:pt x="2908" y="105"/>
                  </a:cubicBezTo>
                  <a:cubicBezTo>
                    <a:pt x="2910" y="110"/>
                    <a:pt x="2915" y="111"/>
                    <a:pt x="2921" y="111"/>
                  </a:cubicBezTo>
                  <a:cubicBezTo>
                    <a:pt x="2930" y="111"/>
                    <a:pt x="2940" y="108"/>
                    <a:pt x="2946" y="106"/>
                  </a:cubicBezTo>
                  <a:cubicBezTo>
                    <a:pt x="2943" y="100"/>
                    <a:pt x="2935" y="98"/>
                    <a:pt x="2937" y="90"/>
                  </a:cubicBezTo>
                  <a:cubicBezTo>
                    <a:pt x="2935" y="91"/>
                    <a:pt x="2933" y="91"/>
                    <a:pt x="2931" y="91"/>
                  </a:cubicBezTo>
                  <a:cubicBezTo>
                    <a:pt x="2927" y="91"/>
                    <a:pt x="2923" y="90"/>
                    <a:pt x="2920" y="89"/>
                  </a:cubicBezTo>
                  <a:cubicBezTo>
                    <a:pt x="2916" y="88"/>
                    <a:pt x="2913" y="87"/>
                    <a:pt x="2910" y="87"/>
                  </a:cubicBezTo>
                  <a:moveTo>
                    <a:pt x="436" y="116"/>
                  </a:moveTo>
                  <a:cubicBezTo>
                    <a:pt x="436" y="111"/>
                    <a:pt x="442" y="109"/>
                    <a:pt x="448" y="109"/>
                  </a:cubicBezTo>
                  <a:cubicBezTo>
                    <a:pt x="452" y="109"/>
                    <a:pt x="457" y="110"/>
                    <a:pt x="459" y="112"/>
                  </a:cubicBezTo>
                  <a:cubicBezTo>
                    <a:pt x="458" y="116"/>
                    <a:pt x="454" y="116"/>
                    <a:pt x="450" y="116"/>
                  </a:cubicBezTo>
                  <a:cubicBezTo>
                    <a:pt x="448" y="116"/>
                    <a:pt x="446" y="116"/>
                    <a:pt x="444" y="116"/>
                  </a:cubicBezTo>
                  <a:cubicBezTo>
                    <a:pt x="443" y="116"/>
                    <a:pt x="441" y="116"/>
                    <a:pt x="439" y="116"/>
                  </a:cubicBezTo>
                  <a:cubicBezTo>
                    <a:pt x="438" y="116"/>
                    <a:pt x="437" y="116"/>
                    <a:pt x="436" y="116"/>
                  </a:cubicBezTo>
                  <a:moveTo>
                    <a:pt x="455" y="85"/>
                  </a:moveTo>
                  <a:cubicBezTo>
                    <a:pt x="455" y="85"/>
                    <a:pt x="454" y="85"/>
                    <a:pt x="454" y="85"/>
                  </a:cubicBezTo>
                  <a:cubicBezTo>
                    <a:pt x="445" y="85"/>
                    <a:pt x="445" y="93"/>
                    <a:pt x="450" y="101"/>
                  </a:cubicBezTo>
                  <a:cubicBezTo>
                    <a:pt x="443" y="101"/>
                    <a:pt x="443" y="101"/>
                    <a:pt x="443" y="101"/>
                  </a:cubicBezTo>
                  <a:cubicBezTo>
                    <a:pt x="441" y="99"/>
                    <a:pt x="441" y="94"/>
                    <a:pt x="439" y="91"/>
                  </a:cubicBezTo>
                  <a:cubicBezTo>
                    <a:pt x="438" y="91"/>
                    <a:pt x="438" y="91"/>
                    <a:pt x="437" y="91"/>
                  </a:cubicBezTo>
                  <a:cubicBezTo>
                    <a:pt x="436" y="91"/>
                    <a:pt x="435" y="91"/>
                    <a:pt x="434" y="91"/>
                  </a:cubicBezTo>
                  <a:cubicBezTo>
                    <a:pt x="433" y="92"/>
                    <a:pt x="432" y="92"/>
                    <a:pt x="430" y="92"/>
                  </a:cubicBezTo>
                  <a:cubicBezTo>
                    <a:pt x="430" y="92"/>
                    <a:pt x="430" y="92"/>
                    <a:pt x="430" y="92"/>
                  </a:cubicBezTo>
                  <a:cubicBezTo>
                    <a:pt x="428" y="94"/>
                    <a:pt x="430" y="99"/>
                    <a:pt x="427" y="99"/>
                  </a:cubicBezTo>
                  <a:cubicBezTo>
                    <a:pt x="423" y="99"/>
                    <a:pt x="420" y="99"/>
                    <a:pt x="420" y="96"/>
                  </a:cubicBezTo>
                  <a:cubicBezTo>
                    <a:pt x="421" y="93"/>
                    <a:pt x="427" y="93"/>
                    <a:pt x="428" y="90"/>
                  </a:cubicBezTo>
                  <a:cubicBezTo>
                    <a:pt x="425" y="89"/>
                    <a:pt x="420" y="88"/>
                    <a:pt x="416" y="88"/>
                  </a:cubicBezTo>
                  <a:cubicBezTo>
                    <a:pt x="406" y="88"/>
                    <a:pt x="396" y="92"/>
                    <a:pt x="398" y="100"/>
                  </a:cubicBezTo>
                  <a:cubicBezTo>
                    <a:pt x="400" y="103"/>
                    <a:pt x="406" y="102"/>
                    <a:pt x="408" y="105"/>
                  </a:cubicBezTo>
                  <a:cubicBezTo>
                    <a:pt x="409" y="114"/>
                    <a:pt x="416" y="118"/>
                    <a:pt x="426" y="118"/>
                  </a:cubicBezTo>
                  <a:cubicBezTo>
                    <a:pt x="428" y="118"/>
                    <a:pt x="430" y="118"/>
                    <a:pt x="432" y="118"/>
                  </a:cubicBezTo>
                  <a:cubicBezTo>
                    <a:pt x="428" y="120"/>
                    <a:pt x="429" y="125"/>
                    <a:pt x="432" y="127"/>
                  </a:cubicBezTo>
                  <a:cubicBezTo>
                    <a:pt x="433" y="127"/>
                    <a:pt x="433" y="127"/>
                    <a:pt x="433" y="127"/>
                  </a:cubicBezTo>
                  <a:cubicBezTo>
                    <a:pt x="434" y="127"/>
                    <a:pt x="435" y="127"/>
                    <a:pt x="436" y="127"/>
                  </a:cubicBezTo>
                  <a:cubicBezTo>
                    <a:pt x="437" y="126"/>
                    <a:pt x="437" y="126"/>
                    <a:pt x="438" y="126"/>
                  </a:cubicBezTo>
                  <a:cubicBezTo>
                    <a:pt x="439" y="126"/>
                    <a:pt x="439" y="126"/>
                    <a:pt x="440" y="126"/>
                  </a:cubicBezTo>
                  <a:cubicBezTo>
                    <a:pt x="440" y="129"/>
                    <a:pt x="436" y="130"/>
                    <a:pt x="439" y="132"/>
                  </a:cubicBezTo>
                  <a:cubicBezTo>
                    <a:pt x="446" y="136"/>
                    <a:pt x="446" y="149"/>
                    <a:pt x="455" y="149"/>
                  </a:cubicBezTo>
                  <a:cubicBezTo>
                    <a:pt x="455" y="149"/>
                    <a:pt x="455" y="149"/>
                    <a:pt x="455" y="149"/>
                  </a:cubicBezTo>
                  <a:cubicBezTo>
                    <a:pt x="465" y="148"/>
                    <a:pt x="465" y="132"/>
                    <a:pt x="477" y="130"/>
                  </a:cubicBezTo>
                  <a:cubicBezTo>
                    <a:pt x="476" y="119"/>
                    <a:pt x="483" y="115"/>
                    <a:pt x="491" y="111"/>
                  </a:cubicBezTo>
                  <a:cubicBezTo>
                    <a:pt x="498" y="114"/>
                    <a:pt x="499" y="121"/>
                    <a:pt x="503" y="126"/>
                  </a:cubicBezTo>
                  <a:cubicBezTo>
                    <a:pt x="503" y="130"/>
                    <a:pt x="497" y="129"/>
                    <a:pt x="499" y="135"/>
                  </a:cubicBezTo>
                  <a:cubicBezTo>
                    <a:pt x="500" y="135"/>
                    <a:pt x="501" y="136"/>
                    <a:pt x="502" y="136"/>
                  </a:cubicBezTo>
                  <a:cubicBezTo>
                    <a:pt x="506" y="136"/>
                    <a:pt x="509" y="133"/>
                    <a:pt x="512" y="133"/>
                  </a:cubicBezTo>
                  <a:cubicBezTo>
                    <a:pt x="516" y="133"/>
                    <a:pt x="514" y="138"/>
                    <a:pt x="518" y="138"/>
                  </a:cubicBezTo>
                  <a:cubicBezTo>
                    <a:pt x="518" y="138"/>
                    <a:pt x="518" y="138"/>
                    <a:pt x="519" y="138"/>
                  </a:cubicBezTo>
                  <a:cubicBezTo>
                    <a:pt x="525" y="134"/>
                    <a:pt x="535" y="132"/>
                    <a:pt x="540" y="125"/>
                  </a:cubicBezTo>
                  <a:cubicBezTo>
                    <a:pt x="524" y="120"/>
                    <a:pt x="517" y="108"/>
                    <a:pt x="496" y="107"/>
                  </a:cubicBezTo>
                  <a:cubicBezTo>
                    <a:pt x="495" y="106"/>
                    <a:pt x="493" y="105"/>
                    <a:pt x="492" y="102"/>
                  </a:cubicBezTo>
                  <a:cubicBezTo>
                    <a:pt x="491" y="102"/>
                    <a:pt x="490" y="102"/>
                    <a:pt x="489" y="102"/>
                  </a:cubicBezTo>
                  <a:cubicBezTo>
                    <a:pt x="482" y="102"/>
                    <a:pt x="475" y="98"/>
                    <a:pt x="470" y="94"/>
                  </a:cubicBezTo>
                  <a:cubicBezTo>
                    <a:pt x="464" y="89"/>
                    <a:pt x="459" y="85"/>
                    <a:pt x="455" y="85"/>
                  </a:cubicBezTo>
                  <a:moveTo>
                    <a:pt x="804" y="81"/>
                  </a:moveTo>
                  <a:cubicBezTo>
                    <a:pt x="800" y="81"/>
                    <a:pt x="796" y="83"/>
                    <a:pt x="796" y="87"/>
                  </a:cubicBezTo>
                  <a:cubicBezTo>
                    <a:pt x="797" y="89"/>
                    <a:pt x="801" y="90"/>
                    <a:pt x="805" y="90"/>
                  </a:cubicBezTo>
                  <a:cubicBezTo>
                    <a:pt x="809" y="90"/>
                    <a:pt x="812" y="89"/>
                    <a:pt x="812" y="86"/>
                  </a:cubicBezTo>
                  <a:cubicBezTo>
                    <a:pt x="812" y="83"/>
                    <a:pt x="808" y="81"/>
                    <a:pt x="804" y="81"/>
                  </a:cubicBezTo>
                  <a:moveTo>
                    <a:pt x="888" y="80"/>
                  </a:moveTo>
                  <a:cubicBezTo>
                    <a:pt x="882" y="80"/>
                    <a:pt x="876" y="82"/>
                    <a:pt x="875" y="87"/>
                  </a:cubicBezTo>
                  <a:cubicBezTo>
                    <a:pt x="877" y="89"/>
                    <a:pt x="880" y="89"/>
                    <a:pt x="883" y="89"/>
                  </a:cubicBezTo>
                  <a:cubicBezTo>
                    <a:pt x="888" y="89"/>
                    <a:pt x="894" y="88"/>
                    <a:pt x="896" y="86"/>
                  </a:cubicBezTo>
                  <a:cubicBezTo>
                    <a:pt x="896" y="81"/>
                    <a:pt x="896" y="81"/>
                    <a:pt x="896" y="81"/>
                  </a:cubicBezTo>
                  <a:cubicBezTo>
                    <a:pt x="894" y="80"/>
                    <a:pt x="891" y="80"/>
                    <a:pt x="888" y="80"/>
                  </a:cubicBezTo>
                  <a:moveTo>
                    <a:pt x="1219" y="79"/>
                  </a:moveTo>
                  <a:cubicBezTo>
                    <a:pt x="1215" y="79"/>
                    <a:pt x="1212" y="80"/>
                    <a:pt x="1210" y="81"/>
                  </a:cubicBezTo>
                  <a:cubicBezTo>
                    <a:pt x="1211" y="89"/>
                    <a:pt x="1224" y="92"/>
                    <a:pt x="1235" y="92"/>
                  </a:cubicBezTo>
                  <a:cubicBezTo>
                    <a:pt x="1236" y="92"/>
                    <a:pt x="1236" y="92"/>
                    <a:pt x="1237" y="92"/>
                  </a:cubicBezTo>
                  <a:cubicBezTo>
                    <a:pt x="1237" y="84"/>
                    <a:pt x="1237" y="84"/>
                    <a:pt x="1237" y="84"/>
                  </a:cubicBezTo>
                  <a:cubicBezTo>
                    <a:pt x="1233" y="81"/>
                    <a:pt x="1225" y="79"/>
                    <a:pt x="1219" y="79"/>
                  </a:cubicBezTo>
                  <a:moveTo>
                    <a:pt x="2851" y="77"/>
                  </a:moveTo>
                  <a:cubicBezTo>
                    <a:pt x="2844" y="77"/>
                    <a:pt x="2837" y="79"/>
                    <a:pt x="2833" y="82"/>
                  </a:cubicBezTo>
                  <a:cubicBezTo>
                    <a:pt x="2832" y="90"/>
                    <a:pt x="2844" y="88"/>
                    <a:pt x="2849" y="91"/>
                  </a:cubicBezTo>
                  <a:cubicBezTo>
                    <a:pt x="2848" y="94"/>
                    <a:pt x="2841" y="93"/>
                    <a:pt x="2840" y="98"/>
                  </a:cubicBezTo>
                  <a:cubicBezTo>
                    <a:pt x="2842" y="100"/>
                    <a:pt x="2844" y="101"/>
                    <a:pt x="2846" y="101"/>
                  </a:cubicBezTo>
                  <a:cubicBezTo>
                    <a:pt x="2850" y="101"/>
                    <a:pt x="2855" y="99"/>
                    <a:pt x="2858" y="98"/>
                  </a:cubicBezTo>
                  <a:cubicBezTo>
                    <a:pt x="2860" y="97"/>
                    <a:pt x="2862" y="97"/>
                    <a:pt x="2864" y="97"/>
                  </a:cubicBezTo>
                  <a:cubicBezTo>
                    <a:pt x="2875" y="97"/>
                    <a:pt x="2880" y="101"/>
                    <a:pt x="2886" y="108"/>
                  </a:cubicBezTo>
                  <a:cubicBezTo>
                    <a:pt x="2886" y="108"/>
                    <a:pt x="2887" y="108"/>
                    <a:pt x="2887" y="108"/>
                  </a:cubicBezTo>
                  <a:cubicBezTo>
                    <a:pt x="2893" y="108"/>
                    <a:pt x="2897" y="107"/>
                    <a:pt x="2901" y="106"/>
                  </a:cubicBezTo>
                  <a:cubicBezTo>
                    <a:pt x="2896" y="95"/>
                    <a:pt x="2886" y="84"/>
                    <a:pt x="2871" y="84"/>
                  </a:cubicBezTo>
                  <a:cubicBezTo>
                    <a:pt x="2869" y="84"/>
                    <a:pt x="2868" y="85"/>
                    <a:pt x="2867" y="85"/>
                  </a:cubicBezTo>
                  <a:cubicBezTo>
                    <a:pt x="2865" y="79"/>
                    <a:pt x="2858" y="77"/>
                    <a:pt x="2851" y="77"/>
                  </a:cubicBezTo>
                  <a:moveTo>
                    <a:pt x="825" y="76"/>
                  </a:moveTo>
                  <a:cubicBezTo>
                    <a:pt x="820" y="76"/>
                    <a:pt x="815" y="79"/>
                    <a:pt x="818" y="84"/>
                  </a:cubicBezTo>
                  <a:cubicBezTo>
                    <a:pt x="818" y="85"/>
                    <a:pt x="821" y="86"/>
                    <a:pt x="823" y="86"/>
                  </a:cubicBezTo>
                  <a:cubicBezTo>
                    <a:pt x="825" y="86"/>
                    <a:pt x="827" y="85"/>
                    <a:pt x="829" y="85"/>
                  </a:cubicBezTo>
                  <a:cubicBezTo>
                    <a:pt x="832" y="79"/>
                    <a:pt x="829" y="76"/>
                    <a:pt x="825" y="76"/>
                  </a:cubicBezTo>
                  <a:moveTo>
                    <a:pt x="490" y="68"/>
                  </a:moveTo>
                  <a:cubicBezTo>
                    <a:pt x="483" y="73"/>
                    <a:pt x="475" y="78"/>
                    <a:pt x="472" y="86"/>
                  </a:cubicBezTo>
                  <a:cubicBezTo>
                    <a:pt x="476" y="89"/>
                    <a:pt x="482" y="90"/>
                    <a:pt x="487" y="90"/>
                  </a:cubicBezTo>
                  <a:cubicBezTo>
                    <a:pt x="488" y="90"/>
                    <a:pt x="489" y="90"/>
                    <a:pt x="489" y="90"/>
                  </a:cubicBezTo>
                  <a:cubicBezTo>
                    <a:pt x="490" y="90"/>
                    <a:pt x="491" y="90"/>
                    <a:pt x="492" y="90"/>
                  </a:cubicBezTo>
                  <a:cubicBezTo>
                    <a:pt x="495" y="90"/>
                    <a:pt x="499" y="90"/>
                    <a:pt x="502" y="91"/>
                  </a:cubicBezTo>
                  <a:cubicBezTo>
                    <a:pt x="502" y="95"/>
                    <a:pt x="496" y="93"/>
                    <a:pt x="493" y="95"/>
                  </a:cubicBezTo>
                  <a:cubicBezTo>
                    <a:pt x="496" y="101"/>
                    <a:pt x="511" y="102"/>
                    <a:pt x="522" y="102"/>
                  </a:cubicBezTo>
                  <a:cubicBezTo>
                    <a:pt x="529" y="102"/>
                    <a:pt x="539" y="103"/>
                    <a:pt x="546" y="103"/>
                  </a:cubicBezTo>
                  <a:cubicBezTo>
                    <a:pt x="547" y="103"/>
                    <a:pt x="549" y="103"/>
                    <a:pt x="550" y="103"/>
                  </a:cubicBezTo>
                  <a:cubicBezTo>
                    <a:pt x="561" y="102"/>
                    <a:pt x="567" y="91"/>
                    <a:pt x="567" y="82"/>
                  </a:cubicBezTo>
                  <a:cubicBezTo>
                    <a:pt x="557" y="81"/>
                    <a:pt x="547" y="76"/>
                    <a:pt x="538" y="76"/>
                  </a:cubicBezTo>
                  <a:cubicBezTo>
                    <a:pt x="534" y="76"/>
                    <a:pt x="530" y="77"/>
                    <a:pt x="527" y="80"/>
                  </a:cubicBezTo>
                  <a:cubicBezTo>
                    <a:pt x="524" y="79"/>
                    <a:pt x="526" y="73"/>
                    <a:pt x="524" y="71"/>
                  </a:cubicBezTo>
                  <a:cubicBezTo>
                    <a:pt x="523" y="71"/>
                    <a:pt x="522" y="70"/>
                    <a:pt x="522" y="70"/>
                  </a:cubicBezTo>
                  <a:cubicBezTo>
                    <a:pt x="515" y="70"/>
                    <a:pt x="515" y="76"/>
                    <a:pt x="512" y="79"/>
                  </a:cubicBezTo>
                  <a:cubicBezTo>
                    <a:pt x="501" y="78"/>
                    <a:pt x="497" y="71"/>
                    <a:pt x="490" y="68"/>
                  </a:cubicBezTo>
                  <a:moveTo>
                    <a:pt x="752" y="66"/>
                  </a:moveTo>
                  <a:cubicBezTo>
                    <a:pt x="743" y="66"/>
                    <a:pt x="735" y="70"/>
                    <a:pt x="732" y="77"/>
                  </a:cubicBezTo>
                  <a:cubicBezTo>
                    <a:pt x="735" y="80"/>
                    <a:pt x="739" y="81"/>
                    <a:pt x="743" y="81"/>
                  </a:cubicBezTo>
                  <a:cubicBezTo>
                    <a:pt x="752" y="81"/>
                    <a:pt x="761" y="76"/>
                    <a:pt x="761" y="68"/>
                  </a:cubicBezTo>
                  <a:cubicBezTo>
                    <a:pt x="758" y="67"/>
                    <a:pt x="755" y="66"/>
                    <a:pt x="752" y="66"/>
                  </a:cubicBezTo>
                  <a:moveTo>
                    <a:pt x="796" y="65"/>
                  </a:moveTo>
                  <a:cubicBezTo>
                    <a:pt x="792" y="65"/>
                    <a:pt x="787" y="67"/>
                    <a:pt x="783" y="68"/>
                  </a:cubicBezTo>
                  <a:cubicBezTo>
                    <a:pt x="778" y="70"/>
                    <a:pt x="773" y="72"/>
                    <a:pt x="768" y="72"/>
                  </a:cubicBezTo>
                  <a:cubicBezTo>
                    <a:pt x="767" y="72"/>
                    <a:pt x="766" y="72"/>
                    <a:pt x="766" y="72"/>
                  </a:cubicBezTo>
                  <a:cubicBezTo>
                    <a:pt x="764" y="75"/>
                    <a:pt x="762" y="76"/>
                    <a:pt x="762" y="81"/>
                  </a:cubicBezTo>
                  <a:cubicBezTo>
                    <a:pt x="765" y="84"/>
                    <a:pt x="768" y="86"/>
                    <a:pt x="771" y="86"/>
                  </a:cubicBezTo>
                  <a:cubicBezTo>
                    <a:pt x="776" y="86"/>
                    <a:pt x="780" y="82"/>
                    <a:pt x="786" y="81"/>
                  </a:cubicBezTo>
                  <a:cubicBezTo>
                    <a:pt x="789" y="80"/>
                    <a:pt x="794" y="81"/>
                    <a:pt x="796" y="80"/>
                  </a:cubicBezTo>
                  <a:cubicBezTo>
                    <a:pt x="801" y="78"/>
                    <a:pt x="804" y="71"/>
                    <a:pt x="803" y="68"/>
                  </a:cubicBezTo>
                  <a:cubicBezTo>
                    <a:pt x="801" y="66"/>
                    <a:pt x="798" y="65"/>
                    <a:pt x="796" y="65"/>
                  </a:cubicBezTo>
                  <a:moveTo>
                    <a:pt x="1237" y="62"/>
                  </a:moveTo>
                  <a:cubicBezTo>
                    <a:pt x="1228" y="64"/>
                    <a:pt x="1220" y="66"/>
                    <a:pt x="1218" y="73"/>
                  </a:cubicBezTo>
                  <a:cubicBezTo>
                    <a:pt x="1225" y="75"/>
                    <a:pt x="1230" y="79"/>
                    <a:pt x="1237" y="80"/>
                  </a:cubicBezTo>
                  <a:cubicBezTo>
                    <a:pt x="1237" y="62"/>
                    <a:pt x="1237" y="62"/>
                    <a:pt x="1237" y="62"/>
                  </a:cubicBezTo>
                  <a:moveTo>
                    <a:pt x="850" y="61"/>
                  </a:moveTo>
                  <a:cubicBezTo>
                    <a:pt x="848" y="61"/>
                    <a:pt x="845" y="62"/>
                    <a:pt x="843" y="62"/>
                  </a:cubicBezTo>
                  <a:cubicBezTo>
                    <a:pt x="843" y="68"/>
                    <a:pt x="850" y="72"/>
                    <a:pt x="856" y="72"/>
                  </a:cubicBezTo>
                  <a:cubicBezTo>
                    <a:pt x="859" y="72"/>
                    <a:pt x="862" y="71"/>
                    <a:pt x="863" y="68"/>
                  </a:cubicBezTo>
                  <a:cubicBezTo>
                    <a:pt x="861" y="64"/>
                    <a:pt x="856" y="61"/>
                    <a:pt x="850" y="61"/>
                  </a:cubicBezTo>
                  <a:moveTo>
                    <a:pt x="1205" y="54"/>
                  </a:moveTo>
                  <a:cubicBezTo>
                    <a:pt x="1200" y="54"/>
                    <a:pt x="1195" y="58"/>
                    <a:pt x="1199" y="63"/>
                  </a:cubicBezTo>
                  <a:cubicBezTo>
                    <a:pt x="1201" y="63"/>
                    <a:pt x="1203" y="64"/>
                    <a:pt x="1205" y="64"/>
                  </a:cubicBezTo>
                  <a:cubicBezTo>
                    <a:pt x="1209" y="64"/>
                    <a:pt x="1212" y="63"/>
                    <a:pt x="1213" y="60"/>
                  </a:cubicBezTo>
                  <a:cubicBezTo>
                    <a:pt x="1213" y="56"/>
                    <a:pt x="1209" y="54"/>
                    <a:pt x="1205" y="54"/>
                  </a:cubicBezTo>
                  <a:moveTo>
                    <a:pt x="941" y="54"/>
                  </a:moveTo>
                  <a:cubicBezTo>
                    <a:pt x="935" y="54"/>
                    <a:pt x="926" y="57"/>
                    <a:pt x="921" y="59"/>
                  </a:cubicBezTo>
                  <a:cubicBezTo>
                    <a:pt x="919" y="61"/>
                    <a:pt x="922" y="63"/>
                    <a:pt x="920" y="65"/>
                  </a:cubicBezTo>
                  <a:cubicBezTo>
                    <a:pt x="916" y="67"/>
                    <a:pt x="913" y="67"/>
                    <a:pt x="910" y="67"/>
                  </a:cubicBezTo>
                  <a:cubicBezTo>
                    <a:pt x="908" y="67"/>
                    <a:pt x="907" y="67"/>
                    <a:pt x="905" y="67"/>
                  </a:cubicBezTo>
                  <a:cubicBezTo>
                    <a:pt x="903" y="67"/>
                    <a:pt x="901" y="66"/>
                    <a:pt x="899" y="66"/>
                  </a:cubicBezTo>
                  <a:cubicBezTo>
                    <a:pt x="896" y="66"/>
                    <a:pt x="894" y="67"/>
                    <a:pt x="891" y="68"/>
                  </a:cubicBezTo>
                  <a:cubicBezTo>
                    <a:pt x="891" y="76"/>
                    <a:pt x="895" y="79"/>
                    <a:pt x="901" y="79"/>
                  </a:cubicBezTo>
                  <a:cubicBezTo>
                    <a:pt x="909" y="79"/>
                    <a:pt x="920" y="73"/>
                    <a:pt x="925" y="70"/>
                  </a:cubicBezTo>
                  <a:cubicBezTo>
                    <a:pt x="927" y="71"/>
                    <a:pt x="930" y="71"/>
                    <a:pt x="932" y="71"/>
                  </a:cubicBezTo>
                  <a:cubicBezTo>
                    <a:pt x="938" y="71"/>
                    <a:pt x="944" y="67"/>
                    <a:pt x="952" y="66"/>
                  </a:cubicBezTo>
                  <a:cubicBezTo>
                    <a:pt x="953" y="57"/>
                    <a:pt x="948" y="54"/>
                    <a:pt x="941" y="54"/>
                  </a:cubicBezTo>
                  <a:moveTo>
                    <a:pt x="882" y="47"/>
                  </a:moveTo>
                  <a:cubicBezTo>
                    <a:pt x="872" y="47"/>
                    <a:pt x="860" y="52"/>
                    <a:pt x="860" y="61"/>
                  </a:cubicBezTo>
                  <a:cubicBezTo>
                    <a:pt x="864" y="67"/>
                    <a:pt x="872" y="68"/>
                    <a:pt x="875" y="74"/>
                  </a:cubicBezTo>
                  <a:cubicBezTo>
                    <a:pt x="864" y="76"/>
                    <a:pt x="852" y="76"/>
                    <a:pt x="848" y="84"/>
                  </a:cubicBezTo>
                  <a:cubicBezTo>
                    <a:pt x="850" y="86"/>
                    <a:pt x="852" y="86"/>
                    <a:pt x="854" y="86"/>
                  </a:cubicBezTo>
                  <a:cubicBezTo>
                    <a:pt x="856" y="86"/>
                    <a:pt x="859" y="85"/>
                    <a:pt x="861" y="84"/>
                  </a:cubicBezTo>
                  <a:cubicBezTo>
                    <a:pt x="864" y="83"/>
                    <a:pt x="867" y="82"/>
                    <a:pt x="870" y="82"/>
                  </a:cubicBezTo>
                  <a:cubicBezTo>
                    <a:pt x="872" y="82"/>
                    <a:pt x="873" y="82"/>
                    <a:pt x="875" y="83"/>
                  </a:cubicBezTo>
                  <a:cubicBezTo>
                    <a:pt x="879" y="77"/>
                    <a:pt x="884" y="73"/>
                    <a:pt x="887" y="68"/>
                  </a:cubicBezTo>
                  <a:cubicBezTo>
                    <a:pt x="882" y="64"/>
                    <a:pt x="872" y="64"/>
                    <a:pt x="868" y="60"/>
                  </a:cubicBezTo>
                  <a:cubicBezTo>
                    <a:pt x="872" y="54"/>
                    <a:pt x="889" y="58"/>
                    <a:pt x="887" y="48"/>
                  </a:cubicBezTo>
                  <a:cubicBezTo>
                    <a:pt x="886" y="47"/>
                    <a:pt x="884" y="47"/>
                    <a:pt x="882" y="47"/>
                  </a:cubicBezTo>
                  <a:moveTo>
                    <a:pt x="929" y="45"/>
                  </a:moveTo>
                  <a:cubicBezTo>
                    <a:pt x="926" y="45"/>
                    <a:pt x="923" y="47"/>
                    <a:pt x="924" y="52"/>
                  </a:cubicBezTo>
                  <a:cubicBezTo>
                    <a:pt x="925" y="53"/>
                    <a:pt x="927" y="53"/>
                    <a:pt x="929" y="53"/>
                  </a:cubicBezTo>
                  <a:cubicBezTo>
                    <a:pt x="929" y="53"/>
                    <a:pt x="930" y="53"/>
                    <a:pt x="930" y="53"/>
                  </a:cubicBezTo>
                  <a:cubicBezTo>
                    <a:pt x="931" y="53"/>
                    <a:pt x="931" y="53"/>
                    <a:pt x="932" y="53"/>
                  </a:cubicBezTo>
                  <a:cubicBezTo>
                    <a:pt x="932" y="53"/>
                    <a:pt x="933" y="53"/>
                    <a:pt x="933" y="53"/>
                  </a:cubicBezTo>
                  <a:cubicBezTo>
                    <a:pt x="936" y="48"/>
                    <a:pt x="933" y="45"/>
                    <a:pt x="929" y="45"/>
                  </a:cubicBezTo>
                  <a:moveTo>
                    <a:pt x="2955" y="34"/>
                  </a:moveTo>
                  <a:cubicBezTo>
                    <a:pt x="2951" y="34"/>
                    <a:pt x="2948" y="35"/>
                    <a:pt x="2947" y="38"/>
                  </a:cubicBezTo>
                  <a:cubicBezTo>
                    <a:pt x="2947" y="42"/>
                    <a:pt x="2956" y="39"/>
                    <a:pt x="2956" y="44"/>
                  </a:cubicBezTo>
                  <a:cubicBezTo>
                    <a:pt x="2955" y="45"/>
                    <a:pt x="2954" y="45"/>
                    <a:pt x="2953" y="45"/>
                  </a:cubicBezTo>
                  <a:cubicBezTo>
                    <a:pt x="2952" y="45"/>
                    <a:pt x="2951" y="45"/>
                    <a:pt x="2950" y="44"/>
                  </a:cubicBezTo>
                  <a:cubicBezTo>
                    <a:pt x="2949" y="44"/>
                    <a:pt x="2949" y="44"/>
                    <a:pt x="2948" y="44"/>
                  </a:cubicBezTo>
                  <a:cubicBezTo>
                    <a:pt x="2947" y="44"/>
                    <a:pt x="2946" y="44"/>
                    <a:pt x="2946" y="45"/>
                  </a:cubicBezTo>
                  <a:cubicBezTo>
                    <a:pt x="2943" y="47"/>
                    <a:pt x="2948" y="51"/>
                    <a:pt x="2944" y="53"/>
                  </a:cubicBezTo>
                  <a:cubicBezTo>
                    <a:pt x="2943" y="53"/>
                    <a:pt x="2942" y="53"/>
                    <a:pt x="2940" y="53"/>
                  </a:cubicBezTo>
                  <a:cubicBezTo>
                    <a:pt x="2934" y="53"/>
                    <a:pt x="2930" y="54"/>
                    <a:pt x="2928" y="58"/>
                  </a:cubicBezTo>
                  <a:cubicBezTo>
                    <a:pt x="2927" y="62"/>
                    <a:pt x="2930" y="61"/>
                    <a:pt x="2930" y="64"/>
                  </a:cubicBezTo>
                  <a:cubicBezTo>
                    <a:pt x="2929" y="67"/>
                    <a:pt x="2924" y="66"/>
                    <a:pt x="2925" y="70"/>
                  </a:cubicBezTo>
                  <a:cubicBezTo>
                    <a:pt x="2927" y="76"/>
                    <a:pt x="2932" y="77"/>
                    <a:pt x="2938" y="77"/>
                  </a:cubicBezTo>
                  <a:cubicBezTo>
                    <a:pt x="2942" y="77"/>
                    <a:pt x="2945" y="77"/>
                    <a:pt x="2949" y="76"/>
                  </a:cubicBezTo>
                  <a:cubicBezTo>
                    <a:pt x="2953" y="76"/>
                    <a:pt x="2957" y="75"/>
                    <a:pt x="2960" y="75"/>
                  </a:cubicBezTo>
                  <a:cubicBezTo>
                    <a:pt x="2964" y="75"/>
                    <a:pt x="2968" y="76"/>
                    <a:pt x="2971" y="79"/>
                  </a:cubicBezTo>
                  <a:cubicBezTo>
                    <a:pt x="2970" y="82"/>
                    <a:pt x="2968" y="83"/>
                    <a:pt x="2965" y="83"/>
                  </a:cubicBezTo>
                  <a:cubicBezTo>
                    <a:pt x="2961" y="83"/>
                    <a:pt x="2956" y="81"/>
                    <a:pt x="2952" y="80"/>
                  </a:cubicBezTo>
                  <a:cubicBezTo>
                    <a:pt x="2951" y="81"/>
                    <a:pt x="2951" y="84"/>
                    <a:pt x="2949" y="85"/>
                  </a:cubicBezTo>
                  <a:cubicBezTo>
                    <a:pt x="2951" y="93"/>
                    <a:pt x="2964" y="99"/>
                    <a:pt x="2976" y="99"/>
                  </a:cubicBezTo>
                  <a:cubicBezTo>
                    <a:pt x="2981" y="99"/>
                    <a:pt x="2987" y="98"/>
                    <a:pt x="2991" y="96"/>
                  </a:cubicBezTo>
                  <a:cubicBezTo>
                    <a:pt x="2995" y="97"/>
                    <a:pt x="2996" y="101"/>
                    <a:pt x="3002" y="101"/>
                  </a:cubicBezTo>
                  <a:cubicBezTo>
                    <a:pt x="3010" y="98"/>
                    <a:pt x="2998" y="88"/>
                    <a:pt x="3007" y="85"/>
                  </a:cubicBezTo>
                  <a:cubicBezTo>
                    <a:pt x="3010" y="86"/>
                    <a:pt x="3009" y="90"/>
                    <a:pt x="3014" y="90"/>
                  </a:cubicBezTo>
                  <a:cubicBezTo>
                    <a:pt x="3021" y="87"/>
                    <a:pt x="3028" y="84"/>
                    <a:pt x="3029" y="76"/>
                  </a:cubicBezTo>
                  <a:cubicBezTo>
                    <a:pt x="3016" y="76"/>
                    <a:pt x="3019" y="63"/>
                    <a:pt x="3006" y="63"/>
                  </a:cubicBezTo>
                  <a:cubicBezTo>
                    <a:pt x="3004" y="63"/>
                    <a:pt x="3003" y="63"/>
                    <a:pt x="3001" y="63"/>
                  </a:cubicBezTo>
                  <a:cubicBezTo>
                    <a:pt x="2993" y="55"/>
                    <a:pt x="2978" y="53"/>
                    <a:pt x="2976" y="41"/>
                  </a:cubicBezTo>
                  <a:cubicBezTo>
                    <a:pt x="2971" y="39"/>
                    <a:pt x="2962" y="34"/>
                    <a:pt x="2955" y="34"/>
                  </a:cubicBezTo>
                  <a:moveTo>
                    <a:pt x="3075" y="120"/>
                  </a:moveTo>
                  <a:cubicBezTo>
                    <a:pt x="3073" y="120"/>
                    <a:pt x="3070" y="120"/>
                    <a:pt x="3069" y="119"/>
                  </a:cubicBezTo>
                  <a:cubicBezTo>
                    <a:pt x="3065" y="113"/>
                    <a:pt x="3071" y="111"/>
                    <a:pt x="3077" y="111"/>
                  </a:cubicBezTo>
                  <a:cubicBezTo>
                    <a:pt x="3082" y="111"/>
                    <a:pt x="3088" y="113"/>
                    <a:pt x="3087" y="118"/>
                  </a:cubicBezTo>
                  <a:cubicBezTo>
                    <a:pt x="3085" y="119"/>
                    <a:pt x="3080" y="120"/>
                    <a:pt x="3075" y="120"/>
                  </a:cubicBezTo>
                  <a:moveTo>
                    <a:pt x="3192" y="43"/>
                  </a:moveTo>
                  <a:cubicBezTo>
                    <a:pt x="3189" y="43"/>
                    <a:pt x="3186" y="42"/>
                    <a:pt x="3184" y="41"/>
                  </a:cubicBezTo>
                  <a:cubicBezTo>
                    <a:pt x="3191" y="36"/>
                    <a:pt x="3198" y="31"/>
                    <a:pt x="3208" y="31"/>
                  </a:cubicBezTo>
                  <a:cubicBezTo>
                    <a:pt x="3211" y="31"/>
                    <a:pt x="3215" y="32"/>
                    <a:pt x="3218" y="33"/>
                  </a:cubicBezTo>
                  <a:cubicBezTo>
                    <a:pt x="3213" y="37"/>
                    <a:pt x="3201" y="43"/>
                    <a:pt x="3192" y="43"/>
                  </a:cubicBezTo>
                  <a:moveTo>
                    <a:pt x="3137" y="10"/>
                  </a:moveTo>
                  <a:cubicBezTo>
                    <a:pt x="3133" y="12"/>
                    <a:pt x="3131" y="16"/>
                    <a:pt x="3126" y="17"/>
                  </a:cubicBezTo>
                  <a:cubicBezTo>
                    <a:pt x="3122" y="15"/>
                    <a:pt x="3118" y="14"/>
                    <a:pt x="3114" y="14"/>
                  </a:cubicBezTo>
                  <a:cubicBezTo>
                    <a:pt x="3104" y="14"/>
                    <a:pt x="3092" y="19"/>
                    <a:pt x="3081" y="19"/>
                  </a:cubicBezTo>
                  <a:cubicBezTo>
                    <a:pt x="3079" y="20"/>
                    <a:pt x="3080" y="25"/>
                    <a:pt x="3077" y="25"/>
                  </a:cubicBezTo>
                  <a:cubicBezTo>
                    <a:pt x="3071" y="23"/>
                    <a:pt x="3065" y="19"/>
                    <a:pt x="3058" y="19"/>
                  </a:cubicBezTo>
                  <a:cubicBezTo>
                    <a:pt x="3055" y="19"/>
                    <a:pt x="3053" y="20"/>
                    <a:pt x="3050" y="22"/>
                  </a:cubicBezTo>
                  <a:cubicBezTo>
                    <a:pt x="3045" y="19"/>
                    <a:pt x="3041" y="16"/>
                    <a:pt x="3033" y="16"/>
                  </a:cubicBezTo>
                  <a:cubicBezTo>
                    <a:pt x="3033" y="16"/>
                    <a:pt x="3032" y="16"/>
                    <a:pt x="3031" y="16"/>
                  </a:cubicBezTo>
                  <a:cubicBezTo>
                    <a:pt x="3028" y="21"/>
                    <a:pt x="3024" y="23"/>
                    <a:pt x="3020" y="23"/>
                  </a:cubicBezTo>
                  <a:cubicBezTo>
                    <a:pt x="3017" y="23"/>
                    <a:pt x="3015" y="22"/>
                    <a:pt x="3012" y="22"/>
                  </a:cubicBezTo>
                  <a:cubicBezTo>
                    <a:pt x="3010" y="22"/>
                    <a:pt x="3007" y="21"/>
                    <a:pt x="3004" y="21"/>
                  </a:cubicBezTo>
                  <a:cubicBezTo>
                    <a:pt x="3003" y="21"/>
                    <a:pt x="3001" y="21"/>
                    <a:pt x="3000" y="22"/>
                  </a:cubicBezTo>
                  <a:cubicBezTo>
                    <a:pt x="2996" y="22"/>
                    <a:pt x="2992" y="26"/>
                    <a:pt x="2989" y="26"/>
                  </a:cubicBezTo>
                  <a:cubicBezTo>
                    <a:pt x="2988" y="26"/>
                    <a:pt x="2987" y="26"/>
                    <a:pt x="2986" y="26"/>
                  </a:cubicBezTo>
                  <a:cubicBezTo>
                    <a:pt x="2985" y="26"/>
                    <a:pt x="2984" y="26"/>
                    <a:pt x="2983" y="26"/>
                  </a:cubicBezTo>
                  <a:cubicBezTo>
                    <a:pt x="2982" y="26"/>
                    <a:pt x="2980" y="26"/>
                    <a:pt x="2979" y="26"/>
                  </a:cubicBezTo>
                  <a:cubicBezTo>
                    <a:pt x="2977" y="26"/>
                    <a:pt x="2975" y="26"/>
                    <a:pt x="2974" y="29"/>
                  </a:cubicBezTo>
                  <a:cubicBezTo>
                    <a:pt x="2975" y="33"/>
                    <a:pt x="2979" y="34"/>
                    <a:pt x="2983" y="34"/>
                  </a:cubicBezTo>
                  <a:cubicBezTo>
                    <a:pt x="2985" y="34"/>
                    <a:pt x="2986" y="34"/>
                    <a:pt x="2987" y="34"/>
                  </a:cubicBezTo>
                  <a:cubicBezTo>
                    <a:pt x="2988" y="34"/>
                    <a:pt x="2989" y="34"/>
                    <a:pt x="2991" y="34"/>
                  </a:cubicBezTo>
                  <a:cubicBezTo>
                    <a:pt x="2993" y="34"/>
                    <a:pt x="2995" y="34"/>
                    <a:pt x="2997" y="35"/>
                  </a:cubicBezTo>
                  <a:cubicBezTo>
                    <a:pt x="2993" y="41"/>
                    <a:pt x="2998" y="47"/>
                    <a:pt x="3000" y="52"/>
                  </a:cubicBezTo>
                  <a:cubicBezTo>
                    <a:pt x="3003" y="55"/>
                    <a:pt x="3007" y="55"/>
                    <a:pt x="3010" y="55"/>
                  </a:cubicBezTo>
                  <a:cubicBezTo>
                    <a:pt x="3015" y="55"/>
                    <a:pt x="3020" y="53"/>
                    <a:pt x="3025" y="51"/>
                  </a:cubicBezTo>
                  <a:cubicBezTo>
                    <a:pt x="3029" y="48"/>
                    <a:pt x="3034" y="46"/>
                    <a:pt x="3038" y="46"/>
                  </a:cubicBezTo>
                  <a:cubicBezTo>
                    <a:pt x="3039" y="46"/>
                    <a:pt x="3041" y="46"/>
                    <a:pt x="3042" y="47"/>
                  </a:cubicBezTo>
                  <a:cubicBezTo>
                    <a:pt x="3035" y="49"/>
                    <a:pt x="3026" y="50"/>
                    <a:pt x="3026" y="60"/>
                  </a:cubicBezTo>
                  <a:cubicBezTo>
                    <a:pt x="3037" y="59"/>
                    <a:pt x="3046" y="54"/>
                    <a:pt x="3056" y="54"/>
                  </a:cubicBezTo>
                  <a:cubicBezTo>
                    <a:pt x="3059" y="54"/>
                    <a:pt x="3062" y="55"/>
                    <a:pt x="3065" y="56"/>
                  </a:cubicBezTo>
                  <a:cubicBezTo>
                    <a:pt x="3076" y="53"/>
                    <a:pt x="3090" y="52"/>
                    <a:pt x="3088" y="38"/>
                  </a:cubicBezTo>
                  <a:cubicBezTo>
                    <a:pt x="3090" y="37"/>
                    <a:pt x="3093" y="35"/>
                    <a:pt x="3095" y="35"/>
                  </a:cubicBezTo>
                  <a:cubicBezTo>
                    <a:pt x="3096" y="35"/>
                    <a:pt x="3097" y="36"/>
                    <a:pt x="3098" y="36"/>
                  </a:cubicBezTo>
                  <a:cubicBezTo>
                    <a:pt x="3099" y="40"/>
                    <a:pt x="3093" y="39"/>
                    <a:pt x="3094" y="44"/>
                  </a:cubicBezTo>
                  <a:cubicBezTo>
                    <a:pt x="3095" y="47"/>
                    <a:pt x="3102" y="46"/>
                    <a:pt x="3101" y="51"/>
                  </a:cubicBezTo>
                  <a:cubicBezTo>
                    <a:pt x="3091" y="57"/>
                    <a:pt x="3076" y="59"/>
                    <a:pt x="3066" y="64"/>
                  </a:cubicBezTo>
                  <a:cubicBezTo>
                    <a:pt x="3068" y="70"/>
                    <a:pt x="3077" y="70"/>
                    <a:pt x="3079" y="75"/>
                  </a:cubicBezTo>
                  <a:cubicBezTo>
                    <a:pt x="3067" y="75"/>
                    <a:pt x="3057" y="62"/>
                    <a:pt x="3042" y="62"/>
                  </a:cubicBezTo>
                  <a:cubicBezTo>
                    <a:pt x="3041" y="62"/>
                    <a:pt x="3039" y="62"/>
                    <a:pt x="3037" y="62"/>
                  </a:cubicBezTo>
                  <a:cubicBezTo>
                    <a:pt x="3034" y="63"/>
                    <a:pt x="3028" y="67"/>
                    <a:pt x="3028" y="70"/>
                  </a:cubicBezTo>
                  <a:cubicBezTo>
                    <a:pt x="3027" y="79"/>
                    <a:pt x="3051" y="79"/>
                    <a:pt x="3055" y="87"/>
                  </a:cubicBezTo>
                  <a:cubicBezTo>
                    <a:pt x="3044" y="92"/>
                    <a:pt x="3026" y="89"/>
                    <a:pt x="3015" y="96"/>
                  </a:cubicBezTo>
                  <a:cubicBezTo>
                    <a:pt x="3015" y="99"/>
                    <a:pt x="3014" y="100"/>
                    <a:pt x="3015" y="103"/>
                  </a:cubicBezTo>
                  <a:cubicBezTo>
                    <a:pt x="3022" y="102"/>
                    <a:pt x="3031" y="99"/>
                    <a:pt x="3037" y="99"/>
                  </a:cubicBezTo>
                  <a:cubicBezTo>
                    <a:pt x="3038" y="99"/>
                    <a:pt x="3040" y="99"/>
                    <a:pt x="3041" y="99"/>
                  </a:cubicBezTo>
                  <a:cubicBezTo>
                    <a:pt x="3041" y="105"/>
                    <a:pt x="3034" y="104"/>
                    <a:pt x="3035" y="110"/>
                  </a:cubicBezTo>
                  <a:cubicBezTo>
                    <a:pt x="3037" y="114"/>
                    <a:pt x="3039" y="115"/>
                    <a:pt x="3041" y="115"/>
                  </a:cubicBezTo>
                  <a:cubicBezTo>
                    <a:pt x="3044" y="115"/>
                    <a:pt x="3047" y="114"/>
                    <a:pt x="3050" y="112"/>
                  </a:cubicBezTo>
                  <a:cubicBezTo>
                    <a:pt x="3052" y="111"/>
                    <a:pt x="3055" y="110"/>
                    <a:pt x="3057" y="110"/>
                  </a:cubicBezTo>
                  <a:cubicBezTo>
                    <a:pt x="3058" y="110"/>
                    <a:pt x="3058" y="110"/>
                    <a:pt x="3059" y="110"/>
                  </a:cubicBezTo>
                  <a:cubicBezTo>
                    <a:pt x="3058" y="117"/>
                    <a:pt x="3048" y="118"/>
                    <a:pt x="3041" y="121"/>
                  </a:cubicBezTo>
                  <a:cubicBezTo>
                    <a:pt x="3031" y="117"/>
                    <a:pt x="3026" y="105"/>
                    <a:pt x="3013" y="105"/>
                  </a:cubicBezTo>
                  <a:cubicBezTo>
                    <a:pt x="3010" y="105"/>
                    <a:pt x="3008" y="106"/>
                    <a:pt x="3004" y="107"/>
                  </a:cubicBezTo>
                  <a:cubicBezTo>
                    <a:pt x="3003" y="114"/>
                    <a:pt x="3013" y="112"/>
                    <a:pt x="3013" y="118"/>
                  </a:cubicBezTo>
                  <a:cubicBezTo>
                    <a:pt x="3007" y="121"/>
                    <a:pt x="2996" y="122"/>
                    <a:pt x="2994" y="129"/>
                  </a:cubicBezTo>
                  <a:cubicBezTo>
                    <a:pt x="2996" y="133"/>
                    <a:pt x="3000" y="134"/>
                    <a:pt x="3005" y="134"/>
                  </a:cubicBezTo>
                  <a:cubicBezTo>
                    <a:pt x="3009" y="134"/>
                    <a:pt x="3014" y="133"/>
                    <a:pt x="3018" y="132"/>
                  </a:cubicBezTo>
                  <a:cubicBezTo>
                    <a:pt x="3024" y="134"/>
                    <a:pt x="3029" y="137"/>
                    <a:pt x="3036" y="138"/>
                  </a:cubicBezTo>
                  <a:cubicBezTo>
                    <a:pt x="3043" y="133"/>
                    <a:pt x="3051" y="132"/>
                    <a:pt x="3060" y="132"/>
                  </a:cubicBezTo>
                  <a:cubicBezTo>
                    <a:pt x="3064" y="132"/>
                    <a:pt x="3069" y="133"/>
                    <a:pt x="3074" y="133"/>
                  </a:cubicBezTo>
                  <a:cubicBezTo>
                    <a:pt x="3079" y="133"/>
                    <a:pt x="3084" y="134"/>
                    <a:pt x="3089" y="134"/>
                  </a:cubicBezTo>
                  <a:cubicBezTo>
                    <a:pt x="3098" y="134"/>
                    <a:pt x="3107" y="132"/>
                    <a:pt x="3115" y="127"/>
                  </a:cubicBezTo>
                  <a:cubicBezTo>
                    <a:pt x="3114" y="118"/>
                    <a:pt x="3093" y="125"/>
                    <a:pt x="3094" y="113"/>
                  </a:cubicBezTo>
                  <a:cubicBezTo>
                    <a:pt x="3095" y="114"/>
                    <a:pt x="3097" y="114"/>
                    <a:pt x="3098" y="114"/>
                  </a:cubicBezTo>
                  <a:cubicBezTo>
                    <a:pt x="3105" y="114"/>
                    <a:pt x="3108" y="107"/>
                    <a:pt x="3114" y="105"/>
                  </a:cubicBezTo>
                  <a:cubicBezTo>
                    <a:pt x="3115" y="105"/>
                    <a:pt x="3117" y="104"/>
                    <a:pt x="3118" y="104"/>
                  </a:cubicBezTo>
                  <a:cubicBezTo>
                    <a:pt x="3119" y="104"/>
                    <a:pt x="3120" y="104"/>
                    <a:pt x="3120" y="105"/>
                  </a:cubicBezTo>
                  <a:cubicBezTo>
                    <a:pt x="3121" y="105"/>
                    <a:pt x="3122" y="105"/>
                    <a:pt x="3122" y="105"/>
                  </a:cubicBezTo>
                  <a:cubicBezTo>
                    <a:pt x="3125" y="105"/>
                    <a:pt x="3128" y="104"/>
                    <a:pt x="3131" y="101"/>
                  </a:cubicBezTo>
                  <a:cubicBezTo>
                    <a:pt x="3131" y="98"/>
                    <a:pt x="3127" y="98"/>
                    <a:pt x="3127" y="95"/>
                  </a:cubicBezTo>
                  <a:cubicBezTo>
                    <a:pt x="3132" y="93"/>
                    <a:pt x="3139" y="94"/>
                    <a:pt x="3139" y="89"/>
                  </a:cubicBezTo>
                  <a:cubicBezTo>
                    <a:pt x="3137" y="83"/>
                    <a:pt x="3123" y="87"/>
                    <a:pt x="3122" y="80"/>
                  </a:cubicBezTo>
                  <a:cubicBezTo>
                    <a:pt x="3123" y="78"/>
                    <a:pt x="3124" y="76"/>
                    <a:pt x="3127" y="75"/>
                  </a:cubicBezTo>
                  <a:cubicBezTo>
                    <a:pt x="3132" y="76"/>
                    <a:pt x="3133" y="79"/>
                    <a:pt x="3139" y="79"/>
                  </a:cubicBezTo>
                  <a:cubicBezTo>
                    <a:pt x="3139" y="79"/>
                    <a:pt x="3140" y="79"/>
                    <a:pt x="3141" y="79"/>
                  </a:cubicBezTo>
                  <a:cubicBezTo>
                    <a:pt x="3141" y="75"/>
                    <a:pt x="3135" y="75"/>
                    <a:pt x="3137" y="70"/>
                  </a:cubicBezTo>
                  <a:cubicBezTo>
                    <a:pt x="3139" y="69"/>
                    <a:pt x="3141" y="69"/>
                    <a:pt x="3142" y="69"/>
                  </a:cubicBezTo>
                  <a:cubicBezTo>
                    <a:pt x="3147" y="69"/>
                    <a:pt x="3151" y="70"/>
                    <a:pt x="3155" y="71"/>
                  </a:cubicBezTo>
                  <a:cubicBezTo>
                    <a:pt x="3159" y="73"/>
                    <a:pt x="3163" y="74"/>
                    <a:pt x="3167" y="74"/>
                  </a:cubicBezTo>
                  <a:cubicBezTo>
                    <a:pt x="3168" y="74"/>
                    <a:pt x="3169" y="74"/>
                    <a:pt x="3170" y="73"/>
                  </a:cubicBezTo>
                  <a:cubicBezTo>
                    <a:pt x="3173" y="71"/>
                    <a:pt x="3171" y="67"/>
                    <a:pt x="3170" y="64"/>
                  </a:cubicBezTo>
                  <a:cubicBezTo>
                    <a:pt x="3173" y="63"/>
                    <a:pt x="3177" y="63"/>
                    <a:pt x="3178" y="61"/>
                  </a:cubicBezTo>
                  <a:cubicBezTo>
                    <a:pt x="3180" y="59"/>
                    <a:pt x="3176" y="55"/>
                    <a:pt x="3182" y="54"/>
                  </a:cubicBezTo>
                  <a:cubicBezTo>
                    <a:pt x="3182" y="54"/>
                    <a:pt x="3183" y="53"/>
                    <a:pt x="3184" y="53"/>
                  </a:cubicBezTo>
                  <a:cubicBezTo>
                    <a:pt x="3187" y="53"/>
                    <a:pt x="3191" y="55"/>
                    <a:pt x="3194" y="55"/>
                  </a:cubicBezTo>
                  <a:cubicBezTo>
                    <a:pt x="3203" y="43"/>
                    <a:pt x="3227" y="44"/>
                    <a:pt x="3235" y="32"/>
                  </a:cubicBezTo>
                  <a:cubicBezTo>
                    <a:pt x="3234" y="32"/>
                    <a:pt x="3233" y="31"/>
                    <a:pt x="3232" y="31"/>
                  </a:cubicBezTo>
                  <a:cubicBezTo>
                    <a:pt x="3230" y="31"/>
                    <a:pt x="3229" y="32"/>
                    <a:pt x="3227" y="33"/>
                  </a:cubicBezTo>
                  <a:cubicBezTo>
                    <a:pt x="3226" y="33"/>
                    <a:pt x="3224" y="34"/>
                    <a:pt x="3223" y="34"/>
                  </a:cubicBezTo>
                  <a:cubicBezTo>
                    <a:pt x="3222" y="34"/>
                    <a:pt x="3221" y="33"/>
                    <a:pt x="3220" y="33"/>
                  </a:cubicBezTo>
                  <a:cubicBezTo>
                    <a:pt x="3228" y="22"/>
                    <a:pt x="3260" y="34"/>
                    <a:pt x="3266" y="20"/>
                  </a:cubicBezTo>
                  <a:cubicBezTo>
                    <a:pt x="3253" y="15"/>
                    <a:pt x="3238" y="13"/>
                    <a:pt x="3222" y="13"/>
                  </a:cubicBezTo>
                  <a:cubicBezTo>
                    <a:pt x="3214" y="13"/>
                    <a:pt x="3206" y="14"/>
                    <a:pt x="3198" y="14"/>
                  </a:cubicBezTo>
                  <a:cubicBezTo>
                    <a:pt x="3190" y="14"/>
                    <a:pt x="3182" y="15"/>
                    <a:pt x="3175" y="15"/>
                  </a:cubicBezTo>
                  <a:cubicBezTo>
                    <a:pt x="3161" y="15"/>
                    <a:pt x="3148" y="14"/>
                    <a:pt x="3137" y="10"/>
                  </a:cubicBezTo>
                  <a:moveTo>
                    <a:pt x="3537" y="345"/>
                  </a:moveTo>
                  <a:cubicBezTo>
                    <a:pt x="3513" y="345"/>
                    <a:pt x="3486" y="343"/>
                    <a:pt x="3468" y="336"/>
                  </a:cubicBezTo>
                  <a:cubicBezTo>
                    <a:pt x="3467" y="329"/>
                    <a:pt x="3475" y="329"/>
                    <a:pt x="3476" y="324"/>
                  </a:cubicBezTo>
                  <a:cubicBezTo>
                    <a:pt x="3476" y="318"/>
                    <a:pt x="3472" y="312"/>
                    <a:pt x="3473" y="309"/>
                  </a:cubicBezTo>
                  <a:cubicBezTo>
                    <a:pt x="3473" y="308"/>
                    <a:pt x="3473" y="307"/>
                    <a:pt x="3474" y="307"/>
                  </a:cubicBezTo>
                  <a:cubicBezTo>
                    <a:pt x="3482" y="307"/>
                    <a:pt x="3509" y="311"/>
                    <a:pt x="3523" y="315"/>
                  </a:cubicBezTo>
                  <a:cubicBezTo>
                    <a:pt x="3537" y="318"/>
                    <a:pt x="3549" y="324"/>
                    <a:pt x="3554" y="334"/>
                  </a:cubicBezTo>
                  <a:cubicBezTo>
                    <a:pt x="3552" y="338"/>
                    <a:pt x="3549" y="342"/>
                    <a:pt x="3546" y="345"/>
                  </a:cubicBezTo>
                  <a:cubicBezTo>
                    <a:pt x="3543" y="345"/>
                    <a:pt x="3540" y="345"/>
                    <a:pt x="3537" y="345"/>
                  </a:cubicBezTo>
                  <a:moveTo>
                    <a:pt x="3376" y="0"/>
                  </a:moveTo>
                  <a:cubicBezTo>
                    <a:pt x="3372" y="0"/>
                    <a:pt x="3370" y="2"/>
                    <a:pt x="3368" y="4"/>
                  </a:cubicBezTo>
                  <a:cubicBezTo>
                    <a:pt x="3366" y="15"/>
                    <a:pt x="3373" y="19"/>
                    <a:pt x="3376" y="25"/>
                  </a:cubicBezTo>
                  <a:cubicBezTo>
                    <a:pt x="3375" y="26"/>
                    <a:pt x="3372" y="27"/>
                    <a:pt x="3370" y="27"/>
                  </a:cubicBezTo>
                  <a:cubicBezTo>
                    <a:pt x="3367" y="27"/>
                    <a:pt x="3364" y="26"/>
                    <a:pt x="3361" y="25"/>
                  </a:cubicBezTo>
                  <a:cubicBezTo>
                    <a:pt x="3358" y="24"/>
                    <a:pt x="3354" y="23"/>
                    <a:pt x="3351" y="23"/>
                  </a:cubicBezTo>
                  <a:cubicBezTo>
                    <a:pt x="3350" y="23"/>
                    <a:pt x="3350" y="23"/>
                    <a:pt x="3350" y="23"/>
                  </a:cubicBezTo>
                  <a:cubicBezTo>
                    <a:pt x="3348" y="27"/>
                    <a:pt x="3348" y="32"/>
                    <a:pt x="3343" y="33"/>
                  </a:cubicBezTo>
                  <a:cubicBezTo>
                    <a:pt x="3341" y="30"/>
                    <a:pt x="3343" y="24"/>
                    <a:pt x="3342" y="20"/>
                  </a:cubicBezTo>
                  <a:cubicBezTo>
                    <a:pt x="3339" y="14"/>
                    <a:pt x="3333" y="13"/>
                    <a:pt x="3326" y="13"/>
                  </a:cubicBezTo>
                  <a:cubicBezTo>
                    <a:pt x="3324" y="13"/>
                    <a:pt x="3323" y="13"/>
                    <a:pt x="3321" y="13"/>
                  </a:cubicBezTo>
                  <a:cubicBezTo>
                    <a:pt x="3319" y="13"/>
                    <a:pt x="3318" y="14"/>
                    <a:pt x="3316" y="14"/>
                  </a:cubicBezTo>
                  <a:cubicBezTo>
                    <a:pt x="3314" y="14"/>
                    <a:pt x="3312" y="13"/>
                    <a:pt x="3310" y="13"/>
                  </a:cubicBezTo>
                  <a:cubicBezTo>
                    <a:pt x="3303" y="12"/>
                    <a:pt x="3296" y="7"/>
                    <a:pt x="3289" y="7"/>
                  </a:cubicBezTo>
                  <a:cubicBezTo>
                    <a:pt x="3287" y="7"/>
                    <a:pt x="3284" y="8"/>
                    <a:pt x="3282" y="10"/>
                  </a:cubicBezTo>
                  <a:cubicBezTo>
                    <a:pt x="3282" y="10"/>
                    <a:pt x="3282" y="11"/>
                    <a:pt x="3281" y="11"/>
                  </a:cubicBezTo>
                  <a:cubicBezTo>
                    <a:pt x="3283" y="16"/>
                    <a:pt x="3283" y="20"/>
                    <a:pt x="3286" y="23"/>
                  </a:cubicBezTo>
                  <a:cubicBezTo>
                    <a:pt x="3290" y="29"/>
                    <a:pt x="3302" y="29"/>
                    <a:pt x="3305" y="36"/>
                  </a:cubicBezTo>
                  <a:cubicBezTo>
                    <a:pt x="3304" y="37"/>
                    <a:pt x="3303" y="37"/>
                    <a:pt x="3303" y="38"/>
                  </a:cubicBezTo>
                  <a:cubicBezTo>
                    <a:pt x="3303" y="38"/>
                    <a:pt x="3302" y="38"/>
                    <a:pt x="3302" y="38"/>
                  </a:cubicBezTo>
                  <a:cubicBezTo>
                    <a:pt x="3296" y="38"/>
                    <a:pt x="3292" y="36"/>
                    <a:pt x="3289" y="34"/>
                  </a:cubicBezTo>
                  <a:cubicBezTo>
                    <a:pt x="3285" y="32"/>
                    <a:pt x="3282" y="30"/>
                    <a:pt x="3278" y="30"/>
                  </a:cubicBezTo>
                  <a:cubicBezTo>
                    <a:pt x="3275" y="30"/>
                    <a:pt x="3272" y="30"/>
                    <a:pt x="3269" y="33"/>
                  </a:cubicBezTo>
                  <a:cubicBezTo>
                    <a:pt x="3267" y="36"/>
                    <a:pt x="3270" y="38"/>
                    <a:pt x="3267" y="41"/>
                  </a:cubicBezTo>
                  <a:cubicBezTo>
                    <a:pt x="3265" y="41"/>
                    <a:pt x="3264" y="41"/>
                    <a:pt x="3263" y="41"/>
                  </a:cubicBezTo>
                  <a:cubicBezTo>
                    <a:pt x="3256" y="41"/>
                    <a:pt x="3255" y="45"/>
                    <a:pt x="3249" y="46"/>
                  </a:cubicBezTo>
                  <a:cubicBezTo>
                    <a:pt x="3246" y="43"/>
                    <a:pt x="3243" y="42"/>
                    <a:pt x="3241" y="42"/>
                  </a:cubicBezTo>
                  <a:cubicBezTo>
                    <a:pt x="3236" y="42"/>
                    <a:pt x="3233" y="45"/>
                    <a:pt x="3229" y="48"/>
                  </a:cubicBezTo>
                  <a:cubicBezTo>
                    <a:pt x="3224" y="52"/>
                    <a:pt x="3220" y="55"/>
                    <a:pt x="3213" y="55"/>
                  </a:cubicBezTo>
                  <a:cubicBezTo>
                    <a:pt x="3212" y="55"/>
                    <a:pt x="3211" y="55"/>
                    <a:pt x="3209" y="55"/>
                  </a:cubicBezTo>
                  <a:cubicBezTo>
                    <a:pt x="3209" y="61"/>
                    <a:pt x="3209" y="61"/>
                    <a:pt x="3209" y="61"/>
                  </a:cubicBezTo>
                  <a:cubicBezTo>
                    <a:pt x="3220" y="65"/>
                    <a:pt x="3239" y="59"/>
                    <a:pt x="3240" y="71"/>
                  </a:cubicBezTo>
                  <a:cubicBezTo>
                    <a:pt x="3241" y="74"/>
                    <a:pt x="3235" y="82"/>
                    <a:pt x="3229" y="84"/>
                  </a:cubicBezTo>
                  <a:cubicBezTo>
                    <a:pt x="3228" y="84"/>
                    <a:pt x="3227" y="84"/>
                    <a:pt x="3226" y="84"/>
                  </a:cubicBezTo>
                  <a:cubicBezTo>
                    <a:pt x="3224" y="84"/>
                    <a:pt x="3221" y="83"/>
                    <a:pt x="3218" y="83"/>
                  </a:cubicBezTo>
                  <a:cubicBezTo>
                    <a:pt x="3215" y="82"/>
                    <a:pt x="3211" y="82"/>
                    <a:pt x="3208" y="82"/>
                  </a:cubicBezTo>
                  <a:cubicBezTo>
                    <a:pt x="3207" y="82"/>
                    <a:pt x="3206" y="82"/>
                    <a:pt x="3205" y="82"/>
                  </a:cubicBezTo>
                  <a:cubicBezTo>
                    <a:pt x="3193" y="83"/>
                    <a:pt x="3183" y="92"/>
                    <a:pt x="3175" y="93"/>
                  </a:cubicBezTo>
                  <a:cubicBezTo>
                    <a:pt x="3174" y="93"/>
                    <a:pt x="3174" y="93"/>
                    <a:pt x="3173" y="93"/>
                  </a:cubicBezTo>
                  <a:cubicBezTo>
                    <a:pt x="3170" y="93"/>
                    <a:pt x="3168" y="93"/>
                    <a:pt x="3166" y="92"/>
                  </a:cubicBezTo>
                  <a:cubicBezTo>
                    <a:pt x="3164" y="92"/>
                    <a:pt x="3162" y="91"/>
                    <a:pt x="3160" y="91"/>
                  </a:cubicBezTo>
                  <a:cubicBezTo>
                    <a:pt x="3158" y="91"/>
                    <a:pt x="3156" y="92"/>
                    <a:pt x="3155" y="93"/>
                  </a:cubicBezTo>
                  <a:cubicBezTo>
                    <a:pt x="3154" y="98"/>
                    <a:pt x="3158" y="106"/>
                    <a:pt x="3165" y="108"/>
                  </a:cubicBezTo>
                  <a:cubicBezTo>
                    <a:pt x="3170" y="108"/>
                    <a:pt x="3171" y="103"/>
                    <a:pt x="3176" y="103"/>
                  </a:cubicBezTo>
                  <a:cubicBezTo>
                    <a:pt x="3184" y="107"/>
                    <a:pt x="3185" y="114"/>
                    <a:pt x="3195" y="114"/>
                  </a:cubicBezTo>
                  <a:cubicBezTo>
                    <a:pt x="3195" y="114"/>
                    <a:pt x="3196" y="114"/>
                    <a:pt x="3196" y="114"/>
                  </a:cubicBezTo>
                  <a:cubicBezTo>
                    <a:pt x="3202" y="114"/>
                    <a:pt x="3210" y="108"/>
                    <a:pt x="3217" y="108"/>
                  </a:cubicBezTo>
                  <a:cubicBezTo>
                    <a:pt x="3220" y="108"/>
                    <a:pt x="3222" y="109"/>
                    <a:pt x="3224" y="114"/>
                  </a:cubicBezTo>
                  <a:cubicBezTo>
                    <a:pt x="3216" y="118"/>
                    <a:pt x="3200" y="114"/>
                    <a:pt x="3196" y="121"/>
                  </a:cubicBezTo>
                  <a:cubicBezTo>
                    <a:pt x="3191" y="119"/>
                    <a:pt x="3186" y="116"/>
                    <a:pt x="3180" y="116"/>
                  </a:cubicBezTo>
                  <a:cubicBezTo>
                    <a:pt x="3178" y="116"/>
                    <a:pt x="3176" y="116"/>
                    <a:pt x="3174" y="117"/>
                  </a:cubicBezTo>
                  <a:cubicBezTo>
                    <a:pt x="3174" y="129"/>
                    <a:pt x="3190" y="127"/>
                    <a:pt x="3201" y="129"/>
                  </a:cubicBezTo>
                  <a:cubicBezTo>
                    <a:pt x="3206" y="135"/>
                    <a:pt x="3211" y="145"/>
                    <a:pt x="3221" y="145"/>
                  </a:cubicBezTo>
                  <a:cubicBezTo>
                    <a:pt x="3222" y="145"/>
                    <a:pt x="3223" y="145"/>
                    <a:pt x="3224" y="145"/>
                  </a:cubicBezTo>
                  <a:cubicBezTo>
                    <a:pt x="3224" y="139"/>
                    <a:pt x="3218" y="139"/>
                    <a:pt x="3219" y="134"/>
                  </a:cubicBezTo>
                  <a:cubicBezTo>
                    <a:pt x="3222" y="134"/>
                    <a:pt x="3224" y="134"/>
                    <a:pt x="3227" y="134"/>
                  </a:cubicBezTo>
                  <a:cubicBezTo>
                    <a:pt x="3232" y="134"/>
                    <a:pt x="3238" y="134"/>
                    <a:pt x="3244" y="133"/>
                  </a:cubicBezTo>
                  <a:cubicBezTo>
                    <a:pt x="3250" y="133"/>
                    <a:pt x="3256" y="132"/>
                    <a:pt x="3262" y="132"/>
                  </a:cubicBezTo>
                  <a:cubicBezTo>
                    <a:pt x="3267" y="132"/>
                    <a:pt x="3272" y="132"/>
                    <a:pt x="3277" y="134"/>
                  </a:cubicBezTo>
                  <a:cubicBezTo>
                    <a:pt x="3283" y="135"/>
                    <a:pt x="3283" y="140"/>
                    <a:pt x="3288" y="145"/>
                  </a:cubicBezTo>
                  <a:cubicBezTo>
                    <a:pt x="3298" y="154"/>
                    <a:pt x="3317" y="162"/>
                    <a:pt x="3323" y="172"/>
                  </a:cubicBezTo>
                  <a:cubicBezTo>
                    <a:pt x="3323" y="176"/>
                    <a:pt x="3325" y="178"/>
                    <a:pt x="3326" y="181"/>
                  </a:cubicBezTo>
                  <a:cubicBezTo>
                    <a:pt x="3335" y="184"/>
                    <a:pt x="3348" y="196"/>
                    <a:pt x="3330" y="199"/>
                  </a:cubicBezTo>
                  <a:cubicBezTo>
                    <a:pt x="3331" y="204"/>
                    <a:pt x="3330" y="209"/>
                    <a:pt x="3331" y="213"/>
                  </a:cubicBezTo>
                  <a:cubicBezTo>
                    <a:pt x="3333" y="214"/>
                    <a:pt x="3335" y="214"/>
                    <a:pt x="3336" y="214"/>
                  </a:cubicBezTo>
                  <a:cubicBezTo>
                    <a:pt x="3343" y="214"/>
                    <a:pt x="3346" y="207"/>
                    <a:pt x="3353" y="206"/>
                  </a:cubicBezTo>
                  <a:cubicBezTo>
                    <a:pt x="3354" y="206"/>
                    <a:pt x="3355" y="206"/>
                    <a:pt x="3356" y="206"/>
                  </a:cubicBezTo>
                  <a:cubicBezTo>
                    <a:pt x="3370" y="206"/>
                    <a:pt x="3381" y="218"/>
                    <a:pt x="3378" y="229"/>
                  </a:cubicBezTo>
                  <a:cubicBezTo>
                    <a:pt x="3366" y="228"/>
                    <a:pt x="3358" y="218"/>
                    <a:pt x="3347" y="218"/>
                  </a:cubicBezTo>
                  <a:cubicBezTo>
                    <a:pt x="3345" y="218"/>
                    <a:pt x="3343" y="218"/>
                    <a:pt x="3341" y="219"/>
                  </a:cubicBezTo>
                  <a:cubicBezTo>
                    <a:pt x="3348" y="230"/>
                    <a:pt x="3371" y="228"/>
                    <a:pt x="3380" y="239"/>
                  </a:cubicBezTo>
                  <a:cubicBezTo>
                    <a:pt x="3377" y="243"/>
                    <a:pt x="3376" y="249"/>
                    <a:pt x="3372" y="252"/>
                  </a:cubicBezTo>
                  <a:cubicBezTo>
                    <a:pt x="3371" y="252"/>
                    <a:pt x="3369" y="251"/>
                    <a:pt x="3367" y="251"/>
                  </a:cubicBezTo>
                  <a:cubicBezTo>
                    <a:pt x="3364" y="251"/>
                    <a:pt x="3360" y="253"/>
                    <a:pt x="3359" y="254"/>
                  </a:cubicBezTo>
                  <a:cubicBezTo>
                    <a:pt x="3358" y="258"/>
                    <a:pt x="3364" y="257"/>
                    <a:pt x="3364" y="261"/>
                  </a:cubicBezTo>
                  <a:cubicBezTo>
                    <a:pt x="3362" y="264"/>
                    <a:pt x="3353" y="261"/>
                    <a:pt x="3354" y="266"/>
                  </a:cubicBezTo>
                  <a:cubicBezTo>
                    <a:pt x="3354" y="268"/>
                    <a:pt x="3355" y="268"/>
                    <a:pt x="3357" y="268"/>
                  </a:cubicBezTo>
                  <a:cubicBezTo>
                    <a:pt x="3358" y="268"/>
                    <a:pt x="3359" y="268"/>
                    <a:pt x="3360" y="267"/>
                  </a:cubicBezTo>
                  <a:cubicBezTo>
                    <a:pt x="3361" y="267"/>
                    <a:pt x="3362" y="267"/>
                    <a:pt x="3363" y="267"/>
                  </a:cubicBezTo>
                  <a:cubicBezTo>
                    <a:pt x="3365" y="267"/>
                    <a:pt x="3366" y="268"/>
                    <a:pt x="3367" y="269"/>
                  </a:cubicBezTo>
                  <a:cubicBezTo>
                    <a:pt x="3360" y="272"/>
                    <a:pt x="3352" y="274"/>
                    <a:pt x="3352" y="282"/>
                  </a:cubicBezTo>
                  <a:cubicBezTo>
                    <a:pt x="3354" y="285"/>
                    <a:pt x="3358" y="286"/>
                    <a:pt x="3362" y="288"/>
                  </a:cubicBezTo>
                  <a:cubicBezTo>
                    <a:pt x="3365" y="294"/>
                    <a:pt x="3359" y="308"/>
                    <a:pt x="3369" y="311"/>
                  </a:cubicBezTo>
                  <a:cubicBezTo>
                    <a:pt x="3373" y="310"/>
                    <a:pt x="3374" y="305"/>
                    <a:pt x="3379" y="305"/>
                  </a:cubicBezTo>
                  <a:cubicBezTo>
                    <a:pt x="3380" y="305"/>
                    <a:pt x="3380" y="305"/>
                    <a:pt x="3381" y="305"/>
                  </a:cubicBezTo>
                  <a:cubicBezTo>
                    <a:pt x="3381" y="307"/>
                    <a:pt x="3385" y="306"/>
                    <a:pt x="3384" y="308"/>
                  </a:cubicBezTo>
                  <a:cubicBezTo>
                    <a:pt x="3381" y="315"/>
                    <a:pt x="3371" y="316"/>
                    <a:pt x="3371" y="323"/>
                  </a:cubicBezTo>
                  <a:cubicBezTo>
                    <a:pt x="3370" y="335"/>
                    <a:pt x="3395" y="345"/>
                    <a:pt x="3401" y="353"/>
                  </a:cubicBezTo>
                  <a:cubicBezTo>
                    <a:pt x="3401" y="356"/>
                    <a:pt x="3399" y="356"/>
                    <a:pt x="3400" y="359"/>
                  </a:cubicBezTo>
                  <a:cubicBezTo>
                    <a:pt x="3402" y="361"/>
                    <a:pt x="3405" y="362"/>
                    <a:pt x="3408" y="362"/>
                  </a:cubicBezTo>
                  <a:cubicBezTo>
                    <a:pt x="3410" y="362"/>
                    <a:pt x="3412" y="361"/>
                    <a:pt x="3414" y="361"/>
                  </a:cubicBezTo>
                  <a:cubicBezTo>
                    <a:pt x="3417" y="361"/>
                    <a:pt x="3419" y="361"/>
                    <a:pt x="3422" y="361"/>
                  </a:cubicBezTo>
                  <a:cubicBezTo>
                    <a:pt x="3422" y="361"/>
                    <a:pt x="3423" y="361"/>
                    <a:pt x="3424" y="361"/>
                  </a:cubicBezTo>
                  <a:cubicBezTo>
                    <a:pt x="3429" y="367"/>
                    <a:pt x="3435" y="373"/>
                    <a:pt x="3447" y="373"/>
                  </a:cubicBezTo>
                  <a:cubicBezTo>
                    <a:pt x="3448" y="373"/>
                    <a:pt x="3449" y="373"/>
                    <a:pt x="3450" y="373"/>
                  </a:cubicBezTo>
                  <a:cubicBezTo>
                    <a:pt x="3456" y="370"/>
                    <a:pt x="3454" y="361"/>
                    <a:pt x="3462" y="359"/>
                  </a:cubicBezTo>
                  <a:cubicBezTo>
                    <a:pt x="3481" y="361"/>
                    <a:pt x="3512" y="369"/>
                    <a:pt x="3536" y="369"/>
                  </a:cubicBezTo>
                  <a:cubicBezTo>
                    <a:pt x="3546" y="369"/>
                    <a:pt x="3556" y="368"/>
                    <a:pt x="3563" y="364"/>
                  </a:cubicBezTo>
                  <a:cubicBezTo>
                    <a:pt x="3572" y="358"/>
                    <a:pt x="3583" y="341"/>
                    <a:pt x="3583" y="334"/>
                  </a:cubicBezTo>
                  <a:cubicBezTo>
                    <a:pt x="3582" y="330"/>
                    <a:pt x="3579" y="322"/>
                    <a:pt x="3577" y="319"/>
                  </a:cubicBezTo>
                  <a:cubicBezTo>
                    <a:pt x="3569" y="306"/>
                    <a:pt x="3547" y="299"/>
                    <a:pt x="3529" y="293"/>
                  </a:cubicBezTo>
                  <a:cubicBezTo>
                    <a:pt x="3540" y="283"/>
                    <a:pt x="3549" y="272"/>
                    <a:pt x="3564" y="265"/>
                  </a:cubicBezTo>
                  <a:cubicBezTo>
                    <a:pt x="3563" y="262"/>
                    <a:pt x="3561" y="255"/>
                    <a:pt x="3566" y="254"/>
                  </a:cubicBezTo>
                  <a:cubicBezTo>
                    <a:pt x="3570" y="257"/>
                    <a:pt x="3574" y="258"/>
                    <a:pt x="3578" y="258"/>
                  </a:cubicBezTo>
                  <a:cubicBezTo>
                    <a:pt x="3585" y="258"/>
                    <a:pt x="3591" y="255"/>
                    <a:pt x="3600" y="253"/>
                  </a:cubicBezTo>
                  <a:cubicBezTo>
                    <a:pt x="3609" y="251"/>
                    <a:pt x="3618" y="251"/>
                    <a:pt x="3625" y="249"/>
                  </a:cubicBezTo>
                  <a:cubicBezTo>
                    <a:pt x="3630" y="247"/>
                    <a:pt x="3633" y="242"/>
                    <a:pt x="3638" y="240"/>
                  </a:cubicBezTo>
                  <a:cubicBezTo>
                    <a:pt x="3649" y="236"/>
                    <a:pt x="3666" y="237"/>
                    <a:pt x="3667" y="227"/>
                  </a:cubicBezTo>
                  <a:cubicBezTo>
                    <a:pt x="3660" y="228"/>
                    <a:pt x="3652" y="230"/>
                    <a:pt x="3644" y="230"/>
                  </a:cubicBezTo>
                  <a:cubicBezTo>
                    <a:pt x="3639" y="230"/>
                    <a:pt x="3634" y="229"/>
                    <a:pt x="3629" y="226"/>
                  </a:cubicBezTo>
                  <a:cubicBezTo>
                    <a:pt x="3627" y="223"/>
                    <a:pt x="3628" y="219"/>
                    <a:pt x="3626" y="218"/>
                  </a:cubicBezTo>
                  <a:cubicBezTo>
                    <a:pt x="3625" y="218"/>
                    <a:pt x="3625" y="218"/>
                    <a:pt x="3624" y="218"/>
                  </a:cubicBezTo>
                  <a:cubicBezTo>
                    <a:pt x="3624" y="218"/>
                    <a:pt x="3623" y="218"/>
                    <a:pt x="3622" y="218"/>
                  </a:cubicBezTo>
                  <a:cubicBezTo>
                    <a:pt x="3622" y="218"/>
                    <a:pt x="3621" y="218"/>
                    <a:pt x="3620" y="218"/>
                  </a:cubicBezTo>
                  <a:cubicBezTo>
                    <a:pt x="3618" y="218"/>
                    <a:pt x="3617" y="218"/>
                    <a:pt x="3616" y="219"/>
                  </a:cubicBezTo>
                  <a:cubicBezTo>
                    <a:pt x="3613" y="222"/>
                    <a:pt x="3617" y="224"/>
                    <a:pt x="3615" y="227"/>
                  </a:cubicBezTo>
                  <a:cubicBezTo>
                    <a:pt x="3613" y="229"/>
                    <a:pt x="3610" y="229"/>
                    <a:pt x="3608" y="229"/>
                  </a:cubicBezTo>
                  <a:cubicBezTo>
                    <a:pt x="3602" y="229"/>
                    <a:pt x="3596" y="226"/>
                    <a:pt x="3596" y="221"/>
                  </a:cubicBezTo>
                  <a:cubicBezTo>
                    <a:pt x="3599" y="215"/>
                    <a:pt x="3607" y="213"/>
                    <a:pt x="3616" y="213"/>
                  </a:cubicBezTo>
                  <a:cubicBezTo>
                    <a:pt x="3613" y="207"/>
                    <a:pt x="3602" y="208"/>
                    <a:pt x="3601" y="201"/>
                  </a:cubicBezTo>
                  <a:cubicBezTo>
                    <a:pt x="3604" y="200"/>
                    <a:pt x="3602" y="197"/>
                    <a:pt x="3604" y="197"/>
                  </a:cubicBezTo>
                  <a:cubicBezTo>
                    <a:pt x="3604" y="197"/>
                    <a:pt x="3605" y="197"/>
                    <a:pt x="3605" y="197"/>
                  </a:cubicBezTo>
                  <a:cubicBezTo>
                    <a:pt x="3605" y="197"/>
                    <a:pt x="3606" y="197"/>
                    <a:pt x="3606" y="197"/>
                  </a:cubicBezTo>
                  <a:cubicBezTo>
                    <a:pt x="3610" y="197"/>
                    <a:pt x="3612" y="202"/>
                    <a:pt x="3616" y="204"/>
                  </a:cubicBezTo>
                  <a:cubicBezTo>
                    <a:pt x="3617" y="205"/>
                    <a:pt x="3620" y="204"/>
                    <a:pt x="3621" y="205"/>
                  </a:cubicBezTo>
                  <a:cubicBezTo>
                    <a:pt x="3623" y="206"/>
                    <a:pt x="3623" y="209"/>
                    <a:pt x="3623" y="209"/>
                  </a:cubicBezTo>
                  <a:cubicBezTo>
                    <a:pt x="3629" y="211"/>
                    <a:pt x="3635" y="209"/>
                    <a:pt x="3639" y="212"/>
                  </a:cubicBezTo>
                  <a:cubicBezTo>
                    <a:pt x="3645" y="216"/>
                    <a:pt x="3645" y="225"/>
                    <a:pt x="3653" y="226"/>
                  </a:cubicBezTo>
                  <a:cubicBezTo>
                    <a:pt x="3654" y="226"/>
                    <a:pt x="3654" y="226"/>
                    <a:pt x="3654" y="226"/>
                  </a:cubicBezTo>
                  <a:cubicBezTo>
                    <a:pt x="3659" y="226"/>
                    <a:pt x="3664" y="222"/>
                    <a:pt x="3669" y="221"/>
                  </a:cubicBezTo>
                  <a:cubicBezTo>
                    <a:pt x="3666" y="200"/>
                    <a:pt x="3636" y="201"/>
                    <a:pt x="3626" y="187"/>
                  </a:cubicBezTo>
                  <a:cubicBezTo>
                    <a:pt x="3620" y="185"/>
                    <a:pt x="3613" y="185"/>
                    <a:pt x="3612" y="179"/>
                  </a:cubicBezTo>
                  <a:cubicBezTo>
                    <a:pt x="3615" y="178"/>
                    <a:pt x="3618" y="177"/>
                    <a:pt x="3621" y="177"/>
                  </a:cubicBezTo>
                  <a:cubicBezTo>
                    <a:pt x="3632" y="177"/>
                    <a:pt x="3644" y="186"/>
                    <a:pt x="3647" y="194"/>
                  </a:cubicBezTo>
                  <a:cubicBezTo>
                    <a:pt x="3653" y="196"/>
                    <a:pt x="3658" y="202"/>
                    <a:pt x="3664" y="202"/>
                  </a:cubicBezTo>
                  <a:cubicBezTo>
                    <a:pt x="3665" y="202"/>
                    <a:pt x="3666" y="202"/>
                    <a:pt x="3667" y="201"/>
                  </a:cubicBezTo>
                  <a:cubicBezTo>
                    <a:pt x="3668" y="194"/>
                    <a:pt x="3656" y="195"/>
                    <a:pt x="3662" y="188"/>
                  </a:cubicBezTo>
                  <a:cubicBezTo>
                    <a:pt x="3656" y="182"/>
                    <a:pt x="3641" y="182"/>
                    <a:pt x="3635" y="175"/>
                  </a:cubicBezTo>
                  <a:cubicBezTo>
                    <a:pt x="3637" y="172"/>
                    <a:pt x="3640" y="171"/>
                    <a:pt x="3643" y="171"/>
                  </a:cubicBezTo>
                  <a:cubicBezTo>
                    <a:pt x="3650" y="171"/>
                    <a:pt x="3656" y="182"/>
                    <a:pt x="3662" y="183"/>
                  </a:cubicBezTo>
                  <a:cubicBezTo>
                    <a:pt x="3663" y="183"/>
                    <a:pt x="3663" y="183"/>
                    <a:pt x="3664" y="183"/>
                  </a:cubicBezTo>
                  <a:cubicBezTo>
                    <a:pt x="3669" y="183"/>
                    <a:pt x="3676" y="179"/>
                    <a:pt x="3680" y="175"/>
                  </a:cubicBezTo>
                  <a:cubicBezTo>
                    <a:pt x="3677" y="171"/>
                    <a:pt x="3664" y="174"/>
                    <a:pt x="3663" y="167"/>
                  </a:cubicBezTo>
                  <a:cubicBezTo>
                    <a:pt x="3664" y="164"/>
                    <a:pt x="3666" y="163"/>
                    <a:pt x="3669" y="163"/>
                  </a:cubicBezTo>
                  <a:cubicBezTo>
                    <a:pt x="3671" y="163"/>
                    <a:pt x="3672" y="163"/>
                    <a:pt x="3674" y="164"/>
                  </a:cubicBezTo>
                  <a:cubicBezTo>
                    <a:pt x="3677" y="164"/>
                    <a:pt x="3679" y="164"/>
                    <a:pt x="3681" y="164"/>
                  </a:cubicBezTo>
                  <a:cubicBezTo>
                    <a:pt x="3682" y="164"/>
                    <a:pt x="3684" y="164"/>
                    <a:pt x="3686" y="163"/>
                  </a:cubicBezTo>
                  <a:cubicBezTo>
                    <a:pt x="3682" y="155"/>
                    <a:pt x="3667" y="155"/>
                    <a:pt x="3668" y="143"/>
                  </a:cubicBezTo>
                  <a:cubicBezTo>
                    <a:pt x="3671" y="141"/>
                    <a:pt x="3679" y="142"/>
                    <a:pt x="3679" y="137"/>
                  </a:cubicBezTo>
                  <a:cubicBezTo>
                    <a:pt x="3675" y="132"/>
                    <a:pt x="3664" y="133"/>
                    <a:pt x="3662" y="126"/>
                  </a:cubicBezTo>
                  <a:cubicBezTo>
                    <a:pt x="3670" y="120"/>
                    <a:pt x="3694" y="126"/>
                    <a:pt x="3694" y="117"/>
                  </a:cubicBezTo>
                  <a:cubicBezTo>
                    <a:pt x="3695" y="106"/>
                    <a:pt x="3665" y="118"/>
                    <a:pt x="3666" y="103"/>
                  </a:cubicBezTo>
                  <a:cubicBezTo>
                    <a:pt x="3671" y="93"/>
                    <a:pt x="3680" y="86"/>
                    <a:pt x="3680" y="72"/>
                  </a:cubicBezTo>
                  <a:cubicBezTo>
                    <a:pt x="3683" y="66"/>
                    <a:pt x="3693" y="62"/>
                    <a:pt x="3688" y="56"/>
                  </a:cubicBezTo>
                  <a:cubicBezTo>
                    <a:pt x="3688" y="56"/>
                    <a:pt x="3687" y="56"/>
                    <a:pt x="3687" y="56"/>
                  </a:cubicBezTo>
                  <a:cubicBezTo>
                    <a:pt x="3684" y="56"/>
                    <a:pt x="3682" y="57"/>
                    <a:pt x="3680" y="59"/>
                  </a:cubicBezTo>
                  <a:cubicBezTo>
                    <a:pt x="3678" y="61"/>
                    <a:pt x="3676" y="62"/>
                    <a:pt x="3673" y="62"/>
                  </a:cubicBezTo>
                  <a:cubicBezTo>
                    <a:pt x="3672" y="62"/>
                    <a:pt x="3671" y="62"/>
                    <a:pt x="3670" y="61"/>
                  </a:cubicBezTo>
                  <a:cubicBezTo>
                    <a:pt x="3673" y="55"/>
                    <a:pt x="3675" y="51"/>
                    <a:pt x="3673" y="45"/>
                  </a:cubicBezTo>
                  <a:cubicBezTo>
                    <a:pt x="3696" y="45"/>
                    <a:pt x="3716" y="43"/>
                    <a:pt x="3725" y="32"/>
                  </a:cubicBezTo>
                  <a:cubicBezTo>
                    <a:pt x="3726" y="32"/>
                    <a:pt x="3727" y="32"/>
                    <a:pt x="3727" y="32"/>
                  </a:cubicBezTo>
                  <a:cubicBezTo>
                    <a:pt x="3730" y="32"/>
                    <a:pt x="3732" y="31"/>
                    <a:pt x="3734" y="31"/>
                  </a:cubicBezTo>
                  <a:cubicBezTo>
                    <a:pt x="3734" y="29"/>
                    <a:pt x="3735" y="28"/>
                    <a:pt x="3736" y="27"/>
                  </a:cubicBezTo>
                  <a:cubicBezTo>
                    <a:pt x="3736" y="22"/>
                    <a:pt x="3726" y="20"/>
                    <a:pt x="3716" y="20"/>
                  </a:cubicBezTo>
                  <a:cubicBezTo>
                    <a:pt x="3710" y="20"/>
                    <a:pt x="3704" y="21"/>
                    <a:pt x="3700" y="22"/>
                  </a:cubicBezTo>
                  <a:cubicBezTo>
                    <a:pt x="3692" y="23"/>
                    <a:pt x="3678" y="31"/>
                    <a:pt x="3670" y="36"/>
                  </a:cubicBezTo>
                  <a:cubicBezTo>
                    <a:pt x="3660" y="42"/>
                    <a:pt x="3653" y="51"/>
                    <a:pt x="3645" y="53"/>
                  </a:cubicBezTo>
                  <a:cubicBezTo>
                    <a:pt x="3642" y="42"/>
                    <a:pt x="3666" y="34"/>
                    <a:pt x="3654" y="22"/>
                  </a:cubicBezTo>
                  <a:cubicBezTo>
                    <a:pt x="3654" y="22"/>
                    <a:pt x="3654" y="22"/>
                    <a:pt x="3653" y="22"/>
                  </a:cubicBezTo>
                  <a:cubicBezTo>
                    <a:pt x="3646" y="22"/>
                    <a:pt x="3640" y="25"/>
                    <a:pt x="3634" y="29"/>
                  </a:cubicBezTo>
                  <a:cubicBezTo>
                    <a:pt x="3628" y="33"/>
                    <a:pt x="3622" y="37"/>
                    <a:pt x="3616" y="37"/>
                  </a:cubicBezTo>
                  <a:cubicBezTo>
                    <a:pt x="3614" y="37"/>
                    <a:pt x="3611" y="36"/>
                    <a:pt x="3608" y="34"/>
                  </a:cubicBezTo>
                  <a:cubicBezTo>
                    <a:pt x="3611" y="30"/>
                    <a:pt x="3621" y="32"/>
                    <a:pt x="3621" y="25"/>
                  </a:cubicBezTo>
                  <a:cubicBezTo>
                    <a:pt x="3617" y="24"/>
                    <a:pt x="3610" y="23"/>
                    <a:pt x="3604" y="23"/>
                  </a:cubicBezTo>
                  <a:cubicBezTo>
                    <a:pt x="3598" y="23"/>
                    <a:pt x="3591" y="24"/>
                    <a:pt x="3585" y="24"/>
                  </a:cubicBezTo>
                  <a:cubicBezTo>
                    <a:pt x="3575" y="25"/>
                    <a:pt x="3567" y="31"/>
                    <a:pt x="3560" y="31"/>
                  </a:cubicBezTo>
                  <a:cubicBezTo>
                    <a:pt x="3558" y="31"/>
                    <a:pt x="3556" y="31"/>
                    <a:pt x="3554" y="29"/>
                  </a:cubicBezTo>
                  <a:cubicBezTo>
                    <a:pt x="3555" y="27"/>
                    <a:pt x="3558" y="26"/>
                    <a:pt x="3562" y="26"/>
                  </a:cubicBezTo>
                  <a:cubicBezTo>
                    <a:pt x="3563" y="26"/>
                    <a:pt x="3564" y="26"/>
                    <a:pt x="3565" y="26"/>
                  </a:cubicBezTo>
                  <a:cubicBezTo>
                    <a:pt x="3565" y="20"/>
                    <a:pt x="3565" y="20"/>
                    <a:pt x="3565" y="20"/>
                  </a:cubicBezTo>
                  <a:cubicBezTo>
                    <a:pt x="3543" y="14"/>
                    <a:pt x="3516" y="12"/>
                    <a:pt x="3489" y="12"/>
                  </a:cubicBezTo>
                  <a:cubicBezTo>
                    <a:pt x="3482" y="12"/>
                    <a:pt x="3474" y="12"/>
                    <a:pt x="3466" y="12"/>
                  </a:cubicBezTo>
                  <a:cubicBezTo>
                    <a:pt x="3460" y="14"/>
                    <a:pt x="3462" y="22"/>
                    <a:pt x="3456" y="23"/>
                  </a:cubicBezTo>
                  <a:cubicBezTo>
                    <a:pt x="3441" y="20"/>
                    <a:pt x="3431" y="13"/>
                    <a:pt x="3416" y="10"/>
                  </a:cubicBezTo>
                  <a:cubicBezTo>
                    <a:pt x="3416" y="20"/>
                    <a:pt x="3430" y="17"/>
                    <a:pt x="3431" y="25"/>
                  </a:cubicBezTo>
                  <a:cubicBezTo>
                    <a:pt x="3429" y="28"/>
                    <a:pt x="3427" y="28"/>
                    <a:pt x="3425" y="28"/>
                  </a:cubicBezTo>
                  <a:cubicBezTo>
                    <a:pt x="3420" y="28"/>
                    <a:pt x="3417" y="22"/>
                    <a:pt x="3413" y="20"/>
                  </a:cubicBezTo>
                  <a:cubicBezTo>
                    <a:pt x="3405" y="14"/>
                    <a:pt x="3390" y="12"/>
                    <a:pt x="3384" y="8"/>
                  </a:cubicBezTo>
                  <a:cubicBezTo>
                    <a:pt x="3384" y="5"/>
                    <a:pt x="3381" y="4"/>
                    <a:pt x="3380" y="1"/>
                  </a:cubicBezTo>
                  <a:cubicBezTo>
                    <a:pt x="3378" y="1"/>
                    <a:pt x="3377" y="0"/>
                    <a:pt x="337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50"/>
            <p:cNvSpPr>
              <a:spLocks noEditPoints="1"/>
            </p:cNvSpPr>
            <p:nvPr/>
          </p:nvSpPr>
          <p:spPr bwMode="auto">
            <a:xfrm>
              <a:off x="-627" y="1568"/>
              <a:ext cx="8343" cy="2197"/>
            </a:xfrm>
            <a:custGeom>
              <a:avLst/>
              <a:gdLst>
                <a:gd name="T0" fmla="*/ 1802 w 3529"/>
                <a:gd name="T1" fmla="*/ 846 h 928"/>
                <a:gd name="T2" fmla="*/ 1998 w 3529"/>
                <a:gd name="T3" fmla="*/ 895 h 928"/>
                <a:gd name="T4" fmla="*/ 1797 w 3529"/>
                <a:gd name="T5" fmla="*/ 812 h 928"/>
                <a:gd name="T6" fmla="*/ 2083 w 3529"/>
                <a:gd name="T7" fmla="*/ 797 h 928"/>
                <a:gd name="T8" fmla="*/ 1966 w 3529"/>
                <a:gd name="T9" fmla="*/ 639 h 928"/>
                <a:gd name="T10" fmla="*/ 1675 w 3529"/>
                <a:gd name="T11" fmla="*/ 566 h 928"/>
                <a:gd name="T12" fmla="*/ 1539 w 3529"/>
                <a:gd name="T13" fmla="*/ 619 h 928"/>
                <a:gd name="T14" fmla="*/ 1487 w 3529"/>
                <a:gd name="T15" fmla="*/ 772 h 928"/>
                <a:gd name="T16" fmla="*/ 1694 w 3529"/>
                <a:gd name="T17" fmla="*/ 758 h 928"/>
                <a:gd name="T18" fmla="*/ 1852 w 3529"/>
                <a:gd name="T19" fmla="*/ 675 h 928"/>
                <a:gd name="T20" fmla="*/ 1525 w 3529"/>
                <a:gd name="T21" fmla="*/ 555 h 928"/>
                <a:gd name="T22" fmla="*/ 1536 w 3529"/>
                <a:gd name="T23" fmla="*/ 541 h 928"/>
                <a:gd name="T24" fmla="*/ 1437 w 3529"/>
                <a:gd name="T25" fmla="*/ 538 h 928"/>
                <a:gd name="T26" fmla="*/ 1422 w 3529"/>
                <a:gd name="T27" fmla="*/ 518 h 928"/>
                <a:gd name="T28" fmla="*/ 1545 w 3529"/>
                <a:gd name="T29" fmla="*/ 499 h 928"/>
                <a:gd name="T30" fmla="*/ 1704 w 3529"/>
                <a:gd name="T31" fmla="*/ 523 h 928"/>
                <a:gd name="T32" fmla="*/ 1819 w 3529"/>
                <a:gd name="T33" fmla="*/ 552 h 928"/>
                <a:gd name="T34" fmla="*/ 1844 w 3529"/>
                <a:gd name="T35" fmla="*/ 504 h 928"/>
                <a:gd name="T36" fmla="*/ 833 w 3529"/>
                <a:gd name="T37" fmla="*/ 369 h 928"/>
                <a:gd name="T38" fmla="*/ 3244 w 3529"/>
                <a:gd name="T39" fmla="*/ 300 h 928"/>
                <a:gd name="T40" fmla="*/ 3189 w 3529"/>
                <a:gd name="T41" fmla="*/ 313 h 928"/>
                <a:gd name="T42" fmla="*/ 3153 w 3529"/>
                <a:gd name="T43" fmla="*/ 293 h 928"/>
                <a:gd name="T44" fmla="*/ 118 w 3529"/>
                <a:gd name="T45" fmla="*/ 223 h 928"/>
                <a:gd name="T46" fmla="*/ 166 w 3529"/>
                <a:gd name="T47" fmla="*/ 210 h 928"/>
                <a:gd name="T48" fmla="*/ 142 w 3529"/>
                <a:gd name="T49" fmla="*/ 181 h 928"/>
                <a:gd name="T50" fmla="*/ 449 w 3529"/>
                <a:gd name="T51" fmla="*/ 128 h 928"/>
                <a:gd name="T52" fmla="*/ 340 w 3529"/>
                <a:gd name="T53" fmla="*/ 111 h 928"/>
                <a:gd name="T54" fmla="*/ 3276 w 3529"/>
                <a:gd name="T55" fmla="*/ 35 h 928"/>
                <a:gd name="T56" fmla="*/ 330 w 3529"/>
                <a:gd name="T57" fmla="*/ 0 h 928"/>
                <a:gd name="T58" fmla="*/ 246 w 3529"/>
                <a:gd name="T59" fmla="*/ 77 h 928"/>
                <a:gd name="T60" fmla="*/ 250 w 3529"/>
                <a:gd name="T61" fmla="*/ 150 h 928"/>
                <a:gd name="T62" fmla="*/ 345 w 3529"/>
                <a:gd name="T63" fmla="*/ 81 h 928"/>
                <a:gd name="T64" fmla="*/ 484 w 3529"/>
                <a:gd name="T65" fmla="*/ 123 h 928"/>
                <a:gd name="T66" fmla="*/ 501 w 3529"/>
                <a:gd name="T67" fmla="*/ 100 h 928"/>
                <a:gd name="T68" fmla="*/ 623 w 3529"/>
                <a:gd name="T69" fmla="*/ 47 h 928"/>
                <a:gd name="T70" fmla="*/ 684 w 3529"/>
                <a:gd name="T71" fmla="*/ 61 h 928"/>
                <a:gd name="T72" fmla="*/ 588 w 3529"/>
                <a:gd name="T73" fmla="*/ 146 h 928"/>
                <a:gd name="T74" fmla="*/ 603 w 3529"/>
                <a:gd name="T75" fmla="*/ 198 h 928"/>
                <a:gd name="T76" fmla="*/ 399 w 3529"/>
                <a:gd name="T77" fmla="*/ 140 h 928"/>
                <a:gd name="T78" fmla="*/ 263 w 3529"/>
                <a:gd name="T79" fmla="*/ 160 h 928"/>
                <a:gd name="T80" fmla="*/ 176 w 3529"/>
                <a:gd name="T81" fmla="*/ 411 h 928"/>
                <a:gd name="T82" fmla="*/ 316 w 3529"/>
                <a:gd name="T83" fmla="*/ 415 h 928"/>
                <a:gd name="T84" fmla="*/ 750 w 3529"/>
                <a:gd name="T85" fmla="*/ 460 h 928"/>
                <a:gd name="T86" fmla="*/ 681 w 3529"/>
                <a:gd name="T87" fmla="*/ 283 h 928"/>
                <a:gd name="T88" fmla="*/ 716 w 3529"/>
                <a:gd name="T89" fmla="*/ 301 h 928"/>
                <a:gd name="T90" fmla="*/ 815 w 3529"/>
                <a:gd name="T91" fmla="*/ 342 h 928"/>
                <a:gd name="T92" fmla="*/ 830 w 3529"/>
                <a:gd name="T93" fmla="*/ 259 h 928"/>
                <a:gd name="T94" fmla="*/ 1005 w 3529"/>
                <a:gd name="T95" fmla="*/ 278 h 928"/>
                <a:gd name="T96" fmla="*/ 1119 w 3529"/>
                <a:gd name="T97" fmla="*/ 339 h 928"/>
                <a:gd name="T98" fmla="*/ 3257 w 3529"/>
                <a:gd name="T99" fmla="*/ 43 h 928"/>
                <a:gd name="T100" fmla="*/ 2707 w 3529"/>
                <a:gd name="T101" fmla="*/ 160 h 928"/>
                <a:gd name="T102" fmla="*/ 2820 w 3529"/>
                <a:gd name="T103" fmla="*/ 239 h 928"/>
                <a:gd name="T104" fmla="*/ 3036 w 3529"/>
                <a:gd name="T105" fmla="*/ 354 h 928"/>
                <a:gd name="T106" fmla="*/ 3529 w 3529"/>
                <a:gd name="T107" fmla="*/ 499 h 928"/>
                <a:gd name="T108" fmla="*/ 3363 w 3529"/>
                <a:gd name="T109" fmla="*/ 410 h 928"/>
                <a:gd name="T110" fmla="*/ 3197 w 3529"/>
                <a:gd name="T111" fmla="*/ 371 h 928"/>
                <a:gd name="T112" fmla="*/ 3034 w 3529"/>
                <a:gd name="T113" fmla="*/ 329 h 928"/>
                <a:gd name="T114" fmla="*/ 2936 w 3529"/>
                <a:gd name="T115" fmla="*/ 266 h 928"/>
                <a:gd name="T116" fmla="*/ 3039 w 3529"/>
                <a:gd name="T117" fmla="*/ 198 h 928"/>
                <a:gd name="T118" fmla="*/ 3097 w 3529"/>
                <a:gd name="T119" fmla="*/ 191 h 928"/>
                <a:gd name="T120" fmla="*/ 3202 w 3529"/>
                <a:gd name="T121" fmla="*/ 88 h 928"/>
                <a:gd name="T122" fmla="*/ 3272 w 3529"/>
                <a:gd name="T123" fmla="*/ 54 h 928"/>
                <a:gd name="T124" fmla="*/ 3267 w 3529"/>
                <a:gd name="T125" fmla="*/ 7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529" h="928">
                  <a:moveTo>
                    <a:pt x="1978" y="918"/>
                  </a:moveTo>
                  <a:cubicBezTo>
                    <a:pt x="1975" y="918"/>
                    <a:pt x="1971" y="921"/>
                    <a:pt x="1973" y="927"/>
                  </a:cubicBezTo>
                  <a:cubicBezTo>
                    <a:pt x="1974" y="928"/>
                    <a:pt x="1976" y="928"/>
                    <a:pt x="1979" y="928"/>
                  </a:cubicBezTo>
                  <a:cubicBezTo>
                    <a:pt x="1981" y="928"/>
                    <a:pt x="1983" y="928"/>
                    <a:pt x="1984" y="927"/>
                  </a:cubicBezTo>
                  <a:cubicBezTo>
                    <a:pt x="1987" y="922"/>
                    <a:pt x="1983" y="918"/>
                    <a:pt x="1978" y="918"/>
                  </a:cubicBezTo>
                  <a:moveTo>
                    <a:pt x="1798" y="824"/>
                  </a:moveTo>
                  <a:cubicBezTo>
                    <a:pt x="1790" y="824"/>
                    <a:pt x="1787" y="829"/>
                    <a:pt x="1780" y="830"/>
                  </a:cubicBezTo>
                  <a:cubicBezTo>
                    <a:pt x="1776" y="829"/>
                    <a:pt x="1770" y="824"/>
                    <a:pt x="1766" y="824"/>
                  </a:cubicBezTo>
                  <a:cubicBezTo>
                    <a:pt x="1764" y="824"/>
                    <a:pt x="1762" y="825"/>
                    <a:pt x="1761" y="828"/>
                  </a:cubicBezTo>
                  <a:cubicBezTo>
                    <a:pt x="1763" y="833"/>
                    <a:pt x="1769" y="834"/>
                    <a:pt x="1771" y="838"/>
                  </a:cubicBezTo>
                  <a:cubicBezTo>
                    <a:pt x="1766" y="848"/>
                    <a:pt x="1776" y="856"/>
                    <a:pt x="1786" y="859"/>
                  </a:cubicBezTo>
                  <a:cubicBezTo>
                    <a:pt x="1791" y="854"/>
                    <a:pt x="1793" y="848"/>
                    <a:pt x="1802" y="846"/>
                  </a:cubicBezTo>
                  <a:cubicBezTo>
                    <a:pt x="1804" y="841"/>
                    <a:pt x="1806" y="827"/>
                    <a:pt x="1800" y="824"/>
                  </a:cubicBezTo>
                  <a:cubicBezTo>
                    <a:pt x="1800" y="824"/>
                    <a:pt x="1799" y="824"/>
                    <a:pt x="1798" y="824"/>
                  </a:cubicBezTo>
                  <a:moveTo>
                    <a:pt x="2042" y="822"/>
                  </a:moveTo>
                  <a:cubicBezTo>
                    <a:pt x="2038" y="822"/>
                    <a:pt x="2038" y="822"/>
                    <a:pt x="2038" y="822"/>
                  </a:cubicBezTo>
                  <a:cubicBezTo>
                    <a:pt x="2032" y="854"/>
                    <a:pt x="1986" y="851"/>
                    <a:pt x="1979" y="882"/>
                  </a:cubicBezTo>
                  <a:cubicBezTo>
                    <a:pt x="1980" y="883"/>
                    <a:pt x="1983" y="883"/>
                    <a:pt x="1985" y="883"/>
                  </a:cubicBezTo>
                  <a:cubicBezTo>
                    <a:pt x="1986" y="883"/>
                    <a:pt x="1986" y="883"/>
                    <a:pt x="1987" y="883"/>
                  </a:cubicBezTo>
                  <a:cubicBezTo>
                    <a:pt x="1988" y="883"/>
                    <a:pt x="1988" y="883"/>
                    <a:pt x="1989" y="883"/>
                  </a:cubicBezTo>
                  <a:cubicBezTo>
                    <a:pt x="1991" y="883"/>
                    <a:pt x="1994" y="884"/>
                    <a:pt x="1996" y="885"/>
                  </a:cubicBezTo>
                  <a:cubicBezTo>
                    <a:pt x="1995" y="888"/>
                    <a:pt x="1990" y="887"/>
                    <a:pt x="1991" y="891"/>
                  </a:cubicBezTo>
                  <a:cubicBezTo>
                    <a:pt x="1994" y="892"/>
                    <a:pt x="1994" y="895"/>
                    <a:pt x="1997" y="895"/>
                  </a:cubicBezTo>
                  <a:cubicBezTo>
                    <a:pt x="1998" y="895"/>
                    <a:pt x="1998" y="895"/>
                    <a:pt x="1998" y="895"/>
                  </a:cubicBezTo>
                  <a:cubicBezTo>
                    <a:pt x="2001" y="893"/>
                    <a:pt x="2000" y="889"/>
                    <a:pt x="2002" y="887"/>
                  </a:cubicBezTo>
                  <a:cubicBezTo>
                    <a:pt x="2004" y="888"/>
                    <a:pt x="2005" y="888"/>
                    <a:pt x="2007" y="888"/>
                  </a:cubicBezTo>
                  <a:cubicBezTo>
                    <a:pt x="2028" y="888"/>
                    <a:pt x="2025" y="862"/>
                    <a:pt x="2044" y="858"/>
                  </a:cubicBezTo>
                  <a:cubicBezTo>
                    <a:pt x="2045" y="845"/>
                    <a:pt x="2057" y="843"/>
                    <a:pt x="2060" y="833"/>
                  </a:cubicBezTo>
                  <a:cubicBezTo>
                    <a:pt x="2053" y="830"/>
                    <a:pt x="2047" y="827"/>
                    <a:pt x="2042" y="822"/>
                  </a:cubicBezTo>
                  <a:moveTo>
                    <a:pt x="1759" y="814"/>
                  </a:moveTo>
                  <a:cubicBezTo>
                    <a:pt x="1755" y="814"/>
                    <a:pt x="1753" y="816"/>
                    <a:pt x="1753" y="820"/>
                  </a:cubicBezTo>
                  <a:cubicBezTo>
                    <a:pt x="1754" y="821"/>
                    <a:pt x="1756" y="822"/>
                    <a:pt x="1758" y="822"/>
                  </a:cubicBezTo>
                  <a:cubicBezTo>
                    <a:pt x="1759" y="822"/>
                    <a:pt x="1760" y="822"/>
                    <a:pt x="1760" y="821"/>
                  </a:cubicBezTo>
                  <a:cubicBezTo>
                    <a:pt x="1762" y="820"/>
                    <a:pt x="1761" y="816"/>
                    <a:pt x="1760" y="814"/>
                  </a:cubicBezTo>
                  <a:cubicBezTo>
                    <a:pt x="1760" y="814"/>
                    <a:pt x="1760" y="814"/>
                    <a:pt x="1759" y="814"/>
                  </a:cubicBezTo>
                  <a:moveTo>
                    <a:pt x="1797" y="812"/>
                  </a:moveTo>
                  <a:cubicBezTo>
                    <a:pt x="1793" y="812"/>
                    <a:pt x="1790" y="818"/>
                    <a:pt x="1797" y="820"/>
                  </a:cubicBezTo>
                  <a:cubicBezTo>
                    <a:pt x="1799" y="818"/>
                    <a:pt x="1801" y="817"/>
                    <a:pt x="1801" y="814"/>
                  </a:cubicBezTo>
                  <a:cubicBezTo>
                    <a:pt x="1800" y="813"/>
                    <a:pt x="1798" y="812"/>
                    <a:pt x="1797" y="812"/>
                  </a:cubicBezTo>
                  <a:moveTo>
                    <a:pt x="2043" y="759"/>
                  </a:moveTo>
                  <a:cubicBezTo>
                    <a:pt x="2040" y="759"/>
                    <a:pt x="2039" y="761"/>
                    <a:pt x="2038" y="763"/>
                  </a:cubicBezTo>
                  <a:cubicBezTo>
                    <a:pt x="2035" y="775"/>
                    <a:pt x="2070" y="782"/>
                    <a:pt x="2064" y="800"/>
                  </a:cubicBezTo>
                  <a:cubicBezTo>
                    <a:pt x="2063" y="804"/>
                    <a:pt x="2057" y="804"/>
                    <a:pt x="2057" y="809"/>
                  </a:cubicBezTo>
                  <a:cubicBezTo>
                    <a:pt x="2064" y="814"/>
                    <a:pt x="2068" y="822"/>
                    <a:pt x="2073" y="828"/>
                  </a:cubicBezTo>
                  <a:cubicBezTo>
                    <a:pt x="2082" y="828"/>
                    <a:pt x="2082" y="819"/>
                    <a:pt x="2087" y="814"/>
                  </a:cubicBezTo>
                  <a:cubicBezTo>
                    <a:pt x="2093" y="809"/>
                    <a:pt x="2105" y="806"/>
                    <a:pt x="2103" y="795"/>
                  </a:cubicBezTo>
                  <a:cubicBezTo>
                    <a:pt x="2101" y="793"/>
                    <a:pt x="2099" y="792"/>
                    <a:pt x="2097" y="792"/>
                  </a:cubicBezTo>
                  <a:cubicBezTo>
                    <a:pt x="2092" y="792"/>
                    <a:pt x="2088" y="797"/>
                    <a:pt x="2083" y="797"/>
                  </a:cubicBezTo>
                  <a:cubicBezTo>
                    <a:pt x="2078" y="796"/>
                    <a:pt x="2079" y="791"/>
                    <a:pt x="2079" y="786"/>
                  </a:cubicBezTo>
                  <a:cubicBezTo>
                    <a:pt x="2078" y="785"/>
                    <a:pt x="2077" y="785"/>
                    <a:pt x="2075" y="785"/>
                  </a:cubicBezTo>
                  <a:cubicBezTo>
                    <a:pt x="2074" y="785"/>
                    <a:pt x="2074" y="785"/>
                    <a:pt x="2073" y="785"/>
                  </a:cubicBezTo>
                  <a:cubicBezTo>
                    <a:pt x="2072" y="785"/>
                    <a:pt x="2072" y="785"/>
                    <a:pt x="2071" y="785"/>
                  </a:cubicBezTo>
                  <a:cubicBezTo>
                    <a:pt x="2071" y="785"/>
                    <a:pt x="2071" y="785"/>
                    <a:pt x="2070" y="785"/>
                  </a:cubicBezTo>
                  <a:cubicBezTo>
                    <a:pt x="2064" y="775"/>
                    <a:pt x="2053" y="768"/>
                    <a:pt x="2045" y="759"/>
                  </a:cubicBezTo>
                  <a:cubicBezTo>
                    <a:pt x="2044" y="759"/>
                    <a:pt x="2044" y="759"/>
                    <a:pt x="2043" y="759"/>
                  </a:cubicBezTo>
                  <a:moveTo>
                    <a:pt x="1966" y="639"/>
                  </a:moveTo>
                  <a:cubicBezTo>
                    <a:pt x="1963" y="639"/>
                    <a:pt x="1961" y="641"/>
                    <a:pt x="1962" y="645"/>
                  </a:cubicBezTo>
                  <a:cubicBezTo>
                    <a:pt x="1962" y="649"/>
                    <a:pt x="1972" y="655"/>
                    <a:pt x="1980" y="655"/>
                  </a:cubicBezTo>
                  <a:cubicBezTo>
                    <a:pt x="1983" y="655"/>
                    <a:pt x="1987" y="654"/>
                    <a:pt x="1988" y="650"/>
                  </a:cubicBezTo>
                  <a:cubicBezTo>
                    <a:pt x="1985" y="647"/>
                    <a:pt x="1973" y="639"/>
                    <a:pt x="1966" y="639"/>
                  </a:cubicBezTo>
                  <a:moveTo>
                    <a:pt x="1745" y="556"/>
                  </a:moveTo>
                  <a:cubicBezTo>
                    <a:pt x="1720" y="564"/>
                    <a:pt x="1746" y="613"/>
                    <a:pt x="1717" y="613"/>
                  </a:cubicBezTo>
                  <a:cubicBezTo>
                    <a:pt x="1716" y="613"/>
                    <a:pt x="1716" y="613"/>
                    <a:pt x="1715" y="613"/>
                  </a:cubicBezTo>
                  <a:cubicBezTo>
                    <a:pt x="1709" y="612"/>
                    <a:pt x="1706" y="607"/>
                    <a:pt x="1702" y="605"/>
                  </a:cubicBezTo>
                  <a:cubicBezTo>
                    <a:pt x="1701" y="604"/>
                    <a:pt x="1700" y="604"/>
                    <a:pt x="1698" y="604"/>
                  </a:cubicBezTo>
                  <a:cubicBezTo>
                    <a:pt x="1698" y="604"/>
                    <a:pt x="1698" y="604"/>
                    <a:pt x="1698" y="604"/>
                  </a:cubicBezTo>
                  <a:cubicBezTo>
                    <a:pt x="1697" y="604"/>
                    <a:pt x="1697" y="604"/>
                    <a:pt x="1697" y="604"/>
                  </a:cubicBezTo>
                  <a:cubicBezTo>
                    <a:pt x="1696" y="604"/>
                    <a:pt x="1695" y="604"/>
                    <a:pt x="1694" y="604"/>
                  </a:cubicBezTo>
                  <a:cubicBezTo>
                    <a:pt x="1685" y="600"/>
                    <a:pt x="1678" y="592"/>
                    <a:pt x="1673" y="587"/>
                  </a:cubicBezTo>
                  <a:cubicBezTo>
                    <a:pt x="1677" y="580"/>
                    <a:pt x="1686" y="577"/>
                    <a:pt x="1688" y="568"/>
                  </a:cubicBezTo>
                  <a:cubicBezTo>
                    <a:pt x="1686" y="566"/>
                    <a:pt x="1684" y="565"/>
                    <a:pt x="1682" y="565"/>
                  </a:cubicBezTo>
                  <a:cubicBezTo>
                    <a:pt x="1680" y="565"/>
                    <a:pt x="1677" y="566"/>
                    <a:pt x="1675" y="566"/>
                  </a:cubicBezTo>
                  <a:cubicBezTo>
                    <a:pt x="1672" y="567"/>
                    <a:pt x="1670" y="568"/>
                    <a:pt x="1667" y="568"/>
                  </a:cubicBezTo>
                  <a:cubicBezTo>
                    <a:pt x="1666" y="568"/>
                    <a:pt x="1666" y="568"/>
                    <a:pt x="1665" y="567"/>
                  </a:cubicBezTo>
                  <a:cubicBezTo>
                    <a:pt x="1658" y="566"/>
                    <a:pt x="1651" y="556"/>
                    <a:pt x="1643" y="556"/>
                  </a:cubicBezTo>
                  <a:cubicBezTo>
                    <a:pt x="1641" y="556"/>
                    <a:pt x="1638" y="558"/>
                    <a:pt x="1635" y="561"/>
                  </a:cubicBezTo>
                  <a:cubicBezTo>
                    <a:pt x="1637" y="564"/>
                    <a:pt x="1645" y="564"/>
                    <a:pt x="1642" y="568"/>
                  </a:cubicBezTo>
                  <a:cubicBezTo>
                    <a:pt x="1639" y="568"/>
                    <a:pt x="1637" y="568"/>
                    <a:pt x="1635" y="568"/>
                  </a:cubicBezTo>
                  <a:cubicBezTo>
                    <a:pt x="1619" y="568"/>
                    <a:pt x="1618" y="585"/>
                    <a:pt x="1607" y="592"/>
                  </a:cubicBezTo>
                  <a:cubicBezTo>
                    <a:pt x="1596" y="589"/>
                    <a:pt x="1595" y="580"/>
                    <a:pt x="1585" y="580"/>
                  </a:cubicBezTo>
                  <a:cubicBezTo>
                    <a:pt x="1584" y="580"/>
                    <a:pt x="1583" y="580"/>
                    <a:pt x="1582" y="580"/>
                  </a:cubicBezTo>
                  <a:cubicBezTo>
                    <a:pt x="1569" y="582"/>
                    <a:pt x="1566" y="599"/>
                    <a:pt x="1555" y="605"/>
                  </a:cubicBezTo>
                  <a:cubicBezTo>
                    <a:pt x="1546" y="605"/>
                    <a:pt x="1546" y="605"/>
                    <a:pt x="1546" y="605"/>
                  </a:cubicBezTo>
                  <a:cubicBezTo>
                    <a:pt x="1539" y="608"/>
                    <a:pt x="1541" y="615"/>
                    <a:pt x="1539" y="619"/>
                  </a:cubicBezTo>
                  <a:cubicBezTo>
                    <a:pt x="1534" y="629"/>
                    <a:pt x="1513" y="638"/>
                    <a:pt x="1497" y="640"/>
                  </a:cubicBezTo>
                  <a:cubicBezTo>
                    <a:pt x="1496" y="640"/>
                    <a:pt x="1496" y="640"/>
                    <a:pt x="1495" y="640"/>
                  </a:cubicBezTo>
                  <a:cubicBezTo>
                    <a:pt x="1494" y="640"/>
                    <a:pt x="1493" y="640"/>
                    <a:pt x="1491" y="640"/>
                  </a:cubicBezTo>
                  <a:cubicBezTo>
                    <a:pt x="1490" y="639"/>
                    <a:pt x="1488" y="639"/>
                    <a:pt x="1487" y="639"/>
                  </a:cubicBezTo>
                  <a:cubicBezTo>
                    <a:pt x="1486" y="639"/>
                    <a:pt x="1485" y="639"/>
                    <a:pt x="1483" y="640"/>
                  </a:cubicBezTo>
                  <a:cubicBezTo>
                    <a:pt x="1474" y="642"/>
                    <a:pt x="1468" y="653"/>
                    <a:pt x="1457" y="653"/>
                  </a:cubicBezTo>
                  <a:cubicBezTo>
                    <a:pt x="1456" y="653"/>
                    <a:pt x="1455" y="653"/>
                    <a:pt x="1453" y="653"/>
                  </a:cubicBezTo>
                  <a:cubicBezTo>
                    <a:pt x="1449" y="664"/>
                    <a:pt x="1446" y="676"/>
                    <a:pt x="1457" y="686"/>
                  </a:cubicBezTo>
                  <a:cubicBezTo>
                    <a:pt x="1447" y="694"/>
                    <a:pt x="1456" y="700"/>
                    <a:pt x="1459" y="707"/>
                  </a:cubicBezTo>
                  <a:cubicBezTo>
                    <a:pt x="1464" y="719"/>
                    <a:pt x="1473" y="738"/>
                    <a:pt x="1470" y="750"/>
                  </a:cubicBezTo>
                  <a:cubicBezTo>
                    <a:pt x="1469" y="756"/>
                    <a:pt x="1462" y="759"/>
                    <a:pt x="1465" y="767"/>
                  </a:cubicBezTo>
                  <a:cubicBezTo>
                    <a:pt x="1470" y="771"/>
                    <a:pt x="1478" y="772"/>
                    <a:pt x="1487" y="772"/>
                  </a:cubicBezTo>
                  <a:cubicBezTo>
                    <a:pt x="1489" y="772"/>
                    <a:pt x="1491" y="772"/>
                    <a:pt x="1492" y="772"/>
                  </a:cubicBezTo>
                  <a:cubicBezTo>
                    <a:pt x="1505" y="765"/>
                    <a:pt x="1514" y="756"/>
                    <a:pt x="1530" y="756"/>
                  </a:cubicBezTo>
                  <a:cubicBezTo>
                    <a:pt x="1531" y="756"/>
                    <a:pt x="1532" y="756"/>
                    <a:pt x="1533" y="757"/>
                  </a:cubicBezTo>
                  <a:cubicBezTo>
                    <a:pt x="1537" y="757"/>
                    <a:pt x="1541" y="759"/>
                    <a:pt x="1545" y="759"/>
                  </a:cubicBezTo>
                  <a:cubicBezTo>
                    <a:pt x="1545" y="759"/>
                    <a:pt x="1546" y="759"/>
                    <a:pt x="1546" y="759"/>
                  </a:cubicBezTo>
                  <a:cubicBezTo>
                    <a:pt x="1557" y="759"/>
                    <a:pt x="1560" y="751"/>
                    <a:pt x="1570" y="748"/>
                  </a:cubicBezTo>
                  <a:cubicBezTo>
                    <a:pt x="1575" y="747"/>
                    <a:pt x="1583" y="747"/>
                    <a:pt x="1589" y="745"/>
                  </a:cubicBezTo>
                  <a:cubicBezTo>
                    <a:pt x="1599" y="742"/>
                    <a:pt x="1611" y="739"/>
                    <a:pt x="1625" y="737"/>
                  </a:cubicBezTo>
                  <a:cubicBezTo>
                    <a:pt x="1634" y="742"/>
                    <a:pt x="1644" y="741"/>
                    <a:pt x="1652" y="745"/>
                  </a:cubicBezTo>
                  <a:cubicBezTo>
                    <a:pt x="1662" y="752"/>
                    <a:pt x="1663" y="764"/>
                    <a:pt x="1674" y="770"/>
                  </a:cubicBezTo>
                  <a:cubicBezTo>
                    <a:pt x="1682" y="768"/>
                    <a:pt x="1682" y="758"/>
                    <a:pt x="1690" y="758"/>
                  </a:cubicBezTo>
                  <a:cubicBezTo>
                    <a:pt x="1691" y="758"/>
                    <a:pt x="1692" y="758"/>
                    <a:pt x="1694" y="758"/>
                  </a:cubicBezTo>
                  <a:cubicBezTo>
                    <a:pt x="1697" y="764"/>
                    <a:pt x="1686" y="765"/>
                    <a:pt x="1686" y="771"/>
                  </a:cubicBezTo>
                  <a:cubicBezTo>
                    <a:pt x="1695" y="773"/>
                    <a:pt x="1698" y="779"/>
                    <a:pt x="1707" y="780"/>
                  </a:cubicBezTo>
                  <a:cubicBezTo>
                    <a:pt x="1712" y="785"/>
                    <a:pt x="1717" y="798"/>
                    <a:pt x="1727" y="803"/>
                  </a:cubicBezTo>
                  <a:cubicBezTo>
                    <a:pt x="1729" y="804"/>
                    <a:pt x="1734" y="803"/>
                    <a:pt x="1737" y="805"/>
                  </a:cubicBezTo>
                  <a:cubicBezTo>
                    <a:pt x="1742" y="807"/>
                    <a:pt x="1741" y="810"/>
                    <a:pt x="1746" y="810"/>
                  </a:cubicBezTo>
                  <a:cubicBezTo>
                    <a:pt x="1746" y="810"/>
                    <a:pt x="1746" y="810"/>
                    <a:pt x="1747" y="810"/>
                  </a:cubicBezTo>
                  <a:cubicBezTo>
                    <a:pt x="1754" y="810"/>
                    <a:pt x="1757" y="805"/>
                    <a:pt x="1764" y="802"/>
                  </a:cubicBezTo>
                  <a:cubicBezTo>
                    <a:pt x="1768" y="805"/>
                    <a:pt x="1772" y="809"/>
                    <a:pt x="1779" y="809"/>
                  </a:cubicBezTo>
                  <a:cubicBezTo>
                    <a:pt x="1787" y="801"/>
                    <a:pt x="1793" y="801"/>
                    <a:pt x="1806" y="798"/>
                  </a:cubicBezTo>
                  <a:cubicBezTo>
                    <a:pt x="1819" y="795"/>
                    <a:pt x="1817" y="785"/>
                    <a:pt x="1820" y="775"/>
                  </a:cubicBezTo>
                  <a:cubicBezTo>
                    <a:pt x="1824" y="760"/>
                    <a:pt x="1841" y="751"/>
                    <a:pt x="1846" y="739"/>
                  </a:cubicBezTo>
                  <a:cubicBezTo>
                    <a:pt x="1853" y="718"/>
                    <a:pt x="1844" y="693"/>
                    <a:pt x="1852" y="675"/>
                  </a:cubicBezTo>
                  <a:cubicBezTo>
                    <a:pt x="1851" y="674"/>
                    <a:pt x="1851" y="674"/>
                    <a:pt x="1850" y="674"/>
                  </a:cubicBezTo>
                  <a:cubicBezTo>
                    <a:pt x="1849" y="674"/>
                    <a:pt x="1848" y="675"/>
                    <a:pt x="1847" y="676"/>
                  </a:cubicBezTo>
                  <a:cubicBezTo>
                    <a:pt x="1846" y="678"/>
                    <a:pt x="1845" y="679"/>
                    <a:pt x="1843" y="679"/>
                  </a:cubicBezTo>
                  <a:cubicBezTo>
                    <a:pt x="1843" y="679"/>
                    <a:pt x="1843" y="679"/>
                    <a:pt x="1842" y="679"/>
                  </a:cubicBezTo>
                  <a:cubicBezTo>
                    <a:pt x="1836" y="672"/>
                    <a:pt x="1822" y="669"/>
                    <a:pt x="1825" y="657"/>
                  </a:cubicBezTo>
                  <a:cubicBezTo>
                    <a:pt x="1817" y="655"/>
                    <a:pt x="1811" y="651"/>
                    <a:pt x="1813" y="641"/>
                  </a:cubicBezTo>
                  <a:cubicBezTo>
                    <a:pt x="1794" y="631"/>
                    <a:pt x="1772" y="620"/>
                    <a:pt x="1775" y="595"/>
                  </a:cubicBezTo>
                  <a:cubicBezTo>
                    <a:pt x="1772" y="588"/>
                    <a:pt x="1761" y="588"/>
                    <a:pt x="1755" y="583"/>
                  </a:cubicBezTo>
                  <a:cubicBezTo>
                    <a:pt x="1759" y="571"/>
                    <a:pt x="1752" y="562"/>
                    <a:pt x="1745" y="556"/>
                  </a:cubicBezTo>
                  <a:moveTo>
                    <a:pt x="1512" y="541"/>
                  </a:moveTo>
                  <a:cubicBezTo>
                    <a:pt x="1508" y="541"/>
                    <a:pt x="1505" y="543"/>
                    <a:pt x="1506" y="549"/>
                  </a:cubicBezTo>
                  <a:cubicBezTo>
                    <a:pt x="1513" y="550"/>
                    <a:pt x="1517" y="555"/>
                    <a:pt x="1525" y="555"/>
                  </a:cubicBezTo>
                  <a:cubicBezTo>
                    <a:pt x="1526" y="555"/>
                    <a:pt x="1526" y="554"/>
                    <a:pt x="1527" y="554"/>
                  </a:cubicBezTo>
                  <a:cubicBezTo>
                    <a:pt x="1527" y="554"/>
                    <a:pt x="1527" y="554"/>
                    <a:pt x="1528" y="554"/>
                  </a:cubicBezTo>
                  <a:cubicBezTo>
                    <a:pt x="1529" y="553"/>
                    <a:pt x="1529" y="550"/>
                    <a:pt x="1529" y="547"/>
                  </a:cubicBezTo>
                  <a:cubicBezTo>
                    <a:pt x="1525" y="545"/>
                    <a:pt x="1518" y="541"/>
                    <a:pt x="1512" y="541"/>
                  </a:cubicBezTo>
                  <a:moveTo>
                    <a:pt x="1577" y="534"/>
                  </a:moveTo>
                  <a:cubicBezTo>
                    <a:pt x="1566" y="534"/>
                    <a:pt x="1553" y="541"/>
                    <a:pt x="1553" y="550"/>
                  </a:cubicBezTo>
                  <a:cubicBezTo>
                    <a:pt x="1555" y="550"/>
                    <a:pt x="1556" y="551"/>
                    <a:pt x="1556" y="553"/>
                  </a:cubicBezTo>
                  <a:cubicBezTo>
                    <a:pt x="1571" y="551"/>
                    <a:pt x="1581" y="547"/>
                    <a:pt x="1590" y="541"/>
                  </a:cubicBezTo>
                  <a:cubicBezTo>
                    <a:pt x="1588" y="536"/>
                    <a:pt x="1583" y="534"/>
                    <a:pt x="1577" y="534"/>
                  </a:cubicBezTo>
                  <a:moveTo>
                    <a:pt x="1529" y="531"/>
                  </a:moveTo>
                  <a:cubicBezTo>
                    <a:pt x="1523" y="531"/>
                    <a:pt x="1519" y="532"/>
                    <a:pt x="1517" y="535"/>
                  </a:cubicBezTo>
                  <a:cubicBezTo>
                    <a:pt x="1520" y="539"/>
                    <a:pt x="1528" y="541"/>
                    <a:pt x="1536" y="541"/>
                  </a:cubicBezTo>
                  <a:cubicBezTo>
                    <a:pt x="1542" y="541"/>
                    <a:pt x="1548" y="539"/>
                    <a:pt x="1550" y="534"/>
                  </a:cubicBezTo>
                  <a:cubicBezTo>
                    <a:pt x="1545" y="533"/>
                    <a:pt x="1536" y="531"/>
                    <a:pt x="1529" y="531"/>
                  </a:cubicBezTo>
                  <a:moveTo>
                    <a:pt x="1390" y="516"/>
                  </a:moveTo>
                  <a:cubicBezTo>
                    <a:pt x="1381" y="516"/>
                    <a:pt x="1371" y="518"/>
                    <a:pt x="1366" y="521"/>
                  </a:cubicBezTo>
                  <a:cubicBezTo>
                    <a:pt x="1366" y="527"/>
                    <a:pt x="1374" y="526"/>
                    <a:pt x="1379" y="528"/>
                  </a:cubicBezTo>
                  <a:cubicBezTo>
                    <a:pt x="1384" y="529"/>
                    <a:pt x="1389" y="532"/>
                    <a:pt x="1394" y="533"/>
                  </a:cubicBezTo>
                  <a:cubicBezTo>
                    <a:pt x="1395" y="533"/>
                    <a:pt x="1396" y="533"/>
                    <a:pt x="1397" y="533"/>
                  </a:cubicBezTo>
                  <a:cubicBezTo>
                    <a:pt x="1399" y="533"/>
                    <a:pt x="1401" y="533"/>
                    <a:pt x="1403" y="533"/>
                  </a:cubicBezTo>
                  <a:cubicBezTo>
                    <a:pt x="1405" y="533"/>
                    <a:pt x="1407" y="533"/>
                    <a:pt x="1409" y="533"/>
                  </a:cubicBezTo>
                  <a:cubicBezTo>
                    <a:pt x="1410" y="533"/>
                    <a:pt x="1411" y="533"/>
                    <a:pt x="1412" y="533"/>
                  </a:cubicBezTo>
                  <a:cubicBezTo>
                    <a:pt x="1418" y="534"/>
                    <a:pt x="1424" y="537"/>
                    <a:pt x="1429" y="538"/>
                  </a:cubicBezTo>
                  <a:cubicBezTo>
                    <a:pt x="1432" y="538"/>
                    <a:pt x="1434" y="538"/>
                    <a:pt x="1437" y="538"/>
                  </a:cubicBezTo>
                  <a:cubicBezTo>
                    <a:pt x="1440" y="538"/>
                    <a:pt x="1443" y="538"/>
                    <a:pt x="1446" y="538"/>
                  </a:cubicBezTo>
                  <a:cubicBezTo>
                    <a:pt x="1449" y="538"/>
                    <a:pt x="1452" y="537"/>
                    <a:pt x="1454" y="537"/>
                  </a:cubicBezTo>
                  <a:cubicBezTo>
                    <a:pt x="1459" y="537"/>
                    <a:pt x="1464" y="538"/>
                    <a:pt x="1468" y="541"/>
                  </a:cubicBezTo>
                  <a:cubicBezTo>
                    <a:pt x="1470" y="540"/>
                    <a:pt x="1471" y="538"/>
                    <a:pt x="1474" y="538"/>
                  </a:cubicBezTo>
                  <a:cubicBezTo>
                    <a:pt x="1474" y="538"/>
                    <a:pt x="1474" y="538"/>
                    <a:pt x="1475" y="538"/>
                  </a:cubicBezTo>
                  <a:cubicBezTo>
                    <a:pt x="1477" y="540"/>
                    <a:pt x="1483" y="542"/>
                    <a:pt x="1490" y="542"/>
                  </a:cubicBezTo>
                  <a:cubicBezTo>
                    <a:pt x="1500" y="542"/>
                    <a:pt x="1510" y="539"/>
                    <a:pt x="1512" y="534"/>
                  </a:cubicBezTo>
                  <a:cubicBezTo>
                    <a:pt x="1509" y="532"/>
                    <a:pt x="1503" y="531"/>
                    <a:pt x="1497" y="531"/>
                  </a:cubicBezTo>
                  <a:cubicBezTo>
                    <a:pt x="1489" y="531"/>
                    <a:pt x="1480" y="533"/>
                    <a:pt x="1476" y="537"/>
                  </a:cubicBezTo>
                  <a:cubicBezTo>
                    <a:pt x="1477" y="531"/>
                    <a:pt x="1468" y="534"/>
                    <a:pt x="1466" y="532"/>
                  </a:cubicBezTo>
                  <a:cubicBezTo>
                    <a:pt x="1462" y="530"/>
                    <a:pt x="1463" y="524"/>
                    <a:pt x="1458" y="523"/>
                  </a:cubicBezTo>
                  <a:cubicBezTo>
                    <a:pt x="1447" y="521"/>
                    <a:pt x="1435" y="518"/>
                    <a:pt x="1422" y="518"/>
                  </a:cubicBezTo>
                  <a:cubicBezTo>
                    <a:pt x="1418" y="518"/>
                    <a:pt x="1413" y="518"/>
                    <a:pt x="1409" y="519"/>
                  </a:cubicBezTo>
                  <a:cubicBezTo>
                    <a:pt x="1405" y="517"/>
                    <a:pt x="1398" y="516"/>
                    <a:pt x="1390" y="516"/>
                  </a:cubicBezTo>
                  <a:moveTo>
                    <a:pt x="1375" y="499"/>
                  </a:moveTo>
                  <a:cubicBezTo>
                    <a:pt x="1336" y="499"/>
                    <a:pt x="1336" y="499"/>
                    <a:pt x="1336" y="499"/>
                  </a:cubicBezTo>
                  <a:cubicBezTo>
                    <a:pt x="1346" y="507"/>
                    <a:pt x="1359" y="514"/>
                    <a:pt x="1367" y="514"/>
                  </a:cubicBezTo>
                  <a:cubicBezTo>
                    <a:pt x="1374" y="514"/>
                    <a:pt x="1377" y="510"/>
                    <a:pt x="1375" y="499"/>
                  </a:cubicBezTo>
                  <a:moveTo>
                    <a:pt x="1522" y="499"/>
                  </a:moveTo>
                  <a:cubicBezTo>
                    <a:pt x="1511" y="499"/>
                    <a:pt x="1511" y="499"/>
                    <a:pt x="1511" y="499"/>
                  </a:cubicBezTo>
                  <a:cubicBezTo>
                    <a:pt x="1512" y="500"/>
                    <a:pt x="1512" y="501"/>
                    <a:pt x="1512" y="502"/>
                  </a:cubicBezTo>
                  <a:cubicBezTo>
                    <a:pt x="1509" y="507"/>
                    <a:pt x="1505" y="516"/>
                    <a:pt x="1513" y="519"/>
                  </a:cubicBezTo>
                  <a:cubicBezTo>
                    <a:pt x="1529" y="518"/>
                    <a:pt x="1523" y="507"/>
                    <a:pt x="1522" y="499"/>
                  </a:cubicBezTo>
                  <a:moveTo>
                    <a:pt x="1545" y="499"/>
                  </a:moveTo>
                  <a:cubicBezTo>
                    <a:pt x="1530" y="499"/>
                    <a:pt x="1530" y="499"/>
                    <a:pt x="1530" y="499"/>
                  </a:cubicBezTo>
                  <a:cubicBezTo>
                    <a:pt x="1531" y="502"/>
                    <a:pt x="1532" y="505"/>
                    <a:pt x="1537" y="506"/>
                  </a:cubicBezTo>
                  <a:cubicBezTo>
                    <a:pt x="1542" y="505"/>
                    <a:pt x="1544" y="502"/>
                    <a:pt x="1545" y="499"/>
                  </a:cubicBezTo>
                  <a:moveTo>
                    <a:pt x="1652" y="499"/>
                  </a:moveTo>
                  <a:cubicBezTo>
                    <a:pt x="1642" y="499"/>
                    <a:pt x="1642" y="499"/>
                    <a:pt x="1642" y="499"/>
                  </a:cubicBezTo>
                  <a:cubicBezTo>
                    <a:pt x="1644" y="501"/>
                    <a:pt x="1645" y="502"/>
                    <a:pt x="1647" y="503"/>
                  </a:cubicBezTo>
                  <a:cubicBezTo>
                    <a:pt x="1650" y="502"/>
                    <a:pt x="1651" y="500"/>
                    <a:pt x="1652" y="499"/>
                  </a:cubicBezTo>
                  <a:moveTo>
                    <a:pt x="1767" y="499"/>
                  </a:moveTo>
                  <a:cubicBezTo>
                    <a:pt x="1657" y="499"/>
                    <a:pt x="1657" y="499"/>
                    <a:pt x="1657" y="499"/>
                  </a:cubicBezTo>
                  <a:cubicBezTo>
                    <a:pt x="1663" y="503"/>
                    <a:pt x="1671" y="506"/>
                    <a:pt x="1681" y="506"/>
                  </a:cubicBezTo>
                  <a:cubicBezTo>
                    <a:pt x="1683" y="506"/>
                    <a:pt x="1685" y="506"/>
                    <a:pt x="1687" y="505"/>
                  </a:cubicBezTo>
                  <a:cubicBezTo>
                    <a:pt x="1693" y="511"/>
                    <a:pt x="1700" y="516"/>
                    <a:pt x="1704" y="523"/>
                  </a:cubicBezTo>
                  <a:cubicBezTo>
                    <a:pt x="1701" y="529"/>
                    <a:pt x="1693" y="530"/>
                    <a:pt x="1693" y="539"/>
                  </a:cubicBezTo>
                  <a:cubicBezTo>
                    <a:pt x="1694" y="539"/>
                    <a:pt x="1695" y="539"/>
                    <a:pt x="1697" y="539"/>
                  </a:cubicBezTo>
                  <a:cubicBezTo>
                    <a:pt x="1702" y="539"/>
                    <a:pt x="1703" y="535"/>
                    <a:pt x="1709" y="535"/>
                  </a:cubicBezTo>
                  <a:cubicBezTo>
                    <a:pt x="1710" y="535"/>
                    <a:pt x="1710" y="535"/>
                    <a:pt x="1710" y="535"/>
                  </a:cubicBezTo>
                  <a:cubicBezTo>
                    <a:pt x="1716" y="535"/>
                    <a:pt x="1721" y="538"/>
                    <a:pt x="1725" y="540"/>
                  </a:cubicBezTo>
                  <a:cubicBezTo>
                    <a:pt x="1730" y="543"/>
                    <a:pt x="1734" y="546"/>
                    <a:pt x="1740" y="546"/>
                  </a:cubicBezTo>
                  <a:cubicBezTo>
                    <a:pt x="1742" y="546"/>
                    <a:pt x="1744" y="545"/>
                    <a:pt x="1747" y="544"/>
                  </a:cubicBezTo>
                  <a:cubicBezTo>
                    <a:pt x="1750" y="542"/>
                    <a:pt x="1750" y="537"/>
                    <a:pt x="1751" y="533"/>
                  </a:cubicBezTo>
                  <a:cubicBezTo>
                    <a:pt x="1755" y="531"/>
                    <a:pt x="1759" y="531"/>
                    <a:pt x="1762" y="531"/>
                  </a:cubicBezTo>
                  <a:cubicBezTo>
                    <a:pt x="1772" y="531"/>
                    <a:pt x="1778" y="537"/>
                    <a:pt x="1785" y="542"/>
                  </a:cubicBezTo>
                  <a:cubicBezTo>
                    <a:pt x="1792" y="548"/>
                    <a:pt x="1799" y="554"/>
                    <a:pt x="1808" y="554"/>
                  </a:cubicBezTo>
                  <a:cubicBezTo>
                    <a:pt x="1811" y="554"/>
                    <a:pt x="1815" y="553"/>
                    <a:pt x="1819" y="552"/>
                  </a:cubicBezTo>
                  <a:cubicBezTo>
                    <a:pt x="1819" y="545"/>
                    <a:pt x="1814" y="543"/>
                    <a:pt x="1811" y="539"/>
                  </a:cubicBezTo>
                  <a:cubicBezTo>
                    <a:pt x="1797" y="536"/>
                    <a:pt x="1796" y="525"/>
                    <a:pt x="1790" y="516"/>
                  </a:cubicBezTo>
                  <a:cubicBezTo>
                    <a:pt x="1785" y="508"/>
                    <a:pt x="1776" y="504"/>
                    <a:pt x="1767" y="499"/>
                  </a:cubicBezTo>
                  <a:moveTo>
                    <a:pt x="1850" y="499"/>
                  </a:moveTo>
                  <a:cubicBezTo>
                    <a:pt x="1839" y="499"/>
                    <a:pt x="1839" y="499"/>
                    <a:pt x="1839" y="499"/>
                  </a:cubicBezTo>
                  <a:cubicBezTo>
                    <a:pt x="1840" y="500"/>
                    <a:pt x="1840" y="500"/>
                    <a:pt x="1840" y="501"/>
                  </a:cubicBezTo>
                  <a:cubicBezTo>
                    <a:pt x="1833" y="502"/>
                    <a:pt x="1824" y="508"/>
                    <a:pt x="1814" y="508"/>
                  </a:cubicBezTo>
                  <a:cubicBezTo>
                    <a:pt x="1811" y="508"/>
                    <a:pt x="1808" y="508"/>
                    <a:pt x="1805" y="506"/>
                  </a:cubicBezTo>
                  <a:cubicBezTo>
                    <a:pt x="1803" y="507"/>
                    <a:pt x="1803" y="510"/>
                    <a:pt x="1803" y="513"/>
                  </a:cubicBezTo>
                  <a:cubicBezTo>
                    <a:pt x="1808" y="516"/>
                    <a:pt x="1814" y="518"/>
                    <a:pt x="1819" y="518"/>
                  </a:cubicBezTo>
                  <a:cubicBezTo>
                    <a:pt x="1830" y="518"/>
                    <a:pt x="1840" y="512"/>
                    <a:pt x="1843" y="504"/>
                  </a:cubicBezTo>
                  <a:cubicBezTo>
                    <a:pt x="1844" y="504"/>
                    <a:pt x="1844" y="504"/>
                    <a:pt x="1844" y="504"/>
                  </a:cubicBezTo>
                  <a:cubicBezTo>
                    <a:pt x="1845" y="504"/>
                    <a:pt x="1846" y="505"/>
                    <a:pt x="1847" y="505"/>
                  </a:cubicBezTo>
                  <a:cubicBezTo>
                    <a:pt x="1847" y="505"/>
                    <a:pt x="1848" y="505"/>
                    <a:pt x="1849" y="505"/>
                  </a:cubicBezTo>
                  <a:cubicBezTo>
                    <a:pt x="1850" y="505"/>
                    <a:pt x="1850" y="505"/>
                    <a:pt x="1851" y="504"/>
                  </a:cubicBezTo>
                  <a:cubicBezTo>
                    <a:pt x="1852" y="503"/>
                    <a:pt x="1851" y="501"/>
                    <a:pt x="1850" y="499"/>
                  </a:cubicBezTo>
                  <a:moveTo>
                    <a:pt x="1122" y="382"/>
                  </a:moveTo>
                  <a:cubicBezTo>
                    <a:pt x="1115" y="382"/>
                    <a:pt x="1109" y="391"/>
                    <a:pt x="1108" y="398"/>
                  </a:cubicBezTo>
                  <a:cubicBezTo>
                    <a:pt x="1106" y="407"/>
                    <a:pt x="1112" y="421"/>
                    <a:pt x="1120" y="421"/>
                  </a:cubicBezTo>
                  <a:cubicBezTo>
                    <a:pt x="1120" y="421"/>
                    <a:pt x="1120" y="421"/>
                    <a:pt x="1120" y="421"/>
                  </a:cubicBezTo>
                  <a:cubicBezTo>
                    <a:pt x="1127" y="421"/>
                    <a:pt x="1134" y="412"/>
                    <a:pt x="1134" y="406"/>
                  </a:cubicBezTo>
                  <a:cubicBezTo>
                    <a:pt x="1135" y="397"/>
                    <a:pt x="1122" y="390"/>
                    <a:pt x="1122" y="382"/>
                  </a:cubicBezTo>
                  <a:moveTo>
                    <a:pt x="836" y="361"/>
                  </a:moveTo>
                  <a:cubicBezTo>
                    <a:pt x="833" y="361"/>
                    <a:pt x="830" y="364"/>
                    <a:pt x="833" y="369"/>
                  </a:cubicBezTo>
                  <a:cubicBezTo>
                    <a:pt x="834" y="369"/>
                    <a:pt x="835" y="370"/>
                    <a:pt x="836" y="370"/>
                  </a:cubicBezTo>
                  <a:cubicBezTo>
                    <a:pt x="839" y="370"/>
                    <a:pt x="842" y="368"/>
                    <a:pt x="842" y="365"/>
                  </a:cubicBezTo>
                  <a:cubicBezTo>
                    <a:pt x="841" y="363"/>
                    <a:pt x="839" y="361"/>
                    <a:pt x="836" y="361"/>
                  </a:cubicBezTo>
                  <a:moveTo>
                    <a:pt x="853" y="357"/>
                  </a:moveTo>
                  <a:cubicBezTo>
                    <a:pt x="849" y="357"/>
                    <a:pt x="844" y="359"/>
                    <a:pt x="843" y="363"/>
                  </a:cubicBezTo>
                  <a:cubicBezTo>
                    <a:pt x="845" y="364"/>
                    <a:pt x="849" y="365"/>
                    <a:pt x="853" y="365"/>
                  </a:cubicBezTo>
                  <a:cubicBezTo>
                    <a:pt x="857" y="365"/>
                    <a:pt x="860" y="364"/>
                    <a:pt x="861" y="361"/>
                  </a:cubicBezTo>
                  <a:cubicBezTo>
                    <a:pt x="860" y="358"/>
                    <a:pt x="857" y="357"/>
                    <a:pt x="853" y="357"/>
                  </a:cubicBezTo>
                  <a:moveTo>
                    <a:pt x="1258" y="322"/>
                  </a:moveTo>
                  <a:cubicBezTo>
                    <a:pt x="1258" y="325"/>
                    <a:pt x="1258" y="328"/>
                    <a:pt x="1258" y="330"/>
                  </a:cubicBezTo>
                  <a:cubicBezTo>
                    <a:pt x="1258" y="322"/>
                    <a:pt x="1258" y="322"/>
                    <a:pt x="1258" y="322"/>
                  </a:cubicBezTo>
                  <a:moveTo>
                    <a:pt x="3244" y="300"/>
                  </a:moveTo>
                  <a:cubicBezTo>
                    <a:pt x="3238" y="300"/>
                    <a:pt x="3232" y="302"/>
                    <a:pt x="3230" y="304"/>
                  </a:cubicBezTo>
                  <a:cubicBezTo>
                    <a:pt x="3230" y="311"/>
                    <a:pt x="3237" y="315"/>
                    <a:pt x="3243" y="315"/>
                  </a:cubicBezTo>
                  <a:cubicBezTo>
                    <a:pt x="3249" y="315"/>
                    <a:pt x="3255" y="311"/>
                    <a:pt x="3255" y="303"/>
                  </a:cubicBezTo>
                  <a:cubicBezTo>
                    <a:pt x="3253" y="301"/>
                    <a:pt x="3248" y="300"/>
                    <a:pt x="3244" y="300"/>
                  </a:cubicBezTo>
                  <a:moveTo>
                    <a:pt x="3191" y="290"/>
                  </a:moveTo>
                  <a:cubicBezTo>
                    <a:pt x="3179" y="290"/>
                    <a:pt x="3168" y="294"/>
                    <a:pt x="3166" y="304"/>
                  </a:cubicBezTo>
                  <a:cubicBezTo>
                    <a:pt x="3167" y="306"/>
                    <a:pt x="3168" y="306"/>
                    <a:pt x="3169" y="306"/>
                  </a:cubicBezTo>
                  <a:cubicBezTo>
                    <a:pt x="3170" y="306"/>
                    <a:pt x="3171" y="306"/>
                    <a:pt x="3172" y="306"/>
                  </a:cubicBezTo>
                  <a:cubicBezTo>
                    <a:pt x="3173" y="306"/>
                    <a:pt x="3174" y="306"/>
                    <a:pt x="3175" y="306"/>
                  </a:cubicBezTo>
                  <a:cubicBezTo>
                    <a:pt x="3176" y="306"/>
                    <a:pt x="3177" y="306"/>
                    <a:pt x="3178" y="306"/>
                  </a:cubicBezTo>
                  <a:cubicBezTo>
                    <a:pt x="3184" y="308"/>
                    <a:pt x="3183" y="313"/>
                    <a:pt x="3189" y="313"/>
                  </a:cubicBezTo>
                  <a:cubicBezTo>
                    <a:pt x="3189" y="313"/>
                    <a:pt x="3189" y="313"/>
                    <a:pt x="3189" y="313"/>
                  </a:cubicBezTo>
                  <a:cubicBezTo>
                    <a:pt x="3196" y="312"/>
                    <a:pt x="3196" y="306"/>
                    <a:pt x="3204" y="305"/>
                  </a:cubicBezTo>
                  <a:cubicBezTo>
                    <a:pt x="3207" y="306"/>
                    <a:pt x="3213" y="308"/>
                    <a:pt x="3218" y="308"/>
                  </a:cubicBezTo>
                  <a:cubicBezTo>
                    <a:pt x="3222" y="308"/>
                    <a:pt x="3225" y="307"/>
                    <a:pt x="3226" y="302"/>
                  </a:cubicBezTo>
                  <a:cubicBezTo>
                    <a:pt x="3220" y="296"/>
                    <a:pt x="3205" y="290"/>
                    <a:pt x="3191" y="290"/>
                  </a:cubicBezTo>
                  <a:moveTo>
                    <a:pt x="3091" y="260"/>
                  </a:moveTo>
                  <a:cubicBezTo>
                    <a:pt x="3088" y="260"/>
                    <a:pt x="3085" y="260"/>
                    <a:pt x="3082" y="262"/>
                  </a:cubicBezTo>
                  <a:cubicBezTo>
                    <a:pt x="3082" y="263"/>
                    <a:pt x="3080" y="263"/>
                    <a:pt x="3081" y="264"/>
                  </a:cubicBezTo>
                  <a:cubicBezTo>
                    <a:pt x="3089" y="272"/>
                    <a:pt x="3105" y="273"/>
                    <a:pt x="3116" y="278"/>
                  </a:cubicBezTo>
                  <a:cubicBezTo>
                    <a:pt x="3121" y="283"/>
                    <a:pt x="3131" y="285"/>
                    <a:pt x="3133" y="293"/>
                  </a:cubicBezTo>
                  <a:cubicBezTo>
                    <a:pt x="3134" y="293"/>
                    <a:pt x="3136" y="293"/>
                    <a:pt x="3138" y="293"/>
                  </a:cubicBezTo>
                  <a:cubicBezTo>
                    <a:pt x="3140" y="293"/>
                    <a:pt x="3143" y="293"/>
                    <a:pt x="3145" y="293"/>
                  </a:cubicBezTo>
                  <a:cubicBezTo>
                    <a:pt x="3148" y="293"/>
                    <a:pt x="3151" y="293"/>
                    <a:pt x="3153" y="293"/>
                  </a:cubicBezTo>
                  <a:cubicBezTo>
                    <a:pt x="3160" y="293"/>
                    <a:pt x="3165" y="292"/>
                    <a:pt x="3165" y="287"/>
                  </a:cubicBezTo>
                  <a:cubicBezTo>
                    <a:pt x="3157" y="281"/>
                    <a:pt x="3148" y="277"/>
                    <a:pt x="3138" y="274"/>
                  </a:cubicBezTo>
                  <a:cubicBezTo>
                    <a:pt x="3134" y="272"/>
                    <a:pt x="3131" y="268"/>
                    <a:pt x="3128" y="267"/>
                  </a:cubicBezTo>
                  <a:cubicBezTo>
                    <a:pt x="3128" y="267"/>
                    <a:pt x="3127" y="267"/>
                    <a:pt x="3126" y="267"/>
                  </a:cubicBezTo>
                  <a:cubicBezTo>
                    <a:pt x="3125" y="267"/>
                    <a:pt x="3124" y="267"/>
                    <a:pt x="3123" y="267"/>
                  </a:cubicBezTo>
                  <a:cubicBezTo>
                    <a:pt x="3122" y="267"/>
                    <a:pt x="3120" y="267"/>
                    <a:pt x="3119" y="267"/>
                  </a:cubicBezTo>
                  <a:cubicBezTo>
                    <a:pt x="3119" y="267"/>
                    <a:pt x="3118" y="267"/>
                    <a:pt x="3117" y="267"/>
                  </a:cubicBezTo>
                  <a:cubicBezTo>
                    <a:pt x="3109" y="266"/>
                    <a:pt x="3101" y="260"/>
                    <a:pt x="3091" y="260"/>
                  </a:cubicBezTo>
                  <a:moveTo>
                    <a:pt x="135" y="221"/>
                  </a:moveTo>
                  <a:cubicBezTo>
                    <a:pt x="133" y="221"/>
                    <a:pt x="131" y="222"/>
                    <a:pt x="129" y="225"/>
                  </a:cubicBezTo>
                  <a:cubicBezTo>
                    <a:pt x="128" y="223"/>
                    <a:pt x="125" y="221"/>
                    <a:pt x="122" y="221"/>
                  </a:cubicBezTo>
                  <a:cubicBezTo>
                    <a:pt x="120" y="221"/>
                    <a:pt x="119" y="221"/>
                    <a:pt x="118" y="223"/>
                  </a:cubicBezTo>
                  <a:cubicBezTo>
                    <a:pt x="120" y="227"/>
                    <a:pt x="118" y="231"/>
                    <a:pt x="119" y="234"/>
                  </a:cubicBezTo>
                  <a:cubicBezTo>
                    <a:pt x="120" y="234"/>
                    <a:pt x="120" y="234"/>
                    <a:pt x="121" y="234"/>
                  </a:cubicBezTo>
                  <a:cubicBezTo>
                    <a:pt x="124" y="234"/>
                    <a:pt x="127" y="232"/>
                    <a:pt x="130" y="230"/>
                  </a:cubicBezTo>
                  <a:cubicBezTo>
                    <a:pt x="133" y="228"/>
                    <a:pt x="136" y="226"/>
                    <a:pt x="141" y="226"/>
                  </a:cubicBezTo>
                  <a:cubicBezTo>
                    <a:pt x="141" y="226"/>
                    <a:pt x="141" y="226"/>
                    <a:pt x="141" y="226"/>
                  </a:cubicBezTo>
                  <a:cubicBezTo>
                    <a:pt x="142" y="228"/>
                    <a:pt x="143" y="231"/>
                    <a:pt x="146" y="231"/>
                  </a:cubicBezTo>
                  <a:cubicBezTo>
                    <a:pt x="146" y="231"/>
                    <a:pt x="146" y="231"/>
                    <a:pt x="146" y="231"/>
                  </a:cubicBezTo>
                  <a:cubicBezTo>
                    <a:pt x="147" y="231"/>
                    <a:pt x="147" y="231"/>
                    <a:pt x="147" y="231"/>
                  </a:cubicBezTo>
                  <a:cubicBezTo>
                    <a:pt x="151" y="231"/>
                    <a:pt x="152" y="229"/>
                    <a:pt x="152" y="226"/>
                  </a:cubicBezTo>
                  <a:cubicBezTo>
                    <a:pt x="146" y="225"/>
                    <a:pt x="140" y="221"/>
                    <a:pt x="135" y="221"/>
                  </a:cubicBezTo>
                  <a:moveTo>
                    <a:pt x="167" y="209"/>
                  </a:moveTo>
                  <a:cubicBezTo>
                    <a:pt x="167" y="209"/>
                    <a:pt x="167" y="210"/>
                    <a:pt x="166" y="210"/>
                  </a:cubicBezTo>
                  <a:cubicBezTo>
                    <a:pt x="164" y="213"/>
                    <a:pt x="161" y="215"/>
                    <a:pt x="163" y="219"/>
                  </a:cubicBezTo>
                  <a:cubicBezTo>
                    <a:pt x="160" y="220"/>
                    <a:pt x="157" y="221"/>
                    <a:pt x="156" y="224"/>
                  </a:cubicBezTo>
                  <a:cubicBezTo>
                    <a:pt x="158" y="225"/>
                    <a:pt x="160" y="227"/>
                    <a:pt x="162" y="227"/>
                  </a:cubicBezTo>
                  <a:cubicBezTo>
                    <a:pt x="165" y="224"/>
                    <a:pt x="165" y="223"/>
                    <a:pt x="164" y="219"/>
                  </a:cubicBezTo>
                  <a:cubicBezTo>
                    <a:pt x="164" y="219"/>
                    <a:pt x="164" y="219"/>
                    <a:pt x="164" y="219"/>
                  </a:cubicBezTo>
                  <a:cubicBezTo>
                    <a:pt x="169" y="219"/>
                    <a:pt x="171" y="216"/>
                    <a:pt x="171" y="211"/>
                  </a:cubicBezTo>
                  <a:cubicBezTo>
                    <a:pt x="169" y="211"/>
                    <a:pt x="169" y="209"/>
                    <a:pt x="167" y="209"/>
                  </a:cubicBezTo>
                  <a:moveTo>
                    <a:pt x="142" y="181"/>
                  </a:moveTo>
                  <a:cubicBezTo>
                    <a:pt x="138" y="181"/>
                    <a:pt x="135" y="185"/>
                    <a:pt x="139" y="189"/>
                  </a:cubicBezTo>
                  <a:cubicBezTo>
                    <a:pt x="139" y="189"/>
                    <a:pt x="140" y="189"/>
                    <a:pt x="141" y="189"/>
                  </a:cubicBezTo>
                  <a:cubicBezTo>
                    <a:pt x="145" y="189"/>
                    <a:pt x="147" y="187"/>
                    <a:pt x="146" y="183"/>
                  </a:cubicBezTo>
                  <a:cubicBezTo>
                    <a:pt x="145" y="181"/>
                    <a:pt x="144" y="181"/>
                    <a:pt x="142" y="181"/>
                  </a:cubicBezTo>
                  <a:moveTo>
                    <a:pt x="15" y="155"/>
                  </a:moveTo>
                  <a:cubicBezTo>
                    <a:pt x="10" y="155"/>
                    <a:pt x="6" y="160"/>
                    <a:pt x="0" y="160"/>
                  </a:cubicBezTo>
                  <a:cubicBezTo>
                    <a:pt x="0" y="165"/>
                    <a:pt x="3" y="167"/>
                    <a:pt x="7" y="167"/>
                  </a:cubicBezTo>
                  <a:cubicBezTo>
                    <a:pt x="12" y="167"/>
                    <a:pt x="20" y="162"/>
                    <a:pt x="18" y="156"/>
                  </a:cubicBezTo>
                  <a:cubicBezTo>
                    <a:pt x="17" y="156"/>
                    <a:pt x="16" y="155"/>
                    <a:pt x="15" y="155"/>
                  </a:cubicBezTo>
                  <a:moveTo>
                    <a:pt x="560" y="154"/>
                  </a:moveTo>
                  <a:cubicBezTo>
                    <a:pt x="553" y="154"/>
                    <a:pt x="547" y="155"/>
                    <a:pt x="543" y="155"/>
                  </a:cubicBezTo>
                  <a:cubicBezTo>
                    <a:pt x="543" y="156"/>
                    <a:pt x="541" y="157"/>
                    <a:pt x="542" y="159"/>
                  </a:cubicBezTo>
                  <a:cubicBezTo>
                    <a:pt x="545" y="162"/>
                    <a:pt x="553" y="165"/>
                    <a:pt x="560" y="165"/>
                  </a:cubicBezTo>
                  <a:cubicBezTo>
                    <a:pt x="566" y="165"/>
                    <a:pt x="573" y="163"/>
                    <a:pt x="576" y="159"/>
                  </a:cubicBezTo>
                  <a:cubicBezTo>
                    <a:pt x="574" y="155"/>
                    <a:pt x="567" y="154"/>
                    <a:pt x="560" y="154"/>
                  </a:cubicBezTo>
                  <a:moveTo>
                    <a:pt x="449" y="128"/>
                  </a:moveTo>
                  <a:cubicBezTo>
                    <a:pt x="442" y="128"/>
                    <a:pt x="434" y="129"/>
                    <a:pt x="429" y="130"/>
                  </a:cubicBezTo>
                  <a:cubicBezTo>
                    <a:pt x="429" y="135"/>
                    <a:pt x="429" y="135"/>
                    <a:pt x="429" y="135"/>
                  </a:cubicBezTo>
                  <a:cubicBezTo>
                    <a:pt x="440" y="139"/>
                    <a:pt x="450" y="149"/>
                    <a:pt x="461" y="150"/>
                  </a:cubicBezTo>
                  <a:cubicBezTo>
                    <a:pt x="467" y="145"/>
                    <a:pt x="459" y="138"/>
                    <a:pt x="461" y="130"/>
                  </a:cubicBezTo>
                  <a:cubicBezTo>
                    <a:pt x="458" y="128"/>
                    <a:pt x="454" y="128"/>
                    <a:pt x="449" y="128"/>
                  </a:cubicBezTo>
                  <a:moveTo>
                    <a:pt x="320" y="122"/>
                  </a:moveTo>
                  <a:cubicBezTo>
                    <a:pt x="319" y="122"/>
                    <a:pt x="319" y="122"/>
                    <a:pt x="318" y="122"/>
                  </a:cubicBezTo>
                  <a:cubicBezTo>
                    <a:pt x="316" y="125"/>
                    <a:pt x="317" y="130"/>
                    <a:pt x="322" y="130"/>
                  </a:cubicBezTo>
                  <a:cubicBezTo>
                    <a:pt x="322" y="130"/>
                    <a:pt x="323" y="130"/>
                    <a:pt x="324" y="130"/>
                  </a:cubicBezTo>
                  <a:cubicBezTo>
                    <a:pt x="326" y="127"/>
                    <a:pt x="325" y="122"/>
                    <a:pt x="320" y="122"/>
                  </a:cubicBezTo>
                  <a:moveTo>
                    <a:pt x="345" y="109"/>
                  </a:moveTo>
                  <a:cubicBezTo>
                    <a:pt x="344" y="109"/>
                    <a:pt x="342" y="110"/>
                    <a:pt x="340" y="111"/>
                  </a:cubicBezTo>
                  <a:cubicBezTo>
                    <a:pt x="341" y="116"/>
                    <a:pt x="344" y="118"/>
                    <a:pt x="348" y="120"/>
                  </a:cubicBezTo>
                  <a:cubicBezTo>
                    <a:pt x="356" y="117"/>
                    <a:pt x="351" y="109"/>
                    <a:pt x="345" y="109"/>
                  </a:cubicBezTo>
                  <a:moveTo>
                    <a:pt x="399" y="102"/>
                  </a:moveTo>
                  <a:cubicBezTo>
                    <a:pt x="394" y="102"/>
                    <a:pt x="388" y="104"/>
                    <a:pt x="386" y="108"/>
                  </a:cubicBezTo>
                  <a:cubicBezTo>
                    <a:pt x="393" y="113"/>
                    <a:pt x="385" y="126"/>
                    <a:pt x="396" y="127"/>
                  </a:cubicBezTo>
                  <a:cubicBezTo>
                    <a:pt x="396" y="127"/>
                    <a:pt x="396" y="127"/>
                    <a:pt x="396" y="127"/>
                  </a:cubicBezTo>
                  <a:cubicBezTo>
                    <a:pt x="404" y="127"/>
                    <a:pt x="409" y="117"/>
                    <a:pt x="408" y="106"/>
                  </a:cubicBezTo>
                  <a:cubicBezTo>
                    <a:pt x="406" y="103"/>
                    <a:pt x="402" y="102"/>
                    <a:pt x="399" y="102"/>
                  </a:cubicBezTo>
                  <a:moveTo>
                    <a:pt x="3270" y="26"/>
                  </a:moveTo>
                  <a:cubicBezTo>
                    <a:pt x="3266" y="28"/>
                    <a:pt x="3269" y="33"/>
                    <a:pt x="3271" y="35"/>
                  </a:cubicBezTo>
                  <a:cubicBezTo>
                    <a:pt x="3272" y="35"/>
                    <a:pt x="3273" y="35"/>
                    <a:pt x="3273" y="35"/>
                  </a:cubicBezTo>
                  <a:cubicBezTo>
                    <a:pt x="3274" y="35"/>
                    <a:pt x="3275" y="35"/>
                    <a:pt x="3276" y="35"/>
                  </a:cubicBezTo>
                  <a:cubicBezTo>
                    <a:pt x="3277" y="35"/>
                    <a:pt x="3278" y="35"/>
                    <a:pt x="3279" y="35"/>
                  </a:cubicBezTo>
                  <a:cubicBezTo>
                    <a:pt x="3283" y="35"/>
                    <a:pt x="3286" y="35"/>
                    <a:pt x="3287" y="32"/>
                  </a:cubicBezTo>
                  <a:cubicBezTo>
                    <a:pt x="3280" y="30"/>
                    <a:pt x="3274" y="29"/>
                    <a:pt x="3270" y="26"/>
                  </a:cubicBezTo>
                  <a:moveTo>
                    <a:pt x="314" y="0"/>
                  </a:moveTo>
                  <a:cubicBezTo>
                    <a:pt x="259" y="0"/>
                    <a:pt x="259" y="0"/>
                    <a:pt x="259" y="0"/>
                  </a:cubicBezTo>
                  <a:cubicBezTo>
                    <a:pt x="256" y="2"/>
                    <a:pt x="250" y="3"/>
                    <a:pt x="246" y="5"/>
                  </a:cubicBezTo>
                  <a:cubicBezTo>
                    <a:pt x="246" y="8"/>
                    <a:pt x="249" y="7"/>
                    <a:pt x="251" y="9"/>
                  </a:cubicBezTo>
                  <a:cubicBezTo>
                    <a:pt x="255" y="9"/>
                    <a:pt x="259" y="8"/>
                    <a:pt x="262" y="8"/>
                  </a:cubicBezTo>
                  <a:cubicBezTo>
                    <a:pt x="265" y="8"/>
                    <a:pt x="267" y="8"/>
                    <a:pt x="269" y="9"/>
                  </a:cubicBezTo>
                  <a:cubicBezTo>
                    <a:pt x="281" y="3"/>
                    <a:pt x="302" y="6"/>
                    <a:pt x="314" y="0"/>
                  </a:cubicBezTo>
                  <a:moveTo>
                    <a:pt x="1258" y="0"/>
                  </a:moveTo>
                  <a:cubicBezTo>
                    <a:pt x="330" y="0"/>
                    <a:pt x="330" y="0"/>
                    <a:pt x="330" y="0"/>
                  </a:cubicBezTo>
                  <a:cubicBezTo>
                    <a:pt x="321" y="7"/>
                    <a:pt x="311" y="13"/>
                    <a:pt x="300" y="19"/>
                  </a:cubicBezTo>
                  <a:cubicBezTo>
                    <a:pt x="296" y="18"/>
                    <a:pt x="296" y="14"/>
                    <a:pt x="291" y="14"/>
                  </a:cubicBezTo>
                  <a:cubicBezTo>
                    <a:pt x="290" y="14"/>
                    <a:pt x="290" y="14"/>
                    <a:pt x="290" y="14"/>
                  </a:cubicBezTo>
                  <a:cubicBezTo>
                    <a:pt x="288" y="17"/>
                    <a:pt x="293" y="24"/>
                    <a:pt x="287" y="25"/>
                  </a:cubicBezTo>
                  <a:cubicBezTo>
                    <a:pt x="284" y="24"/>
                    <a:pt x="277" y="23"/>
                    <a:pt x="270" y="23"/>
                  </a:cubicBezTo>
                  <a:cubicBezTo>
                    <a:pt x="264" y="23"/>
                    <a:pt x="259" y="24"/>
                    <a:pt x="257" y="29"/>
                  </a:cubicBezTo>
                  <a:cubicBezTo>
                    <a:pt x="259" y="34"/>
                    <a:pt x="263" y="37"/>
                    <a:pt x="268" y="39"/>
                  </a:cubicBezTo>
                  <a:cubicBezTo>
                    <a:pt x="270" y="38"/>
                    <a:pt x="272" y="38"/>
                    <a:pt x="274" y="38"/>
                  </a:cubicBezTo>
                  <a:cubicBezTo>
                    <a:pt x="288" y="38"/>
                    <a:pt x="298" y="52"/>
                    <a:pt x="297" y="62"/>
                  </a:cubicBezTo>
                  <a:cubicBezTo>
                    <a:pt x="297" y="67"/>
                    <a:pt x="290" y="78"/>
                    <a:pt x="286" y="80"/>
                  </a:cubicBezTo>
                  <a:cubicBezTo>
                    <a:pt x="283" y="81"/>
                    <a:pt x="280" y="81"/>
                    <a:pt x="276" y="81"/>
                  </a:cubicBezTo>
                  <a:cubicBezTo>
                    <a:pt x="265" y="81"/>
                    <a:pt x="250" y="78"/>
                    <a:pt x="246" y="77"/>
                  </a:cubicBezTo>
                  <a:cubicBezTo>
                    <a:pt x="245" y="77"/>
                    <a:pt x="244" y="77"/>
                    <a:pt x="242" y="77"/>
                  </a:cubicBezTo>
                  <a:cubicBezTo>
                    <a:pt x="241" y="77"/>
                    <a:pt x="239" y="77"/>
                    <a:pt x="238" y="77"/>
                  </a:cubicBezTo>
                  <a:cubicBezTo>
                    <a:pt x="237" y="77"/>
                    <a:pt x="235" y="77"/>
                    <a:pt x="234" y="77"/>
                  </a:cubicBezTo>
                  <a:cubicBezTo>
                    <a:pt x="230" y="77"/>
                    <a:pt x="227" y="77"/>
                    <a:pt x="225" y="74"/>
                  </a:cubicBezTo>
                  <a:cubicBezTo>
                    <a:pt x="221" y="80"/>
                    <a:pt x="211" y="78"/>
                    <a:pt x="209" y="84"/>
                  </a:cubicBezTo>
                  <a:cubicBezTo>
                    <a:pt x="208" y="89"/>
                    <a:pt x="218" y="96"/>
                    <a:pt x="218" y="103"/>
                  </a:cubicBezTo>
                  <a:cubicBezTo>
                    <a:pt x="219" y="113"/>
                    <a:pt x="214" y="114"/>
                    <a:pt x="209" y="123"/>
                  </a:cubicBezTo>
                  <a:cubicBezTo>
                    <a:pt x="217" y="128"/>
                    <a:pt x="211" y="141"/>
                    <a:pt x="218" y="147"/>
                  </a:cubicBezTo>
                  <a:cubicBezTo>
                    <a:pt x="219" y="148"/>
                    <a:pt x="220" y="148"/>
                    <a:pt x="220" y="148"/>
                  </a:cubicBezTo>
                  <a:cubicBezTo>
                    <a:pt x="228" y="148"/>
                    <a:pt x="230" y="143"/>
                    <a:pt x="236" y="141"/>
                  </a:cubicBezTo>
                  <a:cubicBezTo>
                    <a:pt x="241" y="143"/>
                    <a:pt x="244" y="150"/>
                    <a:pt x="249" y="150"/>
                  </a:cubicBezTo>
                  <a:cubicBezTo>
                    <a:pt x="250" y="150"/>
                    <a:pt x="250" y="150"/>
                    <a:pt x="250" y="150"/>
                  </a:cubicBezTo>
                  <a:cubicBezTo>
                    <a:pt x="253" y="150"/>
                    <a:pt x="256" y="149"/>
                    <a:pt x="258" y="148"/>
                  </a:cubicBezTo>
                  <a:cubicBezTo>
                    <a:pt x="261" y="147"/>
                    <a:pt x="264" y="146"/>
                    <a:pt x="268" y="146"/>
                  </a:cubicBezTo>
                  <a:cubicBezTo>
                    <a:pt x="268" y="146"/>
                    <a:pt x="268" y="146"/>
                    <a:pt x="268" y="146"/>
                  </a:cubicBezTo>
                  <a:cubicBezTo>
                    <a:pt x="273" y="146"/>
                    <a:pt x="279" y="150"/>
                    <a:pt x="283" y="150"/>
                  </a:cubicBezTo>
                  <a:cubicBezTo>
                    <a:pt x="284" y="150"/>
                    <a:pt x="284" y="150"/>
                    <a:pt x="285" y="149"/>
                  </a:cubicBezTo>
                  <a:cubicBezTo>
                    <a:pt x="291" y="148"/>
                    <a:pt x="287" y="143"/>
                    <a:pt x="291" y="138"/>
                  </a:cubicBezTo>
                  <a:cubicBezTo>
                    <a:pt x="295" y="134"/>
                    <a:pt x="302" y="134"/>
                    <a:pt x="306" y="131"/>
                  </a:cubicBezTo>
                  <a:cubicBezTo>
                    <a:pt x="307" y="126"/>
                    <a:pt x="305" y="124"/>
                    <a:pt x="304" y="122"/>
                  </a:cubicBezTo>
                  <a:cubicBezTo>
                    <a:pt x="310" y="116"/>
                    <a:pt x="313" y="109"/>
                    <a:pt x="321" y="105"/>
                  </a:cubicBezTo>
                  <a:cubicBezTo>
                    <a:pt x="328" y="102"/>
                    <a:pt x="339" y="102"/>
                    <a:pt x="340" y="94"/>
                  </a:cubicBezTo>
                  <a:cubicBezTo>
                    <a:pt x="341" y="89"/>
                    <a:pt x="336" y="89"/>
                    <a:pt x="337" y="84"/>
                  </a:cubicBezTo>
                  <a:cubicBezTo>
                    <a:pt x="340" y="82"/>
                    <a:pt x="342" y="81"/>
                    <a:pt x="345" y="81"/>
                  </a:cubicBezTo>
                  <a:cubicBezTo>
                    <a:pt x="348" y="81"/>
                    <a:pt x="351" y="82"/>
                    <a:pt x="354" y="83"/>
                  </a:cubicBezTo>
                  <a:cubicBezTo>
                    <a:pt x="357" y="84"/>
                    <a:pt x="361" y="85"/>
                    <a:pt x="364" y="85"/>
                  </a:cubicBezTo>
                  <a:cubicBezTo>
                    <a:pt x="365" y="85"/>
                    <a:pt x="366" y="85"/>
                    <a:pt x="367" y="84"/>
                  </a:cubicBezTo>
                  <a:cubicBezTo>
                    <a:pt x="375" y="83"/>
                    <a:pt x="388" y="73"/>
                    <a:pt x="399" y="73"/>
                  </a:cubicBezTo>
                  <a:cubicBezTo>
                    <a:pt x="404" y="73"/>
                    <a:pt x="409" y="75"/>
                    <a:pt x="412" y="83"/>
                  </a:cubicBezTo>
                  <a:cubicBezTo>
                    <a:pt x="406" y="87"/>
                    <a:pt x="392" y="85"/>
                    <a:pt x="393" y="96"/>
                  </a:cubicBezTo>
                  <a:cubicBezTo>
                    <a:pt x="396" y="96"/>
                    <a:pt x="397" y="98"/>
                    <a:pt x="400" y="98"/>
                  </a:cubicBezTo>
                  <a:cubicBezTo>
                    <a:pt x="400" y="98"/>
                    <a:pt x="400" y="98"/>
                    <a:pt x="400" y="98"/>
                  </a:cubicBezTo>
                  <a:cubicBezTo>
                    <a:pt x="405" y="97"/>
                    <a:pt x="404" y="90"/>
                    <a:pt x="410" y="89"/>
                  </a:cubicBezTo>
                  <a:cubicBezTo>
                    <a:pt x="433" y="97"/>
                    <a:pt x="454" y="107"/>
                    <a:pt x="468" y="123"/>
                  </a:cubicBezTo>
                  <a:cubicBezTo>
                    <a:pt x="465" y="127"/>
                    <a:pt x="465" y="132"/>
                    <a:pt x="469" y="135"/>
                  </a:cubicBezTo>
                  <a:cubicBezTo>
                    <a:pt x="474" y="129"/>
                    <a:pt x="484" y="129"/>
                    <a:pt x="484" y="123"/>
                  </a:cubicBezTo>
                  <a:cubicBezTo>
                    <a:pt x="485" y="118"/>
                    <a:pt x="474" y="118"/>
                    <a:pt x="475" y="110"/>
                  </a:cubicBezTo>
                  <a:cubicBezTo>
                    <a:pt x="476" y="110"/>
                    <a:pt x="477" y="110"/>
                    <a:pt x="478" y="110"/>
                  </a:cubicBezTo>
                  <a:cubicBezTo>
                    <a:pt x="480" y="110"/>
                    <a:pt x="482" y="111"/>
                    <a:pt x="483" y="111"/>
                  </a:cubicBezTo>
                  <a:cubicBezTo>
                    <a:pt x="485" y="112"/>
                    <a:pt x="487" y="113"/>
                    <a:pt x="488" y="113"/>
                  </a:cubicBezTo>
                  <a:cubicBezTo>
                    <a:pt x="490" y="113"/>
                    <a:pt x="491" y="113"/>
                    <a:pt x="492" y="112"/>
                  </a:cubicBezTo>
                  <a:cubicBezTo>
                    <a:pt x="489" y="103"/>
                    <a:pt x="473" y="97"/>
                    <a:pt x="459" y="94"/>
                  </a:cubicBezTo>
                  <a:cubicBezTo>
                    <a:pt x="453" y="87"/>
                    <a:pt x="432" y="76"/>
                    <a:pt x="432" y="65"/>
                  </a:cubicBezTo>
                  <a:cubicBezTo>
                    <a:pt x="432" y="59"/>
                    <a:pt x="437" y="55"/>
                    <a:pt x="443" y="55"/>
                  </a:cubicBezTo>
                  <a:cubicBezTo>
                    <a:pt x="443" y="55"/>
                    <a:pt x="444" y="55"/>
                    <a:pt x="444" y="55"/>
                  </a:cubicBezTo>
                  <a:cubicBezTo>
                    <a:pt x="455" y="55"/>
                    <a:pt x="457" y="66"/>
                    <a:pt x="463" y="72"/>
                  </a:cubicBezTo>
                  <a:cubicBezTo>
                    <a:pt x="471" y="73"/>
                    <a:pt x="474" y="81"/>
                    <a:pt x="481" y="85"/>
                  </a:cubicBezTo>
                  <a:cubicBezTo>
                    <a:pt x="488" y="90"/>
                    <a:pt x="499" y="92"/>
                    <a:pt x="501" y="100"/>
                  </a:cubicBezTo>
                  <a:cubicBezTo>
                    <a:pt x="504" y="122"/>
                    <a:pt x="531" y="124"/>
                    <a:pt x="525" y="145"/>
                  </a:cubicBezTo>
                  <a:cubicBezTo>
                    <a:pt x="530" y="147"/>
                    <a:pt x="534" y="149"/>
                    <a:pt x="540" y="150"/>
                  </a:cubicBezTo>
                  <a:cubicBezTo>
                    <a:pt x="552" y="146"/>
                    <a:pt x="546" y="125"/>
                    <a:pt x="544" y="114"/>
                  </a:cubicBezTo>
                  <a:cubicBezTo>
                    <a:pt x="550" y="109"/>
                    <a:pt x="556" y="105"/>
                    <a:pt x="564" y="102"/>
                  </a:cubicBezTo>
                  <a:cubicBezTo>
                    <a:pt x="567" y="104"/>
                    <a:pt x="569" y="106"/>
                    <a:pt x="573" y="108"/>
                  </a:cubicBezTo>
                  <a:cubicBezTo>
                    <a:pt x="581" y="105"/>
                    <a:pt x="587" y="100"/>
                    <a:pt x="594" y="96"/>
                  </a:cubicBezTo>
                  <a:cubicBezTo>
                    <a:pt x="594" y="90"/>
                    <a:pt x="587" y="91"/>
                    <a:pt x="587" y="85"/>
                  </a:cubicBezTo>
                  <a:cubicBezTo>
                    <a:pt x="588" y="80"/>
                    <a:pt x="596" y="81"/>
                    <a:pt x="596" y="76"/>
                  </a:cubicBezTo>
                  <a:cubicBezTo>
                    <a:pt x="592" y="72"/>
                    <a:pt x="578" y="65"/>
                    <a:pt x="587" y="58"/>
                  </a:cubicBezTo>
                  <a:cubicBezTo>
                    <a:pt x="594" y="60"/>
                    <a:pt x="597" y="64"/>
                    <a:pt x="606" y="64"/>
                  </a:cubicBezTo>
                  <a:cubicBezTo>
                    <a:pt x="606" y="64"/>
                    <a:pt x="607" y="64"/>
                    <a:pt x="607" y="64"/>
                  </a:cubicBezTo>
                  <a:cubicBezTo>
                    <a:pt x="609" y="56"/>
                    <a:pt x="614" y="48"/>
                    <a:pt x="623" y="47"/>
                  </a:cubicBezTo>
                  <a:cubicBezTo>
                    <a:pt x="623" y="47"/>
                    <a:pt x="624" y="47"/>
                    <a:pt x="624" y="47"/>
                  </a:cubicBezTo>
                  <a:cubicBezTo>
                    <a:pt x="627" y="47"/>
                    <a:pt x="629" y="48"/>
                    <a:pt x="632" y="49"/>
                  </a:cubicBezTo>
                  <a:cubicBezTo>
                    <a:pt x="635" y="50"/>
                    <a:pt x="637" y="50"/>
                    <a:pt x="640" y="50"/>
                  </a:cubicBezTo>
                  <a:cubicBezTo>
                    <a:pt x="640" y="50"/>
                    <a:pt x="641" y="50"/>
                    <a:pt x="642" y="50"/>
                  </a:cubicBezTo>
                  <a:cubicBezTo>
                    <a:pt x="635" y="57"/>
                    <a:pt x="644" y="63"/>
                    <a:pt x="647" y="70"/>
                  </a:cubicBezTo>
                  <a:cubicBezTo>
                    <a:pt x="657" y="67"/>
                    <a:pt x="665" y="63"/>
                    <a:pt x="675" y="60"/>
                  </a:cubicBezTo>
                  <a:cubicBezTo>
                    <a:pt x="673" y="52"/>
                    <a:pt x="654" y="57"/>
                    <a:pt x="654" y="47"/>
                  </a:cubicBezTo>
                  <a:cubicBezTo>
                    <a:pt x="655" y="48"/>
                    <a:pt x="656" y="48"/>
                    <a:pt x="657" y="48"/>
                  </a:cubicBezTo>
                  <a:cubicBezTo>
                    <a:pt x="664" y="48"/>
                    <a:pt x="670" y="46"/>
                    <a:pt x="676" y="44"/>
                  </a:cubicBezTo>
                  <a:cubicBezTo>
                    <a:pt x="682" y="42"/>
                    <a:pt x="688" y="40"/>
                    <a:pt x="695" y="40"/>
                  </a:cubicBezTo>
                  <a:cubicBezTo>
                    <a:pt x="696" y="40"/>
                    <a:pt x="697" y="40"/>
                    <a:pt x="698" y="40"/>
                  </a:cubicBezTo>
                  <a:cubicBezTo>
                    <a:pt x="700" y="54"/>
                    <a:pt x="681" y="50"/>
                    <a:pt x="684" y="61"/>
                  </a:cubicBezTo>
                  <a:cubicBezTo>
                    <a:pt x="685" y="67"/>
                    <a:pt x="701" y="72"/>
                    <a:pt x="709" y="76"/>
                  </a:cubicBezTo>
                  <a:cubicBezTo>
                    <a:pt x="719" y="81"/>
                    <a:pt x="729" y="87"/>
                    <a:pt x="732" y="93"/>
                  </a:cubicBezTo>
                  <a:cubicBezTo>
                    <a:pt x="727" y="102"/>
                    <a:pt x="716" y="99"/>
                    <a:pt x="705" y="100"/>
                  </a:cubicBezTo>
                  <a:cubicBezTo>
                    <a:pt x="702" y="100"/>
                    <a:pt x="700" y="101"/>
                    <a:pt x="699" y="101"/>
                  </a:cubicBezTo>
                  <a:cubicBezTo>
                    <a:pt x="689" y="101"/>
                    <a:pt x="687" y="97"/>
                    <a:pt x="676" y="94"/>
                  </a:cubicBezTo>
                  <a:cubicBezTo>
                    <a:pt x="669" y="91"/>
                    <a:pt x="661" y="91"/>
                    <a:pt x="654" y="91"/>
                  </a:cubicBezTo>
                  <a:cubicBezTo>
                    <a:pt x="646" y="91"/>
                    <a:pt x="638" y="92"/>
                    <a:pt x="630" y="93"/>
                  </a:cubicBezTo>
                  <a:cubicBezTo>
                    <a:pt x="626" y="97"/>
                    <a:pt x="619" y="100"/>
                    <a:pt x="609" y="100"/>
                  </a:cubicBezTo>
                  <a:cubicBezTo>
                    <a:pt x="608" y="100"/>
                    <a:pt x="607" y="100"/>
                    <a:pt x="606" y="100"/>
                  </a:cubicBezTo>
                  <a:cubicBezTo>
                    <a:pt x="605" y="112"/>
                    <a:pt x="584" y="108"/>
                    <a:pt x="574" y="113"/>
                  </a:cubicBezTo>
                  <a:cubicBezTo>
                    <a:pt x="571" y="118"/>
                    <a:pt x="576" y="124"/>
                    <a:pt x="573" y="130"/>
                  </a:cubicBezTo>
                  <a:cubicBezTo>
                    <a:pt x="578" y="135"/>
                    <a:pt x="582" y="141"/>
                    <a:pt x="588" y="146"/>
                  </a:cubicBezTo>
                  <a:cubicBezTo>
                    <a:pt x="589" y="146"/>
                    <a:pt x="589" y="146"/>
                    <a:pt x="589" y="146"/>
                  </a:cubicBezTo>
                  <a:cubicBezTo>
                    <a:pt x="598" y="146"/>
                    <a:pt x="602" y="150"/>
                    <a:pt x="608" y="152"/>
                  </a:cubicBezTo>
                  <a:cubicBezTo>
                    <a:pt x="615" y="151"/>
                    <a:pt x="619" y="147"/>
                    <a:pt x="625" y="147"/>
                  </a:cubicBezTo>
                  <a:cubicBezTo>
                    <a:pt x="625" y="147"/>
                    <a:pt x="626" y="147"/>
                    <a:pt x="626" y="147"/>
                  </a:cubicBezTo>
                  <a:cubicBezTo>
                    <a:pt x="631" y="147"/>
                    <a:pt x="635" y="152"/>
                    <a:pt x="640" y="152"/>
                  </a:cubicBezTo>
                  <a:cubicBezTo>
                    <a:pt x="641" y="152"/>
                    <a:pt x="642" y="152"/>
                    <a:pt x="643" y="152"/>
                  </a:cubicBezTo>
                  <a:cubicBezTo>
                    <a:pt x="653" y="152"/>
                    <a:pt x="656" y="147"/>
                    <a:pt x="667" y="146"/>
                  </a:cubicBezTo>
                  <a:cubicBezTo>
                    <a:pt x="677" y="153"/>
                    <a:pt x="667" y="169"/>
                    <a:pt x="663" y="176"/>
                  </a:cubicBezTo>
                  <a:cubicBezTo>
                    <a:pt x="663" y="180"/>
                    <a:pt x="668" y="180"/>
                    <a:pt x="668" y="185"/>
                  </a:cubicBezTo>
                  <a:cubicBezTo>
                    <a:pt x="656" y="185"/>
                    <a:pt x="646" y="195"/>
                    <a:pt x="633" y="195"/>
                  </a:cubicBezTo>
                  <a:cubicBezTo>
                    <a:pt x="629" y="195"/>
                    <a:pt x="625" y="194"/>
                    <a:pt x="620" y="192"/>
                  </a:cubicBezTo>
                  <a:cubicBezTo>
                    <a:pt x="615" y="197"/>
                    <a:pt x="610" y="198"/>
                    <a:pt x="603" y="198"/>
                  </a:cubicBezTo>
                  <a:cubicBezTo>
                    <a:pt x="598" y="198"/>
                    <a:pt x="592" y="197"/>
                    <a:pt x="586" y="196"/>
                  </a:cubicBezTo>
                  <a:cubicBezTo>
                    <a:pt x="580" y="195"/>
                    <a:pt x="574" y="194"/>
                    <a:pt x="569" y="194"/>
                  </a:cubicBezTo>
                  <a:cubicBezTo>
                    <a:pt x="567" y="194"/>
                    <a:pt x="565" y="194"/>
                    <a:pt x="564" y="194"/>
                  </a:cubicBezTo>
                  <a:cubicBezTo>
                    <a:pt x="553" y="190"/>
                    <a:pt x="538" y="182"/>
                    <a:pt x="525" y="182"/>
                  </a:cubicBezTo>
                  <a:cubicBezTo>
                    <a:pt x="517" y="182"/>
                    <a:pt x="511" y="185"/>
                    <a:pt x="506" y="192"/>
                  </a:cubicBezTo>
                  <a:cubicBezTo>
                    <a:pt x="509" y="201"/>
                    <a:pt x="503" y="205"/>
                    <a:pt x="497" y="205"/>
                  </a:cubicBezTo>
                  <a:cubicBezTo>
                    <a:pt x="492" y="205"/>
                    <a:pt x="486" y="203"/>
                    <a:pt x="484" y="198"/>
                  </a:cubicBezTo>
                  <a:cubicBezTo>
                    <a:pt x="483" y="199"/>
                    <a:pt x="482" y="199"/>
                    <a:pt x="481" y="199"/>
                  </a:cubicBezTo>
                  <a:cubicBezTo>
                    <a:pt x="475" y="199"/>
                    <a:pt x="472" y="196"/>
                    <a:pt x="465" y="196"/>
                  </a:cubicBezTo>
                  <a:cubicBezTo>
                    <a:pt x="460" y="176"/>
                    <a:pt x="418" y="186"/>
                    <a:pt x="408" y="171"/>
                  </a:cubicBezTo>
                  <a:cubicBezTo>
                    <a:pt x="415" y="163"/>
                    <a:pt x="422" y="156"/>
                    <a:pt x="414" y="143"/>
                  </a:cubicBezTo>
                  <a:cubicBezTo>
                    <a:pt x="409" y="141"/>
                    <a:pt x="404" y="140"/>
                    <a:pt x="399" y="140"/>
                  </a:cubicBezTo>
                  <a:cubicBezTo>
                    <a:pt x="391" y="140"/>
                    <a:pt x="384" y="141"/>
                    <a:pt x="377" y="143"/>
                  </a:cubicBezTo>
                  <a:cubicBezTo>
                    <a:pt x="370" y="145"/>
                    <a:pt x="363" y="147"/>
                    <a:pt x="356" y="147"/>
                  </a:cubicBezTo>
                  <a:cubicBezTo>
                    <a:pt x="355" y="147"/>
                    <a:pt x="354" y="147"/>
                    <a:pt x="352" y="147"/>
                  </a:cubicBezTo>
                  <a:cubicBezTo>
                    <a:pt x="348" y="146"/>
                    <a:pt x="344" y="143"/>
                    <a:pt x="339" y="143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0" y="143"/>
                    <a:pt x="318" y="152"/>
                    <a:pt x="306" y="155"/>
                  </a:cubicBezTo>
                  <a:cubicBezTo>
                    <a:pt x="303" y="156"/>
                    <a:pt x="298" y="155"/>
                    <a:pt x="296" y="156"/>
                  </a:cubicBezTo>
                  <a:cubicBezTo>
                    <a:pt x="292" y="157"/>
                    <a:pt x="291" y="161"/>
                    <a:pt x="287" y="161"/>
                  </a:cubicBezTo>
                  <a:cubicBezTo>
                    <a:pt x="287" y="161"/>
                    <a:pt x="286" y="162"/>
                    <a:pt x="285" y="162"/>
                  </a:cubicBezTo>
                  <a:cubicBezTo>
                    <a:pt x="281" y="162"/>
                    <a:pt x="277" y="160"/>
                    <a:pt x="270" y="160"/>
                  </a:cubicBezTo>
                  <a:cubicBezTo>
                    <a:pt x="270" y="160"/>
                    <a:pt x="269" y="160"/>
                    <a:pt x="269" y="160"/>
                  </a:cubicBezTo>
                  <a:cubicBezTo>
                    <a:pt x="267" y="160"/>
                    <a:pt x="265" y="160"/>
                    <a:pt x="263" y="160"/>
                  </a:cubicBezTo>
                  <a:cubicBezTo>
                    <a:pt x="262" y="160"/>
                    <a:pt x="260" y="160"/>
                    <a:pt x="259" y="160"/>
                  </a:cubicBezTo>
                  <a:cubicBezTo>
                    <a:pt x="255" y="160"/>
                    <a:pt x="251" y="159"/>
                    <a:pt x="248" y="157"/>
                  </a:cubicBezTo>
                  <a:cubicBezTo>
                    <a:pt x="238" y="167"/>
                    <a:pt x="227" y="177"/>
                    <a:pt x="212" y="183"/>
                  </a:cubicBezTo>
                  <a:cubicBezTo>
                    <a:pt x="210" y="189"/>
                    <a:pt x="209" y="195"/>
                    <a:pt x="208" y="201"/>
                  </a:cubicBezTo>
                  <a:cubicBezTo>
                    <a:pt x="200" y="206"/>
                    <a:pt x="198" y="215"/>
                    <a:pt x="190" y="221"/>
                  </a:cubicBezTo>
                  <a:cubicBezTo>
                    <a:pt x="185" y="224"/>
                    <a:pt x="177" y="225"/>
                    <a:pt x="173" y="228"/>
                  </a:cubicBezTo>
                  <a:cubicBezTo>
                    <a:pt x="165" y="234"/>
                    <a:pt x="160" y="245"/>
                    <a:pt x="153" y="254"/>
                  </a:cubicBezTo>
                  <a:cubicBezTo>
                    <a:pt x="146" y="263"/>
                    <a:pt x="135" y="270"/>
                    <a:pt x="131" y="278"/>
                  </a:cubicBezTo>
                  <a:cubicBezTo>
                    <a:pt x="127" y="286"/>
                    <a:pt x="133" y="290"/>
                    <a:pt x="134" y="296"/>
                  </a:cubicBezTo>
                  <a:cubicBezTo>
                    <a:pt x="140" y="318"/>
                    <a:pt x="131" y="332"/>
                    <a:pt x="128" y="351"/>
                  </a:cubicBezTo>
                  <a:cubicBezTo>
                    <a:pt x="131" y="368"/>
                    <a:pt x="146" y="375"/>
                    <a:pt x="156" y="385"/>
                  </a:cubicBezTo>
                  <a:cubicBezTo>
                    <a:pt x="165" y="393"/>
                    <a:pt x="170" y="403"/>
                    <a:pt x="176" y="411"/>
                  </a:cubicBezTo>
                  <a:cubicBezTo>
                    <a:pt x="183" y="416"/>
                    <a:pt x="194" y="415"/>
                    <a:pt x="204" y="421"/>
                  </a:cubicBezTo>
                  <a:cubicBezTo>
                    <a:pt x="209" y="424"/>
                    <a:pt x="211" y="432"/>
                    <a:pt x="219" y="433"/>
                  </a:cubicBezTo>
                  <a:cubicBezTo>
                    <a:pt x="220" y="433"/>
                    <a:pt x="220" y="433"/>
                    <a:pt x="220" y="433"/>
                  </a:cubicBezTo>
                  <a:cubicBezTo>
                    <a:pt x="227" y="433"/>
                    <a:pt x="239" y="428"/>
                    <a:pt x="247" y="427"/>
                  </a:cubicBezTo>
                  <a:cubicBezTo>
                    <a:pt x="250" y="426"/>
                    <a:pt x="254" y="426"/>
                    <a:pt x="257" y="426"/>
                  </a:cubicBezTo>
                  <a:cubicBezTo>
                    <a:pt x="263" y="426"/>
                    <a:pt x="269" y="426"/>
                    <a:pt x="275" y="427"/>
                  </a:cubicBezTo>
                  <a:cubicBezTo>
                    <a:pt x="281" y="428"/>
                    <a:pt x="287" y="428"/>
                    <a:pt x="293" y="428"/>
                  </a:cubicBezTo>
                  <a:cubicBezTo>
                    <a:pt x="303" y="428"/>
                    <a:pt x="311" y="426"/>
                    <a:pt x="314" y="418"/>
                  </a:cubicBezTo>
                  <a:cubicBezTo>
                    <a:pt x="309" y="416"/>
                    <a:pt x="304" y="415"/>
                    <a:pt x="301" y="411"/>
                  </a:cubicBezTo>
                  <a:cubicBezTo>
                    <a:pt x="306" y="402"/>
                    <a:pt x="293" y="402"/>
                    <a:pt x="291" y="395"/>
                  </a:cubicBezTo>
                  <a:cubicBezTo>
                    <a:pt x="294" y="393"/>
                    <a:pt x="296" y="393"/>
                    <a:pt x="298" y="393"/>
                  </a:cubicBezTo>
                  <a:cubicBezTo>
                    <a:pt x="308" y="393"/>
                    <a:pt x="311" y="409"/>
                    <a:pt x="316" y="415"/>
                  </a:cubicBezTo>
                  <a:cubicBezTo>
                    <a:pt x="319" y="417"/>
                    <a:pt x="323" y="417"/>
                    <a:pt x="326" y="417"/>
                  </a:cubicBezTo>
                  <a:cubicBezTo>
                    <a:pt x="328" y="417"/>
                    <a:pt x="330" y="417"/>
                    <a:pt x="332" y="417"/>
                  </a:cubicBezTo>
                  <a:cubicBezTo>
                    <a:pt x="334" y="416"/>
                    <a:pt x="336" y="416"/>
                    <a:pt x="338" y="416"/>
                  </a:cubicBezTo>
                  <a:cubicBezTo>
                    <a:pt x="341" y="416"/>
                    <a:pt x="343" y="417"/>
                    <a:pt x="346" y="417"/>
                  </a:cubicBezTo>
                  <a:cubicBezTo>
                    <a:pt x="356" y="420"/>
                    <a:pt x="357" y="430"/>
                    <a:pt x="366" y="433"/>
                  </a:cubicBezTo>
                  <a:cubicBezTo>
                    <a:pt x="370" y="432"/>
                    <a:pt x="369" y="426"/>
                    <a:pt x="373" y="425"/>
                  </a:cubicBezTo>
                  <a:cubicBezTo>
                    <a:pt x="380" y="432"/>
                    <a:pt x="392" y="428"/>
                    <a:pt x="398" y="437"/>
                  </a:cubicBezTo>
                  <a:cubicBezTo>
                    <a:pt x="407" y="450"/>
                    <a:pt x="401" y="470"/>
                    <a:pt x="393" y="482"/>
                  </a:cubicBezTo>
                  <a:cubicBezTo>
                    <a:pt x="397" y="491"/>
                    <a:pt x="406" y="495"/>
                    <a:pt x="414" y="499"/>
                  </a:cubicBezTo>
                  <a:cubicBezTo>
                    <a:pt x="708" y="499"/>
                    <a:pt x="708" y="499"/>
                    <a:pt x="708" y="499"/>
                  </a:cubicBezTo>
                  <a:cubicBezTo>
                    <a:pt x="716" y="490"/>
                    <a:pt x="727" y="482"/>
                    <a:pt x="732" y="477"/>
                  </a:cubicBezTo>
                  <a:cubicBezTo>
                    <a:pt x="738" y="471"/>
                    <a:pt x="744" y="465"/>
                    <a:pt x="750" y="460"/>
                  </a:cubicBezTo>
                  <a:cubicBezTo>
                    <a:pt x="756" y="456"/>
                    <a:pt x="763" y="454"/>
                    <a:pt x="769" y="451"/>
                  </a:cubicBezTo>
                  <a:cubicBezTo>
                    <a:pt x="791" y="437"/>
                    <a:pt x="804" y="417"/>
                    <a:pt x="814" y="396"/>
                  </a:cubicBezTo>
                  <a:cubicBezTo>
                    <a:pt x="818" y="387"/>
                    <a:pt x="824" y="379"/>
                    <a:pt x="826" y="370"/>
                  </a:cubicBezTo>
                  <a:cubicBezTo>
                    <a:pt x="823" y="369"/>
                    <a:pt x="819" y="369"/>
                    <a:pt x="815" y="369"/>
                  </a:cubicBezTo>
                  <a:cubicBezTo>
                    <a:pt x="806" y="369"/>
                    <a:pt x="796" y="371"/>
                    <a:pt x="787" y="373"/>
                  </a:cubicBezTo>
                  <a:cubicBezTo>
                    <a:pt x="777" y="375"/>
                    <a:pt x="767" y="377"/>
                    <a:pt x="756" y="377"/>
                  </a:cubicBezTo>
                  <a:cubicBezTo>
                    <a:pt x="755" y="377"/>
                    <a:pt x="754" y="377"/>
                    <a:pt x="752" y="376"/>
                  </a:cubicBezTo>
                  <a:cubicBezTo>
                    <a:pt x="749" y="374"/>
                    <a:pt x="745" y="372"/>
                    <a:pt x="742" y="369"/>
                  </a:cubicBezTo>
                  <a:cubicBezTo>
                    <a:pt x="742" y="360"/>
                    <a:pt x="737" y="355"/>
                    <a:pt x="728" y="353"/>
                  </a:cubicBezTo>
                  <a:cubicBezTo>
                    <a:pt x="721" y="342"/>
                    <a:pt x="706" y="337"/>
                    <a:pt x="700" y="325"/>
                  </a:cubicBezTo>
                  <a:cubicBezTo>
                    <a:pt x="697" y="317"/>
                    <a:pt x="691" y="314"/>
                    <a:pt x="688" y="309"/>
                  </a:cubicBezTo>
                  <a:cubicBezTo>
                    <a:pt x="683" y="301"/>
                    <a:pt x="686" y="292"/>
                    <a:pt x="681" y="283"/>
                  </a:cubicBezTo>
                  <a:cubicBezTo>
                    <a:pt x="679" y="277"/>
                    <a:pt x="669" y="274"/>
                    <a:pt x="667" y="268"/>
                  </a:cubicBezTo>
                  <a:cubicBezTo>
                    <a:pt x="665" y="267"/>
                    <a:pt x="666" y="264"/>
                    <a:pt x="666" y="262"/>
                  </a:cubicBezTo>
                  <a:cubicBezTo>
                    <a:pt x="663" y="259"/>
                    <a:pt x="660" y="256"/>
                    <a:pt x="658" y="253"/>
                  </a:cubicBezTo>
                  <a:cubicBezTo>
                    <a:pt x="654" y="236"/>
                    <a:pt x="640" y="227"/>
                    <a:pt x="634" y="211"/>
                  </a:cubicBezTo>
                  <a:cubicBezTo>
                    <a:pt x="635" y="211"/>
                    <a:pt x="636" y="211"/>
                    <a:pt x="637" y="211"/>
                  </a:cubicBezTo>
                  <a:cubicBezTo>
                    <a:pt x="645" y="211"/>
                    <a:pt x="645" y="222"/>
                    <a:pt x="653" y="223"/>
                  </a:cubicBezTo>
                  <a:cubicBezTo>
                    <a:pt x="655" y="221"/>
                    <a:pt x="652" y="213"/>
                    <a:pt x="657" y="213"/>
                  </a:cubicBezTo>
                  <a:cubicBezTo>
                    <a:pt x="658" y="213"/>
                    <a:pt x="658" y="213"/>
                    <a:pt x="658" y="213"/>
                  </a:cubicBezTo>
                  <a:cubicBezTo>
                    <a:pt x="665" y="213"/>
                    <a:pt x="662" y="223"/>
                    <a:pt x="663" y="228"/>
                  </a:cubicBezTo>
                  <a:cubicBezTo>
                    <a:pt x="669" y="239"/>
                    <a:pt x="686" y="244"/>
                    <a:pt x="684" y="260"/>
                  </a:cubicBezTo>
                  <a:cubicBezTo>
                    <a:pt x="694" y="265"/>
                    <a:pt x="701" y="271"/>
                    <a:pt x="698" y="287"/>
                  </a:cubicBezTo>
                  <a:cubicBezTo>
                    <a:pt x="703" y="292"/>
                    <a:pt x="710" y="295"/>
                    <a:pt x="716" y="301"/>
                  </a:cubicBezTo>
                  <a:cubicBezTo>
                    <a:pt x="719" y="305"/>
                    <a:pt x="719" y="309"/>
                    <a:pt x="722" y="313"/>
                  </a:cubicBezTo>
                  <a:cubicBezTo>
                    <a:pt x="726" y="319"/>
                    <a:pt x="733" y="321"/>
                    <a:pt x="735" y="326"/>
                  </a:cubicBezTo>
                  <a:cubicBezTo>
                    <a:pt x="735" y="329"/>
                    <a:pt x="733" y="332"/>
                    <a:pt x="733" y="335"/>
                  </a:cubicBezTo>
                  <a:cubicBezTo>
                    <a:pt x="734" y="336"/>
                    <a:pt x="737" y="339"/>
                    <a:pt x="738" y="342"/>
                  </a:cubicBezTo>
                  <a:cubicBezTo>
                    <a:pt x="741" y="351"/>
                    <a:pt x="745" y="358"/>
                    <a:pt x="753" y="359"/>
                  </a:cubicBezTo>
                  <a:cubicBezTo>
                    <a:pt x="754" y="359"/>
                    <a:pt x="754" y="359"/>
                    <a:pt x="754" y="359"/>
                  </a:cubicBezTo>
                  <a:cubicBezTo>
                    <a:pt x="762" y="359"/>
                    <a:pt x="768" y="351"/>
                    <a:pt x="778" y="351"/>
                  </a:cubicBezTo>
                  <a:cubicBezTo>
                    <a:pt x="778" y="351"/>
                    <a:pt x="778" y="351"/>
                    <a:pt x="778" y="351"/>
                  </a:cubicBezTo>
                  <a:cubicBezTo>
                    <a:pt x="782" y="351"/>
                    <a:pt x="785" y="351"/>
                    <a:pt x="787" y="352"/>
                  </a:cubicBezTo>
                  <a:cubicBezTo>
                    <a:pt x="790" y="353"/>
                    <a:pt x="792" y="354"/>
                    <a:pt x="794" y="354"/>
                  </a:cubicBezTo>
                  <a:cubicBezTo>
                    <a:pt x="795" y="354"/>
                    <a:pt x="795" y="354"/>
                    <a:pt x="795" y="354"/>
                  </a:cubicBezTo>
                  <a:cubicBezTo>
                    <a:pt x="801" y="353"/>
                    <a:pt x="808" y="345"/>
                    <a:pt x="815" y="342"/>
                  </a:cubicBezTo>
                  <a:cubicBezTo>
                    <a:pt x="821" y="340"/>
                    <a:pt x="828" y="340"/>
                    <a:pt x="834" y="338"/>
                  </a:cubicBezTo>
                  <a:cubicBezTo>
                    <a:pt x="839" y="336"/>
                    <a:pt x="843" y="331"/>
                    <a:pt x="848" y="329"/>
                  </a:cubicBezTo>
                  <a:cubicBezTo>
                    <a:pt x="870" y="319"/>
                    <a:pt x="884" y="317"/>
                    <a:pt x="896" y="303"/>
                  </a:cubicBezTo>
                  <a:cubicBezTo>
                    <a:pt x="897" y="299"/>
                    <a:pt x="896" y="296"/>
                    <a:pt x="895" y="293"/>
                  </a:cubicBezTo>
                  <a:cubicBezTo>
                    <a:pt x="903" y="287"/>
                    <a:pt x="911" y="282"/>
                    <a:pt x="913" y="271"/>
                  </a:cubicBezTo>
                  <a:cubicBezTo>
                    <a:pt x="907" y="264"/>
                    <a:pt x="895" y="265"/>
                    <a:pt x="887" y="261"/>
                  </a:cubicBezTo>
                  <a:cubicBezTo>
                    <a:pt x="880" y="256"/>
                    <a:pt x="883" y="250"/>
                    <a:pt x="876" y="245"/>
                  </a:cubicBezTo>
                  <a:cubicBezTo>
                    <a:pt x="865" y="247"/>
                    <a:pt x="862" y="258"/>
                    <a:pt x="851" y="260"/>
                  </a:cubicBezTo>
                  <a:cubicBezTo>
                    <a:pt x="850" y="260"/>
                    <a:pt x="849" y="260"/>
                    <a:pt x="847" y="260"/>
                  </a:cubicBezTo>
                  <a:cubicBezTo>
                    <a:pt x="845" y="260"/>
                    <a:pt x="843" y="260"/>
                    <a:pt x="840" y="259"/>
                  </a:cubicBezTo>
                  <a:cubicBezTo>
                    <a:pt x="837" y="259"/>
                    <a:pt x="835" y="259"/>
                    <a:pt x="832" y="259"/>
                  </a:cubicBezTo>
                  <a:cubicBezTo>
                    <a:pt x="831" y="259"/>
                    <a:pt x="831" y="259"/>
                    <a:pt x="830" y="259"/>
                  </a:cubicBezTo>
                  <a:cubicBezTo>
                    <a:pt x="828" y="245"/>
                    <a:pt x="789" y="227"/>
                    <a:pt x="795" y="210"/>
                  </a:cubicBezTo>
                  <a:cubicBezTo>
                    <a:pt x="797" y="205"/>
                    <a:pt x="799" y="204"/>
                    <a:pt x="802" y="204"/>
                  </a:cubicBezTo>
                  <a:cubicBezTo>
                    <a:pt x="809" y="204"/>
                    <a:pt x="817" y="215"/>
                    <a:pt x="821" y="219"/>
                  </a:cubicBezTo>
                  <a:cubicBezTo>
                    <a:pt x="832" y="231"/>
                    <a:pt x="839" y="238"/>
                    <a:pt x="858" y="242"/>
                  </a:cubicBezTo>
                  <a:cubicBezTo>
                    <a:pt x="868" y="242"/>
                    <a:pt x="872" y="236"/>
                    <a:pt x="881" y="235"/>
                  </a:cubicBezTo>
                  <a:cubicBezTo>
                    <a:pt x="882" y="237"/>
                    <a:pt x="883" y="239"/>
                    <a:pt x="883" y="242"/>
                  </a:cubicBezTo>
                  <a:cubicBezTo>
                    <a:pt x="901" y="249"/>
                    <a:pt x="928" y="250"/>
                    <a:pt x="951" y="253"/>
                  </a:cubicBezTo>
                  <a:cubicBezTo>
                    <a:pt x="955" y="249"/>
                    <a:pt x="963" y="247"/>
                    <a:pt x="973" y="247"/>
                  </a:cubicBezTo>
                  <a:cubicBezTo>
                    <a:pt x="976" y="247"/>
                    <a:pt x="978" y="247"/>
                    <a:pt x="980" y="248"/>
                  </a:cubicBezTo>
                  <a:cubicBezTo>
                    <a:pt x="984" y="252"/>
                    <a:pt x="984" y="259"/>
                    <a:pt x="988" y="262"/>
                  </a:cubicBezTo>
                  <a:cubicBezTo>
                    <a:pt x="996" y="263"/>
                    <a:pt x="1005" y="267"/>
                    <a:pt x="1013" y="268"/>
                  </a:cubicBezTo>
                  <a:cubicBezTo>
                    <a:pt x="1013" y="274"/>
                    <a:pt x="1006" y="273"/>
                    <a:pt x="1005" y="278"/>
                  </a:cubicBezTo>
                  <a:cubicBezTo>
                    <a:pt x="1012" y="281"/>
                    <a:pt x="1016" y="289"/>
                    <a:pt x="1024" y="289"/>
                  </a:cubicBezTo>
                  <a:cubicBezTo>
                    <a:pt x="1025" y="289"/>
                    <a:pt x="1025" y="289"/>
                    <a:pt x="1026" y="289"/>
                  </a:cubicBezTo>
                  <a:cubicBezTo>
                    <a:pt x="1034" y="288"/>
                    <a:pt x="1031" y="281"/>
                    <a:pt x="1037" y="276"/>
                  </a:cubicBezTo>
                  <a:cubicBezTo>
                    <a:pt x="1047" y="281"/>
                    <a:pt x="1040" y="299"/>
                    <a:pt x="1041" y="309"/>
                  </a:cubicBezTo>
                  <a:cubicBezTo>
                    <a:pt x="1047" y="314"/>
                    <a:pt x="1045" y="323"/>
                    <a:pt x="1047" y="330"/>
                  </a:cubicBezTo>
                  <a:cubicBezTo>
                    <a:pt x="1051" y="346"/>
                    <a:pt x="1069" y="365"/>
                    <a:pt x="1076" y="380"/>
                  </a:cubicBezTo>
                  <a:cubicBezTo>
                    <a:pt x="1079" y="388"/>
                    <a:pt x="1082" y="400"/>
                    <a:pt x="1091" y="400"/>
                  </a:cubicBezTo>
                  <a:cubicBezTo>
                    <a:pt x="1091" y="400"/>
                    <a:pt x="1091" y="400"/>
                    <a:pt x="1091" y="400"/>
                  </a:cubicBezTo>
                  <a:cubicBezTo>
                    <a:pt x="1097" y="400"/>
                    <a:pt x="1105" y="392"/>
                    <a:pt x="1107" y="388"/>
                  </a:cubicBezTo>
                  <a:cubicBezTo>
                    <a:pt x="1107" y="386"/>
                    <a:pt x="1106" y="383"/>
                    <a:pt x="1107" y="381"/>
                  </a:cubicBezTo>
                  <a:cubicBezTo>
                    <a:pt x="1109" y="373"/>
                    <a:pt x="1118" y="366"/>
                    <a:pt x="1119" y="359"/>
                  </a:cubicBezTo>
                  <a:cubicBezTo>
                    <a:pt x="1120" y="353"/>
                    <a:pt x="1117" y="346"/>
                    <a:pt x="1119" y="339"/>
                  </a:cubicBezTo>
                  <a:cubicBezTo>
                    <a:pt x="1142" y="320"/>
                    <a:pt x="1170" y="304"/>
                    <a:pt x="1193" y="285"/>
                  </a:cubicBezTo>
                  <a:cubicBezTo>
                    <a:pt x="1208" y="283"/>
                    <a:pt x="1219" y="278"/>
                    <a:pt x="1229" y="272"/>
                  </a:cubicBezTo>
                  <a:cubicBezTo>
                    <a:pt x="1234" y="276"/>
                    <a:pt x="1231" y="280"/>
                    <a:pt x="1235" y="285"/>
                  </a:cubicBezTo>
                  <a:cubicBezTo>
                    <a:pt x="1241" y="292"/>
                    <a:pt x="1254" y="296"/>
                    <a:pt x="1258" y="302"/>
                  </a:cubicBezTo>
                  <a:cubicBezTo>
                    <a:pt x="1258" y="0"/>
                    <a:pt x="1258" y="0"/>
                    <a:pt x="1258" y="0"/>
                  </a:cubicBezTo>
                  <a:moveTo>
                    <a:pt x="3407" y="480"/>
                  </a:moveTo>
                  <a:cubicBezTo>
                    <a:pt x="3404" y="480"/>
                    <a:pt x="3402" y="480"/>
                    <a:pt x="3400" y="478"/>
                  </a:cubicBezTo>
                  <a:cubicBezTo>
                    <a:pt x="3398" y="469"/>
                    <a:pt x="3418" y="477"/>
                    <a:pt x="3423" y="470"/>
                  </a:cubicBezTo>
                  <a:cubicBezTo>
                    <a:pt x="3425" y="475"/>
                    <a:pt x="3415" y="480"/>
                    <a:pt x="3407" y="480"/>
                  </a:cubicBezTo>
                  <a:moveTo>
                    <a:pt x="3254" y="48"/>
                  </a:moveTo>
                  <a:cubicBezTo>
                    <a:pt x="3253" y="48"/>
                    <a:pt x="3251" y="48"/>
                    <a:pt x="3250" y="48"/>
                  </a:cubicBezTo>
                  <a:cubicBezTo>
                    <a:pt x="3249" y="45"/>
                    <a:pt x="3254" y="43"/>
                    <a:pt x="3257" y="43"/>
                  </a:cubicBezTo>
                  <a:cubicBezTo>
                    <a:pt x="3260" y="43"/>
                    <a:pt x="3263" y="44"/>
                    <a:pt x="3262" y="47"/>
                  </a:cubicBezTo>
                  <a:cubicBezTo>
                    <a:pt x="3260" y="48"/>
                    <a:pt x="3257" y="48"/>
                    <a:pt x="3254" y="48"/>
                  </a:cubicBezTo>
                  <a:moveTo>
                    <a:pt x="3233" y="0"/>
                  </a:moveTo>
                  <a:cubicBezTo>
                    <a:pt x="2674" y="0"/>
                    <a:pt x="2674" y="0"/>
                    <a:pt x="2674" y="0"/>
                  </a:cubicBezTo>
                  <a:cubicBezTo>
                    <a:pt x="2682" y="5"/>
                    <a:pt x="2688" y="10"/>
                    <a:pt x="2691" y="16"/>
                  </a:cubicBezTo>
                  <a:cubicBezTo>
                    <a:pt x="2692" y="19"/>
                    <a:pt x="2695" y="28"/>
                    <a:pt x="2687" y="30"/>
                  </a:cubicBezTo>
                  <a:cubicBezTo>
                    <a:pt x="2681" y="19"/>
                    <a:pt x="2673" y="7"/>
                    <a:pt x="2661" y="0"/>
                  </a:cubicBezTo>
                  <a:cubicBezTo>
                    <a:pt x="2635" y="0"/>
                    <a:pt x="2635" y="0"/>
                    <a:pt x="2635" y="0"/>
                  </a:cubicBezTo>
                  <a:cubicBezTo>
                    <a:pt x="2639" y="3"/>
                    <a:pt x="2646" y="3"/>
                    <a:pt x="2649" y="5"/>
                  </a:cubicBezTo>
                  <a:cubicBezTo>
                    <a:pt x="2661" y="11"/>
                    <a:pt x="2670" y="20"/>
                    <a:pt x="2674" y="33"/>
                  </a:cubicBezTo>
                  <a:cubicBezTo>
                    <a:pt x="2680" y="53"/>
                    <a:pt x="2664" y="74"/>
                    <a:pt x="2669" y="97"/>
                  </a:cubicBezTo>
                  <a:cubicBezTo>
                    <a:pt x="2674" y="124"/>
                    <a:pt x="2703" y="135"/>
                    <a:pt x="2707" y="160"/>
                  </a:cubicBezTo>
                  <a:cubicBezTo>
                    <a:pt x="2720" y="163"/>
                    <a:pt x="2734" y="165"/>
                    <a:pt x="2737" y="173"/>
                  </a:cubicBezTo>
                  <a:cubicBezTo>
                    <a:pt x="2743" y="190"/>
                    <a:pt x="2757" y="205"/>
                    <a:pt x="2767" y="219"/>
                  </a:cubicBezTo>
                  <a:cubicBezTo>
                    <a:pt x="2766" y="221"/>
                    <a:pt x="2763" y="222"/>
                    <a:pt x="2763" y="224"/>
                  </a:cubicBezTo>
                  <a:cubicBezTo>
                    <a:pt x="2768" y="234"/>
                    <a:pt x="2788" y="233"/>
                    <a:pt x="2785" y="250"/>
                  </a:cubicBezTo>
                  <a:cubicBezTo>
                    <a:pt x="2797" y="256"/>
                    <a:pt x="2805" y="265"/>
                    <a:pt x="2816" y="272"/>
                  </a:cubicBezTo>
                  <a:cubicBezTo>
                    <a:pt x="2827" y="264"/>
                    <a:pt x="2811" y="256"/>
                    <a:pt x="2807" y="249"/>
                  </a:cubicBezTo>
                  <a:cubicBezTo>
                    <a:pt x="2805" y="245"/>
                    <a:pt x="2805" y="241"/>
                    <a:pt x="2804" y="238"/>
                  </a:cubicBezTo>
                  <a:cubicBezTo>
                    <a:pt x="2799" y="231"/>
                    <a:pt x="2787" y="222"/>
                    <a:pt x="2779" y="213"/>
                  </a:cubicBezTo>
                  <a:cubicBezTo>
                    <a:pt x="2772" y="205"/>
                    <a:pt x="2759" y="195"/>
                    <a:pt x="2767" y="183"/>
                  </a:cubicBezTo>
                  <a:cubicBezTo>
                    <a:pt x="2787" y="190"/>
                    <a:pt x="2780" y="207"/>
                    <a:pt x="2793" y="216"/>
                  </a:cubicBezTo>
                  <a:cubicBezTo>
                    <a:pt x="2796" y="219"/>
                    <a:pt x="2801" y="218"/>
                    <a:pt x="2804" y="221"/>
                  </a:cubicBezTo>
                  <a:cubicBezTo>
                    <a:pt x="2810" y="225"/>
                    <a:pt x="2814" y="234"/>
                    <a:pt x="2820" y="239"/>
                  </a:cubicBezTo>
                  <a:cubicBezTo>
                    <a:pt x="2832" y="250"/>
                    <a:pt x="2846" y="258"/>
                    <a:pt x="2855" y="268"/>
                  </a:cubicBezTo>
                  <a:cubicBezTo>
                    <a:pt x="2857" y="271"/>
                    <a:pt x="2861" y="278"/>
                    <a:pt x="2861" y="280"/>
                  </a:cubicBezTo>
                  <a:cubicBezTo>
                    <a:pt x="2861" y="285"/>
                    <a:pt x="2854" y="290"/>
                    <a:pt x="2855" y="294"/>
                  </a:cubicBezTo>
                  <a:cubicBezTo>
                    <a:pt x="2855" y="305"/>
                    <a:pt x="2877" y="306"/>
                    <a:pt x="2889" y="311"/>
                  </a:cubicBezTo>
                  <a:cubicBezTo>
                    <a:pt x="2900" y="315"/>
                    <a:pt x="2905" y="322"/>
                    <a:pt x="2913" y="324"/>
                  </a:cubicBezTo>
                  <a:cubicBezTo>
                    <a:pt x="2927" y="326"/>
                    <a:pt x="2944" y="329"/>
                    <a:pt x="2960" y="329"/>
                  </a:cubicBezTo>
                  <a:cubicBezTo>
                    <a:pt x="2967" y="329"/>
                    <a:pt x="2973" y="328"/>
                    <a:pt x="2980" y="327"/>
                  </a:cubicBezTo>
                  <a:cubicBezTo>
                    <a:pt x="2981" y="329"/>
                    <a:pt x="2984" y="329"/>
                    <a:pt x="2984" y="331"/>
                  </a:cubicBezTo>
                  <a:cubicBezTo>
                    <a:pt x="2984" y="339"/>
                    <a:pt x="2984" y="339"/>
                    <a:pt x="2984" y="339"/>
                  </a:cubicBezTo>
                  <a:cubicBezTo>
                    <a:pt x="2994" y="349"/>
                    <a:pt x="3014" y="350"/>
                    <a:pt x="3026" y="357"/>
                  </a:cubicBezTo>
                  <a:cubicBezTo>
                    <a:pt x="3030" y="357"/>
                    <a:pt x="3031" y="354"/>
                    <a:pt x="3036" y="354"/>
                  </a:cubicBezTo>
                  <a:cubicBezTo>
                    <a:pt x="3036" y="354"/>
                    <a:pt x="3036" y="354"/>
                    <a:pt x="3036" y="354"/>
                  </a:cubicBezTo>
                  <a:cubicBezTo>
                    <a:pt x="3043" y="359"/>
                    <a:pt x="3052" y="363"/>
                    <a:pt x="3057" y="369"/>
                  </a:cubicBezTo>
                  <a:cubicBezTo>
                    <a:pt x="3056" y="374"/>
                    <a:pt x="3052" y="377"/>
                    <a:pt x="3053" y="384"/>
                  </a:cubicBezTo>
                  <a:cubicBezTo>
                    <a:pt x="3058" y="388"/>
                    <a:pt x="3063" y="386"/>
                    <a:pt x="3070" y="388"/>
                  </a:cubicBezTo>
                  <a:cubicBezTo>
                    <a:pt x="3080" y="391"/>
                    <a:pt x="3088" y="402"/>
                    <a:pt x="3099" y="402"/>
                  </a:cubicBezTo>
                  <a:cubicBezTo>
                    <a:pt x="3101" y="402"/>
                    <a:pt x="3104" y="401"/>
                    <a:pt x="3107" y="400"/>
                  </a:cubicBezTo>
                  <a:cubicBezTo>
                    <a:pt x="3110" y="397"/>
                    <a:pt x="3110" y="392"/>
                    <a:pt x="3115" y="391"/>
                  </a:cubicBezTo>
                  <a:cubicBezTo>
                    <a:pt x="3130" y="398"/>
                    <a:pt x="3138" y="411"/>
                    <a:pt x="3135" y="432"/>
                  </a:cubicBezTo>
                  <a:cubicBezTo>
                    <a:pt x="3130" y="437"/>
                    <a:pt x="3129" y="441"/>
                    <a:pt x="3124" y="447"/>
                  </a:cubicBezTo>
                  <a:cubicBezTo>
                    <a:pt x="3117" y="455"/>
                    <a:pt x="3101" y="459"/>
                    <a:pt x="3100" y="469"/>
                  </a:cubicBezTo>
                  <a:cubicBezTo>
                    <a:pt x="3099" y="475"/>
                    <a:pt x="3105" y="482"/>
                    <a:pt x="3104" y="491"/>
                  </a:cubicBezTo>
                  <a:cubicBezTo>
                    <a:pt x="3104" y="494"/>
                    <a:pt x="3103" y="497"/>
                    <a:pt x="3102" y="499"/>
                  </a:cubicBezTo>
                  <a:cubicBezTo>
                    <a:pt x="3529" y="499"/>
                    <a:pt x="3529" y="499"/>
                    <a:pt x="3529" y="499"/>
                  </a:cubicBezTo>
                  <a:cubicBezTo>
                    <a:pt x="3514" y="491"/>
                    <a:pt x="3499" y="482"/>
                    <a:pt x="3480" y="482"/>
                  </a:cubicBezTo>
                  <a:cubicBezTo>
                    <a:pt x="3476" y="482"/>
                    <a:pt x="3472" y="482"/>
                    <a:pt x="3467" y="483"/>
                  </a:cubicBezTo>
                  <a:cubicBezTo>
                    <a:pt x="3462" y="474"/>
                    <a:pt x="3450" y="468"/>
                    <a:pt x="3436" y="468"/>
                  </a:cubicBezTo>
                  <a:cubicBezTo>
                    <a:pt x="3432" y="468"/>
                    <a:pt x="3429" y="468"/>
                    <a:pt x="3425" y="469"/>
                  </a:cubicBezTo>
                  <a:cubicBezTo>
                    <a:pt x="3425" y="466"/>
                    <a:pt x="3423" y="464"/>
                    <a:pt x="3422" y="462"/>
                  </a:cubicBezTo>
                  <a:cubicBezTo>
                    <a:pt x="3421" y="462"/>
                    <a:pt x="3420" y="462"/>
                    <a:pt x="3418" y="462"/>
                  </a:cubicBezTo>
                  <a:cubicBezTo>
                    <a:pt x="3406" y="462"/>
                    <a:pt x="3401" y="469"/>
                    <a:pt x="3391" y="471"/>
                  </a:cubicBezTo>
                  <a:cubicBezTo>
                    <a:pt x="3391" y="469"/>
                    <a:pt x="3387" y="470"/>
                    <a:pt x="3388" y="468"/>
                  </a:cubicBezTo>
                  <a:cubicBezTo>
                    <a:pt x="3389" y="458"/>
                    <a:pt x="3406" y="456"/>
                    <a:pt x="3407" y="447"/>
                  </a:cubicBezTo>
                  <a:cubicBezTo>
                    <a:pt x="3408" y="441"/>
                    <a:pt x="3401" y="438"/>
                    <a:pt x="3402" y="429"/>
                  </a:cubicBezTo>
                  <a:cubicBezTo>
                    <a:pt x="3391" y="424"/>
                    <a:pt x="3383" y="411"/>
                    <a:pt x="3366" y="410"/>
                  </a:cubicBezTo>
                  <a:cubicBezTo>
                    <a:pt x="3365" y="410"/>
                    <a:pt x="3364" y="410"/>
                    <a:pt x="3363" y="410"/>
                  </a:cubicBezTo>
                  <a:cubicBezTo>
                    <a:pt x="3360" y="410"/>
                    <a:pt x="3357" y="410"/>
                    <a:pt x="3354" y="410"/>
                  </a:cubicBezTo>
                  <a:cubicBezTo>
                    <a:pt x="3351" y="411"/>
                    <a:pt x="3348" y="411"/>
                    <a:pt x="3345" y="411"/>
                  </a:cubicBezTo>
                  <a:cubicBezTo>
                    <a:pt x="3343" y="411"/>
                    <a:pt x="3342" y="411"/>
                    <a:pt x="3340" y="411"/>
                  </a:cubicBezTo>
                  <a:cubicBezTo>
                    <a:pt x="3332" y="409"/>
                    <a:pt x="3330" y="403"/>
                    <a:pt x="3322" y="402"/>
                  </a:cubicBezTo>
                  <a:cubicBezTo>
                    <a:pt x="3323" y="391"/>
                    <a:pt x="3306" y="394"/>
                    <a:pt x="3300" y="388"/>
                  </a:cubicBezTo>
                  <a:cubicBezTo>
                    <a:pt x="3300" y="378"/>
                    <a:pt x="3300" y="378"/>
                    <a:pt x="3300" y="378"/>
                  </a:cubicBezTo>
                  <a:cubicBezTo>
                    <a:pt x="3291" y="375"/>
                    <a:pt x="3283" y="370"/>
                    <a:pt x="3272" y="367"/>
                  </a:cubicBezTo>
                  <a:cubicBezTo>
                    <a:pt x="3268" y="368"/>
                    <a:pt x="3269" y="373"/>
                    <a:pt x="3265" y="374"/>
                  </a:cubicBezTo>
                  <a:cubicBezTo>
                    <a:pt x="3261" y="374"/>
                    <a:pt x="3258" y="375"/>
                    <a:pt x="3255" y="375"/>
                  </a:cubicBezTo>
                  <a:cubicBezTo>
                    <a:pt x="3247" y="375"/>
                    <a:pt x="3238" y="372"/>
                    <a:pt x="3230" y="369"/>
                  </a:cubicBezTo>
                  <a:cubicBezTo>
                    <a:pt x="3222" y="366"/>
                    <a:pt x="3215" y="364"/>
                    <a:pt x="3209" y="364"/>
                  </a:cubicBezTo>
                  <a:cubicBezTo>
                    <a:pt x="3205" y="364"/>
                    <a:pt x="3200" y="365"/>
                    <a:pt x="3197" y="371"/>
                  </a:cubicBezTo>
                  <a:cubicBezTo>
                    <a:pt x="3200" y="374"/>
                    <a:pt x="3203" y="384"/>
                    <a:pt x="3196" y="386"/>
                  </a:cubicBezTo>
                  <a:cubicBezTo>
                    <a:pt x="3180" y="378"/>
                    <a:pt x="3205" y="366"/>
                    <a:pt x="3194" y="355"/>
                  </a:cubicBezTo>
                  <a:cubicBezTo>
                    <a:pt x="3179" y="359"/>
                    <a:pt x="3169" y="366"/>
                    <a:pt x="3155" y="370"/>
                  </a:cubicBezTo>
                  <a:cubicBezTo>
                    <a:pt x="3158" y="385"/>
                    <a:pt x="3145" y="386"/>
                    <a:pt x="3135" y="390"/>
                  </a:cubicBezTo>
                  <a:cubicBezTo>
                    <a:pt x="3130" y="384"/>
                    <a:pt x="3122" y="381"/>
                    <a:pt x="3114" y="381"/>
                  </a:cubicBezTo>
                  <a:cubicBezTo>
                    <a:pt x="3108" y="381"/>
                    <a:pt x="3102" y="382"/>
                    <a:pt x="3096" y="386"/>
                  </a:cubicBezTo>
                  <a:cubicBezTo>
                    <a:pt x="3091" y="379"/>
                    <a:pt x="3078" y="374"/>
                    <a:pt x="3076" y="365"/>
                  </a:cubicBezTo>
                  <a:cubicBezTo>
                    <a:pt x="3074" y="355"/>
                    <a:pt x="3084" y="343"/>
                    <a:pt x="3081" y="334"/>
                  </a:cubicBezTo>
                  <a:cubicBezTo>
                    <a:pt x="3080" y="332"/>
                    <a:pt x="3077" y="329"/>
                    <a:pt x="3075" y="327"/>
                  </a:cubicBezTo>
                  <a:cubicBezTo>
                    <a:pt x="3071" y="325"/>
                    <a:pt x="3067" y="324"/>
                    <a:pt x="3063" y="324"/>
                  </a:cubicBezTo>
                  <a:cubicBezTo>
                    <a:pt x="3058" y="324"/>
                    <a:pt x="3054" y="325"/>
                    <a:pt x="3049" y="327"/>
                  </a:cubicBezTo>
                  <a:cubicBezTo>
                    <a:pt x="3044" y="328"/>
                    <a:pt x="3039" y="329"/>
                    <a:pt x="3034" y="329"/>
                  </a:cubicBezTo>
                  <a:cubicBezTo>
                    <a:pt x="3029" y="329"/>
                    <a:pt x="3025" y="328"/>
                    <a:pt x="3020" y="325"/>
                  </a:cubicBezTo>
                  <a:cubicBezTo>
                    <a:pt x="3021" y="321"/>
                    <a:pt x="3026" y="320"/>
                    <a:pt x="3030" y="318"/>
                  </a:cubicBezTo>
                  <a:cubicBezTo>
                    <a:pt x="3024" y="310"/>
                    <a:pt x="3037" y="307"/>
                    <a:pt x="3041" y="300"/>
                  </a:cubicBezTo>
                  <a:cubicBezTo>
                    <a:pt x="3042" y="298"/>
                    <a:pt x="3040" y="295"/>
                    <a:pt x="3041" y="293"/>
                  </a:cubicBezTo>
                  <a:cubicBezTo>
                    <a:pt x="3042" y="287"/>
                    <a:pt x="3053" y="280"/>
                    <a:pt x="3044" y="274"/>
                  </a:cubicBezTo>
                  <a:cubicBezTo>
                    <a:pt x="3025" y="275"/>
                    <a:pt x="3012" y="277"/>
                    <a:pt x="3004" y="287"/>
                  </a:cubicBezTo>
                  <a:cubicBezTo>
                    <a:pt x="3000" y="293"/>
                    <a:pt x="3001" y="299"/>
                    <a:pt x="2994" y="302"/>
                  </a:cubicBezTo>
                  <a:cubicBezTo>
                    <a:pt x="2990" y="304"/>
                    <a:pt x="2985" y="305"/>
                    <a:pt x="2980" y="305"/>
                  </a:cubicBezTo>
                  <a:cubicBezTo>
                    <a:pt x="2978" y="305"/>
                    <a:pt x="2977" y="305"/>
                    <a:pt x="2975" y="305"/>
                  </a:cubicBezTo>
                  <a:cubicBezTo>
                    <a:pt x="2974" y="305"/>
                    <a:pt x="2972" y="305"/>
                    <a:pt x="2971" y="305"/>
                  </a:cubicBezTo>
                  <a:cubicBezTo>
                    <a:pt x="2967" y="305"/>
                    <a:pt x="2964" y="305"/>
                    <a:pt x="2960" y="305"/>
                  </a:cubicBezTo>
                  <a:cubicBezTo>
                    <a:pt x="2949" y="299"/>
                    <a:pt x="2938" y="280"/>
                    <a:pt x="2936" y="266"/>
                  </a:cubicBezTo>
                  <a:cubicBezTo>
                    <a:pt x="2934" y="253"/>
                    <a:pt x="2942" y="250"/>
                    <a:pt x="2942" y="242"/>
                  </a:cubicBezTo>
                  <a:cubicBezTo>
                    <a:pt x="2943" y="234"/>
                    <a:pt x="2933" y="227"/>
                    <a:pt x="2933" y="220"/>
                  </a:cubicBezTo>
                  <a:cubicBezTo>
                    <a:pt x="2938" y="214"/>
                    <a:pt x="2947" y="217"/>
                    <a:pt x="2954" y="213"/>
                  </a:cubicBezTo>
                  <a:cubicBezTo>
                    <a:pt x="2960" y="211"/>
                    <a:pt x="2962" y="206"/>
                    <a:pt x="2968" y="205"/>
                  </a:cubicBezTo>
                  <a:cubicBezTo>
                    <a:pt x="2971" y="204"/>
                    <a:pt x="2974" y="204"/>
                    <a:pt x="2977" y="204"/>
                  </a:cubicBezTo>
                  <a:cubicBezTo>
                    <a:pt x="2983" y="204"/>
                    <a:pt x="2989" y="205"/>
                    <a:pt x="2995" y="206"/>
                  </a:cubicBezTo>
                  <a:cubicBezTo>
                    <a:pt x="3001" y="207"/>
                    <a:pt x="3007" y="208"/>
                    <a:pt x="3013" y="208"/>
                  </a:cubicBezTo>
                  <a:cubicBezTo>
                    <a:pt x="3016" y="208"/>
                    <a:pt x="3018" y="208"/>
                    <a:pt x="3021" y="208"/>
                  </a:cubicBezTo>
                  <a:cubicBezTo>
                    <a:pt x="3023" y="202"/>
                    <a:pt x="3013" y="200"/>
                    <a:pt x="3010" y="197"/>
                  </a:cubicBezTo>
                  <a:cubicBezTo>
                    <a:pt x="3013" y="196"/>
                    <a:pt x="3016" y="195"/>
                    <a:pt x="3018" y="195"/>
                  </a:cubicBezTo>
                  <a:cubicBezTo>
                    <a:pt x="3022" y="195"/>
                    <a:pt x="3025" y="196"/>
                    <a:pt x="3029" y="197"/>
                  </a:cubicBezTo>
                  <a:cubicBezTo>
                    <a:pt x="3032" y="197"/>
                    <a:pt x="3035" y="198"/>
                    <a:pt x="3039" y="198"/>
                  </a:cubicBezTo>
                  <a:cubicBezTo>
                    <a:pt x="3042" y="198"/>
                    <a:pt x="3045" y="197"/>
                    <a:pt x="3049" y="196"/>
                  </a:cubicBezTo>
                  <a:cubicBezTo>
                    <a:pt x="3054" y="198"/>
                    <a:pt x="3056" y="203"/>
                    <a:pt x="3063" y="204"/>
                  </a:cubicBezTo>
                  <a:cubicBezTo>
                    <a:pt x="3063" y="204"/>
                    <a:pt x="3063" y="204"/>
                    <a:pt x="3063" y="204"/>
                  </a:cubicBezTo>
                  <a:cubicBezTo>
                    <a:pt x="3065" y="204"/>
                    <a:pt x="3067" y="203"/>
                    <a:pt x="3068" y="202"/>
                  </a:cubicBezTo>
                  <a:cubicBezTo>
                    <a:pt x="3069" y="201"/>
                    <a:pt x="3070" y="200"/>
                    <a:pt x="3073" y="200"/>
                  </a:cubicBezTo>
                  <a:cubicBezTo>
                    <a:pt x="3073" y="200"/>
                    <a:pt x="3073" y="200"/>
                    <a:pt x="3074" y="200"/>
                  </a:cubicBezTo>
                  <a:cubicBezTo>
                    <a:pt x="3085" y="204"/>
                    <a:pt x="3080" y="212"/>
                    <a:pt x="3082" y="221"/>
                  </a:cubicBezTo>
                  <a:cubicBezTo>
                    <a:pt x="3082" y="223"/>
                    <a:pt x="3086" y="227"/>
                    <a:pt x="3088" y="230"/>
                  </a:cubicBezTo>
                  <a:cubicBezTo>
                    <a:pt x="3090" y="233"/>
                    <a:pt x="3092" y="238"/>
                    <a:pt x="3094" y="240"/>
                  </a:cubicBezTo>
                  <a:cubicBezTo>
                    <a:pt x="3097" y="243"/>
                    <a:pt x="3100" y="245"/>
                    <a:pt x="3103" y="245"/>
                  </a:cubicBezTo>
                  <a:cubicBezTo>
                    <a:pt x="3108" y="245"/>
                    <a:pt x="3112" y="239"/>
                    <a:pt x="3111" y="229"/>
                  </a:cubicBezTo>
                  <a:cubicBezTo>
                    <a:pt x="3109" y="220"/>
                    <a:pt x="3096" y="199"/>
                    <a:pt x="3097" y="191"/>
                  </a:cubicBezTo>
                  <a:cubicBezTo>
                    <a:pt x="3099" y="180"/>
                    <a:pt x="3115" y="172"/>
                    <a:pt x="3123" y="167"/>
                  </a:cubicBezTo>
                  <a:cubicBezTo>
                    <a:pt x="3130" y="163"/>
                    <a:pt x="3134" y="156"/>
                    <a:pt x="3145" y="153"/>
                  </a:cubicBezTo>
                  <a:cubicBezTo>
                    <a:pt x="3144" y="143"/>
                    <a:pt x="3149" y="139"/>
                    <a:pt x="3150" y="131"/>
                  </a:cubicBezTo>
                  <a:cubicBezTo>
                    <a:pt x="3142" y="125"/>
                    <a:pt x="3147" y="114"/>
                    <a:pt x="3152" y="107"/>
                  </a:cubicBezTo>
                  <a:cubicBezTo>
                    <a:pt x="3152" y="107"/>
                    <a:pt x="3152" y="107"/>
                    <a:pt x="3152" y="107"/>
                  </a:cubicBezTo>
                  <a:cubicBezTo>
                    <a:pt x="3153" y="107"/>
                    <a:pt x="3154" y="106"/>
                    <a:pt x="3155" y="106"/>
                  </a:cubicBezTo>
                  <a:cubicBezTo>
                    <a:pt x="3156" y="106"/>
                    <a:pt x="3157" y="106"/>
                    <a:pt x="3159" y="106"/>
                  </a:cubicBezTo>
                  <a:cubicBezTo>
                    <a:pt x="3159" y="106"/>
                    <a:pt x="3160" y="106"/>
                    <a:pt x="3160" y="106"/>
                  </a:cubicBezTo>
                  <a:cubicBezTo>
                    <a:pt x="3166" y="97"/>
                    <a:pt x="3177" y="90"/>
                    <a:pt x="3190" y="88"/>
                  </a:cubicBezTo>
                  <a:cubicBezTo>
                    <a:pt x="3191" y="88"/>
                    <a:pt x="3192" y="88"/>
                    <a:pt x="3193" y="88"/>
                  </a:cubicBezTo>
                  <a:cubicBezTo>
                    <a:pt x="3195" y="88"/>
                    <a:pt x="3196" y="88"/>
                    <a:pt x="3198" y="88"/>
                  </a:cubicBezTo>
                  <a:cubicBezTo>
                    <a:pt x="3199" y="88"/>
                    <a:pt x="3200" y="88"/>
                    <a:pt x="3202" y="88"/>
                  </a:cubicBezTo>
                  <a:cubicBezTo>
                    <a:pt x="3206" y="88"/>
                    <a:pt x="3209" y="88"/>
                    <a:pt x="3211" y="84"/>
                  </a:cubicBezTo>
                  <a:cubicBezTo>
                    <a:pt x="3211" y="78"/>
                    <a:pt x="3202" y="79"/>
                    <a:pt x="3201" y="74"/>
                  </a:cubicBezTo>
                  <a:cubicBezTo>
                    <a:pt x="3205" y="67"/>
                    <a:pt x="3211" y="59"/>
                    <a:pt x="3221" y="57"/>
                  </a:cubicBezTo>
                  <a:cubicBezTo>
                    <a:pt x="3223" y="56"/>
                    <a:pt x="3224" y="56"/>
                    <a:pt x="3226" y="56"/>
                  </a:cubicBezTo>
                  <a:cubicBezTo>
                    <a:pt x="3226" y="56"/>
                    <a:pt x="3227" y="56"/>
                    <a:pt x="3227" y="56"/>
                  </a:cubicBezTo>
                  <a:cubicBezTo>
                    <a:pt x="3227" y="56"/>
                    <a:pt x="3227" y="56"/>
                    <a:pt x="3227" y="56"/>
                  </a:cubicBezTo>
                  <a:cubicBezTo>
                    <a:pt x="3229" y="56"/>
                    <a:pt x="3231" y="56"/>
                    <a:pt x="3232" y="56"/>
                  </a:cubicBezTo>
                  <a:cubicBezTo>
                    <a:pt x="3238" y="54"/>
                    <a:pt x="3241" y="50"/>
                    <a:pt x="3246" y="50"/>
                  </a:cubicBezTo>
                  <a:cubicBezTo>
                    <a:pt x="3246" y="50"/>
                    <a:pt x="3247" y="50"/>
                    <a:pt x="3248" y="50"/>
                  </a:cubicBezTo>
                  <a:cubicBezTo>
                    <a:pt x="3246" y="54"/>
                    <a:pt x="3245" y="57"/>
                    <a:pt x="3244" y="60"/>
                  </a:cubicBezTo>
                  <a:cubicBezTo>
                    <a:pt x="3248" y="64"/>
                    <a:pt x="3249" y="70"/>
                    <a:pt x="3257" y="71"/>
                  </a:cubicBezTo>
                  <a:cubicBezTo>
                    <a:pt x="3264" y="67"/>
                    <a:pt x="3264" y="57"/>
                    <a:pt x="3272" y="54"/>
                  </a:cubicBezTo>
                  <a:cubicBezTo>
                    <a:pt x="3273" y="54"/>
                    <a:pt x="3274" y="54"/>
                    <a:pt x="3275" y="54"/>
                  </a:cubicBezTo>
                  <a:cubicBezTo>
                    <a:pt x="3287" y="54"/>
                    <a:pt x="3294" y="50"/>
                    <a:pt x="3299" y="45"/>
                  </a:cubicBezTo>
                  <a:cubicBezTo>
                    <a:pt x="3308" y="45"/>
                    <a:pt x="3318" y="41"/>
                    <a:pt x="3316" y="34"/>
                  </a:cubicBezTo>
                  <a:cubicBezTo>
                    <a:pt x="3310" y="33"/>
                    <a:pt x="3302" y="30"/>
                    <a:pt x="3297" y="30"/>
                  </a:cubicBezTo>
                  <a:cubicBezTo>
                    <a:pt x="3293" y="32"/>
                    <a:pt x="3294" y="38"/>
                    <a:pt x="3291" y="41"/>
                  </a:cubicBezTo>
                  <a:cubicBezTo>
                    <a:pt x="3290" y="41"/>
                    <a:pt x="3289" y="41"/>
                    <a:pt x="3288" y="41"/>
                  </a:cubicBezTo>
                  <a:cubicBezTo>
                    <a:pt x="3273" y="41"/>
                    <a:pt x="3259" y="34"/>
                    <a:pt x="3257" y="21"/>
                  </a:cubicBezTo>
                  <a:cubicBezTo>
                    <a:pt x="3256" y="21"/>
                    <a:pt x="3255" y="21"/>
                    <a:pt x="3254" y="21"/>
                  </a:cubicBezTo>
                  <a:cubicBezTo>
                    <a:pt x="3254" y="21"/>
                    <a:pt x="3253" y="21"/>
                    <a:pt x="3252" y="21"/>
                  </a:cubicBezTo>
                  <a:cubicBezTo>
                    <a:pt x="3252" y="21"/>
                    <a:pt x="3251" y="21"/>
                    <a:pt x="3250" y="21"/>
                  </a:cubicBezTo>
                  <a:cubicBezTo>
                    <a:pt x="3249" y="21"/>
                    <a:pt x="3248" y="21"/>
                    <a:pt x="3248" y="19"/>
                  </a:cubicBezTo>
                  <a:cubicBezTo>
                    <a:pt x="3250" y="11"/>
                    <a:pt x="3267" y="18"/>
                    <a:pt x="3267" y="7"/>
                  </a:cubicBezTo>
                  <a:cubicBezTo>
                    <a:pt x="3263" y="4"/>
                    <a:pt x="3258" y="4"/>
                    <a:pt x="3254" y="4"/>
                  </a:cubicBezTo>
                  <a:cubicBezTo>
                    <a:pt x="3243" y="4"/>
                    <a:pt x="3231" y="11"/>
                    <a:pt x="3224" y="16"/>
                  </a:cubicBezTo>
                  <a:cubicBezTo>
                    <a:pt x="3212" y="24"/>
                    <a:pt x="3202" y="36"/>
                    <a:pt x="3188" y="36"/>
                  </a:cubicBezTo>
                  <a:cubicBezTo>
                    <a:pt x="3187" y="36"/>
                    <a:pt x="3187" y="36"/>
                    <a:pt x="3186" y="36"/>
                  </a:cubicBezTo>
                  <a:cubicBezTo>
                    <a:pt x="3186" y="28"/>
                    <a:pt x="3196" y="28"/>
                    <a:pt x="3203" y="25"/>
                  </a:cubicBezTo>
                  <a:cubicBezTo>
                    <a:pt x="3212" y="16"/>
                    <a:pt x="3223" y="8"/>
                    <a:pt x="32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1" name="组合 350"/>
          <p:cNvGrpSpPr/>
          <p:nvPr/>
        </p:nvGrpSpPr>
        <p:grpSpPr>
          <a:xfrm>
            <a:off x="3073251" y="1804718"/>
            <a:ext cx="359990" cy="359990"/>
            <a:chOff x="2387600" y="2311381"/>
            <a:chExt cx="1219603" cy="1219603"/>
          </a:xfrm>
        </p:grpSpPr>
        <p:sp>
          <p:nvSpPr>
            <p:cNvPr id="352" name="泪滴形 351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3" name="椭圆 352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FFB850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4" name="TextBox 353"/>
          <p:cNvSpPr txBox="1"/>
          <p:nvPr/>
        </p:nvSpPr>
        <p:spPr>
          <a:xfrm>
            <a:off x="3442380" y="1762836"/>
            <a:ext cx="3450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诚信铸就品质</a:t>
            </a:r>
            <a:endParaRPr lang="en-US" altLang="zh-CN" sz="2800" b="1" dirty="0" smtClean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 smtClean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创新引领未来。</a:t>
            </a:r>
            <a:endParaRPr lang="zh-CN" altLang="en-US" sz="2800" b="1" dirty="0">
              <a:solidFill>
                <a:srgbClr val="FFB8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5" name="组合 354"/>
          <p:cNvGrpSpPr/>
          <p:nvPr/>
        </p:nvGrpSpPr>
        <p:grpSpPr>
          <a:xfrm>
            <a:off x="5200246" y="2976591"/>
            <a:ext cx="359990" cy="359990"/>
            <a:chOff x="2387600" y="2311381"/>
            <a:chExt cx="1219603" cy="1219603"/>
          </a:xfrm>
        </p:grpSpPr>
        <p:sp>
          <p:nvSpPr>
            <p:cNvPr id="356" name="泪滴形 355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7" name="椭圆 356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F8353D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8" name="TextBox 357"/>
          <p:cNvSpPr txBox="1"/>
          <p:nvPr/>
        </p:nvSpPr>
        <p:spPr>
          <a:xfrm>
            <a:off x="5569375" y="2934709"/>
            <a:ext cx="32673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机会只留给</a:t>
            </a:r>
            <a:endParaRPr lang="en-US" altLang="zh-CN" sz="2800" b="1" dirty="0" smtClean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有准备的人。</a:t>
            </a:r>
            <a:endParaRPr lang="zh-CN" altLang="en-US" sz="28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9" name="组合 358"/>
          <p:cNvGrpSpPr/>
          <p:nvPr/>
        </p:nvGrpSpPr>
        <p:grpSpPr>
          <a:xfrm>
            <a:off x="6712414" y="1752455"/>
            <a:ext cx="359990" cy="359990"/>
            <a:chOff x="2387600" y="2311381"/>
            <a:chExt cx="1219603" cy="1219603"/>
          </a:xfrm>
        </p:grpSpPr>
        <p:sp>
          <p:nvSpPr>
            <p:cNvPr id="360" name="泪滴形 359"/>
            <p:cNvSpPr/>
            <p:nvPr/>
          </p:nvSpPr>
          <p:spPr>
            <a:xfrm rot="18900000" flipH="1" flipV="1">
              <a:off x="2387600" y="2311381"/>
              <a:ext cx="1219603" cy="1219603"/>
            </a:xfrm>
            <a:prstGeom prst="teardrop">
              <a:avLst/>
            </a:prstGeom>
            <a:gradFill flip="none" rotWithShape="0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ln w="127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0000"/>
                    </a:schemeClr>
                  </a:gs>
                </a:gsLst>
                <a:lin ang="13500000" scaled="0"/>
                <a:tileRect/>
              </a:gradFill>
            </a:ln>
            <a:effectLst>
              <a:outerShdw blurRad="177800" dist="889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1" name="椭圆 360"/>
            <p:cNvSpPr/>
            <p:nvPr/>
          </p:nvSpPr>
          <p:spPr>
            <a:xfrm>
              <a:off x="2565783" y="2489564"/>
              <a:ext cx="863236" cy="863236"/>
            </a:xfrm>
            <a:prstGeom prst="ellipse">
              <a:avLst/>
            </a:prstGeom>
            <a:solidFill>
              <a:srgbClr val="01ACBE"/>
            </a:solidFill>
            <a:ln w="9525">
              <a:gradFill flip="none" rotWithShape="1">
                <a:gsLst>
                  <a:gs pos="0">
                    <a:schemeClr val="bg1">
                      <a:lumMod val="7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50800" dist="254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2" name="TextBox 361"/>
          <p:cNvSpPr txBox="1"/>
          <p:nvPr/>
        </p:nvSpPr>
        <p:spPr>
          <a:xfrm>
            <a:off x="7081543" y="1710573"/>
            <a:ext cx="326451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时机不待人</a:t>
            </a:r>
            <a:endParaRPr lang="en-US" altLang="zh-CN" sz="2800" b="1" dirty="0" smtClean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机遇不等人。</a:t>
            </a:r>
            <a:endParaRPr lang="zh-CN" altLang="en-US" sz="2800" b="1" dirty="0">
              <a:solidFill>
                <a:srgbClr val="01ACB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3" name="文本框 9"/>
          <p:cNvSpPr txBox="1"/>
          <p:nvPr/>
        </p:nvSpPr>
        <p:spPr>
          <a:xfrm>
            <a:off x="1921123" y="3812016"/>
            <a:ext cx="8254030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6600" b="1" dirty="0" smtClean="0">
                <a:solidFill>
                  <a:schemeClr val="bg1">
                    <a:lumMod val="75000"/>
                  </a:schemeClr>
                </a:solidFill>
                <a:latin typeface="Impact MT Std" pitchFamily="34" charset="0"/>
              </a:rPr>
              <a:t>CHERISH THE TIME</a:t>
            </a:r>
            <a:endParaRPr lang="en-US" altLang="zh-CN" sz="6600" b="1" dirty="0" smtClean="0">
              <a:solidFill>
                <a:schemeClr val="bg1">
                  <a:lumMod val="7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5183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75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54" grpId="0"/>
      <p:bldP spid="358" grpId="0"/>
      <p:bldP spid="362" grpId="0"/>
      <p:bldP spid="36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72778" y="2085345"/>
            <a:ext cx="2763946" cy="3446339"/>
            <a:chOff x="3295850" y="1908877"/>
            <a:chExt cx="3738030" cy="4660916"/>
          </a:xfrm>
        </p:grpSpPr>
        <p:sp>
          <p:nvSpPr>
            <p:cNvPr id="3" name="圆角矩形 2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3000">
                  <a:srgbClr val="6C6C6C">
                    <a:alpha val="42000"/>
                  </a:srgbClr>
                </a:gs>
                <a:gs pos="0">
                  <a:schemeClr val="tx1">
                    <a:alpha val="54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5400">
              <a:noFill/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圆角矩形 6"/>
          <p:cNvSpPr/>
          <p:nvPr/>
        </p:nvSpPr>
        <p:spPr>
          <a:xfrm>
            <a:off x="4535182" y="2625703"/>
            <a:ext cx="5193268" cy="1001440"/>
          </a:xfrm>
          <a:prstGeom prst="roundRect">
            <a:avLst>
              <a:gd name="adj" fmla="val 9976"/>
            </a:avLst>
          </a:prstGeom>
          <a:solidFill>
            <a:schemeClr val="accent5">
              <a:lumMod val="75000"/>
            </a:schemeClr>
          </a:solidFill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4628900" y="3044179"/>
            <a:ext cx="158010" cy="158012"/>
            <a:chOff x="4486616" y="3001075"/>
            <a:chExt cx="274695" cy="274699"/>
          </a:xfrm>
        </p:grpSpPr>
        <p:sp>
          <p:nvSpPr>
            <p:cNvPr id="9" name="椭圆 8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7030A0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229561" y="3044179"/>
            <a:ext cx="158010" cy="158012"/>
            <a:chOff x="4486616" y="3001075"/>
            <a:chExt cx="274695" cy="274699"/>
          </a:xfrm>
        </p:grpSpPr>
        <p:sp>
          <p:nvSpPr>
            <p:cNvPr id="12" name="椭圆 11"/>
            <p:cNvSpPr/>
            <p:nvPr/>
          </p:nvSpPr>
          <p:spPr>
            <a:xfrm rot="16200000">
              <a:off x="4486614" y="3001077"/>
              <a:ext cx="274699" cy="274695"/>
            </a:xfrm>
            <a:prstGeom prst="ellipse">
              <a:avLst/>
            </a:prstGeom>
            <a:gradFill>
              <a:gsLst>
                <a:gs pos="75000">
                  <a:schemeClr val="bg1">
                    <a:lumMod val="95000"/>
                  </a:schemeClr>
                </a:gs>
                <a:gs pos="55000">
                  <a:schemeClr val="bg1">
                    <a:lumMod val="65000"/>
                  </a:schemeClr>
                </a:gs>
                <a:gs pos="35000">
                  <a:schemeClr val="bg1">
                    <a:lumMod val="95000"/>
                  </a:schemeClr>
                </a:gs>
                <a:gs pos="17000">
                  <a:schemeClr val="bg1">
                    <a:lumMod val="65000"/>
                  </a:schemeClr>
                </a:gs>
                <a:gs pos="0">
                  <a:schemeClr val="bg1"/>
                </a:gs>
                <a:gs pos="10000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127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 rot="16200000">
              <a:off x="4511585" y="3026055"/>
              <a:ext cx="224753" cy="224751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innerShdw blurRad="127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18304" y="3089060"/>
            <a:ext cx="384317" cy="61430"/>
            <a:chOff x="4318304" y="3089060"/>
            <a:chExt cx="384317" cy="61430"/>
          </a:xfrm>
        </p:grpSpPr>
        <p:sp>
          <p:nvSpPr>
            <p:cNvPr id="15" name="圆角矩形 14"/>
            <p:cNvSpPr/>
            <p:nvPr/>
          </p:nvSpPr>
          <p:spPr>
            <a:xfrm rot="16200000">
              <a:off x="4499257" y="2947128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圆角矩形 15"/>
            <p:cNvSpPr/>
            <p:nvPr/>
          </p:nvSpPr>
          <p:spPr>
            <a:xfrm rot="16200000">
              <a:off x="4499258" y="2908107"/>
              <a:ext cx="22409" cy="384316"/>
            </a:xfrm>
            <a:prstGeom prst="roundRect">
              <a:avLst>
                <a:gd name="adj" fmla="val 50000"/>
              </a:avLst>
            </a:prstGeom>
            <a:gradFill>
              <a:gsLst>
                <a:gs pos="74000">
                  <a:schemeClr val="bg1"/>
                </a:gs>
                <a:gs pos="52000">
                  <a:schemeClr val="bg1">
                    <a:lumMod val="85000"/>
                  </a:schemeClr>
                </a:gs>
                <a:gs pos="23000">
                  <a:schemeClr val="bg1">
                    <a:lumMod val="65000"/>
                  </a:schemeClr>
                </a:gs>
                <a:gs pos="0">
                  <a:schemeClr val="bg1">
                    <a:lumMod val="50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5400000" scaled="1"/>
            </a:gradFill>
            <a:ln w="9525">
              <a:gradFill flip="none" rotWithShape="1">
                <a:gsLst>
                  <a:gs pos="0">
                    <a:schemeClr val="bg1">
                      <a:lumMod val="65000"/>
                    </a:schemeClr>
                  </a:gs>
                  <a:gs pos="44000">
                    <a:schemeClr val="bg1">
                      <a:lumMod val="75000"/>
                    </a:schemeClr>
                  </a:gs>
                  <a:gs pos="78000">
                    <a:schemeClr val="bg1"/>
                  </a:gs>
                  <a:gs pos="61000">
                    <a:schemeClr val="bg1">
                      <a:lumMod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5400000" scaled="0"/>
                <a:tileRect/>
              </a:gradFill>
            </a:ln>
            <a:effectLst>
              <a:outerShdw blurRad="254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7" name="文本框 40"/>
          <p:cNvSpPr txBox="1"/>
          <p:nvPr/>
        </p:nvSpPr>
        <p:spPr>
          <a:xfrm>
            <a:off x="5615378" y="2820062"/>
            <a:ext cx="3506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财务与融资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030931" y="2884106"/>
            <a:ext cx="601529" cy="562742"/>
            <a:chOff x="5030931" y="2884106"/>
            <a:chExt cx="601529" cy="562742"/>
          </a:xfrm>
        </p:grpSpPr>
        <p:sp>
          <p:nvSpPr>
            <p:cNvPr id="28" name="椭圆 27"/>
            <p:cNvSpPr/>
            <p:nvPr/>
          </p:nvSpPr>
          <p:spPr>
            <a:xfrm>
              <a:off x="5055353" y="2884106"/>
              <a:ext cx="562742" cy="56274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</a:endParaRPr>
            </a:p>
          </p:txBody>
        </p:sp>
        <p:sp>
          <p:nvSpPr>
            <p:cNvPr id="29" name="文本框 58"/>
            <p:cNvSpPr txBox="1"/>
            <p:nvPr/>
          </p:nvSpPr>
          <p:spPr>
            <a:xfrm>
              <a:off x="5030931" y="2902999"/>
              <a:ext cx="60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accent5">
                      <a:lumMod val="75000"/>
                    </a:schemeClr>
                  </a:solidFill>
                  <a:latin typeface="Impact MT Std" pitchFamily="34" charset="0"/>
                </a:rPr>
                <a:t>05</a:t>
              </a:r>
              <a:endParaRPr lang="zh-CN" altLang="en-US" sz="2800" dirty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</a:endParaRPr>
            </a:p>
          </p:txBody>
        </p:sp>
      </p:grpSp>
      <p:sp>
        <p:nvSpPr>
          <p:cNvPr id="23" name="KSO_Shape"/>
          <p:cNvSpPr>
            <a:spLocks/>
          </p:cNvSpPr>
          <p:nvPr/>
        </p:nvSpPr>
        <p:spPr bwMode="auto">
          <a:xfrm>
            <a:off x="3147055" y="2780928"/>
            <a:ext cx="790292" cy="75868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2070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2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586011102"/>
              </p:ext>
            </p:extLst>
          </p:nvPr>
        </p:nvGraphicFramePr>
        <p:xfrm>
          <a:off x="3641125" y="1620869"/>
          <a:ext cx="4909750" cy="2981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9" name="组合 18"/>
          <p:cNvGrpSpPr/>
          <p:nvPr/>
        </p:nvGrpSpPr>
        <p:grpSpPr>
          <a:xfrm>
            <a:off x="3568956" y="4682093"/>
            <a:ext cx="5344371" cy="369332"/>
            <a:chOff x="2094548" y="5327134"/>
            <a:chExt cx="5344371" cy="369332"/>
          </a:xfrm>
        </p:grpSpPr>
        <p:grpSp>
          <p:nvGrpSpPr>
            <p:cNvPr id="20" name="组合 19"/>
            <p:cNvGrpSpPr/>
            <p:nvPr/>
          </p:nvGrpSpPr>
          <p:grpSpPr>
            <a:xfrm>
              <a:off x="5786015" y="5327134"/>
              <a:ext cx="1652904" cy="369332"/>
              <a:chOff x="2080894" y="4828841"/>
              <a:chExt cx="1652904" cy="369332"/>
            </a:xfrm>
          </p:grpSpPr>
          <p:sp>
            <p:nvSpPr>
              <p:cNvPr id="27" name="圆角矩形 26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8353D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文本框 23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3940281" y="5327134"/>
              <a:ext cx="1652904" cy="369332"/>
              <a:chOff x="2080894" y="4828841"/>
              <a:chExt cx="1652904" cy="369332"/>
            </a:xfrm>
          </p:grpSpPr>
          <p:sp>
            <p:nvSpPr>
              <p:cNvPr id="25" name="圆角矩形 24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FFB850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文本框 21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2094548" y="5327134"/>
              <a:ext cx="1652904" cy="369332"/>
              <a:chOff x="2080894" y="4828841"/>
              <a:chExt cx="1652904" cy="369332"/>
            </a:xfrm>
          </p:grpSpPr>
          <p:sp>
            <p:nvSpPr>
              <p:cNvPr id="23" name="圆角矩形 22"/>
              <p:cNvSpPr/>
              <p:nvPr/>
            </p:nvSpPr>
            <p:spPr>
              <a:xfrm>
                <a:off x="2080894" y="4880791"/>
                <a:ext cx="265433" cy="265433"/>
              </a:xfrm>
              <a:prstGeom prst="roundRect">
                <a:avLst/>
              </a:prstGeom>
              <a:solidFill>
                <a:srgbClr val="01ACBE"/>
              </a:solidFill>
              <a:ln w="19050">
                <a:gradFill flip="none" rotWithShape="1">
                  <a:gsLst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>
                <a:innerShdw blurRad="50800" dist="381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文本框 19"/>
              <p:cNvSpPr txBox="1"/>
              <p:nvPr/>
            </p:nvSpPr>
            <p:spPr>
              <a:xfrm>
                <a:off x="2346327" y="4828841"/>
                <a:ext cx="13874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 smtClean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lang="zh-CN" altLang="en-US" b="1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9" name="直接连接符 28"/>
          <p:cNvCxnSpPr/>
          <p:nvPr/>
        </p:nvCxnSpPr>
        <p:spPr>
          <a:xfrm>
            <a:off x="1762869" y="5157192"/>
            <a:ext cx="877162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115"/>
          <p:cNvSpPr txBox="1"/>
          <p:nvPr/>
        </p:nvSpPr>
        <p:spPr>
          <a:xfrm>
            <a:off x="1874403" y="5243190"/>
            <a:ext cx="84431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您的内容打在这里，或者通过复制您的文本后，在此框中选择粘贴，尽可能简介扼要，主题明确您的内容打在这里，或者通过复制您的文本后，在此框中选择粘贴，尽可能简介扼要，主题明确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3719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Graphic spid="18" grpId="0">
        <p:bldAsOne/>
      </p:bldGraphic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35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41003" y="1262329"/>
            <a:ext cx="5933165" cy="4399217"/>
            <a:chOff x="5223213" y="1262329"/>
            <a:chExt cx="5933165" cy="4399217"/>
          </a:xfrm>
        </p:grpSpPr>
        <p:sp>
          <p:nvSpPr>
            <p:cNvPr id="33" name="Freeform 5"/>
            <p:cNvSpPr>
              <a:spLocks/>
            </p:cNvSpPr>
            <p:nvPr/>
          </p:nvSpPr>
          <p:spPr bwMode="auto">
            <a:xfrm rot="5400000">
              <a:off x="5775479" y="4503644"/>
              <a:ext cx="1227700" cy="108810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5"/>
            <p:cNvSpPr>
              <a:spLocks/>
            </p:cNvSpPr>
            <p:nvPr/>
          </p:nvSpPr>
          <p:spPr bwMode="auto">
            <a:xfrm rot="5400000">
              <a:off x="5139779" y="4253187"/>
              <a:ext cx="1467522" cy="130065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5"/>
            <p:cNvSpPr>
              <a:spLocks/>
            </p:cNvSpPr>
            <p:nvPr/>
          </p:nvSpPr>
          <p:spPr bwMode="auto">
            <a:xfrm rot="5400000">
              <a:off x="9319056" y="1382682"/>
              <a:ext cx="1227700" cy="108810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ln/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5"/>
            <p:cNvSpPr>
              <a:spLocks/>
            </p:cNvSpPr>
            <p:nvPr/>
          </p:nvSpPr>
          <p:spPr bwMode="auto">
            <a:xfrm rot="5400000">
              <a:off x="9772292" y="1345763"/>
              <a:ext cx="1467520" cy="1300652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/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pic>
        <p:nvPicPr>
          <p:cNvPr id="3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12" y="1726110"/>
            <a:ext cx="5985518" cy="347091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" b="9231"/>
          <a:stretch/>
        </p:blipFill>
        <p:spPr>
          <a:xfrm>
            <a:off x="1657186" y="1998245"/>
            <a:ext cx="4389120" cy="2737765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7177707" y="1352301"/>
            <a:ext cx="1640238" cy="2045198"/>
            <a:chOff x="3295850" y="1908877"/>
            <a:chExt cx="3738030" cy="4660916"/>
          </a:xfrm>
        </p:grpSpPr>
        <p:sp>
          <p:nvSpPr>
            <p:cNvPr id="40" name="圆角矩形 39"/>
            <p:cNvSpPr/>
            <p:nvPr/>
          </p:nvSpPr>
          <p:spPr>
            <a:xfrm rot="2760000">
              <a:off x="3098889" y="2634801"/>
              <a:ext cx="4660916" cy="3209067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1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 rot="2760000">
              <a:off x="3358628" y="2852802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3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FC165"/>
                </a:gs>
                <a:gs pos="100000">
                  <a:srgbClr val="FF9A05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FF9B09"/>
                  </a:gs>
                  <a:gs pos="100000">
                    <a:srgbClr val="FFDBA7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180534" y="4247902"/>
            <a:ext cx="1634584" cy="2045196"/>
            <a:chOff x="3295850" y="1895995"/>
            <a:chExt cx="3725149" cy="4660916"/>
          </a:xfrm>
        </p:grpSpPr>
        <p:sp>
          <p:nvSpPr>
            <p:cNvPr id="45" name="圆角矩形 44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6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 rot="2760000">
              <a:off x="3384391" y="2878566"/>
              <a:ext cx="3953506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48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1BDD1"/>
                </a:gs>
                <a:gs pos="100000">
                  <a:srgbClr val="0194A3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rgbClr val="0194A3"/>
                  </a:gs>
                  <a:gs pos="100000">
                    <a:srgbClr val="01CFE5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180534" y="2800102"/>
            <a:ext cx="1634584" cy="2045196"/>
            <a:chOff x="3295850" y="1895995"/>
            <a:chExt cx="3725149" cy="4660916"/>
          </a:xfrm>
        </p:grpSpPr>
        <p:sp>
          <p:nvSpPr>
            <p:cNvPr id="50" name="圆角矩形 49"/>
            <p:cNvSpPr/>
            <p:nvPr/>
          </p:nvSpPr>
          <p:spPr>
            <a:xfrm rot="2760000">
              <a:off x="3086007" y="2621919"/>
              <a:ext cx="4660916" cy="3209068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51" name="Freeform 5"/>
            <p:cNvSpPr>
              <a:spLocks/>
            </p:cNvSpPr>
            <p:nvPr/>
          </p:nvSpPr>
          <p:spPr bwMode="auto">
            <a:xfrm rot="10800000">
              <a:off x="3295850" y="2263222"/>
              <a:ext cx="2643765" cy="2343151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73000">
                  <a:srgbClr val="ECECEC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rgbClr val="999999"/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  <p:sp>
          <p:nvSpPr>
            <p:cNvPr id="52" name="圆角矩形 51"/>
            <p:cNvSpPr/>
            <p:nvPr/>
          </p:nvSpPr>
          <p:spPr>
            <a:xfrm rot="2760000">
              <a:off x="3371510" y="2878566"/>
              <a:ext cx="3953505" cy="2592561"/>
            </a:xfrm>
            <a:prstGeom prst="roundRect">
              <a:avLst>
                <a:gd name="adj" fmla="val 50000"/>
              </a:avLst>
            </a:prstGeom>
            <a:gradFill>
              <a:gsLst>
                <a:gs pos="37000">
                  <a:srgbClr val="6C6C6C">
                    <a:alpha val="50000"/>
                  </a:srgbClr>
                </a:gs>
                <a:gs pos="0">
                  <a:schemeClr val="tx1">
                    <a:alpha val="61000"/>
                  </a:schemeClr>
                </a:gs>
                <a:gs pos="100000">
                  <a:srgbClr val="D8D8D8">
                    <a:alpha val="0"/>
                  </a:srgbClr>
                </a:gs>
              </a:gsLst>
              <a:lin ang="0" scaled="0"/>
            </a:gradFill>
            <a:ln>
              <a:noFill/>
            </a:ln>
            <a:effectLst>
              <a:softEdge rad="254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Impact MT Std" pitchFamily="34" charset="0"/>
              </a:endParaRPr>
            </a:p>
          </p:txBody>
        </p:sp>
        <p:sp>
          <p:nvSpPr>
            <p:cNvPr id="53" name="Freeform 5"/>
            <p:cNvSpPr>
              <a:spLocks/>
            </p:cNvSpPr>
            <p:nvPr/>
          </p:nvSpPr>
          <p:spPr bwMode="auto">
            <a:xfrm rot="10800000">
              <a:off x="3589408" y="2523401"/>
              <a:ext cx="2056648" cy="1822794"/>
            </a:xfrm>
            <a:custGeom>
              <a:avLst/>
              <a:gdLst>
                <a:gd name="T0" fmla="*/ 407 w 1375"/>
                <a:gd name="T1" fmla="*/ 1218 h 1218"/>
                <a:gd name="T2" fmla="*/ 299 w 1375"/>
                <a:gd name="T3" fmla="*/ 1156 h 1218"/>
                <a:gd name="T4" fmla="*/ 19 w 1375"/>
                <a:gd name="T5" fmla="*/ 671 h 1218"/>
                <a:gd name="T6" fmla="*/ 19 w 1375"/>
                <a:gd name="T7" fmla="*/ 547 h 1218"/>
                <a:gd name="T8" fmla="*/ 299 w 1375"/>
                <a:gd name="T9" fmla="*/ 62 h 1218"/>
                <a:gd name="T10" fmla="*/ 407 w 1375"/>
                <a:gd name="T11" fmla="*/ 0 h 1218"/>
                <a:gd name="T12" fmla="*/ 967 w 1375"/>
                <a:gd name="T13" fmla="*/ 0 h 1218"/>
                <a:gd name="T14" fmla="*/ 1075 w 1375"/>
                <a:gd name="T15" fmla="*/ 62 h 1218"/>
                <a:gd name="T16" fmla="*/ 1355 w 1375"/>
                <a:gd name="T17" fmla="*/ 547 h 1218"/>
                <a:gd name="T18" fmla="*/ 1355 w 1375"/>
                <a:gd name="T19" fmla="*/ 671 h 1218"/>
                <a:gd name="T20" fmla="*/ 1075 w 1375"/>
                <a:gd name="T21" fmla="*/ 1156 h 1218"/>
                <a:gd name="T22" fmla="*/ 967 w 1375"/>
                <a:gd name="T23" fmla="*/ 1218 h 1218"/>
                <a:gd name="T24" fmla="*/ 407 w 1375"/>
                <a:gd name="T25" fmla="*/ 1218 h 1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5" h="1218">
                  <a:moveTo>
                    <a:pt x="407" y="1218"/>
                  </a:moveTo>
                  <a:cubicBezTo>
                    <a:pt x="368" y="1218"/>
                    <a:pt x="319" y="1190"/>
                    <a:pt x="299" y="1156"/>
                  </a:cubicBezTo>
                  <a:cubicBezTo>
                    <a:pt x="19" y="671"/>
                    <a:pt x="19" y="671"/>
                    <a:pt x="19" y="671"/>
                  </a:cubicBezTo>
                  <a:cubicBezTo>
                    <a:pt x="0" y="637"/>
                    <a:pt x="0" y="581"/>
                    <a:pt x="19" y="547"/>
                  </a:cubicBezTo>
                  <a:cubicBezTo>
                    <a:pt x="299" y="62"/>
                    <a:pt x="299" y="62"/>
                    <a:pt x="299" y="62"/>
                  </a:cubicBezTo>
                  <a:cubicBezTo>
                    <a:pt x="319" y="28"/>
                    <a:pt x="368" y="0"/>
                    <a:pt x="407" y="0"/>
                  </a:cubicBezTo>
                  <a:cubicBezTo>
                    <a:pt x="967" y="0"/>
                    <a:pt x="967" y="0"/>
                    <a:pt x="967" y="0"/>
                  </a:cubicBezTo>
                  <a:cubicBezTo>
                    <a:pt x="1007" y="0"/>
                    <a:pt x="1055" y="28"/>
                    <a:pt x="1075" y="62"/>
                  </a:cubicBezTo>
                  <a:cubicBezTo>
                    <a:pt x="1355" y="547"/>
                    <a:pt x="1355" y="547"/>
                    <a:pt x="1355" y="547"/>
                  </a:cubicBezTo>
                  <a:cubicBezTo>
                    <a:pt x="1375" y="581"/>
                    <a:pt x="1375" y="637"/>
                    <a:pt x="1355" y="671"/>
                  </a:cubicBezTo>
                  <a:cubicBezTo>
                    <a:pt x="1075" y="1156"/>
                    <a:pt x="1075" y="1156"/>
                    <a:pt x="1075" y="1156"/>
                  </a:cubicBezTo>
                  <a:cubicBezTo>
                    <a:pt x="1055" y="1190"/>
                    <a:pt x="1007" y="1218"/>
                    <a:pt x="967" y="1218"/>
                  </a:cubicBezTo>
                  <a:lnTo>
                    <a:pt x="407" y="1218"/>
                  </a:lnTo>
                  <a:close/>
                </a:path>
              </a:pathLst>
            </a:custGeom>
            <a:solidFill>
              <a:srgbClr val="F8353D"/>
            </a:solidFill>
            <a:ln w="25400">
              <a:gradFill flip="none" rotWithShape="1">
                <a:gsLst>
                  <a:gs pos="0">
                    <a:srgbClr val="E35353"/>
                  </a:gs>
                  <a:gs pos="100000">
                    <a:srgbClr val="F1A9A9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latin typeface="Impact MT Std" pitchFamily="34" charset="0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423728" y="4473292"/>
            <a:ext cx="2930443" cy="971932"/>
            <a:chOff x="3457192" y="3925490"/>
            <a:chExt cx="2680450" cy="971932"/>
          </a:xfrm>
        </p:grpSpPr>
        <p:sp>
          <p:nvSpPr>
            <p:cNvPr id="55" name="文本框 44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文本框 45"/>
            <p:cNvSpPr txBox="1"/>
            <p:nvPr/>
          </p:nvSpPr>
          <p:spPr>
            <a:xfrm>
              <a:off x="3457192" y="437420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7" name="文本框 48"/>
          <p:cNvSpPr txBox="1"/>
          <p:nvPr/>
        </p:nvSpPr>
        <p:spPr>
          <a:xfrm>
            <a:off x="7468204" y="46776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8423728" y="3025492"/>
            <a:ext cx="2930443" cy="979572"/>
            <a:chOff x="3457192" y="3925490"/>
            <a:chExt cx="2680450" cy="979572"/>
          </a:xfrm>
        </p:grpSpPr>
        <p:sp>
          <p:nvSpPr>
            <p:cNvPr id="59" name="文本框 88"/>
            <p:cNvSpPr txBox="1"/>
            <p:nvPr/>
          </p:nvSpPr>
          <p:spPr>
            <a:xfrm>
              <a:off x="3457511" y="3925490"/>
              <a:ext cx="236339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89"/>
            <p:cNvSpPr txBox="1"/>
            <p:nvPr/>
          </p:nvSpPr>
          <p:spPr>
            <a:xfrm>
              <a:off x="3457192" y="438184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文本框 85"/>
          <p:cNvSpPr txBox="1"/>
          <p:nvPr/>
        </p:nvSpPr>
        <p:spPr>
          <a:xfrm>
            <a:off x="7468204" y="32298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8423728" y="1577692"/>
            <a:ext cx="2930443" cy="987212"/>
            <a:chOff x="3457192" y="3925490"/>
            <a:chExt cx="2680450" cy="987212"/>
          </a:xfrm>
        </p:grpSpPr>
        <p:sp>
          <p:nvSpPr>
            <p:cNvPr id="63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文本框 94"/>
          <p:cNvSpPr txBox="1"/>
          <p:nvPr/>
        </p:nvSpPr>
        <p:spPr>
          <a:xfrm>
            <a:off x="7468204" y="1782022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Impact MT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87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57" grpId="0"/>
      <p:bldP spid="61" grpId="0"/>
      <p:bldP spid="6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36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365626" y="1861707"/>
            <a:ext cx="3460748" cy="3460748"/>
            <a:chOff x="4179570" y="1588770"/>
            <a:chExt cx="2735580" cy="2735580"/>
          </a:xfrm>
        </p:grpSpPr>
        <p:sp>
          <p:nvSpPr>
            <p:cNvPr id="17" name="椭圆 16"/>
            <p:cNvSpPr/>
            <p:nvPr/>
          </p:nvSpPr>
          <p:spPr>
            <a:xfrm>
              <a:off x="4179570" y="1588770"/>
              <a:ext cx="2735580" cy="27355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8575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>
                      <a:lumMod val="99000"/>
                    </a:schemeClr>
                  </a:gs>
                </a:gsLst>
                <a:lin ang="2700000" scaled="1"/>
                <a:tileRect/>
              </a:gradFill>
            </a:ln>
            <a:effectLst>
              <a:innerShdw blurRad="215900" dist="88900" dir="13500000">
                <a:prstClr val="black">
                  <a:alpha val="4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4368227" y="1777427"/>
              <a:ext cx="2358266" cy="2358266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032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512610" y="1281490"/>
            <a:ext cx="1166781" cy="1166781"/>
            <a:chOff x="4881965" y="2278250"/>
            <a:chExt cx="2169764" cy="2169764"/>
          </a:xfrm>
        </p:grpSpPr>
        <p:sp>
          <p:nvSpPr>
            <p:cNvPr id="20" name="椭圆 19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FFB850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27109" y="2995990"/>
            <a:ext cx="1166781" cy="1166781"/>
            <a:chOff x="4881965" y="2278250"/>
            <a:chExt cx="2169764" cy="2169764"/>
          </a:xfrm>
        </p:grpSpPr>
        <p:sp>
          <p:nvSpPr>
            <p:cNvPr id="24" name="椭圆 23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663A77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512610" y="4710491"/>
            <a:ext cx="1166781" cy="1166781"/>
            <a:chOff x="4881965" y="2278250"/>
            <a:chExt cx="2169764" cy="2169764"/>
          </a:xfrm>
        </p:grpSpPr>
        <p:sp>
          <p:nvSpPr>
            <p:cNvPr id="28" name="椭圆 27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F8353D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798110" y="2995990"/>
            <a:ext cx="1166781" cy="1166781"/>
            <a:chOff x="4881965" y="2278250"/>
            <a:chExt cx="2169764" cy="2169764"/>
          </a:xfrm>
        </p:grpSpPr>
        <p:sp>
          <p:nvSpPr>
            <p:cNvPr id="32" name="椭圆 31"/>
            <p:cNvSpPr/>
            <p:nvPr/>
          </p:nvSpPr>
          <p:spPr>
            <a:xfrm>
              <a:off x="4881965" y="2278250"/>
              <a:ext cx="2169764" cy="216976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chemeClr val="bg1">
                    <a:lumMod val="70000"/>
                  </a:schemeClr>
                </a:gs>
              </a:gsLst>
              <a:lin ang="2700000" scaled="1"/>
            </a:gradFill>
            <a:ln>
              <a:noFill/>
            </a:ln>
            <a:effectLst>
              <a:outerShdw blurRad="203200" dist="101600" dir="2700000" algn="tl" rotWithShape="0">
                <a:prstClr val="black">
                  <a:alpha val="3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椭圆 32"/>
            <p:cNvSpPr/>
            <p:nvPr/>
          </p:nvSpPr>
          <p:spPr>
            <a:xfrm>
              <a:off x="5129454" y="2525739"/>
              <a:ext cx="1674786" cy="1674786"/>
            </a:xfrm>
            <a:prstGeom prst="ellipse">
              <a:avLst/>
            </a:prstGeom>
            <a:gradFill>
              <a:gsLst>
                <a:gs pos="100000">
                  <a:schemeClr val="bg1">
                    <a:lumMod val="97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5279713" y="2675998"/>
              <a:ext cx="1374270" cy="1374270"/>
            </a:xfrm>
            <a:prstGeom prst="ellipse">
              <a:avLst/>
            </a:prstGeom>
            <a:solidFill>
              <a:srgbClr val="01ACBE"/>
            </a:solidFill>
            <a:ln w="19050">
              <a:gradFill flip="none" rotWithShape="1">
                <a:gsLst>
                  <a:gs pos="0">
                    <a:schemeClr val="bg1">
                      <a:lumMod val="60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635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5952367" y="1693386"/>
            <a:ext cx="287266" cy="336642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6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Group 18"/>
          <p:cNvGrpSpPr>
            <a:grpSpLocks noChangeAspect="1"/>
          </p:cNvGrpSpPr>
          <p:nvPr/>
        </p:nvGrpSpPr>
        <p:grpSpPr bwMode="auto">
          <a:xfrm>
            <a:off x="7645844" y="3410108"/>
            <a:ext cx="320918" cy="299035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41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Group 13"/>
          <p:cNvGrpSpPr>
            <a:grpSpLocks noChangeAspect="1"/>
          </p:cNvGrpSpPr>
          <p:nvPr/>
        </p:nvGrpSpPr>
        <p:grpSpPr bwMode="auto">
          <a:xfrm>
            <a:off x="4206344" y="3414857"/>
            <a:ext cx="350311" cy="354447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47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5930425" y="5113701"/>
            <a:ext cx="331151" cy="360360"/>
            <a:chOff x="4873620" y="1965325"/>
            <a:chExt cx="269882" cy="293688"/>
          </a:xfrm>
          <a:solidFill>
            <a:schemeClr val="bg1"/>
          </a:solidFill>
          <a:effectLst/>
        </p:grpSpPr>
        <p:sp>
          <p:nvSpPr>
            <p:cNvPr id="50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0" name="文本框 75"/>
          <p:cNvSpPr txBox="1"/>
          <p:nvPr/>
        </p:nvSpPr>
        <p:spPr>
          <a:xfrm>
            <a:off x="4850560" y="3502169"/>
            <a:ext cx="24908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  <a:endParaRPr lang="zh-CN" altLang="en-US" sz="2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Freeform 48"/>
          <p:cNvSpPr>
            <a:spLocks noEditPoints="1"/>
          </p:cNvSpPr>
          <p:nvPr/>
        </p:nvSpPr>
        <p:spPr bwMode="auto">
          <a:xfrm>
            <a:off x="5829190" y="2886527"/>
            <a:ext cx="547085" cy="595011"/>
          </a:xfrm>
          <a:custGeom>
            <a:avLst/>
            <a:gdLst>
              <a:gd name="T0" fmla="*/ 189 w 311"/>
              <a:gd name="T1" fmla="*/ 220 h 339"/>
              <a:gd name="T2" fmla="*/ 209 w 311"/>
              <a:gd name="T3" fmla="*/ 163 h 339"/>
              <a:gd name="T4" fmla="*/ 221 w 311"/>
              <a:gd name="T5" fmla="*/ 120 h 339"/>
              <a:gd name="T6" fmla="*/ 221 w 311"/>
              <a:gd name="T7" fmla="*/ 120 h 339"/>
              <a:gd name="T8" fmla="*/ 222 w 311"/>
              <a:gd name="T9" fmla="*/ 116 h 339"/>
              <a:gd name="T10" fmla="*/ 222 w 311"/>
              <a:gd name="T11" fmla="*/ 112 h 339"/>
              <a:gd name="T12" fmla="*/ 223 w 311"/>
              <a:gd name="T13" fmla="*/ 109 h 339"/>
              <a:gd name="T14" fmla="*/ 223 w 311"/>
              <a:gd name="T15" fmla="*/ 105 h 339"/>
              <a:gd name="T16" fmla="*/ 223 w 311"/>
              <a:gd name="T17" fmla="*/ 102 h 339"/>
              <a:gd name="T18" fmla="*/ 224 w 311"/>
              <a:gd name="T19" fmla="*/ 98 h 339"/>
              <a:gd name="T20" fmla="*/ 224 w 311"/>
              <a:gd name="T21" fmla="*/ 95 h 339"/>
              <a:gd name="T22" fmla="*/ 224 w 311"/>
              <a:gd name="T23" fmla="*/ 92 h 339"/>
              <a:gd name="T24" fmla="*/ 223 w 311"/>
              <a:gd name="T25" fmla="*/ 89 h 339"/>
              <a:gd name="T26" fmla="*/ 223 w 311"/>
              <a:gd name="T27" fmla="*/ 87 h 339"/>
              <a:gd name="T28" fmla="*/ 223 w 311"/>
              <a:gd name="T29" fmla="*/ 85 h 339"/>
              <a:gd name="T30" fmla="*/ 223 w 311"/>
              <a:gd name="T31" fmla="*/ 83 h 339"/>
              <a:gd name="T32" fmla="*/ 223 w 311"/>
              <a:gd name="T33" fmla="*/ 82 h 339"/>
              <a:gd name="T34" fmla="*/ 223 w 311"/>
              <a:gd name="T35" fmla="*/ 81 h 339"/>
              <a:gd name="T36" fmla="*/ 223 w 311"/>
              <a:gd name="T37" fmla="*/ 81 h 339"/>
              <a:gd name="T38" fmla="*/ 108 w 311"/>
              <a:gd name="T39" fmla="*/ 36 h 339"/>
              <a:gd name="T40" fmla="*/ 78 w 311"/>
              <a:gd name="T41" fmla="*/ 55 h 339"/>
              <a:gd name="T42" fmla="*/ 77 w 311"/>
              <a:gd name="T43" fmla="*/ 59 h 339"/>
              <a:gd name="T44" fmla="*/ 76 w 311"/>
              <a:gd name="T45" fmla="*/ 64 h 339"/>
              <a:gd name="T46" fmla="*/ 76 w 311"/>
              <a:gd name="T47" fmla="*/ 69 h 339"/>
              <a:gd name="T48" fmla="*/ 75 w 311"/>
              <a:gd name="T49" fmla="*/ 74 h 339"/>
              <a:gd name="T50" fmla="*/ 75 w 311"/>
              <a:gd name="T51" fmla="*/ 78 h 339"/>
              <a:gd name="T52" fmla="*/ 76 w 311"/>
              <a:gd name="T53" fmla="*/ 83 h 339"/>
              <a:gd name="T54" fmla="*/ 76 w 311"/>
              <a:gd name="T55" fmla="*/ 87 h 339"/>
              <a:gd name="T56" fmla="*/ 77 w 311"/>
              <a:gd name="T57" fmla="*/ 92 h 339"/>
              <a:gd name="T58" fmla="*/ 77 w 311"/>
              <a:gd name="T59" fmla="*/ 96 h 339"/>
              <a:gd name="T60" fmla="*/ 78 w 311"/>
              <a:gd name="T61" fmla="*/ 100 h 339"/>
              <a:gd name="T62" fmla="*/ 79 w 311"/>
              <a:gd name="T63" fmla="*/ 104 h 339"/>
              <a:gd name="T64" fmla="*/ 80 w 311"/>
              <a:gd name="T65" fmla="*/ 106 h 339"/>
              <a:gd name="T66" fmla="*/ 84 w 311"/>
              <a:gd name="T67" fmla="*/ 119 h 339"/>
              <a:gd name="T68" fmla="*/ 92 w 311"/>
              <a:gd name="T69" fmla="*/ 161 h 339"/>
              <a:gd name="T70" fmla="*/ 104 w 311"/>
              <a:gd name="T71" fmla="*/ 238 h 339"/>
              <a:gd name="T72" fmla="*/ 0 w 311"/>
              <a:gd name="T73" fmla="*/ 339 h 339"/>
              <a:gd name="T74" fmla="*/ 148 w 311"/>
              <a:gd name="T75" fmla="*/ 271 h 339"/>
              <a:gd name="T76" fmla="*/ 146 w 311"/>
              <a:gd name="T77" fmla="*/ 249 h 339"/>
              <a:gd name="T78" fmla="*/ 175 w 311"/>
              <a:gd name="T79" fmla="*/ 258 h 339"/>
              <a:gd name="T80" fmla="*/ 174 w 311"/>
              <a:gd name="T81" fmla="*/ 339 h 339"/>
              <a:gd name="T82" fmla="*/ 216 w 311"/>
              <a:gd name="T83" fmla="*/ 244 h 339"/>
              <a:gd name="T84" fmla="*/ 81 w 311"/>
              <a:gd name="T85" fmla="*/ 139 h 339"/>
              <a:gd name="T86" fmla="*/ 93 w 311"/>
              <a:gd name="T87" fmla="*/ 136 h 339"/>
              <a:gd name="T88" fmla="*/ 105 w 311"/>
              <a:gd name="T89" fmla="*/ 72 h 339"/>
              <a:gd name="T90" fmla="*/ 211 w 311"/>
              <a:gd name="T91" fmla="*/ 131 h 339"/>
              <a:gd name="T92" fmla="*/ 222 w 311"/>
              <a:gd name="T93" fmla="*/ 130 h 339"/>
              <a:gd name="T94" fmla="*/ 183 w 311"/>
              <a:gd name="T95" fmla="*/ 201 h 339"/>
              <a:gd name="T96" fmla="*/ 96 w 311"/>
              <a:gd name="T97" fmla="*/ 158 h 339"/>
              <a:gd name="T98" fmla="*/ 166 w 311"/>
              <a:gd name="T99" fmla="*/ 245 h 339"/>
              <a:gd name="T100" fmla="*/ 117 w 311"/>
              <a:gd name="T101" fmla="*/ 225 h 339"/>
              <a:gd name="T102" fmla="*/ 152 w 311"/>
              <a:gd name="T103" fmla="*/ 220 h 339"/>
              <a:gd name="T104" fmla="*/ 185 w 311"/>
              <a:gd name="T105" fmla="*/ 222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11" h="339">
                <a:moveTo>
                  <a:pt x="216" y="244"/>
                </a:moveTo>
                <a:cubicBezTo>
                  <a:pt x="194" y="236"/>
                  <a:pt x="189" y="220"/>
                  <a:pt x="189" y="220"/>
                </a:cubicBezTo>
                <a:cubicBezTo>
                  <a:pt x="189" y="202"/>
                  <a:pt x="189" y="202"/>
                  <a:pt x="189" y="202"/>
                </a:cubicBezTo>
                <a:cubicBezTo>
                  <a:pt x="205" y="182"/>
                  <a:pt x="209" y="163"/>
                  <a:pt x="209" y="163"/>
                </a:cubicBezTo>
                <a:cubicBezTo>
                  <a:pt x="212" y="160"/>
                  <a:pt x="218" y="154"/>
                  <a:pt x="218" y="154"/>
                </a:cubicBezTo>
                <a:cubicBezTo>
                  <a:pt x="229" y="137"/>
                  <a:pt x="225" y="116"/>
                  <a:pt x="221" y="120"/>
                </a:cubicBezTo>
                <a:cubicBezTo>
                  <a:pt x="221" y="120"/>
                  <a:pt x="221" y="121"/>
                  <a:pt x="220" y="122"/>
                </a:cubicBezTo>
                <a:cubicBezTo>
                  <a:pt x="220" y="121"/>
                  <a:pt x="221" y="121"/>
                  <a:pt x="221" y="120"/>
                </a:cubicBezTo>
                <a:cubicBezTo>
                  <a:pt x="221" y="120"/>
                  <a:pt x="221" y="119"/>
                  <a:pt x="221" y="119"/>
                </a:cubicBezTo>
                <a:cubicBezTo>
                  <a:pt x="221" y="118"/>
                  <a:pt x="221" y="117"/>
                  <a:pt x="222" y="116"/>
                </a:cubicBezTo>
                <a:cubicBezTo>
                  <a:pt x="222" y="116"/>
                  <a:pt x="222" y="116"/>
                  <a:pt x="222" y="115"/>
                </a:cubicBezTo>
                <a:cubicBezTo>
                  <a:pt x="222" y="114"/>
                  <a:pt x="222" y="113"/>
                  <a:pt x="222" y="112"/>
                </a:cubicBezTo>
                <a:cubicBezTo>
                  <a:pt x="222" y="112"/>
                  <a:pt x="222" y="112"/>
                  <a:pt x="222" y="111"/>
                </a:cubicBezTo>
                <a:cubicBezTo>
                  <a:pt x="223" y="110"/>
                  <a:pt x="223" y="110"/>
                  <a:pt x="223" y="109"/>
                </a:cubicBezTo>
                <a:cubicBezTo>
                  <a:pt x="223" y="108"/>
                  <a:pt x="223" y="108"/>
                  <a:pt x="223" y="108"/>
                </a:cubicBezTo>
                <a:cubicBezTo>
                  <a:pt x="223" y="107"/>
                  <a:pt x="223" y="106"/>
                  <a:pt x="223" y="105"/>
                </a:cubicBezTo>
                <a:cubicBezTo>
                  <a:pt x="223" y="105"/>
                  <a:pt x="223" y="105"/>
                  <a:pt x="223" y="104"/>
                </a:cubicBezTo>
                <a:cubicBezTo>
                  <a:pt x="223" y="103"/>
                  <a:pt x="223" y="103"/>
                  <a:pt x="223" y="102"/>
                </a:cubicBezTo>
                <a:cubicBezTo>
                  <a:pt x="223" y="101"/>
                  <a:pt x="223" y="101"/>
                  <a:pt x="224" y="101"/>
                </a:cubicBezTo>
                <a:cubicBezTo>
                  <a:pt x="224" y="100"/>
                  <a:pt x="224" y="99"/>
                  <a:pt x="224" y="98"/>
                </a:cubicBezTo>
                <a:cubicBezTo>
                  <a:pt x="224" y="98"/>
                  <a:pt x="224" y="98"/>
                  <a:pt x="224" y="98"/>
                </a:cubicBezTo>
                <a:cubicBezTo>
                  <a:pt x="224" y="97"/>
                  <a:pt x="224" y="96"/>
                  <a:pt x="224" y="95"/>
                </a:cubicBezTo>
                <a:cubicBezTo>
                  <a:pt x="224" y="95"/>
                  <a:pt x="224" y="95"/>
                  <a:pt x="224" y="94"/>
                </a:cubicBezTo>
                <a:cubicBezTo>
                  <a:pt x="224" y="94"/>
                  <a:pt x="224" y="93"/>
                  <a:pt x="224" y="92"/>
                </a:cubicBezTo>
                <a:cubicBezTo>
                  <a:pt x="224" y="92"/>
                  <a:pt x="224" y="92"/>
                  <a:pt x="224" y="91"/>
                </a:cubicBezTo>
                <a:cubicBezTo>
                  <a:pt x="224" y="91"/>
                  <a:pt x="224" y="90"/>
                  <a:pt x="223" y="89"/>
                </a:cubicBezTo>
                <a:cubicBezTo>
                  <a:pt x="223" y="89"/>
                  <a:pt x="223" y="89"/>
                  <a:pt x="223" y="89"/>
                </a:cubicBezTo>
                <a:cubicBezTo>
                  <a:pt x="223" y="88"/>
                  <a:pt x="223" y="88"/>
                  <a:pt x="223" y="87"/>
                </a:cubicBezTo>
                <a:cubicBezTo>
                  <a:pt x="223" y="87"/>
                  <a:pt x="223" y="87"/>
                  <a:pt x="223" y="87"/>
                </a:cubicBezTo>
                <a:cubicBezTo>
                  <a:pt x="223" y="86"/>
                  <a:pt x="223" y="86"/>
                  <a:pt x="223" y="85"/>
                </a:cubicBezTo>
                <a:cubicBezTo>
                  <a:pt x="223" y="85"/>
                  <a:pt x="223" y="85"/>
                  <a:pt x="223" y="85"/>
                </a:cubicBezTo>
                <a:cubicBezTo>
                  <a:pt x="223" y="84"/>
                  <a:pt x="223" y="84"/>
                  <a:pt x="223" y="83"/>
                </a:cubicBezTo>
                <a:cubicBezTo>
                  <a:pt x="223" y="83"/>
                  <a:pt x="223" y="83"/>
                  <a:pt x="223" y="83"/>
                </a:cubicBezTo>
                <a:cubicBezTo>
                  <a:pt x="223" y="83"/>
                  <a:pt x="223" y="82"/>
                  <a:pt x="223" y="82"/>
                </a:cubicBezTo>
                <a:cubicBezTo>
                  <a:pt x="223" y="82"/>
                  <a:pt x="223" y="82"/>
                  <a:pt x="223" y="82"/>
                </a:cubicBezTo>
                <a:cubicBezTo>
                  <a:pt x="223" y="82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3" y="81"/>
                  <a:pt x="223" y="81"/>
                  <a:pt x="223" y="81"/>
                </a:cubicBezTo>
                <a:cubicBezTo>
                  <a:pt x="221" y="33"/>
                  <a:pt x="182" y="21"/>
                  <a:pt x="182" y="21"/>
                </a:cubicBezTo>
                <a:cubicBezTo>
                  <a:pt x="134" y="0"/>
                  <a:pt x="108" y="36"/>
                  <a:pt x="108" y="36"/>
                </a:cubicBezTo>
                <a:cubicBezTo>
                  <a:pt x="89" y="27"/>
                  <a:pt x="79" y="51"/>
                  <a:pt x="79" y="51"/>
                </a:cubicBezTo>
                <a:cubicBezTo>
                  <a:pt x="79" y="52"/>
                  <a:pt x="78" y="54"/>
                  <a:pt x="78" y="55"/>
                </a:cubicBezTo>
                <a:cubicBezTo>
                  <a:pt x="78" y="55"/>
                  <a:pt x="78" y="56"/>
                  <a:pt x="78" y="56"/>
                </a:cubicBezTo>
                <a:cubicBezTo>
                  <a:pt x="78" y="57"/>
                  <a:pt x="77" y="58"/>
                  <a:pt x="77" y="59"/>
                </a:cubicBezTo>
                <a:cubicBezTo>
                  <a:pt x="77" y="60"/>
                  <a:pt x="77" y="60"/>
                  <a:pt x="77" y="61"/>
                </a:cubicBezTo>
                <a:cubicBezTo>
                  <a:pt x="77" y="62"/>
                  <a:pt x="76" y="63"/>
                  <a:pt x="76" y="64"/>
                </a:cubicBezTo>
                <a:cubicBezTo>
                  <a:pt x="76" y="65"/>
                  <a:pt x="76" y="65"/>
                  <a:pt x="76" y="65"/>
                </a:cubicBezTo>
                <a:cubicBezTo>
                  <a:pt x="76" y="66"/>
                  <a:pt x="76" y="68"/>
                  <a:pt x="76" y="69"/>
                </a:cubicBezTo>
                <a:cubicBezTo>
                  <a:pt x="76" y="70"/>
                  <a:pt x="76" y="70"/>
                  <a:pt x="76" y="71"/>
                </a:cubicBezTo>
                <a:cubicBezTo>
                  <a:pt x="76" y="72"/>
                  <a:pt x="75" y="73"/>
                  <a:pt x="75" y="74"/>
                </a:cubicBezTo>
                <a:cubicBezTo>
                  <a:pt x="75" y="74"/>
                  <a:pt x="75" y="75"/>
                  <a:pt x="75" y="75"/>
                </a:cubicBezTo>
                <a:cubicBezTo>
                  <a:pt x="75" y="76"/>
                  <a:pt x="75" y="77"/>
                  <a:pt x="75" y="78"/>
                </a:cubicBezTo>
                <a:cubicBezTo>
                  <a:pt x="75" y="79"/>
                  <a:pt x="75" y="79"/>
                  <a:pt x="75" y="79"/>
                </a:cubicBezTo>
                <a:cubicBezTo>
                  <a:pt x="75" y="81"/>
                  <a:pt x="76" y="82"/>
                  <a:pt x="76" y="83"/>
                </a:cubicBezTo>
                <a:cubicBezTo>
                  <a:pt x="76" y="84"/>
                  <a:pt x="76" y="84"/>
                  <a:pt x="76" y="84"/>
                </a:cubicBezTo>
                <a:cubicBezTo>
                  <a:pt x="76" y="85"/>
                  <a:pt x="76" y="86"/>
                  <a:pt x="76" y="87"/>
                </a:cubicBezTo>
                <a:cubicBezTo>
                  <a:pt x="76" y="88"/>
                  <a:pt x="76" y="88"/>
                  <a:pt x="76" y="89"/>
                </a:cubicBezTo>
                <a:cubicBezTo>
                  <a:pt x="76" y="90"/>
                  <a:pt x="76" y="91"/>
                  <a:pt x="77" y="92"/>
                </a:cubicBezTo>
                <a:cubicBezTo>
                  <a:pt x="77" y="92"/>
                  <a:pt x="77" y="92"/>
                  <a:pt x="77" y="93"/>
                </a:cubicBezTo>
                <a:cubicBezTo>
                  <a:pt x="77" y="94"/>
                  <a:pt x="77" y="95"/>
                  <a:pt x="77" y="96"/>
                </a:cubicBezTo>
                <a:cubicBezTo>
                  <a:pt x="77" y="97"/>
                  <a:pt x="77" y="97"/>
                  <a:pt x="77" y="97"/>
                </a:cubicBezTo>
                <a:cubicBezTo>
                  <a:pt x="78" y="98"/>
                  <a:pt x="78" y="99"/>
                  <a:pt x="78" y="100"/>
                </a:cubicBezTo>
                <a:cubicBezTo>
                  <a:pt x="78" y="101"/>
                  <a:pt x="78" y="101"/>
                  <a:pt x="78" y="101"/>
                </a:cubicBezTo>
                <a:cubicBezTo>
                  <a:pt x="79" y="102"/>
                  <a:pt x="79" y="103"/>
                  <a:pt x="79" y="104"/>
                </a:cubicBezTo>
                <a:cubicBezTo>
                  <a:pt x="79" y="104"/>
                  <a:pt x="79" y="105"/>
                  <a:pt x="79" y="105"/>
                </a:cubicBezTo>
                <a:cubicBezTo>
                  <a:pt x="79" y="105"/>
                  <a:pt x="80" y="105"/>
                  <a:pt x="80" y="106"/>
                </a:cubicBezTo>
                <a:cubicBezTo>
                  <a:pt x="80" y="106"/>
                  <a:pt x="80" y="106"/>
                  <a:pt x="80" y="106"/>
                </a:cubicBezTo>
                <a:cubicBezTo>
                  <a:pt x="81" y="111"/>
                  <a:pt x="83" y="115"/>
                  <a:pt x="84" y="119"/>
                </a:cubicBezTo>
                <a:cubicBezTo>
                  <a:pt x="77" y="115"/>
                  <a:pt x="76" y="123"/>
                  <a:pt x="76" y="123"/>
                </a:cubicBezTo>
                <a:cubicBezTo>
                  <a:pt x="76" y="152"/>
                  <a:pt x="92" y="161"/>
                  <a:pt x="92" y="161"/>
                </a:cubicBezTo>
                <a:cubicBezTo>
                  <a:pt x="95" y="180"/>
                  <a:pt x="114" y="200"/>
                  <a:pt x="114" y="200"/>
                </a:cubicBezTo>
                <a:cubicBezTo>
                  <a:pt x="121" y="227"/>
                  <a:pt x="104" y="238"/>
                  <a:pt x="104" y="238"/>
                </a:cubicBezTo>
                <a:cubicBezTo>
                  <a:pt x="75" y="249"/>
                  <a:pt x="75" y="249"/>
                  <a:pt x="75" y="249"/>
                </a:cubicBezTo>
                <a:cubicBezTo>
                  <a:pt x="0" y="273"/>
                  <a:pt x="0" y="339"/>
                  <a:pt x="0" y="339"/>
                </a:cubicBezTo>
                <a:cubicBezTo>
                  <a:pt x="137" y="339"/>
                  <a:pt x="137" y="339"/>
                  <a:pt x="137" y="339"/>
                </a:cubicBezTo>
                <a:cubicBezTo>
                  <a:pt x="148" y="271"/>
                  <a:pt x="148" y="271"/>
                  <a:pt x="148" y="271"/>
                </a:cubicBezTo>
                <a:cubicBezTo>
                  <a:pt x="136" y="258"/>
                  <a:pt x="136" y="258"/>
                  <a:pt x="136" y="258"/>
                </a:cubicBezTo>
                <a:cubicBezTo>
                  <a:pt x="146" y="249"/>
                  <a:pt x="146" y="249"/>
                  <a:pt x="146" y="249"/>
                </a:cubicBezTo>
                <a:cubicBezTo>
                  <a:pt x="166" y="249"/>
                  <a:pt x="166" y="249"/>
                  <a:pt x="166" y="249"/>
                </a:cubicBezTo>
                <a:cubicBezTo>
                  <a:pt x="175" y="258"/>
                  <a:pt x="175" y="258"/>
                  <a:pt x="175" y="258"/>
                </a:cubicBezTo>
                <a:cubicBezTo>
                  <a:pt x="164" y="271"/>
                  <a:pt x="164" y="271"/>
                  <a:pt x="164" y="271"/>
                </a:cubicBezTo>
                <a:cubicBezTo>
                  <a:pt x="174" y="339"/>
                  <a:pt x="174" y="339"/>
                  <a:pt x="174" y="339"/>
                </a:cubicBezTo>
                <a:cubicBezTo>
                  <a:pt x="311" y="339"/>
                  <a:pt x="311" y="339"/>
                  <a:pt x="311" y="339"/>
                </a:cubicBezTo>
                <a:cubicBezTo>
                  <a:pt x="307" y="274"/>
                  <a:pt x="238" y="252"/>
                  <a:pt x="216" y="244"/>
                </a:cubicBezTo>
                <a:close/>
                <a:moveTo>
                  <a:pt x="96" y="158"/>
                </a:moveTo>
                <a:cubicBezTo>
                  <a:pt x="94" y="157"/>
                  <a:pt x="86" y="153"/>
                  <a:pt x="81" y="139"/>
                </a:cubicBezTo>
                <a:cubicBezTo>
                  <a:pt x="81" y="139"/>
                  <a:pt x="77" y="124"/>
                  <a:pt x="81" y="123"/>
                </a:cubicBezTo>
                <a:cubicBezTo>
                  <a:pt x="81" y="123"/>
                  <a:pt x="86" y="119"/>
                  <a:pt x="93" y="136"/>
                </a:cubicBezTo>
                <a:cubicBezTo>
                  <a:pt x="94" y="139"/>
                  <a:pt x="96" y="142"/>
                  <a:pt x="97" y="143"/>
                </a:cubicBezTo>
                <a:cubicBezTo>
                  <a:pt x="97" y="143"/>
                  <a:pt x="82" y="98"/>
                  <a:pt x="105" y="72"/>
                </a:cubicBezTo>
                <a:cubicBezTo>
                  <a:pt x="105" y="72"/>
                  <a:pt x="155" y="137"/>
                  <a:pt x="211" y="104"/>
                </a:cubicBezTo>
                <a:cubicBezTo>
                  <a:pt x="211" y="131"/>
                  <a:pt x="211" y="131"/>
                  <a:pt x="211" y="131"/>
                </a:cubicBezTo>
                <a:cubicBezTo>
                  <a:pt x="211" y="138"/>
                  <a:pt x="211" y="143"/>
                  <a:pt x="215" y="136"/>
                </a:cubicBezTo>
                <a:cubicBezTo>
                  <a:pt x="222" y="120"/>
                  <a:pt x="222" y="130"/>
                  <a:pt x="222" y="130"/>
                </a:cubicBezTo>
                <a:cubicBezTo>
                  <a:pt x="220" y="148"/>
                  <a:pt x="212" y="156"/>
                  <a:pt x="206" y="161"/>
                </a:cubicBezTo>
                <a:cubicBezTo>
                  <a:pt x="201" y="176"/>
                  <a:pt x="193" y="190"/>
                  <a:pt x="183" y="201"/>
                </a:cubicBezTo>
                <a:cubicBezTo>
                  <a:pt x="152" y="236"/>
                  <a:pt x="121" y="201"/>
                  <a:pt x="121" y="201"/>
                </a:cubicBezTo>
                <a:cubicBezTo>
                  <a:pt x="109" y="191"/>
                  <a:pt x="101" y="175"/>
                  <a:pt x="96" y="158"/>
                </a:cubicBezTo>
                <a:close/>
                <a:moveTo>
                  <a:pt x="185" y="222"/>
                </a:moveTo>
                <a:cubicBezTo>
                  <a:pt x="166" y="245"/>
                  <a:pt x="166" y="245"/>
                  <a:pt x="166" y="245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17" y="225"/>
                  <a:pt x="117" y="225"/>
                  <a:pt x="117" y="225"/>
                </a:cubicBezTo>
                <a:cubicBezTo>
                  <a:pt x="117" y="225"/>
                  <a:pt x="119" y="216"/>
                  <a:pt x="119" y="204"/>
                </a:cubicBezTo>
                <a:cubicBezTo>
                  <a:pt x="119" y="204"/>
                  <a:pt x="132" y="221"/>
                  <a:pt x="152" y="220"/>
                </a:cubicBezTo>
                <a:cubicBezTo>
                  <a:pt x="152" y="220"/>
                  <a:pt x="171" y="222"/>
                  <a:pt x="185" y="204"/>
                </a:cubicBezTo>
                <a:lnTo>
                  <a:pt x="185" y="222"/>
                </a:lnTo>
                <a:close/>
              </a:path>
            </a:pathLst>
          </a:custGeom>
          <a:solidFill>
            <a:srgbClr val="A7A9A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6961683" y="1052736"/>
            <a:ext cx="2930443" cy="987212"/>
            <a:chOff x="3457192" y="3925490"/>
            <a:chExt cx="2680450" cy="987212"/>
          </a:xfrm>
        </p:grpSpPr>
        <p:sp>
          <p:nvSpPr>
            <p:cNvPr id="73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FB8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FB8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617867" y="3068960"/>
            <a:ext cx="2930443" cy="987212"/>
            <a:chOff x="3457192" y="3925490"/>
            <a:chExt cx="2680450" cy="987212"/>
          </a:xfrm>
        </p:grpSpPr>
        <p:sp>
          <p:nvSpPr>
            <p:cNvPr id="76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2569195" y="5034076"/>
            <a:ext cx="2930443" cy="987212"/>
            <a:chOff x="3457192" y="3925490"/>
            <a:chExt cx="2680450" cy="987212"/>
          </a:xfrm>
        </p:grpSpPr>
        <p:sp>
          <p:nvSpPr>
            <p:cNvPr id="79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F8353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790880" y="3089860"/>
            <a:ext cx="2930443" cy="987212"/>
            <a:chOff x="3457192" y="3925490"/>
            <a:chExt cx="2680450" cy="987212"/>
          </a:xfrm>
        </p:grpSpPr>
        <p:sp>
          <p:nvSpPr>
            <p:cNvPr id="82" name="文本框 97"/>
            <p:cNvSpPr txBox="1"/>
            <p:nvPr/>
          </p:nvSpPr>
          <p:spPr>
            <a:xfrm>
              <a:off x="3457511" y="3925490"/>
              <a:ext cx="26801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rgbClr val="01ACB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添加标题文字</a:t>
              </a:r>
              <a:endParaRPr lang="zh-CN" altLang="en-US" sz="2400" b="1" dirty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文本框 98"/>
            <p:cNvSpPr txBox="1"/>
            <p:nvPr/>
          </p:nvSpPr>
          <p:spPr>
            <a:xfrm>
              <a:off x="3457192" y="4389482"/>
              <a:ext cx="26804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您的内容打在这里，或者通过复制您的文本后，在此框中粘贴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223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70" grpId="0"/>
      <p:bldP spid="7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37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圆角矩形 15"/>
          <p:cNvSpPr/>
          <p:nvPr/>
        </p:nvSpPr>
        <p:spPr>
          <a:xfrm flipV="1">
            <a:off x="6251069" y="2482487"/>
            <a:ext cx="3007231" cy="1836416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圆角矩形 16"/>
          <p:cNvSpPr/>
          <p:nvPr/>
        </p:nvSpPr>
        <p:spPr>
          <a:xfrm flipV="1">
            <a:off x="2933700" y="2482487"/>
            <a:ext cx="3007231" cy="1836416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chemeClr val="bg1"/>
              </a:gs>
            </a:gsLst>
            <a:lin ang="18900000" scaled="0"/>
            <a:tileRect/>
          </a:gradFill>
          <a:ln w="22225">
            <a:gradFill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</a:ln>
          <a:effectLst>
            <a:outerShdw blurRad="508000" dist="2413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3142664" y="1414913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01ACBE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3347083" y="110858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6460033" y="1414913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F8353D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>
            <a:off x="6664453" y="110858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2700000" scaled="1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3142664" y="3989016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01ACBE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圆角矩形 22"/>
          <p:cNvSpPr/>
          <p:nvPr/>
        </p:nvSpPr>
        <p:spPr>
          <a:xfrm flipV="1">
            <a:off x="3347083" y="439457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6460033" y="3989016"/>
            <a:ext cx="2589304" cy="1451302"/>
          </a:xfrm>
          <a:prstGeom prst="roundRect">
            <a:avLst>
              <a:gd name="adj" fmla="val 7741"/>
            </a:avLst>
          </a:prstGeom>
          <a:solidFill>
            <a:srgbClr val="F8353D"/>
          </a:soli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</a:ln>
          <a:effectLst>
            <a:outerShdw blurRad="342900" dist="1651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圆角矩形 24"/>
          <p:cNvSpPr/>
          <p:nvPr/>
        </p:nvSpPr>
        <p:spPr>
          <a:xfrm flipV="1">
            <a:off x="6664453" y="4394574"/>
            <a:ext cx="2180465" cy="1352072"/>
          </a:xfrm>
          <a:prstGeom prst="roundRect">
            <a:avLst>
              <a:gd name="adj" fmla="val 7741"/>
            </a:avLst>
          </a:prstGeom>
          <a:gradFill flip="none" rotWithShape="1">
            <a:gsLst>
              <a:gs pos="100000">
                <a:schemeClr val="bg1"/>
              </a:gs>
              <a:gs pos="0">
                <a:schemeClr val="bg1">
                  <a:lumMod val="85000"/>
                </a:schemeClr>
              </a:gs>
            </a:gsLst>
            <a:lin ang="18900000" scaled="0"/>
            <a:tileRect/>
          </a:gradFill>
          <a:ln w="15875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  <a:tileRect/>
            </a:gradFill>
          </a:ln>
          <a:effectLst>
            <a:outerShdw blurRad="3556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18"/>
          <p:cNvSpPr txBox="1"/>
          <p:nvPr/>
        </p:nvSpPr>
        <p:spPr>
          <a:xfrm>
            <a:off x="3845499" y="2501691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27" name="文本框 20"/>
          <p:cNvSpPr txBox="1"/>
          <p:nvPr/>
        </p:nvSpPr>
        <p:spPr>
          <a:xfrm>
            <a:off x="3568506" y="1340768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1"/>
          <p:cNvSpPr txBox="1"/>
          <p:nvPr/>
        </p:nvSpPr>
        <p:spPr>
          <a:xfrm>
            <a:off x="3568506" y="4580591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2"/>
          <p:cNvSpPr txBox="1"/>
          <p:nvPr/>
        </p:nvSpPr>
        <p:spPr>
          <a:xfrm>
            <a:off x="6903276" y="1340768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3"/>
          <p:cNvSpPr txBox="1"/>
          <p:nvPr/>
        </p:nvSpPr>
        <p:spPr>
          <a:xfrm>
            <a:off x="6903276" y="4580591"/>
            <a:ext cx="17273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您的内容打在这里，或者通过复制您的文本后，在此框中粘贴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Group 4"/>
          <p:cNvGrpSpPr>
            <a:grpSpLocks noChangeAspect="1"/>
          </p:cNvGrpSpPr>
          <p:nvPr/>
        </p:nvGrpSpPr>
        <p:grpSpPr bwMode="auto">
          <a:xfrm>
            <a:off x="6940586" y="2553238"/>
            <a:ext cx="215827" cy="252924"/>
            <a:chOff x="1776" y="1776"/>
            <a:chExt cx="64" cy="75"/>
          </a:xfrm>
          <a:solidFill>
            <a:schemeClr val="bg1"/>
          </a:solidFill>
          <a:effectLst/>
        </p:grpSpPr>
        <p:sp>
          <p:nvSpPr>
            <p:cNvPr id="32" name="Freeform 5"/>
            <p:cNvSpPr>
              <a:spLocks/>
            </p:cNvSpPr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6"/>
            <p:cNvSpPr>
              <a:spLocks/>
            </p:cNvSpPr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7"/>
            <p:cNvSpPr>
              <a:spLocks/>
            </p:cNvSpPr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8"/>
            <p:cNvSpPr>
              <a:spLocks/>
            </p:cNvSpPr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Group 18"/>
          <p:cNvGrpSpPr>
            <a:grpSpLocks noChangeAspect="1"/>
          </p:cNvGrpSpPr>
          <p:nvPr/>
        </p:nvGrpSpPr>
        <p:grpSpPr bwMode="auto">
          <a:xfrm>
            <a:off x="6915889" y="4080132"/>
            <a:ext cx="265222" cy="247137"/>
            <a:chOff x="3802" y="2858"/>
            <a:chExt cx="616" cy="574"/>
          </a:xfrm>
          <a:solidFill>
            <a:schemeClr val="bg1"/>
          </a:solidFill>
          <a:effectLst/>
        </p:grpSpPr>
        <p:sp>
          <p:nvSpPr>
            <p:cNvPr id="37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8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9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Freeform 23"/>
            <p:cNvSpPr>
              <a:spLocks/>
            </p:cNvSpPr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2" name="Group 13"/>
          <p:cNvGrpSpPr>
            <a:grpSpLocks noChangeAspect="1"/>
          </p:cNvGrpSpPr>
          <p:nvPr/>
        </p:nvGrpSpPr>
        <p:grpSpPr bwMode="auto">
          <a:xfrm>
            <a:off x="3589503" y="2546548"/>
            <a:ext cx="263195" cy="266303"/>
            <a:chOff x="2426" y="2781"/>
            <a:chExt cx="593" cy="600"/>
          </a:xfrm>
          <a:solidFill>
            <a:schemeClr val="bg1"/>
          </a:solidFill>
          <a:effectLst/>
        </p:grpSpPr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3596701" y="4081028"/>
            <a:ext cx="248798" cy="270744"/>
            <a:chOff x="4873620" y="1965325"/>
            <a:chExt cx="269882" cy="293688"/>
          </a:xfrm>
          <a:solidFill>
            <a:schemeClr val="bg1"/>
          </a:solidFill>
          <a:effectLst/>
        </p:grpSpPr>
        <p:sp>
          <p:nvSpPr>
            <p:cNvPr id="46" name="Freeform 502"/>
            <p:cNvSpPr>
              <a:spLocks/>
            </p:cNvSpPr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503"/>
            <p:cNvSpPr>
              <a:spLocks/>
            </p:cNvSpPr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504"/>
            <p:cNvSpPr>
              <a:spLocks/>
            </p:cNvSpPr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505"/>
            <p:cNvSpPr>
              <a:spLocks/>
            </p:cNvSpPr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0" name="文本框 43"/>
          <p:cNvSpPr txBox="1"/>
          <p:nvPr/>
        </p:nvSpPr>
        <p:spPr>
          <a:xfrm>
            <a:off x="3845499" y="4021557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1" name="文本框 44"/>
          <p:cNvSpPr txBox="1"/>
          <p:nvPr/>
        </p:nvSpPr>
        <p:spPr>
          <a:xfrm>
            <a:off x="7206149" y="2501691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2" name="文本框 45"/>
          <p:cNvSpPr txBox="1"/>
          <p:nvPr/>
        </p:nvSpPr>
        <p:spPr>
          <a:xfrm>
            <a:off x="7206149" y="4021557"/>
            <a:ext cx="15563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</a:t>
            </a:r>
          </a:p>
        </p:txBody>
      </p:sp>
      <p:sp>
        <p:nvSpPr>
          <p:cNvPr id="53" name="文本框 46"/>
          <p:cNvSpPr txBox="1"/>
          <p:nvPr/>
        </p:nvSpPr>
        <p:spPr>
          <a:xfrm>
            <a:off x="3132436" y="3173888"/>
            <a:ext cx="2599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  <a:latin typeface="Impact MT Std" pitchFamily="34" charset="0"/>
                <a:ea typeface="LiHei Pro" panose="020B0500000000000000" pitchFamily="34" charset="-122"/>
              </a:rPr>
              <a:t>YOUR TITLE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  <a:latin typeface="Impact MT Std" pitchFamily="34" charset="0"/>
              <a:ea typeface="LiHei Pro" panose="020B0500000000000000" pitchFamily="34" charset="-122"/>
            </a:endParaRPr>
          </a:p>
        </p:txBody>
      </p:sp>
      <p:sp>
        <p:nvSpPr>
          <p:cNvPr id="54" name="文本框 47"/>
          <p:cNvSpPr txBox="1"/>
          <p:nvPr/>
        </p:nvSpPr>
        <p:spPr>
          <a:xfrm>
            <a:off x="6449805" y="3173888"/>
            <a:ext cx="25995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innerShdw blurRad="76200" dist="38100" dir="13500000">
                    <a:prstClr val="black">
                      <a:alpha val="50000"/>
                    </a:prstClr>
                  </a:innerShdw>
                </a:effectLst>
                <a:latin typeface="Impact MT Std" pitchFamily="34" charset="0"/>
                <a:ea typeface="LiHei Pro" panose="020B0500000000000000" pitchFamily="34" charset="-122"/>
              </a:rPr>
              <a:t>YOUR TITLE HERE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effectLst>
                <a:innerShdw blurRad="76200" dist="38100" dir="13500000">
                  <a:prstClr val="black">
                    <a:alpha val="50000"/>
                  </a:prstClr>
                </a:innerShdw>
              </a:effectLst>
              <a:latin typeface="Impact MT Std" pitchFamily="34" charset="0"/>
              <a:ea typeface="LiHei Pro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071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50" grpId="0"/>
      <p:bldP spid="51" grpId="0"/>
      <p:bldP spid="52" grpId="0"/>
      <p:bldP spid="53" grpId="0"/>
      <p:bldP spid="5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38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607880" y="1538466"/>
            <a:ext cx="4120364" cy="1824508"/>
            <a:chOff x="1490077" y="1538466"/>
            <a:chExt cx="4120364" cy="1824508"/>
          </a:xfrm>
        </p:grpSpPr>
        <p:sp>
          <p:nvSpPr>
            <p:cNvPr id="17" name="任意多边形 16"/>
            <p:cNvSpPr/>
            <p:nvPr/>
          </p:nvSpPr>
          <p:spPr>
            <a:xfrm>
              <a:off x="1700277" y="1538466"/>
              <a:ext cx="3685604" cy="1716378"/>
            </a:xfrm>
            <a:custGeom>
              <a:avLst/>
              <a:gdLst>
                <a:gd name="connsiteX0" fmla="*/ 702018 w 793458"/>
                <a:gd name="connsiteY0" fmla="*/ 1664080 h 1755520"/>
                <a:gd name="connsiteX1" fmla="*/ 286769 w 793458"/>
                <a:gd name="connsiteY1" fmla="*/ 1664080 h 1755520"/>
                <a:gd name="connsiteX2" fmla="*/ 286769 w 793458"/>
                <a:gd name="connsiteY2" fmla="*/ 771911 h 1755520"/>
                <a:gd name="connsiteX3" fmla="*/ 277518 w 793458"/>
                <a:gd name="connsiteY3" fmla="*/ 539619 h 1755520"/>
                <a:gd name="connsiteX4" fmla="*/ 226640 w 793458"/>
                <a:gd name="connsiteY4" fmla="*/ 480518 h 1755520"/>
                <a:gd name="connsiteX5" fmla="*/ 41114 w 793458"/>
                <a:gd name="connsiteY5" fmla="*/ 460475 h 1755520"/>
                <a:gd name="connsiteX6" fmla="*/ 0 w 793458"/>
                <a:gd name="connsiteY6" fmla="*/ 460475 h 1755520"/>
                <a:gd name="connsiteX7" fmla="*/ 0 w 793458"/>
                <a:gd name="connsiteY7" fmla="*/ 266469 h 1755520"/>
                <a:gd name="connsiteX8" fmla="*/ 457391 w 793458"/>
                <a:gd name="connsiteY8" fmla="*/ 0 h 1755520"/>
                <a:gd name="connsiteX9" fmla="*/ 702018 w 793458"/>
                <a:gd name="connsiteY9" fmla="*/ 0 h 1755520"/>
                <a:gd name="connsiteX10" fmla="*/ 793458 w 793458"/>
                <a:gd name="connsiteY10" fmla="*/ 1755520 h 1755520"/>
                <a:gd name="connsiteX0" fmla="*/ 0 w 1958340"/>
                <a:gd name="connsiteY0" fmla="*/ 1676780 h 1755520"/>
                <a:gd name="connsiteX1" fmla="*/ 1451651 w 1958340"/>
                <a:gd name="connsiteY1" fmla="*/ 1664080 h 1755520"/>
                <a:gd name="connsiteX2" fmla="*/ 1451651 w 1958340"/>
                <a:gd name="connsiteY2" fmla="*/ 771911 h 1755520"/>
                <a:gd name="connsiteX3" fmla="*/ 1442400 w 1958340"/>
                <a:gd name="connsiteY3" fmla="*/ 539619 h 1755520"/>
                <a:gd name="connsiteX4" fmla="*/ 1391522 w 1958340"/>
                <a:gd name="connsiteY4" fmla="*/ 480518 h 1755520"/>
                <a:gd name="connsiteX5" fmla="*/ 1205996 w 1958340"/>
                <a:gd name="connsiteY5" fmla="*/ 460475 h 1755520"/>
                <a:gd name="connsiteX6" fmla="*/ 1164882 w 1958340"/>
                <a:gd name="connsiteY6" fmla="*/ 460475 h 1755520"/>
                <a:gd name="connsiteX7" fmla="*/ 1164882 w 1958340"/>
                <a:gd name="connsiteY7" fmla="*/ 266469 h 1755520"/>
                <a:gd name="connsiteX8" fmla="*/ 1622273 w 1958340"/>
                <a:gd name="connsiteY8" fmla="*/ 0 h 1755520"/>
                <a:gd name="connsiteX9" fmla="*/ 1866900 w 1958340"/>
                <a:gd name="connsiteY9" fmla="*/ 0 h 1755520"/>
                <a:gd name="connsiteX10" fmla="*/ 1958340 w 1958340"/>
                <a:gd name="connsiteY10" fmla="*/ 1755520 h 1755520"/>
                <a:gd name="connsiteX0" fmla="*/ 0 w 1901190"/>
                <a:gd name="connsiteY0" fmla="*/ 1676780 h 1676780"/>
                <a:gd name="connsiteX1" fmla="*/ 1451651 w 1901190"/>
                <a:gd name="connsiteY1" fmla="*/ 1664080 h 1676780"/>
                <a:gd name="connsiteX2" fmla="*/ 1451651 w 1901190"/>
                <a:gd name="connsiteY2" fmla="*/ 771911 h 1676780"/>
                <a:gd name="connsiteX3" fmla="*/ 1442400 w 1901190"/>
                <a:gd name="connsiteY3" fmla="*/ 539619 h 1676780"/>
                <a:gd name="connsiteX4" fmla="*/ 1391522 w 1901190"/>
                <a:gd name="connsiteY4" fmla="*/ 480518 h 1676780"/>
                <a:gd name="connsiteX5" fmla="*/ 1205996 w 1901190"/>
                <a:gd name="connsiteY5" fmla="*/ 460475 h 1676780"/>
                <a:gd name="connsiteX6" fmla="*/ 1164882 w 1901190"/>
                <a:gd name="connsiteY6" fmla="*/ 460475 h 1676780"/>
                <a:gd name="connsiteX7" fmla="*/ 1164882 w 1901190"/>
                <a:gd name="connsiteY7" fmla="*/ 266469 h 1676780"/>
                <a:gd name="connsiteX8" fmla="*/ 1622273 w 1901190"/>
                <a:gd name="connsiteY8" fmla="*/ 0 h 1676780"/>
                <a:gd name="connsiteX9" fmla="*/ 1866900 w 1901190"/>
                <a:gd name="connsiteY9" fmla="*/ 0 h 1676780"/>
                <a:gd name="connsiteX10" fmla="*/ 1901190 w 1901190"/>
                <a:gd name="connsiteY10" fmla="*/ 1666620 h 1676780"/>
                <a:gd name="connsiteX0" fmla="*/ 0 w 1901190"/>
                <a:gd name="connsiteY0" fmla="*/ 1676780 h 1687854"/>
                <a:gd name="connsiteX1" fmla="*/ 1451651 w 1901190"/>
                <a:gd name="connsiteY1" fmla="*/ 1664080 h 1687854"/>
                <a:gd name="connsiteX2" fmla="*/ 1451651 w 1901190"/>
                <a:gd name="connsiteY2" fmla="*/ 771911 h 1687854"/>
                <a:gd name="connsiteX3" fmla="*/ 1442400 w 1901190"/>
                <a:gd name="connsiteY3" fmla="*/ 539619 h 1687854"/>
                <a:gd name="connsiteX4" fmla="*/ 1391522 w 1901190"/>
                <a:gd name="connsiteY4" fmla="*/ 480518 h 1687854"/>
                <a:gd name="connsiteX5" fmla="*/ 1205996 w 1901190"/>
                <a:gd name="connsiteY5" fmla="*/ 460475 h 1687854"/>
                <a:gd name="connsiteX6" fmla="*/ 1164882 w 1901190"/>
                <a:gd name="connsiteY6" fmla="*/ 460475 h 1687854"/>
                <a:gd name="connsiteX7" fmla="*/ 1164882 w 1901190"/>
                <a:gd name="connsiteY7" fmla="*/ 266469 h 1687854"/>
                <a:gd name="connsiteX8" fmla="*/ 1622273 w 1901190"/>
                <a:gd name="connsiteY8" fmla="*/ 0 h 1687854"/>
                <a:gd name="connsiteX9" fmla="*/ 1866900 w 1901190"/>
                <a:gd name="connsiteY9" fmla="*/ 0 h 1687854"/>
                <a:gd name="connsiteX10" fmla="*/ 1882773 w 1901190"/>
                <a:gd name="connsiteY10" fmla="*/ 1519154 h 1687854"/>
                <a:gd name="connsiteX11" fmla="*/ 1901190 w 1901190"/>
                <a:gd name="connsiteY11" fmla="*/ 1666620 h 1687854"/>
                <a:gd name="connsiteX0" fmla="*/ 0 w 2517140"/>
                <a:gd name="connsiteY0" fmla="*/ 1676780 h 1681863"/>
                <a:gd name="connsiteX1" fmla="*/ 1451651 w 2517140"/>
                <a:gd name="connsiteY1" fmla="*/ 1664080 h 1681863"/>
                <a:gd name="connsiteX2" fmla="*/ 1451651 w 2517140"/>
                <a:gd name="connsiteY2" fmla="*/ 771911 h 1681863"/>
                <a:gd name="connsiteX3" fmla="*/ 1442400 w 2517140"/>
                <a:gd name="connsiteY3" fmla="*/ 539619 h 1681863"/>
                <a:gd name="connsiteX4" fmla="*/ 1391522 w 2517140"/>
                <a:gd name="connsiteY4" fmla="*/ 480518 h 1681863"/>
                <a:gd name="connsiteX5" fmla="*/ 1205996 w 2517140"/>
                <a:gd name="connsiteY5" fmla="*/ 460475 h 1681863"/>
                <a:gd name="connsiteX6" fmla="*/ 1164882 w 2517140"/>
                <a:gd name="connsiteY6" fmla="*/ 460475 h 1681863"/>
                <a:gd name="connsiteX7" fmla="*/ 1164882 w 2517140"/>
                <a:gd name="connsiteY7" fmla="*/ 266469 h 1681863"/>
                <a:gd name="connsiteX8" fmla="*/ 1622273 w 2517140"/>
                <a:gd name="connsiteY8" fmla="*/ 0 h 1681863"/>
                <a:gd name="connsiteX9" fmla="*/ 1866900 w 2517140"/>
                <a:gd name="connsiteY9" fmla="*/ 0 h 1681863"/>
                <a:gd name="connsiteX10" fmla="*/ 1882773 w 2517140"/>
                <a:gd name="connsiteY10" fmla="*/ 1519154 h 1681863"/>
                <a:gd name="connsiteX11" fmla="*/ 2517140 w 2517140"/>
                <a:gd name="connsiteY11" fmla="*/ 1653920 h 1681863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517140"/>
                <a:gd name="connsiteY0" fmla="*/ 1676780 h 1752086"/>
                <a:gd name="connsiteX1" fmla="*/ 1451651 w 2517140"/>
                <a:gd name="connsiteY1" fmla="*/ 1664080 h 1752086"/>
                <a:gd name="connsiteX2" fmla="*/ 1451651 w 2517140"/>
                <a:gd name="connsiteY2" fmla="*/ 771911 h 1752086"/>
                <a:gd name="connsiteX3" fmla="*/ 1442400 w 2517140"/>
                <a:gd name="connsiteY3" fmla="*/ 539619 h 1752086"/>
                <a:gd name="connsiteX4" fmla="*/ 1391522 w 2517140"/>
                <a:gd name="connsiteY4" fmla="*/ 480518 h 1752086"/>
                <a:gd name="connsiteX5" fmla="*/ 1205996 w 2517140"/>
                <a:gd name="connsiteY5" fmla="*/ 460475 h 1752086"/>
                <a:gd name="connsiteX6" fmla="*/ 1164882 w 2517140"/>
                <a:gd name="connsiteY6" fmla="*/ 460475 h 1752086"/>
                <a:gd name="connsiteX7" fmla="*/ 1164882 w 2517140"/>
                <a:gd name="connsiteY7" fmla="*/ 266469 h 1752086"/>
                <a:gd name="connsiteX8" fmla="*/ 1622273 w 2517140"/>
                <a:gd name="connsiteY8" fmla="*/ 0 h 1752086"/>
                <a:gd name="connsiteX9" fmla="*/ 1866900 w 2517140"/>
                <a:gd name="connsiteY9" fmla="*/ 0 h 1752086"/>
                <a:gd name="connsiteX10" fmla="*/ 1882773 w 2517140"/>
                <a:gd name="connsiteY10" fmla="*/ 1627104 h 1752086"/>
                <a:gd name="connsiteX11" fmla="*/ 2517140 w 2517140"/>
                <a:gd name="connsiteY11" fmla="*/ 1653920 h 1752086"/>
                <a:gd name="connsiteX0" fmla="*/ 0 w 2929890"/>
                <a:gd name="connsiteY0" fmla="*/ 1676780 h 1744818"/>
                <a:gd name="connsiteX1" fmla="*/ 1451651 w 2929890"/>
                <a:gd name="connsiteY1" fmla="*/ 1664080 h 1744818"/>
                <a:gd name="connsiteX2" fmla="*/ 1451651 w 2929890"/>
                <a:gd name="connsiteY2" fmla="*/ 771911 h 1744818"/>
                <a:gd name="connsiteX3" fmla="*/ 1442400 w 2929890"/>
                <a:gd name="connsiteY3" fmla="*/ 539619 h 1744818"/>
                <a:gd name="connsiteX4" fmla="*/ 1391522 w 2929890"/>
                <a:gd name="connsiteY4" fmla="*/ 480518 h 1744818"/>
                <a:gd name="connsiteX5" fmla="*/ 1205996 w 2929890"/>
                <a:gd name="connsiteY5" fmla="*/ 460475 h 1744818"/>
                <a:gd name="connsiteX6" fmla="*/ 1164882 w 2929890"/>
                <a:gd name="connsiteY6" fmla="*/ 460475 h 1744818"/>
                <a:gd name="connsiteX7" fmla="*/ 1164882 w 2929890"/>
                <a:gd name="connsiteY7" fmla="*/ 266469 h 1744818"/>
                <a:gd name="connsiteX8" fmla="*/ 1622273 w 2929890"/>
                <a:gd name="connsiteY8" fmla="*/ 0 h 1744818"/>
                <a:gd name="connsiteX9" fmla="*/ 1866900 w 2929890"/>
                <a:gd name="connsiteY9" fmla="*/ 0 h 1744818"/>
                <a:gd name="connsiteX10" fmla="*/ 1882773 w 2929890"/>
                <a:gd name="connsiteY10" fmla="*/ 1627104 h 1744818"/>
                <a:gd name="connsiteX11" fmla="*/ 2929890 w 2929890"/>
                <a:gd name="connsiteY11" fmla="*/ 1634870 h 1744818"/>
                <a:gd name="connsiteX0" fmla="*/ 0 w 2929890"/>
                <a:gd name="connsiteY0" fmla="*/ 1676780 h 1767931"/>
                <a:gd name="connsiteX1" fmla="*/ 1451651 w 2929890"/>
                <a:gd name="connsiteY1" fmla="*/ 1664080 h 1767931"/>
                <a:gd name="connsiteX2" fmla="*/ 1451651 w 2929890"/>
                <a:gd name="connsiteY2" fmla="*/ 771911 h 1767931"/>
                <a:gd name="connsiteX3" fmla="*/ 1442400 w 2929890"/>
                <a:gd name="connsiteY3" fmla="*/ 539619 h 1767931"/>
                <a:gd name="connsiteX4" fmla="*/ 1391522 w 2929890"/>
                <a:gd name="connsiteY4" fmla="*/ 480518 h 1767931"/>
                <a:gd name="connsiteX5" fmla="*/ 1205996 w 2929890"/>
                <a:gd name="connsiteY5" fmla="*/ 460475 h 1767931"/>
                <a:gd name="connsiteX6" fmla="*/ 1164882 w 2929890"/>
                <a:gd name="connsiteY6" fmla="*/ 460475 h 1767931"/>
                <a:gd name="connsiteX7" fmla="*/ 1164882 w 2929890"/>
                <a:gd name="connsiteY7" fmla="*/ 266469 h 1767931"/>
                <a:gd name="connsiteX8" fmla="*/ 1622273 w 2929890"/>
                <a:gd name="connsiteY8" fmla="*/ 0 h 1767931"/>
                <a:gd name="connsiteX9" fmla="*/ 1866900 w 2929890"/>
                <a:gd name="connsiteY9" fmla="*/ 0 h 1767931"/>
                <a:gd name="connsiteX10" fmla="*/ 1882773 w 2929890"/>
                <a:gd name="connsiteY10" fmla="*/ 1627104 h 1767931"/>
                <a:gd name="connsiteX11" fmla="*/ 2929890 w 2929890"/>
                <a:gd name="connsiteY11" fmla="*/ 1634870 h 1767931"/>
                <a:gd name="connsiteX0" fmla="*/ 0 w 2929890"/>
                <a:gd name="connsiteY0" fmla="*/ 1676780 h 1768155"/>
                <a:gd name="connsiteX1" fmla="*/ 1451651 w 2929890"/>
                <a:gd name="connsiteY1" fmla="*/ 1664080 h 1768155"/>
                <a:gd name="connsiteX2" fmla="*/ 1451651 w 2929890"/>
                <a:gd name="connsiteY2" fmla="*/ 771911 h 1768155"/>
                <a:gd name="connsiteX3" fmla="*/ 1442400 w 2929890"/>
                <a:gd name="connsiteY3" fmla="*/ 539619 h 1768155"/>
                <a:gd name="connsiteX4" fmla="*/ 1391522 w 2929890"/>
                <a:gd name="connsiteY4" fmla="*/ 480518 h 1768155"/>
                <a:gd name="connsiteX5" fmla="*/ 1205996 w 2929890"/>
                <a:gd name="connsiteY5" fmla="*/ 460475 h 1768155"/>
                <a:gd name="connsiteX6" fmla="*/ 1164882 w 2929890"/>
                <a:gd name="connsiteY6" fmla="*/ 460475 h 1768155"/>
                <a:gd name="connsiteX7" fmla="*/ 1164882 w 2929890"/>
                <a:gd name="connsiteY7" fmla="*/ 266469 h 1768155"/>
                <a:gd name="connsiteX8" fmla="*/ 1622273 w 2929890"/>
                <a:gd name="connsiteY8" fmla="*/ 0 h 1768155"/>
                <a:gd name="connsiteX9" fmla="*/ 1866900 w 2929890"/>
                <a:gd name="connsiteY9" fmla="*/ 0 h 1768155"/>
                <a:gd name="connsiteX10" fmla="*/ 1882773 w 2929890"/>
                <a:gd name="connsiteY10" fmla="*/ 1627104 h 1768155"/>
                <a:gd name="connsiteX11" fmla="*/ 2929890 w 2929890"/>
                <a:gd name="connsiteY11" fmla="*/ 1634870 h 1768155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792399"/>
                <a:gd name="connsiteX1" fmla="*/ 1451651 w 2929890"/>
                <a:gd name="connsiteY1" fmla="*/ 1664080 h 1792399"/>
                <a:gd name="connsiteX2" fmla="*/ 1451651 w 2929890"/>
                <a:gd name="connsiteY2" fmla="*/ 771911 h 1792399"/>
                <a:gd name="connsiteX3" fmla="*/ 1442400 w 2929890"/>
                <a:gd name="connsiteY3" fmla="*/ 539619 h 1792399"/>
                <a:gd name="connsiteX4" fmla="*/ 1391522 w 2929890"/>
                <a:gd name="connsiteY4" fmla="*/ 480518 h 1792399"/>
                <a:gd name="connsiteX5" fmla="*/ 1205996 w 2929890"/>
                <a:gd name="connsiteY5" fmla="*/ 460475 h 1792399"/>
                <a:gd name="connsiteX6" fmla="*/ 1164882 w 2929890"/>
                <a:gd name="connsiteY6" fmla="*/ 460475 h 1792399"/>
                <a:gd name="connsiteX7" fmla="*/ 1164882 w 2929890"/>
                <a:gd name="connsiteY7" fmla="*/ 266469 h 1792399"/>
                <a:gd name="connsiteX8" fmla="*/ 1622273 w 2929890"/>
                <a:gd name="connsiteY8" fmla="*/ 0 h 1792399"/>
                <a:gd name="connsiteX9" fmla="*/ 1866900 w 2929890"/>
                <a:gd name="connsiteY9" fmla="*/ 0 h 1792399"/>
                <a:gd name="connsiteX10" fmla="*/ 1895473 w 2929890"/>
                <a:gd name="connsiteY10" fmla="*/ 1658854 h 1792399"/>
                <a:gd name="connsiteX11" fmla="*/ 2929890 w 2929890"/>
                <a:gd name="connsiteY11" fmla="*/ 1634870 h 1792399"/>
                <a:gd name="connsiteX0" fmla="*/ 0 w 2929890"/>
                <a:gd name="connsiteY0" fmla="*/ 1676780 h 1807315"/>
                <a:gd name="connsiteX1" fmla="*/ 1451651 w 2929890"/>
                <a:gd name="connsiteY1" fmla="*/ 1664080 h 1807315"/>
                <a:gd name="connsiteX2" fmla="*/ 1451651 w 2929890"/>
                <a:gd name="connsiteY2" fmla="*/ 771911 h 1807315"/>
                <a:gd name="connsiteX3" fmla="*/ 1442400 w 2929890"/>
                <a:gd name="connsiteY3" fmla="*/ 539619 h 1807315"/>
                <a:gd name="connsiteX4" fmla="*/ 1391522 w 2929890"/>
                <a:gd name="connsiteY4" fmla="*/ 480518 h 1807315"/>
                <a:gd name="connsiteX5" fmla="*/ 1205996 w 2929890"/>
                <a:gd name="connsiteY5" fmla="*/ 460475 h 1807315"/>
                <a:gd name="connsiteX6" fmla="*/ 1164882 w 2929890"/>
                <a:gd name="connsiteY6" fmla="*/ 460475 h 1807315"/>
                <a:gd name="connsiteX7" fmla="*/ 1164882 w 2929890"/>
                <a:gd name="connsiteY7" fmla="*/ 266469 h 1807315"/>
                <a:gd name="connsiteX8" fmla="*/ 1622273 w 2929890"/>
                <a:gd name="connsiteY8" fmla="*/ 0 h 1807315"/>
                <a:gd name="connsiteX9" fmla="*/ 1866900 w 2929890"/>
                <a:gd name="connsiteY9" fmla="*/ 0 h 1807315"/>
                <a:gd name="connsiteX10" fmla="*/ 1876423 w 2929890"/>
                <a:gd name="connsiteY10" fmla="*/ 1677904 h 1807315"/>
                <a:gd name="connsiteX11" fmla="*/ 2929890 w 2929890"/>
                <a:gd name="connsiteY11" fmla="*/ 1634870 h 1807315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807316"/>
                <a:gd name="connsiteX1" fmla="*/ 1451651 w 2929890"/>
                <a:gd name="connsiteY1" fmla="*/ 1664080 h 1807316"/>
                <a:gd name="connsiteX2" fmla="*/ 1451651 w 2929890"/>
                <a:gd name="connsiteY2" fmla="*/ 771911 h 1807316"/>
                <a:gd name="connsiteX3" fmla="*/ 1442400 w 2929890"/>
                <a:gd name="connsiteY3" fmla="*/ 539619 h 1807316"/>
                <a:gd name="connsiteX4" fmla="*/ 1391522 w 2929890"/>
                <a:gd name="connsiteY4" fmla="*/ 480518 h 1807316"/>
                <a:gd name="connsiteX5" fmla="*/ 1205996 w 2929890"/>
                <a:gd name="connsiteY5" fmla="*/ 460475 h 1807316"/>
                <a:gd name="connsiteX6" fmla="*/ 1164882 w 2929890"/>
                <a:gd name="connsiteY6" fmla="*/ 460475 h 1807316"/>
                <a:gd name="connsiteX7" fmla="*/ 1164882 w 2929890"/>
                <a:gd name="connsiteY7" fmla="*/ 266469 h 1807316"/>
                <a:gd name="connsiteX8" fmla="*/ 1622273 w 2929890"/>
                <a:gd name="connsiteY8" fmla="*/ 0 h 1807316"/>
                <a:gd name="connsiteX9" fmla="*/ 1866900 w 2929890"/>
                <a:gd name="connsiteY9" fmla="*/ 0 h 1807316"/>
                <a:gd name="connsiteX10" fmla="*/ 1876423 w 2929890"/>
                <a:gd name="connsiteY10" fmla="*/ 1677904 h 1807316"/>
                <a:gd name="connsiteX11" fmla="*/ 2929890 w 2929890"/>
                <a:gd name="connsiteY11" fmla="*/ 1634870 h 1807316"/>
                <a:gd name="connsiteX0" fmla="*/ 0 w 2929890"/>
                <a:gd name="connsiteY0" fmla="*/ 1676780 h 1677904"/>
                <a:gd name="connsiteX1" fmla="*/ 1451651 w 2929890"/>
                <a:gd name="connsiteY1" fmla="*/ 1664080 h 1677904"/>
                <a:gd name="connsiteX2" fmla="*/ 1451651 w 2929890"/>
                <a:gd name="connsiteY2" fmla="*/ 771911 h 1677904"/>
                <a:gd name="connsiteX3" fmla="*/ 1442400 w 2929890"/>
                <a:gd name="connsiteY3" fmla="*/ 539619 h 1677904"/>
                <a:gd name="connsiteX4" fmla="*/ 1391522 w 2929890"/>
                <a:gd name="connsiteY4" fmla="*/ 480518 h 1677904"/>
                <a:gd name="connsiteX5" fmla="*/ 1205996 w 2929890"/>
                <a:gd name="connsiteY5" fmla="*/ 460475 h 1677904"/>
                <a:gd name="connsiteX6" fmla="*/ 1164882 w 2929890"/>
                <a:gd name="connsiteY6" fmla="*/ 460475 h 1677904"/>
                <a:gd name="connsiteX7" fmla="*/ 1164882 w 2929890"/>
                <a:gd name="connsiteY7" fmla="*/ 266469 h 1677904"/>
                <a:gd name="connsiteX8" fmla="*/ 1622273 w 2929890"/>
                <a:gd name="connsiteY8" fmla="*/ 0 h 1677904"/>
                <a:gd name="connsiteX9" fmla="*/ 1866900 w 2929890"/>
                <a:gd name="connsiteY9" fmla="*/ 0 h 1677904"/>
                <a:gd name="connsiteX10" fmla="*/ 1876423 w 2929890"/>
                <a:gd name="connsiteY10" fmla="*/ 1677904 h 1677904"/>
                <a:gd name="connsiteX11" fmla="*/ 2929890 w 2929890"/>
                <a:gd name="connsiteY11" fmla="*/ 1634870 h 1677904"/>
                <a:gd name="connsiteX0" fmla="*/ 0 w 2942590"/>
                <a:gd name="connsiteY0" fmla="*/ 1676780 h 1677904"/>
                <a:gd name="connsiteX1" fmla="*/ 1451651 w 2942590"/>
                <a:gd name="connsiteY1" fmla="*/ 1664080 h 1677904"/>
                <a:gd name="connsiteX2" fmla="*/ 1451651 w 2942590"/>
                <a:gd name="connsiteY2" fmla="*/ 771911 h 1677904"/>
                <a:gd name="connsiteX3" fmla="*/ 1442400 w 2942590"/>
                <a:gd name="connsiteY3" fmla="*/ 539619 h 1677904"/>
                <a:gd name="connsiteX4" fmla="*/ 1391522 w 2942590"/>
                <a:gd name="connsiteY4" fmla="*/ 480518 h 1677904"/>
                <a:gd name="connsiteX5" fmla="*/ 1205996 w 2942590"/>
                <a:gd name="connsiteY5" fmla="*/ 460475 h 1677904"/>
                <a:gd name="connsiteX6" fmla="*/ 1164882 w 2942590"/>
                <a:gd name="connsiteY6" fmla="*/ 460475 h 1677904"/>
                <a:gd name="connsiteX7" fmla="*/ 1164882 w 2942590"/>
                <a:gd name="connsiteY7" fmla="*/ 266469 h 1677904"/>
                <a:gd name="connsiteX8" fmla="*/ 1622273 w 2942590"/>
                <a:gd name="connsiteY8" fmla="*/ 0 h 1677904"/>
                <a:gd name="connsiteX9" fmla="*/ 1866900 w 2942590"/>
                <a:gd name="connsiteY9" fmla="*/ 0 h 1677904"/>
                <a:gd name="connsiteX10" fmla="*/ 1876423 w 2942590"/>
                <a:gd name="connsiteY10" fmla="*/ 1677904 h 1677904"/>
                <a:gd name="connsiteX11" fmla="*/ 2942590 w 2942590"/>
                <a:gd name="connsiteY11" fmla="*/ 1653920 h 1677904"/>
                <a:gd name="connsiteX0" fmla="*/ 0 w 2580640"/>
                <a:gd name="connsiteY0" fmla="*/ 1676780 h 1692020"/>
                <a:gd name="connsiteX1" fmla="*/ 1451651 w 2580640"/>
                <a:gd name="connsiteY1" fmla="*/ 1664080 h 1692020"/>
                <a:gd name="connsiteX2" fmla="*/ 1451651 w 2580640"/>
                <a:gd name="connsiteY2" fmla="*/ 771911 h 1692020"/>
                <a:gd name="connsiteX3" fmla="*/ 1442400 w 2580640"/>
                <a:gd name="connsiteY3" fmla="*/ 539619 h 1692020"/>
                <a:gd name="connsiteX4" fmla="*/ 1391522 w 2580640"/>
                <a:gd name="connsiteY4" fmla="*/ 480518 h 1692020"/>
                <a:gd name="connsiteX5" fmla="*/ 1205996 w 2580640"/>
                <a:gd name="connsiteY5" fmla="*/ 460475 h 1692020"/>
                <a:gd name="connsiteX6" fmla="*/ 1164882 w 2580640"/>
                <a:gd name="connsiteY6" fmla="*/ 460475 h 1692020"/>
                <a:gd name="connsiteX7" fmla="*/ 1164882 w 2580640"/>
                <a:gd name="connsiteY7" fmla="*/ 266469 h 1692020"/>
                <a:gd name="connsiteX8" fmla="*/ 1622273 w 2580640"/>
                <a:gd name="connsiteY8" fmla="*/ 0 h 1692020"/>
                <a:gd name="connsiteX9" fmla="*/ 1866900 w 2580640"/>
                <a:gd name="connsiteY9" fmla="*/ 0 h 1692020"/>
                <a:gd name="connsiteX10" fmla="*/ 1876423 w 2580640"/>
                <a:gd name="connsiteY10" fmla="*/ 1677904 h 1692020"/>
                <a:gd name="connsiteX11" fmla="*/ 2580640 w 2580640"/>
                <a:gd name="connsiteY11" fmla="*/ 1692020 h 1692020"/>
                <a:gd name="connsiteX0" fmla="*/ 0 w 2574290"/>
                <a:gd name="connsiteY0" fmla="*/ 1676780 h 1677904"/>
                <a:gd name="connsiteX1" fmla="*/ 1451651 w 2574290"/>
                <a:gd name="connsiteY1" fmla="*/ 1664080 h 1677904"/>
                <a:gd name="connsiteX2" fmla="*/ 1451651 w 2574290"/>
                <a:gd name="connsiteY2" fmla="*/ 771911 h 1677904"/>
                <a:gd name="connsiteX3" fmla="*/ 1442400 w 2574290"/>
                <a:gd name="connsiteY3" fmla="*/ 539619 h 1677904"/>
                <a:gd name="connsiteX4" fmla="*/ 1391522 w 2574290"/>
                <a:gd name="connsiteY4" fmla="*/ 480518 h 1677904"/>
                <a:gd name="connsiteX5" fmla="*/ 1205996 w 2574290"/>
                <a:gd name="connsiteY5" fmla="*/ 460475 h 1677904"/>
                <a:gd name="connsiteX6" fmla="*/ 1164882 w 2574290"/>
                <a:gd name="connsiteY6" fmla="*/ 460475 h 1677904"/>
                <a:gd name="connsiteX7" fmla="*/ 1164882 w 2574290"/>
                <a:gd name="connsiteY7" fmla="*/ 266469 h 1677904"/>
                <a:gd name="connsiteX8" fmla="*/ 1622273 w 2574290"/>
                <a:gd name="connsiteY8" fmla="*/ 0 h 1677904"/>
                <a:gd name="connsiteX9" fmla="*/ 1866900 w 2574290"/>
                <a:gd name="connsiteY9" fmla="*/ 0 h 1677904"/>
                <a:gd name="connsiteX10" fmla="*/ 1876423 w 2574290"/>
                <a:gd name="connsiteY10" fmla="*/ 1677904 h 1677904"/>
                <a:gd name="connsiteX11" fmla="*/ 2574290 w 2574290"/>
                <a:gd name="connsiteY11" fmla="*/ 1672970 h 1677904"/>
                <a:gd name="connsiteX0" fmla="*/ 0 w 2580640"/>
                <a:gd name="connsiteY0" fmla="*/ 1670430 h 1677904"/>
                <a:gd name="connsiteX1" fmla="*/ 1458001 w 2580640"/>
                <a:gd name="connsiteY1" fmla="*/ 1664080 h 1677904"/>
                <a:gd name="connsiteX2" fmla="*/ 1458001 w 2580640"/>
                <a:gd name="connsiteY2" fmla="*/ 771911 h 1677904"/>
                <a:gd name="connsiteX3" fmla="*/ 1448750 w 2580640"/>
                <a:gd name="connsiteY3" fmla="*/ 539619 h 1677904"/>
                <a:gd name="connsiteX4" fmla="*/ 1397872 w 2580640"/>
                <a:gd name="connsiteY4" fmla="*/ 480518 h 1677904"/>
                <a:gd name="connsiteX5" fmla="*/ 1212346 w 2580640"/>
                <a:gd name="connsiteY5" fmla="*/ 460475 h 1677904"/>
                <a:gd name="connsiteX6" fmla="*/ 1171232 w 2580640"/>
                <a:gd name="connsiteY6" fmla="*/ 460475 h 1677904"/>
                <a:gd name="connsiteX7" fmla="*/ 1171232 w 2580640"/>
                <a:gd name="connsiteY7" fmla="*/ 266469 h 1677904"/>
                <a:gd name="connsiteX8" fmla="*/ 1628623 w 2580640"/>
                <a:gd name="connsiteY8" fmla="*/ 0 h 1677904"/>
                <a:gd name="connsiteX9" fmla="*/ 1873250 w 2580640"/>
                <a:gd name="connsiteY9" fmla="*/ 0 h 1677904"/>
                <a:gd name="connsiteX10" fmla="*/ 1882773 w 2580640"/>
                <a:gd name="connsiteY10" fmla="*/ 1677904 h 1677904"/>
                <a:gd name="connsiteX11" fmla="*/ 2580640 w 2580640"/>
                <a:gd name="connsiteY11" fmla="*/ 1672970 h 1677904"/>
                <a:gd name="connsiteX0" fmla="*/ 0 w 3602990"/>
                <a:gd name="connsiteY0" fmla="*/ 1683130 h 1683130"/>
                <a:gd name="connsiteX1" fmla="*/ 2480351 w 3602990"/>
                <a:gd name="connsiteY1" fmla="*/ 1664080 h 1683130"/>
                <a:gd name="connsiteX2" fmla="*/ 2480351 w 3602990"/>
                <a:gd name="connsiteY2" fmla="*/ 771911 h 1683130"/>
                <a:gd name="connsiteX3" fmla="*/ 2471100 w 3602990"/>
                <a:gd name="connsiteY3" fmla="*/ 539619 h 1683130"/>
                <a:gd name="connsiteX4" fmla="*/ 2420222 w 3602990"/>
                <a:gd name="connsiteY4" fmla="*/ 480518 h 1683130"/>
                <a:gd name="connsiteX5" fmla="*/ 2234696 w 3602990"/>
                <a:gd name="connsiteY5" fmla="*/ 460475 h 1683130"/>
                <a:gd name="connsiteX6" fmla="*/ 2193582 w 3602990"/>
                <a:gd name="connsiteY6" fmla="*/ 460475 h 1683130"/>
                <a:gd name="connsiteX7" fmla="*/ 2193582 w 3602990"/>
                <a:gd name="connsiteY7" fmla="*/ 266469 h 1683130"/>
                <a:gd name="connsiteX8" fmla="*/ 2650973 w 3602990"/>
                <a:gd name="connsiteY8" fmla="*/ 0 h 1683130"/>
                <a:gd name="connsiteX9" fmla="*/ 2895600 w 3602990"/>
                <a:gd name="connsiteY9" fmla="*/ 0 h 1683130"/>
                <a:gd name="connsiteX10" fmla="*/ 2905123 w 3602990"/>
                <a:gd name="connsiteY10" fmla="*/ 1677904 h 1683130"/>
                <a:gd name="connsiteX11" fmla="*/ 3602990 w 3602990"/>
                <a:gd name="connsiteY11" fmla="*/ 1672970 h 1683130"/>
                <a:gd name="connsiteX0" fmla="*/ 0 w 3602990"/>
                <a:gd name="connsiteY0" fmla="*/ 1676780 h 1677904"/>
                <a:gd name="connsiteX1" fmla="*/ 2480351 w 3602990"/>
                <a:gd name="connsiteY1" fmla="*/ 1664080 h 1677904"/>
                <a:gd name="connsiteX2" fmla="*/ 2480351 w 3602990"/>
                <a:gd name="connsiteY2" fmla="*/ 771911 h 1677904"/>
                <a:gd name="connsiteX3" fmla="*/ 2471100 w 3602990"/>
                <a:gd name="connsiteY3" fmla="*/ 539619 h 1677904"/>
                <a:gd name="connsiteX4" fmla="*/ 2420222 w 3602990"/>
                <a:gd name="connsiteY4" fmla="*/ 480518 h 1677904"/>
                <a:gd name="connsiteX5" fmla="*/ 2234696 w 3602990"/>
                <a:gd name="connsiteY5" fmla="*/ 460475 h 1677904"/>
                <a:gd name="connsiteX6" fmla="*/ 2193582 w 3602990"/>
                <a:gd name="connsiteY6" fmla="*/ 460475 h 1677904"/>
                <a:gd name="connsiteX7" fmla="*/ 2193582 w 3602990"/>
                <a:gd name="connsiteY7" fmla="*/ 266469 h 1677904"/>
                <a:gd name="connsiteX8" fmla="*/ 2650973 w 3602990"/>
                <a:gd name="connsiteY8" fmla="*/ 0 h 1677904"/>
                <a:gd name="connsiteX9" fmla="*/ 2895600 w 3602990"/>
                <a:gd name="connsiteY9" fmla="*/ 0 h 1677904"/>
                <a:gd name="connsiteX10" fmla="*/ 2905123 w 3602990"/>
                <a:gd name="connsiteY10" fmla="*/ 1677904 h 1677904"/>
                <a:gd name="connsiteX11" fmla="*/ 3602990 w 3602990"/>
                <a:gd name="connsiteY11" fmla="*/ 1672970 h 167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602990" h="1677904">
                  <a:moveTo>
                    <a:pt x="0" y="1676780"/>
                  </a:moveTo>
                  <a:lnTo>
                    <a:pt x="2480351" y="1664080"/>
                  </a:lnTo>
                  <a:lnTo>
                    <a:pt x="2480351" y="771911"/>
                  </a:lnTo>
                  <a:cubicBezTo>
                    <a:pt x="2480351" y="643088"/>
                    <a:pt x="2477267" y="565657"/>
                    <a:pt x="2471100" y="539619"/>
                  </a:cubicBezTo>
                  <a:cubicBezTo>
                    <a:pt x="2464933" y="513580"/>
                    <a:pt x="2447974" y="493880"/>
                    <a:pt x="2420222" y="480518"/>
                  </a:cubicBezTo>
                  <a:cubicBezTo>
                    <a:pt x="2392470" y="467156"/>
                    <a:pt x="2330628" y="460475"/>
                    <a:pt x="2234696" y="460475"/>
                  </a:cubicBezTo>
                  <a:lnTo>
                    <a:pt x="2193582" y="460475"/>
                  </a:lnTo>
                  <a:lnTo>
                    <a:pt x="2193582" y="266469"/>
                  </a:lnTo>
                  <a:cubicBezTo>
                    <a:pt x="2394355" y="223257"/>
                    <a:pt x="2546818" y="134434"/>
                    <a:pt x="2650973" y="0"/>
                  </a:cubicBezTo>
                  <a:lnTo>
                    <a:pt x="2895600" y="0"/>
                  </a:lnTo>
                  <a:cubicBezTo>
                    <a:pt x="2907267" y="614084"/>
                    <a:pt x="2905758" y="859326"/>
                    <a:pt x="2905123" y="1677904"/>
                  </a:cubicBezTo>
                  <a:lnTo>
                    <a:pt x="3602990" y="1672970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chemeClr val="accent1"/>
                  </a:solidFill>
                </a:ln>
                <a:noFill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490077" y="3146713"/>
              <a:ext cx="216261" cy="216261"/>
              <a:chOff x="2218721" y="3717673"/>
              <a:chExt cx="248226" cy="248226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FB85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394180" y="3146713"/>
              <a:ext cx="216261" cy="216261"/>
              <a:chOff x="2218721" y="3717673"/>
              <a:chExt cx="248226" cy="248226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FB850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4" name="文本框 23"/>
          <p:cNvSpPr txBox="1"/>
          <p:nvPr/>
        </p:nvSpPr>
        <p:spPr>
          <a:xfrm>
            <a:off x="1843443" y="2331457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927479" y="1650633"/>
            <a:ext cx="1442304" cy="655815"/>
            <a:chOff x="4806096" y="2627316"/>
            <a:chExt cx="1442304" cy="655815"/>
          </a:xfrm>
          <a:solidFill>
            <a:srgbClr val="FFB850"/>
          </a:solidFill>
        </p:grpSpPr>
        <p:sp>
          <p:nvSpPr>
            <p:cNvPr id="26" name="矩形 25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28" name="文本框 32"/>
            <p:cNvSpPr txBox="1"/>
            <p:nvPr/>
          </p:nvSpPr>
          <p:spPr>
            <a:xfrm>
              <a:off x="4901581" y="2768084"/>
              <a:ext cx="1240097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339753" y="1479032"/>
            <a:ext cx="4438354" cy="1879852"/>
            <a:chOff x="6221950" y="1479032"/>
            <a:chExt cx="4438354" cy="1879852"/>
          </a:xfrm>
        </p:grpSpPr>
        <p:sp>
          <p:nvSpPr>
            <p:cNvPr id="30" name="任意多边形 29"/>
            <p:cNvSpPr/>
            <p:nvPr/>
          </p:nvSpPr>
          <p:spPr>
            <a:xfrm>
              <a:off x="6330080" y="1479032"/>
              <a:ext cx="4239939" cy="1771721"/>
            </a:xfrm>
            <a:custGeom>
              <a:avLst/>
              <a:gdLst>
                <a:gd name="connsiteX0" fmla="*/ 1095678 w 1187118"/>
                <a:gd name="connsiteY0" fmla="*/ 2033597 h 2125037"/>
                <a:gd name="connsiteX1" fmla="*/ 0 w 1187118"/>
                <a:gd name="connsiteY1" fmla="*/ 2033597 h 2125037"/>
                <a:gd name="connsiteX2" fmla="*/ 308 w 1187118"/>
                <a:gd name="connsiteY2" fmla="*/ 1748894 h 2125037"/>
                <a:gd name="connsiteX3" fmla="*/ 578959 w 1187118"/>
                <a:gd name="connsiteY3" fmla="*/ 763524 h 2125037"/>
                <a:gd name="connsiteX4" fmla="*/ 670779 w 1187118"/>
                <a:gd name="connsiteY4" fmla="*/ 468344 h 2125037"/>
                <a:gd name="connsiteX5" fmla="*/ 643010 w 1187118"/>
                <a:gd name="connsiteY5" fmla="*/ 346944 h 2125037"/>
                <a:gd name="connsiteX6" fmla="*/ 558469 w 1187118"/>
                <a:gd name="connsiteY6" fmla="*/ 306889 h 2125037"/>
                <a:gd name="connsiteX7" fmla="*/ 473928 w 1187118"/>
                <a:gd name="connsiteY7" fmla="*/ 351258 h 2125037"/>
                <a:gd name="connsiteX8" fmla="*/ 446159 w 1187118"/>
                <a:gd name="connsiteY8" fmla="*/ 527503 h 2125037"/>
                <a:gd name="connsiteX9" fmla="*/ 446159 w 1187118"/>
                <a:gd name="connsiteY9" fmla="*/ 717305 h 2125037"/>
                <a:gd name="connsiteX10" fmla="*/ 0 w 1187118"/>
                <a:gd name="connsiteY10" fmla="*/ 717305 h 2125037"/>
                <a:gd name="connsiteX11" fmla="*/ 0 w 1187118"/>
                <a:gd name="connsiteY11" fmla="*/ 644589 h 2125037"/>
                <a:gd name="connsiteX12" fmla="*/ 17255 w 1187118"/>
                <a:gd name="connsiteY12" fmla="*/ 380221 h 2125037"/>
                <a:gd name="connsiteX13" fmla="*/ 102296 w 1187118"/>
                <a:gd name="connsiteY13" fmla="*/ 189803 h 2125037"/>
                <a:gd name="connsiteX14" fmla="*/ 278541 w 1187118"/>
                <a:gd name="connsiteY14" fmla="*/ 48067 h 2125037"/>
                <a:gd name="connsiteX15" fmla="*/ 538595 w 1187118"/>
                <a:gd name="connsiteY15" fmla="*/ 0 h 2125037"/>
                <a:gd name="connsiteX16" fmla="*/ 987835 w 1187118"/>
                <a:gd name="connsiteY16" fmla="*/ 147282 h 2125037"/>
                <a:gd name="connsiteX17" fmla="*/ 1140047 w 1187118"/>
                <a:gd name="connsiteY17" fmla="*/ 520108 h 2125037"/>
                <a:gd name="connsiteX18" fmla="*/ 1054380 w 1187118"/>
                <a:gd name="connsiteY18" fmla="*/ 882458 h 2125037"/>
                <a:gd name="connsiteX19" fmla="*/ 549649 w 1187118"/>
                <a:gd name="connsiteY19" fmla="*/ 1693432 h 2125037"/>
                <a:gd name="connsiteX20" fmla="*/ 1095678 w 1187118"/>
                <a:gd name="connsiteY20" fmla="*/ 1693432 h 2125037"/>
                <a:gd name="connsiteX21" fmla="*/ 1187118 w 1187118"/>
                <a:gd name="connsiteY21" fmla="*/ 2125037 h 2125037"/>
                <a:gd name="connsiteX0" fmla="*/ 0 w 3901440"/>
                <a:gd name="connsiteY0" fmla="*/ 2033597 h 2125037"/>
                <a:gd name="connsiteX1" fmla="*/ 2714322 w 3901440"/>
                <a:gd name="connsiteY1" fmla="*/ 2033597 h 2125037"/>
                <a:gd name="connsiteX2" fmla="*/ 2714630 w 3901440"/>
                <a:gd name="connsiteY2" fmla="*/ 1748894 h 2125037"/>
                <a:gd name="connsiteX3" fmla="*/ 3293281 w 3901440"/>
                <a:gd name="connsiteY3" fmla="*/ 763524 h 2125037"/>
                <a:gd name="connsiteX4" fmla="*/ 3385101 w 3901440"/>
                <a:gd name="connsiteY4" fmla="*/ 468344 h 2125037"/>
                <a:gd name="connsiteX5" fmla="*/ 3357332 w 3901440"/>
                <a:gd name="connsiteY5" fmla="*/ 346944 h 2125037"/>
                <a:gd name="connsiteX6" fmla="*/ 3272791 w 3901440"/>
                <a:gd name="connsiteY6" fmla="*/ 306889 h 2125037"/>
                <a:gd name="connsiteX7" fmla="*/ 3188250 w 3901440"/>
                <a:gd name="connsiteY7" fmla="*/ 351258 h 2125037"/>
                <a:gd name="connsiteX8" fmla="*/ 3160481 w 3901440"/>
                <a:gd name="connsiteY8" fmla="*/ 527503 h 2125037"/>
                <a:gd name="connsiteX9" fmla="*/ 3160481 w 3901440"/>
                <a:gd name="connsiteY9" fmla="*/ 717305 h 2125037"/>
                <a:gd name="connsiteX10" fmla="*/ 2714322 w 3901440"/>
                <a:gd name="connsiteY10" fmla="*/ 717305 h 2125037"/>
                <a:gd name="connsiteX11" fmla="*/ 2714322 w 3901440"/>
                <a:gd name="connsiteY11" fmla="*/ 644589 h 2125037"/>
                <a:gd name="connsiteX12" fmla="*/ 2731577 w 3901440"/>
                <a:gd name="connsiteY12" fmla="*/ 380221 h 2125037"/>
                <a:gd name="connsiteX13" fmla="*/ 2816618 w 3901440"/>
                <a:gd name="connsiteY13" fmla="*/ 189803 h 2125037"/>
                <a:gd name="connsiteX14" fmla="*/ 2992863 w 3901440"/>
                <a:gd name="connsiteY14" fmla="*/ 48067 h 2125037"/>
                <a:gd name="connsiteX15" fmla="*/ 3252917 w 3901440"/>
                <a:gd name="connsiteY15" fmla="*/ 0 h 2125037"/>
                <a:gd name="connsiteX16" fmla="*/ 3702157 w 3901440"/>
                <a:gd name="connsiteY16" fmla="*/ 147282 h 2125037"/>
                <a:gd name="connsiteX17" fmla="*/ 3854369 w 3901440"/>
                <a:gd name="connsiteY17" fmla="*/ 520108 h 2125037"/>
                <a:gd name="connsiteX18" fmla="*/ 3768702 w 3901440"/>
                <a:gd name="connsiteY18" fmla="*/ 882458 h 2125037"/>
                <a:gd name="connsiteX19" fmla="*/ 3263971 w 3901440"/>
                <a:gd name="connsiteY19" fmla="*/ 1693432 h 2125037"/>
                <a:gd name="connsiteX20" fmla="*/ 3810000 w 3901440"/>
                <a:gd name="connsiteY20" fmla="*/ 1693432 h 2125037"/>
                <a:gd name="connsiteX21" fmla="*/ 3901440 w 3901440"/>
                <a:gd name="connsiteY21" fmla="*/ 2125037 h 2125037"/>
                <a:gd name="connsiteX0" fmla="*/ 0 w 4148183"/>
                <a:gd name="connsiteY0" fmla="*/ 2033597 h 2125037"/>
                <a:gd name="connsiteX1" fmla="*/ 2961065 w 4148183"/>
                <a:gd name="connsiteY1" fmla="*/ 2033597 h 2125037"/>
                <a:gd name="connsiteX2" fmla="*/ 2961373 w 4148183"/>
                <a:gd name="connsiteY2" fmla="*/ 1748894 h 2125037"/>
                <a:gd name="connsiteX3" fmla="*/ 3540024 w 4148183"/>
                <a:gd name="connsiteY3" fmla="*/ 763524 h 2125037"/>
                <a:gd name="connsiteX4" fmla="*/ 3631844 w 4148183"/>
                <a:gd name="connsiteY4" fmla="*/ 468344 h 2125037"/>
                <a:gd name="connsiteX5" fmla="*/ 3604075 w 4148183"/>
                <a:gd name="connsiteY5" fmla="*/ 346944 h 2125037"/>
                <a:gd name="connsiteX6" fmla="*/ 3519534 w 4148183"/>
                <a:gd name="connsiteY6" fmla="*/ 306889 h 2125037"/>
                <a:gd name="connsiteX7" fmla="*/ 3434993 w 4148183"/>
                <a:gd name="connsiteY7" fmla="*/ 351258 h 2125037"/>
                <a:gd name="connsiteX8" fmla="*/ 3407224 w 4148183"/>
                <a:gd name="connsiteY8" fmla="*/ 527503 h 2125037"/>
                <a:gd name="connsiteX9" fmla="*/ 3407224 w 4148183"/>
                <a:gd name="connsiteY9" fmla="*/ 717305 h 2125037"/>
                <a:gd name="connsiteX10" fmla="*/ 2961065 w 4148183"/>
                <a:gd name="connsiteY10" fmla="*/ 717305 h 2125037"/>
                <a:gd name="connsiteX11" fmla="*/ 2961065 w 4148183"/>
                <a:gd name="connsiteY11" fmla="*/ 644589 h 2125037"/>
                <a:gd name="connsiteX12" fmla="*/ 2978320 w 4148183"/>
                <a:gd name="connsiteY12" fmla="*/ 380221 h 2125037"/>
                <a:gd name="connsiteX13" fmla="*/ 3063361 w 4148183"/>
                <a:gd name="connsiteY13" fmla="*/ 189803 h 2125037"/>
                <a:gd name="connsiteX14" fmla="*/ 3239606 w 4148183"/>
                <a:gd name="connsiteY14" fmla="*/ 48067 h 2125037"/>
                <a:gd name="connsiteX15" fmla="*/ 3499660 w 4148183"/>
                <a:gd name="connsiteY15" fmla="*/ 0 h 2125037"/>
                <a:gd name="connsiteX16" fmla="*/ 3948900 w 4148183"/>
                <a:gd name="connsiteY16" fmla="*/ 147282 h 2125037"/>
                <a:gd name="connsiteX17" fmla="*/ 4101112 w 4148183"/>
                <a:gd name="connsiteY17" fmla="*/ 520108 h 2125037"/>
                <a:gd name="connsiteX18" fmla="*/ 4015445 w 4148183"/>
                <a:gd name="connsiteY18" fmla="*/ 882458 h 2125037"/>
                <a:gd name="connsiteX19" fmla="*/ 3510714 w 4148183"/>
                <a:gd name="connsiteY19" fmla="*/ 1693432 h 2125037"/>
                <a:gd name="connsiteX20" fmla="*/ 4056743 w 4148183"/>
                <a:gd name="connsiteY20" fmla="*/ 1693432 h 2125037"/>
                <a:gd name="connsiteX21" fmla="*/ 4148183 w 4148183"/>
                <a:gd name="connsiteY21" fmla="*/ 2125037 h 2125037"/>
                <a:gd name="connsiteX0" fmla="*/ 0 w 4003040"/>
                <a:gd name="connsiteY0" fmla="*/ 2033597 h 2125037"/>
                <a:gd name="connsiteX1" fmla="*/ 2815922 w 4003040"/>
                <a:gd name="connsiteY1" fmla="*/ 2033597 h 2125037"/>
                <a:gd name="connsiteX2" fmla="*/ 2816230 w 4003040"/>
                <a:gd name="connsiteY2" fmla="*/ 1748894 h 2125037"/>
                <a:gd name="connsiteX3" fmla="*/ 3394881 w 4003040"/>
                <a:gd name="connsiteY3" fmla="*/ 763524 h 2125037"/>
                <a:gd name="connsiteX4" fmla="*/ 3486701 w 4003040"/>
                <a:gd name="connsiteY4" fmla="*/ 468344 h 2125037"/>
                <a:gd name="connsiteX5" fmla="*/ 3458932 w 4003040"/>
                <a:gd name="connsiteY5" fmla="*/ 346944 h 2125037"/>
                <a:gd name="connsiteX6" fmla="*/ 3374391 w 4003040"/>
                <a:gd name="connsiteY6" fmla="*/ 306889 h 2125037"/>
                <a:gd name="connsiteX7" fmla="*/ 3289850 w 4003040"/>
                <a:gd name="connsiteY7" fmla="*/ 351258 h 2125037"/>
                <a:gd name="connsiteX8" fmla="*/ 3262081 w 4003040"/>
                <a:gd name="connsiteY8" fmla="*/ 527503 h 2125037"/>
                <a:gd name="connsiteX9" fmla="*/ 3262081 w 4003040"/>
                <a:gd name="connsiteY9" fmla="*/ 717305 h 2125037"/>
                <a:gd name="connsiteX10" fmla="*/ 2815922 w 4003040"/>
                <a:gd name="connsiteY10" fmla="*/ 717305 h 2125037"/>
                <a:gd name="connsiteX11" fmla="*/ 2815922 w 4003040"/>
                <a:gd name="connsiteY11" fmla="*/ 644589 h 2125037"/>
                <a:gd name="connsiteX12" fmla="*/ 2833177 w 4003040"/>
                <a:gd name="connsiteY12" fmla="*/ 380221 h 2125037"/>
                <a:gd name="connsiteX13" fmla="*/ 2918218 w 4003040"/>
                <a:gd name="connsiteY13" fmla="*/ 189803 h 2125037"/>
                <a:gd name="connsiteX14" fmla="*/ 3094463 w 4003040"/>
                <a:gd name="connsiteY14" fmla="*/ 48067 h 2125037"/>
                <a:gd name="connsiteX15" fmla="*/ 3354517 w 4003040"/>
                <a:gd name="connsiteY15" fmla="*/ 0 h 2125037"/>
                <a:gd name="connsiteX16" fmla="*/ 3803757 w 4003040"/>
                <a:gd name="connsiteY16" fmla="*/ 147282 h 2125037"/>
                <a:gd name="connsiteX17" fmla="*/ 3955969 w 4003040"/>
                <a:gd name="connsiteY17" fmla="*/ 520108 h 2125037"/>
                <a:gd name="connsiteX18" fmla="*/ 3870302 w 4003040"/>
                <a:gd name="connsiteY18" fmla="*/ 882458 h 2125037"/>
                <a:gd name="connsiteX19" fmla="*/ 3365571 w 4003040"/>
                <a:gd name="connsiteY19" fmla="*/ 1693432 h 2125037"/>
                <a:gd name="connsiteX20" fmla="*/ 3911600 w 4003040"/>
                <a:gd name="connsiteY20" fmla="*/ 1693432 h 2125037"/>
                <a:gd name="connsiteX21" fmla="*/ 4003040 w 4003040"/>
                <a:gd name="connsiteY21" fmla="*/ 2125037 h 2125037"/>
                <a:gd name="connsiteX0" fmla="*/ 0 w 4003040"/>
                <a:gd name="connsiteY0" fmla="*/ 2033597 h 2125037"/>
                <a:gd name="connsiteX1" fmla="*/ 2815922 w 4003040"/>
                <a:gd name="connsiteY1" fmla="*/ 2033597 h 2125037"/>
                <a:gd name="connsiteX2" fmla="*/ 2816230 w 4003040"/>
                <a:gd name="connsiteY2" fmla="*/ 1748894 h 2125037"/>
                <a:gd name="connsiteX3" fmla="*/ 3394881 w 4003040"/>
                <a:gd name="connsiteY3" fmla="*/ 763524 h 2125037"/>
                <a:gd name="connsiteX4" fmla="*/ 3486701 w 4003040"/>
                <a:gd name="connsiteY4" fmla="*/ 468344 h 2125037"/>
                <a:gd name="connsiteX5" fmla="*/ 3458932 w 4003040"/>
                <a:gd name="connsiteY5" fmla="*/ 346944 h 2125037"/>
                <a:gd name="connsiteX6" fmla="*/ 3374391 w 4003040"/>
                <a:gd name="connsiteY6" fmla="*/ 306889 h 2125037"/>
                <a:gd name="connsiteX7" fmla="*/ 3289850 w 4003040"/>
                <a:gd name="connsiteY7" fmla="*/ 351258 h 2125037"/>
                <a:gd name="connsiteX8" fmla="*/ 3262081 w 4003040"/>
                <a:gd name="connsiteY8" fmla="*/ 527503 h 2125037"/>
                <a:gd name="connsiteX9" fmla="*/ 3262081 w 4003040"/>
                <a:gd name="connsiteY9" fmla="*/ 717305 h 2125037"/>
                <a:gd name="connsiteX10" fmla="*/ 2815922 w 4003040"/>
                <a:gd name="connsiteY10" fmla="*/ 717305 h 2125037"/>
                <a:gd name="connsiteX11" fmla="*/ 2815922 w 4003040"/>
                <a:gd name="connsiteY11" fmla="*/ 644589 h 2125037"/>
                <a:gd name="connsiteX12" fmla="*/ 2833177 w 4003040"/>
                <a:gd name="connsiteY12" fmla="*/ 380221 h 2125037"/>
                <a:gd name="connsiteX13" fmla="*/ 2918218 w 4003040"/>
                <a:gd name="connsiteY13" fmla="*/ 189803 h 2125037"/>
                <a:gd name="connsiteX14" fmla="*/ 3094463 w 4003040"/>
                <a:gd name="connsiteY14" fmla="*/ 48067 h 2125037"/>
                <a:gd name="connsiteX15" fmla="*/ 3354517 w 4003040"/>
                <a:gd name="connsiteY15" fmla="*/ 0 h 2125037"/>
                <a:gd name="connsiteX16" fmla="*/ 3803757 w 4003040"/>
                <a:gd name="connsiteY16" fmla="*/ 147282 h 2125037"/>
                <a:gd name="connsiteX17" fmla="*/ 3955969 w 4003040"/>
                <a:gd name="connsiteY17" fmla="*/ 520108 h 2125037"/>
                <a:gd name="connsiteX18" fmla="*/ 3870302 w 4003040"/>
                <a:gd name="connsiteY18" fmla="*/ 882458 h 2125037"/>
                <a:gd name="connsiteX19" fmla="*/ 3365571 w 4003040"/>
                <a:gd name="connsiteY19" fmla="*/ 1693432 h 2125037"/>
                <a:gd name="connsiteX20" fmla="*/ 3911600 w 4003040"/>
                <a:gd name="connsiteY20" fmla="*/ 1693432 h 2125037"/>
                <a:gd name="connsiteX21" fmla="*/ 3956897 w 4003040"/>
                <a:gd name="connsiteY21" fmla="*/ 1974406 h 2125037"/>
                <a:gd name="connsiteX22" fmla="*/ 4003040 w 4003040"/>
                <a:gd name="connsiteY22" fmla="*/ 2125037 h 2125037"/>
                <a:gd name="connsiteX0" fmla="*/ 0 w 4923790"/>
                <a:gd name="connsiteY0" fmla="*/ 2033597 h 2033597"/>
                <a:gd name="connsiteX1" fmla="*/ 2815922 w 4923790"/>
                <a:gd name="connsiteY1" fmla="*/ 2033597 h 2033597"/>
                <a:gd name="connsiteX2" fmla="*/ 2816230 w 4923790"/>
                <a:gd name="connsiteY2" fmla="*/ 1748894 h 2033597"/>
                <a:gd name="connsiteX3" fmla="*/ 3394881 w 4923790"/>
                <a:gd name="connsiteY3" fmla="*/ 763524 h 2033597"/>
                <a:gd name="connsiteX4" fmla="*/ 3486701 w 4923790"/>
                <a:gd name="connsiteY4" fmla="*/ 468344 h 2033597"/>
                <a:gd name="connsiteX5" fmla="*/ 3458932 w 4923790"/>
                <a:gd name="connsiteY5" fmla="*/ 346944 h 2033597"/>
                <a:gd name="connsiteX6" fmla="*/ 3374391 w 4923790"/>
                <a:gd name="connsiteY6" fmla="*/ 306889 h 2033597"/>
                <a:gd name="connsiteX7" fmla="*/ 3289850 w 4923790"/>
                <a:gd name="connsiteY7" fmla="*/ 351258 h 2033597"/>
                <a:gd name="connsiteX8" fmla="*/ 3262081 w 4923790"/>
                <a:gd name="connsiteY8" fmla="*/ 527503 h 2033597"/>
                <a:gd name="connsiteX9" fmla="*/ 3262081 w 4923790"/>
                <a:gd name="connsiteY9" fmla="*/ 717305 h 2033597"/>
                <a:gd name="connsiteX10" fmla="*/ 2815922 w 4923790"/>
                <a:gd name="connsiteY10" fmla="*/ 717305 h 2033597"/>
                <a:gd name="connsiteX11" fmla="*/ 2815922 w 4923790"/>
                <a:gd name="connsiteY11" fmla="*/ 644589 h 2033597"/>
                <a:gd name="connsiteX12" fmla="*/ 2833177 w 4923790"/>
                <a:gd name="connsiteY12" fmla="*/ 380221 h 2033597"/>
                <a:gd name="connsiteX13" fmla="*/ 2918218 w 4923790"/>
                <a:gd name="connsiteY13" fmla="*/ 189803 h 2033597"/>
                <a:gd name="connsiteX14" fmla="*/ 3094463 w 4923790"/>
                <a:gd name="connsiteY14" fmla="*/ 48067 h 2033597"/>
                <a:gd name="connsiteX15" fmla="*/ 3354517 w 4923790"/>
                <a:gd name="connsiteY15" fmla="*/ 0 h 2033597"/>
                <a:gd name="connsiteX16" fmla="*/ 3803757 w 4923790"/>
                <a:gd name="connsiteY16" fmla="*/ 147282 h 2033597"/>
                <a:gd name="connsiteX17" fmla="*/ 3955969 w 4923790"/>
                <a:gd name="connsiteY17" fmla="*/ 520108 h 2033597"/>
                <a:gd name="connsiteX18" fmla="*/ 3870302 w 4923790"/>
                <a:gd name="connsiteY18" fmla="*/ 882458 h 2033597"/>
                <a:gd name="connsiteX19" fmla="*/ 3365571 w 4923790"/>
                <a:gd name="connsiteY19" fmla="*/ 1693432 h 2033597"/>
                <a:gd name="connsiteX20" fmla="*/ 3911600 w 4923790"/>
                <a:gd name="connsiteY20" fmla="*/ 1693432 h 2033597"/>
                <a:gd name="connsiteX21" fmla="*/ 3956897 w 4923790"/>
                <a:gd name="connsiteY21" fmla="*/ 1974406 h 2033597"/>
                <a:gd name="connsiteX22" fmla="*/ 4923790 w 4923790"/>
                <a:gd name="connsiteY22" fmla="*/ 1998037 h 2033597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42452"/>
                <a:gd name="connsiteX1" fmla="*/ 2815922 w 4923790"/>
                <a:gd name="connsiteY1" fmla="*/ 2033597 h 2042452"/>
                <a:gd name="connsiteX2" fmla="*/ 2816230 w 4923790"/>
                <a:gd name="connsiteY2" fmla="*/ 1748894 h 2042452"/>
                <a:gd name="connsiteX3" fmla="*/ 3394881 w 4923790"/>
                <a:gd name="connsiteY3" fmla="*/ 763524 h 2042452"/>
                <a:gd name="connsiteX4" fmla="*/ 3486701 w 4923790"/>
                <a:gd name="connsiteY4" fmla="*/ 468344 h 2042452"/>
                <a:gd name="connsiteX5" fmla="*/ 3458932 w 4923790"/>
                <a:gd name="connsiteY5" fmla="*/ 346944 h 2042452"/>
                <a:gd name="connsiteX6" fmla="*/ 3374391 w 4923790"/>
                <a:gd name="connsiteY6" fmla="*/ 306889 h 2042452"/>
                <a:gd name="connsiteX7" fmla="*/ 3289850 w 4923790"/>
                <a:gd name="connsiteY7" fmla="*/ 351258 h 2042452"/>
                <a:gd name="connsiteX8" fmla="*/ 3262081 w 4923790"/>
                <a:gd name="connsiteY8" fmla="*/ 527503 h 2042452"/>
                <a:gd name="connsiteX9" fmla="*/ 3262081 w 4923790"/>
                <a:gd name="connsiteY9" fmla="*/ 717305 h 2042452"/>
                <a:gd name="connsiteX10" fmla="*/ 2815922 w 4923790"/>
                <a:gd name="connsiteY10" fmla="*/ 717305 h 2042452"/>
                <a:gd name="connsiteX11" fmla="*/ 2815922 w 4923790"/>
                <a:gd name="connsiteY11" fmla="*/ 644589 h 2042452"/>
                <a:gd name="connsiteX12" fmla="*/ 2833177 w 4923790"/>
                <a:gd name="connsiteY12" fmla="*/ 380221 h 2042452"/>
                <a:gd name="connsiteX13" fmla="*/ 2918218 w 4923790"/>
                <a:gd name="connsiteY13" fmla="*/ 189803 h 2042452"/>
                <a:gd name="connsiteX14" fmla="*/ 3094463 w 4923790"/>
                <a:gd name="connsiteY14" fmla="*/ 48067 h 2042452"/>
                <a:gd name="connsiteX15" fmla="*/ 3354517 w 4923790"/>
                <a:gd name="connsiteY15" fmla="*/ 0 h 2042452"/>
                <a:gd name="connsiteX16" fmla="*/ 3803757 w 4923790"/>
                <a:gd name="connsiteY16" fmla="*/ 147282 h 2042452"/>
                <a:gd name="connsiteX17" fmla="*/ 3955969 w 4923790"/>
                <a:gd name="connsiteY17" fmla="*/ 520108 h 2042452"/>
                <a:gd name="connsiteX18" fmla="*/ 3870302 w 4923790"/>
                <a:gd name="connsiteY18" fmla="*/ 882458 h 2042452"/>
                <a:gd name="connsiteX19" fmla="*/ 3365571 w 4923790"/>
                <a:gd name="connsiteY19" fmla="*/ 1693432 h 2042452"/>
                <a:gd name="connsiteX20" fmla="*/ 3911600 w 4923790"/>
                <a:gd name="connsiteY20" fmla="*/ 1693432 h 2042452"/>
                <a:gd name="connsiteX21" fmla="*/ 3944197 w 4923790"/>
                <a:gd name="connsiteY21" fmla="*/ 2018856 h 2042452"/>
                <a:gd name="connsiteX22" fmla="*/ 4923790 w 4923790"/>
                <a:gd name="connsiteY22" fmla="*/ 1998037 h 2042452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4419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4419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34670"/>
                <a:gd name="connsiteX1" fmla="*/ 2815922 w 4923790"/>
                <a:gd name="connsiteY1" fmla="*/ 2033597 h 2034670"/>
                <a:gd name="connsiteX2" fmla="*/ 2816230 w 4923790"/>
                <a:gd name="connsiteY2" fmla="*/ 1748894 h 2034670"/>
                <a:gd name="connsiteX3" fmla="*/ 3394881 w 4923790"/>
                <a:gd name="connsiteY3" fmla="*/ 763524 h 2034670"/>
                <a:gd name="connsiteX4" fmla="*/ 3486701 w 4923790"/>
                <a:gd name="connsiteY4" fmla="*/ 468344 h 2034670"/>
                <a:gd name="connsiteX5" fmla="*/ 3458932 w 4923790"/>
                <a:gd name="connsiteY5" fmla="*/ 346944 h 2034670"/>
                <a:gd name="connsiteX6" fmla="*/ 3374391 w 4923790"/>
                <a:gd name="connsiteY6" fmla="*/ 306889 h 2034670"/>
                <a:gd name="connsiteX7" fmla="*/ 3289850 w 4923790"/>
                <a:gd name="connsiteY7" fmla="*/ 351258 h 2034670"/>
                <a:gd name="connsiteX8" fmla="*/ 3262081 w 4923790"/>
                <a:gd name="connsiteY8" fmla="*/ 527503 h 2034670"/>
                <a:gd name="connsiteX9" fmla="*/ 3262081 w 4923790"/>
                <a:gd name="connsiteY9" fmla="*/ 717305 h 2034670"/>
                <a:gd name="connsiteX10" fmla="*/ 2815922 w 4923790"/>
                <a:gd name="connsiteY10" fmla="*/ 717305 h 2034670"/>
                <a:gd name="connsiteX11" fmla="*/ 2815922 w 4923790"/>
                <a:gd name="connsiteY11" fmla="*/ 644589 h 2034670"/>
                <a:gd name="connsiteX12" fmla="*/ 2833177 w 4923790"/>
                <a:gd name="connsiteY12" fmla="*/ 380221 h 2034670"/>
                <a:gd name="connsiteX13" fmla="*/ 2918218 w 4923790"/>
                <a:gd name="connsiteY13" fmla="*/ 189803 h 2034670"/>
                <a:gd name="connsiteX14" fmla="*/ 3094463 w 4923790"/>
                <a:gd name="connsiteY14" fmla="*/ 48067 h 2034670"/>
                <a:gd name="connsiteX15" fmla="*/ 3354517 w 4923790"/>
                <a:gd name="connsiteY15" fmla="*/ 0 h 2034670"/>
                <a:gd name="connsiteX16" fmla="*/ 3803757 w 4923790"/>
                <a:gd name="connsiteY16" fmla="*/ 147282 h 2034670"/>
                <a:gd name="connsiteX17" fmla="*/ 3955969 w 4923790"/>
                <a:gd name="connsiteY17" fmla="*/ 520108 h 2034670"/>
                <a:gd name="connsiteX18" fmla="*/ 3870302 w 4923790"/>
                <a:gd name="connsiteY18" fmla="*/ 882458 h 2034670"/>
                <a:gd name="connsiteX19" fmla="*/ 3365571 w 4923790"/>
                <a:gd name="connsiteY19" fmla="*/ 1693432 h 2034670"/>
                <a:gd name="connsiteX20" fmla="*/ 3911600 w 4923790"/>
                <a:gd name="connsiteY20" fmla="*/ 1693432 h 2034670"/>
                <a:gd name="connsiteX21" fmla="*/ 3912447 w 4923790"/>
                <a:gd name="connsiteY21" fmla="*/ 2018856 h 2034670"/>
                <a:gd name="connsiteX22" fmla="*/ 4923790 w 4923790"/>
                <a:gd name="connsiteY22" fmla="*/ 1998037 h 2034670"/>
                <a:gd name="connsiteX0" fmla="*/ 0 w 4923790"/>
                <a:gd name="connsiteY0" fmla="*/ 2033597 h 2045972"/>
                <a:gd name="connsiteX1" fmla="*/ 2815922 w 4923790"/>
                <a:gd name="connsiteY1" fmla="*/ 2033597 h 2045972"/>
                <a:gd name="connsiteX2" fmla="*/ 2816230 w 4923790"/>
                <a:gd name="connsiteY2" fmla="*/ 1748894 h 2045972"/>
                <a:gd name="connsiteX3" fmla="*/ 3394881 w 4923790"/>
                <a:gd name="connsiteY3" fmla="*/ 763524 h 2045972"/>
                <a:gd name="connsiteX4" fmla="*/ 3486701 w 4923790"/>
                <a:gd name="connsiteY4" fmla="*/ 468344 h 2045972"/>
                <a:gd name="connsiteX5" fmla="*/ 3458932 w 4923790"/>
                <a:gd name="connsiteY5" fmla="*/ 346944 h 2045972"/>
                <a:gd name="connsiteX6" fmla="*/ 3374391 w 4923790"/>
                <a:gd name="connsiteY6" fmla="*/ 306889 h 2045972"/>
                <a:gd name="connsiteX7" fmla="*/ 3289850 w 4923790"/>
                <a:gd name="connsiteY7" fmla="*/ 351258 h 2045972"/>
                <a:gd name="connsiteX8" fmla="*/ 3262081 w 4923790"/>
                <a:gd name="connsiteY8" fmla="*/ 527503 h 2045972"/>
                <a:gd name="connsiteX9" fmla="*/ 3262081 w 4923790"/>
                <a:gd name="connsiteY9" fmla="*/ 717305 h 2045972"/>
                <a:gd name="connsiteX10" fmla="*/ 2815922 w 4923790"/>
                <a:gd name="connsiteY10" fmla="*/ 717305 h 2045972"/>
                <a:gd name="connsiteX11" fmla="*/ 2815922 w 4923790"/>
                <a:gd name="connsiteY11" fmla="*/ 644589 h 2045972"/>
                <a:gd name="connsiteX12" fmla="*/ 2833177 w 4923790"/>
                <a:gd name="connsiteY12" fmla="*/ 380221 h 2045972"/>
                <a:gd name="connsiteX13" fmla="*/ 2918218 w 4923790"/>
                <a:gd name="connsiteY13" fmla="*/ 189803 h 2045972"/>
                <a:gd name="connsiteX14" fmla="*/ 3094463 w 4923790"/>
                <a:gd name="connsiteY14" fmla="*/ 48067 h 2045972"/>
                <a:gd name="connsiteX15" fmla="*/ 3354517 w 4923790"/>
                <a:gd name="connsiteY15" fmla="*/ 0 h 2045972"/>
                <a:gd name="connsiteX16" fmla="*/ 3803757 w 4923790"/>
                <a:gd name="connsiteY16" fmla="*/ 147282 h 2045972"/>
                <a:gd name="connsiteX17" fmla="*/ 3955969 w 4923790"/>
                <a:gd name="connsiteY17" fmla="*/ 520108 h 2045972"/>
                <a:gd name="connsiteX18" fmla="*/ 3870302 w 4923790"/>
                <a:gd name="connsiteY18" fmla="*/ 882458 h 2045972"/>
                <a:gd name="connsiteX19" fmla="*/ 3365571 w 4923790"/>
                <a:gd name="connsiteY19" fmla="*/ 1693432 h 2045972"/>
                <a:gd name="connsiteX20" fmla="*/ 3911600 w 4923790"/>
                <a:gd name="connsiteY20" fmla="*/ 1693432 h 2045972"/>
                <a:gd name="connsiteX21" fmla="*/ 3906097 w 4923790"/>
                <a:gd name="connsiteY21" fmla="*/ 2031556 h 2045972"/>
                <a:gd name="connsiteX22" fmla="*/ 4923790 w 4923790"/>
                <a:gd name="connsiteY22" fmla="*/ 1998037 h 2045972"/>
                <a:gd name="connsiteX0" fmla="*/ 0 w 4923790"/>
                <a:gd name="connsiteY0" fmla="*/ 2033597 h 2045972"/>
                <a:gd name="connsiteX1" fmla="*/ 2815922 w 4923790"/>
                <a:gd name="connsiteY1" fmla="*/ 2033597 h 2045972"/>
                <a:gd name="connsiteX2" fmla="*/ 2816230 w 4923790"/>
                <a:gd name="connsiteY2" fmla="*/ 1748894 h 2045972"/>
                <a:gd name="connsiteX3" fmla="*/ 3394881 w 4923790"/>
                <a:gd name="connsiteY3" fmla="*/ 763524 h 2045972"/>
                <a:gd name="connsiteX4" fmla="*/ 3486701 w 4923790"/>
                <a:gd name="connsiteY4" fmla="*/ 468344 h 2045972"/>
                <a:gd name="connsiteX5" fmla="*/ 3458932 w 4923790"/>
                <a:gd name="connsiteY5" fmla="*/ 346944 h 2045972"/>
                <a:gd name="connsiteX6" fmla="*/ 3374391 w 4923790"/>
                <a:gd name="connsiteY6" fmla="*/ 306889 h 2045972"/>
                <a:gd name="connsiteX7" fmla="*/ 3289850 w 4923790"/>
                <a:gd name="connsiteY7" fmla="*/ 351258 h 2045972"/>
                <a:gd name="connsiteX8" fmla="*/ 3262081 w 4923790"/>
                <a:gd name="connsiteY8" fmla="*/ 527503 h 2045972"/>
                <a:gd name="connsiteX9" fmla="*/ 3262081 w 4923790"/>
                <a:gd name="connsiteY9" fmla="*/ 717305 h 2045972"/>
                <a:gd name="connsiteX10" fmla="*/ 2815922 w 4923790"/>
                <a:gd name="connsiteY10" fmla="*/ 717305 h 2045972"/>
                <a:gd name="connsiteX11" fmla="*/ 2815922 w 4923790"/>
                <a:gd name="connsiteY11" fmla="*/ 644589 h 2045972"/>
                <a:gd name="connsiteX12" fmla="*/ 2833177 w 4923790"/>
                <a:gd name="connsiteY12" fmla="*/ 380221 h 2045972"/>
                <a:gd name="connsiteX13" fmla="*/ 2918218 w 4923790"/>
                <a:gd name="connsiteY13" fmla="*/ 189803 h 2045972"/>
                <a:gd name="connsiteX14" fmla="*/ 3094463 w 4923790"/>
                <a:gd name="connsiteY14" fmla="*/ 48067 h 2045972"/>
                <a:gd name="connsiteX15" fmla="*/ 3354517 w 4923790"/>
                <a:gd name="connsiteY15" fmla="*/ 0 h 2045972"/>
                <a:gd name="connsiteX16" fmla="*/ 3803757 w 4923790"/>
                <a:gd name="connsiteY16" fmla="*/ 147282 h 2045972"/>
                <a:gd name="connsiteX17" fmla="*/ 3955969 w 4923790"/>
                <a:gd name="connsiteY17" fmla="*/ 520108 h 2045972"/>
                <a:gd name="connsiteX18" fmla="*/ 3870302 w 4923790"/>
                <a:gd name="connsiteY18" fmla="*/ 882458 h 2045972"/>
                <a:gd name="connsiteX19" fmla="*/ 3365571 w 4923790"/>
                <a:gd name="connsiteY19" fmla="*/ 1693432 h 2045972"/>
                <a:gd name="connsiteX20" fmla="*/ 3911600 w 4923790"/>
                <a:gd name="connsiteY20" fmla="*/ 1693432 h 2045972"/>
                <a:gd name="connsiteX21" fmla="*/ 3906097 w 4923790"/>
                <a:gd name="connsiteY21" fmla="*/ 2031556 h 2045972"/>
                <a:gd name="connsiteX22" fmla="*/ 4923790 w 4923790"/>
                <a:gd name="connsiteY22" fmla="*/ 1998037 h 2045972"/>
                <a:gd name="connsiteX0" fmla="*/ 0 w 4923790"/>
                <a:gd name="connsiteY0" fmla="*/ 2033597 h 2033597"/>
                <a:gd name="connsiteX1" fmla="*/ 2815922 w 4923790"/>
                <a:gd name="connsiteY1" fmla="*/ 2033597 h 2033597"/>
                <a:gd name="connsiteX2" fmla="*/ 2816230 w 4923790"/>
                <a:gd name="connsiteY2" fmla="*/ 1748894 h 2033597"/>
                <a:gd name="connsiteX3" fmla="*/ 3394881 w 4923790"/>
                <a:gd name="connsiteY3" fmla="*/ 763524 h 2033597"/>
                <a:gd name="connsiteX4" fmla="*/ 3486701 w 4923790"/>
                <a:gd name="connsiteY4" fmla="*/ 468344 h 2033597"/>
                <a:gd name="connsiteX5" fmla="*/ 3458932 w 4923790"/>
                <a:gd name="connsiteY5" fmla="*/ 346944 h 2033597"/>
                <a:gd name="connsiteX6" fmla="*/ 3374391 w 4923790"/>
                <a:gd name="connsiteY6" fmla="*/ 306889 h 2033597"/>
                <a:gd name="connsiteX7" fmla="*/ 3289850 w 4923790"/>
                <a:gd name="connsiteY7" fmla="*/ 351258 h 2033597"/>
                <a:gd name="connsiteX8" fmla="*/ 3262081 w 4923790"/>
                <a:gd name="connsiteY8" fmla="*/ 527503 h 2033597"/>
                <a:gd name="connsiteX9" fmla="*/ 3262081 w 4923790"/>
                <a:gd name="connsiteY9" fmla="*/ 717305 h 2033597"/>
                <a:gd name="connsiteX10" fmla="*/ 2815922 w 4923790"/>
                <a:gd name="connsiteY10" fmla="*/ 717305 h 2033597"/>
                <a:gd name="connsiteX11" fmla="*/ 2815922 w 4923790"/>
                <a:gd name="connsiteY11" fmla="*/ 644589 h 2033597"/>
                <a:gd name="connsiteX12" fmla="*/ 2833177 w 4923790"/>
                <a:gd name="connsiteY12" fmla="*/ 380221 h 2033597"/>
                <a:gd name="connsiteX13" fmla="*/ 2918218 w 4923790"/>
                <a:gd name="connsiteY13" fmla="*/ 189803 h 2033597"/>
                <a:gd name="connsiteX14" fmla="*/ 3094463 w 4923790"/>
                <a:gd name="connsiteY14" fmla="*/ 48067 h 2033597"/>
                <a:gd name="connsiteX15" fmla="*/ 3354517 w 4923790"/>
                <a:gd name="connsiteY15" fmla="*/ 0 h 2033597"/>
                <a:gd name="connsiteX16" fmla="*/ 3803757 w 4923790"/>
                <a:gd name="connsiteY16" fmla="*/ 147282 h 2033597"/>
                <a:gd name="connsiteX17" fmla="*/ 3955969 w 4923790"/>
                <a:gd name="connsiteY17" fmla="*/ 520108 h 2033597"/>
                <a:gd name="connsiteX18" fmla="*/ 3870302 w 4923790"/>
                <a:gd name="connsiteY18" fmla="*/ 882458 h 2033597"/>
                <a:gd name="connsiteX19" fmla="*/ 3365571 w 4923790"/>
                <a:gd name="connsiteY19" fmla="*/ 1693432 h 2033597"/>
                <a:gd name="connsiteX20" fmla="*/ 3911600 w 4923790"/>
                <a:gd name="connsiteY20" fmla="*/ 1693432 h 2033597"/>
                <a:gd name="connsiteX21" fmla="*/ 3906097 w 4923790"/>
                <a:gd name="connsiteY21" fmla="*/ 2031556 h 2033597"/>
                <a:gd name="connsiteX22" fmla="*/ 4923790 w 4923790"/>
                <a:gd name="connsiteY22" fmla="*/ 1998037 h 2033597"/>
                <a:gd name="connsiteX0" fmla="*/ 0 w 4968240"/>
                <a:gd name="connsiteY0" fmla="*/ 2033597 h 2036137"/>
                <a:gd name="connsiteX1" fmla="*/ 2815922 w 4968240"/>
                <a:gd name="connsiteY1" fmla="*/ 2033597 h 2036137"/>
                <a:gd name="connsiteX2" fmla="*/ 2816230 w 4968240"/>
                <a:gd name="connsiteY2" fmla="*/ 1748894 h 2036137"/>
                <a:gd name="connsiteX3" fmla="*/ 3394881 w 4968240"/>
                <a:gd name="connsiteY3" fmla="*/ 763524 h 2036137"/>
                <a:gd name="connsiteX4" fmla="*/ 3486701 w 4968240"/>
                <a:gd name="connsiteY4" fmla="*/ 468344 h 2036137"/>
                <a:gd name="connsiteX5" fmla="*/ 3458932 w 4968240"/>
                <a:gd name="connsiteY5" fmla="*/ 346944 h 2036137"/>
                <a:gd name="connsiteX6" fmla="*/ 3374391 w 4968240"/>
                <a:gd name="connsiteY6" fmla="*/ 306889 h 2036137"/>
                <a:gd name="connsiteX7" fmla="*/ 3289850 w 4968240"/>
                <a:gd name="connsiteY7" fmla="*/ 351258 h 2036137"/>
                <a:gd name="connsiteX8" fmla="*/ 3262081 w 4968240"/>
                <a:gd name="connsiteY8" fmla="*/ 527503 h 2036137"/>
                <a:gd name="connsiteX9" fmla="*/ 3262081 w 4968240"/>
                <a:gd name="connsiteY9" fmla="*/ 717305 h 2036137"/>
                <a:gd name="connsiteX10" fmla="*/ 2815922 w 4968240"/>
                <a:gd name="connsiteY10" fmla="*/ 717305 h 2036137"/>
                <a:gd name="connsiteX11" fmla="*/ 2815922 w 4968240"/>
                <a:gd name="connsiteY11" fmla="*/ 644589 h 2036137"/>
                <a:gd name="connsiteX12" fmla="*/ 2833177 w 4968240"/>
                <a:gd name="connsiteY12" fmla="*/ 380221 h 2036137"/>
                <a:gd name="connsiteX13" fmla="*/ 2918218 w 4968240"/>
                <a:gd name="connsiteY13" fmla="*/ 189803 h 2036137"/>
                <a:gd name="connsiteX14" fmla="*/ 3094463 w 4968240"/>
                <a:gd name="connsiteY14" fmla="*/ 48067 h 2036137"/>
                <a:gd name="connsiteX15" fmla="*/ 3354517 w 4968240"/>
                <a:gd name="connsiteY15" fmla="*/ 0 h 2036137"/>
                <a:gd name="connsiteX16" fmla="*/ 3803757 w 4968240"/>
                <a:gd name="connsiteY16" fmla="*/ 147282 h 2036137"/>
                <a:gd name="connsiteX17" fmla="*/ 3955969 w 4968240"/>
                <a:gd name="connsiteY17" fmla="*/ 520108 h 2036137"/>
                <a:gd name="connsiteX18" fmla="*/ 3870302 w 4968240"/>
                <a:gd name="connsiteY18" fmla="*/ 882458 h 2036137"/>
                <a:gd name="connsiteX19" fmla="*/ 3365571 w 4968240"/>
                <a:gd name="connsiteY19" fmla="*/ 1693432 h 2036137"/>
                <a:gd name="connsiteX20" fmla="*/ 3911600 w 4968240"/>
                <a:gd name="connsiteY20" fmla="*/ 1693432 h 2036137"/>
                <a:gd name="connsiteX21" fmla="*/ 3906097 w 4968240"/>
                <a:gd name="connsiteY21" fmla="*/ 2031556 h 2036137"/>
                <a:gd name="connsiteX22" fmla="*/ 4968240 w 4968240"/>
                <a:gd name="connsiteY22" fmla="*/ 2036137 h 2036137"/>
                <a:gd name="connsiteX0" fmla="*/ 0 w 4968240"/>
                <a:gd name="connsiteY0" fmla="*/ 2033597 h 2041886"/>
                <a:gd name="connsiteX1" fmla="*/ 2815922 w 4968240"/>
                <a:gd name="connsiteY1" fmla="*/ 2033597 h 2041886"/>
                <a:gd name="connsiteX2" fmla="*/ 2816230 w 4968240"/>
                <a:gd name="connsiteY2" fmla="*/ 1748894 h 2041886"/>
                <a:gd name="connsiteX3" fmla="*/ 3394881 w 4968240"/>
                <a:gd name="connsiteY3" fmla="*/ 763524 h 2041886"/>
                <a:gd name="connsiteX4" fmla="*/ 3486701 w 4968240"/>
                <a:gd name="connsiteY4" fmla="*/ 468344 h 2041886"/>
                <a:gd name="connsiteX5" fmla="*/ 3458932 w 4968240"/>
                <a:gd name="connsiteY5" fmla="*/ 346944 h 2041886"/>
                <a:gd name="connsiteX6" fmla="*/ 3374391 w 4968240"/>
                <a:gd name="connsiteY6" fmla="*/ 306889 h 2041886"/>
                <a:gd name="connsiteX7" fmla="*/ 3289850 w 4968240"/>
                <a:gd name="connsiteY7" fmla="*/ 351258 h 2041886"/>
                <a:gd name="connsiteX8" fmla="*/ 3262081 w 4968240"/>
                <a:gd name="connsiteY8" fmla="*/ 527503 h 2041886"/>
                <a:gd name="connsiteX9" fmla="*/ 3262081 w 4968240"/>
                <a:gd name="connsiteY9" fmla="*/ 717305 h 2041886"/>
                <a:gd name="connsiteX10" fmla="*/ 2815922 w 4968240"/>
                <a:gd name="connsiteY10" fmla="*/ 717305 h 2041886"/>
                <a:gd name="connsiteX11" fmla="*/ 2815922 w 4968240"/>
                <a:gd name="connsiteY11" fmla="*/ 644589 h 2041886"/>
                <a:gd name="connsiteX12" fmla="*/ 2833177 w 4968240"/>
                <a:gd name="connsiteY12" fmla="*/ 380221 h 2041886"/>
                <a:gd name="connsiteX13" fmla="*/ 2918218 w 4968240"/>
                <a:gd name="connsiteY13" fmla="*/ 189803 h 2041886"/>
                <a:gd name="connsiteX14" fmla="*/ 3094463 w 4968240"/>
                <a:gd name="connsiteY14" fmla="*/ 48067 h 2041886"/>
                <a:gd name="connsiteX15" fmla="*/ 3354517 w 4968240"/>
                <a:gd name="connsiteY15" fmla="*/ 0 h 2041886"/>
                <a:gd name="connsiteX16" fmla="*/ 3803757 w 4968240"/>
                <a:gd name="connsiteY16" fmla="*/ 147282 h 2041886"/>
                <a:gd name="connsiteX17" fmla="*/ 3955969 w 4968240"/>
                <a:gd name="connsiteY17" fmla="*/ 520108 h 2041886"/>
                <a:gd name="connsiteX18" fmla="*/ 3870302 w 4968240"/>
                <a:gd name="connsiteY18" fmla="*/ 882458 h 2041886"/>
                <a:gd name="connsiteX19" fmla="*/ 3365571 w 4968240"/>
                <a:gd name="connsiteY19" fmla="*/ 1693432 h 2041886"/>
                <a:gd name="connsiteX20" fmla="*/ 3911600 w 4968240"/>
                <a:gd name="connsiteY20" fmla="*/ 1693432 h 2041886"/>
                <a:gd name="connsiteX21" fmla="*/ 3906097 w 4968240"/>
                <a:gd name="connsiteY21" fmla="*/ 2031556 h 2041886"/>
                <a:gd name="connsiteX22" fmla="*/ 4968240 w 4968240"/>
                <a:gd name="connsiteY22" fmla="*/ 2036137 h 2041886"/>
                <a:gd name="connsiteX0" fmla="*/ 0 w 4866640"/>
                <a:gd name="connsiteY0" fmla="*/ 2033597 h 2039247"/>
                <a:gd name="connsiteX1" fmla="*/ 2815922 w 4866640"/>
                <a:gd name="connsiteY1" fmla="*/ 2033597 h 2039247"/>
                <a:gd name="connsiteX2" fmla="*/ 2816230 w 4866640"/>
                <a:gd name="connsiteY2" fmla="*/ 1748894 h 2039247"/>
                <a:gd name="connsiteX3" fmla="*/ 3394881 w 4866640"/>
                <a:gd name="connsiteY3" fmla="*/ 763524 h 2039247"/>
                <a:gd name="connsiteX4" fmla="*/ 3486701 w 4866640"/>
                <a:gd name="connsiteY4" fmla="*/ 468344 h 2039247"/>
                <a:gd name="connsiteX5" fmla="*/ 3458932 w 4866640"/>
                <a:gd name="connsiteY5" fmla="*/ 346944 h 2039247"/>
                <a:gd name="connsiteX6" fmla="*/ 3374391 w 4866640"/>
                <a:gd name="connsiteY6" fmla="*/ 306889 h 2039247"/>
                <a:gd name="connsiteX7" fmla="*/ 3289850 w 4866640"/>
                <a:gd name="connsiteY7" fmla="*/ 351258 h 2039247"/>
                <a:gd name="connsiteX8" fmla="*/ 3262081 w 4866640"/>
                <a:gd name="connsiteY8" fmla="*/ 527503 h 2039247"/>
                <a:gd name="connsiteX9" fmla="*/ 3262081 w 4866640"/>
                <a:gd name="connsiteY9" fmla="*/ 717305 h 2039247"/>
                <a:gd name="connsiteX10" fmla="*/ 2815922 w 4866640"/>
                <a:gd name="connsiteY10" fmla="*/ 717305 h 2039247"/>
                <a:gd name="connsiteX11" fmla="*/ 2815922 w 4866640"/>
                <a:gd name="connsiteY11" fmla="*/ 644589 h 2039247"/>
                <a:gd name="connsiteX12" fmla="*/ 2833177 w 4866640"/>
                <a:gd name="connsiteY12" fmla="*/ 380221 h 2039247"/>
                <a:gd name="connsiteX13" fmla="*/ 2918218 w 4866640"/>
                <a:gd name="connsiteY13" fmla="*/ 189803 h 2039247"/>
                <a:gd name="connsiteX14" fmla="*/ 3094463 w 4866640"/>
                <a:gd name="connsiteY14" fmla="*/ 48067 h 2039247"/>
                <a:gd name="connsiteX15" fmla="*/ 3354517 w 4866640"/>
                <a:gd name="connsiteY15" fmla="*/ 0 h 2039247"/>
                <a:gd name="connsiteX16" fmla="*/ 3803757 w 4866640"/>
                <a:gd name="connsiteY16" fmla="*/ 147282 h 2039247"/>
                <a:gd name="connsiteX17" fmla="*/ 3955969 w 4866640"/>
                <a:gd name="connsiteY17" fmla="*/ 520108 h 2039247"/>
                <a:gd name="connsiteX18" fmla="*/ 3870302 w 4866640"/>
                <a:gd name="connsiteY18" fmla="*/ 882458 h 2039247"/>
                <a:gd name="connsiteX19" fmla="*/ 3365571 w 4866640"/>
                <a:gd name="connsiteY19" fmla="*/ 1693432 h 2039247"/>
                <a:gd name="connsiteX20" fmla="*/ 3911600 w 4866640"/>
                <a:gd name="connsiteY20" fmla="*/ 1693432 h 2039247"/>
                <a:gd name="connsiteX21" fmla="*/ 3906097 w 4866640"/>
                <a:gd name="connsiteY21" fmla="*/ 2031556 h 2039247"/>
                <a:gd name="connsiteX22" fmla="*/ 4866640 w 4866640"/>
                <a:gd name="connsiteY22" fmla="*/ 2029787 h 2039247"/>
                <a:gd name="connsiteX0" fmla="*/ 0 w 4866640"/>
                <a:gd name="connsiteY0" fmla="*/ 2033597 h 2037756"/>
                <a:gd name="connsiteX1" fmla="*/ 2815922 w 4866640"/>
                <a:gd name="connsiteY1" fmla="*/ 2033597 h 2037756"/>
                <a:gd name="connsiteX2" fmla="*/ 2816230 w 4866640"/>
                <a:gd name="connsiteY2" fmla="*/ 1748894 h 2037756"/>
                <a:gd name="connsiteX3" fmla="*/ 3394881 w 4866640"/>
                <a:gd name="connsiteY3" fmla="*/ 763524 h 2037756"/>
                <a:gd name="connsiteX4" fmla="*/ 3486701 w 4866640"/>
                <a:gd name="connsiteY4" fmla="*/ 468344 h 2037756"/>
                <a:gd name="connsiteX5" fmla="*/ 3458932 w 4866640"/>
                <a:gd name="connsiteY5" fmla="*/ 346944 h 2037756"/>
                <a:gd name="connsiteX6" fmla="*/ 3374391 w 4866640"/>
                <a:gd name="connsiteY6" fmla="*/ 306889 h 2037756"/>
                <a:gd name="connsiteX7" fmla="*/ 3289850 w 4866640"/>
                <a:gd name="connsiteY7" fmla="*/ 351258 h 2037756"/>
                <a:gd name="connsiteX8" fmla="*/ 3262081 w 4866640"/>
                <a:gd name="connsiteY8" fmla="*/ 527503 h 2037756"/>
                <a:gd name="connsiteX9" fmla="*/ 3262081 w 4866640"/>
                <a:gd name="connsiteY9" fmla="*/ 717305 h 2037756"/>
                <a:gd name="connsiteX10" fmla="*/ 2815922 w 4866640"/>
                <a:gd name="connsiteY10" fmla="*/ 717305 h 2037756"/>
                <a:gd name="connsiteX11" fmla="*/ 2815922 w 4866640"/>
                <a:gd name="connsiteY11" fmla="*/ 644589 h 2037756"/>
                <a:gd name="connsiteX12" fmla="*/ 2833177 w 4866640"/>
                <a:gd name="connsiteY12" fmla="*/ 380221 h 2037756"/>
                <a:gd name="connsiteX13" fmla="*/ 2918218 w 4866640"/>
                <a:gd name="connsiteY13" fmla="*/ 189803 h 2037756"/>
                <a:gd name="connsiteX14" fmla="*/ 3094463 w 4866640"/>
                <a:gd name="connsiteY14" fmla="*/ 48067 h 2037756"/>
                <a:gd name="connsiteX15" fmla="*/ 3354517 w 4866640"/>
                <a:gd name="connsiteY15" fmla="*/ 0 h 2037756"/>
                <a:gd name="connsiteX16" fmla="*/ 3803757 w 4866640"/>
                <a:gd name="connsiteY16" fmla="*/ 147282 h 2037756"/>
                <a:gd name="connsiteX17" fmla="*/ 3955969 w 4866640"/>
                <a:gd name="connsiteY17" fmla="*/ 520108 h 2037756"/>
                <a:gd name="connsiteX18" fmla="*/ 3870302 w 4866640"/>
                <a:gd name="connsiteY18" fmla="*/ 882458 h 2037756"/>
                <a:gd name="connsiteX19" fmla="*/ 3365571 w 4866640"/>
                <a:gd name="connsiteY19" fmla="*/ 1693432 h 2037756"/>
                <a:gd name="connsiteX20" fmla="*/ 3911600 w 4866640"/>
                <a:gd name="connsiteY20" fmla="*/ 1693432 h 2037756"/>
                <a:gd name="connsiteX21" fmla="*/ 3906097 w 4866640"/>
                <a:gd name="connsiteY21" fmla="*/ 2031556 h 2037756"/>
                <a:gd name="connsiteX22" fmla="*/ 4866640 w 4866640"/>
                <a:gd name="connsiteY22" fmla="*/ 2029787 h 2037756"/>
                <a:gd name="connsiteX0" fmla="*/ 0 w 4866640"/>
                <a:gd name="connsiteY0" fmla="*/ 2033597 h 2033597"/>
                <a:gd name="connsiteX1" fmla="*/ 2815922 w 4866640"/>
                <a:gd name="connsiteY1" fmla="*/ 2033597 h 2033597"/>
                <a:gd name="connsiteX2" fmla="*/ 2816230 w 4866640"/>
                <a:gd name="connsiteY2" fmla="*/ 1748894 h 2033597"/>
                <a:gd name="connsiteX3" fmla="*/ 3394881 w 4866640"/>
                <a:gd name="connsiteY3" fmla="*/ 763524 h 2033597"/>
                <a:gd name="connsiteX4" fmla="*/ 3486701 w 4866640"/>
                <a:gd name="connsiteY4" fmla="*/ 468344 h 2033597"/>
                <a:gd name="connsiteX5" fmla="*/ 3458932 w 4866640"/>
                <a:gd name="connsiteY5" fmla="*/ 346944 h 2033597"/>
                <a:gd name="connsiteX6" fmla="*/ 3374391 w 4866640"/>
                <a:gd name="connsiteY6" fmla="*/ 306889 h 2033597"/>
                <a:gd name="connsiteX7" fmla="*/ 3289850 w 4866640"/>
                <a:gd name="connsiteY7" fmla="*/ 351258 h 2033597"/>
                <a:gd name="connsiteX8" fmla="*/ 3262081 w 4866640"/>
                <a:gd name="connsiteY8" fmla="*/ 527503 h 2033597"/>
                <a:gd name="connsiteX9" fmla="*/ 3262081 w 4866640"/>
                <a:gd name="connsiteY9" fmla="*/ 717305 h 2033597"/>
                <a:gd name="connsiteX10" fmla="*/ 2815922 w 4866640"/>
                <a:gd name="connsiteY10" fmla="*/ 717305 h 2033597"/>
                <a:gd name="connsiteX11" fmla="*/ 2815922 w 4866640"/>
                <a:gd name="connsiteY11" fmla="*/ 644589 h 2033597"/>
                <a:gd name="connsiteX12" fmla="*/ 2833177 w 4866640"/>
                <a:gd name="connsiteY12" fmla="*/ 380221 h 2033597"/>
                <a:gd name="connsiteX13" fmla="*/ 2918218 w 4866640"/>
                <a:gd name="connsiteY13" fmla="*/ 189803 h 2033597"/>
                <a:gd name="connsiteX14" fmla="*/ 3094463 w 4866640"/>
                <a:gd name="connsiteY14" fmla="*/ 48067 h 2033597"/>
                <a:gd name="connsiteX15" fmla="*/ 3354517 w 4866640"/>
                <a:gd name="connsiteY15" fmla="*/ 0 h 2033597"/>
                <a:gd name="connsiteX16" fmla="*/ 3803757 w 4866640"/>
                <a:gd name="connsiteY16" fmla="*/ 147282 h 2033597"/>
                <a:gd name="connsiteX17" fmla="*/ 3955969 w 4866640"/>
                <a:gd name="connsiteY17" fmla="*/ 520108 h 2033597"/>
                <a:gd name="connsiteX18" fmla="*/ 3870302 w 4866640"/>
                <a:gd name="connsiteY18" fmla="*/ 882458 h 2033597"/>
                <a:gd name="connsiteX19" fmla="*/ 3365571 w 4866640"/>
                <a:gd name="connsiteY19" fmla="*/ 1693432 h 2033597"/>
                <a:gd name="connsiteX20" fmla="*/ 3911600 w 4866640"/>
                <a:gd name="connsiteY20" fmla="*/ 1693432 h 2033597"/>
                <a:gd name="connsiteX21" fmla="*/ 3906097 w 4866640"/>
                <a:gd name="connsiteY21" fmla="*/ 2031556 h 2033597"/>
                <a:gd name="connsiteX22" fmla="*/ 4866640 w 4866640"/>
                <a:gd name="connsiteY22" fmla="*/ 2029787 h 2033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866640" h="2033597">
                  <a:moveTo>
                    <a:pt x="0" y="2033597"/>
                  </a:moveTo>
                  <a:lnTo>
                    <a:pt x="2815922" y="2033597"/>
                  </a:lnTo>
                  <a:cubicBezTo>
                    <a:pt x="2816025" y="1938696"/>
                    <a:pt x="2816127" y="1843795"/>
                    <a:pt x="2816230" y="1748894"/>
                  </a:cubicBezTo>
                  <a:cubicBezTo>
                    <a:pt x="3140784" y="1218104"/>
                    <a:pt x="3333668" y="889648"/>
                    <a:pt x="3394881" y="763524"/>
                  </a:cubicBezTo>
                  <a:cubicBezTo>
                    <a:pt x="3456094" y="637399"/>
                    <a:pt x="3486701" y="539006"/>
                    <a:pt x="3486701" y="468344"/>
                  </a:cubicBezTo>
                  <a:cubicBezTo>
                    <a:pt x="3486701" y="414115"/>
                    <a:pt x="3477445" y="373648"/>
                    <a:pt x="3458932" y="346944"/>
                  </a:cubicBezTo>
                  <a:cubicBezTo>
                    <a:pt x="3440419" y="320241"/>
                    <a:pt x="3412239" y="306889"/>
                    <a:pt x="3374391" y="306889"/>
                  </a:cubicBezTo>
                  <a:cubicBezTo>
                    <a:pt x="3336544" y="306889"/>
                    <a:pt x="3308363" y="321678"/>
                    <a:pt x="3289850" y="351258"/>
                  </a:cubicBezTo>
                  <a:cubicBezTo>
                    <a:pt x="3271338" y="380838"/>
                    <a:pt x="3262081" y="439586"/>
                    <a:pt x="3262081" y="527503"/>
                  </a:cubicBezTo>
                  <a:lnTo>
                    <a:pt x="3262081" y="717305"/>
                  </a:lnTo>
                  <a:lnTo>
                    <a:pt x="2815922" y="717305"/>
                  </a:lnTo>
                  <a:lnTo>
                    <a:pt x="2815922" y="644589"/>
                  </a:lnTo>
                  <a:cubicBezTo>
                    <a:pt x="2815922" y="532844"/>
                    <a:pt x="2821674" y="444721"/>
                    <a:pt x="2833177" y="380221"/>
                  </a:cubicBezTo>
                  <a:cubicBezTo>
                    <a:pt x="2844680" y="315721"/>
                    <a:pt x="2873027" y="252248"/>
                    <a:pt x="2918218" y="189803"/>
                  </a:cubicBezTo>
                  <a:cubicBezTo>
                    <a:pt x="2963409" y="127357"/>
                    <a:pt x="3022158" y="80112"/>
                    <a:pt x="3094463" y="48067"/>
                  </a:cubicBezTo>
                  <a:cubicBezTo>
                    <a:pt x="3166769" y="16023"/>
                    <a:pt x="3253454" y="0"/>
                    <a:pt x="3354517" y="0"/>
                  </a:cubicBezTo>
                  <a:cubicBezTo>
                    <a:pt x="3552536" y="0"/>
                    <a:pt x="3702283" y="49094"/>
                    <a:pt x="3803757" y="147282"/>
                  </a:cubicBezTo>
                  <a:cubicBezTo>
                    <a:pt x="3905232" y="245470"/>
                    <a:pt x="3955969" y="369745"/>
                    <a:pt x="3955969" y="520108"/>
                  </a:cubicBezTo>
                  <a:cubicBezTo>
                    <a:pt x="3955969" y="634318"/>
                    <a:pt x="3927413" y="755102"/>
                    <a:pt x="3870302" y="882458"/>
                  </a:cubicBezTo>
                  <a:cubicBezTo>
                    <a:pt x="3813190" y="1009815"/>
                    <a:pt x="3644947" y="1280139"/>
                    <a:pt x="3365571" y="1693432"/>
                  </a:cubicBezTo>
                  <a:lnTo>
                    <a:pt x="3911600" y="1693432"/>
                  </a:lnTo>
                  <a:cubicBezTo>
                    <a:pt x="3912788" y="1861969"/>
                    <a:pt x="3907263" y="1910192"/>
                    <a:pt x="3906097" y="2031556"/>
                  </a:cubicBezTo>
                  <a:lnTo>
                    <a:pt x="4866640" y="2029787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6221950" y="3142623"/>
              <a:ext cx="216261" cy="216261"/>
              <a:chOff x="2218721" y="3717673"/>
              <a:chExt cx="248226" cy="248226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ACBE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/>
            <p:cNvGrpSpPr/>
            <p:nvPr/>
          </p:nvGrpSpPr>
          <p:grpSpPr>
            <a:xfrm>
              <a:off x="10444043" y="3142623"/>
              <a:ext cx="216261" cy="216261"/>
              <a:chOff x="2218721" y="3717673"/>
              <a:chExt cx="248226" cy="248226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00ACBE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7" name="文本框 46"/>
          <p:cNvSpPr txBox="1"/>
          <p:nvPr/>
        </p:nvSpPr>
        <p:spPr>
          <a:xfrm>
            <a:off x="6603126" y="2348880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6687162" y="1650633"/>
            <a:ext cx="1442304" cy="655815"/>
            <a:chOff x="4806096" y="2627316"/>
            <a:chExt cx="1442304" cy="655815"/>
          </a:xfrm>
          <a:solidFill>
            <a:srgbClr val="00ACBE"/>
          </a:solidFill>
        </p:grpSpPr>
        <p:sp>
          <p:nvSpPr>
            <p:cNvPr id="39" name="矩形 38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41" name="文本框 50"/>
            <p:cNvSpPr txBox="1"/>
            <p:nvPr/>
          </p:nvSpPr>
          <p:spPr>
            <a:xfrm>
              <a:off x="4901582" y="2768084"/>
              <a:ext cx="123294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607880" y="4176372"/>
            <a:ext cx="4120364" cy="1758026"/>
            <a:chOff x="1490077" y="4176372"/>
            <a:chExt cx="4120364" cy="1758026"/>
          </a:xfrm>
        </p:grpSpPr>
        <p:sp>
          <p:nvSpPr>
            <p:cNvPr id="43" name="文本框 52"/>
            <p:cNvSpPr txBox="1"/>
            <p:nvPr/>
          </p:nvSpPr>
          <p:spPr>
            <a:xfrm>
              <a:off x="1646866" y="4176372"/>
              <a:ext cx="3795077" cy="1656090"/>
            </a:xfrm>
            <a:custGeom>
              <a:avLst/>
              <a:gdLst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121369"/>
                <a:gd name="connsiteY0" fmla="*/ 1980340 h 2086095"/>
                <a:gd name="connsiteX1" fmla="*/ 210037 w 1121369"/>
                <a:gd name="connsiteY1" fmla="*/ 1904444 h 2086095"/>
                <a:gd name="connsiteX2" fmla="*/ 40595 w 1121369"/>
                <a:gd name="connsiteY2" fmla="*/ 1718530 h 2086095"/>
                <a:gd name="connsiteX3" fmla="*/ 0 w 1121369"/>
                <a:gd name="connsiteY3" fmla="*/ 1336700 h 2086095"/>
                <a:gd name="connsiteX4" fmla="*/ 0 w 1121369"/>
                <a:gd name="connsiteY4" fmla="*/ 1186086 h 2086095"/>
                <a:gd name="connsiteX5" fmla="*/ 475376 w 1121369"/>
                <a:gd name="connsiteY5" fmla="*/ 1186086 h 2086095"/>
                <a:gd name="connsiteX6" fmla="*/ 475376 w 1121369"/>
                <a:gd name="connsiteY6" fmla="*/ 1495551 h 2086095"/>
                <a:gd name="connsiteX7" fmla="*/ 490085 w 1121369"/>
                <a:gd name="connsiteY7" fmla="*/ 1652636 h 2086095"/>
                <a:gd name="connsiteX8" fmla="*/ 555390 w 1121369"/>
                <a:gd name="connsiteY8" fmla="*/ 1686172 h 2086095"/>
                <a:gd name="connsiteX9" fmla="*/ 628344 w 1121369"/>
                <a:gd name="connsiteY9" fmla="*/ 1643811 h 2086095"/>
                <a:gd name="connsiteX10" fmla="*/ 645994 w 1121369"/>
                <a:gd name="connsiteY10" fmla="*/ 1422597 h 2086095"/>
                <a:gd name="connsiteX11" fmla="*/ 645994 w 1121369"/>
                <a:gd name="connsiteY11" fmla="*/ 1290810 h 2086095"/>
                <a:gd name="connsiteX12" fmla="*/ 621284 w 1121369"/>
                <a:gd name="connsiteY12" fmla="*/ 1130782 h 2086095"/>
                <a:gd name="connsiteX13" fmla="*/ 548330 w 1121369"/>
                <a:gd name="connsiteY13" fmla="*/ 1064300 h 2086095"/>
                <a:gd name="connsiteX14" fmla="*/ 361239 w 1121369"/>
                <a:gd name="connsiteY14" fmla="*/ 1046062 h 2086095"/>
                <a:gd name="connsiteX15" fmla="*/ 361239 w 1121369"/>
                <a:gd name="connsiteY15" fmla="*/ 769544 h 2086095"/>
                <a:gd name="connsiteX16" fmla="*/ 570687 w 1121369"/>
                <a:gd name="connsiteY16" fmla="*/ 756600 h 2086095"/>
                <a:gd name="connsiteX17" fmla="*/ 628344 w 1121369"/>
                <a:gd name="connsiteY17" fmla="*/ 700120 h 2086095"/>
                <a:gd name="connsiteX18" fmla="*/ 645994 w 1121369"/>
                <a:gd name="connsiteY18" fmla="*/ 563626 h 2086095"/>
                <a:gd name="connsiteX19" fmla="*/ 645994 w 1121369"/>
                <a:gd name="connsiteY19" fmla="*/ 457726 h 2086095"/>
                <a:gd name="connsiteX20" fmla="*/ 625402 w 1121369"/>
                <a:gd name="connsiteY20" fmla="*/ 325938 h 2086095"/>
                <a:gd name="connsiteX21" fmla="*/ 561273 w 1121369"/>
                <a:gd name="connsiteY21" fmla="*/ 294168 h 2086095"/>
                <a:gd name="connsiteX22" fmla="*/ 493615 w 1121369"/>
                <a:gd name="connsiteY22" fmla="*/ 327703 h 2086095"/>
                <a:gd name="connsiteX23" fmla="*/ 475376 w 1121369"/>
                <a:gd name="connsiteY23" fmla="*/ 470669 h 2086095"/>
                <a:gd name="connsiteX24" fmla="*/ 475376 w 1121369"/>
                <a:gd name="connsiteY24" fmla="*/ 627167 h 2086095"/>
                <a:gd name="connsiteX25" fmla="*/ 0 w 1121369"/>
                <a:gd name="connsiteY25" fmla="*/ 627167 h 2086095"/>
                <a:gd name="connsiteX26" fmla="*/ 0 w 1121369"/>
                <a:gd name="connsiteY26" fmla="*/ 464786 h 2086095"/>
                <a:gd name="connsiteX27" fmla="*/ 124728 w 1121369"/>
                <a:gd name="connsiteY27" fmla="*/ 95899 h 2086095"/>
                <a:gd name="connsiteX28" fmla="*/ 521266 w 1121369"/>
                <a:gd name="connsiteY28" fmla="*/ 0 h 2086095"/>
                <a:gd name="connsiteX29" fmla="*/ 982522 w 1121369"/>
                <a:gd name="connsiteY29" fmla="*/ 132872 h 2086095"/>
                <a:gd name="connsiteX30" fmla="*/ 1103719 w 1121369"/>
                <a:gd name="connsiteY30" fmla="*/ 502090 h 2086095"/>
                <a:gd name="connsiteX31" fmla="*/ 1060182 w 1121369"/>
                <a:gd name="connsiteY31" fmla="*/ 733150 h 2086095"/>
                <a:gd name="connsiteX32" fmla="*/ 907215 w 1121369"/>
                <a:gd name="connsiteY32" fmla="*/ 863089 h 2086095"/>
                <a:gd name="connsiteX33" fmla="*/ 1068419 w 1121369"/>
                <a:gd name="connsiteY33" fmla="*/ 982586 h 2086095"/>
                <a:gd name="connsiteX34" fmla="*/ 1121369 w 1121369"/>
                <a:gd name="connsiteY34" fmla="*/ 1371687 h 2086095"/>
                <a:gd name="connsiteX35" fmla="*/ 1069596 w 1121369"/>
                <a:gd name="connsiteY35" fmla="*/ 1724276 h 2086095"/>
                <a:gd name="connsiteX36" fmla="*/ 890742 w 1121369"/>
                <a:gd name="connsiteY36" fmla="*/ 1914998 h 2086095"/>
                <a:gd name="connsiteX37" fmla="*/ 670558 w 1121369"/>
                <a:gd name="connsiteY37" fmla="*/ 2086095 h 2086095"/>
                <a:gd name="connsiteX0" fmla="*/ 564803 w 1618734"/>
                <a:gd name="connsiteY0" fmla="*/ 1980340 h 1986950"/>
                <a:gd name="connsiteX1" fmla="*/ 210037 w 1618734"/>
                <a:gd name="connsiteY1" fmla="*/ 1904444 h 1986950"/>
                <a:gd name="connsiteX2" fmla="*/ 40595 w 1618734"/>
                <a:gd name="connsiteY2" fmla="*/ 1718530 h 1986950"/>
                <a:gd name="connsiteX3" fmla="*/ 0 w 1618734"/>
                <a:gd name="connsiteY3" fmla="*/ 1336700 h 1986950"/>
                <a:gd name="connsiteX4" fmla="*/ 0 w 1618734"/>
                <a:gd name="connsiteY4" fmla="*/ 1186086 h 1986950"/>
                <a:gd name="connsiteX5" fmla="*/ 475376 w 1618734"/>
                <a:gd name="connsiteY5" fmla="*/ 1186086 h 1986950"/>
                <a:gd name="connsiteX6" fmla="*/ 475376 w 1618734"/>
                <a:gd name="connsiteY6" fmla="*/ 1495551 h 1986950"/>
                <a:gd name="connsiteX7" fmla="*/ 490085 w 1618734"/>
                <a:gd name="connsiteY7" fmla="*/ 1652636 h 1986950"/>
                <a:gd name="connsiteX8" fmla="*/ 555390 w 1618734"/>
                <a:gd name="connsiteY8" fmla="*/ 1686172 h 1986950"/>
                <a:gd name="connsiteX9" fmla="*/ 628344 w 1618734"/>
                <a:gd name="connsiteY9" fmla="*/ 1643811 h 1986950"/>
                <a:gd name="connsiteX10" fmla="*/ 645994 w 1618734"/>
                <a:gd name="connsiteY10" fmla="*/ 1422597 h 1986950"/>
                <a:gd name="connsiteX11" fmla="*/ 645994 w 1618734"/>
                <a:gd name="connsiteY11" fmla="*/ 1290810 h 1986950"/>
                <a:gd name="connsiteX12" fmla="*/ 621284 w 1618734"/>
                <a:gd name="connsiteY12" fmla="*/ 1130782 h 1986950"/>
                <a:gd name="connsiteX13" fmla="*/ 548330 w 1618734"/>
                <a:gd name="connsiteY13" fmla="*/ 1064300 h 1986950"/>
                <a:gd name="connsiteX14" fmla="*/ 361239 w 1618734"/>
                <a:gd name="connsiteY14" fmla="*/ 1046062 h 1986950"/>
                <a:gd name="connsiteX15" fmla="*/ 361239 w 1618734"/>
                <a:gd name="connsiteY15" fmla="*/ 769544 h 1986950"/>
                <a:gd name="connsiteX16" fmla="*/ 570687 w 1618734"/>
                <a:gd name="connsiteY16" fmla="*/ 756600 h 1986950"/>
                <a:gd name="connsiteX17" fmla="*/ 628344 w 1618734"/>
                <a:gd name="connsiteY17" fmla="*/ 700120 h 1986950"/>
                <a:gd name="connsiteX18" fmla="*/ 645994 w 1618734"/>
                <a:gd name="connsiteY18" fmla="*/ 563626 h 1986950"/>
                <a:gd name="connsiteX19" fmla="*/ 645994 w 1618734"/>
                <a:gd name="connsiteY19" fmla="*/ 457726 h 1986950"/>
                <a:gd name="connsiteX20" fmla="*/ 625402 w 1618734"/>
                <a:gd name="connsiteY20" fmla="*/ 325938 h 1986950"/>
                <a:gd name="connsiteX21" fmla="*/ 561273 w 1618734"/>
                <a:gd name="connsiteY21" fmla="*/ 294168 h 1986950"/>
                <a:gd name="connsiteX22" fmla="*/ 493615 w 1618734"/>
                <a:gd name="connsiteY22" fmla="*/ 327703 h 1986950"/>
                <a:gd name="connsiteX23" fmla="*/ 475376 w 1618734"/>
                <a:gd name="connsiteY23" fmla="*/ 470669 h 1986950"/>
                <a:gd name="connsiteX24" fmla="*/ 475376 w 1618734"/>
                <a:gd name="connsiteY24" fmla="*/ 627167 h 1986950"/>
                <a:gd name="connsiteX25" fmla="*/ 0 w 1618734"/>
                <a:gd name="connsiteY25" fmla="*/ 627167 h 1986950"/>
                <a:gd name="connsiteX26" fmla="*/ 0 w 1618734"/>
                <a:gd name="connsiteY26" fmla="*/ 464786 h 1986950"/>
                <a:gd name="connsiteX27" fmla="*/ 124728 w 1618734"/>
                <a:gd name="connsiteY27" fmla="*/ 95899 h 1986950"/>
                <a:gd name="connsiteX28" fmla="*/ 521266 w 1618734"/>
                <a:gd name="connsiteY28" fmla="*/ 0 h 1986950"/>
                <a:gd name="connsiteX29" fmla="*/ 982522 w 1618734"/>
                <a:gd name="connsiteY29" fmla="*/ 132872 h 1986950"/>
                <a:gd name="connsiteX30" fmla="*/ 1103719 w 1618734"/>
                <a:gd name="connsiteY30" fmla="*/ 502090 h 1986950"/>
                <a:gd name="connsiteX31" fmla="*/ 1060182 w 1618734"/>
                <a:gd name="connsiteY31" fmla="*/ 733150 h 1986950"/>
                <a:gd name="connsiteX32" fmla="*/ 907215 w 1618734"/>
                <a:gd name="connsiteY32" fmla="*/ 863089 h 1986950"/>
                <a:gd name="connsiteX33" fmla="*/ 1068419 w 1618734"/>
                <a:gd name="connsiteY33" fmla="*/ 982586 h 1986950"/>
                <a:gd name="connsiteX34" fmla="*/ 1121369 w 1618734"/>
                <a:gd name="connsiteY34" fmla="*/ 1371687 h 1986950"/>
                <a:gd name="connsiteX35" fmla="*/ 1069596 w 1618734"/>
                <a:gd name="connsiteY35" fmla="*/ 1724276 h 1986950"/>
                <a:gd name="connsiteX36" fmla="*/ 890742 w 1618734"/>
                <a:gd name="connsiteY36" fmla="*/ 1914998 h 1986950"/>
                <a:gd name="connsiteX37" fmla="*/ 1617943 w 1618734"/>
                <a:gd name="connsiteY37" fmla="*/ 1986950 h 1986950"/>
                <a:gd name="connsiteX0" fmla="*/ 564803 w 1617943"/>
                <a:gd name="connsiteY0" fmla="*/ 1980340 h 1986950"/>
                <a:gd name="connsiteX1" fmla="*/ 210037 w 1617943"/>
                <a:gd name="connsiteY1" fmla="*/ 1904444 h 1986950"/>
                <a:gd name="connsiteX2" fmla="*/ 40595 w 1617943"/>
                <a:gd name="connsiteY2" fmla="*/ 1718530 h 1986950"/>
                <a:gd name="connsiteX3" fmla="*/ 0 w 1617943"/>
                <a:gd name="connsiteY3" fmla="*/ 1336700 h 1986950"/>
                <a:gd name="connsiteX4" fmla="*/ 0 w 1617943"/>
                <a:gd name="connsiteY4" fmla="*/ 1186086 h 1986950"/>
                <a:gd name="connsiteX5" fmla="*/ 475376 w 1617943"/>
                <a:gd name="connsiteY5" fmla="*/ 1186086 h 1986950"/>
                <a:gd name="connsiteX6" fmla="*/ 475376 w 1617943"/>
                <a:gd name="connsiteY6" fmla="*/ 1495551 h 1986950"/>
                <a:gd name="connsiteX7" fmla="*/ 490085 w 1617943"/>
                <a:gd name="connsiteY7" fmla="*/ 1652636 h 1986950"/>
                <a:gd name="connsiteX8" fmla="*/ 555390 w 1617943"/>
                <a:gd name="connsiteY8" fmla="*/ 1686172 h 1986950"/>
                <a:gd name="connsiteX9" fmla="*/ 628344 w 1617943"/>
                <a:gd name="connsiteY9" fmla="*/ 1643811 h 1986950"/>
                <a:gd name="connsiteX10" fmla="*/ 645994 w 1617943"/>
                <a:gd name="connsiteY10" fmla="*/ 1422597 h 1986950"/>
                <a:gd name="connsiteX11" fmla="*/ 645994 w 1617943"/>
                <a:gd name="connsiteY11" fmla="*/ 1290810 h 1986950"/>
                <a:gd name="connsiteX12" fmla="*/ 621284 w 1617943"/>
                <a:gd name="connsiteY12" fmla="*/ 1130782 h 1986950"/>
                <a:gd name="connsiteX13" fmla="*/ 548330 w 1617943"/>
                <a:gd name="connsiteY13" fmla="*/ 1064300 h 1986950"/>
                <a:gd name="connsiteX14" fmla="*/ 361239 w 1617943"/>
                <a:gd name="connsiteY14" fmla="*/ 1046062 h 1986950"/>
                <a:gd name="connsiteX15" fmla="*/ 361239 w 1617943"/>
                <a:gd name="connsiteY15" fmla="*/ 769544 h 1986950"/>
                <a:gd name="connsiteX16" fmla="*/ 570687 w 1617943"/>
                <a:gd name="connsiteY16" fmla="*/ 756600 h 1986950"/>
                <a:gd name="connsiteX17" fmla="*/ 628344 w 1617943"/>
                <a:gd name="connsiteY17" fmla="*/ 700120 h 1986950"/>
                <a:gd name="connsiteX18" fmla="*/ 645994 w 1617943"/>
                <a:gd name="connsiteY18" fmla="*/ 563626 h 1986950"/>
                <a:gd name="connsiteX19" fmla="*/ 645994 w 1617943"/>
                <a:gd name="connsiteY19" fmla="*/ 457726 h 1986950"/>
                <a:gd name="connsiteX20" fmla="*/ 625402 w 1617943"/>
                <a:gd name="connsiteY20" fmla="*/ 325938 h 1986950"/>
                <a:gd name="connsiteX21" fmla="*/ 561273 w 1617943"/>
                <a:gd name="connsiteY21" fmla="*/ 294168 h 1986950"/>
                <a:gd name="connsiteX22" fmla="*/ 493615 w 1617943"/>
                <a:gd name="connsiteY22" fmla="*/ 327703 h 1986950"/>
                <a:gd name="connsiteX23" fmla="*/ 475376 w 1617943"/>
                <a:gd name="connsiteY23" fmla="*/ 470669 h 1986950"/>
                <a:gd name="connsiteX24" fmla="*/ 475376 w 1617943"/>
                <a:gd name="connsiteY24" fmla="*/ 627167 h 1986950"/>
                <a:gd name="connsiteX25" fmla="*/ 0 w 1617943"/>
                <a:gd name="connsiteY25" fmla="*/ 627167 h 1986950"/>
                <a:gd name="connsiteX26" fmla="*/ 0 w 1617943"/>
                <a:gd name="connsiteY26" fmla="*/ 464786 h 1986950"/>
                <a:gd name="connsiteX27" fmla="*/ 124728 w 1617943"/>
                <a:gd name="connsiteY27" fmla="*/ 95899 h 1986950"/>
                <a:gd name="connsiteX28" fmla="*/ 521266 w 1617943"/>
                <a:gd name="connsiteY28" fmla="*/ 0 h 1986950"/>
                <a:gd name="connsiteX29" fmla="*/ 982522 w 1617943"/>
                <a:gd name="connsiteY29" fmla="*/ 132872 h 1986950"/>
                <a:gd name="connsiteX30" fmla="*/ 1103719 w 1617943"/>
                <a:gd name="connsiteY30" fmla="*/ 502090 h 1986950"/>
                <a:gd name="connsiteX31" fmla="*/ 1060182 w 1617943"/>
                <a:gd name="connsiteY31" fmla="*/ 733150 h 1986950"/>
                <a:gd name="connsiteX32" fmla="*/ 907215 w 1617943"/>
                <a:gd name="connsiteY32" fmla="*/ 863089 h 1986950"/>
                <a:gd name="connsiteX33" fmla="*/ 1068419 w 1617943"/>
                <a:gd name="connsiteY33" fmla="*/ 982586 h 1986950"/>
                <a:gd name="connsiteX34" fmla="*/ 1121369 w 1617943"/>
                <a:gd name="connsiteY34" fmla="*/ 1371687 h 1986950"/>
                <a:gd name="connsiteX35" fmla="*/ 1069596 w 1617943"/>
                <a:gd name="connsiteY35" fmla="*/ 1724276 h 1986950"/>
                <a:gd name="connsiteX36" fmla="*/ 890742 w 1617943"/>
                <a:gd name="connsiteY36" fmla="*/ 1914998 h 1986950"/>
                <a:gd name="connsiteX37" fmla="*/ 1617943 w 1617943"/>
                <a:gd name="connsiteY37" fmla="*/ 1986950 h 1986950"/>
                <a:gd name="connsiteX0" fmla="*/ 564803 w 1656500"/>
                <a:gd name="connsiteY0" fmla="*/ 1980340 h 1980340"/>
                <a:gd name="connsiteX1" fmla="*/ 210037 w 1656500"/>
                <a:gd name="connsiteY1" fmla="*/ 1904444 h 1980340"/>
                <a:gd name="connsiteX2" fmla="*/ 40595 w 1656500"/>
                <a:gd name="connsiteY2" fmla="*/ 1718530 h 1980340"/>
                <a:gd name="connsiteX3" fmla="*/ 0 w 1656500"/>
                <a:gd name="connsiteY3" fmla="*/ 1336700 h 1980340"/>
                <a:gd name="connsiteX4" fmla="*/ 0 w 1656500"/>
                <a:gd name="connsiteY4" fmla="*/ 1186086 h 1980340"/>
                <a:gd name="connsiteX5" fmla="*/ 475376 w 1656500"/>
                <a:gd name="connsiteY5" fmla="*/ 1186086 h 1980340"/>
                <a:gd name="connsiteX6" fmla="*/ 475376 w 1656500"/>
                <a:gd name="connsiteY6" fmla="*/ 1495551 h 1980340"/>
                <a:gd name="connsiteX7" fmla="*/ 490085 w 1656500"/>
                <a:gd name="connsiteY7" fmla="*/ 1652636 h 1980340"/>
                <a:gd name="connsiteX8" fmla="*/ 555390 w 1656500"/>
                <a:gd name="connsiteY8" fmla="*/ 1686172 h 1980340"/>
                <a:gd name="connsiteX9" fmla="*/ 628344 w 1656500"/>
                <a:gd name="connsiteY9" fmla="*/ 1643811 h 1980340"/>
                <a:gd name="connsiteX10" fmla="*/ 645994 w 1656500"/>
                <a:gd name="connsiteY10" fmla="*/ 1422597 h 1980340"/>
                <a:gd name="connsiteX11" fmla="*/ 645994 w 1656500"/>
                <a:gd name="connsiteY11" fmla="*/ 1290810 h 1980340"/>
                <a:gd name="connsiteX12" fmla="*/ 621284 w 1656500"/>
                <a:gd name="connsiteY12" fmla="*/ 1130782 h 1980340"/>
                <a:gd name="connsiteX13" fmla="*/ 548330 w 1656500"/>
                <a:gd name="connsiteY13" fmla="*/ 1064300 h 1980340"/>
                <a:gd name="connsiteX14" fmla="*/ 361239 w 1656500"/>
                <a:gd name="connsiteY14" fmla="*/ 1046062 h 1980340"/>
                <a:gd name="connsiteX15" fmla="*/ 361239 w 1656500"/>
                <a:gd name="connsiteY15" fmla="*/ 769544 h 1980340"/>
                <a:gd name="connsiteX16" fmla="*/ 570687 w 1656500"/>
                <a:gd name="connsiteY16" fmla="*/ 756600 h 1980340"/>
                <a:gd name="connsiteX17" fmla="*/ 628344 w 1656500"/>
                <a:gd name="connsiteY17" fmla="*/ 700120 h 1980340"/>
                <a:gd name="connsiteX18" fmla="*/ 645994 w 1656500"/>
                <a:gd name="connsiteY18" fmla="*/ 563626 h 1980340"/>
                <a:gd name="connsiteX19" fmla="*/ 645994 w 1656500"/>
                <a:gd name="connsiteY19" fmla="*/ 457726 h 1980340"/>
                <a:gd name="connsiteX20" fmla="*/ 625402 w 1656500"/>
                <a:gd name="connsiteY20" fmla="*/ 325938 h 1980340"/>
                <a:gd name="connsiteX21" fmla="*/ 561273 w 1656500"/>
                <a:gd name="connsiteY21" fmla="*/ 294168 h 1980340"/>
                <a:gd name="connsiteX22" fmla="*/ 493615 w 1656500"/>
                <a:gd name="connsiteY22" fmla="*/ 327703 h 1980340"/>
                <a:gd name="connsiteX23" fmla="*/ 475376 w 1656500"/>
                <a:gd name="connsiteY23" fmla="*/ 470669 h 1980340"/>
                <a:gd name="connsiteX24" fmla="*/ 475376 w 1656500"/>
                <a:gd name="connsiteY24" fmla="*/ 627167 h 1980340"/>
                <a:gd name="connsiteX25" fmla="*/ 0 w 1656500"/>
                <a:gd name="connsiteY25" fmla="*/ 627167 h 1980340"/>
                <a:gd name="connsiteX26" fmla="*/ 0 w 1656500"/>
                <a:gd name="connsiteY26" fmla="*/ 464786 h 1980340"/>
                <a:gd name="connsiteX27" fmla="*/ 124728 w 1656500"/>
                <a:gd name="connsiteY27" fmla="*/ 95899 h 1980340"/>
                <a:gd name="connsiteX28" fmla="*/ 521266 w 1656500"/>
                <a:gd name="connsiteY28" fmla="*/ 0 h 1980340"/>
                <a:gd name="connsiteX29" fmla="*/ 982522 w 1656500"/>
                <a:gd name="connsiteY29" fmla="*/ 132872 h 1980340"/>
                <a:gd name="connsiteX30" fmla="*/ 1103719 w 1656500"/>
                <a:gd name="connsiteY30" fmla="*/ 502090 h 1980340"/>
                <a:gd name="connsiteX31" fmla="*/ 1060182 w 1656500"/>
                <a:gd name="connsiteY31" fmla="*/ 733150 h 1980340"/>
                <a:gd name="connsiteX32" fmla="*/ 907215 w 1656500"/>
                <a:gd name="connsiteY32" fmla="*/ 863089 h 1980340"/>
                <a:gd name="connsiteX33" fmla="*/ 1068419 w 1656500"/>
                <a:gd name="connsiteY33" fmla="*/ 982586 h 1980340"/>
                <a:gd name="connsiteX34" fmla="*/ 1121369 w 1656500"/>
                <a:gd name="connsiteY34" fmla="*/ 1371687 h 1980340"/>
                <a:gd name="connsiteX35" fmla="*/ 1069596 w 1656500"/>
                <a:gd name="connsiteY35" fmla="*/ 1724276 h 1980340"/>
                <a:gd name="connsiteX36" fmla="*/ 890742 w 1656500"/>
                <a:gd name="connsiteY36" fmla="*/ 1914998 h 1980340"/>
                <a:gd name="connsiteX37" fmla="*/ 1656500 w 1656500"/>
                <a:gd name="connsiteY37" fmla="*/ 1926362 h 1980340"/>
                <a:gd name="connsiteX0" fmla="*/ 564803 w 1656500"/>
                <a:gd name="connsiteY0" fmla="*/ 1980340 h 1980340"/>
                <a:gd name="connsiteX1" fmla="*/ 210037 w 1656500"/>
                <a:gd name="connsiteY1" fmla="*/ 1904444 h 1980340"/>
                <a:gd name="connsiteX2" fmla="*/ 40595 w 1656500"/>
                <a:gd name="connsiteY2" fmla="*/ 1718530 h 1980340"/>
                <a:gd name="connsiteX3" fmla="*/ 0 w 1656500"/>
                <a:gd name="connsiteY3" fmla="*/ 1336700 h 1980340"/>
                <a:gd name="connsiteX4" fmla="*/ 0 w 1656500"/>
                <a:gd name="connsiteY4" fmla="*/ 1186086 h 1980340"/>
                <a:gd name="connsiteX5" fmla="*/ 475376 w 1656500"/>
                <a:gd name="connsiteY5" fmla="*/ 1186086 h 1980340"/>
                <a:gd name="connsiteX6" fmla="*/ 475376 w 1656500"/>
                <a:gd name="connsiteY6" fmla="*/ 1495551 h 1980340"/>
                <a:gd name="connsiteX7" fmla="*/ 490085 w 1656500"/>
                <a:gd name="connsiteY7" fmla="*/ 1652636 h 1980340"/>
                <a:gd name="connsiteX8" fmla="*/ 555390 w 1656500"/>
                <a:gd name="connsiteY8" fmla="*/ 1686172 h 1980340"/>
                <a:gd name="connsiteX9" fmla="*/ 628344 w 1656500"/>
                <a:gd name="connsiteY9" fmla="*/ 1643811 h 1980340"/>
                <a:gd name="connsiteX10" fmla="*/ 645994 w 1656500"/>
                <a:gd name="connsiteY10" fmla="*/ 1422597 h 1980340"/>
                <a:gd name="connsiteX11" fmla="*/ 645994 w 1656500"/>
                <a:gd name="connsiteY11" fmla="*/ 1290810 h 1980340"/>
                <a:gd name="connsiteX12" fmla="*/ 621284 w 1656500"/>
                <a:gd name="connsiteY12" fmla="*/ 1130782 h 1980340"/>
                <a:gd name="connsiteX13" fmla="*/ 548330 w 1656500"/>
                <a:gd name="connsiteY13" fmla="*/ 1064300 h 1980340"/>
                <a:gd name="connsiteX14" fmla="*/ 361239 w 1656500"/>
                <a:gd name="connsiteY14" fmla="*/ 1046062 h 1980340"/>
                <a:gd name="connsiteX15" fmla="*/ 361239 w 1656500"/>
                <a:gd name="connsiteY15" fmla="*/ 769544 h 1980340"/>
                <a:gd name="connsiteX16" fmla="*/ 570687 w 1656500"/>
                <a:gd name="connsiteY16" fmla="*/ 756600 h 1980340"/>
                <a:gd name="connsiteX17" fmla="*/ 628344 w 1656500"/>
                <a:gd name="connsiteY17" fmla="*/ 700120 h 1980340"/>
                <a:gd name="connsiteX18" fmla="*/ 645994 w 1656500"/>
                <a:gd name="connsiteY18" fmla="*/ 563626 h 1980340"/>
                <a:gd name="connsiteX19" fmla="*/ 645994 w 1656500"/>
                <a:gd name="connsiteY19" fmla="*/ 457726 h 1980340"/>
                <a:gd name="connsiteX20" fmla="*/ 625402 w 1656500"/>
                <a:gd name="connsiteY20" fmla="*/ 325938 h 1980340"/>
                <a:gd name="connsiteX21" fmla="*/ 561273 w 1656500"/>
                <a:gd name="connsiteY21" fmla="*/ 294168 h 1980340"/>
                <a:gd name="connsiteX22" fmla="*/ 493615 w 1656500"/>
                <a:gd name="connsiteY22" fmla="*/ 327703 h 1980340"/>
                <a:gd name="connsiteX23" fmla="*/ 475376 w 1656500"/>
                <a:gd name="connsiteY23" fmla="*/ 470669 h 1980340"/>
                <a:gd name="connsiteX24" fmla="*/ 475376 w 1656500"/>
                <a:gd name="connsiteY24" fmla="*/ 627167 h 1980340"/>
                <a:gd name="connsiteX25" fmla="*/ 0 w 1656500"/>
                <a:gd name="connsiteY25" fmla="*/ 627167 h 1980340"/>
                <a:gd name="connsiteX26" fmla="*/ 0 w 1656500"/>
                <a:gd name="connsiteY26" fmla="*/ 464786 h 1980340"/>
                <a:gd name="connsiteX27" fmla="*/ 124728 w 1656500"/>
                <a:gd name="connsiteY27" fmla="*/ 95899 h 1980340"/>
                <a:gd name="connsiteX28" fmla="*/ 521266 w 1656500"/>
                <a:gd name="connsiteY28" fmla="*/ 0 h 1980340"/>
                <a:gd name="connsiteX29" fmla="*/ 982522 w 1656500"/>
                <a:gd name="connsiteY29" fmla="*/ 132872 h 1980340"/>
                <a:gd name="connsiteX30" fmla="*/ 1103719 w 1656500"/>
                <a:gd name="connsiteY30" fmla="*/ 502090 h 1980340"/>
                <a:gd name="connsiteX31" fmla="*/ 1060182 w 1656500"/>
                <a:gd name="connsiteY31" fmla="*/ 733150 h 1980340"/>
                <a:gd name="connsiteX32" fmla="*/ 907215 w 1656500"/>
                <a:gd name="connsiteY32" fmla="*/ 863089 h 1980340"/>
                <a:gd name="connsiteX33" fmla="*/ 1068419 w 1656500"/>
                <a:gd name="connsiteY33" fmla="*/ 982586 h 1980340"/>
                <a:gd name="connsiteX34" fmla="*/ 1121369 w 1656500"/>
                <a:gd name="connsiteY34" fmla="*/ 1371687 h 1980340"/>
                <a:gd name="connsiteX35" fmla="*/ 1069596 w 1656500"/>
                <a:gd name="connsiteY35" fmla="*/ 1724276 h 1980340"/>
                <a:gd name="connsiteX36" fmla="*/ 890742 w 1656500"/>
                <a:gd name="connsiteY36" fmla="*/ 1914998 h 1980340"/>
                <a:gd name="connsiteX37" fmla="*/ 1656500 w 1656500"/>
                <a:gd name="connsiteY37" fmla="*/ 1926362 h 1980340"/>
                <a:gd name="connsiteX0" fmla="*/ 564803 w 1684040"/>
                <a:gd name="connsiteY0" fmla="*/ 1980340 h 1980340"/>
                <a:gd name="connsiteX1" fmla="*/ 210037 w 1684040"/>
                <a:gd name="connsiteY1" fmla="*/ 1904444 h 1980340"/>
                <a:gd name="connsiteX2" fmla="*/ 40595 w 1684040"/>
                <a:gd name="connsiteY2" fmla="*/ 1718530 h 1980340"/>
                <a:gd name="connsiteX3" fmla="*/ 0 w 1684040"/>
                <a:gd name="connsiteY3" fmla="*/ 1336700 h 1980340"/>
                <a:gd name="connsiteX4" fmla="*/ 0 w 1684040"/>
                <a:gd name="connsiteY4" fmla="*/ 1186086 h 1980340"/>
                <a:gd name="connsiteX5" fmla="*/ 475376 w 1684040"/>
                <a:gd name="connsiteY5" fmla="*/ 1186086 h 1980340"/>
                <a:gd name="connsiteX6" fmla="*/ 475376 w 1684040"/>
                <a:gd name="connsiteY6" fmla="*/ 1495551 h 1980340"/>
                <a:gd name="connsiteX7" fmla="*/ 490085 w 1684040"/>
                <a:gd name="connsiteY7" fmla="*/ 1652636 h 1980340"/>
                <a:gd name="connsiteX8" fmla="*/ 555390 w 1684040"/>
                <a:gd name="connsiteY8" fmla="*/ 1686172 h 1980340"/>
                <a:gd name="connsiteX9" fmla="*/ 628344 w 1684040"/>
                <a:gd name="connsiteY9" fmla="*/ 1643811 h 1980340"/>
                <a:gd name="connsiteX10" fmla="*/ 645994 w 1684040"/>
                <a:gd name="connsiteY10" fmla="*/ 1422597 h 1980340"/>
                <a:gd name="connsiteX11" fmla="*/ 645994 w 1684040"/>
                <a:gd name="connsiteY11" fmla="*/ 1290810 h 1980340"/>
                <a:gd name="connsiteX12" fmla="*/ 621284 w 1684040"/>
                <a:gd name="connsiteY12" fmla="*/ 1130782 h 1980340"/>
                <a:gd name="connsiteX13" fmla="*/ 548330 w 1684040"/>
                <a:gd name="connsiteY13" fmla="*/ 1064300 h 1980340"/>
                <a:gd name="connsiteX14" fmla="*/ 361239 w 1684040"/>
                <a:gd name="connsiteY14" fmla="*/ 1046062 h 1980340"/>
                <a:gd name="connsiteX15" fmla="*/ 361239 w 1684040"/>
                <a:gd name="connsiteY15" fmla="*/ 769544 h 1980340"/>
                <a:gd name="connsiteX16" fmla="*/ 570687 w 1684040"/>
                <a:gd name="connsiteY16" fmla="*/ 756600 h 1980340"/>
                <a:gd name="connsiteX17" fmla="*/ 628344 w 1684040"/>
                <a:gd name="connsiteY17" fmla="*/ 700120 h 1980340"/>
                <a:gd name="connsiteX18" fmla="*/ 645994 w 1684040"/>
                <a:gd name="connsiteY18" fmla="*/ 563626 h 1980340"/>
                <a:gd name="connsiteX19" fmla="*/ 645994 w 1684040"/>
                <a:gd name="connsiteY19" fmla="*/ 457726 h 1980340"/>
                <a:gd name="connsiteX20" fmla="*/ 625402 w 1684040"/>
                <a:gd name="connsiteY20" fmla="*/ 325938 h 1980340"/>
                <a:gd name="connsiteX21" fmla="*/ 561273 w 1684040"/>
                <a:gd name="connsiteY21" fmla="*/ 294168 h 1980340"/>
                <a:gd name="connsiteX22" fmla="*/ 493615 w 1684040"/>
                <a:gd name="connsiteY22" fmla="*/ 327703 h 1980340"/>
                <a:gd name="connsiteX23" fmla="*/ 475376 w 1684040"/>
                <a:gd name="connsiteY23" fmla="*/ 470669 h 1980340"/>
                <a:gd name="connsiteX24" fmla="*/ 475376 w 1684040"/>
                <a:gd name="connsiteY24" fmla="*/ 627167 h 1980340"/>
                <a:gd name="connsiteX25" fmla="*/ 0 w 1684040"/>
                <a:gd name="connsiteY25" fmla="*/ 627167 h 1980340"/>
                <a:gd name="connsiteX26" fmla="*/ 0 w 1684040"/>
                <a:gd name="connsiteY26" fmla="*/ 464786 h 1980340"/>
                <a:gd name="connsiteX27" fmla="*/ 124728 w 1684040"/>
                <a:gd name="connsiteY27" fmla="*/ 95899 h 1980340"/>
                <a:gd name="connsiteX28" fmla="*/ 521266 w 1684040"/>
                <a:gd name="connsiteY28" fmla="*/ 0 h 1980340"/>
                <a:gd name="connsiteX29" fmla="*/ 982522 w 1684040"/>
                <a:gd name="connsiteY29" fmla="*/ 132872 h 1980340"/>
                <a:gd name="connsiteX30" fmla="*/ 1103719 w 1684040"/>
                <a:gd name="connsiteY30" fmla="*/ 502090 h 1980340"/>
                <a:gd name="connsiteX31" fmla="*/ 1060182 w 1684040"/>
                <a:gd name="connsiteY31" fmla="*/ 733150 h 1980340"/>
                <a:gd name="connsiteX32" fmla="*/ 907215 w 1684040"/>
                <a:gd name="connsiteY32" fmla="*/ 863089 h 1980340"/>
                <a:gd name="connsiteX33" fmla="*/ 1068419 w 1684040"/>
                <a:gd name="connsiteY33" fmla="*/ 982586 h 1980340"/>
                <a:gd name="connsiteX34" fmla="*/ 1121369 w 1684040"/>
                <a:gd name="connsiteY34" fmla="*/ 1371687 h 1980340"/>
                <a:gd name="connsiteX35" fmla="*/ 1069596 w 1684040"/>
                <a:gd name="connsiteY35" fmla="*/ 1724276 h 1980340"/>
                <a:gd name="connsiteX36" fmla="*/ 890742 w 1684040"/>
                <a:gd name="connsiteY36" fmla="*/ 1914998 h 1980340"/>
                <a:gd name="connsiteX37" fmla="*/ 1684040 w 1684040"/>
                <a:gd name="connsiteY37" fmla="*/ 1948394 h 1980340"/>
                <a:gd name="connsiteX0" fmla="*/ 21144 w 2440282"/>
                <a:gd name="connsiteY0" fmla="*/ 1952799 h 1952799"/>
                <a:gd name="connsiteX1" fmla="*/ 966279 w 2440282"/>
                <a:gd name="connsiteY1" fmla="*/ 1904444 h 1952799"/>
                <a:gd name="connsiteX2" fmla="*/ 796837 w 2440282"/>
                <a:gd name="connsiteY2" fmla="*/ 1718530 h 1952799"/>
                <a:gd name="connsiteX3" fmla="*/ 756242 w 2440282"/>
                <a:gd name="connsiteY3" fmla="*/ 1336700 h 1952799"/>
                <a:gd name="connsiteX4" fmla="*/ 756242 w 2440282"/>
                <a:gd name="connsiteY4" fmla="*/ 1186086 h 1952799"/>
                <a:gd name="connsiteX5" fmla="*/ 1231618 w 2440282"/>
                <a:gd name="connsiteY5" fmla="*/ 1186086 h 1952799"/>
                <a:gd name="connsiteX6" fmla="*/ 1231618 w 2440282"/>
                <a:gd name="connsiteY6" fmla="*/ 1495551 h 1952799"/>
                <a:gd name="connsiteX7" fmla="*/ 1246327 w 2440282"/>
                <a:gd name="connsiteY7" fmla="*/ 1652636 h 1952799"/>
                <a:gd name="connsiteX8" fmla="*/ 1311632 w 2440282"/>
                <a:gd name="connsiteY8" fmla="*/ 1686172 h 1952799"/>
                <a:gd name="connsiteX9" fmla="*/ 1384586 w 2440282"/>
                <a:gd name="connsiteY9" fmla="*/ 1643811 h 1952799"/>
                <a:gd name="connsiteX10" fmla="*/ 1402236 w 2440282"/>
                <a:gd name="connsiteY10" fmla="*/ 1422597 h 1952799"/>
                <a:gd name="connsiteX11" fmla="*/ 1402236 w 2440282"/>
                <a:gd name="connsiteY11" fmla="*/ 1290810 h 1952799"/>
                <a:gd name="connsiteX12" fmla="*/ 1377526 w 2440282"/>
                <a:gd name="connsiteY12" fmla="*/ 1130782 h 1952799"/>
                <a:gd name="connsiteX13" fmla="*/ 1304572 w 2440282"/>
                <a:gd name="connsiteY13" fmla="*/ 1064300 h 1952799"/>
                <a:gd name="connsiteX14" fmla="*/ 1117481 w 2440282"/>
                <a:gd name="connsiteY14" fmla="*/ 1046062 h 1952799"/>
                <a:gd name="connsiteX15" fmla="*/ 1117481 w 2440282"/>
                <a:gd name="connsiteY15" fmla="*/ 769544 h 1952799"/>
                <a:gd name="connsiteX16" fmla="*/ 1326929 w 2440282"/>
                <a:gd name="connsiteY16" fmla="*/ 756600 h 1952799"/>
                <a:gd name="connsiteX17" fmla="*/ 1384586 w 2440282"/>
                <a:gd name="connsiteY17" fmla="*/ 700120 h 1952799"/>
                <a:gd name="connsiteX18" fmla="*/ 1402236 w 2440282"/>
                <a:gd name="connsiteY18" fmla="*/ 563626 h 1952799"/>
                <a:gd name="connsiteX19" fmla="*/ 1402236 w 2440282"/>
                <a:gd name="connsiteY19" fmla="*/ 457726 h 1952799"/>
                <a:gd name="connsiteX20" fmla="*/ 1381644 w 2440282"/>
                <a:gd name="connsiteY20" fmla="*/ 325938 h 1952799"/>
                <a:gd name="connsiteX21" fmla="*/ 1317515 w 2440282"/>
                <a:gd name="connsiteY21" fmla="*/ 294168 h 1952799"/>
                <a:gd name="connsiteX22" fmla="*/ 1249857 w 2440282"/>
                <a:gd name="connsiteY22" fmla="*/ 327703 h 1952799"/>
                <a:gd name="connsiteX23" fmla="*/ 1231618 w 2440282"/>
                <a:gd name="connsiteY23" fmla="*/ 470669 h 1952799"/>
                <a:gd name="connsiteX24" fmla="*/ 1231618 w 2440282"/>
                <a:gd name="connsiteY24" fmla="*/ 627167 h 1952799"/>
                <a:gd name="connsiteX25" fmla="*/ 756242 w 2440282"/>
                <a:gd name="connsiteY25" fmla="*/ 627167 h 1952799"/>
                <a:gd name="connsiteX26" fmla="*/ 756242 w 2440282"/>
                <a:gd name="connsiteY26" fmla="*/ 464786 h 1952799"/>
                <a:gd name="connsiteX27" fmla="*/ 880970 w 2440282"/>
                <a:gd name="connsiteY27" fmla="*/ 95899 h 1952799"/>
                <a:gd name="connsiteX28" fmla="*/ 1277508 w 2440282"/>
                <a:gd name="connsiteY28" fmla="*/ 0 h 1952799"/>
                <a:gd name="connsiteX29" fmla="*/ 1738764 w 2440282"/>
                <a:gd name="connsiteY29" fmla="*/ 132872 h 1952799"/>
                <a:gd name="connsiteX30" fmla="*/ 1859961 w 2440282"/>
                <a:gd name="connsiteY30" fmla="*/ 502090 h 1952799"/>
                <a:gd name="connsiteX31" fmla="*/ 1816424 w 2440282"/>
                <a:gd name="connsiteY31" fmla="*/ 733150 h 1952799"/>
                <a:gd name="connsiteX32" fmla="*/ 1663457 w 2440282"/>
                <a:gd name="connsiteY32" fmla="*/ 863089 h 1952799"/>
                <a:gd name="connsiteX33" fmla="*/ 1824661 w 2440282"/>
                <a:gd name="connsiteY33" fmla="*/ 982586 h 1952799"/>
                <a:gd name="connsiteX34" fmla="*/ 1877611 w 2440282"/>
                <a:gd name="connsiteY34" fmla="*/ 1371687 h 1952799"/>
                <a:gd name="connsiteX35" fmla="*/ 1825838 w 2440282"/>
                <a:gd name="connsiteY35" fmla="*/ 1724276 h 1952799"/>
                <a:gd name="connsiteX36" fmla="*/ 1646984 w 2440282"/>
                <a:gd name="connsiteY36" fmla="*/ 1914998 h 1952799"/>
                <a:gd name="connsiteX37" fmla="*/ 2440282 w 2440282"/>
                <a:gd name="connsiteY37" fmla="*/ 1948394 h 1952799"/>
                <a:gd name="connsiteX0" fmla="*/ 0 w 2419138"/>
                <a:gd name="connsiteY0" fmla="*/ 1952799 h 1952799"/>
                <a:gd name="connsiteX1" fmla="*/ 945135 w 2419138"/>
                <a:gd name="connsiteY1" fmla="*/ 1904444 h 1952799"/>
                <a:gd name="connsiteX2" fmla="*/ 775693 w 2419138"/>
                <a:gd name="connsiteY2" fmla="*/ 1718530 h 1952799"/>
                <a:gd name="connsiteX3" fmla="*/ 735098 w 2419138"/>
                <a:gd name="connsiteY3" fmla="*/ 1336700 h 1952799"/>
                <a:gd name="connsiteX4" fmla="*/ 735098 w 2419138"/>
                <a:gd name="connsiteY4" fmla="*/ 1186086 h 1952799"/>
                <a:gd name="connsiteX5" fmla="*/ 1210474 w 2419138"/>
                <a:gd name="connsiteY5" fmla="*/ 1186086 h 1952799"/>
                <a:gd name="connsiteX6" fmla="*/ 1210474 w 2419138"/>
                <a:gd name="connsiteY6" fmla="*/ 1495551 h 1952799"/>
                <a:gd name="connsiteX7" fmla="*/ 1225183 w 2419138"/>
                <a:gd name="connsiteY7" fmla="*/ 1652636 h 1952799"/>
                <a:gd name="connsiteX8" fmla="*/ 1290488 w 2419138"/>
                <a:gd name="connsiteY8" fmla="*/ 1686172 h 1952799"/>
                <a:gd name="connsiteX9" fmla="*/ 1363442 w 2419138"/>
                <a:gd name="connsiteY9" fmla="*/ 1643811 h 1952799"/>
                <a:gd name="connsiteX10" fmla="*/ 1381092 w 2419138"/>
                <a:gd name="connsiteY10" fmla="*/ 1422597 h 1952799"/>
                <a:gd name="connsiteX11" fmla="*/ 1381092 w 2419138"/>
                <a:gd name="connsiteY11" fmla="*/ 1290810 h 1952799"/>
                <a:gd name="connsiteX12" fmla="*/ 1356382 w 2419138"/>
                <a:gd name="connsiteY12" fmla="*/ 1130782 h 1952799"/>
                <a:gd name="connsiteX13" fmla="*/ 1283428 w 2419138"/>
                <a:gd name="connsiteY13" fmla="*/ 1064300 h 1952799"/>
                <a:gd name="connsiteX14" fmla="*/ 1096337 w 2419138"/>
                <a:gd name="connsiteY14" fmla="*/ 1046062 h 1952799"/>
                <a:gd name="connsiteX15" fmla="*/ 1096337 w 2419138"/>
                <a:gd name="connsiteY15" fmla="*/ 769544 h 1952799"/>
                <a:gd name="connsiteX16" fmla="*/ 1305785 w 2419138"/>
                <a:gd name="connsiteY16" fmla="*/ 756600 h 1952799"/>
                <a:gd name="connsiteX17" fmla="*/ 1363442 w 2419138"/>
                <a:gd name="connsiteY17" fmla="*/ 700120 h 1952799"/>
                <a:gd name="connsiteX18" fmla="*/ 1381092 w 2419138"/>
                <a:gd name="connsiteY18" fmla="*/ 563626 h 1952799"/>
                <a:gd name="connsiteX19" fmla="*/ 1381092 w 2419138"/>
                <a:gd name="connsiteY19" fmla="*/ 457726 h 1952799"/>
                <a:gd name="connsiteX20" fmla="*/ 1360500 w 2419138"/>
                <a:gd name="connsiteY20" fmla="*/ 325938 h 1952799"/>
                <a:gd name="connsiteX21" fmla="*/ 1296371 w 2419138"/>
                <a:gd name="connsiteY21" fmla="*/ 294168 h 1952799"/>
                <a:gd name="connsiteX22" fmla="*/ 1228713 w 2419138"/>
                <a:gd name="connsiteY22" fmla="*/ 327703 h 1952799"/>
                <a:gd name="connsiteX23" fmla="*/ 1210474 w 2419138"/>
                <a:gd name="connsiteY23" fmla="*/ 470669 h 1952799"/>
                <a:gd name="connsiteX24" fmla="*/ 1210474 w 2419138"/>
                <a:gd name="connsiteY24" fmla="*/ 627167 h 1952799"/>
                <a:gd name="connsiteX25" fmla="*/ 735098 w 2419138"/>
                <a:gd name="connsiteY25" fmla="*/ 627167 h 1952799"/>
                <a:gd name="connsiteX26" fmla="*/ 735098 w 2419138"/>
                <a:gd name="connsiteY26" fmla="*/ 464786 h 1952799"/>
                <a:gd name="connsiteX27" fmla="*/ 859826 w 2419138"/>
                <a:gd name="connsiteY27" fmla="*/ 95899 h 1952799"/>
                <a:gd name="connsiteX28" fmla="*/ 1256364 w 2419138"/>
                <a:gd name="connsiteY28" fmla="*/ 0 h 1952799"/>
                <a:gd name="connsiteX29" fmla="*/ 1717620 w 2419138"/>
                <a:gd name="connsiteY29" fmla="*/ 132872 h 1952799"/>
                <a:gd name="connsiteX30" fmla="*/ 1838817 w 2419138"/>
                <a:gd name="connsiteY30" fmla="*/ 502090 h 1952799"/>
                <a:gd name="connsiteX31" fmla="*/ 1795280 w 2419138"/>
                <a:gd name="connsiteY31" fmla="*/ 733150 h 1952799"/>
                <a:gd name="connsiteX32" fmla="*/ 1642313 w 2419138"/>
                <a:gd name="connsiteY32" fmla="*/ 863089 h 1952799"/>
                <a:gd name="connsiteX33" fmla="*/ 1803517 w 2419138"/>
                <a:gd name="connsiteY33" fmla="*/ 982586 h 1952799"/>
                <a:gd name="connsiteX34" fmla="*/ 1856467 w 2419138"/>
                <a:gd name="connsiteY34" fmla="*/ 1371687 h 1952799"/>
                <a:gd name="connsiteX35" fmla="*/ 1804694 w 2419138"/>
                <a:gd name="connsiteY35" fmla="*/ 1724276 h 1952799"/>
                <a:gd name="connsiteX36" fmla="*/ 1625840 w 2419138"/>
                <a:gd name="connsiteY36" fmla="*/ 1914998 h 1952799"/>
                <a:gd name="connsiteX37" fmla="*/ 2419138 w 2419138"/>
                <a:gd name="connsiteY37" fmla="*/ 1948394 h 1952799"/>
                <a:gd name="connsiteX0" fmla="*/ 0 w 2446678"/>
                <a:gd name="connsiteY0" fmla="*/ 1919751 h 1948394"/>
                <a:gd name="connsiteX1" fmla="*/ 972675 w 2446678"/>
                <a:gd name="connsiteY1" fmla="*/ 1904444 h 1948394"/>
                <a:gd name="connsiteX2" fmla="*/ 803233 w 2446678"/>
                <a:gd name="connsiteY2" fmla="*/ 1718530 h 1948394"/>
                <a:gd name="connsiteX3" fmla="*/ 762638 w 2446678"/>
                <a:gd name="connsiteY3" fmla="*/ 1336700 h 1948394"/>
                <a:gd name="connsiteX4" fmla="*/ 762638 w 2446678"/>
                <a:gd name="connsiteY4" fmla="*/ 1186086 h 1948394"/>
                <a:gd name="connsiteX5" fmla="*/ 1238014 w 2446678"/>
                <a:gd name="connsiteY5" fmla="*/ 1186086 h 1948394"/>
                <a:gd name="connsiteX6" fmla="*/ 1238014 w 2446678"/>
                <a:gd name="connsiteY6" fmla="*/ 1495551 h 1948394"/>
                <a:gd name="connsiteX7" fmla="*/ 1252723 w 2446678"/>
                <a:gd name="connsiteY7" fmla="*/ 1652636 h 1948394"/>
                <a:gd name="connsiteX8" fmla="*/ 1318028 w 2446678"/>
                <a:gd name="connsiteY8" fmla="*/ 1686172 h 1948394"/>
                <a:gd name="connsiteX9" fmla="*/ 1390982 w 2446678"/>
                <a:gd name="connsiteY9" fmla="*/ 1643811 h 1948394"/>
                <a:gd name="connsiteX10" fmla="*/ 1408632 w 2446678"/>
                <a:gd name="connsiteY10" fmla="*/ 1422597 h 1948394"/>
                <a:gd name="connsiteX11" fmla="*/ 1408632 w 2446678"/>
                <a:gd name="connsiteY11" fmla="*/ 1290810 h 1948394"/>
                <a:gd name="connsiteX12" fmla="*/ 1383922 w 2446678"/>
                <a:gd name="connsiteY12" fmla="*/ 1130782 h 1948394"/>
                <a:gd name="connsiteX13" fmla="*/ 1310968 w 2446678"/>
                <a:gd name="connsiteY13" fmla="*/ 1064300 h 1948394"/>
                <a:gd name="connsiteX14" fmla="*/ 1123877 w 2446678"/>
                <a:gd name="connsiteY14" fmla="*/ 1046062 h 1948394"/>
                <a:gd name="connsiteX15" fmla="*/ 1123877 w 2446678"/>
                <a:gd name="connsiteY15" fmla="*/ 769544 h 1948394"/>
                <a:gd name="connsiteX16" fmla="*/ 1333325 w 2446678"/>
                <a:gd name="connsiteY16" fmla="*/ 756600 h 1948394"/>
                <a:gd name="connsiteX17" fmla="*/ 1390982 w 2446678"/>
                <a:gd name="connsiteY17" fmla="*/ 700120 h 1948394"/>
                <a:gd name="connsiteX18" fmla="*/ 1408632 w 2446678"/>
                <a:gd name="connsiteY18" fmla="*/ 563626 h 1948394"/>
                <a:gd name="connsiteX19" fmla="*/ 1408632 w 2446678"/>
                <a:gd name="connsiteY19" fmla="*/ 457726 h 1948394"/>
                <a:gd name="connsiteX20" fmla="*/ 1388040 w 2446678"/>
                <a:gd name="connsiteY20" fmla="*/ 325938 h 1948394"/>
                <a:gd name="connsiteX21" fmla="*/ 1323911 w 2446678"/>
                <a:gd name="connsiteY21" fmla="*/ 294168 h 1948394"/>
                <a:gd name="connsiteX22" fmla="*/ 1256253 w 2446678"/>
                <a:gd name="connsiteY22" fmla="*/ 327703 h 1948394"/>
                <a:gd name="connsiteX23" fmla="*/ 1238014 w 2446678"/>
                <a:gd name="connsiteY23" fmla="*/ 470669 h 1948394"/>
                <a:gd name="connsiteX24" fmla="*/ 1238014 w 2446678"/>
                <a:gd name="connsiteY24" fmla="*/ 627167 h 1948394"/>
                <a:gd name="connsiteX25" fmla="*/ 762638 w 2446678"/>
                <a:gd name="connsiteY25" fmla="*/ 627167 h 1948394"/>
                <a:gd name="connsiteX26" fmla="*/ 762638 w 2446678"/>
                <a:gd name="connsiteY26" fmla="*/ 464786 h 1948394"/>
                <a:gd name="connsiteX27" fmla="*/ 887366 w 2446678"/>
                <a:gd name="connsiteY27" fmla="*/ 95899 h 1948394"/>
                <a:gd name="connsiteX28" fmla="*/ 1283904 w 2446678"/>
                <a:gd name="connsiteY28" fmla="*/ 0 h 1948394"/>
                <a:gd name="connsiteX29" fmla="*/ 1745160 w 2446678"/>
                <a:gd name="connsiteY29" fmla="*/ 132872 h 1948394"/>
                <a:gd name="connsiteX30" fmla="*/ 1866357 w 2446678"/>
                <a:gd name="connsiteY30" fmla="*/ 502090 h 1948394"/>
                <a:gd name="connsiteX31" fmla="*/ 1822820 w 2446678"/>
                <a:gd name="connsiteY31" fmla="*/ 733150 h 1948394"/>
                <a:gd name="connsiteX32" fmla="*/ 1669853 w 2446678"/>
                <a:gd name="connsiteY32" fmla="*/ 863089 h 1948394"/>
                <a:gd name="connsiteX33" fmla="*/ 1831057 w 2446678"/>
                <a:gd name="connsiteY33" fmla="*/ 982586 h 1948394"/>
                <a:gd name="connsiteX34" fmla="*/ 1884007 w 2446678"/>
                <a:gd name="connsiteY34" fmla="*/ 1371687 h 1948394"/>
                <a:gd name="connsiteX35" fmla="*/ 1832234 w 2446678"/>
                <a:gd name="connsiteY35" fmla="*/ 1724276 h 1948394"/>
                <a:gd name="connsiteX36" fmla="*/ 1653380 w 2446678"/>
                <a:gd name="connsiteY36" fmla="*/ 1914998 h 1948394"/>
                <a:gd name="connsiteX37" fmla="*/ 2446678 w 2446678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16447"/>
                <a:gd name="connsiteY0" fmla="*/ 1908735 h 1948394"/>
                <a:gd name="connsiteX1" fmla="*/ 1042444 w 2516447"/>
                <a:gd name="connsiteY1" fmla="*/ 1904444 h 1948394"/>
                <a:gd name="connsiteX2" fmla="*/ 873002 w 2516447"/>
                <a:gd name="connsiteY2" fmla="*/ 1718530 h 1948394"/>
                <a:gd name="connsiteX3" fmla="*/ 832407 w 2516447"/>
                <a:gd name="connsiteY3" fmla="*/ 1336700 h 1948394"/>
                <a:gd name="connsiteX4" fmla="*/ 832407 w 2516447"/>
                <a:gd name="connsiteY4" fmla="*/ 1186086 h 1948394"/>
                <a:gd name="connsiteX5" fmla="*/ 1307783 w 2516447"/>
                <a:gd name="connsiteY5" fmla="*/ 1186086 h 1948394"/>
                <a:gd name="connsiteX6" fmla="*/ 1307783 w 2516447"/>
                <a:gd name="connsiteY6" fmla="*/ 1495551 h 1948394"/>
                <a:gd name="connsiteX7" fmla="*/ 1322492 w 2516447"/>
                <a:gd name="connsiteY7" fmla="*/ 1652636 h 1948394"/>
                <a:gd name="connsiteX8" fmla="*/ 1387797 w 2516447"/>
                <a:gd name="connsiteY8" fmla="*/ 1686172 h 1948394"/>
                <a:gd name="connsiteX9" fmla="*/ 1460751 w 2516447"/>
                <a:gd name="connsiteY9" fmla="*/ 1643811 h 1948394"/>
                <a:gd name="connsiteX10" fmla="*/ 1478401 w 2516447"/>
                <a:gd name="connsiteY10" fmla="*/ 1422597 h 1948394"/>
                <a:gd name="connsiteX11" fmla="*/ 1478401 w 2516447"/>
                <a:gd name="connsiteY11" fmla="*/ 1290810 h 1948394"/>
                <a:gd name="connsiteX12" fmla="*/ 1453691 w 2516447"/>
                <a:gd name="connsiteY12" fmla="*/ 1130782 h 1948394"/>
                <a:gd name="connsiteX13" fmla="*/ 1380737 w 2516447"/>
                <a:gd name="connsiteY13" fmla="*/ 1064300 h 1948394"/>
                <a:gd name="connsiteX14" fmla="*/ 1193646 w 2516447"/>
                <a:gd name="connsiteY14" fmla="*/ 1046062 h 1948394"/>
                <a:gd name="connsiteX15" fmla="*/ 1193646 w 2516447"/>
                <a:gd name="connsiteY15" fmla="*/ 769544 h 1948394"/>
                <a:gd name="connsiteX16" fmla="*/ 1403094 w 2516447"/>
                <a:gd name="connsiteY16" fmla="*/ 756600 h 1948394"/>
                <a:gd name="connsiteX17" fmla="*/ 1460751 w 2516447"/>
                <a:gd name="connsiteY17" fmla="*/ 700120 h 1948394"/>
                <a:gd name="connsiteX18" fmla="*/ 1478401 w 2516447"/>
                <a:gd name="connsiteY18" fmla="*/ 563626 h 1948394"/>
                <a:gd name="connsiteX19" fmla="*/ 1478401 w 2516447"/>
                <a:gd name="connsiteY19" fmla="*/ 457726 h 1948394"/>
                <a:gd name="connsiteX20" fmla="*/ 1457809 w 2516447"/>
                <a:gd name="connsiteY20" fmla="*/ 325938 h 1948394"/>
                <a:gd name="connsiteX21" fmla="*/ 1393680 w 2516447"/>
                <a:gd name="connsiteY21" fmla="*/ 294168 h 1948394"/>
                <a:gd name="connsiteX22" fmla="*/ 1326022 w 2516447"/>
                <a:gd name="connsiteY22" fmla="*/ 327703 h 1948394"/>
                <a:gd name="connsiteX23" fmla="*/ 1307783 w 2516447"/>
                <a:gd name="connsiteY23" fmla="*/ 470669 h 1948394"/>
                <a:gd name="connsiteX24" fmla="*/ 1307783 w 2516447"/>
                <a:gd name="connsiteY24" fmla="*/ 627167 h 1948394"/>
                <a:gd name="connsiteX25" fmla="*/ 832407 w 2516447"/>
                <a:gd name="connsiteY25" fmla="*/ 627167 h 1948394"/>
                <a:gd name="connsiteX26" fmla="*/ 832407 w 2516447"/>
                <a:gd name="connsiteY26" fmla="*/ 464786 h 1948394"/>
                <a:gd name="connsiteX27" fmla="*/ 957135 w 2516447"/>
                <a:gd name="connsiteY27" fmla="*/ 95899 h 1948394"/>
                <a:gd name="connsiteX28" fmla="*/ 1353673 w 2516447"/>
                <a:gd name="connsiteY28" fmla="*/ 0 h 1948394"/>
                <a:gd name="connsiteX29" fmla="*/ 1814929 w 2516447"/>
                <a:gd name="connsiteY29" fmla="*/ 132872 h 1948394"/>
                <a:gd name="connsiteX30" fmla="*/ 1936126 w 2516447"/>
                <a:gd name="connsiteY30" fmla="*/ 502090 h 1948394"/>
                <a:gd name="connsiteX31" fmla="*/ 1892589 w 2516447"/>
                <a:gd name="connsiteY31" fmla="*/ 733150 h 1948394"/>
                <a:gd name="connsiteX32" fmla="*/ 1739622 w 2516447"/>
                <a:gd name="connsiteY32" fmla="*/ 863089 h 1948394"/>
                <a:gd name="connsiteX33" fmla="*/ 1900826 w 2516447"/>
                <a:gd name="connsiteY33" fmla="*/ 982586 h 1948394"/>
                <a:gd name="connsiteX34" fmla="*/ 1953776 w 2516447"/>
                <a:gd name="connsiteY34" fmla="*/ 1371687 h 1948394"/>
                <a:gd name="connsiteX35" fmla="*/ 1902003 w 2516447"/>
                <a:gd name="connsiteY35" fmla="*/ 1724276 h 1948394"/>
                <a:gd name="connsiteX36" fmla="*/ 1723149 w 2516447"/>
                <a:gd name="connsiteY36" fmla="*/ 1914998 h 1948394"/>
                <a:gd name="connsiteX37" fmla="*/ 2516447 w 2516447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23791"/>
                <a:gd name="connsiteY0" fmla="*/ 1905063 h 1948394"/>
                <a:gd name="connsiteX1" fmla="*/ 1049788 w 2523791"/>
                <a:gd name="connsiteY1" fmla="*/ 1904444 h 1948394"/>
                <a:gd name="connsiteX2" fmla="*/ 880346 w 2523791"/>
                <a:gd name="connsiteY2" fmla="*/ 1718530 h 1948394"/>
                <a:gd name="connsiteX3" fmla="*/ 839751 w 2523791"/>
                <a:gd name="connsiteY3" fmla="*/ 1336700 h 1948394"/>
                <a:gd name="connsiteX4" fmla="*/ 839751 w 2523791"/>
                <a:gd name="connsiteY4" fmla="*/ 1186086 h 1948394"/>
                <a:gd name="connsiteX5" fmla="*/ 1315127 w 2523791"/>
                <a:gd name="connsiteY5" fmla="*/ 1186086 h 1948394"/>
                <a:gd name="connsiteX6" fmla="*/ 1315127 w 2523791"/>
                <a:gd name="connsiteY6" fmla="*/ 1495551 h 1948394"/>
                <a:gd name="connsiteX7" fmla="*/ 1329836 w 2523791"/>
                <a:gd name="connsiteY7" fmla="*/ 1652636 h 1948394"/>
                <a:gd name="connsiteX8" fmla="*/ 1395141 w 2523791"/>
                <a:gd name="connsiteY8" fmla="*/ 1686172 h 1948394"/>
                <a:gd name="connsiteX9" fmla="*/ 1468095 w 2523791"/>
                <a:gd name="connsiteY9" fmla="*/ 1643811 h 1948394"/>
                <a:gd name="connsiteX10" fmla="*/ 1485745 w 2523791"/>
                <a:gd name="connsiteY10" fmla="*/ 1422597 h 1948394"/>
                <a:gd name="connsiteX11" fmla="*/ 1485745 w 2523791"/>
                <a:gd name="connsiteY11" fmla="*/ 1290810 h 1948394"/>
                <a:gd name="connsiteX12" fmla="*/ 1461035 w 2523791"/>
                <a:gd name="connsiteY12" fmla="*/ 1130782 h 1948394"/>
                <a:gd name="connsiteX13" fmla="*/ 1388081 w 2523791"/>
                <a:gd name="connsiteY13" fmla="*/ 1064300 h 1948394"/>
                <a:gd name="connsiteX14" fmla="*/ 1200990 w 2523791"/>
                <a:gd name="connsiteY14" fmla="*/ 1046062 h 1948394"/>
                <a:gd name="connsiteX15" fmla="*/ 1200990 w 2523791"/>
                <a:gd name="connsiteY15" fmla="*/ 769544 h 1948394"/>
                <a:gd name="connsiteX16" fmla="*/ 1410438 w 2523791"/>
                <a:gd name="connsiteY16" fmla="*/ 756600 h 1948394"/>
                <a:gd name="connsiteX17" fmla="*/ 1468095 w 2523791"/>
                <a:gd name="connsiteY17" fmla="*/ 700120 h 1948394"/>
                <a:gd name="connsiteX18" fmla="*/ 1485745 w 2523791"/>
                <a:gd name="connsiteY18" fmla="*/ 563626 h 1948394"/>
                <a:gd name="connsiteX19" fmla="*/ 1485745 w 2523791"/>
                <a:gd name="connsiteY19" fmla="*/ 457726 h 1948394"/>
                <a:gd name="connsiteX20" fmla="*/ 1465153 w 2523791"/>
                <a:gd name="connsiteY20" fmla="*/ 325938 h 1948394"/>
                <a:gd name="connsiteX21" fmla="*/ 1401024 w 2523791"/>
                <a:gd name="connsiteY21" fmla="*/ 294168 h 1948394"/>
                <a:gd name="connsiteX22" fmla="*/ 1333366 w 2523791"/>
                <a:gd name="connsiteY22" fmla="*/ 327703 h 1948394"/>
                <a:gd name="connsiteX23" fmla="*/ 1315127 w 2523791"/>
                <a:gd name="connsiteY23" fmla="*/ 470669 h 1948394"/>
                <a:gd name="connsiteX24" fmla="*/ 1315127 w 2523791"/>
                <a:gd name="connsiteY24" fmla="*/ 627167 h 1948394"/>
                <a:gd name="connsiteX25" fmla="*/ 839751 w 2523791"/>
                <a:gd name="connsiteY25" fmla="*/ 627167 h 1948394"/>
                <a:gd name="connsiteX26" fmla="*/ 839751 w 2523791"/>
                <a:gd name="connsiteY26" fmla="*/ 464786 h 1948394"/>
                <a:gd name="connsiteX27" fmla="*/ 964479 w 2523791"/>
                <a:gd name="connsiteY27" fmla="*/ 95899 h 1948394"/>
                <a:gd name="connsiteX28" fmla="*/ 1361017 w 2523791"/>
                <a:gd name="connsiteY28" fmla="*/ 0 h 1948394"/>
                <a:gd name="connsiteX29" fmla="*/ 1822273 w 2523791"/>
                <a:gd name="connsiteY29" fmla="*/ 132872 h 1948394"/>
                <a:gd name="connsiteX30" fmla="*/ 1943470 w 2523791"/>
                <a:gd name="connsiteY30" fmla="*/ 502090 h 1948394"/>
                <a:gd name="connsiteX31" fmla="*/ 1899933 w 2523791"/>
                <a:gd name="connsiteY31" fmla="*/ 733150 h 1948394"/>
                <a:gd name="connsiteX32" fmla="*/ 1746966 w 2523791"/>
                <a:gd name="connsiteY32" fmla="*/ 863089 h 1948394"/>
                <a:gd name="connsiteX33" fmla="*/ 1908170 w 2523791"/>
                <a:gd name="connsiteY33" fmla="*/ 982586 h 1948394"/>
                <a:gd name="connsiteX34" fmla="*/ 1961120 w 2523791"/>
                <a:gd name="connsiteY34" fmla="*/ 1371687 h 1948394"/>
                <a:gd name="connsiteX35" fmla="*/ 1909347 w 2523791"/>
                <a:gd name="connsiteY35" fmla="*/ 1724276 h 1948394"/>
                <a:gd name="connsiteX36" fmla="*/ 1730493 w 2523791"/>
                <a:gd name="connsiteY36" fmla="*/ 1914998 h 1948394"/>
                <a:gd name="connsiteX37" fmla="*/ 2523791 w 2523791"/>
                <a:gd name="connsiteY37" fmla="*/ 1948394 h 1948394"/>
                <a:gd name="connsiteX0" fmla="*/ 0 w 2542151"/>
                <a:gd name="connsiteY0" fmla="*/ 1905063 h 1914998"/>
                <a:gd name="connsiteX1" fmla="*/ 1049788 w 2542151"/>
                <a:gd name="connsiteY1" fmla="*/ 1904444 h 1914998"/>
                <a:gd name="connsiteX2" fmla="*/ 880346 w 2542151"/>
                <a:gd name="connsiteY2" fmla="*/ 1718530 h 1914998"/>
                <a:gd name="connsiteX3" fmla="*/ 839751 w 2542151"/>
                <a:gd name="connsiteY3" fmla="*/ 1336700 h 1914998"/>
                <a:gd name="connsiteX4" fmla="*/ 839751 w 2542151"/>
                <a:gd name="connsiteY4" fmla="*/ 1186086 h 1914998"/>
                <a:gd name="connsiteX5" fmla="*/ 1315127 w 2542151"/>
                <a:gd name="connsiteY5" fmla="*/ 1186086 h 1914998"/>
                <a:gd name="connsiteX6" fmla="*/ 1315127 w 2542151"/>
                <a:gd name="connsiteY6" fmla="*/ 1495551 h 1914998"/>
                <a:gd name="connsiteX7" fmla="*/ 1329836 w 2542151"/>
                <a:gd name="connsiteY7" fmla="*/ 1652636 h 1914998"/>
                <a:gd name="connsiteX8" fmla="*/ 1395141 w 2542151"/>
                <a:gd name="connsiteY8" fmla="*/ 1686172 h 1914998"/>
                <a:gd name="connsiteX9" fmla="*/ 1468095 w 2542151"/>
                <a:gd name="connsiteY9" fmla="*/ 1643811 h 1914998"/>
                <a:gd name="connsiteX10" fmla="*/ 1485745 w 2542151"/>
                <a:gd name="connsiteY10" fmla="*/ 1422597 h 1914998"/>
                <a:gd name="connsiteX11" fmla="*/ 1485745 w 2542151"/>
                <a:gd name="connsiteY11" fmla="*/ 1290810 h 1914998"/>
                <a:gd name="connsiteX12" fmla="*/ 1461035 w 2542151"/>
                <a:gd name="connsiteY12" fmla="*/ 1130782 h 1914998"/>
                <a:gd name="connsiteX13" fmla="*/ 1388081 w 2542151"/>
                <a:gd name="connsiteY13" fmla="*/ 1064300 h 1914998"/>
                <a:gd name="connsiteX14" fmla="*/ 1200990 w 2542151"/>
                <a:gd name="connsiteY14" fmla="*/ 1046062 h 1914998"/>
                <a:gd name="connsiteX15" fmla="*/ 1200990 w 2542151"/>
                <a:gd name="connsiteY15" fmla="*/ 769544 h 1914998"/>
                <a:gd name="connsiteX16" fmla="*/ 1410438 w 2542151"/>
                <a:gd name="connsiteY16" fmla="*/ 756600 h 1914998"/>
                <a:gd name="connsiteX17" fmla="*/ 1468095 w 2542151"/>
                <a:gd name="connsiteY17" fmla="*/ 700120 h 1914998"/>
                <a:gd name="connsiteX18" fmla="*/ 1485745 w 2542151"/>
                <a:gd name="connsiteY18" fmla="*/ 563626 h 1914998"/>
                <a:gd name="connsiteX19" fmla="*/ 1485745 w 2542151"/>
                <a:gd name="connsiteY19" fmla="*/ 457726 h 1914998"/>
                <a:gd name="connsiteX20" fmla="*/ 1465153 w 2542151"/>
                <a:gd name="connsiteY20" fmla="*/ 325938 h 1914998"/>
                <a:gd name="connsiteX21" fmla="*/ 1401024 w 2542151"/>
                <a:gd name="connsiteY21" fmla="*/ 294168 h 1914998"/>
                <a:gd name="connsiteX22" fmla="*/ 1333366 w 2542151"/>
                <a:gd name="connsiteY22" fmla="*/ 327703 h 1914998"/>
                <a:gd name="connsiteX23" fmla="*/ 1315127 w 2542151"/>
                <a:gd name="connsiteY23" fmla="*/ 470669 h 1914998"/>
                <a:gd name="connsiteX24" fmla="*/ 1315127 w 2542151"/>
                <a:gd name="connsiteY24" fmla="*/ 627167 h 1914998"/>
                <a:gd name="connsiteX25" fmla="*/ 839751 w 2542151"/>
                <a:gd name="connsiteY25" fmla="*/ 627167 h 1914998"/>
                <a:gd name="connsiteX26" fmla="*/ 839751 w 2542151"/>
                <a:gd name="connsiteY26" fmla="*/ 464786 h 1914998"/>
                <a:gd name="connsiteX27" fmla="*/ 964479 w 2542151"/>
                <a:gd name="connsiteY27" fmla="*/ 95899 h 1914998"/>
                <a:gd name="connsiteX28" fmla="*/ 1361017 w 2542151"/>
                <a:gd name="connsiteY28" fmla="*/ 0 h 1914998"/>
                <a:gd name="connsiteX29" fmla="*/ 1822273 w 2542151"/>
                <a:gd name="connsiteY29" fmla="*/ 132872 h 1914998"/>
                <a:gd name="connsiteX30" fmla="*/ 1943470 w 2542151"/>
                <a:gd name="connsiteY30" fmla="*/ 502090 h 1914998"/>
                <a:gd name="connsiteX31" fmla="*/ 1899933 w 2542151"/>
                <a:gd name="connsiteY31" fmla="*/ 733150 h 1914998"/>
                <a:gd name="connsiteX32" fmla="*/ 1746966 w 2542151"/>
                <a:gd name="connsiteY32" fmla="*/ 863089 h 1914998"/>
                <a:gd name="connsiteX33" fmla="*/ 1908170 w 2542151"/>
                <a:gd name="connsiteY33" fmla="*/ 982586 h 1914998"/>
                <a:gd name="connsiteX34" fmla="*/ 1961120 w 2542151"/>
                <a:gd name="connsiteY34" fmla="*/ 1371687 h 1914998"/>
                <a:gd name="connsiteX35" fmla="*/ 1909347 w 2542151"/>
                <a:gd name="connsiteY35" fmla="*/ 1724276 h 1914998"/>
                <a:gd name="connsiteX36" fmla="*/ 1730493 w 2542151"/>
                <a:gd name="connsiteY36" fmla="*/ 1914998 h 1914998"/>
                <a:gd name="connsiteX37" fmla="*/ 2542151 w 2542151"/>
                <a:gd name="connsiteY37" fmla="*/ 1911674 h 1914998"/>
                <a:gd name="connsiteX0" fmla="*/ 0 w 2542151"/>
                <a:gd name="connsiteY0" fmla="*/ 1905063 h 1914998"/>
                <a:gd name="connsiteX1" fmla="*/ 1049788 w 2542151"/>
                <a:gd name="connsiteY1" fmla="*/ 1904444 h 1914998"/>
                <a:gd name="connsiteX2" fmla="*/ 880346 w 2542151"/>
                <a:gd name="connsiteY2" fmla="*/ 1718530 h 1914998"/>
                <a:gd name="connsiteX3" fmla="*/ 839751 w 2542151"/>
                <a:gd name="connsiteY3" fmla="*/ 1336700 h 1914998"/>
                <a:gd name="connsiteX4" fmla="*/ 839751 w 2542151"/>
                <a:gd name="connsiteY4" fmla="*/ 1186086 h 1914998"/>
                <a:gd name="connsiteX5" fmla="*/ 1315127 w 2542151"/>
                <a:gd name="connsiteY5" fmla="*/ 1186086 h 1914998"/>
                <a:gd name="connsiteX6" fmla="*/ 1315127 w 2542151"/>
                <a:gd name="connsiteY6" fmla="*/ 1495551 h 1914998"/>
                <a:gd name="connsiteX7" fmla="*/ 1329836 w 2542151"/>
                <a:gd name="connsiteY7" fmla="*/ 1652636 h 1914998"/>
                <a:gd name="connsiteX8" fmla="*/ 1395141 w 2542151"/>
                <a:gd name="connsiteY8" fmla="*/ 1686172 h 1914998"/>
                <a:gd name="connsiteX9" fmla="*/ 1468095 w 2542151"/>
                <a:gd name="connsiteY9" fmla="*/ 1643811 h 1914998"/>
                <a:gd name="connsiteX10" fmla="*/ 1485745 w 2542151"/>
                <a:gd name="connsiteY10" fmla="*/ 1422597 h 1914998"/>
                <a:gd name="connsiteX11" fmla="*/ 1485745 w 2542151"/>
                <a:gd name="connsiteY11" fmla="*/ 1290810 h 1914998"/>
                <a:gd name="connsiteX12" fmla="*/ 1461035 w 2542151"/>
                <a:gd name="connsiteY12" fmla="*/ 1130782 h 1914998"/>
                <a:gd name="connsiteX13" fmla="*/ 1388081 w 2542151"/>
                <a:gd name="connsiteY13" fmla="*/ 1064300 h 1914998"/>
                <a:gd name="connsiteX14" fmla="*/ 1200990 w 2542151"/>
                <a:gd name="connsiteY14" fmla="*/ 1046062 h 1914998"/>
                <a:gd name="connsiteX15" fmla="*/ 1200990 w 2542151"/>
                <a:gd name="connsiteY15" fmla="*/ 769544 h 1914998"/>
                <a:gd name="connsiteX16" fmla="*/ 1410438 w 2542151"/>
                <a:gd name="connsiteY16" fmla="*/ 756600 h 1914998"/>
                <a:gd name="connsiteX17" fmla="*/ 1468095 w 2542151"/>
                <a:gd name="connsiteY17" fmla="*/ 700120 h 1914998"/>
                <a:gd name="connsiteX18" fmla="*/ 1485745 w 2542151"/>
                <a:gd name="connsiteY18" fmla="*/ 563626 h 1914998"/>
                <a:gd name="connsiteX19" fmla="*/ 1485745 w 2542151"/>
                <a:gd name="connsiteY19" fmla="*/ 457726 h 1914998"/>
                <a:gd name="connsiteX20" fmla="*/ 1465153 w 2542151"/>
                <a:gd name="connsiteY20" fmla="*/ 325938 h 1914998"/>
                <a:gd name="connsiteX21" fmla="*/ 1401024 w 2542151"/>
                <a:gd name="connsiteY21" fmla="*/ 294168 h 1914998"/>
                <a:gd name="connsiteX22" fmla="*/ 1333366 w 2542151"/>
                <a:gd name="connsiteY22" fmla="*/ 327703 h 1914998"/>
                <a:gd name="connsiteX23" fmla="*/ 1315127 w 2542151"/>
                <a:gd name="connsiteY23" fmla="*/ 470669 h 1914998"/>
                <a:gd name="connsiteX24" fmla="*/ 1315127 w 2542151"/>
                <a:gd name="connsiteY24" fmla="*/ 627167 h 1914998"/>
                <a:gd name="connsiteX25" fmla="*/ 839751 w 2542151"/>
                <a:gd name="connsiteY25" fmla="*/ 627167 h 1914998"/>
                <a:gd name="connsiteX26" fmla="*/ 839751 w 2542151"/>
                <a:gd name="connsiteY26" fmla="*/ 464786 h 1914998"/>
                <a:gd name="connsiteX27" fmla="*/ 964479 w 2542151"/>
                <a:gd name="connsiteY27" fmla="*/ 95899 h 1914998"/>
                <a:gd name="connsiteX28" fmla="*/ 1361017 w 2542151"/>
                <a:gd name="connsiteY28" fmla="*/ 0 h 1914998"/>
                <a:gd name="connsiteX29" fmla="*/ 1822273 w 2542151"/>
                <a:gd name="connsiteY29" fmla="*/ 132872 h 1914998"/>
                <a:gd name="connsiteX30" fmla="*/ 1943470 w 2542151"/>
                <a:gd name="connsiteY30" fmla="*/ 502090 h 1914998"/>
                <a:gd name="connsiteX31" fmla="*/ 1899933 w 2542151"/>
                <a:gd name="connsiteY31" fmla="*/ 733150 h 1914998"/>
                <a:gd name="connsiteX32" fmla="*/ 1746966 w 2542151"/>
                <a:gd name="connsiteY32" fmla="*/ 863089 h 1914998"/>
                <a:gd name="connsiteX33" fmla="*/ 1908170 w 2542151"/>
                <a:gd name="connsiteY33" fmla="*/ 982586 h 1914998"/>
                <a:gd name="connsiteX34" fmla="*/ 1961120 w 2542151"/>
                <a:gd name="connsiteY34" fmla="*/ 1371687 h 1914998"/>
                <a:gd name="connsiteX35" fmla="*/ 1909347 w 2542151"/>
                <a:gd name="connsiteY35" fmla="*/ 1724276 h 1914998"/>
                <a:gd name="connsiteX36" fmla="*/ 1730493 w 2542151"/>
                <a:gd name="connsiteY36" fmla="*/ 1914998 h 1914998"/>
                <a:gd name="connsiteX37" fmla="*/ 2542151 w 2542151"/>
                <a:gd name="connsiteY37" fmla="*/ 1911674 h 1914998"/>
                <a:gd name="connsiteX0" fmla="*/ 0 w 2542151"/>
                <a:gd name="connsiteY0" fmla="*/ 1905063 h 1915032"/>
                <a:gd name="connsiteX1" fmla="*/ 1049788 w 2542151"/>
                <a:gd name="connsiteY1" fmla="*/ 1904444 h 1915032"/>
                <a:gd name="connsiteX2" fmla="*/ 880346 w 2542151"/>
                <a:gd name="connsiteY2" fmla="*/ 1718530 h 1915032"/>
                <a:gd name="connsiteX3" fmla="*/ 839751 w 2542151"/>
                <a:gd name="connsiteY3" fmla="*/ 1336700 h 1915032"/>
                <a:gd name="connsiteX4" fmla="*/ 839751 w 2542151"/>
                <a:gd name="connsiteY4" fmla="*/ 1186086 h 1915032"/>
                <a:gd name="connsiteX5" fmla="*/ 1315127 w 2542151"/>
                <a:gd name="connsiteY5" fmla="*/ 1186086 h 1915032"/>
                <a:gd name="connsiteX6" fmla="*/ 1315127 w 2542151"/>
                <a:gd name="connsiteY6" fmla="*/ 1495551 h 1915032"/>
                <a:gd name="connsiteX7" fmla="*/ 1329836 w 2542151"/>
                <a:gd name="connsiteY7" fmla="*/ 1652636 h 1915032"/>
                <a:gd name="connsiteX8" fmla="*/ 1395141 w 2542151"/>
                <a:gd name="connsiteY8" fmla="*/ 1686172 h 1915032"/>
                <a:gd name="connsiteX9" fmla="*/ 1468095 w 2542151"/>
                <a:gd name="connsiteY9" fmla="*/ 1643811 h 1915032"/>
                <a:gd name="connsiteX10" fmla="*/ 1485745 w 2542151"/>
                <a:gd name="connsiteY10" fmla="*/ 1422597 h 1915032"/>
                <a:gd name="connsiteX11" fmla="*/ 1485745 w 2542151"/>
                <a:gd name="connsiteY11" fmla="*/ 1290810 h 1915032"/>
                <a:gd name="connsiteX12" fmla="*/ 1461035 w 2542151"/>
                <a:gd name="connsiteY12" fmla="*/ 1130782 h 1915032"/>
                <a:gd name="connsiteX13" fmla="*/ 1388081 w 2542151"/>
                <a:gd name="connsiteY13" fmla="*/ 1064300 h 1915032"/>
                <a:gd name="connsiteX14" fmla="*/ 1200990 w 2542151"/>
                <a:gd name="connsiteY14" fmla="*/ 1046062 h 1915032"/>
                <a:gd name="connsiteX15" fmla="*/ 1200990 w 2542151"/>
                <a:gd name="connsiteY15" fmla="*/ 769544 h 1915032"/>
                <a:gd name="connsiteX16" fmla="*/ 1410438 w 2542151"/>
                <a:gd name="connsiteY16" fmla="*/ 756600 h 1915032"/>
                <a:gd name="connsiteX17" fmla="*/ 1468095 w 2542151"/>
                <a:gd name="connsiteY17" fmla="*/ 700120 h 1915032"/>
                <a:gd name="connsiteX18" fmla="*/ 1485745 w 2542151"/>
                <a:gd name="connsiteY18" fmla="*/ 563626 h 1915032"/>
                <a:gd name="connsiteX19" fmla="*/ 1485745 w 2542151"/>
                <a:gd name="connsiteY19" fmla="*/ 457726 h 1915032"/>
                <a:gd name="connsiteX20" fmla="*/ 1465153 w 2542151"/>
                <a:gd name="connsiteY20" fmla="*/ 325938 h 1915032"/>
                <a:gd name="connsiteX21" fmla="*/ 1401024 w 2542151"/>
                <a:gd name="connsiteY21" fmla="*/ 294168 h 1915032"/>
                <a:gd name="connsiteX22" fmla="*/ 1333366 w 2542151"/>
                <a:gd name="connsiteY22" fmla="*/ 327703 h 1915032"/>
                <a:gd name="connsiteX23" fmla="*/ 1315127 w 2542151"/>
                <a:gd name="connsiteY23" fmla="*/ 470669 h 1915032"/>
                <a:gd name="connsiteX24" fmla="*/ 1315127 w 2542151"/>
                <a:gd name="connsiteY24" fmla="*/ 627167 h 1915032"/>
                <a:gd name="connsiteX25" fmla="*/ 839751 w 2542151"/>
                <a:gd name="connsiteY25" fmla="*/ 627167 h 1915032"/>
                <a:gd name="connsiteX26" fmla="*/ 839751 w 2542151"/>
                <a:gd name="connsiteY26" fmla="*/ 464786 h 1915032"/>
                <a:gd name="connsiteX27" fmla="*/ 964479 w 2542151"/>
                <a:gd name="connsiteY27" fmla="*/ 95899 h 1915032"/>
                <a:gd name="connsiteX28" fmla="*/ 1361017 w 2542151"/>
                <a:gd name="connsiteY28" fmla="*/ 0 h 1915032"/>
                <a:gd name="connsiteX29" fmla="*/ 1822273 w 2542151"/>
                <a:gd name="connsiteY29" fmla="*/ 132872 h 1915032"/>
                <a:gd name="connsiteX30" fmla="*/ 1943470 w 2542151"/>
                <a:gd name="connsiteY30" fmla="*/ 502090 h 1915032"/>
                <a:gd name="connsiteX31" fmla="*/ 1899933 w 2542151"/>
                <a:gd name="connsiteY31" fmla="*/ 733150 h 1915032"/>
                <a:gd name="connsiteX32" fmla="*/ 1746966 w 2542151"/>
                <a:gd name="connsiteY32" fmla="*/ 863089 h 1915032"/>
                <a:gd name="connsiteX33" fmla="*/ 1908170 w 2542151"/>
                <a:gd name="connsiteY33" fmla="*/ 982586 h 1915032"/>
                <a:gd name="connsiteX34" fmla="*/ 1961120 w 2542151"/>
                <a:gd name="connsiteY34" fmla="*/ 1371687 h 1915032"/>
                <a:gd name="connsiteX35" fmla="*/ 1909347 w 2542151"/>
                <a:gd name="connsiteY35" fmla="*/ 1724276 h 1915032"/>
                <a:gd name="connsiteX36" fmla="*/ 1730493 w 2542151"/>
                <a:gd name="connsiteY36" fmla="*/ 1914998 h 1915032"/>
                <a:gd name="connsiteX37" fmla="*/ 2542151 w 2542151"/>
                <a:gd name="connsiteY37" fmla="*/ 1911674 h 1915032"/>
                <a:gd name="connsiteX0" fmla="*/ 0 w 2549495"/>
                <a:gd name="connsiteY0" fmla="*/ 1905063 h 1915347"/>
                <a:gd name="connsiteX1" fmla="*/ 1049788 w 2549495"/>
                <a:gd name="connsiteY1" fmla="*/ 1904444 h 1915347"/>
                <a:gd name="connsiteX2" fmla="*/ 880346 w 2549495"/>
                <a:gd name="connsiteY2" fmla="*/ 1718530 h 1915347"/>
                <a:gd name="connsiteX3" fmla="*/ 839751 w 2549495"/>
                <a:gd name="connsiteY3" fmla="*/ 1336700 h 1915347"/>
                <a:gd name="connsiteX4" fmla="*/ 839751 w 2549495"/>
                <a:gd name="connsiteY4" fmla="*/ 1186086 h 1915347"/>
                <a:gd name="connsiteX5" fmla="*/ 1315127 w 2549495"/>
                <a:gd name="connsiteY5" fmla="*/ 1186086 h 1915347"/>
                <a:gd name="connsiteX6" fmla="*/ 1315127 w 2549495"/>
                <a:gd name="connsiteY6" fmla="*/ 1495551 h 1915347"/>
                <a:gd name="connsiteX7" fmla="*/ 1329836 w 2549495"/>
                <a:gd name="connsiteY7" fmla="*/ 1652636 h 1915347"/>
                <a:gd name="connsiteX8" fmla="*/ 1395141 w 2549495"/>
                <a:gd name="connsiteY8" fmla="*/ 1686172 h 1915347"/>
                <a:gd name="connsiteX9" fmla="*/ 1468095 w 2549495"/>
                <a:gd name="connsiteY9" fmla="*/ 1643811 h 1915347"/>
                <a:gd name="connsiteX10" fmla="*/ 1485745 w 2549495"/>
                <a:gd name="connsiteY10" fmla="*/ 1422597 h 1915347"/>
                <a:gd name="connsiteX11" fmla="*/ 1485745 w 2549495"/>
                <a:gd name="connsiteY11" fmla="*/ 1290810 h 1915347"/>
                <a:gd name="connsiteX12" fmla="*/ 1461035 w 2549495"/>
                <a:gd name="connsiteY12" fmla="*/ 1130782 h 1915347"/>
                <a:gd name="connsiteX13" fmla="*/ 1388081 w 2549495"/>
                <a:gd name="connsiteY13" fmla="*/ 1064300 h 1915347"/>
                <a:gd name="connsiteX14" fmla="*/ 1200990 w 2549495"/>
                <a:gd name="connsiteY14" fmla="*/ 1046062 h 1915347"/>
                <a:gd name="connsiteX15" fmla="*/ 1200990 w 2549495"/>
                <a:gd name="connsiteY15" fmla="*/ 769544 h 1915347"/>
                <a:gd name="connsiteX16" fmla="*/ 1410438 w 2549495"/>
                <a:gd name="connsiteY16" fmla="*/ 756600 h 1915347"/>
                <a:gd name="connsiteX17" fmla="*/ 1468095 w 2549495"/>
                <a:gd name="connsiteY17" fmla="*/ 700120 h 1915347"/>
                <a:gd name="connsiteX18" fmla="*/ 1485745 w 2549495"/>
                <a:gd name="connsiteY18" fmla="*/ 563626 h 1915347"/>
                <a:gd name="connsiteX19" fmla="*/ 1485745 w 2549495"/>
                <a:gd name="connsiteY19" fmla="*/ 457726 h 1915347"/>
                <a:gd name="connsiteX20" fmla="*/ 1465153 w 2549495"/>
                <a:gd name="connsiteY20" fmla="*/ 325938 h 1915347"/>
                <a:gd name="connsiteX21" fmla="*/ 1401024 w 2549495"/>
                <a:gd name="connsiteY21" fmla="*/ 294168 h 1915347"/>
                <a:gd name="connsiteX22" fmla="*/ 1333366 w 2549495"/>
                <a:gd name="connsiteY22" fmla="*/ 327703 h 1915347"/>
                <a:gd name="connsiteX23" fmla="*/ 1315127 w 2549495"/>
                <a:gd name="connsiteY23" fmla="*/ 470669 h 1915347"/>
                <a:gd name="connsiteX24" fmla="*/ 1315127 w 2549495"/>
                <a:gd name="connsiteY24" fmla="*/ 627167 h 1915347"/>
                <a:gd name="connsiteX25" fmla="*/ 839751 w 2549495"/>
                <a:gd name="connsiteY25" fmla="*/ 627167 h 1915347"/>
                <a:gd name="connsiteX26" fmla="*/ 839751 w 2549495"/>
                <a:gd name="connsiteY26" fmla="*/ 464786 h 1915347"/>
                <a:gd name="connsiteX27" fmla="*/ 964479 w 2549495"/>
                <a:gd name="connsiteY27" fmla="*/ 95899 h 1915347"/>
                <a:gd name="connsiteX28" fmla="*/ 1361017 w 2549495"/>
                <a:gd name="connsiteY28" fmla="*/ 0 h 1915347"/>
                <a:gd name="connsiteX29" fmla="*/ 1822273 w 2549495"/>
                <a:gd name="connsiteY29" fmla="*/ 132872 h 1915347"/>
                <a:gd name="connsiteX30" fmla="*/ 1943470 w 2549495"/>
                <a:gd name="connsiteY30" fmla="*/ 502090 h 1915347"/>
                <a:gd name="connsiteX31" fmla="*/ 1899933 w 2549495"/>
                <a:gd name="connsiteY31" fmla="*/ 733150 h 1915347"/>
                <a:gd name="connsiteX32" fmla="*/ 1746966 w 2549495"/>
                <a:gd name="connsiteY32" fmla="*/ 863089 h 1915347"/>
                <a:gd name="connsiteX33" fmla="*/ 1908170 w 2549495"/>
                <a:gd name="connsiteY33" fmla="*/ 982586 h 1915347"/>
                <a:gd name="connsiteX34" fmla="*/ 1961120 w 2549495"/>
                <a:gd name="connsiteY34" fmla="*/ 1371687 h 1915347"/>
                <a:gd name="connsiteX35" fmla="*/ 1909347 w 2549495"/>
                <a:gd name="connsiteY35" fmla="*/ 1724276 h 1915347"/>
                <a:gd name="connsiteX36" fmla="*/ 1730493 w 2549495"/>
                <a:gd name="connsiteY36" fmla="*/ 1914998 h 1915347"/>
                <a:gd name="connsiteX37" fmla="*/ 2549495 w 2549495"/>
                <a:gd name="connsiteY37" fmla="*/ 1915347 h 1915347"/>
                <a:gd name="connsiteX0" fmla="*/ 0 w 2549495"/>
                <a:gd name="connsiteY0" fmla="*/ 1905063 h 1915347"/>
                <a:gd name="connsiteX1" fmla="*/ 1049788 w 2549495"/>
                <a:gd name="connsiteY1" fmla="*/ 1904444 h 1915347"/>
                <a:gd name="connsiteX2" fmla="*/ 880346 w 2549495"/>
                <a:gd name="connsiteY2" fmla="*/ 1718530 h 1915347"/>
                <a:gd name="connsiteX3" fmla="*/ 839751 w 2549495"/>
                <a:gd name="connsiteY3" fmla="*/ 1336700 h 1915347"/>
                <a:gd name="connsiteX4" fmla="*/ 839751 w 2549495"/>
                <a:gd name="connsiteY4" fmla="*/ 1186086 h 1915347"/>
                <a:gd name="connsiteX5" fmla="*/ 1315127 w 2549495"/>
                <a:gd name="connsiteY5" fmla="*/ 1186086 h 1915347"/>
                <a:gd name="connsiteX6" fmla="*/ 1315127 w 2549495"/>
                <a:gd name="connsiteY6" fmla="*/ 1495551 h 1915347"/>
                <a:gd name="connsiteX7" fmla="*/ 1329836 w 2549495"/>
                <a:gd name="connsiteY7" fmla="*/ 1652636 h 1915347"/>
                <a:gd name="connsiteX8" fmla="*/ 1395141 w 2549495"/>
                <a:gd name="connsiteY8" fmla="*/ 1686172 h 1915347"/>
                <a:gd name="connsiteX9" fmla="*/ 1468095 w 2549495"/>
                <a:gd name="connsiteY9" fmla="*/ 1643811 h 1915347"/>
                <a:gd name="connsiteX10" fmla="*/ 1485745 w 2549495"/>
                <a:gd name="connsiteY10" fmla="*/ 1422597 h 1915347"/>
                <a:gd name="connsiteX11" fmla="*/ 1485745 w 2549495"/>
                <a:gd name="connsiteY11" fmla="*/ 1290810 h 1915347"/>
                <a:gd name="connsiteX12" fmla="*/ 1461035 w 2549495"/>
                <a:gd name="connsiteY12" fmla="*/ 1130782 h 1915347"/>
                <a:gd name="connsiteX13" fmla="*/ 1388081 w 2549495"/>
                <a:gd name="connsiteY13" fmla="*/ 1064300 h 1915347"/>
                <a:gd name="connsiteX14" fmla="*/ 1200990 w 2549495"/>
                <a:gd name="connsiteY14" fmla="*/ 1046062 h 1915347"/>
                <a:gd name="connsiteX15" fmla="*/ 1200990 w 2549495"/>
                <a:gd name="connsiteY15" fmla="*/ 769544 h 1915347"/>
                <a:gd name="connsiteX16" fmla="*/ 1410438 w 2549495"/>
                <a:gd name="connsiteY16" fmla="*/ 756600 h 1915347"/>
                <a:gd name="connsiteX17" fmla="*/ 1468095 w 2549495"/>
                <a:gd name="connsiteY17" fmla="*/ 700120 h 1915347"/>
                <a:gd name="connsiteX18" fmla="*/ 1485745 w 2549495"/>
                <a:gd name="connsiteY18" fmla="*/ 563626 h 1915347"/>
                <a:gd name="connsiteX19" fmla="*/ 1485745 w 2549495"/>
                <a:gd name="connsiteY19" fmla="*/ 457726 h 1915347"/>
                <a:gd name="connsiteX20" fmla="*/ 1465153 w 2549495"/>
                <a:gd name="connsiteY20" fmla="*/ 325938 h 1915347"/>
                <a:gd name="connsiteX21" fmla="*/ 1401024 w 2549495"/>
                <a:gd name="connsiteY21" fmla="*/ 294168 h 1915347"/>
                <a:gd name="connsiteX22" fmla="*/ 1333366 w 2549495"/>
                <a:gd name="connsiteY22" fmla="*/ 327703 h 1915347"/>
                <a:gd name="connsiteX23" fmla="*/ 1315127 w 2549495"/>
                <a:gd name="connsiteY23" fmla="*/ 470669 h 1915347"/>
                <a:gd name="connsiteX24" fmla="*/ 1315127 w 2549495"/>
                <a:gd name="connsiteY24" fmla="*/ 627167 h 1915347"/>
                <a:gd name="connsiteX25" fmla="*/ 839751 w 2549495"/>
                <a:gd name="connsiteY25" fmla="*/ 627167 h 1915347"/>
                <a:gd name="connsiteX26" fmla="*/ 839751 w 2549495"/>
                <a:gd name="connsiteY26" fmla="*/ 464786 h 1915347"/>
                <a:gd name="connsiteX27" fmla="*/ 964479 w 2549495"/>
                <a:gd name="connsiteY27" fmla="*/ 95899 h 1915347"/>
                <a:gd name="connsiteX28" fmla="*/ 1361017 w 2549495"/>
                <a:gd name="connsiteY28" fmla="*/ 0 h 1915347"/>
                <a:gd name="connsiteX29" fmla="*/ 1822273 w 2549495"/>
                <a:gd name="connsiteY29" fmla="*/ 132872 h 1915347"/>
                <a:gd name="connsiteX30" fmla="*/ 1943470 w 2549495"/>
                <a:gd name="connsiteY30" fmla="*/ 502090 h 1915347"/>
                <a:gd name="connsiteX31" fmla="*/ 1899933 w 2549495"/>
                <a:gd name="connsiteY31" fmla="*/ 733150 h 1915347"/>
                <a:gd name="connsiteX32" fmla="*/ 1746966 w 2549495"/>
                <a:gd name="connsiteY32" fmla="*/ 863089 h 1915347"/>
                <a:gd name="connsiteX33" fmla="*/ 1908170 w 2549495"/>
                <a:gd name="connsiteY33" fmla="*/ 982586 h 1915347"/>
                <a:gd name="connsiteX34" fmla="*/ 1961120 w 2549495"/>
                <a:gd name="connsiteY34" fmla="*/ 1371687 h 1915347"/>
                <a:gd name="connsiteX35" fmla="*/ 1909347 w 2549495"/>
                <a:gd name="connsiteY35" fmla="*/ 1724276 h 1915347"/>
                <a:gd name="connsiteX36" fmla="*/ 1730493 w 2549495"/>
                <a:gd name="connsiteY36" fmla="*/ 1914998 h 1915347"/>
                <a:gd name="connsiteX37" fmla="*/ 2549495 w 2549495"/>
                <a:gd name="connsiteY37" fmla="*/ 1915347 h 1915347"/>
                <a:gd name="connsiteX0" fmla="*/ 0 w 4146831"/>
                <a:gd name="connsiteY0" fmla="*/ 1921587 h 1921587"/>
                <a:gd name="connsiteX1" fmla="*/ 2647124 w 4146831"/>
                <a:gd name="connsiteY1" fmla="*/ 1904444 h 1921587"/>
                <a:gd name="connsiteX2" fmla="*/ 2477682 w 4146831"/>
                <a:gd name="connsiteY2" fmla="*/ 1718530 h 1921587"/>
                <a:gd name="connsiteX3" fmla="*/ 2437087 w 4146831"/>
                <a:gd name="connsiteY3" fmla="*/ 1336700 h 1921587"/>
                <a:gd name="connsiteX4" fmla="*/ 2437087 w 4146831"/>
                <a:gd name="connsiteY4" fmla="*/ 1186086 h 1921587"/>
                <a:gd name="connsiteX5" fmla="*/ 2912463 w 4146831"/>
                <a:gd name="connsiteY5" fmla="*/ 1186086 h 1921587"/>
                <a:gd name="connsiteX6" fmla="*/ 2912463 w 4146831"/>
                <a:gd name="connsiteY6" fmla="*/ 1495551 h 1921587"/>
                <a:gd name="connsiteX7" fmla="*/ 2927172 w 4146831"/>
                <a:gd name="connsiteY7" fmla="*/ 1652636 h 1921587"/>
                <a:gd name="connsiteX8" fmla="*/ 2992477 w 4146831"/>
                <a:gd name="connsiteY8" fmla="*/ 1686172 h 1921587"/>
                <a:gd name="connsiteX9" fmla="*/ 3065431 w 4146831"/>
                <a:gd name="connsiteY9" fmla="*/ 1643811 h 1921587"/>
                <a:gd name="connsiteX10" fmla="*/ 3083081 w 4146831"/>
                <a:gd name="connsiteY10" fmla="*/ 1422597 h 1921587"/>
                <a:gd name="connsiteX11" fmla="*/ 3083081 w 4146831"/>
                <a:gd name="connsiteY11" fmla="*/ 1290810 h 1921587"/>
                <a:gd name="connsiteX12" fmla="*/ 3058371 w 4146831"/>
                <a:gd name="connsiteY12" fmla="*/ 1130782 h 1921587"/>
                <a:gd name="connsiteX13" fmla="*/ 2985417 w 4146831"/>
                <a:gd name="connsiteY13" fmla="*/ 1064300 h 1921587"/>
                <a:gd name="connsiteX14" fmla="*/ 2798326 w 4146831"/>
                <a:gd name="connsiteY14" fmla="*/ 1046062 h 1921587"/>
                <a:gd name="connsiteX15" fmla="*/ 2798326 w 4146831"/>
                <a:gd name="connsiteY15" fmla="*/ 769544 h 1921587"/>
                <a:gd name="connsiteX16" fmla="*/ 3007774 w 4146831"/>
                <a:gd name="connsiteY16" fmla="*/ 756600 h 1921587"/>
                <a:gd name="connsiteX17" fmla="*/ 3065431 w 4146831"/>
                <a:gd name="connsiteY17" fmla="*/ 700120 h 1921587"/>
                <a:gd name="connsiteX18" fmla="*/ 3083081 w 4146831"/>
                <a:gd name="connsiteY18" fmla="*/ 563626 h 1921587"/>
                <a:gd name="connsiteX19" fmla="*/ 3083081 w 4146831"/>
                <a:gd name="connsiteY19" fmla="*/ 457726 h 1921587"/>
                <a:gd name="connsiteX20" fmla="*/ 3062489 w 4146831"/>
                <a:gd name="connsiteY20" fmla="*/ 325938 h 1921587"/>
                <a:gd name="connsiteX21" fmla="*/ 2998360 w 4146831"/>
                <a:gd name="connsiteY21" fmla="*/ 294168 h 1921587"/>
                <a:gd name="connsiteX22" fmla="*/ 2930702 w 4146831"/>
                <a:gd name="connsiteY22" fmla="*/ 327703 h 1921587"/>
                <a:gd name="connsiteX23" fmla="*/ 2912463 w 4146831"/>
                <a:gd name="connsiteY23" fmla="*/ 470669 h 1921587"/>
                <a:gd name="connsiteX24" fmla="*/ 2912463 w 4146831"/>
                <a:gd name="connsiteY24" fmla="*/ 627167 h 1921587"/>
                <a:gd name="connsiteX25" fmla="*/ 2437087 w 4146831"/>
                <a:gd name="connsiteY25" fmla="*/ 627167 h 1921587"/>
                <a:gd name="connsiteX26" fmla="*/ 2437087 w 4146831"/>
                <a:gd name="connsiteY26" fmla="*/ 464786 h 1921587"/>
                <a:gd name="connsiteX27" fmla="*/ 2561815 w 4146831"/>
                <a:gd name="connsiteY27" fmla="*/ 95899 h 1921587"/>
                <a:gd name="connsiteX28" fmla="*/ 2958353 w 4146831"/>
                <a:gd name="connsiteY28" fmla="*/ 0 h 1921587"/>
                <a:gd name="connsiteX29" fmla="*/ 3419609 w 4146831"/>
                <a:gd name="connsiteY29" fmla="*/ 132872 h 1921587"/>
                <a:gd name="connsiteX30" fmla="*/ 3540806 w 4146831"/>
                <a:gd name="connsiteY30" fmla="*/ 502090 h 1921587"/>
                <a:gd name="connsiteX31" fmla="*/ 3497269 w 4146831"/>
                <a:gd name="connsiteY31" fmla="*/ 733150 h 1921587"/>
                <a:gd name="connsiteX32" fmla="*/ 3344302 w 4146831"/>
                <a:gd name="connsiteY32" fmla="*/ 863089 h 1921587"/>
                <a:gd name="connsiteX33" fmla="*/ 3505506 w 4146831"/>
                <a:gd name="connsiteY33" fmla="*/ 982586 h 1921587"/>
                <a:gd name="connsiteX34" fmla="*/ 3558456 w 4146831"/>
                <a:gd name="connsiteY34" fmla="*/ 1371687 h 1921587"/>
                <a:gd name="connsiteX35" fmla="*/ 3506683 w 4146831"/>
                <a:gd name="connsiteY35" fmla="*/ 1724276 h 1921587"/>
                <a:gd name="connsiteX36" fmla="*/ 3327829 w 4146831"/>
                <a:gd name="connsiteY36" fmla="*/ 1914998 h 1921587"/>
                <a:gd name="connsiteX37" fmla="*/ 4146831 w 4146831"/>
                <a:gd name="connsiteY37" fmla="*/ 1915347 h 1921587"/>
                <a:gd name="connsiteX0" fmla="*/ 0 w 4389185"/>
                <a:gd name="connsiteY0" fmla="*/ 1906899 h 1915347"/>
                <a:gd name="connsiteX1" fmla="*/ 2889478 w 4389185"/>
                <a:gd name="connsiteY1" fmla="*/ 1904444 h 1915347"/>
                <a:gd name="connsiteX2" fmla="*/ 2720036 w 4389185"/>
                <a:gd name="connsiteY2" fmla="*/ 1718530 h 1915347"/>
                <a:gd name="connsiteX3" fmla="*/ 2679441 w 4389185"/>
                <a:gd name="connsiteY3" fmla="*/ 1336700 h 1915347"/>
                <a:gd name="connsiteX4" fmla="*/ 2679441 w 4389185"/>
                <a:gd name="connsiteY4" fmla="*/ 1186086 h 1915347"/>
                <a:gd name="connsiteX5" fmla="*/ 3154817 w 4389185"/>
                <a:gd name="connsiteY5" fmla="*/ 1186086 h 1915347"/>
                <a:gd name="connsiteX6" fmla="*/ 3154817 w 4389185"/>
                <a:gd name="connsiteY6" fmla="*/ 1495551 h 1915347"/>
                <a:gd name="connsiteX7" fmla="*/ 3169526 w 4389185"/>
                <a:gd name="connsiteY7" fmla="*/ 1652636 h 1915347"/>
                <a:gd name="connsiteX8" fmla="*/ 3234831 w 4389185"/>
                <a:gd name="connsiteY8" fmla="*/ 1686172 h 1915347"/>
                <a:gd name="connsiteX9" fmla="*/ 3307785 w 4389185"/>
                <a:gd name="connsiteY9" fmla="*/ 1643811 h 1915347"/>
                <a:gd name="connsiteX10" fmla="*/ 3325435 w 4389185"/>
                <a:gd name="connsiteY10" fmla="*/ 1422597 h 1915347"/>
                <a:gd name="connsiteX11" fmla="*/ 3325435 w 4389185"/>
                <a:gd name="connsiteY11" fmla="*/ 1290810 h 1915347"/>
                <a:gd name="connsiteX12" fmla="*/ 3300725 w 4389185"/>
                <a:gd name="connsiteY12" fmla="*/ 1130782 h 1915347"/>
                <a:gd name="connsiteX13" fmla="*/ 3227771 w 4389185"/>
                <a:gd name="connsiteY13" fmla="*/ 1064300 h 1915347"/>
                <a:gd name="connsiteX14" fmla="*/ 3040680 w 4389185"/>
                <a:gd name="connsiteY14" fmla="*/ 1046062 h 1915347"/>
                <a:gd name="connsiteX15" fmla="*/ 3040680 w 4389185"/>
                <a:gd name="connsiteY15" fmla="*/ 769544 h 1915347"/>
                <a:gd name="connsiteX16" fmla="*/ 3250128 w 4389185"/>
                <a:gd name="connsiteY16" fmla="*/ 756600 h 1915347"/>
                <a:gd name="connsiteX17" fmla="*/ 3307785 w 4389185"/>
                <a:gd name="connsiteY17" fmla="*/ 700120 h 1915347"/>
                <a:gd name="connsiteX18" fmla="*/ 3325435 w 4389185"/>
                <a:gd name="connsiteY18" fmla="*/ 563626 h 1915347"/>
                <a:gd name="connsiteX19" fmla="*/ 3325435 w 4389185"/>
                <a:gd name="connsiteY19" fmla="*/ 457726 h 1915347"/>
                <a:gd name="connsiteX20" fmla="*/ 3304843 w 4389185"/>
                <a:gd name="connsiteY20" fmla="*/ 325938 h 1915347"/>
                <a:gd name="connsiteX21" fmla="*/ 3240714 w 4389185"/>
                <a:gd name="connsiteY21" fmla="*/ 294168 h 1915347"/>
                <a:gd name="connsiteX22" fmla="*/ 3173056 w 4389185"/>
                <a:gd name="connsiteY22" fmla="*/ 327703 h 1915347"/>
                <a:gd name="connsiteX23" fmla="*/ 3154817 w 4389185"/>
                <a:gd name="connsiteY23" fmla="*/ 470669 h 1915347"/>
                <a:gd name="connsiteX24" fmla="*/ 3154817 w 4389185"/>
                <a:gd name="connsiteY24" fmla="*/ 627167 h 1915347"/>
                <a:gd name="connsiteX25" fmla="*/ 2679441 w 4389185"/>
                <a:gd name="connsiteY25" fmla="*/ 627167 h 1915347"/>
                <a:gd name="connsiteX26" fmla="*/ 2679441 w 4389185"/>
                <a:gd name="connsiteY26" fmla="*/ 464786 h 1915347"/>
                <a:gd name="connsiteX27" fmla="*/ 2804169 w 4389185"/>
                <a:gd name="connsiteY27" fmla="*/ 95899 h 1915347"/>
                <a:gd name="connsiteX28" fmla="*/ 3200707 w 4389185"/>
                <a:gd name="connsiteY28" fmla="*/ 0 h 1915347"/>
                <a:gd name="connsiteX29" fmla="*/ 3661963 w 4389185"/>
                <a:gd name="connsiteY29" fmla="*/ 132872 h 1915347"/>
                <a:gd name="connsiteX30" fmla="*/ 3783160 w 4389185"/>
                <a:gd name="connsiteY30" fmla="*/ 502090 h 1915347"/>
                <a:gd name="connsiteX31" fmla="*/ 3739623 w 4389185"/>
                <a:gd name="connsiteY31" fmla="*/ 733150 h 1915347"/>
                <a:gd name="connsiteX32" fmla="*/ 3586656 w 4389185"/>
                <a:gd name="connsiteY32" fmla="*/ 863089 h 1915347"/>
                <a:gd name="connsiteX33" fmla="*/ 3747860 w 4389185"/>
                <a:gd name="connsiteY33" fmla="*/ 982586 h 1915347"/>
                <a:gd name="connsiteX34" fmla="*/ 3800810 w 4389185"/>
                <a:gd name="connsiteY34" fmla="*/ 1371687 h 1915347"/>
                <a:gd name="connsiteX35" fmla="*/ 3749037 w 4389185"/>
                <a:gd name="connsiteY35" fmla="*/ 1724276 h 1915347"/>
                <a:gd name="connsiteX36" fmla="*/ 3570183 w 4389185"/>
                <a:gd name="connsiteY36" fmla="*/ 1914998 h 1915347"/>
                <a:gd name="connsiteX37" fmla="*/ 4389185 w 4389185"/>
                <a:gd name="connsiteY37" fmla="*/ 1915347 h 191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4389185" h="1915347">
                  <a:moveTo>
                    <a:pt x="0" y="1906899"/>
                  </a:moveTo>
                  <a:lnTo>
                    <a:pt x="2889478" y="1904444"/>
                  </a:lnTo>
                  <a:cubicBezTo>
                    <a:pt x="2851376" y="1865399"/>
                    <a:pt x="2747100" y="1791876"/>
                    <a:pt x="2720036" y="1718530"/>
                  </a:cubicBezTo>
                  <a:cubicBezTo>
                    <a:pt x="2692973" y="1645184"/>
                    <a:pt x="2679441" y="1517907"/>
                    <a:pt x="2679441" y="1336700"/>
                  </a:cubicBezTo>
                  <a:lnTo>
                    <a:pt x="2679441" y="1186086"/>
                  </a:lnTo>
                  <a:lnTo>
                    <a:pt x="3154817" y="1186086"/>
                  </a:lnTo>
                  <a:lnTo>
                    <a:pt x="3154817" y="1495551"/>
                  </a:lnTo>
                  <a:cubicBezTo>
                    <a:pt x="3154817" y="1577918"/>
                    <a:pt x="3159720" y="1630280"/>
                    <a:pt x="3169526" y="1652636"/>
                  </a:cubicBezTo>
                  <a:cubicBezTo>
                    <a:pt x="3179331" y="1674993"/>
                    <a:pt x="3201100" y="1686172"/>
                    <a:pt x="3234831" y="1686172"/>
                  </a:cubicBezTo>
                  <a:cubicBezTo>
                    <a:pt x="3271700" y="1686172"/>
                    <a:pt x="3296018" y="1672052"/>
                    <a:pt x="3307785" y="1643811"/>
                  </a:cubicBezTo>
                  <a:cubicBezTo>
                    <a:pt x="3319551" y="1615571"/>
                    <a:pt x="3325435" y="1541833"/>
                    <a:pt x="3325435" y="1422597"/>
                  </a:cubicBezTo>
                  <a:lnTo>
                    <a:pt x="3325435" y="1290810"/>
                  </a:lnTo>
                  <a:cubicBezTo>
                    <a:pt x="3325435" y="1217856"/>
                    <a:pt x="3317198" y="1164514"/>
                    <a:pt x="3300725" y="1130782"/>
                  </a:cubicBezTo>
                  <a:cubicBezTo>
                    <a:pt x="3284251" y="1097051"/>
                    <a:pt x="3259933" y="1074890"/>
                    <a:pt x="3227771" y="1064300"/>
                  </a:cubicBezTo>
                  <a:cubicBezTo>
                    <a:pt x="3195609" y="1053710"/>
                    <a:pt x="3133245" y="1047631"/>
                    <a:pt x="3040680" y="1046062"/>
                  </a:cubicBezTo>
                  <a:lnTo>
                    <a:pt x="3040680" y="769544"/>
                  </a:lnTo>
                  <a:cubicBezTo>
                    <a:pt x="3153641" y="769544"/>
                    <a:pt x="3223456" y="765229"/>
                    <a:pt x="3250128" y="756600"/>
                  </a:cubicBezTo>
                  <a:cubicBezTo>
                    <a:pt x="3276799" y="747971"/>
                    <a:pt x="3296018" y="729145"/>
                    <a:pt x="3307785" y="700120"/>
                  </a:cubicBezTo>
                  <a:cubicBezTo>
                    <a:pt x="3319551" y="671096"/>
                    <a:pt x="3325435" y="625598"/>
                    <a:pt x="3325435" y="563626"/>
                  </a:cubicBezTo>
                  <a:lnTo>
                    <a:pt x="3325435" y="457726"/>
                  </a:lnTo>
                  <a:cubicBezTo>
                    <a:pt x="3325435" y="391048"/>
                    <a:pt x="3318571" y="347118"/>
                    <a:pt x="3304843" y="325938"/>
                  </a:cubicBezTo>
                  <a:cubicBezTo>
                    <a:pt x="3291115" y="304758"/>
                    <a:pt x="3269739" y="294168"/>
                    <a:pt x="3240714" y="294168"/>
                  </a:cubicBezTo>
                  <a:cubicBezTo>
                    <a:pt x="3207767" y="294168"/>
                    <a:pt x="3185215" y="305347"/>
                    <a:pt x="3173056" y="327703"/>
                  </a:cubicBezTo>
                  <a:cubicBezTo>
                    <a:pt x="3160897" y="350060"/>
                    <a:pt x="3154817" y="397715"/>
                    <a:pt x="3154817" y="470669"/>
                  </a:cubicBezTo>
                  <a:lnTo>
                    <a:pt x="3154817" y="627167"/>
                  </a:lnTo>
                  <a:lnTo>
                    <a:pt x="2679441" y="627167"/>
                  </a:lnTo>
                  <a:lnTo>
                    <a:pt x="2679441" y="464786"/>
                  </a:lnTo>
                  <a:cubicBezTo>
                    <a:pt x="2679441" y="282794"/>
                    <a:pt x="2721017" y="159831"/>
                    <a:pt x="2804169" y="95899"/>
                  </a:cubicBezTo>
                  <a:cubicBezTo>
                    <a:pt x="2887320" y="31966"/>
                    <a:pt x="3019500" y="0"/>
                    <a:pt x="3200707" y="0"/>
                  </a:cubicBezTo>
                  <a:cubicBezTo>
                    <a:pt x="3427413" y="0"/>
                    <a:pt x="3581165" y="44291"/>
                    <a:pt x="3661963" y="132872"/>
                  </a:cubicBezTo>
                  <a:cubicBezTo>
                    <a:pt x="3742761" y="221453"/>
                    <a:pt x="3783160" y="344526"/>
                    <a:pt x="3783160" y="502090"/>
                  </a:cubicBezTo>
                  <a:cubicBezTo>
                    <a:pt x="3783160" y="608701"/>
                    <a:pt x="3768648" y="685721"/>
                    <a:pt x="3739623" y="733150"/>
                  </a:cubicBezTo>
                  <a:cubicBezTo>
                    <a:pt x="3710599" y="780578"/>
                    <a:pt x="3659610" y="823891"/>
                    <a:pt x="3586656" y="863089"/>
                  </a:cubicBezTo>
                  <a:cubicBezTo>
                    <a:pt x="3658825" y="887419"/>
                    <a:pt x="3712560" y="927252"/>
                    <a:pt x="3747860" y="982586"/>
                  </a:cubicBezTo>
                  <a:cubicBezTo>
                    <a:pt x="3783160" y="1037920"/>
                    <a:pt x="3800810" y="1167621"/>
                    <a:pt x="3800810" y="1371687"/>
                  </a:cubicBezTo>
                  <a:cubicBezTo>
                    <a:pt x="3800810" y="1523160"/>
                    <a:pt x="3783552" y="1640689"/>
                    <a:pt x="3749037" y="1724276"/>
                  </a:cubicBezTo>
                  <a:cubicBezTo>
                    <a:pt x="3714521" y="1807862"/>
                    <a:pt x="3647705" y="1851940"/>
                    <a:pt x="3570183" y="1914998"/>
                  </a:cubicBezTo>
                  <a:lnTo>
                    <a:pt x="4389185" y="1915347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5800" dirty="0">
                <a:latin typeface="Impact" panose="020B0806030902050204" pitchFamily="34" charset="0"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1490077" y="5718137"/>
              <a:ext cx="216261" cy="216261"/>
              <a:chOff x="2218721" y="3717673"/>
              <a:chExt cx="248226" cy="248226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8353D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5394180" y="5718136"/>
              <a:ext cx="216261" cy="216261"/>
              <a:chOff x="2218721" y="3717673"/>
              <a:chExt cx="248226" cy="248226"/>
            </a:xfrm>
          </p:grpSpPr>
          <p:sp>
            <p:nvSpPr>
              <p:cNvPr id="46" name="椭圆 45"/>
              <p:cNvSpPr/>
              <p:nvPr/>
            </p:nvSpPr>
            <p:spPr>
              <a:xfrm>
                <a:off x="2218721" y="3717673"/>
                <a:ext cx="248226" cy="2482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262420" y="3763753"/>
                <a:ext cx="156066" cy="156066"/>
              </a:xfrm>
              <a:prstGeom prst="ellipse">
                <a:avLst/>
              </a:prstGeom>
              <a:solidFill>
                <a:srgbClr val="F8353D"/>
              </a:solidFill>
              <a:ln>
                <a:noFill/>
              </a:ln>
              <a:effectLst>
                <a:innerShdw blurRad="76200" dist="25400" dir="13500000">
                  <a:prstClr val="black">
                    <a:alpha val="44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0" name="文本框 61"/>
          <p:cNvSpPr txBox="1"/>
          <p:nvPr/>
        </p:nvSpPr>
        <p:spPr>
          <a:xfrm>
            <a:off x="1843443" y="4941168"/>
            <a:ext cx="19841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1" name="组合 50"/>
          <p:cNvGrpSpPr/>
          <p:nvPr/>
        </p:nvGrpSpPr>
        <p:grpSpPr>
          <a:xfrm>
            <a:off x="1927479" y="4253184"/>
            <a:ext cx="1442304" cy="655815"/>
            <a:chOff x="4806096" y="2627316"/>
            <a:chExt cx="1442304" cy="655815"/>
          </a:xfrm>
          <a:solidFill>
            <a:srgbClr val="F8353D"/>
          </a:solidFill>
        </p:grpSpPr>
        <p:sp>
          <p:nvSpPr>
            <p:cNvPr id="52" name="矩形 51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54" name="文本框 65"/>
            <p:cNvSpPr txBox="1"/>
            <p:nvPr/>
          </p:nvSpPr>
          <p:spPr>
            <a:xfrm>
              <a:off x="4901582" y="2768084"/>
              <a:ext cx="1240096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339753" y="4126221"/>
            <a:ext cx="4438354" cy="1823059"/>
            <a:chOff x="6221950" y="4126221"/>
            <a:chExt cx="4438354" cy="1823059"/>
          </a:xfrm>
        </p:grpSpPr>
        <p:sp>
          <p:nvSpPr>
            <p:cNvPr id="56" name="直角三角形 55"/>
            <p:cNvSpPr/>
            <p:nvPr/>
          </p:nvSpPr>
          <p:spPr>
            <a:xfrm flipH="1">
              <a:off x="9167261" y="4523378"/>
              <a:ext cx="197666" cy="712822"/>
            </a:xfrm>
            <a:prstGeom prst="rtTriangle">
              <a:avLst/>
            </a:prstGeom>
            <a:noFill/>
            <a:ln w="38100">
              <a:solidFill>
                <a:schemeClr val="bg1"/>
              </a:solidFill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6221950" y="4126221"/>
              <a:ext cx="4438354" cy="1823059"/>
              <a:chOff x="6221950" y="4126221"/>
              <a:chExt cx="4438354" cy="1823059"/>
            </a:xfrm>
          </p:grpSpPr>
          <p:sp>
            <p:nvSpPr>
              <p:cNvPr id="58" name="文本框 69"/>
              <p:cNvSpPr txBox="1"/>
              <p:nvPr/>
            </p:nvSpPr>
            <p:spPr>
              <a:xfrm>
                <a:off x="6401266" y="4126221"/>
                <a:ext cx="4136390" cy="1709572"/>
              </a:xfrm>
              <a:custGeom>
                <a:avLst/>
                <a:gdLst>
                  <a:gd name="connsiteX0" fmla="*/ 368349 w 1054387"/>
                  <a:gd name="connsiteY0" fmla="*/ 0 h 1708761"/>
                  <a:gd name="connsiteX1" fmla="*/ 933011 w 1054387"/>
                  <a:gd name="connsiteY1" fmla="*/ 0 h 1708761"/>
                  <a:gd name="connsiteX2" fmla="*/ 933011 w 1054387"/>
                  <a:gd name="connsiteY2" fmla="*/ 1116658 h 1708761"/>
                  <a:gd name="connsiteX3" fmla="*/ 1054387 w 1054387"/>
                  <a:gd name="connsiteY3" fmla="*/ 1116658 h 1708761"/>
                  <a:gd name="connsiteX4" fmla="*/ 1054387 w 1054387"/>
                  <a:gd name="connsiteY4" fmla="*/ 1407960 h 1708761"/>
                  <a:gd name="connsiteX5" fmla="*/ 933011 w 1054387"/>
                  <a:gd name="connsiteY5" fmla="*/ 1407960 h 1708761"/>
                  <a:gd name="connsiteX6" fmla="*/ 933011 w 1054387"/>
                  <a:gd name="connsiteY6" fmla="*/ 1708761 h 1708761"/>
                  <a:gd name="connsiteX7" fmla="*/ 506613 w 1054387"/>
                  <a:gd name="connsiteY7" fmla="*/ 1708761 h 1708761"/>
                  <a:gd name="connsiteX8" fmla="*/ 506613 w 1054387"/>
                  <a:gd name="connsiteY8" fmla="*/ 1407960 h 1708761"/>
                  <a:gd name="connsiteX9" fmla="*/ 0 w 1054387"/>
                  <a:gd name="connsiteY9" fmla="*/ 1407960 h 1708761"/>
                  <a:gd name="connsiteX10" fmla="*/ 0 w 1054387"/>
                  <a:gd name="connsiteY10" fmla="*/ 1116658 h 1708761"/>
                  <a:gd name="connsiteX0" fmla="*/ 933011 w 1054387"/>
                  <a:gd name="connsiteY0" fmla="*/ 1708761 h 1800201"/>
                  <a:gd name="connsiteX1" fmla="*/ 506613 w 1054387"/>
                  <a:gd name="connsiteY1" fmla="*/ 1708761 h 1800201"/>
                  <a:gd name="connsiteX2" fmla="*/ 506613 w 1054387"/>
                  <a:gd name="connsiteY2" fmla="*/ 1407960 h 1800201"/>
                  <a:gd name="connsiteX3" fmla="*/ 0 w 1054387"/>
                  <a:gd name="connsiteY3" fmla="*/ 1407960 h 1800201"/>
                  <a:gd name="connsiteX4" fmla="*/ 0 w 1054387"/>
                  <a:gd name="connsiteY4" fmla="*/ 1116658 h 1800201"/>
                  <a:gd name="connsiteX5" fmla="*/ 368349 w 1054387"/>
                  <a:gd name="connsiteY5" fmla="*/ 0 h 1800201"/>
                  <a:gd name="connsiteX6" fmla="*/ 933011 w 1054387"/>
                  <a:gd name="connsiteY6" fmla="*/ 0 h 1800201"/>
                  <a:gd name="connsiteX7" fmla="*/ 933011 w 1054387"/>
                  <a:gd name="connsiteY7" fmla="*/ 1116658 h 1800201"/>
                  <a:gd name="connsiteX8" fmla="*/ 1054387 w 1054387"/>
                  <a:gd name="connsiteY8" fmla="*/ 1116658 h 1800201"/>
                  <a:gd name="connsiteX9" fmla="*/ 1054387 w 1054387"/>
                  <a:gd name="connsiteY9" fmla="*/ 1407960 h 1800201"/>
                  <a:gd name="connsiteX10" fmla="*/ 933011 w 1054387"/>
                  <a:gd name="connsiteY10" fmla="*/ 1407960 h 1800201"/>
                  <a:gd name="connsiteX11" fmla="*/ 1024451 w 1054387"/>
                  <a:gd name="connsiteY11" fmla="*/ 1800201 h 1800201"/>
                  <a:gd name="connsiteX0" fmla="*/ 933011 w 1054387"/>
                  <a:gd name="connsiteY0" fmla="*/ 1708761 h 1708761"/>
                  <a:gd name="connsiteX1" fmla="*/ 506613 w 1054387"/>
                  <a:gd name="connsiteY1" fmla="*/ 1708761 h 1708761"/>
                  <a:gd name="connsiteX2" fmla="*/ 506613 w 1054387"/>
                  <a:gd name="connsiteY2" fmla="*/ 1407960 h 1708761"/>
                  <a:gd name="connsiteX3" fmla="*/ 0 w 1054387"/>
                  <a:gd name="connsiteY3" fmla="*/ 1407960 h 1708761"/>
                  <a:gd name="connsiteX4" fmla="*/ 0 w 1054387"/>
                  <a:gd name="connsiteY4" fmla="*/ 1116658 h 1708761"/>
                  <a:gd name="connsiteX5" fmla="*/ 368349 w 1054387"/>
                  <a:gd name="connsiteY5" fmla="*/ 0 h 1708761"/>
                  <a:gd name="connsiteX6" fmla="*/ 933011 w 1054387"/>
                  <a:gd name="connsiteY6" fmla="*/ 0 h 1708761"/>
                  <a:gd name="connsiteX7" fmla="*/ 933011 w 1054387"/>
                  <a:gd name="connsiteY7" fmla="*/ 1116658 h 1708761"/>
                  <a:gd name="connsiteX8" fmla="*/ 1054387 w 1054387"/>
                  <a:gd name="connsiteY8" fmla="*/ 1116658 h 1708761"/>
                  <a:gd name="connsiteX9" fmla="*/ 1054387 w 1054387"/>
                  <a:gd name="connsiteY9" fmla="*/ 1407960 h 1708761"/>
                  <a:gd name="connsiteX10" fmla="*/ 933011 w 1054387"/>
                  <a:gd name="connsiteY10" fmla="*/ 1407960 h 1708761"/>
                  <a:gd name="connsiteX11" fmla="*/ 948251 w 1054387"/>
                  <a:gd name="connsiteY11" fmla="*/ 1690663 h 1708761"/>
                  <a:gd name="connsiteX0" fmla="*/ 0 w 1159601"/>
                  <a:gd name="connsiteY0" fmla="*/ 1708761 h 1708761"/>
                  <a:gd name="connsiteX1" fmla="*/ 611827 w 1159601"/>
                  <a:gd name="connsiteY1" fmla="*/ 1708761 h 1708761"/>
                  <a:gd name="connsiteX2" fmla="*/ 611827 w 1159601"/>
                  <a:gd name="connsiteY2" fmla="*/ 1407960 h 1708761"/>
                  <a:gd name="connsiteX3" fmla="*/ 105214 w 1159601"/>
                  <a:gd name="connsiteY3" fmla="*/ 1407960 h 1708761"/>
                  <a:gd name="connsiteX4" fmla="*/ 105214 w 1159601"/>
                  <a:gd name="connsiteY4" fmla="*/ 1116658 h 1708761"/>
                  <a:gd name="connsiteX5" fmla="*/ 473563 w 1159601"/>
                  <a:gd name="connsiteY5" fmla="*/ 0 h 1708761"/>
                  <a:gd name="connsiteX6" fmla="*/ 1038225 w 1159601"/>
                  <a:gd name="connsiteY6" fmla="*/ 0 h 1708761"/>
                  <a:gd name="connsiteX7" fmla="*/ 1038225 w 1159601"/>
                  <a:gd name="connsiteY7" fmla="*/ 1116658 h 1708761"/>
                  <a:gd name="connsiteX8" fmla="*/ 1159601 w 1159601"/>
                  <a:gd name="connsiteY8" fmla="*/ 1116658 h 1708761"/>
                  <a:gd name="connsiteX9" fmla="*/ 1159601 w 1159601"/>
                  <a:gd name="connsiteY9" fmla="*/ 1407960 h 1708761"/>
                  <a:gd name="connsiteX10" fmla="*/ 1038225 w 1159601"/>
                  <a:gd name="connsiteY10" fmla="*/ 1407960 h 1708761"/>
                  <a:gd name="connsiteX11" fmla="*/ 1053465 w 1159601"/>
                  <a:gd name="connsiteY11" fmla="*/ 1690663 h 170876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48703 w 1159601"/>
                  <a:gd name="connsiteY11" fmla="*/ 1857351 h 185735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39178 w 1159601"/>
                  <a:gd name="connsiteY11" fmla="*/ 1857351 h 1857351"/>
                  <a:gd name="connsiteX0" fmla="*/ 0 w 1159601"/>
                  <a:gd name="connsiteY0" fmla="*/ 1708761 h 1857351"/>
                  <a:gd name="connsiteX1" fmla="*/ 611827 w 1159601"/>
                  <a:gd name="connsiteY1" fmla="*/ 1708761 h 1857351"/>
                  <a:gd name="connsiteX2" fmla="*/ 611827 w 1159601"/>
                  <a:gd name="connsiteY2" fmla="*/ 1407960 h 1857351"/>
                  <a:gd name="connsiteX3" fmla="*/ 105214 w 1159601"/>
                  <a:gd name="connsiteY3" fmla="*/ 1407960 h 1857351"/>
                  <a:gd name="connsiteX4" fmla="*/ 105214 w 1159601"/>
                  <a:gd name="connsiteY4" fmla="*/ 1116658 h 1857351"/>
                  <a:gd name="connsiteX5" fmla="*/ 473563 w 1159601"/>
                  <a:gd name="connsiteY5" fmla="*/ 0 h 1857351"/>
                  <a:gd name="connsiteX6" fmla="*/ 1038225 w 1159601"/>
                  <a:gd name="connsiteY6" fmla="*/ 0 h 1857351"/>
                  <a:gd name="connsiteX7" fmla="*/ 1038225 w 1159601"/>
                  <a:gd name="connsiteY7" fmla="*/ 1116658 h 1857351"/>
                  <a:gd name="connsiteX8" fmla="*/ 1159601 w 1159601"/>
                  <a:gd name="connsiteY8" fmla="*/ 1116658 h 1857351"/>
                  <a:gd name="connsiteX9" fmla="*/ 1159601 w 1159601"/>
                  <a:gd name="connsiteY9" fmla="*/ 1407960 h 1857351"/>
                  <a:gd name="connsiteX10" fmla="*/ 1038225 w 1159601"/>
                  <a:gd name="connsiteY10" fmla="*/ 1407960 h 1857351"/>
                  <a:gd name="connsiteX11" fmla="*/ 1039348 w 1159601"/>
                  <a:gd name="connsiteY11" fmla="*/ 1706397 h 1857351"/>
                  <a:gd name="connsiteX12" fmla="*/ 1039178 w 1159601"/>
                  <a:gd name="connsiteY12" fmla="*/ 1857351 h 1857351"/>
                  <a:gd name="connsiteX0" fmla="*/ 0 w 1634490"/>
                  <a:gd name="connsiteY0" fmla="*/ 1708761 h 1737497"/>
                  <a:gd name="connsiteX1" fmla="*/ 611827 w 1634490"/>
                  <a:gd name="connsiteY1" fmla="*/ 1708761 h 1737497"/>
                  <a:gd name="connsiteX2" fmla="*/ 611827 w 1634490"/>
                  <a:gd name="connsiteY2" fmla="*/ 1407960 h 1737497"/>
                  <a:gd name="connsiteX3" fmla="*/ 105214 w 1634490"/>
                  <a:gd name="connsiteY3" fmla="*/ 1407960 h 1737497"/>
                  <a:gd name="connsiteX4" fmla="*/ 105214 w 1634490"/>
                  <a:gd name="connsiteY4" fmla="*/ 1116658 h 1737497"/>
                  <a:gd name="connsiteX5" fmla="*/ 473563 w 1634490"/>
                  <a:gd name="connsiteY5" fmla="*/ 0 h 1737497"/>
                  <a:gd name="connsiteX6" fmla="*/ 1038225 w 1634490"/>
                  <a:gd name="connsiteY6" fmla="*/ 0 h 1737497"/>
                  <a:gd name="connsiteX7" fmla="*/ 1038225 w 1634490"/>
                  <a:gd name="connsiteY7" fmla="*/ 1116658 h 1737497"/>
                  <a:gd name="connsiteX8" fmla="*/ 1159601 w 1634490"/>
                  <a:gd name="connsiteY8" fmla="*/ 1116658 h 1737497"/>
                  <a:gd name="connsiteX9" fmla="*/ 1159601 w 1634490"/>
                  <a:gd name="connsiteY9" fmla="*/ 1407960 h 1737497"/>
                  <a:gd name="connsiteX10" fmla="*/ 1038225 w 1634490"/>
                  <a:gd name="connsiteY10" fmla="*/ 1407960 h 1737497"/>
                  <a:gd name="connsiteX11" fmla="*/ 1039348 w 1634490"/>
                  <a:gd name="connsiteY11" fmla="*/ 1706397 h 1737497"/>
                  <a:gd name="connsiteX12" fmla="*/ 1634490 w 1634490"/>
                  <a:gd name="connsiteY12" fmla="*/ 1719238 h 1737497"/>
                  <a:gd name="connsiteX0" fmla="*/ 0 w 1634490"/>
                  <a:gd name="connsiteY0" fmla="*/ 1708761 h 1737497"/>
                  <a:gd name="connsiteX1" fmla="*/ 611827 w 1634490"/>
                  <a:gd name="connsiteY1" fmla="*/ 1708761 h 1737497"/>
                  <a:gd name="connsiteX2" fmla="*/ 611827 w 1634490"/>
                  <a:gd name="connsiteY2" fmla="*/ 1407960 h 1737497"/>
                  <a:gd name="connsiteX3" fmla="*/ 105214 w 1634490"/>
                  <a:gd name="connsiteY3" fmla="*/ 1407960 h 1737497"/>
                  <a:gd name="connsiteX4" fmla="*/ 105214 w 1634490"/>
                  <a:gd name="connsiteY4" fmla="*/ 1116658 h 1737497"/>
                  <a:gd name="connsiteX5" fmla="*/ 473563 w 1634490"/>
                  <a:gd name="connsiteY5" fmla="*/ 0 h 1737497"/>
                  <a:gd name="connsiteX6" fmla="*/ 1038225 w 1634490"/>
                  <a:gd name="connsiteY6" fmla="*/ 0 h 1737497"/>
                  <a:gd name="connsiteX7" fmla="*/ 1038225 w 1634490"/>
                  <a:gd name="connsiteY7" fmla="*/ 1116658 h 1737497"/>
                  <a:gd name="connsiteX8" fmla="*/ 1159601 w 1634490"/>
                  <a:gd name="connsiteY8" fmla="*/ 1116658 h 1737497"/>
                  <a:gd name="connsiteX9" fmla="*/ 1159601 w 1634490"/>
                  <a:gd name="connsiteY9" fmla="*/ 1407960 h 1737497"/>
                  <a:gd name="connsiteX10" fmla="*/ 1038225 w 1634490"/>
                  <a:gd name="connsiteY10" fmla="*/ 1407960 h 1737497"/>
                  <a:gd name="connsiteX11" fmla="*/ 1039348 w 1634490"/>
                  <a:gd name="connsiteY11" fmla="*/ 1706397 h 1737497"/>
                  <a:gd name="connsiteX12" fmla="*/ 1634490 w 1634490"/>
                  <a:gd name="connsiteY12" fmla="*/ 1719238 h 1737497"/>
                  <a:gd name="connsiteX0" fmla="*/ 0 w 1820227"/>
                  <a:gd name="connsiteY0" fmla="*/ 1708761 h 1736418"/>
                  <a:gd name="connsiteX1" fmla="*/ 611827 w 1820227"/>
                  <a:gd name="connsiteY1" fmla="*/ 1708761 h 1736418"/>
                  <a:gd name="connsiteX2" fmla="*/ 611827 w 1820227"/>
                  <a:gd name="connsiteY2" fmla="*/ 1407960 h 1736418"/>
                  <a:gd name="connsiteX3" fmla="*/ 105214 w 1820227"/>
                  <a:gd name="connsiteY3" fmla="*/ 1407960 h 1736418"/>
                  <a:gd name="connsiteX4" fmla="*/ 105214 w 1820227"/>
                  <a:gd name="connsiteY4" fmla="*/ 1116658 h 1736418"/>
                  <a:gd name="connsiteX5" fmla="*/ 473563 w 1820227"/>
                  <a:gd name="connsiteY5" fmla="*/ 0 h 1736418"/>
                  <a:gd name="connsiteX6" fmla="*/ 1038225 w 1820227"/>
                  <a:gd name="connsiteY6" fmla="*/ 0 h 1736418"/>
                  <a:gd name="connsiteX7" fmla="*/ 1038225 w 1820227"/>
                  <a:gd name="connsiteY7" fmla="*/ 1116658 h 1736418"/>
                  <a:gd name="connsiteX8" fmla="*/ 1159601 w 1820227"/>
                  <a:gd name="connsiteY8" fmla="*/ 1116658 h 1736418"/>
                  <a:gd name="connsiteX9" fmla="*/ 1159601 w 1820227"/>
                  <a:gd name="connsiteY9" fmla="*/ 1407960 h 1736418"/>
                  <a:gd name="connsiteX10" fmla="*/ 1038225 w 1820227"/>
                  <a:gd name="connsiteY10" fmla="*/ 1407960 h 1736418"/>
                  <a:gd name="connsiteX11" fmla="*/ 1039348 w 1820227"/>
                  <a:gd name="connsiteY11" fmla="*/ 1706397 h 1736418"/>
                  <a:gd name="connsiteX12" fmla="*/ 1820227 w 1820227"/>
                  <a:gd name="connsiteY12" fmla="*/ 1714476 h 1736418"/>
                  <a:gd name="connsiteX0" fmla="*/ 0 w 1910715"/>
                  <a:gd name="connsiteY0" fmla="*/ 1708761 h 1736418"/>
                  <a:gd name="connsiteX1" fmla="*/ 611827 w 1910715"/>
                  <a:gd name="connsiteY1" fmla="*/ 1708761 h 1736418"/>
                  <a:gd name="connsiteX2" fmla="*/ 611827 w 1910715"/>
                  <a:gd name="connsiteY2" fmla="*/ 1407960 h 1736418"/>
                  <a:gd name="connsiteX3" fmla="*/ 105214 w 1910715"/>
                  <a:gd name="connsiteY3" fmla="*/ 1407960 h 1736418"/>
                  <a:gd name="connsiteX4" fmla="*/ 105214 w 1910715"/>
                  <a:gd name="connsiteY4" fmla="*/ 1116658 h 1736418"/>
                  <a:gd name="connsiteX5" fmla="*/ 473563 w 1910715"/>
                  <a:gd name="connsiteY5" fmla="*/ 0 h 1736418"/>
                  <a:gd name="connsiteX6" fmla="*/ 1038225 w 1910715"/>
                  <a:gd name="connsiteY6" fmla="*/ 0 h 1736418"/>
                  <a:gd name="connsiteX7" fmla="*/ 1038225 w 1910715"/>
                  <a:gd name="connsiteY7" fmla="*/ 1116658 h 1736418"/>
                  <a:gd name="connsiteX8" fmla="*/ 1159601 w 1910715"/>
                  <a:gd name="connsiteY8" fmla="*/ 1116658 h 1736418"/>
                  <a:gd name="connsiteX9" fmla="*/ 1159601 w 1910715"/>
                  <a:gd name="connsiteY9" fmla="*/ 1407960 h 1736418"/>
                  <a:gd name="connsiteX10" fmla="*/ 1038225 w 1910715"/>
                  <a:gd name="connsiteY10" fmla="*/ 1407960 h 1736418"/>
                  <a:gd name="connsiteX11" fmla="*/ 1039348 w 1910715"/>
                  <a:gd name="connsiteY11" fmla="*/ 1706397 h 1736418"/>
                  <a:gd name="connsiteX12" fmla="*/ 1910715 w 1910715"/>
                  <a:gd name="connsiteY12" fmla="*/ 1714476 h 1736418"/>
                  <a:gd name="connsiteX0" fmla="*/ 0 w 1910715"/>
                  <a:gd name="connsiteY0" fmla="*/ 1708761 h 1736418"/>
                  <a:gd name="connsiteX1" fmla="*/ 611827 w 1910715"/>
                  <a:gd name="connsiteY1" fmla="*/ 1708761 h 1736418"/>
                  <a:gd name="connsiteX2" fmla="*/ 611827 w 1910715"/>
                  <a:gd name="connsiteY2" fmla="*/ 1407960 h 1736418"/>
                  <a:gd name="connsiteX3" fmla="*/ 105214 w 1910715"/>
                  <a:gd name="connsiteY3" fmla="*/ 1407960 h 1736418"/>
                  <a:gd name="connsiteX4" fmla="*/ 105214 w 1910715"/>
                  <a:gd name="connsiteY4" fmla="*/ 1116658 h 1736418"/>
                  <a:gd name="connsiteX5" fmla="*/ 473563 w 1910715"/>
                  <a:gd name="connsiteY5" fmla="*/ 0 h 1736418"/>
                  <a:gd name="connsiteX6" fmla="*/ 1038225 w 1910715"/>
                  <a:gd name="connsiteY6" fmla="*/ 0 h 1736418"/>
                  <a:gd name="connsiteX7" fmla="*/ 1038225 w 1910715"/>
                  <a:gd name="connsiteY7" fmla="*/ 1116658 h 1736418"/>
                  <a:gd name="connsiteX8" fmla="*/ 1159601 w 1910715"/>
                  <a:gd name="connsiteY8" fmla="*/ 1116658 h 1736418"/>
                  <a:gd name="connsiteX9" fmla="*/ 1159601 w 1910715"/>
                  <a:gd name="connsiteY9" fmla="*/ 1407960 h 1736418"/>
                  <a:gd name="connsiteX10" fmla="*/ 1038225 w 1910715"/>
                  <a:gd name="connsiteY10" fmla="*/ 1407960 h 1736418"/>
                  <a:gd name="connsiteX11" fmla="*/ 1039348 w 1910715"/>
                  <a:gd name="connsiteY11" fmla="*/ 1706397 h 1736418"/>
                  <a:gd name="connsiteX12" fmla="*/ 1910715 w 1910715"/>
                  <a:gd name="connsiteY12" fmla="*/ 1714476 h 1736418"/>
                  <a:gd name="connsiteX0" fmla="*/ 0 w 1910715"/>
                  <a:gd name="connsiteY0" fmla="*/ 1708761 h 1742778"/>
                  <a:gd name="connsiteX1" fmla="*/ 611827 w 1910715"/>
                  <a:gd name="connsiteY1" fmla="*/ 1708761 h 1742778"/>
                  <a:gd name="connsiteX2" fmla="*/ 611827 w 1910715"/>
                  <a:gd name="connsiteY2" fmla="*/ 1407960 h 1742778"/>
                  <a:gd name="connsiteX3" fmla="*/ 105214 w 1910715"/>
                  <a:gd name="connsiteY3" fmla="*/ 1407960 h 1742778"/>
                  <a:gd name="connsiteX4" fmla="*/ 105214 w 1910715"/>
                  <a:gd name="connsiteY4" fmla="*/ 1116658 h 1742778"/>
                  <a:gd name="connsiteX5" fmla="*/ 473563 w 1910715"/>
                  <a:gd name="connsiteY5" fmla="*/ 0 h 1742778"/>
                  <a:gd name="connsiteX6" fmla="*/ 1038225 w 1910715"/>
                  <a:gd name="connsiteY6" fmla="*/ 0 h 1742778"/>
                  <a:gd name="connsiteX7" fmla="*/ 1038225 w 1910715"/>
                  <a:gd name="connsiteY7" fmla="*/ 1116658 h 1742778"/>
                  <a:gd name="connsiteX8" fmla="*/ 1159601 w 1910715"/>
                  <a:gd name="connsiteY8" fmla="*/ 1116658 h 1742778"/>
                  <a:gd name="connsiteX9" fmla="*/ 1159601 w 1910715"/>
                  <a:gd name="connsiteY9" fmla="*/ 1407960 h 1742778"/>
                  <a:gd name="connsiteX10" fmla="*/ 1038225 w 1910715"/>
                  <a:gd name="connsiteY10" fmla="*/ 1407960 h 1742778"/>
                  <a:gd name="connsiteX11" fmla="*/ 1039348 w 1910715"/>
                  <a:gd name="connsiteY11" fmla="*/ 1706397 h 1742778"/>
                  <a:gd name="connsiteX12" fmla="*/ 1910715 w 1910715"/>
                  <a:gd name="connsiteY12" fmla="*/ 1714476 h 1742778"/>
                  <a:gd name="connsiteX0" fmla="*/ 0 w 1910715"/>
                  <a:gd name="connsiteY0" fmla="*/ 1708761 h 1714959"/>
                  <a:gd name="connsiteX1" fmla="*/ 611827 w 1910715"/>
                  <a:gd name="connsiteY1" fmla="*/ 1708761 h 1714959"/>
                  <a:gd name="connsiteX2" fmla="*/ 611827 w 1910715"/>
                  <a:gd name="connsiteY2" fmla="*/ 1407960 h 1714959"/>
                  <a:gd name="connsiteX3" fmla="*/ 105214 w 1910715"/>
                  <a:gd name="connsiteY3" fmla="*/ 1407960 h 1714959"/>
                  <a:gd name="connsiteX4" fmla="*/ 105214 w 1910715"/>
                  <a:gd name="connsiteY4" fmla="*/ 1116658 h 1714959"/>
                  <a:gd name="connsiteX5" fmla="*/ 473563 w 1910715"/>
                  <a:gd name="connsiteY5" fmla="*/ 0 h 1714959"/>
                  <a:gd name="connsiteX6" fmla="*/ 1038225 w 1910715"/>
                  <a:gd name="connsiteY6" fmla="*/ 0 h 1714959"/>
                  <a:gd name="connsiteX7" fmla="*/ 1038225 w 1910715"/>
                  <a:gd name="connsiteY7" fmla="*/ 1116658 h 1714959"/>
                  <a:gd name="connsiteX8" fmla="*/ 1159601 w 1910715"/>
                  <a:gd name="connsiteY8" fmla="*/ 1116658 h 1714959"/>
                  <a:gd name="connsiteX9" fmla="*/ 1159601 w 1910715"/>
                  <a:gd name="connsiteY9" fmla="*/ 1407960 h 1714959"/>
                  <a:gd name="connsiteX10" fmla="*/ 1038225 w 1910715"/>
                  <a:gd name="connsiteY10" fmla="*/ 1407960 h 1714959"/>
                  <a:gd name="connsiteX11" fmla="*/ 1039348 w 1910715"/>
                  <a:gd name="connsiteY11" fmla="*/ 1706397 h 1714959"/>
                  <a:gd name="connsiteX12" fmla="*/ 1910715 w 1910715"/>
                  <a:gd name="connsiteY12" fmla="*/ 1714476 h 1714959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7065"/>
                  <a:gd name="connsiteY0" fmla="*/ 1708761 h 1708761"/>
                  <a:gd name="connsiteX1" fmla="*/ 611827 w 1917065"/>
                  <a:gd name="connsiteY1" fmla="*/ 1708761 h 1708761"/>
                  <a:gd name="connsiteX2" fmla="*/ 611827 w 1917065"/>
                  <a:gd name="connsiteY2" fmla="*/ 1407960 h 1708761"/>
                  <a:gd name="connsiteX3" fmla="*/ 105214 w 1917065"/>
                  <a:gd name="connsiteY3" fmla="*/ 1407960 h 1708761"/>
                  <a:gd name="connsiteX4" fmla="*/ 105214 w 1917065"/>
                  <a:gd name="connsiteY4" fmla="*/ 1116658 h 1708761"/>
                  <a:gd name="connsiteX5" fmla="*/ 473563 w 1917065"/>
                  <a:gd name="connsiteY5" fmla="*/ 0 h 1708761"/>
                  <a:gd name="connsiteX6" fmla="*/ 1038225 w 1917065"/>
                  <a:gd name="connsiteY6" fmla="*/ 0 h 1708761"/>
                  <a:gd name="connsiteX7" fmla="*/ 1038225 w 1917065"/>
                  <a:gd name="connsiteY7" fmla="*/ 1116658 h 1708761"/>
                  <a:gd name="connsiteX8" fmla="*/ 1159601 w 1917065"/>
                  <a:gd name="connsiteY8" fmla="*/ 1116658 h 1708761"/>
                  <a:gd name="connsiteX9" fmla="*/ 1159601 w 1917065"/>
                  <a:gd name="connsiteY9" fmla="*/ 1407960 h 1708761"/>
                  <a:gd name="connsiteX10" fmla="*/ 1038225 w 1917065"/>
                  <a:gd name="connsiteY10" fmla="*/ 1407960 h 1708761"/>
                  <a:gd name="connsiteX11" fmla="*/ 1039348 w 1917065"/>
                  <a:gd name="connsiteY11" fmla="*/ 1706397 h 1708761"/>
                  <a:gd name="connsiteX12" fmla="*/ 1917065 w 1917065"/>
                  <a:gd name="connsiteY12" fmla="*/ 1701776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8761"/>
                  <a:gd name="connsiteX1" fmla="*/ 611827 w 1913890"/>
                  <a:gd name="connsiteY1" fmla="*/ 1708761 h 1708761"/>
                  <a:gd name="connsiteX2" fmla="*/ 611827 w 1913890"/>
                  <a:gd name="connsiteY2" fmla="*/ 1407960 h 1708761"/>
                  <a:gd name="connsiteX3" fmla="*/ 105214 w 1913890"/>
                  <a:gd name="connsiteY3" fmla="*/ 1407960 h 1708761"/>
                  <a:gd name="connsiteX4" fmla="*/ 105214 w 1913890"/>
                  <a:gd name="connsiteY4" fmla="*/ 1116658 h 1708761"/>
                  <a:gd name="connsiteX5" fmla="*/ 473563 w 1913890"/>
                  <a:gd name="connsiteY5" fmla="*/ 0 h 1708761"/>
                  <a:gd name="connsiteX6" fmla="*/ 1038225 w 1913890"/>
                  <a:gd name="connsiteY6" fmla="*/ 0 h 1708761"/>
                  <a:gd name="connsiteX7" fmla="*/ 1038225 w 1913890"/>
                  <a:gd name="connsiteY7" fmla="*/ 1116658 h 1708761"/>
                  <a:gd name="connsiteX8" fmla="*/ 1159601 w 1913890"/>
                  <a:gd name="connsiteY8" fmla="*/ 1116658 h 1708761"/>
                  <a:gd name="connsiteX9" fmla="*/ 1159601 w 1913890"/>
                  <a:gd name="connsiteY9" fmla="*/ 1407960 h 1708761"/>
                  <a:gd name="connsiteX10" fmla="*/ 1038225 w 1913890"/>
                  <a:gd name="connsiteY10" fmla="*/ 1407960 h 1708761"/>
                  <a:gd name="connsiteX11" fmla="*/ 1039348 w 1913890"/>
                  <a:gd name="connsiteY11" fmla="*/ 1706397 h 1708761"/>
                  <a:gd name="connsiteX12" fmla="*/ 1913890 w 1913890"/>
                  <a:gd name="connsiteY12" fmla="*/ 1704951 h 1708761"/>
                  <a:gd name="connsiteX0" fmla="*/ 0 w 1913890"/>
                  <a:gd name="connsiteY0" fmla="*/ 1708761 h 1709572"/>
                  <a:gd name="connsiteX1" fmla="*/ 611827 w 1913890"/>
                  <a:gd name="connsiteY1" fmla="*/ 1708761 h 1709572"/>
                  <a:gd name="connsiteX2" fmla="*/ 611827 w 1913890"/>
                  <a:gd name="connsiteY2" fmla="*/ 1407960 h 1709572"/>
                  <a:gd name="connsiteX3" fmla="*/ 105214 w 1913890"/>
                  <a:gd name="connsiteY3" fmla="*/ 1407960 h 1709572"/>
                  <a:gd name="connsiteX4" fmla="*/ 105214 w 1913890"/>
                  <a:gd name="connsiteY4" fmla="*/ 1116658 h 1709572"/>
                  <a:gd name="connsiteX5" fmla="*/ 473563 w 1913890"/>
                  <a:gd name="connsiteY5" fmla="*/ 0 h 1709572"/>
                  <a:gd name="connsiteX6" fmla="*/ 1038225 w 1913890"/>
                  <a:gd name="connsiteY6" fmla="*/ 0 h 1709572"/>
                  <a:gd name="connsiteX7" fmla="*/ 1038225 w 1913890"/>
                  <a:gd name="connsiteY7" fmla="*/ 1116658 h 1709572"/>
                  <a:gd name="connsiteX8" fmla="*/ 1159601 w 1913890"/>
                  <a:gd name="connsiteY8" fmla="*/ 1116658 h 1709572"/>
                  <a:gd name="connsiteX9" fmla="*/ 1159601 w 1913890"/>
                  <a:gd name="connsiteY9" fmla="*/ 1407960 h 1709572"/>
                  <a:gd name="connsiteX10" fmla="*/ 1038225 w 1913890"/>
                  <a:gd name="connsiteY10" fmla="*/ 1407960 h 1709572"/>
                  <a:gd name="connsiteX11" fmla="*/ 1036173 w 1913890"/>
                  <a:gd name="connsiteY11" fmla="*/ 1709572 h 1709572"/>
                  <a:gd name="connsiteX12" fmla="*/ 1913890 w 1913890"/>
                  <a:gd name="connsiteY12" fmla="*/ 1704951 h 1709572"/>
                  <a:gd name="connsiteX0" fmla="*/ 0 w 1913890"/>
                  <a:gd name="connsiteY0" fmla="*/ 1708761 h 1709572"/>
                  <a:gd name="connsiteX1" fmla="*/ 611827 w 1913890"/>
                  <a:gd name="connsiteY1" fmla="*/ 1708761 h 1709572"/>
                  <a:gd name="connsiteX2" fmla="*/ 611827 w 1913890"/>
                  <a:gd name="connsiteY2" fmla="*/ 1407960 h 1709572"/>
                  <a:gd name="connsiteX3" fmla="*/ 105214 w 1913890"/>
                  <a:gd name="connsiteY3" fmla="*/ 1407960 h 1709572"/>
                  <a:gd name="connsiteX4" fmla="*/ 105214 w 1913890"/>
                  <a:gd name="connsiteY4" fmla="*/ 1116658 h 1709572"/>
                  <a:gd name="connsiteX5" fmla="*/ 473563 w 1913890"/>
                  <a:gd name="connsiteY5" fmla="*/ 0 h 1709572"/>
                  <a:gd name="connsiteX6" fmla="*/ 1038225 w 1913890"/>
                  <a:gd name="connsiteY6" fmla="*/ 0 h 1709572"/>
                  <a:gd name="connsiteX7" fmla="*/ 1038225 w 1913890"/>
                  <a:gd name="connsiteY7" fmla="*/ 1116658 h 1709572"/>
                  <a:gd name="connsiteX8" fmla="*/ 1159601 w 1913890"/>
                  <a:gd name="connsiteY8" fmla="*/ 1116658 h 1709572"/>
                  <a:gd name="connsiteX9" fmla="*/ 1159601 w 1913890"/>
                  <a:gd name="connsiteY9" fmla="*/ 1407960 h 1709572"/>
                  <a:gd name="connsiteX10" fmla="*/ 1038225 w 1913890"/>
                  <a:gd name="connsiteY10" fmla="*/ 1407960 h 1709572"/>
                  <a:gd name="connsiteX11" fmla="*/ 1036173 w 1913890"/>
                  <a:gd name="connsiteY11" fmla="*/ 1709572 h 1709572"/>
                  <a:gd name="connsiteX12" fmla="*/ 1913890 w 1913890"/>
                  <a:gd name="connsiteY12" fmla="*/ 1704951 h 1709572"/>
                  <a:gd name="connsiteX0" fmla="*/ 0 w 4047490"/>
                  <a:gd name="connsiteY0" fmla="*/ 1708761 h 1709572"/>
                  <a:gd name="connsiteX1" fmla="*/ 2745427 w 4047490"/>
                  <a:gd name="connsiteY1" fmla="*/ 1708761 h 1709572"/>
                  <a:gd name="connsiteX2" fmla="*/ 2745427 w 4047490"/>
                  <a:gd name="connsiteY2" fmla="*/ 1407960 h 1709572"/>
                  <a:gd name="connsiteX3" fmla="*/ 2238814 w 4047490"/>
                  <a:gd name="connsiteY3" fmla="*/ 1407960 h 1709572"/>
                  <a:gd name="connsiteX4" fmla="*/ 2238814 w 4047490"/>
                  <a:gd name="connsiteY4" fmla="*/ 1116658 h 1709572"/>
                  <a:gd name="connsiteX5" fmla="*/ 2607163 w 4047490"/>
                  <a:gd name="connsiteY5" fmla="*/ 0 h 1709572"/>
                  <a:gd name="connsiteX6" fmla="*/ 3171825 w 4047490"/>
                  <a:gd name="connsiteY6" fmla="*/ 0 h 1709572"/>
                  <a:gd name="connsiteX7" fmla="*/ 3171825 w 4047490"/>
                  <a:gd name="connsiteY7" fmla="*/ 1116658 h 1709572"/>
                  <a:gd name="connsiteX8" fmla="*/ 3293201 w 4047490"/>
                  <a:gd name="connsiteY8" fmla="*/ 1116658 h 1709572"/>
                  <a:gd name="connsiteX9" fmla="*/ 3293201 w 4047490"/>
                  <a:gd name="connsiteY9" fmla="*/ 1407960 h 1709572"/>
                  <a:gd name="connsiteX10" fmla="*/ 3171825 w 4047490"/>
                  <a:gd name="connsiteY10" fmla="*/ 1407960 h 1709572"/>
                  <a:gd name="connsiteX11" fmla="*/ 3169773 w 4047490"/>
                  <a:gd name="connsiteY11" fmla="*/ 1709572 h 1709572"/>
                  <a:gd name="connsiteX12" fmla="*/ 4047490 w 4047490"/>
                  <a:gd name="connsiteY12" fmla="*/ 1704951 h 1709572"/>
                  <a:gd name="connsiteX0" fmla="*/ 0 w 4136390"/>
                  <a:gd name="connsiteY0" fmla="*/ 1708761 h 1709572"/>
                  <a:gd name="connsiteX1" fmla="*/ 2834327 w 4136390"/>
                  <a:gd name="connsiteY1" fmla="*/ 1708761 h 1709572"/>
                  <a:gd name="connsiteX2" fmla="*/ 2834327 w 4136390"/>
                  <a:gd name="connsiteY2" fmla="*/ 1407960 h 1709572"/>
                  <a:gd name="connsiteX3" fmla="*/ 2327714 w 4136390"/>
                  <a:gd name="connsiteY3" fmla="*/ 1407960 h 1709572"/>
                  <a:gd name="connsiteX4" fmla="*/ 2327714 w 4136390"/>
                  <a:gd name="connsiteY4" fmla="*/ 1116658 h 1709572"/>
                  <a:gd name="connsiteX5" fmla="*/ 2696063 w 4136390"/>
                  <a:gd name="connsiteY5" fmla="*/ 0 h 1709572"/>
                  <a:gd name="connsiteX6" fmla="*/ 3260725 w 4136390"/>
                  <a:gd name="connsiteY6" fmla="*/ 0 h 1709572"/>
                  <a:gd name="connsiteX7" fmla="*/ 3260725 w 4136390"/>
                  <a:gd name="connsiteY7" fmla="*/ 1116658 h 1709572"/>
                  <a:gd name="connsiteX8" fmla="*/ 3382101 w 4136390"/>
                  <a:gd name="connsiteY8" fmla="*/ 1116658 h 1709572"/>
                  <a:gd name="connsiteX9" fmla="*/ 3382101 w 4136390"/>
                  <a:gd name="connsiteY9" fmla="*/ 1407960 h 1709572"/>
                  <a:gd name="connsiteX10" fmla="*/ 3260725 w 4136390"/>
                  <a:gd name="connsiteY10" fmla="*/ 1407960 h 1709572"/>
                  <a:gd name="connsiteX11" fmla="*/ 3258673 w 4136390"/>
                  <a:gd name="connsiteY11" fmla="*/ 1709572 h 1709572"/>
                  <a:gd name="connsiteX12" fmla="*/ 4136390 w 4136390"/>
                  <a:gd name="connsiteY12" fmla="*/ 1704951 h 1709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4136390" h="1709572">
                    <a:moveTo>
                      <a:pt x="0" y="1708761"/>
                    </a:moveTo>
                    <a:lnTo>
                      <a:pt x="2834327" y="1708761"/>
                    </a:lnTo>
                    <a:lnTo>
                      <a:pt x="2834327" y="1407960"/>
                    </a:lnTo>
                    <a:lnTo>
                      <a:pt x="2327714" y="1407960"/>
                    </a:lnTo>
                    <a:lnTo>
                      <a:pt x="2327714" y="1116658"/>
                    </a:lnTo>
                    <a:lnTo>
                      <a:pt x="2696063" y="0"/>
                    </a:lnTo>
                    <a:lnTo>
                      <a:pt x="3260725" y="0"/>
                    </a:lnTo>
                    <a:lnTo>
                      <a:pt x="3260725" y="1116658"/>
                    </a:lnTo>
                    <a:lnTo>
                      <a:pt x="3382101" y="1116658"/>
                    </a:lnTo>
                    <a:lnTo>
                      <a:pt x="3382101" y="1407960"/>
                    </a:lnTo>
                    <a:lnTo>
                      <a:pt x="3260725" y="1407960"/>
                    </a:lnTo>
                    <a:cubicBezTo>
                      <a:pt x="3256558" y="1571999"/>
                      <a:pt x="3261689" y="1618799"/>
                      <a:pt x="3258673" y="1709572"/>
                    </a:cubicBezTo>
                    <a:lnTo>
                      <a:pt x="4136390" y="1704951"/>
                    </a:lnTo>
                  </a:path>
                </a:pathLst>
              </a:custGeom>
              <a:noFill/>
              <a:ln w="38100">
                <a:solidFill>
                  <a:schemeClr val="bg1"/>
                </a:solidFill>
              </a:ln>
              <a:effectLst>
                <a:outerShdw blurRad="1524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zh-CN" altLang="en-US" sz="23000" dirty="0">
                  <a:latin typeface="Impact" panose="020B0806030902050204" pitchFamily="34" charset="0"/>
                </a:endParaRPr>
              </a:p>
            </p:txBody>
          </p:sp>
          <p:grpSp>
            <p:nvGrpSpPr>
              <p:cNvPr id="59" name="组合 58"/>
              <p:cNvGrpSpPr/>
              <p:nvPr/>
            </p:nvGrpSpPr>
            <p:grpSpPr>
              <a:xfrm>
                <a:off x="6221950" y="5733019"/>
                <a:ext cx="216261" cy="216261"/>
                <a:chOff x="2218721" y="3717673"/>
                <a:chExt cx="248226" cy="248226"/>
              </a:xfrm>
            </p:grpSpPr>
            <p:sp>
              <p:nvSpPr>
                <p:cNvPr id="63" name="椭圆 62"/>
                <p:cNvSpPr/>
                <p:nvPr/>
              </p:nvSpPr>
              <p:spPr>
                <a:xfrm>
                  <a:off x="2218721" y="3717673"/>
                  <a:ext cx="248226" cy="2482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4" name="椭圆 63"/>
                <p:cNvSpPr/>
                <p:nvPr/>
              </p:nvSpPr>
              <p:spPr>
                <a:xfrm>
                  <a:off x="2262420" y="3763753"/>
                  <a:ext cx="156066" cy="156066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noFill/>
                </a:ln>
                <a:effectLst>
                  <a:innerShdw blurRad="76200" dist="25400" dir="13500000">
                    <a:prstClr val="black">
                      <a:alpha val="44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60" name="组合 59"/>
              <p:cNvGrpSpPr/>
              <p:nvPr/>
            </p:nvGrpSpPr>
            <p:grpSpPr>
              <a:xfrm>
                <a:off x="10444043" y="5733019"/>
                <a:ext cx="216261" cy="216261"/>
                <a:chOff x="2218721" y="3717673"/>
                <a:chExt cx="248226" cy="248226"/>
              </a:xfrm>
            </p:grpSpPr>
            <p:sp>
              <p:nvSpPr>
                <p:cNvPr id="61" name="椭圆 60"/>
                <p:cNvSpPr/>
                <p:nvPr/>
              </p:nvSpPr>
              <p:spPr>
                <a:xfrm>
                  <a:off x="2218721" y="3717673"/>
                  <a:ext cx="248226" cy="2482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1524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2" name="椭圆 61"/>
                <p:cNvSpPr/>
                <p:nvPr/>
              </p:nvSpPr>
              <p:spPr>
                <a:xfrm>
                  <a:off x="2262420" y="3763753"/>
                  <a:ext cx="156066" cy="156066"/>
                </a:xfrm>
                <a:prstGeom prst="ellipse">
                  <a:avLst/>
                </a:prstGeom>
                <a:solidFill>
                  <a:srgbClr val="663A77"/>
                </a:solidFill>
                <a:ln>
                  <a:noFill/>
                </a:ln>
                <a:effectLst>
                  <a:innerShdw blurRad="76200" dist="25400" dir="13500000">
                    <a:prstClr val="black">
                      <a:alpha val="44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sp>
        <p:nvSpPr>
          <p:cNvPr id="65" name="文本框 78"/>
          <p:cNvSpPr txBox="1"/>
          <p:nvPr/>
        </p:nvSpPr>
        <p:spPr>
          <a:xfrm>
            <a:off x="6603126" y="4955452"/>
            <a:ext cx="19841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在此添加详细的文字信息介绍。在此添加详细的文字。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6687162" y="4267468"/>
            <a:ext cx="1442304" cy="655815"/>
            <a:chOff x="4806096" y="2627316"/>
            <a:chExt cx="1442304" cy="655815"/>
          </a:xfrm>
          <a:solidFill>
            <a:srgbClr val="663A77"/>
          </a:solidFill>
        </p:grpSpPr>
        <p:sp>
          <p:nvSpPr>
            <p:cNvPr id="67" name="矩形 66"/>
            <p:cNvSpPr/>
            <p:nvPr/>
          </p:nvSpPr>
          <p:spPr>
            <a:xfrm>
              <a:off x="4806316" y="2705100"/>
              <a:ext cx="1442084" cy="4953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8" name="图片 67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/>
          </p:blipFill>
          <p:spPr>
            <a:xfrm rot="16200000" flipH="1">
              <a:off x="4505604" y="2927808"/>
              <a:ext cx="655815" cy="54832"/>
            </a:xfrm>
            <a:prstGeom prst="rect">
              <a:avLst/>
            </a:prstGeom>
            <a:grpFill/>
          </p:spPr>
        </p:pic>
        <p:sp>
          <p:nvSpPr>
            <p:cNvPr id="69" name="文本框 82"/>
            <p:cNvSpPr txBox="1"/>
            <p:nvPr/>
          </p:nvSpPr>
          <p:spPr>
            <a:xfrm>
              <a:off x="4901582" y="2768084"/>
              <a:ext cx="1232942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2039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25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24" grpId="0"/>
      <p:bldP spid="37" grpId="0"/>
      <p:bldP spid="50" grpId="0"/>
      <p:bldP spid="6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52971" y="324163"/>
            <a:ext cx="604358" cy="216024"/>
            <a:chOff x="264939" y="188640"/>
            <a:chExt cx="604358" cy="216024"/>
          </a:xfrm>
        </p:grpSpPr>
        <p:sp>
          <p:nvSpPr>
            <p:cNvPr id="9" name="燕尾形 8"/>
            <p:cNvSpPr/>
            <p:nvPr/>
          </p:nvSpPr>
          <p:spPr>
            <a:xfrm>
              <a:off x="264939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燕尾形 9"/>
            <p:cNvSpPr/>
            <p:nvPr/>
          </p:nvSpPr>
          <p:spPr>
            <a:xfrm>
              <a:off x="454914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燕尾形 10"/>
            <p:cNvSpPr/>
            <p:nvPr/>
          </p:nvSpPr>
          <p:spPr>
            <a:xfrm>
              <a:off x="653273" y="188640"/>
              <a:ext cx="216024" cy="216024"/>
            </a:xfrm>
            <a:prstGeom prst="chevron">
              <a:avLst/>
            </a:prstGeom>
            <a:solidFill>
              <a:schemeClr val="accent5">
                <a:lumMod val="7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2" name="文本框 9"/>
          <p:cNvSpPr txBox="1"/>
          <p:nvPr/>
        </p:nvSpPr>
        <p:spPr>
          <a:xfrm>
            <a:off x="1345059" y="243662"/>
            <a:ext cx="223224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20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点击输入标题内容</a:t>
            </a:r>
            <a:endParaRPr lang="zh-CN" altLang="en-US" sz="24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1417067" y="620688"/>
            <a:ext cx="964907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标注 13"/>
          <p:cNvSpPr/>
          <p:nvPr/>
        </p:nvSpPr>
        <p:spPr>
          <a:xfrm>
            <a:off x="10911596" y="260648"/>
            <a:ext cx="442575" cy="296525"/>
          </a:xfrm>
          <a:prstGeom prst="wedgeRectCallou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10911595" y="260648"/>
            <a:ext cx="442575" cy="3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39</a:t>
            </a:r>
            <a:endParaRPr lang="zh-CN" altLang="en-US" sz="16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569195" y="2100728"/>
            <a:ext cx="7326787" cy="3632528"/>
            <a:chOff x="2569195" y="1984502"/>
            <a:chExt cx="7326787" cy="3632528"/>
          </a:xfrm>
        </p:grpSpPr>
        <p:sp>
          <p:nvSpPr>
            <p:cNvPr id="17" name="矩形 16"/>
            <p:cNvSpPr/>
            <p:nvPr/>
          </p:nvSpPr>
          <p:spPr>
            <a:xfrm>
              <a:off x="2569195" y="1984502"/>
              <a:ext cx="7056784" cy="3632528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  <a:effectLst>
              <a:outerShdw blurRad="254000" dist="127000" dir="2700000" algn="tl" rotWithShape="0">
                <a:prstClr val="black">
                  <a:alpha val="2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9632588" y="2007010"/>
              <a:ext cx="263394" cy="3603573"/>
              <a:chOff x="9632588" y="2007010"/>
              <a:chExt cx="263394" cy="3603573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9632588" y="2924944"/>
                <a:ext cx="263393" cy="864096"/>
              </a:xfrm>
              <a:prstGeom prst="rect">
                <a:avLst/>
              </a:prstGeom>
              <a:solidFill>
                <a:srgbClr val="00ACB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9632588" y="3789040"/>
                <a:ext cx="263393" cy="919672"/>
              </a:xfrm>
              <a:prstGeom prst="rect">
                <a:avLst/>
              </a:prstGeom>
              <a:solidFill>
                <a:srgbClr val="F835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单圆角矩形 20"/>
              <p:cNvSpPr/>
              <p:nvPr/>
            </p:nvSpPr>
            <p:spPr>
              <a:xfrm flipV="1">
                <a:off x="9632588" y="4708712"/>
                <a:ext cx="262626" cy="901871"/>
              </a:xfrm>
              <a:prstGeom prst="round1Rect">
                <a:avLst>
                  <a:gd name="adj" fmla="val 50000"/>
                </a:avLst>
              </a:prstGeom>
              <a:solidFill>
                <a:srgbClr val="663A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单圆角矩形 21"/>
              <p:cNvSpPr/>
              <p:nvPr/>
            </p:nvSpPr>
            <p:spPr>
              <a:xfrm>
                <a:off x="9633356" y="2007010"/>
                <a:ext cx="262626" cy="917934"/>
              </a:xfrm>
              <a:prstGeom prst="round1Rect">
                <a:avLst>
                  <a:gd name="adj" fmla="val 40328"/>
                </a:avLst>
              </a:prstGeom>
              <a:solidFill>
                <a:srgbClr val="FFB8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3294177" y="1185729"/>
            <a:ext cx="5603647" cy="1337794"/>
            <a:chOff x="3277155" y="1287216"/>
            <a:chExt cx="5603647" cy="1337794"/>
          </a:xfrm>
        </p:grpSpPr>
        <p:grpSp>
          <p:nvGrpSpPr>
            <p:cNvPr id="24" name="组合 23"/>
            <p:cNvGrpSpPr/>
            <p:nvPr/>
          </p:nvGrpSpPr>
          <p:grpSpPr>
            <a:xfrm>
              <a:off x="3277155" y="1287216"/>
              <a:ext cx="1350961" cy="1337794"/>
              <a:chOff x="3277155" y="1287216"/>
              <a:chExt cx="1350961" cy="1337794"/>
            </a:xfrm>
          </p:grpSpPr>
          <p:grpSp>
            <p:nvGrpSpPr>
              <p:cNvPr id="31" name="组合 30"/>
              <p:cNvGrpSpPr/>
              <p:nvPr/>
            </p:nvGrpSpPr>
            <p:grpSpPr>
              <a:xfrm flipV="1">
                <a:off x="3897517" y="1291486"/>
                <a:ext cx="107223" cy="944474"/>
                <a:chOff x="4397738" y="4219255"/>
                <a:chExt cx="107223" cy="944474"/>
              </a:xfrm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4430680" y="4219255"/>
                  <a:ext cx="41340" cy="832057"/>
                </a:xfrm>
                <a:prstGeom prst="rect">
                  <a:avLst/>
                </a:pr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任意多边形 34"/>
                <p:cNvSpPr/>
                <p:nvPr/>
              </p:nvSpPr>
              <p:spPr>
                <a:xfrm>
                  <a:off x="4397738" y="4993542"/>
                  <a:ext cx="107223" cy="170187"/>
                </a:xfrm>
                <a:custGeom>
                  <a:avLst/>
                  <a:gdLst>
                    <a:gd name="connsiteX0" fmla="*/ 0 w 229839"/>
                    <a:gd name="connsiteY0" fmla="*/ 0 h 123110"/>
                    <a:gd name="connsiteX1" fmla="*/ 229839 w 229839"/>
                    <a:gd name="connsiteY1" fmla="*/ 0 h 123110"/>
                    <a:gd name="connsiteX2" fmla="*/ 229839 w 229839"/>
                    <a:gd name="connsiteY2" fmla="*/ 123110 h 123110"/>
                    <a:gd name="connsiteX3" fmla="*/ 0 w 229839"/>
                    <a:gd name="connsiteY3" fmla="*/ 123110 h 12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9839" h="123110">
                      <a:moveTo>
                        <a:pt x="0" y="0"/>
                      </a:moveTo>
                      <a:lnTo>
                        <a:pt x="229839" y="0"/>
                      </a:lnTo>
                      <a:lnTo>
                        <a:pt x="229839" y="123110"/>
                      </a:lnTo>
                      <a:lnTo>
                        <a:pt x="0" y="12311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270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2" name="任意多边形 31"/>
              <p:cNvSpPr/>
              <p:nvPr/>
            </p:nvSpPr>
            <p:spPr>
              <a:xfrm>
                <a:off x="3535839" y="2167810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/>
            </p:blipFill>
            <p:spPr>
              <a:xfrm>
                <a:off x="3277155" y="1287216"/>
                <a:ext cx="1350961" cy="113512"/>
              </a:xfrm>
              <a:prstGeom prst="rect">
                <a:avLst/>
              </a:prstGeom>
            </p:spPr>
          </p:pic>
        </p:grpSp>
        <p:grpSp>
          <p:nvGrpSpPr>
            <p:cNvPr id="25" name="组合 24"/>
            <p:cNvGrpSpPr/>
            <p:nvPr/>
          </p:nvGrpSpPr>
          <p:grpSpPr>
            <a:xfrm>
              <a:off x="7529841" y="1287216"/>
              <a:ext cx="1350961" cy="1337794"/>
              <a:chOff x="3277155" y="1287216"/>
              <a:chExt cx="1350961" cy="1337794"/>
            </a:xfrm>
          </p:grpSpPr>
          <p:grpSp>
            <p:nvGrpSpPr>
              <p:cNvPr id="26" name="组合 25"/>
              <p:cNvGrpSpPr/>
              <p:nvPr/>
            </p:nvGrpSpPr>
            <p:grpSpPr>
              <a:xfrm flipV="1">
                <a:off x="3897517" y="1291486"/>
                <a:ext cx="107223" cy="944474"/>
                <a:chOff x="4397738" y="4219255"/>
                <a:chExt cx="107223" cy="944474"/>
              </a:xfrm>
            </p:grpSpPr>
            <p:sp>
              <p:nvSpPr>
                <p:cNvPr id="29" name="矩形 28"/>
                <p:cNvSpPr/>
                <p:nvPr/>
              </p:nvSpPr>
              <p:spPr>
                <a:xfrm>
                  <a:off x="4430680" y="4219255"/>
                  <a:ext cx="41340" cy="832057"/>
                </a:xfrm>
                <a:prstGeom prst="rect">
                  <a:avLst/>
                </a:pr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>
                  <a:off x="4397738" y="4993542"/>
                  <a:ext cx="107223" cy="170187"/>
                </a:xfrm>
                <a:custGeom>
                  <a:avLst/>
                  <a:gdLst>
                    <a:gd name="connsiteX0" fmla="*/ 0 w 229839"/>
                    <a:gd name="connsiteY0" fmla="*/ 0 h 123110"/>
                    <a:gd name="connsiteX1" fmla="*/ 229839 w 229839"/>
                    <a:gd name="connsiteY1" fmla="*/ 0 h 123110"/>
                    <a:gd name="connsiteX2" fmla="*/ 229839 w 229839"/>
                    <a:gd name="connsiteY2" fmla="*/ 123110 h 123110"/>
                    <a:gd name="connsiteX3" fmla="*/ 0 w 229839"/>
                    <a:gd name="connsiteY3" fmla="*/ 123110 h 1231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9839" h="123110">
                      <a:moveTo>
                        <a:pt x="0" y="0"/>
                      </a:moveTo>
                      <a:lnTo>
                        <a:pt x="229839" y="0"/>
                      </a:lnTo>
                      <a:lnTo>
                        <a:pt x="229839" y="123110"/>
                      </a:lnTo>
                      <a:lnTo>
                        <a:pt x="0" y="123110"/>
                      </a:lnTo>
                      <a:close/>
                    </a:path>
                  </a:pathLst>
                </a:custGeom>
                <a:gradFill>
                  <a:gsLst>
                    <a:gs pos="50000">
                      <a:schemeClr val="tx1">
                        <a:lumMod val="65000"/>
                        <a:lumOff val="35000"/>
                      </a:schemeClr>
                    </a:gs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0" scaled="0"/>
                </a:gra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2700" h="6350" prst="angle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任意多边形 26"/>
              <p:cNvSpPr/>
              <p:nvPr/>
            </p:nvSpPr>
            <p:spPr>
              <a:xfrm>
                <a:off x="3535839" y="2167810"/>
                <a:ext cx="830580" cy="457200"/>
              </a:xfrm>
              <a:custGeom>
                <a:avLst/>
                <a:gdLst>
                  <a:gd name="connsiteX0" fmla="*/ 0 w 830580"/>
                  <a:gd name="connsiteY0" fmla="*/ 0 h 457200"/>
                  <a:gd name="connsiteX1" fmla="*/ 830580 w 830580"/>
                  <a:gd name="connsiteY1" fmla="*/ 0 h 457200"/>
                  <a:gd name="connsiteX2" fmla="*/ 830580 w 830580"/>
                  <a:gd name="connsiteY2" fmla="*/ 457200 h 457200"/>
                  <a:gd name="connsiteX3" fmla="*/ 608210 w 830580"/>
                  <a:gd name="connsiteY3" fmla="*/ 457200 h 457200"/>
                  <a:gd name="connsiteX4" fmla="*/ 608210 w 830580"/>
                  <a:gd name="connsiteY4" fmla="*/ 415966 h 457200"/>
                  <a:gd name="connsiteX5" fmla="*/ 573326 w 830580"/>
                  <a:gd name="connsiteY5" fmla="*/ 415966 h 457200"/>
                  <a:gd name="connsiteX6" fmla="*/ 532092 w 830580"/>
                  <a:gd name="connsiteY6" fmla="*/ 457200 h 457200"/>
                  <a:gd name="connsiteX7" fmla="*/ 298488 w 830580"/>
                  <a:gd name="connsiteY7" fmla="*/ 457200 h 457200"/>
                  <a:gd name="connsiteX8" fmla="*/ 257254 w 830580"/>
                  <a:gd name="connsiteY8" fmla="*/ 415966 h 457200"/>
                  <a:gd name="connsiteX9" fmla="*/ 222370 w 830580"/>
                  <a:gd name="connsiteY9" fmla="*/ 415966 h 457200"/>
                  <a:gd name="connsiteX10" fmla="*/ 222370 w 830580"/>
                  <a:gd name="connsiteY10" fmla="*/ 457200 h 457200"/>
                  <a:gd name="connsiteX11" fmla="*/ 0 w 830580"/>
                  <a:gd name="connsiteY11" fmla="*/ 45720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830580" h="457200">
                    <a:moveTo>
                      <a:pt x="0" y="0"/>
                    </a:moveTo>
                    <a:lnTo>
                      <a:pt x="830580" y="0"/>
                    </a:lnTo>
                    <a:lnTo>
                      <a:pt x="830580" y="457200"/>
                    </a:lnTo>
                    <a:lnTo>
                      <a:pt x="608210" y="457200"/>
                    </a:lnTo>
                    <a:lnTo>
                      <a:pt x="608210" y="415966"/>
                    </a:lnTo>
                    <a:lnTo>
                      <a:pt x="573326" y="415966"/>
                    </a:lnTo>
                    <a:lnTo>
                      <a:pt x="532092" y="457200"/>
                    </a:lnTo>
                    <a:lnTo>
                      <a:pt x="298488" y="457200"/>
                    </a:lnTo>
                    <a:lnTo>
                      <a:pt x="257254" y="415966"/>
                    </a:lnTo>
                    <a:lnTo>
                      <a:pt x="222370" y="415966"/>
                    </a:lnTo>
                    <a:lnTo>
                      <a:pt x="222370" y="457200"/>
                    </a:lnTo>
                    <a:lnTo>
                      <a:pt x="0" y="457200"/>
                    </a:lnTo>
                    <a:close/>
                  </a:path>
                </a:pathLst>
              </a:custGeom>
              <a:gradFill>
                <a:gsLst>
                  <a:gs pos="93000">
                    <a:srgbClr val="363638"/>
                  </a:gs>
                  <a:gs pos="7000">
                    <a:srgbClr val="313132"/>
                  </a:gs>
                  <a:gs pos="46000">
                    <a:srgbClr val="3B3B3D"/>
                  </a:gs>
                  <a:gs pos="93000">
                    <a:schemeClr val="tx1">
                      <a:lumMod val="85000"/>
                      <a:lumOff val="15000"/>
                    </a:schemeClr>
                  </a:gs>
                  <a:gs pos="7000">
                    <a:schemeClr val="tx1">
                      <a:lumMod val="85000"/>
                      <a:lumOff val="1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76200" dist="254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8" name="图片 27"/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/>
            </p:blipFill>
            <p:spPr>
              <a:xfrm>
                <a:off x="3277155" y="1287216"/>
                <a:ext cx="1350961" cy="113512"/>
              </a:xfrm>
              <a:prstGeom prst="rect">
                <a:avLst/>
              </a:prstGeom>
            </p:spPr>
          </p:pic>
        </p:grpSp>
      </p:grpSp>
      <p:sp>
        <p:nvSpPr>
          <p:cNvPr id="36" name="文本框 1"/>
          <p:cNvSpPr txBox="1"/>
          <p:nvPr/>
        </p:nvSpPr>
        <p:spPr>
          <a:xfrm>
            <a:off x="3300181" y="2858011"/>
            <a:ext cx="5677726" cy="2271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r>
              <a:rPr lang="zh-CN" altLang="en-US" sz="20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419094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25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 animBg="1"/>
      <p:bldP spid="15" grpId="0"/>
      <p:bldP spid="3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10"/>
          <p:cNvSpPr>
            <a:spLocks noEditPoints="1"/>
          </p:cNvSpPr>
          <p:nvPr/>
        </p:nvSpPr>
        <p:spPr bwMode="auto">
          <a:xfrm>
            <a:off x="4949803" y="3878746"/>
            <a:ext cx="456130" cy="457332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Rectangle 3"/>
          <p:cNvSpPr txBox="1">
            <a:spLocks noChangeArrowheads="1"/>
          </p:cNvSpPr>
          <p:nvPr/>
        </p:nvSpPr>
        <p:spPr bwMode="auto">
          <a:xfrm>
            <a:off x="4873451" y="2690614"/>
            <a:ext cx="6847726" cy="1188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itchFamily="34" charset="0"/>
                <a:ea typeface="微软雅黑" pitchFamily="34" charset="-122"/>
              </a:defRPr>
            </a:lvl9pPr>
          </a:lstStyle>
          <a:p>
            <a:r>
              <a:rPr lang="zh-CN" altLang="en-US" sz="64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r>
              <a:rPr lang="en-US" altLang="zh-CN" sz="6400" b="1" dirty="0" smtClean="0">
                <a:solidFill>
                  <a:srgbClr val="01ACB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6400" b="1" dirty="0" smtClean="0">
                <a:solidFill>
                  <a:srgbClr val="F8353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谢谢！</a:t>
            </a:r>
            <a:endParaRPr lang="zh-CN" sz="6400" b="1" dirty="0">
              <a:solidFill>
                <a:srgbClr val="F8353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5391980" y="3906254"/>
            <a:ext cx="5235536" cy="37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这里可以输入公司</a:t>
            </a:r>
            <a:r>
              <a:rPr lang="en-US" altLang="zh-CN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团队名称</a:t>
            </a:r>
            <a:endParaRPr 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4"/>
          <p:cNvSpPr txBox="1">
            <a:spLocks noChangeArrowheads="1"/>
          </p:cNvSpPr>
          <p:nvPr/>
        </p:nvSpPr>
        <p:spPr bwMode="auto">
          <a:xfrm>
            <a:off x="4905685" y="2245753"/>
            <a:ext cx="5521276" cy="554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这里可以简要的描述您的项目</a:t>
            </a:r>
            <a:endParaRPr lang="zh-CN" altLang="zh-CN" sz="28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5"/>
          <p:cNvSpPr>
            <a:spLocks/>
          </p:cNvSpPr>
          <p:nvPr/>
        </p:nvSpPr>
        <p:spPr bwMode="auto">
          <a:xfrm rot="5400000">
            <a:off x="4171290" y="1675729"/>
            <a:ext cx="825442" cy="731584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5"/>
          <p:cNvSpPr>
            <a:spLocks/>
          </p:cNvSpPr>
          <p:nvPr/>
        </p:nvSpPr>
        <p:spPr bwMode="auto">
          <a:xfrm rot="5400000">
            <a:off x="2771908" y="2041651"/>
            <a:ext cx="1281674" cy="113594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 rot="5400000">
            <a:off x="412606" y="2702689"/>
            <a:ext cx="1549136" cy="13729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5"/>
          <p:cNvSpPr>
            <a:spLocks/>
          </p:cNvSpPr>
          <p:nvPr/>
        </p:nvSpPr>
        <p:spPr bwMode="auto">
          <a:xfrm rot="5400000">
            <a:off x="1186650" y="2557128"/>
            <a:ext cx="2521481" cy="2234771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rgbClr val="F45058"/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261135" y="3016864"/>
            <a:ext cx="2382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7200" b="1" dirty="0">
                <a:solidFill>
                  <a:schemeClr val="bg1">
                    <a:lumMod val="95000"/>
                  </a:schemeClr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logo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Freeform 5"/>
          <p:cNvSpPr>
            <a:spLocks/>
          </p:cNvSpPr>
          <p:nvPr/>
        </p:nvSpPr>
        <p:spPr bwMode="auto">
          <a:xfrm rot="5400000">
            <a:off x="1011301" y="5178456"/>
            <a:ext cx="843727" cy="747789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5"/>
          <p:cNvSpPr>
            <a:spLocks/>
          </p:cNvSpPr>
          <p:nvPr/>
        </p:nvSpPr>
        <p:spPr bwMode="auto">
          <a:xfrm rot="5400000">
            <a:off x="3769862" y="3927551"/>
            <a:ext cx="570200" cy="505365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 rot="5400000">
            <a:off x="1785692" y="375878"/>
            <a:ext cx="1403170" cy="1243620"/>
          </a:xfrm>
          <a:custGeom>
            <a:avLst/>
            <a:gdLst>
              <a:gd name="T0" fmla="*/ 407 w 1375"/>
              <a:gd name="T1" fmla="*/ 1218 h 1218"/>
              <a:gd name="T2" fmla="*/ 299 w 1375"/>
              <a:gd name="T3" fmla="*/ 1156 h 1218"/>
              <a:gd name="T4" fmla="*/ 19 w 1375"/>
              <a:gd name="T5" fmla="*/ 671 h 1218"/>
              <a:gd name="T6" fmla="*/ 19 w 1375"/>
              <a:gd name="T7" fmla="*/ 547 h 1218"/>
              <a:gd name="T8" fmla="*/ 299 w 1375"/>
              <a:gd name="T9" fmla="*/ 62 h 1218"/>
              <a:gd name="T10" fmla="*/ 407 w 1375"/>
              <a:gd name="T11" fmla="*/ 0 h 1218"/>
              <a:gd name="T12" fmla="*/ 967 w 1375"/>
              <a:gd name="T13" fmla="*/ 0 h 1218"/>
              <a:gd name="T14" fmla="*/ 1075 w 1375"/>
              <a:gd name="T15" fmla="*/ 62 h 1218"/>
              <a:gd name="T16" fmla="*/ 1355 w 1375"/>
              <a:gd name="T17" fmla="*/ 547 h 1218"/>
              <a:gd name="T18" fmla="*/ 1355 w 1375"/>
              <a:gd name="T19" fmla="*/ 671 h 1218"/>
              <a:gd name="T20" fmla="*/ 1075 w 1375"/>
              <a:gd name="T21" fmla="*/ 1156 h 1218"/>
              <a:gd name="T22" fmla="*/ 967 w 1375"/>
              <a:gd name="T23" fmla="*/ 1218 h 1218"/>
              <a:gd name="T24" fmla="*/ 407 w 1375"/>
              <a:gd name="T25" fmla="*/ 1218 h 1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75" h="1218">
                <a:moveTo>
                  <a:pt x="407" y="1218"/>
                </a:moveTo>
                <a:cubicBezTo>
                  <a:pt x="368" y="1218"/>
                  <a:pt x="319" y="1190"/>
                  <a:pt x="299" y="1156"/>
                </a:cubicBezTo>
                <a:cubicBezTo>
                  <a:pt x="19" y="671"/>
                  <a:pt x="19" y="671"/>
                  <a:pt x="19" y="671"/>
                </a:cubicBezTo>
                <a:cubicBezTo>
                  <a:pt x="0" y="637"/>
                  <a:pt x="0" y="581"/>
                  <a:pt x="19" y="547"/>
                </a:cubicBezTo>
                <a:cubicBezTo>
                  <a:pt x="299" y="62"/>
                  <a:pt x="299" y="62"/>
                  <a:pt x="299" y="62"/>
                </a:cubicBezTo>
                <a:cubicBezTo>
                  <a:pt x="319" y="28"/>
                  <a:pt x="368" y="0"/>
                  <a:pt x="407" y="0"/>
                </a:cubicBezTo>
                <a:cubicBezTo>
                  <a:pt x="967" y="0"/>
                  <a:pt x="967" y="0"/>
                  <a:pt x="967" y="0"/>
                </a:cubicBezTo>
                <a:cubicBezTo>
                  <a:pt x="1007" y="0"/>
                  <a:pt x="1055" y="28"/>
                  <a:pt x="1075" y="62"/>
                </a:cubicBezTo>
                <a:cubicBezTo>
                  <a:pt x="1355" y="547"/>
                  <a:pt x="1355" y="547"/>
                  <a:pt x="1355" y="547"/>
                </a:cubicBezTo>
                <a:cubicBezTo>
                  <a:pt x="1375" y="581"/>
                  <a:pt x="1375" y="637"/>
                  <a:pt x="1355" y="671"/>
                </a:cubicBezTo>
                <a:cubicBezTo>
                  <a:pt x="1075" y="1156"/>
                  <a:pt x="1075" y="1156"/>
                  <a:pt x="1075" y="1156"/>
                </a:cubicBezTo>
                <a:cubicBezTo>
                  <a:pt x="1055" y="1190"/>
                  <a:pt x="1007" y="1218"/>
                  <a:pt x="967" y="1218"/>
                </a:cubicBezTo>
                <a:lnTo>
                  <a:pt x="407" y="121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圆角矩形 27"/>
          <p:cNvSpPr/>
          <p:nvPr/>
        </p:nvSpPr>
        <p:spPr>
          <a:xfrm>
            <a:off x="1993131" y="6597352"/>
            <a:ext cx="8424936" cy="576064"/>
          </a:xfrm>
          <a:prstGeom prst="roundRect">
            <a:avLst>
              <a:gd name="adj" fmla="val 50000"/>
            </a:avLst>
          </a:prstGeom>
          <a:solidFill>
            <a:srgbClr val="F835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3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00"/>
                            </p:stCondLst>
                            <p:childTnLst>
                              <p:par>
                                <p:cTn id="1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50"/>
                            </p:stCondLst>
                            <p:childTnLst>
                              <p:par>
                                <p:cTn id="4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5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/>
      <p:bldP spid="24" grpId="0"/>
      <p:bldP spid="11" grpId="0" animBg="1"/>
      <p:bldP spid="12" grpId="0" animBg="1"/>
      <p:bldP spid="13" grpId="0" animBg="1"/>
      <p:bldP spid="14" grpId="0" animBg="1"/>
      <p:bldP spid="15" grpId="0"/>
      <p:bldP spid="25" grpId="0" animBg="1"/>
      <p:bldP spid="26" grpId="0" animBg="1"/>
      <p:bldP spid="27" grpId="0" animBg="1"/>
      <p:bldP spid="2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A48C933-9E70-46DA-88BB-A4D2A95D5676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Dy6rEg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8uqxICH4LIykDAACGDAAAJwAAAHVuaXZlcnNhbC9mbGFzaF9wdWJsaXNoaW5nX3NldHRpbmdzLnhtbNVX3W7aMBS+5yksT70saTu6diihqgpo1VpAhW3tVWViQ6w6dhbbUHq1p9mD7Ul2HAMFtevSH6RNCBGfn+/8n5jw6DYVaMJyzZWM8G51ByMmY0W5HEf4y6C9fYiRNkRSIpRkEZYKo6NGJczsUHCd9JkxIKoRwEhdz0yEE2OyehBMp9Mq11nuuEpYA/i6Gqs0yHKmmTQsDzJBZvBjZhnTeI5QAgC+qZJztUalglDokc4VtYIhTsFzyV1QRLQF0QkOvNiQxDfjXFlJT5RQOcrHwwi/Ozx2n4WMh2rylEmXE90AoiObOqGUOy+I6PM7hhLGxwm4e1DDaMqpSSK8V3MoIB08RCmwfejEoZwoyIE0c/iUGUKJIf7o7Rl2a/SC4El0JknK4wFwkIs/ws3B9aerXuvi7LTz+XrQ7Z4NTnveiUInWMcJg3VDITikbB6zpZ2QGEPiBPwGnRERmoXBKmkhNlJyzTl3RkMlIPeFFrRROmS0Q1K2Uo3+DZdtkNzFaASBiFmEj3NOBEbcEMHjpbK2Q224KareXpVEgAXtydB5H9+b99mJE5JrturWgqNdzuPGN2UFRTNlkeA3DBmFIH6bwlPC0Gpx0ChXaUGF9jFICw4WJ5xNGT0qcjoH/JOhKzCRWtCEXs0EM97Cd8vv0JCNVA64jEygs4HOtcevPgs4I1rfg5KFj1v9s9Nm6/q002xdbrkACZ0QGT8THArO0sxsBJ/MkFRmoQfpiInVrCgK5bTglYmt+vIyaJ5a4cv81sVYgd5gSTZj5TmF+asHpc0mZFIMohuuAhpGkENJPCYwYlgXXFpWFjAmEikpZojEsNa0G+sJV1YDxQ+wh9Yv99DrIy6L0xhWG1jMKctLQe7s7r2v7X84OPxYrwa/fvzcflJpvvB7gjhzfuOfPLnyl2v/4TYMA7elH1/aJrf/5s7uXbS+lslrp3U5KFXSVr8UXLeMVPdzGakL/5LprbxgSrkAS2nshwzWkuApN4y+ZYu9oE1e9W73PbaZNtlgzK8Zjf8mZH9aXhPX7oVh8OjF1XFSLnkKiXArcXnbbezXduCm+SirUgG09f8OjcpvUEsDBBQAAgAIADy6rEi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PLqsSCqWD2f+AgAAlwsAACYAAAB1bml2ZXJzYWwvaHRtbF9wdWJsaXNoaW5nX3NldHRpbmdzLnhtbM2Wb08aMRjA3/Mpmi6+lFPnpiN3GCMYiU6IsE1fmXItXGOvvbU98Hy1T7MPtk+yp1dAiI6dRpaFEOjTPr/nX/u04dF9KtCEacOVjPBufQcjJmNFuRxH+MvgdPsQI2OJpEQoySIsFUZHzVqY5UPBTdJn1sJSgwAjTSOzEU6szRpBMJ1O69xk2s0qkVvgm3qs0iDTzDBpmQ4yQQr4sUXGDJ4RKgDgmyo5U2vWagiFnvRZ0VwwxCl4LrkLiogzmwoc+FVDEt+NtcolPVFCaaTHwwi/Ozx2n/kaT2rxlEmXEtMEoRPbBqGUOyeI6PMHhhLGxwl4e7CP0ZRTm0R4b99RYHXwlFKyfeTEUU4UpEDaGT5lllBiiR96e5bdWzMXeBEtJEl5PIAZ5MKPcGtwe3bTa19ddC7Pbwfd7sWg0/NOlDrBKicMVg2F4JDKdcwWdkJiLYkT8Bt0RkQYFgbLovmykZIrzrkxGioBqS+1MBqBp6KI8LHmRGDELRE8XsxaosfMnnIBMTjd3fpIWvwI9PHGCdGGLRuazxiXxbj5TeWCokLlSPA7hqxCEFGewr+EoeV0o5FWaSkVxFhkBKcMTTibMnpUZmkG/JOhGzCR5qAJmy8TzHoL33P+gIZspDRwGZnAVgU5N55ffxE4I8Y8Qsncx63+RafVvu1cttrXWy5AQidExi+EQwlZmtmN8EmBpLJzPUhHTHLDyqJQTsu5KrHVX18Gw9Nc+DK/dTGW0BssyWasvKQwf/WgstmETMqD6A5XiYYjyKEkngkTMRx3LnNWFRgTiZQUBSIxNCrjjvWEq9yAxB9gjzav99DrIy7L0RhuDrCoKdOVkDu7e+/3P3w8OPzUqAe/fvzcXqs0a+E9QZw538NP1jbxRSN/2g3DwPXO59uw1fm/6sK9q/bXKpm6bF8PKhWp3a+E61ZZ1T2vsurKXxu9pSujkgvQZsb+2ECjETzlltG33DSvKPz6+9dvizcq/AajWLt9/98g/Gjx3Fp5X4XBsw/AGshXH9PN2m9QSwMEFAACAAgAPLqsSGhxUpGaAQAAHwYAAB8AAAB1bml2ZXJzYWwvaHRtbF9za2luX3NldHRpbmdzLmpzjZRNb8IwDIbv/AqUXSfEPmG7ocGkSRwmjdu0QyimVKRJlaQdHeK/rw5fTeqOxRfy8uR17CredrrVYhHrPne37rfbv/t7pwFqVudw7euiRU9RZ0YkC5glKYhEAguQ4nj0JO/OBGXMpDOdlx9oa2p+TOE/Sy5MHc8IC01ohjpcEOA3oW2owz8nsVOra19TrdHz3Fole5GSFqTtSaVT7hh29epWvcQAVgXoC+iSR+CZDtxqI8+ODwOMOhepNOOynKpY9eY8Wsda5XLRln9VZqCrT77eA/2nwcvEsxOJsW8W0jDxZIjRTmYajIFD3scJBgkLPgdR8+279QfqGTcLCugiMYk90qMbjDqd8RgaXRqOMHxMVl6Nbg4wmpyFjd0Td7cYHiF4CbphNb7H8ECV5dk/PmCmVYwdaaDNnp9QofgikfEhdR+D5PCyaNvWvXOh7vpj5j0hFTyhFfX80rbZEYKGAK03lo55TZB3StkJSpREDkVo1LQq6DliwzmC+88u49byaJVW46EajlUbuF6Dniklqtt/XbpnmKuz+wVQSwMEFAACAAgAPLqsS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PLqsSJr5lmRrAAAAawAAABwAAAB1bml2ZXJzYWwvbG9jYWxfc2V0dGluZ3MueG1ss7GvyM1RKEstKs7Mz7NVMtQzUFJIzUvOT8nMS7dVCg1x07VQUiguScxLSczJz0u1VcrLV1Kwt+OyyclPTswJTi0pASosVijISaxMLQpJzQUySlL9EnOBKp/tmfJ8ya5n09qfr9ivpG/HBQ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PLqsSLCHI/RsAQAA9wIAACkAAAB1bml2ZXJzYWwvc2tpbl9jdXN0b21pemF0aW9uX3NldHRpbmdzLnhtbI1S20okMRB99yuCPzBJKreGdiC3lnlR0QGfm+ns0qyml07EZcnHm3Z3GEdHNPVUdU6doiqnTb/GaJ9Snh7Hv30ep3gXch7jz7Q+Q6jdTQ/TfDOHFHJaHSr3Yxym5038MS21Wk25j0M/D3ZB0xqj7vUhJbVyqmbMMIok89Qr5Dy3FWvANWAr5iix7eqdxD/dOexCzKdV29UR+rFhE1OY8yYO4c8ajtlvoeMNLud+GCsvrQVbouynFseWQIxwyX2hGgAEstwRh4uUjdQEecw4hmIUBQqIcE4aUYikHGrWNaKqMN8IxCRj1BXqae1GWhtHbZHQEKLrNK8aW7rOSIwRIQSYK1xAZzCqbKgaGtRyQHBgQBRtNFGAOtuZjhXvvLAcKeoFxoUZAxgfjnvY7u25DtVvr7M/5xeCJ7/gJLp4a3XCXO3uaZ4reRsefz/0OaBxuDi/ufV3/mqrt5vrq/P/vnz18J61mLVu/am3XwBQSwMEFAACAAgAPbqsSCTg/xfEDAAAYxkAABcAAAB1bml2ZXJzYWwvdW5pdmVyc2FsLnBuZ+1XaVxT55o/isVOLSBqCrI7ttJFxKgBFJO4AOIom4QisouWyy7IIQYI0UtbBEXa3lvwgiESLAHCTkMwAUJF4NYYUFnCYqSCISSHJGAgIWSbg/bOb2a+zefhw/md8/zf9z3P+n/Oc/L9fU+ZfGT1EQAAJqe9Pc4BgBECADbe/NAYRox/4u+Gbxuunjt1AmgYsBHDwqbY4z7HAaC5aIs2+gNY/rcr3iFXAcC0Z+3a0J9SfQkALFdOexzHXYuQCs7QLwnH+1/rz+YA2GNVJ4ynP3Xbnr8b8bEH7vElhy83eVSctvmi4HNfj022f9n/1/s3HbYN52/e+mLgqGeNq0pJnKAFT4EThvAJ9uqFKwHshPqgoISRaCynNojtXFclLkvpCiEqx2Ppfhj1m8eb7bNhc648NK+1qLWeFafhshd7LaRPYOzMiFnMkfyCMyX7GFs2AkBdoG3qNsQUyUBkw4vdLiPbLSR3q5P3/PmMWZ2rzPiXwNoJb2Fvg0NyzAMHP5oHbAAADw/Y8a3m6+A6uA6ug+vgOrgOroPr4Dq4Dv4/BPdla6TMrwDg+tD/8UfhDS5gcZkf2RiRoxaOzBRhuzLnKvK+xk8RVShacrCgi0UGs9hSAIjqJDzlFzIHbrF0wu8sIsYSws5zR4/E6GQtgzCUZ2Mht0VEwu+QvMqSJ6XMM2qTUwSy5CwAaJ+gUXIyeV2Ee9Wp0UmhTF7rhdmOQgI+QCXeN8lp7KycFtMoySl/MBqS8Ux0jYhC0nu4poj9SKtDkr/5YR5KtCS9gkLn6KQpjvrFIlIYitJDMOhUznJNcARBWEBQ6M5xeYpvQEqhsGtVQv9qtlCB74zko70Gpo+0OalKONrLMxlVs3j2wHTJ3/12bzClvbqN7rtvqderOMxJNP0yCyw6LmDG6r7XvApIjbhVv2ZHvtU9wZUeE0cjRrL+RT3zVeYIAfEpmGMSxZXnqNh/GxKm2XhJNQX5EyL8y9R+YVP1DU278xM5yaBhHD8PjcTVh3ILCcvt1TcyedbYQSiD1f/PkLD+KmF8KPQWag5TiJYHnlRgX9dxlXGfdo9Xu8bbEd78qFxW3k2fxECjh/eA9hRhWVrWKU985cCt5CxfunE0qp0+ZPUA5D6NPzZhsiIhiwkOwSUMrvBHug5j9gwKX/0of5VweKHhep2mNqdhq41q/OZPzWFouz7HYJQ3BRvUvthnPbl/5yjayzfLlmEyI/LhjrgU9SsqqNP8lW8V/hSvjWEpku1/yEDl2HsrXMBI/GSOFXX6733R/872OmbyH6Ibr49galaWh4ktHfL4hXAad4xO6ad9iFqwz121uld0+cm1o8PXieqak7qsISJbhkybgKopUCor6aG5hYIQK13TtPW9pvMaGUppCU5i1zQtsxV1XZG7vjwRc53PKxtx/03h3ku2+ucdfM/hDlmXdUCzTRR/kHuDsJNrNnOALWSaTMAJfgGNgQ+TmM7P0fZmFexkICMw75GNQvV5MYu4H36pF2iJY+o02xAVyG5ollecywox+TSh6/4KCKoEKTsRAqFFQDNbxtowxkOSkA+HpLkhzIHmWmzZpDSXeLPgmeUfoOL7Iw8uCw4gdoB7s/B70XlBeft5u1xJNOqAfZ7bz2p3ROuFHBsMrk9lK+lIDempkuMSM28/4DdDadSNf6wuj4amMBrp/XWTZq3J5BiljC1v00QHc0Jwe2nhos9Y0tPSbQjEx5AeF2uC67e4lCeMKuqp1oXlQqlTw0TkowpjKcjBLRUuWP8YQItZQDcGlhw0G01wwDa22owNtsGJvGq73P5S1BaWELAooTe2iVIyfeYarK/zTHUWqw1Bgq67IGTTuuT8RUGBv8mzvqgksrDCscdtPi5uUpiaER/Jf+152ePx3WAjNbIRY2spGowctvsNWVwmZ5sDYA452aqJr3tFjoTrBfzHblzGQ6eyR3tG0Pb8GgtGEVZ/TXqVJFD/Agfe5Yw+O7Fzw69Lw4F+4eWRnNBZgnPn0gtJvmP5efTqXGWoM+2oZr61xLkyp5z/BRiCavQtUbSJlb11obFlLCdGoYIw4zKaMcxJcJdMkUsjNY055aqYGm69AlK96Rh4Eafs/SGbcwIHbOaj7d2XT6zwXKe0hoMGCf879a9D4a4ANNK8JIDEDaM+MVHhjRBUZYZZiYKEw2VnUSRt8vkc6lu1iEK5hzWe18wp+9e0InlGGqu5QVGh6wCrZjb4yghu8mgbc2NlVTPWxQckMp7GkZUaBHWjW7tM7ZZYWszl0chwqcwRV17nSRPEmHgrI8E5JJLiSr1oN/c1EMZKF7/RmhuheCWtSwPu8nt7D5I+8odGcdFIZzY9mfKUBbbtDEyacksJx91Wk5t9k/Df9d6svXy0UMeOmyJ7oV1YxJb8asC0IQtjWlaF5LhL0/kmx+R79ROBPtwN0pWl+zkyKrUD5rCjqOhGhk+Zcd+MQHPYwas7Pc9TSp10hCssaTYuURFHpd7WuRVHynrSqqur+72Yfi7miO7fwMH+6KFDs/j3XoCNlZraGmMOqt1p9ycS8nIp1iwzwT+smHubK64iOKAxAsupfstcmXBXAFui/H0tYKVw62obUY44boGoFw879UR9i/NRONq3nvT0FCt/30O9mAs3vym6IyX77ZsNSLoiPoJpeoXxLnh9Wtm7LHXKwPRIqGrxsxnknO1x/0CTNkizA1VV6kwbaPxtMVG/4+Jjb/IoCzXy+niMvotFPACNjldVsQQx7AR3vmdvB/mXtoSuOnUTrRQ7aO3Ra/iTRWLc/uHc5SKSdkbSSNJBkuZ+O/ajXDNMO0vaNulbbG7RFK7KtnHxicnBT4hhdrwK0crHUTwK7vYNxX7jzpntecjuCNP7CRMu+8s53UdNiRf03z0gpmsujda3+vjEuPepjkmmUIXEg3p0I7/GoSZu07iW+FP0/FTrnYLMRHjf9oDmBYpBGwuKyPjyb0+i/fkPry1O/36AkVg/FP7JQuv/rKBO/Sr0roImDt0P9/LcmefkZFgd2mc0o95eBOZtkta+z2W81SSS9MJ/CBMQQHk2jOMOIFGmOitTBGJ5bO5dvCsw+e2i8qyJH+aGWxi++JDuQZYoJrYjF1VFeLWiclurn+7MNZpqMln0UheTv7CrLfP2jRwynkCBeVgn56zsEwFDb4fuEEFNzDtPFUkNzdN3iwOQKTP+z/01NKVnDSWB3CxAXJpp4e6iUu22C/RjXrizEqy+tqe0+HUTz4n5siVzsdciWN6pshM9vTqIxqfdtYZGtoSpssdPqbLDaBEO/e7uAi0oKoFdPy+HGjmYZQvyGZNvXE1kEN7bqVW7xQfl3aA4lTg8CD2FRhyyYJK+pI1Ii+Be7AKyizWVprm1in7axyhSYs85p0DNg5wIO9mhfbS+8pmOZtJQt5Wk2b8oP5mUuPvLPcsfzK+a9h6wkgwQFTxXv+FBrtrs6EK3pEsjS9hcH6Zh3TgULCl31syVF5UN37rQ6Z2hcOncsxaob2IXDUH3Tr3vmGx4/GEKLNgrPOo081nS4LxyMgVLKEk3/b72sdDh14GykhpYY5d6ll48kz1n/DysJqtrvjILY3cCLwASVW+5zsz/1vWXhvyYcNenXkyD6pkR5lt+sf62WJjmKkgPZNvwu5K38n5mibgYlmhm15ohye8GAcbyeVATNVp/tU7SiCYrm2jHcWc9epdrrD2u/iJTtxTJ1Nc+FIBGTWXOHO2B1Zxewp8fr1VY2SSxySwAKTYl1cr9926u4MqD3LTibOhPM2f4K58F8Z/DbGTTYyRs/ljMcJKhLlRk2Ql/raRK+Rk4v349GZHDOVIGf5/ZMUgk1K5SM3Rx44T7T9TPTagPz63l1pY2jnYcPJe593MAq0FFtDZ+IGgbZIF3eCF62Uv3Lweg/ovsjlvqNT5eAhi3v0/SL+Rh68oJs//I6H7CkEqZU13xAO9nGQtqUML+nCQ9iCgJf2eW5ozBUJAg2GeIWQrRFs3wW4b0pB3QvC1CxIjAOzVjDerBUIOrNMQpFEov+UBLvcM/+ti5hvW01e2THdcjbTSqrzJ2WtgpHF3yrh1Mlle7FZm1EDNexlKIGW8FBRo5h1N48/V07y1H7nvWAIAoqDP66u3oZqh94XxPbZt4a0qf1BYh9Je72T2Ke9Vb510tDx6OtgdZHxfk2eesvGn6odTxc+B6DFjel80ew4dd60wxYHwRCP4tfiRJ94ZzvRGLcn/f/wAgLOV/zd8/boFH63B3I3iiLpPkb8FqF066b/+XoFsK/C+BbvDB1MMHlEG2AUOnccNLUwY9M3wrvFqzGn22pJJaZU/Spi7rVFPMr+CRHueMc9UeqP/asNk8bFOh9WHvr+GzwGlPX4+GE1F//U9QSwMEFAACAAgAPbqsSHBr3rpLAAAAagAAABsAAAB1bml2ZXJzYWwvdW5pdmVyc2FsLnBuZy54bWyzsa/IzVEoSy0qzszPs1Uy1DNQsrfj5bIpKEoty0wtV6gAigEFIUBJoRLINUJwyzNTSjJslczNTBFiGamZ6Rkltkqm5iZwQX2gkQBQSwECAAAUAAIACAA8uqxIFQ6tKGQEAAAHEQAAHQAAAAAAAAABAAAAAAAAAAAAdW5pdmVyc2FsL2NvbW1vbl9tZXNzYWdlcy5sbmdQSwECAAAUAAIACAA8uqxICH4LIykDAACGDAAAJwAAAAAAAAABAAAAAACfBAAAdW5pdmVyc2FsL2ZsYXNoX3B1Ymxpc2hpbmdfc2V0dGluZ3MueG1sUEsBAgAAFAACAAgAPLqsSLX8CWS6AgAAVQoAACEAAAAAAAAAAQAAAAAADQgAAHVuaXZlcnNhbC9mbGFzaF9za2luX3NldHRpbmdzLnhtbFBLAQIAABQAAgAIADy6rEgqlg9n/gIAAJcLAAAmAAAAAAAAAAEAAAAAAAYLAAB1bml2ZXJzYWwvaHRtbF9wdWJsaXNoaW5nX3NldHRpbmdzLnhtbFBLAQIAABQAAgAIADy6rEhocVKRmgEAAB8GAAAfAAAAAAAAAAEAAAAAAEgOAAB1bml2ZXJzYWwvaHRtbF9za2luX3NldHRpbmdzLmpzUEsBAgAAFAACAAgAPLqsSD08L9HBAAAA5QEAABoAAAAAAAAAAQAAAAAAHxAAAHVuaXZlcnNhbC9pMThuX3ByZXNldHMueG1sUEsBAgAAFAACAAgAPLqsSJr5lmRrAAAAawAAABwAAAAAAAAAAQAAAAAAGBEAAHVuaXZlcnNhbC9sb2NhbF9zZXR0aW5ncy54bWxQSwECAAAUAAIACABElFdHI7RO+/sCAACwCAAAFAAAAAAAAAABAAAAAAC9EQAAdW5pdmVyc2FsL3BsYXllci54bWxQSwECAAAUAAIACAA8uqxIsIcj9GwBAAD3AgAAKQAAAAAAAAABAAAAAADqFAAAdW5pdmVyc2FsL3NraW5fY3VzdG9taXphdGlvbl9zZXR0aW5ncy54bWxQSwECAAAUAAIACAA9uqxIJOD/F8QMAABjGQAAFwAAAAAAAAAAAAAAAACdFgAAdW5pdmVyc2FsL3VuaXZlcnNhbC5wbmdQSwECAAAUAAIACAA9uqxIcGveuksAAABqAAAAGwAAAAAAAAABAAAAAACWIwAAdW5pdmVyc2FsL3VuaXZlcnNhbC5wbmcueG1sUEsFBgAAAAALAAsASQMAABok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3513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3353</Words>
  <Application>Microsoft Office PowerPoint</Application>
  <PresentationFormat>自定义</PresentationFormat>
  <Paragraphs>447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7" baseType="lpstr">
      <vt:lpstr>Aharoni</vt:lpstr>
      <vt:lpstr>Bebas Neue</vt:lpstr>
      <vt:lpstr>Gill Sans</vt:lpstr>
      <vt:lpstr>Impact MT Std</vt:lpstr>
      <vt:lpstr>Iskoola Pota</vt:lpstr>
      <vt:lpstr>Lato Light</vt:lpstr>
      <vt:lpstr>LiHei Pro</vt:lpstr>
      <vt:lpstr>Signika</vt:lpstr>
      <vt:lpstr>方正兰亭黑_GBK</vt:lpstr>
      <vt:lpstr>方正兰亭黑简体</vt:lpstr>
      <vt:lpstr>时尚中黑简体</vt:lpstr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/>
  <cp:lastModifiedBy>faith123</cp:lastModifiedBy>
  <cp:revision>49</cp:revision>
  <dcterms:created xsi:type="dcterms:W3CDTF">2016-02-20T13:18:28Z</dcterms:created>
  <dcterms:modified xsi:type="dcterms:W3CDTF">2019-02-16T05:40:12Z</dcterms:modified>
</cp:coreProperties>
</file>