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560" r:id="rId2"/>
    <p:sldId id="3561" r:id="rId3"/>
    <p:sldId id="3562" r:id="rId4"/>
    <p:sldId id="3577" r:id="rId5"/>
    <p:sldId id="3581" r:id="rId6"/>
    <p:sldId id="3570" r:id="rId7"/>
    <p:sldId id="3571" r:id="rId8"/>
    <p:sldId id="3563" r:id="rId9"/>
    <p:sldId id="3567" r:id="rId10"/>
    <p:sldId id="3568" r:id="rId11"/>
    <p:sldId id="3569" r:id="rId12"/>
    <p:sldId id="3575" r:id="rId13"/>
    <p:sldId id="3564" r:id="rId14"/>
    <p:sldId id="3574" r:id="rId15"/>
    <p:sldId id="3573" r:id="rId16"/>
    <p:sldId id="3576" r:id="rId17"/>
    <p:sldId id="3579" r:id="rId18"/>
    <p:sldId id="3580" r:id="rId19"/>
    <p:sldId id="3565" r:id="rId20"/>
    <p:sldId id="3566" r:id="rId21"/>
    <p:sldId id="3578" r:id="rId22"/>
    <p:sldId id="3572" r:id="rId23"/>
    <p:sldId id="3582" r:id="rId24"/>
    <p:sldId id="3558"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C1C1C"/>
    <a:srgbClr val="B9CCA4"/>
    <a:srgbClr val="0075BF"/>
    <a:srgbClr val="034EA2"/>
    <a:srgbClr val="0087CD"/>
    <a:srgbClr val="C68F06"/>
    <a:srgbClr val="DB2C03"/>
    <a:srgbClr val="EBAC07"/>
    <a:srgbClr val="0084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85" autoAdjust="0"/>
    <p:restoredTop sz="95097" autoAdjust="0"/>
  </p:normalViewPr>
  <p:slideViewPr>
    <p:cSldViewPr>
      <p:cViewPr varScale="1">
        <p:scale>
          <a:sx n="74" d="100"/>
          <a:sy n="74" d="100"/>
        </p:scale>
        <p:origin x="78" y="504"/>
      </p:cViewPr>
      <p:guideLst>
        <p:guide orient="horz" pos="1620"/>
        <p:guide pos="2880"/>
      </p:guideLst>
    </p:cSldViewPr>
  </p:slideViewPr>
  <p:outlineViewPr>
    <p:cViewPr>
      <p:scale>
        <a:sx n="33" d="100"/>
        <a:sy n="33" d="100"/>
      </p:scale>
      <p:origin x="0" y="-1416"/>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3" d="100"/>
          <a:sy n="63" d="100"/>
        </p:scale>
        <p:origin x="32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A22-4412-AA40-7152B40D508C}"/>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EA22-4412-AA40-7152B40D508C}"/>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EA22-4412-AA40-7152B40D508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4660-4B2D-B257-C12FA63A48CD}"/>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4660-4B2D-B257-C12FA63A48CD}"/>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4-4660-4B2D-B257-C12FA63A48CD}"/>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2018/2/26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398236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968449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353755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678532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val="3142952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995445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p:nvPr>
        </p:nvSpPr>
        <p:spPr bwMode="auto">
          <a:xfrm>
            <a:off x="381000" y="685800"/>
            <a:ext cx="6096000" cy="3429000"/>
          </a:xfrm>
          <a:noFill/>
          <a:ln>
            <a:solidFill>
              <a:srgbClr val="000000"/>
            </a:solidFill>
            <a:miter lim="800000"/>
          </a:ln>
        </p:spPr>
      </p:sp>
      <p:sp>
        <p:nvSpPr>
          <p:cNvPr id="68610"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68611"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A741AE1C-14D6-4ADE-9023-2C1C5C8BB08E}" type="slidenum">
              <a:rPr lang="zh-CN" altLang="en-US"/>
              <a:pPr fontAlgn="base">
                <a:spcBef>
                  <a:spcPct val="0"/>
                </a:spcBef>
                <a:spcAft>
                  <a:spcPct val="0"/>
                </a:spcAft>
              </a:pPr>
              <a:t>9</a:t>
            </a:fld>
            <a:endParaRPr lang="en-US" altLang="zh-CN"/>
          </a:p>
        </p:txBody>
      </p:sp>
    </p:spTree>
    <p:extLst>
      <p:ext uri="{BB962C8B-B14F-4D97-AF65-F5344CB8AC3E}">
        <p14:creationId xmlns:p14="http://schemas.microsoft.com/office/powerpoint/2010/main" val="1903221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10</a:t>
            </a:fld>
            <a:endParaRPr lang="zh-CN" altLang="en-US"/>
          </a:p>
        </p:txBody>
      </p:sp>
    </p:spTree>
    <p:extLst>
      <p:ext uri="{BB962C8B-B14F-4D97-AF65-F5344CB8AC3E}">
        <p14:creationId xmlns:p14="http://schemas.microsoft.com/office/powerpoint/2010/main" val="2793864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F6D2D-6E8E-42C0-88C9-891D8B84375D}" type="slidenum">
              <a:rPr lang="zh-CN" altLang="en-US" smtClean="0"/>
              <a:pPr/>
              <a:t>11</a:t>
            </a:fld>
            <a:endParaRPr lang="zh-CN" altLang="en-US"/>
          </a:p>
        </p:txBody>
      </p:sp>
    </p:spTree>
    <p:extLst>
      <p:ext uri="{BB962C8B-B14F-4D97-AF65-F5344CB8AC3E}">
        <p14:creationId xmlns:p14="http://schemas.microsoft.com/office/powerpoint/2010/main" val="109153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12</a:t>
            </a:fld>
            <a:endParaRPr lang="en-US"/>
          </a:p>
        </p:txBody>
      </p:sp>
    </p:spTree>
    <p:extLst>
      <p:ext uri="{BB962C8B-B14F-4D97-AF65-F5344CB8AC3E}">
        <p14:creationId xmlns:p14="http://schemas.microsoft.com/office/powerpoint/2010/main" val="2073969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709703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5843" name="备注占位符 2"/>
          <p:cNvSpPr>
            <a:spLocks noGrp="1" noChangeArrowheads="1"/>
          </p:cNvSpPr>
          <p:nvPr>
            <p:ph type="body" idx="4294967295"/>
          </p:nvPr>
        </p:nvSpPr>
        <p:spPr/>
        <p:txBody>
          <a:bodyPr/>
          <a:lstStyle/>
          <a:p>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12F663-DB0F-4E3C-9FC8-1AC94C39FE5A}" type="slidenum">
              <a:rPr altLang="en-US"/>
              <a:pPr/>
              <a:t>14</a:t>
            </a:fld>
            <a:endParaRPr lang="zh-CN" altLang="en-US"/>
          </a:p>
        </p:txBody>
      </p:sp>
    </p:spTree>
    <p:extLst>
      <p:ext uri="{BB962C8B-B14F-4D97-AF65-F5344CB8AC3E}">
        <p14:creationId xmlns:p14="http://schemas.microsoft.com/office/powerpoint/2010/main" val="1791652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3795" name="备注占位符 2"/>
          <p:cNvSpPr>
            <a:spLocks noGrp="1" noChangeArrowheads="1"/>
          </p:cNvSpPr>
          <p:nvPr>
            <p:ph type="body" idx="4294967295"/>
          </p:nvPr>
        </p:nvSpPr>
        <p:spPr/>
        <p:txBody>
          <a:bodyPr/>
          <a:lstStyle/>
          <a:p>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2B898C-C619-43F1-BB3A-D7D7FE7EC80F}" type="slidenum">
              <a:rPr altLang="en-US"/>
              <a:pPr/>
              <a:t>15</a:t>
            </a:fld>
            <a:endParaRPr lang="zh-CN" altLang="en-US"/>
          </a:p>
        </p:txBody>
      </p:sp>
    </p:spTree>
    <p:extLst>
      <p:ext uri="{BB962C8B-B14F-4D97-AF65-F5344CB8AC3E}">
        <p14:creationId xmlns:p14="http://schemas.microsoft.com/office/powerpoint/2010/main" val="288405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564950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val="2667350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val="4244905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552123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pPr/>
              <a:t>20</a:t>
            </a:fld>
            <a:endParaRPr lang="zh-CN" altLang="en-US"/>
          </a:p>
        </p:txBody>
      </p:sp>
    </p:spTree>
    <p:extLst>
      <p:ext uri="{BB962C8B-B14F-4D97-AF65-F5344CB8AC3E}">
        <p14:creationId xmlns:p14="http://schemas.microsoft.com/office/powerpoint/2010/main" val="2177235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val="3810153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val="3755739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668702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2018/2/26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1" name="文本框 10">
            <a:extLst>
              <a:ext uri="{FF2B5EF4-FFF2-40B4-BE49-F238E27FC236}">
                <a16:creationId xmlns:a16="http://schemas.microsoft.com/office/drawing/2014/main" id="{CB2D64B0-89A6-4101-ADF9-860E82A66EB3}"/>
              </a:ext>
            </a:extLst>
          </p:cNvPr>
          <p:cNvSpPr txBox="1"/>
          <p:nvPr userDrawn="1"/>
        </p:nvSpPr>
        <p:spPr>
          <a:xfrm>
            <a:off x="251520" y="207132"/>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90000"/>
                    <a:lumOff val="10000"/>
                  </a:schemeClr>
                </a:solidFill>
                <a:effectLst/>
              </a:rPr>
              <a:t>MORE THAN TEMPLATE</a:t>
            </a:r>
          </a:p>
          <a:p>
            <a:pPr algn="l"/>
            <a:r>
              <a:rPr lang="zh-CN" altLang="en-US" sz="1200" dirty="0">
                <a:solidFill>
                  <a:schemeClr val="tx1">
                    <a:lumMod val="90000"/>
                    <a:lumOff val="10000"/>
                  </a:schemeClr>
                </a:solidFill>
                <a:effectLst/>
              </a:rPr>
              <a:t>点击此处添加副标题</a:t>
            </a:r>
          </a:p>
        </p:txBody>
      </p:sp>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9298" y="78582"/>
            <a:ext cx="5026819" cy="4985147"/>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7" name="Picture Placeholder 5"/>
          <p:cNvSpPr>
            <a:spLocks noGrp="1"/>
          </p:cNvSpPr>
          <p:nvPr>
            <p:ph type="pic" sz="quarter" idx="11" hasCustomPrompt="1"/>
          </p:nvPr>
        </p:nvSpPr>
        <p:spPr>
          <a:xfrm>
            <a:off x="5163702" y="78581"/>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8" name="Picture Placeholder 5"/>
          <p:cNvSpPr>
            <a:spLocks noGrp="1"/>
          </p:cNvSpPr>
          <p:nvPr>
            <p:ph type="pic" sz="quarter" idx="12" hasCustomPrompt="1"/>
          </p:nvPr>
        </p:nvSpPr>
        <p:spPr>
          <a:xfrm>
            <a:off x="7131786" y="2595274"/>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Tree>
    <p:extLst>
      <p:ext uri="{BB962C8B-B14F-4D97-AF65-F5344CB8AC3E}">
        <p14:creationId xmlns:p14="http://schemas.microsoft.com/office/powerpoint/2010/main" val="484791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475545"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
        <p:nvSpPr>
          <p:cNvPr id="12" name="Picture Placeholder 2"/>
          <p:cNvSpPr>
            <a:spLocks noGrp="1"/>
          </p:cNvSpPr>
          <p:nvPr>
            <p:ph type="pic" sz="quarter" idx="14"/>
          </p:nvPr>
        </p:nvSpPr>
        <p:spPr>
          <a:xfrm>
            <a:off x="3240652"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
        <p:nvSpPr>
          <p:cNvPr id="13" name="Picture Placeholder 2"/>
          <p:cNvSpPr>
            <a:spLocks noGrp="1"/>
          </p:cNvSpPr>
          <p:nvPr>
            <p:ph type="pic" sz="quarter" idx="15"/>
          </p:nvPr>
        </p:nvSpPr>
        <p:spPr>
          <a:xfrm>
            <a:off x="6005760" y="881870"/>
            <a:ext cx="2650411" cy="2816467"/>
          </a:xfrm>
          <a:prstGeom prst="rect">
            <a:avLst/>
          </a:prstGeom>
        </p:spPr>
        <p:txBody>
          <a:bodyPr rtlCol="0">
            <a:normAutofit/>
          </a:bodyPr>
          <a:lstStyle>
            <a:lvl1pPr marL="0" indent="0">
              <a:buNone/>
              <a:defRPr sz="750">
                <a:latin typeface="Calibri Light"/>
                <a:cs typeface="Calibri Light"/>
              </a:defRPr>
            </a:lvl1pPr>
          </a:lstStyle>
          <a:p>
            <a:pPr lvl="0"/>
            <a:endParaRPr lang="en-US" noProof="0" dirty="0"/>
          </a:p>
        </p:txBody>
      </p:sp>
    </p:spTree>
    <p:extLst>
      <p:ext uri="{BB962C8B-B14F-4D97-AF65-F5344CB8AC3E}">
        <p14:creationId xmlns:p14="http://schemas.microsoft.com/office/powerpoint/2010/main" val="3973484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752601" y="361950"/>
            <a:ext cx="5638800" cy="353524"/>
          </a:xfrm>
          <a:prstGeom prst="rect">
            <a:avLst/>
          </a:prstGeom>
        </p:spPr>
        <p:txBody>
          <a:bodyPr wrap="none" lIns="0" tIns="0" rIns="0" bIns="0" anchor="ctr">
            <a:noAutofit/>
          </a:bodyPr>
          <a:lstStyle>
            <a:lvl1pPr algn="ctr">
              <a:defRPr sz="2400" b="1" baseline="0">
                <a:solidFill>
                  <a:schemeClr val="tx1">
                    <a:lumMod val="50000"/>
                    <a:lumOff val="50000"/>
                  </a:schemeClr>
                </a:solidFill>
              </a:defRPr>
            </a:lvl1pPr>
          </a:lstStyle>
          <a:p>
            <a:r>
              <a:rPr lang="en-US" dirty="0"/>
              <a:t>Click To Edit Master Title Style</a:t>
            </a:r>
          </a:p>
        </p:txBody>
      </p:sp>
      <p:sp>
        <p:nvSpPr>
          <p:cNvPr id="10" name="Text Placeholder 3"/>
          <p:cNvSpPr>
            <a:spLocks noGrp="1"/>
          </p:cNvSpPr>
          <p:nvPr>
            <p:ph type="body" sz="half" idx="2" hasCustomPrompt="1"/>
          </p:nvPr>
        </p:nvSpPr>
        <p:spPr>
          <a:xfrm>
            <a:off x="2514600" y="713941"/>
            <a:ext cx="4114800" cy="200746"/>
          </a:xfrm>
          <a:prstGeom prst="rect">
            <a:avLst/>
          </a:prstGeom>
        </p:spPr>
        <p:txBody>
          <a:bodyPr wrap="none" lIns="0" tIns="0" rIns="0" bIns="0" anchor="ctr">
            <a:noAutofit/>
          </a:bodyPr>
          <a:lstStyle>
            <a:lvl1pPr marL="0" indent="0" algn="ctr">
              <a:buNone/>
              <a:defRPr sz="1200" b="1" baseline="0">
                <a:solidFill>
                  <a:schemeClr val="bg1">
                    <a:lumMod val="75000"/>
                  </a:schemeClr>
                </a:solidFill>
              </a:defRPr>
            </a:lvl1pPr>
            <a:lvl2pPr marL="457177" indent="0">
              <a:buNone/>
              <a:defRPr sz="1200"/>
            </a:lvl2pPr>
            <a:lvl3pPr marL="914353" indent="0">
              <a:buNone/>
              <a:defRPr sz="1000"/>
            </a:lvl3pPr>
            <a:lvl4pPr marL="1371530" indent="0">
              <a:buNone/>
              <a:defRPr sz="900"/>
            </a:lvl4pPr>
            <a:lvl5pPr marL="1828707"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dirty="0"/>
              <a:t>Subtext Goes Here</a:t>
            </a:r>
          </a:p>
        </p:txBody>
      </p:sp>
    </p:spTree>
    <p:extLst>
      <p:ext uri="{BB962C8B-B14F-4D97-AF65-F5344CB8AC3E}">
        <p14:creationId xmlns:p14="http://schemas.microsoft.com/office/powerpoint/2010/main" val="232154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仅标题">
    <p:bg>
      <p:bgPr>
        <a:solidFill>
          <a:schemeClr val="tx2">
            <a:lumMod val="7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43761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3" name="矩形 2"/>
          <p:cNvSpPr/>
          <p:nvPr userDrawn="1"/>
        </p:nvSpPr>
        <p:spPr>
          <a:xfrm>
            <a:off x="0" y="-9031"/>
            <a:ext cx="9144000" cy="5152531"/>
          </a:xfrm>
          <a:prstGeom prst="rect">
            <a:avLst/>
          </a:prstGeom>
          <a:solidFill>
            <a:srgbClr val="231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312699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4572000" y="1043151"/>
            <a:ext cx="2710543" cy="3576940"/>
          </a:xfrm>
          <a:prstGeom prst="rect">
            <a:avLst/>
          </a:prstGeom>
          <a:solidFill>
            <a:schemeClr val="bg1">
              <a:lumMod val="65000"/>
            </a:schemeClr>
          </a:solidFill>
        </p:spPr>
        <p:txBody>
          <a:bodyPr/>
          <a:lstStyle>
            <a:lvl1pPr marL="0" indent="0">
              <a:buNone/>
              <a:defRPr sz="750">
                <a:solidFill>
                  <a:schemeClr val="bg1"/>
                </a:solidFill>
              </a:defRPr>
            </a:lvl1pPr>
          </a:lstStyle>
          <a:p>
            <a:endParaRPr lang="en-US"/>
          </a:p>
        </p:txBody>
      </p:sp>
    </p:spTree>
    <p:extLst>
      <p:ext uri="{BB962C8B-B14F-4D97-AF65-F5344CB8AC3E}">
        <p14:creationId xmlns:p14="http://schemas.microsoft.com/office/powerpoint/2010/main" val="1688791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373983" y="685800"/>
            <a:ext cx="3198019" cy="1885950"/>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4572000" y="2571750"/>
            <a:ext cx="3198019" cy="1885950"/>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833553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with content Clear">
    <p:spTree>
      <p:nvGrpSpPr>
        <p:cNvPr id="1" name=""/>
        <p:cNvGrpSpPr/>
        <p:nvPr/>
      </p:nvGrpSpPr>
      <p:grpSpPr>
        <a:xfrm>
          <a:off x="0" y="0"/>
          <a:ext cx="0" cy="0"/>
          <a:chOff x="0" y="0"/>
          <a:chExt cx="0" cy="0"/>
        </a:xfrm>
      </p:grpSpPr>
      <p:sp>
        <p:nvSpPr>
          <p:cNvPr id="4" name="Text Placeholder 7"/>
          <p:cNvSpPr>
            <a:spLocks noGrp="1"/>
          </p:cNvSpPr>
          <p:nvPr>
            <p:ph type="body" sz="quarter" idx="40" hasCustomPrompt="1"/>
          </p:nvPr>
        </p:nvSpPr>
        <p:spPr>
          <a:xfrm>
            <a:off x="452439" y="1100821"/>
            <a:ext cx="2948682" cy="323835"/>
          </a:xfrm>
          <a:prstGeom prst="rect">
            <a:avLst/>
          </a:prstGeom>
        </p:spPr>
        <p:txBody>
          <a:bodyPr vert="horz" lIns="0" tIns="40504" rIns="0" bIns="40504" anchor="ctr"/>
          <a:lstStyle>
            <a:lvl1pPr marL="0" indent="0" algn="l">
              <a:lnSpc>
                <a:spcPct val="100000"/>
              </a:lnSpc>
              <a:spcBef>
                <a:spcPts val="0"/>
              </a:spcBef>
              <a:buNone/>
              <a:defRPr sz="1440" b="1">
                <a:solidFill>
                  <a:schemeClr val="bg1"/>
                </a:solidFill>
                <a:latin typeface="Lato Light"/>
                <a:cs typeface="Lato Light"/>
              </a:defRPr>
            </a:lvl1pPr>
          </a:lstStyle>
          <a:p>
            <a:pPr lvl="0"/>
            <a:r>
              <a:rPr lang="es-ES_tradnl" dirty="0" err="1"/>
              <a:t>Title</a:t>
            </a:r>
            <a:r>
              <a:rPr lang="es-ES_tradnl" dirty="0"/>
              <a:t> </a:t>
            </a:r>
            <a:r>
              <a:rPr lang="es-ES_tradnl" dirty="0" err="1"/>
              <a:t>example</a:t>
            </a:r>
            <a:r>
              <a:rPr lang="es-ES_tradnl" dirty="0"/>
              <a:t> </a:t>
            </a:r>
            <a:r>
              <a:rPr lang="es-ES_tradnl" dirty="0" err="1"/>
              <a:t>here</a:t>
            </a:r>
            <a:endParaRPr lang="es-ES_tradnl" dirty="0"/>
          </a:p>
        </p:txBody>
      </p:sp>
      <p:sp>
        <p:nvSpPr>
          <p:cNvPr id="5" name="Text Placeholder 7"/>
          <p:cNvSpPr>
            <a:spLocks noGrp="1"/>
          </p:cNvSpPr>
          <p:nvPr>
            <p:ph type="body" sz="quarter" idx="41" hasCustomPrompt="1"/>
          </p:nvPr>
        </p:nvSpPr>
        <p:spPr>
          <a:xfrm>
            <a:off x="452441" y="1462467"/>
            <a:ext cx="2948683"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r>
              <a:rPr lang="es-ES_tradnl" dirty="0"/>
              <a:t> </a:t>
            </a:r>
            <a:r>
              <a:rPr lang="es-ES_tradnl" dirty="0" err="1"/>
              <a:t>Here</a:t>
            </a:r>
            <a:endParaRPr lang="es-ES_tradnl" dirty="0"/>
          </a:p>
        </p:txBody>
      </p:sp>
      <p:sp>
        <p:nvSpPr>
          <p:cNvPr id="7" name="Text Placeholder 2"/>
          <p:cNvSpPr>
            <a:spLocks noGrp="1"/>
          </p:cNvSpPr>
          <p:nvPr>
            <p:ph type="body" sz="quarter" idx="42" hasCustomPrompt="1"/>
          </p:nvPr>
        </p:nvSpPr>
        <p:spPr>
          <a:xfrm>
            <a:off x="467787" y="1710698"/>
            <a:ext cx="2932641" cy="1614211"/>
          </a:xfrm>
          <a:prstGeom prst="rect">
            <a:avLst/>
          </a:prstGeom>
        </p:spPr>
        <p:txBody>
          <a:bodyPr vert="horz" lIns="0" tIns="0" rIns="0" bIns="0"/>
          <a:lstStyle>
            <a:lvl1pPr marL="0" marR="0" indent="0" algn="just" defTabSz="364521" rtl="0" eaLnBrk="1" fontAlgn="auto" latinLnBrk="0" hangingPunct="1">
              <a:lnSpc>
                <a:spcPct val="130000"/>
              </a:lnSpc>
              <a:spcBef>
                <a:spcPct val="20000"/>
              </a:spcBef>
              <a:spcAft>
                <a:spcPts val="0"/>
              </a:spcAft>
              <a:buClrTx/>
              <a:buSzTx/>
              <a:buFont typeface="Arial"/>
              <a:buNone/>
              <a:tabLst/>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a:t>
            </a:r>
            <a:r>
              <a:rPr lang="en-US" dirty="0"/>
              <a:t>. </a:t>
            </a:r>
          </a:p>
          <a:p>
            <a:pPr lvl="0"/>
            <a:r>
              <a:rPr lang="en-US" dirty="0" err="1"/>
              <a:t>Duis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fringillascipit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 </a:t>
            </a:r>
            <a:r>
              <a:rPr lang="en-US" dirty="0" err="1"/>
              <a:t>Duis</a:t>
            </a:r>
            <a:r>
              <a:rPr lang="en-US" dirty="0"/>
              <a:t> </a:t>
            </a:r>
            <a:r>
              <a:rPr lang="en-US" dirty="0" err="1"/>
              <a:t>quis</a:t>
            </a:r>
            <a:r>
              <a:rPr lang="en-US" dirty="0"/>
              <a:t> </a:t>
            </a:r>
            <a:r>
              <a:rPr lang="en-US" dirty="0" err="1"/>
              <a:t>viverra</a:t>
            </a:r>
            <a:r>
              <a:rPr lang="en-US" dirty="0"/>
              <a:t> </a:t>
            </a:r>
            <a:r>
              <a:rPr lang="en-US" dirty="0" err="1"/>
              <a:t>urna</a:t>
            </a:r>
            <a:r>
              <a:rPr lang="en-US" dirty="0"/>
              <a:t>, in </a:t>
            </a:r>
            <a:r>
              <a:rPr lang="en-US" dirty="0" err="1"/>
              <a:t>ultricies</a:t>
            </a:r>
            <a:r>
              <a:rPr lang="en-US" dirty="0"/>
              <a:t> diam. </a:t>
            </a:r>
          </a:p>
        </p:txBody>
      </p:sp>
      <p:sp>
        <p:nvSpPr>
          <p:cNvPr id="9" name="Text Placeholder 2"/>
          <p:cNvSpPr>
            <a:spLocks noGrp="1"/>
          </p:cNvSpPr>
          <p:nvPr>
            <p:ph type="body" sz="quarter" idx="64" hasCustomPrompt="1"/>
          </p:nvPr>
        </p:nvSpPr>
        <p:spPr>
          <a:xfrm>
            <a:off x="467786" y="4070930"/>
            <a:ext cx="2932641" cy="631045"/>
          </a:xfrm>
          <a:prstGeom prst="rect">
            <a:avLst/>
          </a:prstGeom>
        </p:spPr>
        <p:txBody>
          <a:bodyPr vert="horz" lIns="0" tIns="0" rIns="0" bIns="0"/>
          <a:lstStyle>
            <a:lvl1pPr marL="0" indent="0" algn="just">
              <a:lnSpc>
                <a:spcPct val="130000"/>
              </a:lnSpc>
              <a:buNone/>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0" name="Text Placeholder 7"/>
          <p:cNvSpPr>
            <a:spLocks noGrp="1"/>
          </p:cNvSpPr>
          <p:nvPr>
            <p:ph type="body" sz="quarter" idx="18" hasCustomPrompt="1"/>
          </p:nvPr>
        </p:nvSpPr>
        <p:spPr>
          <a:xfrm>
            <a:off x="467786" y="3577125"/>
            <a:ext cx="2932641" cy="259035"/>
          </a:xfrm>
          <a:prstGeom prst="rect">
            <a:avLst/>
          </a:prstGeom>
        </p:spPr>
        <p:txBody>
          <a:bodyPr vert="horz" lIns="0" tIns="40504" rIns="0" bIns="40504" anchor="ctr"/>
          <a:lstStyle>
            <a:lvl1pPr marL="0" indent="0" algn="l">
              <a:lnSpc>
                <a:spcPct val="100000"/>
              </a:lnSpc>
              <a:spcBef>
                <a:spcPts val="0"/>
              </a:spcBef>
              <a:buNone/>
              <a:defRPr sz="1800" b="1" baseline="0">
                <a:solidFill>
                  <a:schemeClr val="bg1"/>
                </a:solidFill>
                <a:latin typeface="Lato Light"/>
                <a:cs typeface="Lato Light"/>
              </a:defRPr>
            </a:lvl1pPr>
          </a:lstStyle>
          <a:p>
            <a:pPr lvl="0"/>
            <a:r>
              <a:rPr lang="es-ES_tradnl" dirty="0"/>
              <a:t>RESULT 1</a:t>
            </a:r>
          </a:p>
        </p:txBody>
      </p:sp>
      <p:sp>
        <p:nvSpPr>
          <p:cNvPr id="11" name="Text Placeholder 7"/>
          <p:cNvSpPr>
            <a:spLocks noGrp="1"/>
          </p:cNvSpPr>
          <p:nvPr>
            <p:ph type="body" sz="quarter" idx="65" hasCustomPrompt="1"/>
          </p:nvPr>
        </p:nvSpPr>
        <p:spPr>
          <a:xfrm>
            <a:off x="467786" y="3885817"/>
            <a:ext cx="2932641"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Tree>
    <p:extLst>
      <p:ext uri="{BB962C8B-B14F-4D97-AF65-F5344CB8AC3E}">
        <p14:creationId xmlns:p14="http://schemas.microsoft.com/office/powerpoint/2010/main" val="2856699139"/>
      </p:ext>
    </p:extLst>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400"/>
                                        <p:tgtEl>
                                          <p:spTgt spid="4">
                                            <p:txEl>
                                              <p:pRg st="0" end="0"/>
                                            </p:txEl>
                                          </p:spTgt>
                                        </p:tgtEl>
                                      </p:cBhvr>
                                    </p:animEffect>
                                    <p:anim calcmode="lin" valueType="num">
                                      <p:cBhvr>
                                        <p:cTn id="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anim calcmode="lin" valueType="num">
                                      <p:cBhvr>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400"/>
                                        <p:tgtEl>
                                          <p:spTgt spid="10">
                                            <p:txEl>
                                              <p:pRg st="0" end="0"/>
                                            </p:txEl>
                                          </p:spTgt>
                                        </p:tgtEl>
                                      </p:cBhvr>
                                    </p:animEffect>
                                    <p:anim calcmode="lin" valueType="num">
                                      <p:cBhvr>
                                        <p:cTn id="2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500"/>
                                        <p:tgtEl>
                                          <p:spTgt spid="11">
                                            <p:txEl>
                                              <p:pRg st="0" end="0"/>
                                            </p:txEl>
                                          </p:spTgt>
                                        </p:tgtEl>
                                      </p:cBhvr>
                                    </p:animEffect>
                                    <p:anim calcmode="lin" valueType="num">
                                      <p:cBhvr>
                                        <p:cTn id="3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0957" y="274636"/>
            <a:ext cx="2755681" cy="355983"/>
          </a:xfrm>
          <a:prstGeom prst="rect">
            <a:avLst/>
          </a:prstGeom>
        </p:spPr>
        <p:txBody>
          <a:bodyPr/>
          <a:lstStyle>
            <a:lvl1pPr>
              <a:defRPr sz="1600" b="0">
                <a:solidFill>
                  <a:srgbClr val="613620"/>
                </a:solidFill>
              </a:defRPr>
            </a:lvl1pPr>
          </a:lstStyle>
          <a:p>
            <a:r>
              <a:rPr lang="zh-CN" altLang="en-US"/>
              <a:t>单击此处编辑母版标题样式</a:t>
            </a:r>
          </a:p>
        </p:txBody>
      </p:sp>
      <p:grpSp>
        <p:nvGrpSpPr>
          <p:cNvPr id="3" name="组合 2"/>
          <p:cNvGrpSpPr/>
          <p:nvPr userDrawn="1"/>
        </p:nvGrpSpPr>
        <p:grpSpPr>
          <a:xfrm flipV="1">
            <a:off x="0" y="5056414"/>
            <a:ext cx="9144000" cy="87086"/>
            <a:chOff x="1239791" y="3373704"/>
            <a:chExt cx="5327375" cy="56535"/>
          </a:xfrm>
        </p:grpSpPr>
        <p:sp>
          <p:nvSpPr>
            <p:cNvPr id="4" name="矩形 3"/>
            <p:cNvSpPr/>
            <p:nvPr/>
          </p:nvSpPr>
          <p:spPr>
            <a:xfrm>
              <a:off x="1239791" y="3373704"/>
              <a:ext cx="1068443" cy="56535"/>
            </a:xfrm>
            <a:prstGeom prst="rect">
              <a:avLst/>
            </a:prstGeom>
            <a:solidFill>
              <a:srgbClr val="2E5660"/>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5" name="矩形 4"/>
            <p:cNvSpPr/>
            <p:nvPr/>
          </p:nvSpPr>
          <p:spPr>
            <a:xfrm>
              <a:off x="5498723" y="3373704"/>
              <a:ext cx="1068443" cy="56535"/>
            </a:xfrm>
            <a:prstGeom prst="rect">
              <a:avLst/>
            </a:prstGeom>
            <a:solidFill>
              <a:srgbClr val="CAA88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6" name="矩形 5"/>
            <p:cNvSpPr/>
            <p:nvPr/>
          </p:nvSpPr>
          <p:spPr>
            <a:xfrm>
              <a:off x="2305265" y="3373704"/>
              <a:ext cx="1068443" cy="56535"/>
            </a:xfrm>
            <a:prstGeom prst="rect">
              <a:avLst/>
            </a:prstGeom>
            <a:solidFill>
              <a:srgbClr val="613620"/>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7" name="矩形 6"/>
            <p:cNvSpPr/>
            <p:nvPr/>
          </p:nvSpPr>
          <p:spPr>
            <a:xfrm>
              <a:off x="4433247" y="3373704"/>
              <a:ext cx="1068443" cy="56535"/>
            </a:xfrm>
            <a:prstGeom prst="rect">
              <a:avLst/>
            </a:prstGeom>
            <a:solidFill>
              <a:srgbClr val="C51729"/>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8" name="矩形 7"/>
            <p:cNvSpPr/>
            <p:nvPr/>
          </p:nvSpPr>
          <p:spPr>
            <a:xfrm>
              <a:off x="3370741" y="3373704"/>
              <a:ext cx="1068443" cy="56535"/>
            </a:xfrm>
            <a:prstGeom prst="rect">
              <a:avLst/>
            </a:prstGeom>
            <a:solidFill>
              <a:srgbClr val="D8D8D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9" name="矩形 8"/>
          <p:cNvSpPr/>
          <p:nvPr userDrawn="1"/>
        </p:nvSpPr>
        <p:spPr>
          <a:xfrm>
            <a:off x="0" y="148513"/>
            <a:ext cx="441434" cy="608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29851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499206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870" y="274335"/>
            <a:ext cx="7886261" cy="993477"/>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28870" y="1369417"/>
            <a:ext cx="7886261" cy="3263797"/>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874" y="4767567"/>
            <a:ext cx="2057090" cy="273206"/>
          </a:xfrm>
          <a:prstGeom prst="rect">
            <a:avLst/>
          </a:prstGeom>
        </p:spPr>
        <p:txBody>
          <a:bodyPr/>
          <a:lstStyle/>
          <a:p>
            <a:fld id="{3BED4874-415F-4462-8CBD-90FA9588F106}" type="datetimeFigureOut">
              <a:rPr lang="zh-CN" altLang="en-US" smtClean="0"/>
              <a:t>2018/2/26</a:t>
            </a:fld>
            <a:endParaRPr lang="zh-CN" altLang="en-US"/>
          </a:p>
        </p:txBody>
      </p:sp>
      <p:sp>
        <p:nvSpPr>
          <p:cNvPr id="5" name="页脚占位符 4"/>
          <p:cNvSpPr>
            <a:spLocks noGrp="1"/>
          </p:cNvSpPr>
          <p:nvPr>
            <p:ph type="ftr" sz="quarter" idx="11"/>
          </p:nvPr>
        </p:nvSpPr>
        <p:spPr>
          <a:xfrm>
            <a:off x="3029184" y="4767567"/>
            <a:ext cx="3085634" cy="273206"/>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458046" y="4767567"/>
            <a:ext cx="2057090" cy="273206"/>
          </a:xfrm>
          <a:prstGeom prst="rect">
            <a:avLst/>
          </a:prstGeom>
        </p:spPr>
        <p:txBody>
          <a:bodyPr/>
          <a:lstStyle/>
          <a:p>
            <a:fld id="{8C92ADDF-ABC6-4EEC-846D-A1AE2D410679}" type="slidenum">
              <a:rPr lang="zh-CN" altLang="en-US" smtClean="0"/>
              <a:t>‹#›</a:t>
            </a:fld>
            <a:endParaRPr lang="zh-CN" altLang="en-US"/>
          </a:p>
        </p:txBody>
      </p:sp>
    </p:spTree>
    <p:extLst>
      <p:ext uri="{BB962C8B-B14F-4D97-AF65-F5344CB8AC3E}">
        <p14:creationId xmlns:p14="http://schemas.microsoft.com/office/powerpoint/2010/main" val="1975566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331263" y="1"/>
            <a:ext cx="2812737" cy="2989257"/>
          </a:xfrm>
          <a:custGeom>
            <a:avLst/>
            <a:gdLst>
              <a:gd name="connsiteX0" fmla="*/ 0 w 3750316"/>
              <a:gd name="connsiteY0" fmla="*/ 0 h 3985676"/>
              <a:gd name="connsiteX1" fmla="*/ 3750315 w 3750316"/>
              <a:gd name="connsiteY1" fmla="*/ 0 h 3985676"/>
              <a:gd name="connsiteX2" fmla="*/ 3750316 w 3750316"/>
              <a:gd name="connsiteY2" fmla="*/ 2112432 h 3985676"/>
              <a:gd name="connsiteX3" fmla="*/ 3706366 w 3750316"/>
              <a:gd name="connsiteY3" fmla="*/ 2159832 h 3985676"/>
              <a:gd name="connsiteX4" fmla="*/ 1290736 w 3750316"/>
              <a:gd name="connsiteY4" fmla="*/ 3985676 h 3985676"/>
              <a:gd name="connsiteX5" fmla="*/ 336297 w 3750316"/>
              <a:gd name="connsiteY5" fmla="*/ 1205301 h 398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0316" h="3985676">
                <a:moveTo>
                  <a:pt x="0" y="0"/>
                </a:moveTo>
                <a:lnTo>
                  <a:pt x="3750315" y="0"/>
                </a:lnTo>
                <a:lnTo>
                  <a:pt x="3750316" y="2112432"/>
                </a:lnTo>
                <a:lnTo>
                  <a:pt x="3706366" y="2159832"/>
                </a:lnTo>
                <a:cubicBezTo>
                  <a:pt x="3015456" y="2882747"/>
                  <a:pt x="2267396" y="3548512"/>
                  <a:pt x="1290736" y="3985676"/>
                </a:cubicBezTo>
                <a:cubicBezTo>
                  <a:pt x="901152" y="3087460"/>
                  <a:pt x="606817" y="2151142"/>
                  <a:pt x="336297" y="120530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985670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smtClean="0"/>
            </a:lvl1pPr>
          </a:lstStyle>
          <a:p>
            <a:pPr>
              <a:defRPr/>
            </a:pPr>
            <a:fld id="{8B04BA93-52C8-48D1-AFCC-D916E1C5D690}" type="datetime1">
              <a:rPr lang="zh-CN" altLang="en-US"/>
              <a:pPr>
                <a:defRPr/>
              </a:pPr>
              <a:t>2018/2/26</a:t>
            </a:fld>
            <a:endParaRPr lang="zh-CN" altLang="en-US" sz="1422" dirty="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zh-CN"/>
          </a:p>
        </p:txBody>
      </p:sp>
      <p:sp>
        <p:nvSpPr>
          <p:cNvPr id="5" name="灯片编号占位符 4"/>
          <p:cNvSpPr>
            <a:spLocks noGrp="1"/>
          </p:cNvSpPr>
          <p:nvPr>
            <p:ph type="sldNum" sz="quarter" idx="12"/>
          </p:nvPr>
        </p:nvSpPr>
        <p:spPr/>
        <p:txBody>
          <a:bodyPr/>
          <a:lstStyle>
            <a:lvl1pPr>
              <a:defRPr smtClean="0"/>
            </a:lvl1pPr>
          </a:lstStyle>
          <a:p>
            <a:pPr>
              <a:defRPr/>
            </a:pPr>
            <a:fld id="{228A834C-A173-490B-9B01-7995B236AE02}" type="slidenum">
              <a:rPr lang="zh-CN" altLang="en-US"/>
              <a:pPr>
                <a:defRPr/>
              </a:pPr>
              <a:t>‹#›</a:t>
            </a:fld>
            <a:endParaRPr lang="zh-CN" altLang="en-US" sz="1422" dirty="0">
              <a:solidFill>
                <a:schemeClr val="tx1"/>
              </a:solidFill>
            </a:endParaRPr>
          </a:p>
        </p:txBody>
      </p:sp>
    </p:spTree>
    <p:extLst>
      <p:ext uri="{BB962C8B-B14F-4D97-AF65-F5344CB8AC3E}">
        <p14:creationId xmlns:p14="http://schemas.microsoft.com/office/powerpoint/2010/main" val="1418931033"/>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9144000" cy="5143500"/>
          </a:xfrm>
          <a:prstGeom prst="rect">
            <a:avLst/>
          </a:prstGeom>
        </p:spPr>
        <p:txBody>
          <a:bodyPr/>
          <a:lstStyle/>
          <a:p>
            <a:endParaRPr lang="zh-CN" altLang="en-US"/>
          </a:p>
        </p:txBody>
      </p:sp>
    </p:spTree>
    <p:extLst>
      <p:ext uri="{BB962C8B-B14F-4D97-AF65-F5344CB8AC3E}">
        <p14:creationId xmlns:p14="http://schemas.microsoft.com/office/powerpoint/2010/main" val="25596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95654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07645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9144000" cy="5143500"/>
          </a:xfrm>
          <a:prstGeom prst="rect">
            <a:avLst/>
          </a:prstGeom>
        </p:spPr>
        <p:txBody>
          <a:bodyPr/>
          <a:lstStyle/>
          <a:p>
            <a:endParaRPr lang="zh-CN" altLang="en-US"/>
          </a:p>
        </p:txBody>
      </p:sp>
    </p:spTree>
    <p:extLst>
      <p:ext uri="{BB962C8B-B14F-4D97-AF65-F5344CB8AC3E}">
        <p14:creationId xmlns:p14="http://schemas.microsoft.com/office/powerpoint/2010/main" val="2016357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66412773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3023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2018/2/26</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86" r:id="rId2"/>
    <p:sldLayoutId id="2147483688" r:id="rId3"/>
    <p:sldLayoutId id="2147483690" r:id="rId4"/>
    <p:sldLayoutId id="2147483708" r:id="rId5"/>
    <p:sldLayoutId id="2147483694" r:id="rId6"/>
    <p:sldLayoutId id="2147483695" r:id="rId7"/>
    <p:sldLayoutId id="2147483696" r:id="rId8"/>
    <p:sldLayoutId id="2147483703" r:id="rId9"/>
    <p:sldLayoutId id="2147483706" r:id="rId10"/>
    <p:sldLayoutId id="2147483707" r:id="rId11"/>
    <p:sldLayoutId id="2147483709" r:id="rId12"/>
    <p:sldLayoutId id="2147483713" r:id="rId13"/>
    <p:sldLayoutId id="2147483715" r:id="rId14"/>
    <p:sldLayoutId id="2147483721" r:id="rId15"/>
    <p:sldLayoutId id="2147483724" r:id="rId16"/>
    <p:sldLayoutId id="2147483725" r:id="rId17"/>
    <p:sldLayoutId id="2147483726" r:id="rId18"/>
    <p:sldLayoutId id="2147483727" r:id="rId19"/>
    <p:sldLayoutId id="2147483728" r:id="rId20"/>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chart" Target="../charts/chart2.xml"/><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uld This Be Lo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55254" y="-936880"/>
            <a:ext cx="433493" cy="433493"/>
          </a:xfrm>
          <a:prstGeom prst="rect">
            <a:avLst/>
          </a:prstGeom>
        </p:spPr>
      </p:pic>
      <p:pic>
        <p:nvPicPr>
          <p:cNvPr id="3" name="图片 2">
            <a:extLst>
              <a:ext uri="{FF2B5EF4-FFF2-40B4-BE49-F238E27FC236}">
                <a16:creationId xmlns:a16="http://schemas.microsoft.com/office/drawing/2014/main" id="{7C4D02F1-8385-4BA5-B14A-D58A50279BB6}"/>
              </a:ext>
            </a:extLst>
          </p:cNvPr>
          <p:cNvPicPr>
            <a:picLocks noChangeAspect="1"/>
          </p:cNvPicPr>
          <p:nvPr/>
        </p:nvPicPr>
        <p:blipFill rotWithShape="1">
          <a:blip r:embed="rId6">
            <a:extLst>
              <a:ext uri="{28A0092B-C50C-407E-A947-70E740481C1C}">
                <a14:useLocalDpi xmlns:a14="http://schemas.microsoft.com/office/drawing/2010/main" val="0"/>
              </a:ext>
            </a:extLst>
          </a:blip>
          <a:srcRect l="11256" r="14763"/>
          <a:stretch/>
        </p:blipFill>
        <p:spPr>
          <a:xfrm>
            <a:off x="0" y="0"/>
            <a:ext cx="9144000" cy="5143500"/>
          </a:xfrm>
          <a:prstGeom prst="rect">
            <a:avLst/>
          </a:prstGeom>
        </p:spPr>
      </p:pic>
      <p:sp>
        <p:nvSpPr>
          <p:cNvPr id="12" name="矩形 11">
            <a:extLst>
              <a:ext uri="{FF2B5EF4-FFF2-40B4-BE49-F238E27FC236}">
                <a16:creationId xmlns:a16="http://schemas.microsoft.com/office/drawing/2014/main" id="{D15E0155-4F22-4E0D-9814-363CFCA15148}"/>
              </a:ext>
            </a:extLst>
          </p:cNvPr>
          <p:cNvSpPr/>
          <p:nvPr/>
        </p:nvSpPr>
        <p:spPr>
          <a:xfrm>
            <a:off x="565" y="459"/>
            <a:ext cx="9142871" cy="5141949"/>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a:p>
        </p:txBody>
      </p:sp>
      <p:sp>
        <p:nvSpPr>
          <p:cNvPr id="13" name="圆角矩形 2">
            <a:extLst>
              <a:ext uri="{FF2B5EF4-FFF2-40B4-BE49-F238E27FC236}">
                <a16:creationId xmlns:a16="http://schemas.microsoft.com/office/drawing/2014/main" id="{BAB5B6AC-3202-4D6E-A269-75FB1B41DFDC}"/>
              </a:ext>
            </a:extLst>
          </p:cNvPr>
          <p:cNvSpPr/>
          <p:nvPr/>
        </p:nvSpPr>
        <p:spPr>
          <a:xfrm>
            <a:off x="971599" y="315839"/>
            <a:ext cx="7200802" cy="451118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a:p>
        </p:txBody>
      </p:sp>
      <p:sp>
        <p:nvSpPr>
          <p:cNvPr id="14" name="TextBox 10">
            <a:extLst>
              <a:ext uri="{FF2B5EF4-FFF2-40B4-BE49-F238E27FC236}">
                <a16:creationId xmlns:a16="http://schemas.microsoft.com/office/drawing/2014/main" id="{3EE57E33-1383-4B9F-806D-8A5671E74D41}"/>
              </a:ext>
            </a:extLst>
          </p:cNvPr>
          <p:cNvSpPr txBox="1"/>
          <p:nvPr/>
        </p:nvSpPr>
        <p:spPr>
          <a:xfrm>
            <a:off x="2390775" y="1844251"/>
            <a:ext cx="4362455" cy="705887"/>
          </a:xfrm>
          <a:prstGeom prst="rect">
            <a:avLst/>
          </a:prstGeom>
          <a:noFill/>
        </p:spPr>
        <p:txBody>
          <a:bodyPr wrap="none" lIns="48757" tIns="24378" rIns="48757" bIns="24378">
            <a:spAutoFit/>
          </a:bodyPr>
          <a:lstStyle/>
          <a:p>
            <a:pPr algn="ctr">
              <a:buNone/>
            </a:pPr>
            <a:r>
              <a:rPr lang="zh-CN" altLang="en-US" sz="4267"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装修装潢设计</a:t>
            </a:r>
            <a:r>
              <a:rPr lang="en-US" altLang="zh-CN" sz="4267"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PPT</a:t>
            </a:r>
            <a:endParaRPr lang="zh-CN" altLang="en-US" sz="4267"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endParaRPr>
          </a:p>
        </p:txBody>
      </p:sp>
      <p:sp>
        <p:nvSpPr>
          <p:cNvPr id="15" name="矩形 14">
            <a:extLst>
              <a:ext uri="{FF2B5EF4-FFF2-40B4-BE49-F238E27FC236}">
                <a16:creationId xmlns:a16="http://schemas.microsoft.com/office/drawing/2014/main" id="{89ED0D24-4970-422E-9849-DF4C84A27476}"/>
              </a:ext>
            </a:extLst>
          </p:cNvPr>
          <p:cNvSpPr/>
          <p:nvPr/>
        </p:nvSpPr>
        <p:spPr>
          <a:xfrm>
            <a:off x="2465992" y="2856001"/>
            <a:ext cx="4212016" cy="590919"/>
          </a:xfrm>
          <a:prstGeom prst="rect">
            <a:avLst/>
          </a:prstGeom>
        </p:spPr>
        <p:txBody>
          <a:bodyPr wrap="square" lIns="48757" tIns="24378" rIns="48757" bIns="24378">
            <a:spAutoFit/>
          </a:bodyPr>
          <a:lstStyle/>
          <a:p>
            <a:pPr algn="ctr">
              <a:lnSpc>
                <a:spcPct val="150000"/>
              </a:lnSpc>
            </a:pPr>
            <a:r>
              <a:rPr lang="en-US" altLang="zh-CN" sz="782"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782"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782"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p>
        </p:txBody>
      </p:sp>
      <p:sp>
        <p:nvSpPr>
          <p:cNvPr id="16" name="矩形 15">
            <a:extLst>
              <a:ext uri="{FF2B5EF4-FFF2-40B4-BE49-F238E27FC236}">
                <a16:creationId xmlns:a16="http://schemas.microsoft.com/office/drawing/2014/main" id="{4DDF7FA0-693E-45AF-B07B-38EB915919AB}"/>
              </a:ext>
            </a:extLst>
          </p:cNvPr>
          <p:cNvSpPr/>
          <p:nvPr/>
        </p:nvSpPr>
        <p:spPr>
          <a:xfrm>
            <a:off x="2465992" y="2455636"/>
            <a:ext cx="4212016" cy="355598"/>
          </a:xfrm>
          <a:prstGeom prst="rect">
            <a:avLst/>
          </a:prstGeom>
        </p:spPr>
        <p:txBody>
          <a:bodyPr wrap="square" lIns="48757" tIns="24378" rIns="48757" bIns="24378">
            <a:spAutoFit/>
          </a:bodyPr>
          <a:lstStyle/>
          <a:p>
            <a:pPr algn="ctr"/>
            <a:r>
              <a:rPr lang="en-US" altLang="zh-CN" sz="1991" spc="427" dirty="0">
                <a:solidFill>
                  <a:srgbClr val="FFFFFF"/>
                </a:solidFill>
                <a:latin typeface="Arial" panose="020B0604020202020204" pitchFamily="34" charset="0"/>
                <a:cs typeface="Arial" panose="020B0604020202020204" pitchFamily="34" charset="0"/>
              </a:rPr>
              <a:t>Decoration </a:t>
            </a:r>
            <a:r>
              <a:rPr lang="en-US" altLang="zh-CN" sz="1991" spc="427" dirty="0" err="1">
                <a:solidFill>
                  <a:srgbClr val="FFFFFF"/>
                </a:solidFill>
                <a:latin typeface="Arial" panose="020B0604020202020204" pitchFamily="34" charset="0"/>
                <a:cs typeface="Arial" panose="020B0604020202020204" pitchFamily="34" charset="0"/>
              </a:rPr>
              <a:t>decoration</a:t>
            </a:r>
            <a:r>
              <a:rPr lang="en-US" altLang="zh-CN" sz="1991" spc="427" dirty="0">
                <a:solidFill>
                  <a:srgbClr val="FFFF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470633946"/>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1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14:presetBounceEnd="21250">
                                      <p:stCondLst>
                                        <p:cond delay="0"/>
                                      </p:stCondLst>
                                      <p:iterate type="lt">
                                        <p:tmPct val="10000"/>
                                      </p:iterate>
                                      <p:childTnLst>
                                        <p:set>
                                          <p:cBhvr>
                                            <p:cTn id="23" dur="1" fill="hold">
                                              <p:stCondLst>
                                                <p:cond delay="0"/>
                                              </p:stCondLst>
                                            </p:cTn>
                                            <p:tgtEl>
                                              <p:spTgt spid="14"/>
                                            </p:tgtEl>
                                            <p:attrNameLst>
                                              <p:attrName>style.visibility</p:attrName>
                                            </p:attrNameLst>
                                          </p:cBhvr>
                                          <p:to>
                                            <p:strVal val="visible"/>
                                          </p:to>
                                        </p:set>
                                        <p:anim calcmode="lin" valueType="num" p14:bounceEnd="21250">
                                          <p:cBhvr additive="base">
                                            <p:cTn id="24" dur="800" fill="hold"/>
                                            <p:tgtEl>
                                              <p:spTgt spid="14"/>
                                            </p:tgtEl>
                                            <p:attrNameLst>
                                              <p:attrName>ppt_x</p:attrName>
                                            </p:attrNameLst>
                                          </p:cBhvr>
                                          <p:tavLst>
                                            <p:tav tm="0">
                                              <p:val>
                                                <p:strVal val="1+#ppt_w/2"/>
                                              </p:val>
                                            </p:tav>
                                            <p:tav tm="100000">
                                              <p:val>
                                                <p:strVal val="#ppt_x"/>
                                              </p:val>
                                            </p:tav>
                                          </p:tavLst>
                                        </p:anim>
                                        <p:anim calcmode="lin" valueType="num" p14:bounceEnd="21250">
                                          <p:cBhvr additive="base">
                                            <p:cTn id="25" dur="8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14:presetBounceEnd="20000">
                                      <p:stCondLst>
                                        <p:cond delay="0"/>
                                      </p:stCondLst>
                                      <p:iterate type="lt">
                                        <p:tmPct val="10000"/>
                                      </p:iterate>
                                      <p:childTnLst>
                                        <p:set>
                                          <p:cBhvr>
                                            <p:cTn id="29" dur="1" fill="hold">
                                              <p:stCondLst>
                                                <p:cond delay="0"/>
                                              </p:stCondLst>
                                            </p:cTn>
                                            <p:tgtEl>
                                              <p:spTgt spid="16"/>
                                            </p:tgtEl>
                                            <p:attrNameLst>
                                              <p:attrName>style.visibility</p:attrName>
                                            </p:attrNameLst>
                                          </p:cBhvr>
                                          <p:to>
                                            <p:strVal val="visible"/>
                                          </p:to>
                                        </p:set>
                                        <p:anim calcmode="lin" valueType="num" p14:bounceEnd="20000">
                                          <p:cBhvr additive="base">
                                            <p:cTn id="30"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614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5"/>
                    </p:tgtEl>
                  </p:cMediaNode>
                </p:audio>
              </p:childTnLst>
            </p:cTn>
          </p:par>
        </p:tnLst>
        <p:bldLst>
          <p:bldP spid="12" grpId="0" animBg="1"/>
          <p:bldP spid="13" grpId="0" animBg="1"/>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heel(1)">
                                          <p:cBhvr>
                                            <p:cTn id="19" dur="1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iterate type="lt">
                                        <p:tmPct val="10000"/>
                                      </p:iterate>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800" fill="hold"/>
                                            <p:tgtEl>
                                              <p:spTgt spid="14"/>
                                            </p:tgtEl>
                                            <p:attrNameLst>
                                              <p:attrName>ppt_x</p:attrName>
                                            </p:attrNameLst>
                                          </p:cBhvr>
                                          <p:tavLst>
                                            <p:tav tm="0">
                                              <p:val>
                                                <p:strVal val="1+#ppt_w/2"/>
                                              </p:val>
                                            </p:tav>
                                            <p:tav tm="100000">
                                              <p:val>
                                                <p:strVal val="#ppt_x"/>
                                              </p:val>
                                            </p:tav>
                                          </p:tavLst>
                                        </p:anim>
                                        <p:anim calcmode="lin" valueType="num">
                                          <p:cBhvr additive="base">
                                            <p:cTn id="25" dur="8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iterate type="lt">
                                        <p:tmPct val="10000"/>
                                      </p:iterate>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614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5"/>
                    </p:tgtEl>
                  </p:cMediaNode>
                </p:audio>
              </p:childTnLst>
            </p:cTn>
          </p:par>
        </p:tnLst>
        <p:bldLst>
          <p:bldP spid="12" grpId="0" animBg="1"/>
          <p:bldP spid="13" grpId="0" animBg="1"/>
          <p:bldP spid="14" grpId="0"/>
          <p:bldP spid="15" grpId="0"/>
          <p:bldP spid="1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17" y="460"/>
            <a:ext cx="2228452" cy="51425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583052" y="826606"/>
            <a:ext cx="1246239" cy="3002221"/>
          </a:xfrm>
          <a:prstGeom prst="rect">
            <a:avLst/>
          </a:prstGeom>
          <a:noFill/>
        </p:spPr>
        <p:txBody>
          <a:bodyPr vert="eaVert" wrap="square" lIns="0" tIns="0" rIns="0" bIns="0" rtlCol="0">
            <a:spAutoFit/>
          </a:bodyPr>
          <a:lstStyle/>
          <a:p>
            <a:r>
              <a:rPr lang="en-US" altLang="zh-CN" sz="4049"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4049"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r>
              <a:rPr lang="zh-CN" altLang="en-US" sz="4049"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en-US" altLang="zh-CN" sz="404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4272937" y="1340673"/>
            <a:ext cx="604106" cy="598128"/>
            <a:chOff x="3529981" y="507683"/>
            <a:chExt cx="604330" cy="598350"/>
          </a:xfrm>
        </p:grpSpPr>
        <p:sp>
          <p:nvSpPr>
            <p:cNvPr id="15" name="椭圆 14"/>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16" name="TextBox 4"/>
            <p:cNvSpPr txBox="1"/>
            <p:nvPr/>
          </p:nvSpPr>
          <p:spPr>
            <a:xfrm>
              <a:off x="3548676" y="545151"/>
              <a:ext cx="585635" cy="523414"/>
            </a:xfrm>
            <a:prstGeom prst="rect">
              <a:avLst/>
            </a:prstGeom>
            <a:noFill/>
          </p:spPr>
          <p:txBody>
            <a:bodyPr wrap="none" rtlCol="0" anchor="ctr">
              <a:spAutoFit/>
            </a:bodyPr>
            <a:lstStyle/>
            <a:p>
              <a:pPr algn="ctr"/>
              <a:r>
                <a:rPr lang="en-US" altLang="zh-CN" sz="2800"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01</a:t>
              </a:r>
              <a:endParaRPr lang="zh-CN" altLang="en-US" sz="2800"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17" name="矩形 16"/>
          <p:cNvSpPr/>
          <p:nvPr/>
        </p:nvSpPr>
        <p:spPr>
          <a:xfrm>
            <a:off x="5229739" y="1445505"/>
            <a:ext cx="1838965" cy="486287"/>
          </a:xfrm>
          <a:prstGeom prst="rect">
            <a:avLst/>
          </a:prstGeom>
        </p:spPr>
        <p:txBody>
          <a:bodyPr wrap="none">
            <a:spAutoFit/>
          </a:bodyPr>
          <a:lstStyle/>
          <a:p>
            <a:r>
              <a:rPr lang="zh-CN" altLang="en-US" sz="1707" dirty="0">
                <a:solidFill>
                  <a:schemeClr val="accent1"/>
                </a:solidFill>
                <a:latin typeface="微软雅黑" pitchFamily="34" charset="-122"/>
                <a:ea typeface="微软雅黑" pitchFamily="34" charset="-122"/>
              </a:rPr>
              <a:t>相关标题文字</a:t>
            </a:r>
            <a:endParaRPr lang="en-US" altLang="zh-CN" sz="1707" dirty="0">
              <a:solidFill>
                <a:schemeClr val="accent1"/>
              </a:solidFill>
              <a:latin typeface="微软雅黑" pitchFamily="34" charset="-122"/>
              <a:ea typeface="微软雅黑" pitchFamily="34" charset="-122"/>
            </a:endParaRPr>
          </a:p>
          <a:p>
            <a:r>
              <a:rPr lang="en-US" altLang="zh-CN" sz="853" b="1" dirty="0">
                <a:solidFill>
                  <a:schemeClr val="accent1"/>
                </a:solidFill>
                <a:latin typeface="微软雅黑" pitchFamily="34" charset="-122"/>
                <a:ea typeface="微软雅黑" pitchFamily="34" charset="-122"/>
              </a:rPr>
              <a:t>CLICK TO ADD CAPTION TEXT</a:t>
            </a:r>
            <a:endParaRPr lang="zh-CN" altLang="en-US" sz="853" b="1" dirty="0">
              <a:solidFill>
                <a:schemeClr val="accent1"/>
              </a:solidFill>
              <a:latin typeface="微软雅黑" pitchFamily="34" charset="-122"/>
              <a:ea typeface="微软雅黑" pitchFamily="34" charset="-122"/>
            </a:endParaRPr>
          </a:p>
        </p:txBody>
      </p:sp>
      <p:sp>
        <p:nvSpPr>
          <p:cNvPr id="18" name="矩形 17"/>
          <p:cNvSpPr/>
          <p:nvPr/>
        </p:nvSpPr>
        <p:spPr>
          <a:xfrm>
            <a:off x="5229739" y="2198519"/>
            <a:ext cx="1838965" cy="486287"/>
          </a:xfrm>
          <a:prstGeom prst="rect">
            <a:avLst/>
          </a:prstGeom>
        </p:spPr>
        <p:txBody>
          <a:bodyPr wrap="none">
            <a:spAutoFit/>
          </a:bodyPr>
          <a:lstStyle/>
          <a:p>
            <a:r>
              <a:rPr lang="zh-CN" altLang="en-US" sz="1707" dirty="0">
                <a:solidFill>
                  <a:schemeClr val="accent2"/>
                </a:solidFill>
                <a:latin typeface="微软雅黑" pitchFamily="34" charset="-122"/>
                <a:ea typeface="微软雅黑" pitchFamily="34" charset="-122"/>
              </a:rPr>
              <a:t>相关标题文字</a:t>
            </a:r>
            <a:endParaRPr lang="en-US" altLang="zh-CN" sz="1707" dirty="0">
              <a:solidFill>
                <a:schemeClr val="accent2"/>
              </a:solidFill>
              <a:latin typeface="微软雅黑" pitchFamily="34" charset="-122"/>
              <a:ea typeface="微软雅黑" pitchFamily="34" charset="-122"/>
            </a:endParaRPr>
          </a:p>
          <a:p>
            <a:r>
              <a:rPr lang="en-US" altLang="zh-CN" sz="853" b="1" dirty="0">
                <a:solidFill>
                  <a:schemeClr val="accent2"/>
                </a:solidFill>
                <a:latin typeface="微软雅黑" pitchFamily="34" charset="-122"/>
                <a:ea typeface="微软雅黑" pitchFamily="34" charset="-122"/>
              </a:rPr>
              <a:t>CLICK TO ADD CAPTION TEXT</a:t>
            </a:r>
            <a:endParaRPr lang="zh-CN" altLang="en-US" sz="853" b="1" dirty="0">
              <a:solidFill>
                <a:schemeClr val="accent2"/>
              </a:solidFill>
              <a:latin typeface="微软雅黑" pitchFamily="34" charset="-122"/>
              <a:ea typeface="微软雅黑" pitchFamily="34" charset="-122"/>
            </a:endParaRPr>
          </a:p>
        </p:txBody>
      </p:sp>
      <p:sp>
        <p:nvSpPr>
          <p:cNvPr id="19" name="矩形 18"/>
          <p:cNvSpPr/>
          <p:nvPr/>
        </p:nvSpPr>
        <p:spPr>
          <a:xfrm>
            <a:off x="5200058" y="3704549"/>
            <a:ext cx="1838965" cy="486287"/>
          </a:xfrm>
          <a:prstGeom prst="rect">
            <a:avLst/>
          </a:prstGeom>
        </p:spPr>
        <p:txBody>
          <a:bodyPr wrap="none">
            <a:spAutoFit/>
          </a:bodyPr>
          <a:lstStyle/>
          <a:p>
            <a:r>
              <a:rPr lang="zh-CN" altLang="en-US" sz="1707" dirty="0">
                <a:solidFill>
                  <a:schemeClr val="accent2"/>
                </a:solidFill>
                <a:latin typeface="微软雅黑" pitchFamily="34" charset="-122"/>
                <a:ea typeface="微软雅黑" pitchFamily="34" charset="-122"/>
              </a:rPr>
              <a:t>相关标题文字</a:t>
            </a:r>
            <a:endParaRPr lang="en-US" altLang="zh-CN" sz="1707" dirty="0">
              <a:solidFill>
                <a:schemeClr val="accent2"/>
              </a:solidFill>
              <a:latin typeface="微软雅黑" pitchFamily="34" charset="-122"/>
              <a:ea typeface="微软雅黑" pitchFamily="34" charset="-122"/>
            </a:endParaRPr>
          </a:p>
          <a:p>
            <a:r>
              <a:rPr lang="en-US" altLang="zh-CN" sz="853" b="1" dirty="0">
                <a:solidFill>
                  <a:schemeClr val="accent2"/>
                </a:solidFill>
                <a:latin typeface="微软雅黑" pitchFamily="34" charset="-122"/>
                <a:ea typeface="微软雅黑" pitchFamily="34" charset="-122"/>
              </a:rPr>
              <a:t>CLICK TO ADD CAPTION TEXT</a:t>
            </a:r>
            <a:endParaRPr lang="zh-CN" altLang="en-US" sz="853" b="1" dirty="0">
              <a:solidFill>
                <a:schemeClr val="accent2"/>
              </a:solidFill>
              <a:latin typeface="微软雅黑" pitchFamily="34" charset="-122"/>
              <a:ea typeface="微软雅黑" pitchFamily="34" charset="-122"/>
            </a:endParaRPr>
          </a:p>
        </p:txBody>
      </p:sp>
      <p:grpSp>
        <p:nvGrpSpPr>
          <p:cNvPr id="20" name="组合 19"/>
          <p:cNvGrpSpPr/>
          <p:nvPr/>
        </p:nvGrpSpPr>
        <p:grpSpPr>
          <a:xfrm>
            <a:off x="4307184" y="2129205"/>
            <a:ext cx="598128" cy="600296"/>
            <a:chOff x="3529981" y="507683"/>
            <a:chExt cx="598350" cy="600519"/>
          </a:xfrm>
        </p:grpSpPr>
        <p:sp>
          <p:nvSpPr>
            <p:cNvPr id="21" name="椭圆 20"/>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22" name="TextBox 48"/>
            <p:cNvSpPr txBox="1"/>
            <p:nvPr/>
          </p:nvSpPr>
          <p:spPr>
            <a:xfrm>
              <a:off x="3539930" y="584788"/>
              <a:ext cx="585635" cy="523414"/>
            </a:xfrm>
            <a:prstGeom prst="rect">
              <a:avLst/>
            </a:prstGeom>
            <a:noFill/>
          </p:spPr>
          <p:txBody>
            <a:bodyPr wrap="none" rtlCol="0" anchor="ctr">
              <a:spAutoFit/>
            </a:bodyPr>
            <a:lstStyle/>
            <a:p>
              <a:pPr algn="ctr"/>
              <a:r>
                <a:rPr lang="en-US" altLang="zh-CN" sz="2800"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02</a:t>
              </a:r>
              <a:endParaRPr lang="zh-CN" altLang="en-US" sz="2800"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23" name="组合 22"/>
          <p:cNvGrpSpPr/>
          <p:nvPr/>
        </p:nvGrpSpPr>
        <p:grpSpPr>
          <a:xfrm>
            <a:off x="4312861" y="3620739"/>
            <a:ext cx="598430" cy="598128"/>
            <a:chOff x="3529981" y="507683"/>
            <a:chExt cx="598652" cy="598350"/>
          </a:xfrm>
        </p:grpSpPr>
        <p:sp>
          <p:nvSpPr>
            <p:cNvPr id="24" name="椭圆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Arial" panose="020B0604020202020204" pitchFamily="34" charset="0"/>
                <a:ea typeface="微软雅黑" pitchFamily="34" charset="-122"/>
                <a:cs typeface="Arial" panose="020B0604020202020204" pitchFamily="34" charset="0"/>
              </a:endParaRPr>
            </a:p>
          </p:txBody>
        </p:sp>
        <p:sp>
          <p:nvSpPr>
            <p:cNvPr id="25" name="TextBox 51"/>
            <p:cNvSpPr txBox="1"/>
            <p:nvPr/>
          </p:nvSpPr>
          <p:spPr>
            <a:xfrm>
              <a:off x="3542998" y="569409"/>
              <a:ext cx="585635" cy="523414"/>
            </a:xfrm>
            <a:prstGeom prst="rect">
              <a:avLst/>
            </a:prstGeom>
            <a:noFill/>
          </p:spPr>
          <p:txBody>
            <a:bodyPr wrap="none" rtlCol="0" anchor="ctr">
              <a:spAutoFit/>
            </a:bodyPr>
            <a:lstStyle/>
            <a:p>
              <a:pPr algn="ctr"/>
              <a:r>
                <a:rPr lang="en-US" altLang="zh-CN" sz="2800"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04</a:t>
              </a:r>
              <a:endParaRPr lang="zh-CN" altLang="en-US" sz="2800" dirty="0">
                <a:solidFill>
                  <a:schemeClr val="accent2"/>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grpSp>
        <p:nvGrpSpPr>
          <p:cNvPr id="26" name="组合 25"/>
          <p:cNvGrpSpPr/>
          <p:nvPr/>
        </p:nvGrpSpPr>
        <p:grpSpPr>
          <a:xfrm>
            <a:off x="4304981" y="2880727"/>
            <a:ext cx="606306" cy="598128"/>
            <a:chOff x="3529981" y="507683"/>
            <a:chExt cx="606531" cy="598350"/>
          </a:xfrm>
        </p:grpSpPr>
        <p:sp>
          <p:nvSpPr>
            <p:cNvPr id="27" name="椭圆 26"/>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1"/>
                </a:solidFill>
                <a:latin typeface="Arial" panose="020B0604020202020204" pitchFamily="34" charset="0"/>
                <a:ea typeface="微软雅黑" pitchFamily="34" charset="-122"/>
                <a:cs typeface="Arial" panose="020B0604020202020204" pitchFamily="34" charset="0"/>
              </a:endParaRPr>
            </a:p>
          </p:txBody>
        </p:sp>
        <p:sp>
          <p:nvSpPr>
            <p:cNvPr id="28" name="TextBox 57"/>
            <p:cNvSpPr txBox="1"/>
            <p:nvPr/>
          </p:nvSpPr>
          <p:spPr>
            <a:xfrm>
              <a:off x="3550877" y="569426"/>
              <a:ext cx="585635" cy="523414"/>
            </a:xfrm>
            <a:prstGeom prst="rect">
              <a:avLst/>
            </a:prstGeom>
            <a:noFill/>
          </p:spPr>
          <p:txBody>
            <a:bodyPr wrap="none" rtlCol="0" anchor="ctr">
              <a:spAutoFit/>
            </a:bodyPr>
            <a:lstStyle/>
            <a:p>
              <a:pPr algn="ctr"/>
              <a:r>
                <a:rPr lang="en-US" altLang="zh-CN" sz="2800"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rPr>
                <a:t>03</a:t>
              </a:r>
              <a:endParaRPr lang="zh-CN" altLang="en-US" sz="2800" dirty="0">
                <a:solidFill>
                  <a:schemeClr val="accent1"/>
                </a:solidFill>
                <a:effectLst>
                  <a:innerShdw blurRad="63500" dist="50800" dir="18900000">
                    <a:prstClr val="black">
                      <a:alpha val="30000"/>
                    </a:prstClr>
                  </a:innerShdw>
                </a:effectLst>
                <a:latin typeface="Arial" panose="020B0604020202020204" pitchFamily="34" charset="0"/>
                <a:ea typeface="微软雅黑" pitchFamily="34" charset="-122"/>
                <a:cs typeface="Arial" panose="020B0604020202020204" pitchFamily="34" charset="0"/>
              </a:endParaRPr>
            </a:p>
          </p:txBody>
        </p:sp>
      </p:grpSp>
      <p:sp>
        <p:nvSpPr>
          <p:cNvPr id="29" name="矩形 28"/>
          <p:cNvSpPr/>
          <p:nvPr/>
        </p:nvSpPr>
        <p:spPr>
          <a:xfrm>
            <a:off x="5200057" y="2951535"/>
            <a:ext cx="1838965" cy="486287"/>
          </a:xfrm>
          <a:prstGeom prst="rect">
            <a:avLst/>
          </a:prstGeom>
        </p:spPr>
        <p:txBody>
          <a:bodyPr wrap="none">
            <a:spAutoFit/>
          </a:bodyPr>
          <a:lstStyle/>
          <a:p>
            <a:r>
              <a:rPr lang="zh-CN" altLang="en-US" sz="1707" dirty="0">
                <a:solidFill>
                  <a:schemeClr val="accent1"/>
                </a:solidFill>
                <a:latin typeface="微软雅黑" pitchFamily="34" charset="-122"/>
                <a:ea typeface="微软雅黑" pitchFamily="34" charset="-122"/>
              </a:rPr>
              <a:t>相关标题文字</a:t>
            </a:r>
            <a:endParaRPr lang="en-US" altLang="zh-CN" sz="1707" dirty="0">
              <a:solidFill>
                <a:schemeClr val="accent1"/>
              </a:solidFill>
              <a:latin typeface="微软雅黑" pitchFamily="34" charset="-122"/>
              <a:ea typeface="微软雅黑" pitchFamily="34" charset="-122"/>
            </a:endParaRPr>
          </a:p>
          <a:p>
            <a:r>
              <a:rPr lang="en-US" altLang="zh-CN" sz="853" b="1" dirty="0">
                <a:solidFill>
                  <a:schemeClr val="accent1"/>
                </a:solidFill>
                <a:latin typeface="微软雅黑" pitchFamily="34" charset="-122"/>
                <a:ea typeface="微软雅黑" pitchFamily="34" charset="-122"/>
              </a:rPr>
              <a:t>CLICK TO ADD CAPTION TEXT</a:t>
            </a:r>
            <a:endParaRPr lang="zh-CN" altLang="en-US" sz="853" b="1"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581846851"/>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14:presetBounceEnd="60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0000">
                                          <p:cBhvr additive="base">
                                            <p:cTn id="14" dur="1250" fill="hold"/>
                                            <p:tgtEl>
                                              <p:spTgt spid="14"/>
                                            </p:tgtEl>
                                            <p:attrNameLst>
                                              <p:attrName>ppt_x</p:attrName>
                                            </p:attrNameLst>
                                          </p:cBhvr>
                                          <p:tavLst>
                                            <p:tav tm="0">
                                              <p:val>
                                                <p:strVal val="1+#ppt_w/2"/>
                                              </p:val>
                                            </p:tav>
                                            <p:tav tm="100000">
                                              <p:val>
                                                <p:strVal val="#ppt_x"/>
                                              </p:val>
                                            </p:tav>
                                          </p:tavLst>
                                        </p:anim>
                                        <p:anim calcmode="lin" valueType="num" p14:bounceEnd="60000">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500"/>
                                </p:stCondLst>
                                <p:childTnLst>
                                  <p:par>
                                    <p:cTn id="21" presetID="2" presetClass="entr" presetSubtype="3" fill="hold" nodeType="afterEffect" p14:presetBounceEnd="60000">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14:bounceEnd="60000">
                                          <p:cBhvr additive="base">
                                            <p:cTn id="23" dur="12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375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4500"/>
                                </p:stCondLst>
                                <p:childTnLst>
                                  <p:par>
                                    <p:cTn id="30" presetID="2" presetClass="entr" presetSubtype="3" fill="hold" nodeType="afterEffect" p14:presetBounceEnd="60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60000">
                                          <p:cBhvr additive="base">
                                            <p:cTn id="32" dur="125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575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65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77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par>
                              <p:cTn id="11" fill="hold">
                                <p:stCondLst>
                                  <p:cond delay="500"/>
                                </p:stCondLst>
                                <p:childTnLst>
                                  <p:par>
                                    <p:cTn id="12" presetID="2" presetClass="entr" presetSubtype="3"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250" fill="hold"/>
                                            <p:tgtEl>
                                              <p:spTgt spid="14"/>
                                            </p:tgtEl>
                                            <p:attrNameLst>
                                              <p:attrName>ppt_x</p:attrName>
                                            </p:attrNameLst>
                                          </p:cBhvr>
                                          <p:tavLst>
                                            <p:tav tm="0">
                                              <p:val>
                                                <p:strVal val="1+#ppt_w/2"/>
                                              </p:val>
                                            </p:tav>
                                            <p:tav tm="100000">
                                              <p:val>
                                                <p:strVal val="#ppt_x"/>
                                              </p:val>
                                            </p:tav>
                                          </p:tavLst>
                                        </p:anim>
                                        <p:anim calcmode="lin" valueType="num">
                                          <p:cBhvr additive="base">
                                            <p:cTn id="15" dur="1250" fill="hold"/>
                                            <p:tgtEl>
                                              <p:spTgt spid="14"/>
                                            </p:tgtEl>
                                            <p:attrNameLst>
                                              <p:attrName>ppt_y</p:attrName>
                                            </p:attrNameLst>
                                          </p:cBhvr>
                                          <p:tavLst>
                                            <p:tav tm="0">
                                              <p:val>
                                                <p:strVal val="0-#ppt_h/2"/>
                                              </p:val>
                                            </p:tav>
                                            <p:tav tm="100000">
                                              <p:val>
                                                <p:strVal val="#ppt_y"/>
                                              </p:val>
                                            </p:tav>
                                          </p:tavLst>
                                        </p:anim>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500"/>
                                </p:stCondLst>
                                <p:childTnLst>
                                  <p:par>
                                    <p:cTn id="21" presetID="2" presetClass="entr" presetSubtype="3"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250" fill="hold"/>
                                            <p:tgtEl>
                                              <p:spTgt spid="20"/>
                                            </p:tgtEl>
                                            <p:attrNameLst>
                                              <p:attrName>ppt_x</p:attrName>
                                            </p:attrNameLst>
                                          </p:cBhvr>
                                          <p:tavLst>
                                            <p:tav tm="0">
                                              <p:val>
                                                <p:strVal val="1+#ppt_w/2"/>
                                              </p:val>
                                            </p:tav>
                                            <p:tav tm="100000">
                                              <p:val>
                                                <p:strVal val="#ppt_x"/>
                                              </p:val>
                                            </p:tav>
                                          </p:tavLst>
                                        </p:anim>
                                        <p:anim calcmode="lin" valueType="num">
                                          <p:cBhvr additive="base">
                                            <p:cTn id="24" dur="1250" fill="hold"/>
                                            <p:tgtEl>
                                              <p:spTgt spid="20"/>
                                            </p:tgtEl>
                                            <p:attrNameLst>
                                              <p:attrName>ppt_y</p:attrName>
                                            </p:attrNameLst>
                                          </p:cBhvr>
                                          <p:tavLst>
                                            <p:tav tm="0">
                                              <p:val>
                                                <p:strVal val="0-#ppt_h/2"/>
                                              </p:val>
                                            </p:tav>
                                            <p:tav tm="100000">
                                              <p:val>
                                                <p:strVal val="#ppt_y"/>
                                              </p:val>
                                            </p:tav>
                                          </p:tavLst>
                                        </p:anim>
                                      </p:childTnLst>
                                    </p:cTn>
                                  </p:par>
                                </p:childTnLst>
                              </p:cTn>
                            </p:par>
                            <p:par>
                              <p:cTn id="25" fill="hold">
                                <p:stCondLst>
                                  <p:cond delay="375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750"/>
                                            <p:tgtEl>
                                              <p:spTgt spid="18"/>
                                            </p:tgtEl>
                                          </p:cBhvr>
                                        </p:animEffect>
                                      </p:childTnLst>
                                    </p:cTn>
                                  </p:par>
                                </p:childTnLst>
                              </p:cTn>
                            </p:par>
                            <p:par>
                              <p:cTn id="29" fill="hold">
                                <p:stCondLst>
                                  <p:cond delay="4500"/>
                                </p:stCondLst>
                                <p:childTnLst>
                                  <p:par>
                                    <p:cTn id="30" presetID="2" presetClass="entr" presetSubtype="3"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250" fill="hold"/>
                                            <p:tgtEl>
                                              <p:spTgt spid="26"/>
                                            </p:tgtEl>
                                            <p:attrNameLst>
                                              <p:attrName>ppt_x</p:attrName>
                                            </p:attrNameLst>
                                          </p:cBhvr>
                                          <p:tavLst>
                                            <p:tav tm="0">
                                              <p:val>
                                                <p:strVal val="1+#ppt_w/2"/>
                                              </p:val>
                                            </p:tav>
                                            <p:tav tm="100000">
                                              <p:val>
                                                <p:strVal val="#ppt_x"/>
                                              </p:val>
                                            </p:tav>
                                          </p:tavLst>
                                        </p:anim>
                                        <p:anim calcmode="lin" valueType="num">
                                          <p:cBhvr additive="base">
                                            <p:cTn id="33" dur="1250" fill="hold"/>
                                            <p:tgtEl>
                                              <p:spTgt spid="26"/>
                                            </p:tgtEl>
                                            <p:attrNameLst>
                                              <p:attrName>ppt_y</p:attrName>
                                            </p:attrNameLst>
                                          </p:cBhvr>
                                          <p:tavLst>
                                            <p:tav tm="0">
                                              <p:val>
                                                <p:strVal val="0-#ppt_h/2"/>
                                              </p:val>
                                            </p:tav>
                                            <p:tav tm="100000">
                                              <p:val>
                                                <p:strVal val="#ppt_y"/>
                                              </p:val>
                                            </p:tav>
                                          </p:tavLst>
                                        </p:anim>
                                      </p:childTnLst>
                                    </p:cTn>
                                  </p:par>
                                </p:childTnLst>
                              </p:cTn>
                            </p:par>
                            <p:par>
                              <p:cTn id="34" fill="hold">
                                <p:stCondLst>
                                  <p:cond delay="575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par>
                              <p:cTn id="38" fill="hold">
                                <p:stCondLst>
                                  <p:cond delay="65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7750"/>
                                </p:stCondLst>
                                <p:childTnLst>
                                  <p:par>
                                    <p:cTn id="44" presetID="22" presetClass="entr" presetSubtype="8"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17" grpId="0"/>
          <p:bldP spid="18" grpId="0"/>
          <p:bldP spid="19" grpId="0"/>
          <p:bldP spid="2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p:cNvSpPr txBox="1"/>
          <p:nvPr/>
        </p:nvSpPr>
        <p:spPr>
          <a:xfrm>
            <a:off x="664255" y="2416984"/>
            <a:ext cx="2755759" cy="530017"/>
          </a:xfrm>
          <a:prstGeom prst="rect">
            <a:avLst/>
          </a:prstGeom>
          <a:noFill/>
        </p:spPr>
        <p:txBody>
          <a:bodyPr wrap="square" rtlCol="0" anchor="ctr">
            <a:spAutoFit/>
          </a:bodyPr>
          <a:lstStyle/>
          <a:p>
            <a:r>
              <a:rPr lang="en-US" altLang="zh-CN" sz="2844" dirty="0">
                <a:solidFill>
                  <a:schemeClr val="accent1"/>
                </a:solidFill>
                <a:latin typeface="微软雅黑" pitchFamily="34" charset="-122"/>
                <a:ea typeface="微软雅黑" pitchFamily="34" charset="-122"/>
              </a:rPr>
              <a:t>01 </a:t>
            </a:r>
            <a:r>
              <a:rPr lang="zh-CN" altLang="en-US" sz="2276" dirty="0">
                <a:solidFill>
                  <a:schemeClr val="accent1"/>
                </a:solidFill>
                <a:latin typeface="微软雅黑" pitchFamily="34" charset="-122"/>
                <a:ea typeface="微软雅黑" pitchFamily="34" charset="-122"/>
              </a:rPr>
              <a:t>相关标题文字</a:t>
            </a:r>
            <a:endParaRPr lang="en-US" altLang="zh-CN" sz="2276" dirty="0">
              <a:solidFill>
                <a:schemeClr val="accent1"/>
              </a:solidFill>
              <a:latin typeface="微软雅黑" pitchFamily="34" charset="-122"/>
              <a:ea typeface="微软雅黑" pitchFamily="34" charset="-122"/>
            </a:endParaRPr>
          </a:p>
        </p:txBody>
      </p:sp>
      <p:sp>
        <p:nvSpPr>
          <p:cNvPr id="7" name="矩形 6"/>
          <p:cNvSpPr/>
          <p:nvPr/>
        </p:nvSpPr>
        <p:spPr>
          <a:xfrm>
            <a:off x="1116233" y="3320959"/>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8" name="矩形 7"/>
          <p:cNvSpPr/>
          <p:nvPr/>
        </p:nvSpPr>
        <p:spPr>
          <a:xfrm>
            <a:off x="1116233" y="3644861"/>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9" name="矩形 8"/>
          <p:cNvSpPr/>
          <p:nvPr/>
        </p:nvSpPr>
        <p:spPr>
          <a:xfrm>
            <a:off x="1116233" y="3968764"/>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10" name="矩形 9"/>
          <p:cNvSpPr/>
          <p:nvPr/>
        </p:nvSpPr>
        <p:spPr>
          <a:xfrm>
            <a:off x="1116233" y="4292668"/>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cxnSp>
        <p:nvCxnSpPr>
          <p:cNvPr id="11" name="直接连接符 10"/>
          <p:cNvCxnSpPr/>
          <p:nvPr/>
        </p:nvCxnSpPr>
        <p:spPr>
          <a:xfrm>
            <a:off x="802863" y="3057718"/>
            <a:ext cx="83415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02863" y="3107572"/>
            <a:ext cx="834151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3701611" y="370690"/>
            <a:ext cx="4863905" cy="295027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dirty="0"/>
          </a:p>
        </p:txBody>
      </p:sp>
    </p:spTree>
    <p:extLst>
      <p:ext uri="{BB962C8B-B14F-4D97-AF65-F5344CB8AC3E}">
        <p14:creationId xmlns:p14="http://schemas.microsoft.com/office/powerpoint/2010/main" val="2282093406"/>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13"/>
          <p:cNvSpPr/>
          <p:nvPr/>
        </p:nvSpPr>
        <p:spPr bwMode="auto">
          <a:xfrm>
            <a:off x="4208410" y="2622959"/>
            <a:ext cx="717464" cy="719417"/>
          </a:xfrm>
          <a:prstGeom prst="ellipse">
            <a:avLst/>
          </a:prstGeom>
          <a:solidFill>
            <a:schemeClr val="bg1"/>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Down Arrow 15"/>
          <p:cNvSpPr/>
          <p:nvPr/>
        </p:nvSpPr>
        <p:spPr bwMode="auto">
          <a:xfrm rot="14548862">
            <a:off x="4976811" y="2560053"/>
            <a:ext cx="186409" cy="332964"/>
          </a:xfrm>
          <a:prstGeom prst="downArrow">
            <a:avLst>
              <a:gd name="adj1" fmla="val 63516"/>
              <a:gd name="adj2" fmla="val 50000"/>
            </a:avLst>
          </a:prstGeom>
          <a:solidFill>
            <a:schemeClr val="accent2"/>
          </a:solidFill>
          <a:ln w="9525">
            <a:noFill/>
            <a:round/>
            <a:headEnd/>
            <a:tailEnd/>
          </a:ln>
        </p:spPr>
        <p:txBody>
          <a:bodyPr vert="horz" wrap="square" lIns="70773" tIns="35387" rIns="70773" bIns="35387"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Down Arrow 19"/>
          <p:cNvSpPr/>
          <p:nvPr/>
        </p:nvSpPr>
        <p:spPr bwMode="auto">
          <a:xfrm rot="14548862" flipH="1" flipV="1">
            <a:off x="3976260" y="3053604"/>
            <a:ext cx="186409" cy="344847"/>
          </a:xfrm>
          <a:prstGeom prst="downArrow">
            <a:avLst>
              <a:gd name="adj1" fmla="val 63516"/>
              <a:gd name="adj2" fmla="val 50000"/>
            </a:avLst>
          </a:prstGeom>
          <a:solidFill>
            <a:schemeClr val="accent5"/>
          </a:solidFill>
          <a:ln w="9525">
            <a:noFill/>
            <a:round/>
            <a:headEnd/>
            <a:tailEnd/>
          </a:ln>
        </p:spPr>
        <p:txBody>
          <a:bodyPr vert="horz" wrap="square" lIns="70773" tIns="35387" rIns="70773" bIns="35387"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Down Arrow 44"/>
          <p:cNvSpPr/>
          <p:nvPr/>
        </p:nvSpPr>
        <p:spPr bwMode="auto">
          <a:xfrm rot="10800000">
            <a:off x="4478253" y="2271595"/>
            <a:ext cx="186399" cy="332983"/>
          </a:xfrm>
          <a:prstGeom prst="downArrow">
            <a:avLst>
              <a:gd name="adj1" fmla="val 63516"/>
              <a:gd name="adj2" fmla="val 50000"/>
            </a:avLst>
          </a:prstGeom>
          <a:solidFill>
            <a:schemeClr val="accent1"/>
          </a:solidFill>
          <a:ln w="9525">
            <a:noFill/>
            <a:round/>
            <a:headEnd/>
            <a:tailEnd/>
          </a:ln>
        </p:spPr>
        <p:txBody>
          <a:bodyPr vert="horz" wrap="square" lIns="70773" tIns="35387" rIns="70773" bIns="35387"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Down Arrow 47"/>
          <p:cNvSpPr/>
          <p:nvPr/>
        </p:nvSpPr>
        <p:spPr bwMode="auto">
          <a:xfrm rot="7051138" flipH="1">
            <a:off x="3981454" y="2559656"/>
            <a:ext cx="186409" cy="332964"/>
          </a:xfrm>
          <a:prstGeom prst="downArrow">
            <a:avLst>
              <a:gd name="adj1" fmla="val 63516"/>
              <a:gd name="adj2" fmla="val 50000"/>
            </a:avLst>
          </a:prstGeom>
          <a:solidFill>
            <a:schemeClr val="accent6"/>
          </a:solidFill>
          <a:ln w="9525">
            <a:noFill/>
            <a:round/>
            <a:headEnd/>
            <a:tailEnd/>
          </a:ln>
        </p:spPr>
        <p:txBody>
          <a:bodyPr vert="horz" wrap="square" lIns="70773" tIns="35387" rIns="70773" bIns="35387"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Down Arrow 55"/>
          <p:cNvSpPr/>
          <p:nvPr/>
        </p:nvSpPr>
        <p:spPr bwMode="auto">
          <a:xfrm rot="10800000" flipV="1">
            <a:off x="4478254" y="3360756"/>
            <a:ext cx="186399" cy="332983"/>
          </a:xfrm>
          <a:prstGeom prst="downArrow">
            <a:avLst>
              <a:gd name="adj1" fmla="val 63516"/>
              <a:gd name="adj2" fmla="val 50000"/>
            </a:avLst>
          </a:prstGeom>
          <a:solidFill>
            <a:schemeClr val="accent4"/>
          </a:solidFill>
          <a:ln w="9525">
            <a:noFill/>
            <a:round/>
            <a:headEnd/>
            <a:tailEnd/>
          </a:ln>
        </p:spPr>
        <p:txBody>
          <a:bodyPr vert="horz" wrap="square" lIns="70773" tIns="35387" rIns="70773" bIns="35387"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Down Arrow 56"/>
          <p:cNvSpPr/>
          <p:nvPr/>
        </p:nvSpPr>
        <p:spPr bwMode="auto">
          <a:xfrm rot="7051138" flipV="1">
            <a:off x="4971616" y="3064070"/>
            <a:ext cx="186409" cy="344847"/>
          </a:xfrm>
          <a:prstGeom prst="downArrow">
            <a:avLst>
              <a:gd name="adj1" fmla="val 63516"/>
              <a:gd name="adj2" fmla="val 50000"/>
            </a:avLst>
          </a:prstGeom>
          <a:solidFill>
            <a:schemeClr val="accent3"/>
          </a:solidFill>
          <a:ln w="9525">
            <a:noFill/>
            <a:round/>
            <a:headEnd/>
            <a:tailEnd/>
          </a:ln>
        </p:spPr>
        <p:txBody>
          <a:bodyPr vert="horz" wrap="square" lIns="70773" tIns="35387" rIns="70773" bIns="35387" numCol="1" rtlCol="0" anchor="t" anchorCtr="0" compatLnSpc="1">
            <a:prstTxWarp prst="textNoShape">
              <a:avLst/>
            </a:prstTxWarp>
          </a:bodyP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84"/>
          <p:cNvGrpSpPr/>
          <p:nvPr/>
        </p:nvGrpSpPr>
        <p:grpSpPr>
          <a:xfrm>
            <a:off x="4198594" y="1515244"/>
            <a:ext cx="755679" cy="756350"/>
            <a:chOff x="3307763" y="1427226"/>
            <a:chExt cx="648499" cy="649042"/>
          </a:xfrm>
        </p:grpSpPr>
        <p:sp>
          <p:nvSpPr>
            <p:cNvPr id="77" name="Oval 76"/>
            <p:cNvSpPr>
              <a:spLocks noChangeAspect="1"/>
            </p:cNvSpPr>
            <p:nvPr/>
          </p:nvSpPr>
          <p:spPr>
            <a:xfrm>
              <a:off x="3307763" y="1427226"/>
              <a:ext cx="648499" cy="64904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88"/>
          <p:cNvGrpSpPr/>
          <p:nvPr/>
        </p:nvGrpSpPr>
        <p:grpSpPr>
          <a:xfrm>
            <a:off x="5178306" y="3109132"/>
            <a:ext cx="755679" cy="756350"/>
            <a:chOff x="3365370" y="3682819"/>
            <a:chExt cx="648499" cy="649042"/>
          </a:xfrm>
        </p:grpSpPr>
        <p:sp>
          <p:nvSpPr>
            <p:cNvPr id="65" name="Oval 64"/>
            <p:cNvSpPr>
              <a:spLocks noChangeAspect="1"/>
            </p:cNvSpPr>
            <p:nvPr/>
          </p:nvSpPr>
          <p:spPr>
            <a:xfrm>
              <a:off x="3365370" y="3682819"/>
              <a:ext cx="648499" cy="649042"/>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87"/>
          <p:cNvGrpSpPr/>
          <p:nvPr/>
        </p:nvGrpSpPr>
        <p:grpSpPr>
          <a:xfrm>
            <a:off x="3204641" y="2117022"/>
            <a:ext cx="755679" cy="756350"/>
            <a:chOff x="5187738" y="3682819"/>
            <a:chExt cx="648499" cy="649042"/>
          </a:xfrm>
        </p:grpSpPr>
        <p:sp>
          <p:nvSpPr>
            <p:cNvPr id="74" name="Oval 73"/>
            <p:cNvSpPr>
              <a:spLocks noChangeAspect="1"/>
            </p:cNvSpPr>
            <p:nvPr/>
          </p:nvSpPr>
          <p:spPr>
            <a:xfrm>
              <a:off x="5187738" y="3682819"/>
              <a:ext cx="648499" cy="649042"/>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5"/>
          <p:cNvGrpSpPr/>
          <p:nvPr/>
        </p:nvGrpSpPr>
        <p:grpSpPr>
          <a:xfrm>
            <a:off x="4194754" y="3691249"/>
            <a:ext cx="755679" cy="756350"/>
            <a:chOff x="5187738" y="1415796"/>
            <a:chExt cx="648499" cy="649042"/>
          </a:xfrm>
        </p:grpSpPr>
        <p:sp>
          <p:nvSpPr>
            <p:cNvPr id="68" name="Oval 67"/>
            <p:cNvSpPr>
              <a:spLocks noChangeAspect="1"/>
            </p:cNvSpPr>
            <p:nvPr/>
          </p:nvSpPr>
          <p:spPr>
            <a:xfrm>
              <a:off x="5187738" y="1415796"/>
              <a:ext cx="648499" cy="64904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3"/>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86"/>
          <p:cNvGrpSpPr/>
          <p:nvPr/>
        </p:nvGrpSpPr>
        <p:grpSpPr>
          <a:xfrm>
            <a:off x="3195234" y="3109132"/>
            <a:ext cx="755679" cy="756350"/>
            <a:chOff x="5648594" y="2472338"/>
            <a:chExt cx="648499" cy="649042"/>
          </a:xfrm>
        </p:grpSpPr>
        <p:sp>
          <p:nvSpPr>
            <p:cNvPr id="71" name="Oval 70"/>
            <p:cNvSpPr>
              <a:spLocks noChangeAspect="1"/>
            </p:cNvSpPr>
            <p:nvPr/>
          </p:nvSpPr>
          <p:spPr>
            <a:xfrm>
              <a:off x="5648594" y="2472338"/>
              <a:ext cx="648499" cy="649042"/>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83"/>
          <p:cNvGrpSpPr/>
          <p:nvPr/>
        </p:nvGrpSpPr>
        <p:grpSpPr>
          <a:xfrm>
            <a:off x="5185677" y="2113549"/>
            <a:ext cx="755679" cy="756350"/>
            <a:chOff x="2886238" y="2472339"/>
            <a:chExt cx="648499" cy="649042"/>
          </a:xfrm>
        </p:grpSpPr>
        <p:sp>
          <p:nvSpPr>
            <p:cNvPr id="62" name="Oval 61"/>
            <p:cNvSpPr>
              <a:spLocks noChangeAspect="1"/>
            </p:cNvSpPr>
            <p:nvPr/>
          </p:nvSpPr>
          <p:spPr>
            <a:xfrm>
              <a:off x="2886238" y="2472339"/>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b="1"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22"/>
          <p:cNvGrpSpPr/>
          <p:nvPr/>
        </p:nvGrpSpPr>
        <p:grpSpPr>
          <a:xfrm>
            <a:off x="1402089" y="2342257"/>
            <a:ext cx="1700329" cy="489279"/>
            <a:chOff x="844734" y="1897303"/>
            <a:chExt cx="2294202" cy="632110"/>
          </a:xfrm>
        </p:grpSpPr>
        <p:sp>
          <p:nvSpPr>
            <p:cNvPr id="92" name="Footer Text"/>
            <p:cNvSpPr txBox="1"/>
            <p:nvPr/>
          </p:nvSpPr>
          <p:spPr>
            <a:xfrm>
              <a:off x="844734" y="2099980"/>
              <a:ext cx="2287091" cy="429433"/>
            </a:xfrm>
            <a:prstGeom prst="rect">
              <a:avLst/>
            </a:prstGeom>
            <a:noFill/>
          </p:spPr>
          <p:txBody>
            <a:bodyPr wrap="square" lIns="0" tIns="0" rIns="0" bIns="0" rtlCol="0" anchor="t" anchorCtr="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93" name="TextBox 92"/>
            <p:cNvSpPr txBox="1"/>
            <p:nvPr/>
          </p:nvSpPr>
          <p:spPr>
            <a:xfrm>
              <a:off x="1927721" y="1897303"/>
              <a:ext cx="1211215" cy="238574"/>
            </a:xfrm>
            <a:prstGeom prst="rect">
              <a:avLst/>
            </a:prstGeom>
            <a:noFill/>
          </p:spPr>
          <p:txBody>
            <a:bodyPr wrap="none" lIns="0" tIns="0" rIns="0" bIns="0" rtlCol="0" anchor="t" anchorCtr="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25"/>
          <p:cNvGrpSpPr/>
          <p:nvPr/>
        </p:nvGrpSpPr>
        <p:grpSpPr>
          <a:xfrm>
            <a:off x="1397248" y="3195658"/>
            <a:ext cx="1721148" cy="489281"/>
            <a:chOff x="844734" y="1897304"/>
            <a:chExt cx="2322294" cy="632112"/>
          </a:xfrm>
        </p:grpSpPr>
        <p:sp>
          <p:nvSpPr>
            <p:cNvPr id="95" name="Footer Text"/>
            <p:cNvSpPr txBox="1"/>
            <p:nvPr/>
          </p:nvSpPr>
          <p:spPr>
            <a:xfrm>
              <a:off x="844734" y="2099983"/>
              <a:ext cx="2287092" cy="429433"/>
            </a:xfrm>
            <a:prstGeom prst="rect">
              <a:avLst/>
            </a:prstGeom>
            <a:noFill/>
          </p:spPr>
          <p:txBody>
            <a:bodyPr wrap="square" lIns="0" tIns="0" rIns="0" bIns="0" rtlCol="0" anchor="t" anchorCtr="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96" name="TextBox 95"/>
            <p:cNvSpPr txBox="1"/>
            <p:nvPr/>
          </p:nvSpPr>
          <p:spPr>
            <a:xfrm>
              <a:off x="1955812" y="1897304"/>
              <a:ext cx="1211216" cy="238574"/>
            </a:xfrm>
            <a:prstGeom prst="rect">
              <a:avLst/>
            </a:prstGeom>
            <a:noFill/>
          </p:spPr>
          <p:txBody>
            <a:bodyPr wrap="none" lIns="0" tIns="0" rIns="0" bIns="0" rtlCol="0" anchor="t" anchorCtr="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32"/>
          <p:cNvGrpSpPr/>
          <p:nvPr/>
        </p:nvGrpSpPr>
        <p:grpSpPr>
          <a:xfrm>
            <a:off x="6128071" y="2161214"/>
            <a:ext cx="1701124" cy="489279"/>
            <a:chOff x="844734" y="1897304"/>
            <a:chExt cx="2287091" cy="632110"/>
          </a:xfrm>
        </p:grpSpPr>
        <p:sp>
          <p:nvSpPr>
            <p:cNvPr id="98" name="Footer Text"/>
            <p:cNvSpPr txBox="1"/>
            <p:nvPr/>
          </p:nvSpPr>
          <p:spPr>
            <a:xfrm>
              <a:off x="844734" y="2099981"/>
              <a:ext cx="2287091" cy="429433"/>
            </a:xfrm>
            <a:prstGeom prst="rect">
              <a:avLst/>
            </a:prstGeom>
            <a:noFill/>
          </p:spPr>
          <p:txBody>
            <a:bodyPr wrap="square" lIns="0" tIns="0" rIns="0" bIns="0" rtlCol="0" anchor="t" anchorCtr="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99" name="TextBox 98"/>
            <p:cNvSpPr txBox="1"/>
            <p:nvPr/>
          </p:nvSpPr>
          <p:spPr>
            <a:xfrm>
              <a:off x="844734" y="1897304"/>
              <a:ext cx="1206896" cy="238574"/>
            </a:xfrm>
            <a:prstGeom prst="rect">
              <a:avLst/>
            </a:prstGeom>
            <a:noFill/>
          </p:spPr>
          <p:txBody>
            <a:bodyPr wrap="none" lIns="0" tIns="0" rIns="0" bIns="0" rtlCol="0" anchor="t" anchorCtr="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35"/>
          <p:cNvGrpSpPr/>
          <p:nvPr/>
        </p:nvGrpSpPr>
        <p:grpSpPr>
          <a:xfrm>
            <a:off x="6128071" y="3014001"/>
            <a:ext cx="1701124" cy="489281"/>
            <a:chOff x="844734" y="1897309"/>
            <a:chExt cx="2287091" cy="632111"/>
          </a:xfrm>
        </p:grpSpPr>
        <p:sp>
          <p:nvSpPr>
            <p:cNvPr id="101" name="Footer Text"/>
            <p:cNvSpPr txBox="1"/>
            <p:nvPr/>
          </p:nvSpPr>
          <p:spPr>
            <a:xfrm>
              <a:off x="844734" y="2099988"/>
              <a:ext cx="2287091" cy="429432"/>
            </a:xfrm>
            <a:prstGeom prst="rect">
              <a:avLst/>
            </a:prstGeom>
            <a:noFill/>
          </p:spPr>
          <p:txBody>
            <a:bodyPr wrap="square" lIns="0" tIns="0" rIns="0" bIns="0" rtlCol="0" anchor="t" anchorCtr="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02" name="TextBox 101"/>
            <p:cNvSpPr txBox="1"/>
            <p:nvPr/>
          </p:nvSpPr>
          <p:spPr>
            <a:xfrm>
              <a:off x="844734" y="1897309"/>
              <a:ext cx="1206896" cy="238573"/>
            </a:xfrm>
            <a:prstGeom prst="rect">
              <a:avLst/>
            </a:prstGeom>
            <a:noFill/>
          </p:spPr>
          <p:txBody>
            <a:bodyPr wrap="none" lIns="0" tIns="0" rIns="0" bIns="0" rtlCol="0" anchor="t" anchorCtr="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22"/>
          <p:cNvGrpSpPr/>
          <p:nvPr/>
        </p:nvGrpSpPr>
        <p:grpSpPr>
          <a:xfrm>
            <a:off x="2395112" y="1488854"/>
            <a:ext cx="1695058" cy="489281"/>
            <a:chOff x="844734" y="1897307"/>
            <a:chExt cx="2287091" cy="632110"/>
          </a:xfrm>
        </p:grpSpPr>
        <p:sp>
          <p:nvSpPr>
            <p:cNvPr id="104" name="Footer Text"/>
            <p:cNvSpPr txBox="1"/>
            <p:nvPr/>
          </p:nvSpPr>
          <p:spPr>
            <a:xfrm>
              <a:off x="844734" y="2099985"/>
              <a:ext cx="2287091" cy="429432"/>
            </a:xfrm>
            <a:prstGeom prst="rect">
              <a:avLst/>
            </a:prstGeom>
            <a:noFill/>
          </p:spPr>
          <p:txBody>
            <a:bodyPr wrap="square" lIns="0" tIns="0" rIns="0" bIns="0" rtlCol="0" anchor="t" anchorCtr="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05" name="TextBox 104"/>
            <p:cNvSpPr txBox="1"/>
            <p:nvPr/>
          </p:nvSpPr>
          <p:spPr>
            <a:xfrm>
              <a:off x="1919256" y="1897307"/>
              <a:ext cx="1211215" cy="238573"/>
            </a:xfrm>
            <a:prstGeom prst="rect">
              <a:avLst/>
            </a:prstGeom>
            <a:noFill/>
          </p:spPr>
          <p:txBody>
            <a:bodyPr wrap="none" lIns="0" tIns="0" rIns="0" bIns="0" rtlCol="0" anchor="t" anchorCtr="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5"/>
          <p:cNvGrpSpPr/>
          <p:nvPr/>
        </p:nvGrpSpPr>
        <p:grpSpPr>
          <a:xfrm>
            <a:off x="5121491" y="3866790"/>
            <a:ext cx="1701124" cy="489279"/>
            <a:chOff x="844734" y="1897307"/>
            <a:chExt cx="2287091" cy="632111"/>
          </a:xfrm>
        </p:grpSpPr>
        <p:sp>
          <p:nvSpPr>
            <p:cNvPr id="107" name="Footer Text"/>
            <p:cNvSpPr txBox="1"/>
            <p:nvPr/>
          </p:nvSpPr>
          <p:spPr>
            <a:xfrm>
              <a:off x="844734" y="2099984"/>
              <a:ext cx="2287091" cy="429434"/>
            </a:xfrm>
            <a:prstGeom prst="rect">
              <a:avLst/>
            </a:prstGeom>
            <a:noFill/>
          </p:spPr>
          <p:txBody>
            <a:bodyPr wrap="square" lIns="0" tIns="0" rIns="0" bIns="0" rtlCol="0" anchor="t" anchorCtr="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108" name="TextBox 107"/>
            <p:cNvSpPr txBox="1"/>
            <p:nvPr/>
          </p:nvSpPr>
          <p:spPr>
            <a:xfrm>
              <a:off x="844734" y="1897307"/>
              <a:ext cx="1206896" cy="238574"/>
            </a:xfrm>
            <a:prstGeom prst="rect">
              <a:avLst/>
            </a:prstGeom>
            <a:noFill/>
          </p:spPr>
          <p:txBody>
            <a:bodyPr wrap="none" lIns="0" tIns="0" rIns="0" bIns="0" rtlCol="0" anchor="t" anchorCtr="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532030321"/>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par>
                          <p:cTn id="8" fill="hold">
                            <p:stCondLst>
                              <p:cond delay="500"/>
                            </p:stCondLst>
                            <p:childTnLst>
                              <p:par>
                                <p:cTn id="9" presetID="53"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right)">
                                      <p:cBhvr>
                                        <p:cTn id="17" dur="500"/>
                                        <p:tgtEl>
                                          <p:spTgt spid="13"/>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2000"/>
                            </p:stCondLst>
                            <p:childTnLst>
                              <p:par>
                                <p:cTn id="23" presetID="53"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wipe(left)">
                                      <p:cBhvr>
                                        <p:cTn id="35" dur="500"/>
                                        <p:tgtEl>
                                          <p:spTgt spid="57"/>
                                        </p:tgtEl>
                                      </p:cBhvr>
                                    </p:animEffect>
                                  </p:childTnLst>
                                </p:cTn>
                              </p:par>
                            </p:childTnLst>
                          </p:cTn>
                        </p:par>
                        <p:par>
                          <p:cTn id="36" fill="hold">
                            <p:stCondLst>
                              <p:cond delay="3500"/>
                            </p:stCondLst>
                            <p:childTnLst>
                              <p:par>
                                <p:cTn id="37" presetID="53"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up)">
                                      <p:cBhvr>
                                        <p:cTn id="49" dur="500"/>
                                        <p:tgtEl>
                                          <p:spTgt spid="56"/>
                                        </p:tgtEl>
                                      </p:cBhvr>
                                    </p:animEffect>
                                  </p:childTnLst>
                                </p:cTn>
                              </p:par>
                            </p:childTnLst>
                          </p:cTn>
                        </p:par>
                        <p:par>
                          <p:cTn id="50" fill="hold">
                            <p:stCondLst>
                              <p:cond delay="5000"/>
                            </p:stCondLst>
                            <p:childTnLst>
                              <p:par>
                                <p:cTn id="51" presetID="53" presetClass="entr" presetSubtype="0"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500" fill="hold"/>
                                        <p:tgtEl>
                                          <p:spTgt spid="6"/>
                                        </p:tgtEl>
                                        <p:attrNameLst>
                                          <p:attrName>ppt_w</p:attrName>
                                        </p:attrNameLst>
                                      </p:cBhvr>
                                      <p:tavLst>
                                        <p:tav tm="0">
                                          <p:val>
                                            <p:fltVal val="0"/>
                                          </p:val>
                                        </p:tav>
                                        <p:tav tm="100000">
                                          <p:val>
                                            <p:strVal val="#ppt_w"/>
                                          </p:val>
                                        </p:tav>
                                      </p:tavLst>
                                    </p:anim>
                                    <p:anim calcmode="lin" valueType="num">
                                      <p:cBhvr>
                                        <p:cTn id="54" dur="500" fill="hold"/>
                                        <p:tgtEl>
                                          <p:spTgt spid="6"/>
                                        </p:tgtEl>
                                        <p:attrNameLst>
                                          <p:attrName>ppt_h</p:attrName>
                                        </p:attrNameLst>
                                      </p:cBhvr>
                                      <p:tavLst>
                                        <p:tav tm="0">
                                          <p:val>
                                            <p:fltVal val="0"/>
                                          </p:val>
                                        </p:tav>
                                        <p:tav tm="100000">
                                          <p:val>
                                            <p:strVal val="#ppt_h"/>
                                          </p:val>
                                        </p:tav>
                                      </p:tavLst>
                                    </p:anim>
                                    <p:animEffect transition="in" filter="fade">
                                      <p:cBhvr>
                                        <p:cTn id="55" dur="500"/>
                                        <p:tgtEl>
                                          <p:spTgt spid="6"/>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6000"/>
                            </p:stCondLst>
                            <p:childTnLst>
                              <p:par>
                                <p:cTn id="61" presetID="22" presetClass="entr" presetSubtype="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right)">
                                      <p:cBhvr>
                                        <p:cTn id="63" dur="500"/>
                                        <p:tgtEl>
                                          <p:spTgt spid="20"/>
                                        </p:tgtEl>
                                      </p:cBhvr>
                                    </p:animEffect>
                                  </p:childTnLst>
                                </p:cTn>
                              </p:par>
                            </p:childTnLst>
                          </p:cTn>
                        </p:par>
                        <p:par>
                          <p:cTn id="64" fill="hold">
                            <p:stCondLst>
                              <p:cond delay="6500"/>
                            </p:stCondLst>
                            <p:childTnLst>
                              <p:par>
                                <p:cTn id="65" presetID="53" presetClass="entr" presetSubtype="0"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p:cTn id="67" dur="500" fill="hold"/>
                                        <p:tgtEl>
                                          <p:spTgt spid="7"/>
                                        </p:tgtEl>
                                        <p:attrNameLst>
                                          <p:attrName>ppt_w</p:attrName>
                                        </p:attrNameLst>
                                      </p:cBhvr>
                                      <p:tavLst>
                                        <p:tav tm="0">
                                          <p:val>
                                            <p:fltVal val="0"/>
                                          </p:val>
                                        </p:tav>
                                        <p:tav tm="100000">
                                          <p:val>
                                            <p:strVal val="#ppt_w"/>
                                          </p:val>
                                        </p:tav>
                                      </p:tavLst>
                                    </p:anim>
                                    <p:anim calcmode="lin" valueType="num">
                                      <p:cBhvr>
                                        <p:cTn id="68" dur="500" fill="hold"/>
                                        <p:tgtEl>
                                          <p:spTgt spid="7"/>
                                        </p:tgtEl>
                                        <p:attrNameLst>
                                          <p:attrName>ppt_h</p:attrName>
                                        </p:attrNameLst>
                                      </p:cBhvr>
                                      <p:tavLst>
                                        <p:tav tm="0">
                                          <p:val>
                                            <p:fltVal val="0"/>
                                          </p:val>
                                        </p:tav>
                                        <p:tav tm="100000">
                                          <p:val>
                                            <p:strVal val="#ppt_h"/>
                                          </p:val>
                                        </p:tav>
                                      </p:tavLst>
                                    </p:anim>
                                    <p:animEffect transition="in" filter="fade">
                                      <p:cBhvr>
                                        <p:cTn id="69" dur="500"/>
                                        <p:tgtEl>
                                          <p:spTgt spid="7"/>
                                        </p:tgtEl>
                                      </p:cBhvr>
                                    </p:animEffect>
                                  </p:childTnLst>
                                </p:cTn>
                              </p:par>
                            </p:childTnLst>
                          </p:cTn>
                        </p:par>
                        <p:par>
                          <p:cTn id="70" fill="hold">
                            <p:stCondLst>
                              <p:cond delay="7000"/>
                            </p:stCondLst>
                            <p:childTnLst>
                              <p:par>
                                <p:cTn id="71" presetID="22" presetClass="entr" presetSubtype="2" fill="hold"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right)">
                                      <p:cBhvr>
                                        <p:cTn id="73" dur="500"/>
                                        <p:tgtEl>
                                          <p:spTgt spid="10"/>
                                        </p:tgtEl>
                                      </p:cBhvr>
                                    </p:animEffect>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wipe(right)">
                                      <p:cBhvr>
                                        <p:cTn id="77" dur="500"/>
                                        <p:tgtEl>
                                          <p:spTgt spid="48"/>
                                        </p:tgtEl>
                                      </p:cBhvr>
                                    </p:animEffect>
                                  </p:childTnLst>
                                </p:cTn>
                              </p:par>
                            </p:childTnLst>
                          </p:cTn>
                        </p:par>
                        <p:par>
                          <p:cTn id="78" fill="hold">
                            <p:stCondLst>
                              <p:cond delay="8000"/>
                            </p:stCondLst>
                            <p:childTnLst>
                              <p:par>
                                <p:cTn id="79" presetID="53" presetClass="entr" presetSubtype="0"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p:cTn id="81" dur="500" fill="hold"/>
                                        <p:tgtEl>
                                          <p:spTgt spid="5"/>
                                        </p:tgtEl>
                                        <p:attrNameLst>
                                          <p:attrName>ppt_w</p:attrName>
                                        </p:attrNameLst>
                                      </p:cBhvr>
                                      <p:tavLst>
                                        <p:tav tm="0">
                                          <p:val>
                                            <p:fltVal val="0"/>
                                          </p:val>
                                        </p:tav>
                                        <p:tav tm="100000">
                                          <p:val>
                                            <p:strVal val="#ppt_w"/>
                                          </p:val>
                                        </p:tav>
                                      </p:tavLst>
                                    </p:anim>
                                    <p:anim calcmode="lin" valueType="num">
                                      <p:cBhvr>
                                        <p:cTn id="82" dur="500" fill="hold"/>
                                        <p:tgtEl>
                                          <p:spTgt spid="5"/>
                                        </p:tgtEl>
                                        <p:attrNameLst>
                                          <p:attrName>ppt_h</p:attrName>
                                        </p:attrNameLst>
                                      </p:cBhvr>
                                      <p:tavLst>
                                        <p:tav tm="0">
                                          <p:val>
                                            <p:fltVal val="0"/>
                                          </p:val>
                                        </p:tav>
                                        <p:tav tm="100000">
                                          <p:val>
                                            <p:strVal val="#ppt_h"/>
                                          </p:val>
                                        </p:tav>
                                      </p:tavLst>
                                    </p:anim>
                                    <p:animEffect transition="in" filter="fade">
                                      <p:cBhvr>
                                        <p:cTn id="83" dur="500"/>
                                        <p:tgtEl>
                                          <p:spTgt spid="5"/>
                                        </p:tgtEl>
                                      </p:cBhvr>
                                    </p:animEffect>
                                  </p:childTnLst>
                                </p:cTn>
                              </p:par>
                            </p:childTnLst>
                          </p:cTn>
                        </p:par>
                        <p:par>
                          <p:cTn id="84" fill="hold">
                            <p:stCondLst>
                              <p:cond delay="8500"/>
                            </p:stCondLst>
                            <p:childTnLst>
                              <p:par>
                                <p:cTn id="85" presetID="22" presetClass="entr" presetSubtype="2" fill="hold" nodeType="after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wipe(right)">
                                      <p:cBhvr>
                                        <p:cTn id="8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45" grpId="0" animBg="1"/>
      <p:bldP spid="48" grpId="0" animBg="1"/>
      <p:bldP spid="56" grpId="0" animBg="1"/>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
          <p:cNvGrpSpPr/>
          <p:nvPr/>
        </p:nvGrpSpPr>
        <p:grpSpPr>
          <a:xfrm>
            <a:off x="4928613" y="1203598"/>
            <a:ext cx="3771066" cy="3406088"/>
            <a:chOff x="4319972" y="1301377"/>
            <a:chExt cx="3492388" cy="3155524"/>
          </a:xfrm>
        </p:grpSpPr>
        <p:sp>
          <p:nvSpPr>
            <p:cNvPr id="6" name="Rectangle 24"/>
            <p:cNvSpPr>
              <a:spLocks noChangeArrowheads="1"/>
            </p:cNvSpPr>
            <p:nvPr/>
          </p:nvSpPr>
          <p:spPr bwMode="auto">
            <a:xfrm>
              <a:off x="5148064" y="1301377"/>
              <a:ext cx="2664296" cy="37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225"/>
                </a:spcBef>
              </a:pPr>
              <a:r>
                <a:rPr lang="zh-CN" altLang="en-US" sz="800" b="1" dirty="0">
                  <a:solidFill>
                    <a:schemeClr val="tx1">
                      <a:lumMod val="75000"/>
                      <a:lumOff val="25000"/>
                    </a:schemeClr>
                  </a:solidFill>
                </a:rPr>
                <a:t>TOPIC HEADER HERE</a:t>
              </a:r>
              <a:endParaRPr lang="zh-CN" altLang="en-US" sz="800" dirty="0">
                <a:solidFill>
                  <a:schemeClr val="tx1">
                    <a:lumMod val="75000"/>
                    <a:lumOff val="25000"/>
                  </a:schemeClr>
                </a:solidFill>
              </a:endParaRPr>
            </a:p>
            <a:p>
              <a:pPr>
                <a:lnSpc>
                  <a:spcPct val="120000"/>
                </a:lnSpc>
                <a:spcBef>
                  <a:spcPts val="225"/>
                </a:spcBef>
              </a:pPr>
              <a:r>
                <a:rPr lang="en-US" altLang="zh-CN" sz="6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7" name="椭圆 6"/>
            <p:cNvSpPr/>
            <p:nvPr/>
          </p:nvSpPr>
          <p:spPr>
            <a:xfrm>
              <a:off x="4319972" y="1394230"/>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9" name="Rectangle 24"/>
            <p:cNvSpPr>
              <a:spLocks noChangeArrowheads="1"/>
            </p:cNvSpPr>
            <p:nvPr/>
          </p:nvSpPr>
          <p:spPr bwMode="auto">
            <a:xfrm>
              <a:off x="5148064" y="2156406"/>
              <a:ext cx="2664296" cy="37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225"/>
                </a:spcBef>
              </a:pPr>
              <a:r>
                <a:rPr lang="zh-CN" altLang="en-US" sz="800" b="1" dirty="0">
                  <a:solidFill>
                    <a:schemeClr val="tx1">
                      <a:lumMod val="75000"/>
                      <a:lumOff val="25000"/>
                    </a:schemeClr>
                  </a:solidFill>
                </a:rPr>
                <a:t>TOPIC HEADER HERE</a:t>
              </a:r>
              <a:endParaRPr lang="zh-CN" altLang="en-US" sz="800" dirty="0">
                <a:solidFill>
                  <a:schemeClr val="tx1">
                    <a:lumMod val="75000"/>
                    <a:lumOff val="25000"/>
                  </a:schemeClr>
                </a:solidFill>
              </a:endParaRPr>
            </a:p>
            <a:p>
              <a:pPr>
                <a:lnSpc>
                  <a:spcPct val="120000"/>
                </a:lnSpc>
                <a:spcBef>
                  <a:spcPts val="225"/>
                </a:spcBef>
              </a:pPr>
              <a:r>
                <a:rPr lang="en-US" altLang="zh-CN" sz="6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0" name="椭圆 9"/>
            <p:cNvSpPr/>
            <p:nvPr/>
          </p:nvSpPr>
          <p:spPr>
            <a:xfrm>
              <a:off x="4319972" y="2249259"/>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02</a:t>
              </a:r>
              <a:endParaRPr lang="zh-CN" altLang="en-US" dirty="0"/>
            </a:p>
          </p:txBody>
        </p:sp>
        <p:sp>
          <p:nvSpPr>
            <p:cNvPr id="11" name="Rectangle 24"/>
            <p:cNvSpPr>
              <a:spLocks noChangeArrowheads="1"/>
            </p:cNvSpPr>
            <p:nvPr/>
          </p:nvSpPr>
          <p:spPr bwMode="auto">
            <a:xfrm>
              <a:off x="5148064" y="3004808"/>
              <a:ext cx="2664296" cy="37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225"/>
                </a:spcBef>
              </a:pPr>
              <a:r>
                <a:rPr lang="zh-CN" altLang="en-US" sz="800" b="1" dirty="0">
                  <a:solidFill>
                    <a:schemeClr val="tx1">
                      <a:lumMod val="75000"/>
                      <a:lumOff val="25000"/>
                    </a:schemeClr>
                  </a:solidFill>
                </a:rPr>
                <a:t>TOPIC HEADER HERE</a:t>
              </a:r>
              <a:endParaRPr lang="zh-CN" altLang="en-US" sz="800" dirty="0">
                <a:solidFill>
                  <a:schemeClr val="tx1">
                    <a:lumMod val="75000"/>
                    <a:lumOff val="25000"/>
                  </a:schemeClr>
                </a:solidFill>
              </a:endParaRPr>
            </a:p>
            <a:p>
              <a:pPr>
                <a:lnSpc>
                  <a:spcPct val="120000"/>
                </a:lnSpc>
                <a:spcBef>
                  <a:spcPts val="225"/>
                </a:spcBef>
              </a:pPr>
              <a:r>
                <a:rPr lang="en-US" altLang="zh-CN" sz="6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2" name="椭圆 11"/>
            <p:cNvSpPr/>
            <p:nvPr/>
          </p:nvSpPr>
          <p:spPr>
            <a:xfrm>
              <a:off x="4319972" y="3097661"/>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03</a:t>
              </a:r>
              <a:endParaRPr lang="zh-CN" altLang="en-US" dirty="0"/>
            </a:p>
          </p:txBody>
        </p:sp>
        <p:sp>
          <p:nvSpPr>
            <p:cNvPr id="13" name="Rectangle 24"/>
            <p:cNvSpPr>
              <a:spLocks noChangeArrowheads="1"/>
            </p:cNvSpPr>
            <p:nvPr/>
          </p:nvSpPr>
          <p:spPr bwMode="auto">
            <a:xfrm>
              <a:off x="5148064" y="3859838"/>
              <a:ext cx="2664296" cy="37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225"/>
                </a:spcBef>
              </a:pPr>
              <a:r>
                <a:rPr lang="zh-CN" altLang="en-US" sz="800" b="1" dirty="0">
                  <a:solidFill>
                    <a:schemeClr val="tx1">
                      <a:lumMod val="75000"/>
                      <a:lumOff val="25000"/>
                    </a:schemeClr>
                  </a:solidFill>
                </a:rPr>
                <a:t>TOPIC HEADER HERE</a:t>
              </a:r>
              <a:endParaRPr lang="zh-CN" altLang="en-US" sz="800" dirty="0">
                <a:solidFill>
                  <a:schemeClr val="tx1">
                    <a:lumMod val="75000"/>
                    <a:lumOff val="25000"/>
                  </a:schemeClr>
                </a:solidFill>
              </a:endParaRPr>
            </a:p>
            <a:p>
              <a:pPr>
                <a:lnSpc>
                  <a:spcPct val="120000"/>
                </a:lnSpc>
                <a:spcBef>
                  <a:spcPts val="225"/>
                </a:spcBef>
              </a:pPr>
              <a:r>
                <a:rPr lang="en-US" altLang="zh-CN" sz="6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4" name="椭圆 13"/>
            <p:cNvSpPr/>
            <p:nvPr/>
          </p:nvSpPr>
          <p:spPr>
            <a:xfrm>
              <a:off x="4319972" y="3952689"/>
              <a:ext cx="504056" cy="504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04</a:t>
              </a:r>
              <a:endParaRPr lang="zh-CN" altLang="en-US" dirty="0"/>
            </a:p>
          </p:txBody>
        </p:sp>
      </p:grpSp>
      <p:sp>
        <p:nvSpPr>
          <p:cNvPr id="15" name="矩形 14"/>
          <p:cNvSpPr/>
          <p:nvPr/>
        </p:nvSpPr>
        <p:spPr>
          <a:xfrm>
            <a:off x="595542" y="1229746"/>
            <a:ext cx="3983179" cy="345471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69" tIns="34285" rIns="68569" bIns="34285"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1824263131"/>
      </p:ext>
    </p:extLst>
  </p:cSld>
  <p:clrMapOvr>
    <a:masterClrMapping/>
  </p:clrMapOvr>
  <mc:AlternateContent xmlns:mc="http://schemas.openxmlformats.org/markup-compatibility/2006" xmlns:p14="http://schemas.microsoft.com/office/powerpoint/2010/main">
    <mc:Choice Requires="p14">
      <p:transition spd="slow" p14:dur="1500" advClick="0" advTm="1000">
        <p:randomBar dir="vert"/>
      </p:transition>
    </mc:Choice>
    <mc:Fallback xmlns="">
      <p:transition spd="slow" advClick="0" advTm="1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250" fill="hold"/>
                                        <p:tgtEl>
                                          <p:spTgt spid="15"/>
                                        </p:tgtEl>
                                        <p:attrNameLst>
                                          <p:attrName>ppt_x</p:attrName>
                                        </p:attrNameLst>
                                      </p:cBhvr>
                                      <p:tavLst>
                                        <p:tav tm="0">
                                          <p:val>
                                            <p:strVal val="#ppt_x"/>
                                          </p:val>
                                        </p:tav>
                                        <p:tav tm="100000">
                                          <p:val>
                                            <p:strVal val="#ppt_x"/>
                                          </p:val>
                                        </p:tav>
                                      </p:tavLst>
                                    </p:anim>
                                    <p:anim calcmode="lin" valueType="num">
                                      <p:cBhvr additive="base">
                                        <p:cTn id="14"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4916499" y="1459230"/>
            <a:ext cx="2507874" cy="2552680"/>
            <a:chOff x="7990714" y="1643364"/>
            <a:chExt cx="3343832" cy="3403574"/>
          </a:xfrm>
        </p:grpSpPr>
        <p:grpSp>
          <p:nvGrpSpPr>
            <p:cNvPr id="3" name="组合 21"/>
            <p:cNvGrpSpPr/>
            <p:nvPr/>
          </p:nvGrpSpPr>
          <p:grpSpPr>
            <a:xfrm>
              <a:off x="7990714" y="1643364"/>
              <a:ext cx="1201480" cy="1378161"/>
              <a:chOff x="5657105" y="1643364"/>
              <a:chExt cx="1201480" cy="1378161"/>
            </a:xfrm>
          </p:grpSpPr>
          <p:sp>
            <p:nvSpPr>
              <p:cNvPr id="34" name="立方体 33"/>
              <p:cNvSpPr/>
              <p:nvPr/>
            </p:nvSpPr>
            <p:spPr>
              <a:xfrm rot="2713302" flipV="1">
                <a:off x="5723676" y="1955249"/>
                <a:ext cx="1068339" cy="1064214"/>
              </a:xfrm>
              <a:prstGeom prst="cube">
                <a:avLst>
                  <a:gd name="adj" fmla="val 21948"/>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矩形: 圆角 34"/>
              <p:cNvSpPr/>
              <p:nvPr/>
            </p:nvSpPr>
            <p:spPr>
              <a:xfrm>
                <a:off x="5657105" y="1643364"/>
                <a:ext cx="1201480" cy="462516"/>
              </a:xfrm>
              <a:prstGeom prst="roundRect">
                <a:avLst>
                  <a:gd name="adj" fmla="val 30460"/>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文本框 60"/>
              <p:cNvSpPr txBox="1"/>
              <p:nvPr/>
            </p:nvSpPr>
            <p:spPr>
              <a:xfrm>
                <a:off x="6007616" y="2341162"/>
                <a:ext cx="500458" cy="307777"/>
              </a:xfrm>
              <a:prstGeom prst="rect">
                <a:avLst/>
              </a:prstGeom>
              <a:noFill/>
            </p:spPr>
            <p:txBody>
              <a:bodyPr wrap="none">
                <a:normAutofit fontScale="77500" lnSpcReduction="20000"/>
              </a:bodyPr>
              <a:lstStyle/>
              <a:p>
                <a:pPr algn="ctr"/>
                <a:r>
                  <a:rPr lang="en-US" sz="1400">
                    <a:solidFill>
                      <a:schemeClr val="bg1"/>
                    </a:solidFill>
                    <a:latin typeface="Impact" panose="020B0806030902050204" pitchFamily="34" charset="0"/>
                  </a:rPr>
                  <a:t>30%</a:t>
                </a:r>
              </a:p>
            </p:txBody>
          </p:sp>
          <p:grpSp>
            <p:nvGrpSpPr>
              <p:cNvPr id="4" name="组合 36"/>
              <p:cNvGrpSpPr/>
              <p:nvPr/>
            </p:nvGrpSpPr>
            <p:grpSpPr>
              <a:xfrm>
                <a:off x="5957475" y="1698817"/>
                <a:ext cx="600740" cy="360974"/>
                <a:chOff x="6106632" y="1694135"/>
                <a:chExt cx="600740" cy="360974"/>
              </a:xfrm>
            </p:grpSpPr>
            <p:sp>
              <p:nvSpPr>
                <p:cNvPr id="38" name="任意多边形: 形状 37"/>
                <p:cNvSpPr>
                  <a:spLocks/>
                </p:cNvSpPr>
                <p:nvPr/>
              </p:nvSpPr>
              <p:spPr bwMode="auto">
                <a:xfrm>
                  <a:off x="6106632"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a:p>
              </p:txBody>
            </p:sp>
            <p:sp>
              <p:nvSpPr>
                <p:cNvPr id="39" name="任意多边形: 形状 38"/>
                <p:cNvSpPr>
                  <a:spLocks/>
                </p:cNvSpPr>
                <p:nvPr/>
              </p:nvSpPr>
              <p:spPr bwMode="auto">
                <a:xfrm>
                  <a:off x="6330497"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a:p>
              </p:txBody>
            </p:sp>
            <p:sp>
              <p:nvSpPr>
                <p:cNvPr id="40" name="任意多边形: 形状 39"/>
                <p:cNvSpPr>
                  <a:spLocks/>
                </p:cNvSpPr>
                <p:nvPr/>
              </p:nvSpPr>
              <p:spPr bwMode="auto">
                <a:xfrm>
                  <a:off x="6554362"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a:p>
              </p:txBody>
            </p:sp>
          </p:grpSp>
        </p:grpSp>
        <p:grpSp>
          <p:nvGrpSpPr>
            <p:cNvPr id="5" name="组合 22"/>
            <p:cNvGrpSpPr/>
            <p:nvPr/>
          </p:nvGrpSpPr>
          <p:grpSpPr>
            <a:xfrm>
              <a:off x="7990714" y="3668777"/>
              <a:ext cx="1201480" cy="1378161"/>
              <a:chOff x="7845187" y="3467483"/>
              <a:chExt cx="1201480" cy="1378161"/>
            </a:xfrm>
          </p:grpSpPr>
          <p:sp>
            <p:nvSpPr>
              <p:cNvPr id="28" name="立方体 27"/>
              <p:cNvSpPr/>
              <p:nvPr/>
            </p:nvSpPr>
            <p:spPr>
              <a:xfrm rot="2713302" flipV="1">
                <a:off x="7911758" y="3779368"/>
                <a:ext cx="1068339" cy="1064214"/>
              </a:xfrm>
              <a:prstGeom prst="cube">
                <a:avLst>
                  <a:gd name="adj" fmla="val 21948"/>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矩形: 圆角 28"/>
              <p:cNvSpPr/>
              <p:nvPr/>
            </p:nvSpPr>
            <p:spPr>
              <a:xfrm>
                <a:off x="7845187" y="3467483"/>
                <a:ext cx="1201480" cy="462516"/>
              </a:xfrm>
              <a:prstGeom prst="roundRect">
                <a:avLst>
                  <a:gd name="adj" fmla="val 30460"/>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文本框 67"/>
              <p:cNvSpPr txBox="1"/>
              <p:nvPr/>
            </p:nvSpPr>
            <p:spPr>
              <a:xfrm>
                <a:off x="8198103" y="4165281"/>
                <a:ext cx="495649" cy="307777"/>
              </a:xfrm>
              <a:prstGeom prst="rect">
                <a:avLst/>
              </a:prstGeom>
              <a:noFill/>
            </p:spPr>
            <p:txBody>
              <a:bodyPr wrap="none">
                <a:normAutofit fontScale="77500" lnSpcReduction="20000"/>
              </a:bodyPr>
              <a:lstStyle/>
              <a:p>
                <a:pPr algn="ctr"/>
                <a:r>
                  <a:rPr lang="en-US" sz="1400">
                    <a:solidFill>
                      <a:schemeClr val="bg1"/>
                    </a:solidFill>
                    <a:latin typeface="Impact" panose="020B0806030902050204" pitchFamily="34" charset="0"/>
                  </a:rPr>
                  <a:t>25%</a:t>
                </a:r>
              </a:p>
            </p:txBody>
          </p:sp>
          <p:grpSp>
            <p:nvGrpSpPr>
              <p:cNvPr id="6" name="组合 30"/>
              <p:cNvGrpSpPr/>
              <p:nvPr/>
            </p:nvGrpSpPr>
            <p:grpSpPr>
              <a:xfrm>
                <a:off x="8257490" y="3518254"/>
                <a:ext cx="376875" cy="360974"/>
                <a:chOff x="3805009" y="3522936"/>
                <a:chExt cx="376875" cy="360974"/>
              </a:xfrm>
              <a:solidFill>
                <a:schemeClr val="accent4"/>
              </a:solidFill>
            </p:grpSpPr>
            <p:sp>
              <p:nvSpPr>
                <p:cNvPr id="32" name="任意多边形: 形状 31"/>
                <p:cNvSpPr>
                  <a:spLocks/>
                </p:cNvSpPr>
                <p:nvPr/>
              </p:nvSpPr>
              <p:spPr bwMode="auto">
                <a:xfrm>
                  <a:off x="3805009"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p>
              </p:txBody>
            </p:sp>
            <p:sp>
              <p:nvSpPr>
                <p:cNvPr id="33" name="任意多边形: 形状 32"/>
                <p:cNvSpPr>
                  <a:spLocks/>
                </p:cNvSpPr>
                <p:nvPr/>
              </p:nvSpPr>
              <p:spPr bwMode="auto">
                <a:xfrm>
                  <a:off x="4028874"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p>
              </p:txBody>
            </p:sp>
          </p:grpSp>
        </p:grpSp>
        <p:sp>
          <p:nvSpPr>
            <p:cNvPr id="24" name="矩形 23"/>
            <p:cNvSpPr/>
            <p:nvPr/>
          </p:nvSpPr>
          <p:spPr>
            <a:xfrm>
              <a:off x="9345414" y="2070984"/>
              <a:ext cx="1989132" cy="311688"/>
            </a:xfrm>
            <a:prstGeom prst="rect">
              <a:avLst/>
            </a:prstGeom>
          </p:spPr>
          <p:txBody>
            <a:bodyPr wrap="none" lIns="0" tIns="0" rIns="0" bIns="0">
              <a:normAutofit/>
            </a:bodyPr>
            <a:lstStyle/>
            <a:p>
              <a:r>
                <a:rPr lang="zh-CN" altLang="en-US" sz="1400" b="1">
                  <a:solidFill>
                    <a:schemeClr val="bg1">
                      <a:lumMod val="50000"/>
                    </a:schemeClr>
                  </a:solidFill>
                  <a:effectLst/>
                </a:rPr>
                <a:t>关键词</a:t>
              </a:r>
            </a:p>
          </p:txBody>
        </p:sp>
        <p:sp>
          <p:nvSpPr>
            <p:cNvPr id="25" name="矩形 24"/>
            <p:cNvSpPr/>
            <p:nvPr/>
          </p:nvSpPr>
          <p:spPr>
            <a:xfrm>
              <a:off x="9345414" y="2382672"/>
              <a:ext cx="1989132" cy="471517"/>
            </a:xfrm>
            <a:prstGeom prst="rect">
              <a:avLst/>
            </a:prstGeom>
          </p:spPr>
          <p:txBody>
            <a:bodyPr wrap="square" lIns="0" tIns="0" rIns="0" bIns="0">
              <a:normAutofit fontScale="92500"/>
            </a:bodyPr>
            <a:lstStyle/>
            <a:p>
              <a:pPr>
                <a:lnSpc>
                  <a:spcPct val="120000"/>
                </a:lnSpc>
              </a:pPr>
              <a:r>
                <a:rPr lang="zh-CN" altLang="en-US" sz="800" dirty="0">
                  <a:solidFill>
                    <a:schemeClr val="bg1">
                      <a:lumMod val="50000"/>
                    </a:schemeClr>
                  </a:solidFill>
                  <a:effectLst/>
                </a:rPr>
                <a:t>此部分内容作为文字排版占位显示</a:t>
              </a:r>
              <a:br>
                <a:rPr lang="zh-CN" altLang="en-US" sz="800" dirty="0">
                  <a:solidFill>
                    <a:schemeClr val="bg1">
                      <a:lumMod val="50000"/>
                    </a:schemeClr>
                  </a:solidFill>
                  <a:effectLst/>
                </a:rPr>
              </a:br>
              <a:r>
                <a:rPr lang="zh-CN" altLang="en-US" sz="800" dirty="0">
                  <a:solidFill>
                    <a:schemeClr val="bg1">
                      <a:lumMod val="50000"/>
                    </a:schemeClr>
                  </a:solidFill>
                  <a:effectLst/>
                </a:rPr>
                <a:t>（建议使用主题字体）</a:t>
              </a:r>
            </a:p>
          </p:txBody>
        </p:sp>
        <p:sp>
          <p:nvSpPr>
            <p:cNvPr id="26" name="矩形 25"/>
            <p:cNvSpPr/>
            <p:nvPr/>
          </p:nvSpPr>
          <p:spPr>
            <a:xfrm>
              <a:off x="9345414" y="4131293"/>
              <a:ext cx="1989132" cy="311688"/>
            </a:xfrm>
            <a:prstGeom prst="rect">
              <a:avLst/>
            </a:prstGeom>
          </p:spPr>
          <p:txBody>
            <a:bodyPr wrap="none" lIns="0" tIns="0" rIns="0" bIns="0">
              <a:normAutofit/>
            </a:bodyPr>
            <a:lstStyle/>
            <a:p>
              <a:r>
                <a:rPr lang="zh-CN" altLang="en-US" sz="1400" b="1">
                  <a:solidFill>
                    <a:schemeClr val="bg1">
                      <a:lumMod val="50000"/>
                    </a:schemeClr>
                  </a:solidFill>
                  <a:effectLst/>
                </a:rPr>
                <a:t>关键词</a:t>
              </a:r>
            </a:p>
          </p:txBody>
        </p:sp>
        <p:sp>
          <p:nvSpPr>
            <p:cNvPr id="27" name="矩形 26"/>
            <p:cNvSpPr/>
            <p:nvPr/>
          </p:nvSpPr>
          <p:spPr>
            <a:xfrm>
              <a:off x="9345414" y="4442981"/>
              <a:ext cx="1989132" cy="471517"/>
            </a:xfrm>
            <a:prstGeom prst="rect">
              <a:avLst/>
            </a:prstGeom>
          </p:spPr>
          <p:txBody>
            <a:bodyPr wrap="square" lIns="0" tIns="0" rIns="0" bIns="0">
              <a:normAutofit fontScale="92500"/>
            </a:bodyPr>
            <a:lstStyle/>
            <a:p>
              <a:pPr>
                <a:lnSpc>
                  <a:spcPct val="120000"/>
                </a:lnSpc>
              </a:pPr>
              <a:r>
                <a:rPr lang="zh-CN" altLang="en-US" sz="800" dirty="0">
                  <a:solidFill>
                    <a:schemeClr val="bg1">
                      <a:lumMod val="50000"/>
                    </a:schemeClr>
                  </a:solidFill>
                  <a:effectLst/>
                </a:rPr>
                <a:t>此部分内容作为文字排版占位显示</a:t>
              </a:r>
              <a:br>
                <a:rPr lang="zh-CN" altLang="en-US" sz="800" dirty="0">
                  <a:solidFill>
                    <a:schemeClr val="bg1">
                      <a:lumMod val="50000"/>
                    </a:schemeClr>
                  </a:solidFill>
                  <a:effectLst/>
                </a:rPr>
              </a:br>
              <a:r>
                <a:rPr lang="zh-CN" altLang="en-US" sz="800" dirty="0">
                  <a:solidFill>
                    <a:schemeClr val="bg1">
                      <a:lumMod val="50000"/>
                    </a:schemeClr>
                  </a:solidFill>
                  <a:effectLst/>
                </a:rPr>
                <a:t>（建议使用主题字体）</a:t>
              </a:r>
            </a:p>
          </p:txBody>
        </p:sp>
      </p:grpSp>
      <p:grpSp>
        <p:nvGrpSpPr>
          <p:cNvPr id="7" name="组合 4"/>
          <p:cNvGrpSpPr/>
          <p:nvPr/>
        </p:nvGrpSpPr>
        <p:grpSpPr>
          <a:xfrm>
            <a:off x="1719628" y="1459230"/>
            <a:ext cx="2470686" cy="2552680"/>
            <a:chOff x="956444" y="1643364"/>
            <a:chExt cx="3294248" cy="3403574"/>
          </a:xfrm>
        </p:grpSpPr>
        <p:grpSp>
          <p:nvGrpSpPr>
            <p:cNvPr id="15" name="组合 5"/>
            <p:cNvGrpSpPr/>
            <p:nvPr/>
          </p:nvGrpSpPr>
          <p:grpSpPr>
            <a:xfrm>
              <a:off x="3049212" y="1643364"/>
              <a:ext cx="1201480" cy="1378161"/>
              <a:chOff x="1018499" y="1648046"/>
              <a:chExt cx="1201480" cy="1378161"/>
            </a:xfrm>
          </p:grpSpPr>
          <p:sp>
            <p:nvSpPr>
              <p:cNvPr id="18" name="立方体 17"/>
              <p:cNvSpPr/>
              <p:nvPr/>
            </p:nvSpPr>
            <p:spPr>
              <a:xfrm rot="2713302" flipV="1">
                <a:off x="1085070" y="1959931"/>
                <a:ext cx="1068339" cy="1064214"/>
              </a:xfrm>
              <a:prstGeom prst="cube">
                <a:avLst>
                  <a:gd name="adj" fmla="val 21948"/>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矩形: 圆角 18"/>
              <p:cNvSpPr/>
              <p:nvPr/>
            </p:nvSpPr>
            <p:spPr>
              <a:xfrm>
                <a:off x="1018499" y="1648046"/>
                <a:ext cx="1201480" cy="462516"/>
              </a:xfrm>
              <a:prstGeom prst="roundRect">
                <a:avLst>
                  <a:gd name="adj" fmla="val 30460"/>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任意多边形: 形状 19"/>
              <p:cNvSpPr>
                <a:spLocks/>
              </p:cNvSpPr>
              <p:nvPr/>
            </p:nvSpPr>
            <p:spPr bwMode="auto">
              <a:xfrm>
                <a:off x="1542734" y="1698817"/>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1"/>
              </a:solidFill>
              <a:ln>
                <a:noFill/>
              </a:ln>
            </p:spPr>
            <p:txBody>
              <a:bodyPr anchor="ctr"/>
              <a:lstStyle/>
              <a:p>
                <a:pPr algn="ctr"/>
                <a:endParaRPr/>
              </a:p>
            </p:txBody>
          </p:sp>
          <p:sp>
            <p:nvSpPr>
              <p:cNvPr id="21" name="文本框 51"/>
              <p:cNvSpPr txBox="1"/>
              <p:nvPr/>
            </p:nvSpPr>
            <p:spPr>
              <a:xfrm>
                <a:off x="1371414" y="2336717"/>
                <a:ext cx="495650" cy="307777"/>
              </a:xfrm>
              <a:prstGeom prst="rect">
                <a:avLst/>
              </a:prstGeom>
              <a:noFill/>
            </p:spPr>
            <p:txBody>
              <a:bodyPr wrap="none">
                <a:normAutofit fontScale="77500" lnSpcReduction="20000"/>
              </a:bodyPr>
              <a:lstStyle/>
              <a:p>
                <a:pPr algn="ctr"/>
                <a:r>
                  <a:rPr lang="en-US" altLang="zh-CN" sz="1400">
                    <a:solidFill>
                      <a:schemeClr val="bg1"/>
                    </a:solidFill>
                    <a:latin typeface="Impact" panose="020B0806030902050204" pitchFamily="34" charset="0"/>
                  </a:rPr>
                  <a:t>20%</a:t>
                </a:r>
              </a:p>
            </p:txBody>
          </p:sp>
        </p:grpSp>
        <p:grpSp>
          <p:nvGrpSpPr>
            <p:cNvPr id="22" name="组合 6"/>
            <p:cNvGrpSpPr/>
            <p:nvPr/>
          </p:nvGrpSpPr>
          <p:grpSpPr>
            <a:xfrm>
              <a:off x="3049212" y="3668777"/>
              <a:ext cx="1201480" cy="1378161"/>
              <a:chOff x="3322860" y="3468752"/>
              <a:chExt cx="1201480" cy="1378161"/>
            </a:xfrm>
          </p:grpSpPr>
          <p:sp>
            <p:nvSpPr>
              <p:cNvPr id="12" name="立方体 11"/>
              <p:cNvSpPr/>
              <p:nvPr/>
            </p:nvSpPr>
            <p:spPr>
              <a:xfrm rot="2713302" flipV="1">
                <a:off x="3389431" y="3780637"/>
                <a:ext cx="1068339" cy="1064214"/>
              </a:xfrm>
              <a:prstGeom prst="cube">
                <a:avLst>
                  <a:gd name="adj" fmla="val 21948"/>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矩形: 圆角 12"/>
              <p:cNvSpPr/>
              <p:nvPr/>
            </p:nvSpPr>
            <p:spPr>
              <a:xfrm>
                <a:off x="3322860" y="3468752"/>
                <a:ext cx="1201480" cy="462516"/>
              </a:xfrm>
              <a:prstGeom prst="roundRect">
                <a:avLst>
                  <a:gd name="adj" fmla="val 30460"/>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文本框 54"/>
              <p:cNvSpPr txBox="1"/>
              <p:nvPr/>
            </p:nvSpPr>
            <p:spPr>
              <a:xfrm>
                <a:off x="3675776" y="4166550"/>
                <a:ext cx="495649" cy="307777"/>
              </a:xfrm>
              <a:prstGeom prst="rect">
                <a:avLst/>
              </a:prstGeom>
              <a:noFill/>
            </p:spPr>
            <p:txBody>
              <a:bodyPr wrap="none">
                <a:normAutofit fontScale="77500" lnSpcReduction="20000"/>
              </a:bodyPr>
              <a:lstStyle/>
              <a:p>
                <a:pPr algn="ctr"/>
                <a:r>
                  <a:rPr lang="en-US" sz="1400">
                    <a:solidFill>
                      <a:schemeClr val="bg1"/>
                    </a:solidFill>
                    <a:latin typeface="Impact" panose="020B0806030902050204" pitchFamily="34" charset="0"/>
                  </a:rPr>
                  <a:t>25%</a:t>
                </a:r>
              </a:p>
            </p:txBody>
          </p:sp>
          <p:grpSp>
            <p:nvGrpSpPr>
              <p:cNvPr id="23" name="组合 14"/>
              <p:cNvGrpSpPr/>
              <p:nvPr/>
            </p:nvGrpSpPr>
            <p:grpSpPr>
              <a:xfrm>
                <a:off x="3735163" y="3519523"/>
                <a:ext cx="376875" cy="360974"/>
                <a:chOff x="3805009" y="3522936"/>
                <a:chExt cx="376875" cy="360974"/>
              </a:xfrm>
              <a:solidFill>
                <a:schemeClr val="accent2"/>
              </a:solidFill>
            </p:grpSpPr>
            <p:sp>
              <p:nvSpPr>
                <p:cNvPr id="16" name="任意多边形: 形状 15"/>
                <p:cNvSpPr>
                  <a:spLocks/>
                </p:cNvSpPr>
                <p:nvPr/>
              </p:nvSpPr>
              <p:spPr bwMode="auto">
                <a:xfrm>
                  <a:off x="3805009"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p>
              </p:txBody>
            </p:sp>
            <p:sp>
              <p:nvSpPr>
                <p:cNvPr id="17" name="任意多边形: 形状 16"/>
                <p:cNvSpPr>
                  <a:spLocks/>
                </p:cNvSpPr>
                <p:nvPr/>
              </p:nvSpPr>
              <p:spPr bwMode="auto">
                <a:xfrm>
                  <a:off x="4028874"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a:p>
              </p:txBody>
            </p:sp>
          </p:grpSp>
        </p:grpSp>
        <p:sp>
          <p:nvSpPr>
            <p:cNvPr id="8" name="矩形 7"/>
            <p:cNvSpPr/>
            <p:nvPr/>
          </p:nvSpPr>
          <p:spPr>
            <a:xfrm>
              <a:off x="956444" y="4131293"/>
              <a:ext cx="1989132" cy="311688"/>
            </a:xfrm>
            <a:prstGeom prst="rect">
              <a:avLst/>
            </a:prstGeom>
          </p:spPr>
          <p:txBody>
            <a:bodyPr wrap="none" lIns="0" tIns="0" rIns="0" bIns="0" anchor="ctr" anchorCtr="0">
              <a:normAutofit/>
            </a:bodyPr>
            <a:lstStyle/>
            <a:p>
              <a:pPr algn="r"/>
              <a:r>
                <a:rPr lang="zh-CN" altLang="en-US" sz="1400" b="1">
                  <a:solidFill>
                    <a:schemeClr val="bg1">
                      <a:lumMod val="50000"/>
                    </a:schemeClr>
                  </a:solidFill>
                  <a:effectLst/>
                </a:rPr>
                <a:t>关键词</a:t>
              </a:r>
            </a:p>
          </p:txBody>
        </p:sp>
        <p:sp>
          <p:nvSpPr>
            <p:cNvPr id="9" name="矩形 8"/>
            <p:cNvSpPr/>
            <p:nvPr/>
          </p:nvSpPr>
          <p:spPr>
            <a:xfrm>
              <a:off x="956444" y="4442981"/>
              <a:ext cx="1989132" cy="471517"/>
            </a:xfrm>
            <a:prstGeom prst="rect">
              <a:avLst/>
            </a:prstGeom>
          </p:spPr>
          <p:txBody>
            <a:bodyPr wrap="square" lIns="0" tIns="0" rIns="0" bIns="0" anchor="ctr" anchorCtr="0">
              <a:normAutofit fontScale="92500"/>
            </a:bodyPr>
            <a:lstStyle/>
            <a:p>
              <a:pPr algn="r">
                <a:lnSpc>
                  <a:spcPct val="120000"/>
                </a:lnSpc>
              </a:pPr>
              <a:r>
                <a:rPr lang="zh-CN" altLang="en-US" sz="800" dirty="0">
                  <a:solidFill>
                    <a:schemeClr val="bg1">
                      <a:lumMod val="50000"/>
                    </a:schemeClr>
                  </a:solidFill>
                  <a:effectLst/>
                </a:rPr>
                <a:t>此部分内容作为文字排版占位显示</a:t>
              </a:r>
              <a:br>
                <a:rPr lang="zh-CN" altLang="en-US" sz="800" dirty="0">
                  <a:solidFill>
                    <a:schemeClr val="bg1">
                      <a:lumMod val="50000"/>
                    </a:schemeClr>
                  </a:solidFill>
                  <a:effectLst/>
                </a:rPr>
              </a:br>
              <a:r>
                <a:rPr lang="zh-CN" altLang="en-US" sz="800" dirty="0">
                  <a:solidFill>
                    <a:schemeClr val="bg1">
                      <a:lumMod val="50000"/>
                    </a:schemeClr>
                  </a:solidFill>
                  <a:effectLst/>
                </a:rPr>
                <a:t>（建议使用主题字体）</a:t>
              </a:r>
            </a:p>
          </p:txBody>
        </p:sp>
        <p:sp>
          <p:nvSpPr>
            <p:cNvPr id="10" name="矩形 9"/>
            <p:cNvSpPr/>
            <p:nvPr/>
          </p:nvSpPr>
          <p:spPr>
            <a:xfrm>
              <a:off x="956444" y="2101492"/>
              <a:ext cx="1989132" cy="311688"/>
            </a:xfrm>
            <a:prstGeom prst="rect">
              <a:avLst/>
            </a:prstGeom>
          </p:spPr>
          <p:txBody>
            <a:bodyPr wrap="none" lIns="0" tIns="0" rIns="0" bIns="0" anchor="ctr" anchorCtr="0">
              <a:normAutofit/>
            </a:bodyPr>
            <a:lstStyle/>
            <a:p>
              <a:pPr algn="r"/>
              <a:r>
                <a:rPr lang="zh-CN" altLang="en-US" sz="1400" b="1">
                  <a:solidFill>
                    <a:schemeClr val="bg1">
                      <a:lumMod val="50000"/>
                    </a:schemeClr>
                  </a:solidFill>
                  <a:effectLst/>
                </a:rPr>
                <a:t>关键词</a:t>
              </a:r>
            </a:p>
          </p:txBody>
        </p:sp>
        <p:sp>
          <p:nvSpPr>
            <p:cNvPr id="11" name="矩形 10"/>
            <p:cNvSpPr/>
            <p:nvPr/>
          </p:nvSpPr>
          <p:spPr>
            <a:xfrm>
              <a:off x="956444" y="2413180"/>
              <a:ext cx="1989132" cy="471517"/>
            </a:xfrm>
            <a:prstGeom prst="rect">
              <a:avLst/>
            </a:prstGeom>
          </p:spPr>
          <p:txBody>
            <a:bodyPr wrap="square" lIns="0" tIns="0" rIns="0" bIns="0" anchor="ctr" anchorCtr="0">
              <a:normAutofit fontScale="92500"/>
            </a:bodyPr>
            <a:lstStyle/>
            <a:p>
              <a:pPr algn="r">
                <a:lnSpc>
                  <a:spcPct val="120000"/>
                </a:lnSpc>
              </a:pPr>
              <a:r>
                <a:rPr lang="zh-CN" altLang="en-US" sz="800" dirty="0">
                  <a:solidFill>
                    <a:schemeClr val="bg1">
                      <a:lumMod val="50000"/>
                    </a:schemeClr>
                  </a:solidFill>
                  <a:effectLst/>
                </a:rPr>
                <a:t>此部分内容作为文字排版占位显示</a:t>
              </a:r>
              <a:br>
                <a:rPr lang="zh-CN" altLang="en-US" sz="800" dirty="0">
                  <a:solidFill>
                    <a:schemeClr val="bg1">
                      <a:lumMod val="50000"/>
                    </a:schemeClr>
                  </a:solidFill>
                  <a:effectLst/>
                </a:rPr>
              </a:br>
              <a:r>
                <a:rPr lang="zh-CN" altLang="en-US" sz="800" dirty="0">
                  <a:solidFill>
                    <a:schemeClr val="bg1">
                      <a:lumMod val="50000"/>
                    </a:schemeClr>
                  </a:solidFill>
                  <a:effectLst/>
                </a:rPr>
                <a:t>（建议使用主题字体）</a:t>
              </a:r>
            </a:p>
          </p:txBody>
        </p:sp>
      </p:grpSp>
    </p:spTree>
    <p:extLst>
      <p:ext uri="{BB962C8B-B14F-4D97-AF65-F5344CB8AC3E}">
        <p14:creationId xmlns:p14="http://schemas.microsoft.com/office/powerpoint/2010/main" val="4264756291"/>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900" decel="100000" fill="hold"/>
                                        <p:tgtEl>
                                          <p:spTgt spid="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221600"/>
            <a:ext cx="9144000" cy="1194563"/>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grpSp>
        <p:nvGrpSpPr>
          <p:cNvPr id="2" name="组合 4"/>
          <p:cNvGrpSpPr/>
          <p:nvPr/>
        </p:nvGrpSpPr>
        <p:grpSpPr>
          <a:xfrm>
            <a:off x="847775" y="1085771"/>
            <a:ext cx="7448450" cy="2389550"/>
            <a:chOff x="1199456" y="1916832"/>
            <a:chExt cx="9931267" cy="3186067"/>
          </a:xfrm>
        </p:grpSpPr>
        <p:grpSp>
          <p:nvGrpSpPr>
            <p:cNvPr id="3" name="组合 7"/>
            <p:cNvGrpSpPr/>
            <p:nvPr/>
          </p:nvGrpSpPr>
          <p:grpSpPr>
            <a:xfrm>
              <a:off x="1199456" y="1916832"/>
              <a:ext cx="2154403" cy="3186067"/>
              <a:chOff x="1911376" y="1916832"/>
              <a:chExt cx="2154403" cy="3186067"/>
            </a:xfrm>
          </p:grpSpPr>
          <p:sp>
            <p:nvSpPr>
              <p:cNvPr id="24" name="矩形 23"/>
              <p:cNvSpPr/>
              <p:nvPr/>
            </p:nvSpPr>
            <p:spPr>
              <a:xfrm>
                <a:off x="2051538" y="2097937"/>
                <a:ext cx="1916724" cy="1592750"/>
              </a:xfrm>
              <a:prstGeom prst="rect">
                <a:avLst/>
              </a:prstGeom>
              <a:solidFill>
                <a:schemeClr val="accent1">
                  <a:alpha val="70000"/>
                </a:schemeClr>
              </a:solidFill>
              <a:ln w="25400" cap="flat">
                <a:noFill/>
                <a:miter lim="4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algn="ctr"/>
                <a:endParaRPr>
                  <a:solidFill>
                    <a:schemeClr val="bg1">
                      <a:lumMod val="50000"/>
                    </a:schemeClr>
                  </a:solidFill>
                  <a:latin typeface="+mj-ea"/>
                  <a:ea typeface="+mj-ea"/>
                </a:endParaRPr>
              </a:p>
            </p:txBody>
          </p:sp>
          <p:sp>
            <p:nvSpPr>
              <p:cNvPr id="25" name="矩形 24"/>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4378">
                  <a:defRPr/>
                </a:pPr>
                <a:r>
                  <a:rPr lang="zh-CN" altLang="en-US" sz="1600" b="1" dirty="0">
                    <a:solidFill>
                      <a:schemeClr val="bg1"/>
                    </a:solidFill>
                    <a:latin typeface="+mj-ea"/>
                    <a:ea typeface="+mj-ea"/>
                  </a:rPr>
                  <a:t>标题文本预设</a:t>
                </a:r>
              </a:p>
            </p:txBody>
          </p:sp>
          <p:sp>
            <p:nvSpPr>
              <p:cNvPr id="26" name="矩形 25"/>
              <p:cNvSpPr/>
              <p:nvPr/>
            </p:nvSpPr>
            <p:spPr>
              <a:xfrm>
                <a:off x="2664996" y="1916832"/>
                <a:ext cx="647164" cy="646526"/>
              </a:xfrm>
              <a:prstGeom prst="rect">
                <a:avLst/>
              </a:prstGeom>
              <a:solidFill>
                <a:schemeClr val="bg1"/>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itchFamily="34" charset="0"/>
                  </a:rPr>
                  <a:t>1</a:t>
                </a:r>
                <a:endParaRPr sz="2400" kern="0" dirty="0">
                  <a:solidFill>
                    <a:schemeClr val="bg1">
                      <a:lumMod val="50000"/>
                    </a:schemeClr>
                  </a:solidFill>
                  <a:latin typeface="+mj-ea"/>
                  <a:ea typeface="+mj-ea"/>
                  <a:cs typeface="Arial" pitchFamily="34" charset="0"/>
                </a:endParaRPr>
              </a:p>
            </p:txBody>
          </p:sp>
          <p:sp>
            <p:nvSpPr>
              <p:cNvPr id="27" name="矩形 26"/>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nvGrpSpPr>
            <p:cNvPr id="5" name="组合 8"/>
            <p:cNvGrpSpPr/>
            <p:nvPr/>
          </p:nvGrpSpPr>
          <p:grpSpPr>
            <a:xfrm>
              <a:off x="3791744" y="1916832"/>
              <a:ext cx="2154403" cy="3186067"/>
              <a:chOff x="1911376" y="1916832"/>
              <a:chExt cx="2154403" cy="3186067"/>
            </a:xfrm>
          </p:grpSpPr>
          <p:sp>
            <p:nvSpPr>
              <p:cNvPr id="20" name="矩形 19"/>
              <p:cNvSpPr/>
              <p:nvPr/>
            </p:nvSpPr>
            <p:spPr>
              <a:xfrm>
                <a:off x="2051538" y="2097937"/>
                <a:ext cx="1916724" cy="1592750"/>
              </a:xfrm>
              <a:prstGeom prst="rect">
                <a:avLst/>
              </a:prstGeom>
              <a:solidFill>
                <a:schemeClr val="accent2">
                  <a:alpha val="70000"/>
                </a:schemeClr>
              </a:solidFill>
              <a:ln w="25400" cap="flat">
                <a:noFill/>
                <a:miter lim="4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algn="ctr"/>
                <a:endParaRPr>
                  <a:solidFill>
                    <a:schemeClr val="bg1">
                      <a:lumMod val="50000"/>
                    </a:schemeClr>
                  </a:solidFill>
                  <a:latin typeface="+mj-ea"/>
                  <a:ea typeface="+mj-ea"/>
                </a:endParaRPr>
              </a:p>
            </p:txBody>
          </p:sp>
          <p:sp>
            <p:nvSpPr>
              <p:cNvPr id="21" name="矩形 20"/>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4378">
                  <a:defRPr/>
                </a:pPr>
                <a:r>
                  <a:rPr lang="zh-CN" altLang="en-US" sz="1600" b="1" dirty="0">
                    <a:solidFill>
                      <a:schemeClr val="bg1"/>
                    </a:solidFill>
                    <a:latin typeface="+mj-ea"/>
                    <a:ea typeface="+mj-ea"/>
                  </a:rPr>
                  <a:t>标题文本预设</a:t>
                </a:r>
              </a:p>
            </p:txBody>
          </p:sp>
          <p:sp>
            <p:nvSpPr>
              <p:cNvPr id="22" name="矩形 21"/>
              <p:cNvSpPr/>
              <p:nvPr/>
            </p:nvSpPr>
            <p:spPr>
              <a:xfrm>
                <a:off x="2664996" y="1916832"/>
                <a:ext cx="647164" cy="646526"/>
              </a:xfrm>
              <a:prstGeom prst="rect">
                <a:avLst/>
              </a:prstGeom>
              <a:solidFill>
                <a:schemeClr val="bg1"/>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itchFamily="34" charset="0"/>
                  </a:rPr>
                  <a:t>2</a:t>
                </a:r>
                <a:endParaRPr sz="2400" kern="0" dirty="0">
                  <a:solidFill>
                    <a:schemeClr val="bg1">
                      <a:lumMod val="50000"/>
                    </a:schemeClr>
                  </a:solidFill>
                  <a:latin typeface="+mj-ea"/>
                  <a:ea typeface="+mj-ea"/>
                  <a:cs typeface="Arial" pitchFamily="34" charset="0"/>
                </a:endParaRPr>
              </a:p>
            </p:txBody>
          </p:sp>
          <p:sp>
            <p:nvSpPr>
              <p:cNvPr id="23" name="矩形 22"/>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nvGrpSpPr>
            <p:cNvPr id="8" name="组合 9"/>
            <p:cNvGrpSpPr/>
            <p:nvPr/>
          </p:nvGrpSpPr>
          <p:grpSpPr>
            <a:xfrm>
              <a:off x="6384032" y="1916832"/>
              <a:ext cx="2154403" cy="3186067"/>
              <a:chOff x="1911376" y="1916832"/>
              <a:chExt cx="2154403" cy="3186067"/>
            </a:xfrm>
          </p:grpSpPr>
          <p:sp>
            <p:nvSpPr>
              <p:cNvPr id="16" name="矩形 15"/>
              <p:cNvSpPr/>
              <p:nvPr/>
            </p:nvSpPr>
            <p:spPr>
              <a:xfrm>
                <a:off x="2051538" y="2097937"/>
                <a:ext cx="1916724" cy="1592750"/>
              </a:xfrm>
              <a:prstGeom prst="rect">
                <a:avLst/>
              </a:prstGeom>
              <a:solidFill>
                <a:schemeClr val="accent3">
                  <a:alpha val="70000"/>
                </a:schemeClr>
              </a:solidFill>
              <a:ln w="25400" cap="flat">
                <a:noFill/>
                <a:miter lim="4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algn="ctr"/>
                <a:endParaRPr>
                  <a:solidFill>
                    <a:schemeClr val="bg1">
                      <a:lumMod val="50000"/>
                    </a:schemeClr>
                  </a:solidFill>
                  <a:latin typeface="+mj-ea"/>
                  <a:ea typeface="+mj-ea"/>
                </a:endParaRPr>
              </a:p>
            </p:txBody>
          </p:sp>
          <p:sp>
            <p:nvSpPr>
              <p:cNvPr id="17" name="矩形 16"/>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4378">
                  <a:defRPr/>
                </a:pPr>
                <a:r>
                  <a:rPr lang="zh-CN" altLang="en-US" sz="1600" b="1" dirty="0">
                    <a:solidFill>
                      <a:schemeClr val="bg1"/>
                    </a:solidFill>
                    <a:latin typeface="+mj-ea"/>
                    <a:ea typeface="+mj-ea"/>
                  </a:rPr>
                  <a:t>标题文本预设</a:t>
                </a:r>
              </a:p>
            </p:txBody>
          </p:sp>
          <p:sp>
            <p:nvSpPr>
              <p:cNvPr id="18" name="矩形 17"/>
              <p:cNvSpPr/>
              <p:nvPr/>
            </p:nvSpPr>
            <p:spPr>
              <a:xfrm>
                <a:off x="2664996" y="1916832"/>
                <a:ext cx="647164" cy="646526"/>
              </a:xfrm>
              <a:prstGeom prst="rect">
                <a:avLst/>
              </a:prstGeom>
              <a:solidFill>
                <a:schemeClr val="bg1"/>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itchFamily="34" charset="0"/>
                  </a:rPr>
                  <a:t>3</a:t>
                </a:r>
                <a:endParaRPr sz="2400" kern="0" dirty="0">
                  <a:solidFill>
                    <a:schemeClr val="bg1">
                      <a:lumMod val="50000"/>
                    </a:schemeClr>
                  </a:solidFill>
                  <a:latin typeface="+mj-ea"/>
                  <a:ea typeface="+mj-ea"/>
                  <a:cs typeface="Arial" pitchFamily="34" charset="0"/>
                </a:endParaRPr>
              </a:p>
            </p:txBody>
          </p:sp>
          <p:sp>
            <p:nvSpPr>
              <p:cNvPr id="19" name="矩形 18"/>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nvGrpSpPr>
            <p:cNvPr id="9" name="组合 10"/>
            <p:cNvGrpSpPr/>
            <p:nvPr/>
          </p:nvGrpSpPr>
          <p:grpSpPr>
            <a:xfrm>
              <a:off x="8976320" y="1916832"/>
              <a:ext cx="2154403" cy="3186067"/>
              <a:chOff x="1911376" y="1916832"/>
              <a:chExt cx="2154403" cy="3186067"/>
            </a:xfrm>
          </p:grpSpPr>
          <p:sp>
            <p:nvSpPr>
              <p:cNvPr id="12" name="矩形 11"/>
              <p:cNvSpPr/>
              <p:nvPr/>
            </p:nvSpPr>
            <p:spPr>
              <a:xfrm>
                <a:off x="2051538" y="2097937"/>
                <a:ext cx="1916724" cy="1592750"/>
              </a:xfrm>
              <a:prstGeom prst="rect">
                <a:avLst/>
              </a:prstGeom>
              <a:solidFill>
                <a:schemeClr val="accent4">
                  <a:alpha val="70000"/>
                </a:schemeClr>
              </a:solidFill>
              <a:ln w="25400" cap="flat">
                <a:noFill/>
                <a:miter lim="4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txBody>
              <a:bodyPr anchor="ctr"/>
              <a:lstStyle/>
              <a:p>
                <a:pPr algn="ctr"/>
                <a:endParaRPr>
                  <a:solidFill>
                    <a:schemeClr val="bg1">
                      <a:lumMod val="50000"/>
                    </a:schemeClr>
                  </a:solidFill>
                  <a:latin typeface="+mj-ea"/>
                  <a:ea typeface="+mj-ea"/>
                </a:endParaRPr>
              </a:p>
            </p:txBody>
          </p:sp>
          <p:sp>
            <p:nvSpPr>
              <p:cNvPr id="13" name="矩形 12"/>
              <p:cNvSpPr/>
              <p:nvPr/>
            </p:nvSpPr>
            <p:spPr>
              <a:xfrm>
                <a:off x="2051539" y="2874357"/>
                <a:ext cx="1916724" cy="252665"/>
              </a:xfrm>
              <a:prstGeom prst="rect">
                <a:avLst/>
              </a:prstGeom>
            </p:spPr>
            <p:txBody>
              <a:bodyPr wrap="none" lIns="144000" tIns="0" rIns="72000" bIns="0">
                <a:normAutofit fontScale="92500" lnSpcReduction="20000"/>
              </a:bodyPr>
              <a:lstStyle/>
              <a:p>
                <a:pPr lvl="0" algn="ctr" defTabSz="914378">
                  <a:defRPr/>
                </a:pPr>
                <a:r>
                  <a:rPr lang="zh-CN" altLang="en-US" sz="1600" b="1" dirty="0">
                    <a:solidFill>
                      <a:schemeClr val="bg1"/>
                    </a:solidFill>
                    <a:latin typeface="+mj-ea"/>
                    <a:ea typeface="+mj-ea"/>
                  </a:rPr>
                  <a:t>标题文本预设</a:t>
                </a:r>
              </a:p>
            </p:txBody>
          </p:sp>
          <p:sp>
            <p:nvSpPr>
              <p:cNvPr id="14" name="矩形 13"/>
              <p:cNvSpPr/>
              <p:nvPr/>
            </p:nvSpPr>
            <p:spPr>
              <a:xfrm>
                <a:off x="2664996" y="1916832"/>
                <a:ext cx="647164" cy="646526"/>
              </a:xfrm>
              <a:prstGeom prst="rect">
                <a:avLst/>
              </a:prstGeom>
              <a:solidFill>
                <a:schemeClr val="bg1"/>
              </a:solidFill>
              <a:ln w="28575">
                <a:noFill/>
              </a:ln>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sz="2400" kern="0" dirty="0">
                    <a:solidFill>
                      <a:schemeClr val="bg1">
                        <a:lumMod val="50000"/>
                      </a:schemeClr>
                    </a:solidFill>
                    <a:latin typeface="+mj-ea"/>
                    <a:ea typeface="+mj-ea"/>
                    <a:cs typeface="Arial" pitchFamily="34" charset="0"/>
                  </a:rPr>
                  <a:t>4</a:t>
                </a:r>
                <a:endParaRPr sz="2400" kern="0" dirty="0">
                  <a:solidFill>
                    <a:schemeClr val="bg1">
                      <a:lumMod val="50000"/>
                    </a:schemeClr>
                  </a:solidFill>
                  <a:latin typeface="+mj-ea"/>
                  <a:ea typeface="+mj-ea"/>
                  <a:cs typeface="Arial" pitchFamily="34" charset="0"/>
                </a:endParaRPr>
              </a:p>
            </p:txBody>
          </p:sp>
          <p:sp>
            <p:nvSpPr>
              <p:cNvPr id="15" name="矩形 14"/>
              <p:cNvSpPr/>
              <p:nvPr/>
            </p:nvSpPr>
            <p:spPr>
              <a:xfrm>
                <a:off x="1911376" y="3871792"/>
                <a:ext cx="2154403" cy="1231107"/>
              </a:xfrm>
              <a:prstGeom prst="rect">
                <a:avLst/>
              </a:prstGeom>
            </p:spPr>
            <p:txBody>
              <a:bodyPr wrap="square">
                <a:spAutoFit/>
              </a:bodyPr>
              <a:lstStyle/>
              <a:p>
                <a:pPr algn="ctr">
                  <a:lnSpc>
                    <a:spcPct val="150000"/>
                  </a:lnSpc>
                  <a:buClr>
                    <a:srgbClr val="E24848"/>
                  </a:buClr>
                  <a:defRPr/>
                </a:pPr>
                <a:r>
                  <a:rPr lang="zh-CN" altLang="en-US" sz="1200" noProof="1">
                    <a:solidFill>
                      <a:schemeClr val="bg1">
                        <a:lumMod val="50000"/>
                      </a:schemeClr>
                    </a:solidFill>
                    <a:latin typeface="+mj-ea"/>
                    <a:ea typeface="+mj-ea"/>
                    <a:cs typeface="+mn-ea"/>
                    <a:sym typeface="+mn-lt"/>
                  </a:rPr>
                  <a:t>此部分内容作为文字排版占位显示（建议使用主题字体）</a:t>
                </a:r>
                <a:endParaRPr lang="en-US" sz="1200" noProof="1">
                  <a:solidFill>
                    <a:schemeClr val="bg1">
                      <a:lumMod val="50000"/>
                    </a:schemeClr>
                  </a:solidFill>
                  <a:latin typeface="+mj-ea"/>
                  <a:ea typeface="+mj-ea"/>
                  <a:cs typeface="+mn-ea"/>
                  <a:sym typeface="+mn-lt"/>
                </a:endParaRPr>
              </a:p>
            </p:txBody>
          </p:sp>
        </p:grpSp>
      </p:grpSp>
      <p:sp>
        <p:nvSpPr>
          <p:cNvPr id="6" name="文本框 45"/>
          <p:cNvSpPr txBox="1">
            <a:spLocks/>
          </p:cNvSpPr>
          <p:nvPr/>
        </p:nvSpPr>
        <p:spPr>
          <a:xfrm>
            <a:off x="1547665" y="3903921"/>
            <a:ext cx="6048671" cy="531036"/>
          </a:xfrm>
          <a:prstGeom prst="rect">
            <a:avLst/>
          </a:prstGeom>
        </p:spPr>
        <p:txBody>
          <a:bodyPr wrap="square">
            <a:normAutofit fontScale="70000" lnSpcReduction="20000"/>
          </a:bodyPr>
          <a:lstStyle>
            <a:defPPr>
              <a:defRPr lang="zh-CN"/>
            </a:defPPr>
            <a:lvl1pPr algn="ctr" fontAlgn="base">
              <a:lnSpc>
                <a:spcPct val="150000"/>
              </a:lnSpc>
              <a:defRPr sz="1000"/>
            </a:lvl1pPr>
          </a:lstStyle>
          <a:p>
            <a:r>
              <a:rPr lang="en-US" altLang="zh-CN" dirty="0">
                <a:solidFill>
                  <a:schemeClr val="bg1">
                    <a:lumMod val="50000"/>
                  </a:schemeClr>
                </a:solidFill>
                <a:latin typeface="+mj-ea"/>
                <a:ea typeface="+mj-ea"/>
              </a:rPr>
              <a:t>1.</a:t>
            </a:r>
            <a:r>
              <a:rPr lang="zh-CN" altLang="en-US" dirty="0">
                <a:solidFill>
                  <a:schemeClr val="bg1">
                    <a:lumMod val="50000"/>
                  </a:schemeClr>
                </a:solidFill>
                <a:latin typeface="+mj-ea"/>
                <a:ea typeface="+mj-ea"/>
              </a:rPr>
              <a:t>单击要填充的形状；</a:t>
            </a:r>
            <a:r>
              <a:rPr lang="en-US" altLang="zh-CN" dirty="0">
                <a:solidFill>
                  <a:schemeClr val="bg1">
                    <a:lumMod val="50000"/>
                  </a:schemeClr>
                </a:solidFill>
                <a:latin typeface="+mj-ea"/>
                <a:ea typeface="+mj-ea"/>
              </a:rPr>
              <a:t>2.</a:t>
            </a:r>
            <a:r>
              <a:rPr lang="zh-CN" altLang="en-US" dirty="0">
                <a:solidFill>
                  <a:schemeClr val="bg1">
                    <a:lumMod val="50000"/>
                  </a:schemeClr>
                </a:solidFill>
                <a:latin typeface="+mj-ea"/>
                <a:ea typeface="+mj-ea"/>
              </a:rPr>
              <a:t>在“格式”选项卡上的“形状样式”组中，单击“形状填充”旁边的箭头，然后单击「图片或纹理填充」。 </a:t>
            </a:r>
            <a:r>
              <a:rPr lang="en-US" altLang="zh-CN" dirty="0">
                <a:solidFill>
                  <a:schemeClr val="bg1">
                    <a:lumMod val="50000"/>
                  </a:schemeClr>
                </a:solidFill>
                <a:latin typeface="+mj-ea"/>
                <a:ea typeface="+mj-ea"/>
              </a:rPr>
              <a:t>3.</a:t>
            </a:r>
            <a:r>
              <a:rPr lang="zh-CN" altLang="en-US" dirty="0">
                <a:solidFill>
                  <a:schemeClr val="bg1">
                    <a:lumMod val="50000"/>
                  </a:schemeClr>
                </a:solidFill>
                <a:latin typeface="+mj-ea"/>
                <a:ea typeface="+mj-ea"/>
              </a:rPr>
              <a:t>找到包含需要使用的图片的文件夹，单击该图片，然后单击“插入”。</a:t>
            </a:r>
            <a:r>
              <a:rPr lang="en-US" altLang="zh-CN" dirty="0">
                <a:solidFill>
                  <a:schemeClr val="bg1">
                    <a:lumMod val="50000"/>
                  </a:schemeClr>
                </a:solidFill>
                <a:latin typeface="+mj-ea"/>
                <a:ea typeface="+mj-ea"/>
              </a:rPr>
              <a:t>4.</a:t>
            </a:r>
            <a:r>
              <a:rPr lang="zh-CN" altLang="en-US" dirty="0">
                <a:solidFill>
                  <a:schemeClr val="bg1">
                    <a:lumMod val="50000"/>
                  </a:schemeClr>
                </a:solidFill>
                <a:latin typeface="+mj-ea"/>
                <a:ea typeface="+mj-ea"/>
              </a:rPr>
              <a:t>使用图片工具“裁剪”下拉菜单中的「填充」可对图片进行调整</a:t>
            </a:r>
            <a:r>
              <a:rPr lang="en-US" altLang="zh-CN" dirty="0">
                <a:solidFill>
                  <a:schemeClr val="bg1">
                    <a:lumMod val="50000"/>
                  </a:schemeClr>
                </a:solidFill>
                <a:latin typeface="+mj-ea"/>
                <a:ea typeface="+mj-ea"/>
              </a:rPr>
              <a:t>——</a:t>
            </a:r>
            <a:r>
              <a:rPr lang="zh-CN" altLang="en-US" dirty="0">
                <a:solidFill>
                  <a:schemeClr val="bg1">
                    <a:lumMod val="50000"/>
                  </a:schemeClr>
                </a:solidFill>
                <a:latin typeface="+mj-ea"/>
                <a:ea typeface="+mj-ea"/>
              </a:rPr>
              <a:t>本图示由</a:t>
            </a:r>
            <a:r>
              <a:rPr lang="en-US" altLang="zh-CN" dirty="0" err="1">
                <a:solidFill>
                  <a:schemeClr val="bg1">
                    <a:lumMod val="50000"/>
                  </a:schemeClr>
                </a:solidFill>
                <a:latin typeface="+mj-ea"/>
                <a:ea typeface="+mj-ea"/>
              </a:rPr>
              <a:t>iSlide</a:t>
            </a:r>
            <a:r>
              <a:rPr lang="en-US" altLang="zh-CN" dirty="0">
                <a:solidFill>
                  <a:schemeClr val="bg1">
                    <a:lumMod val="50000"/>
                  </a:schemeClr>
                </a:solidFill>
                <a:latin typeface="+mj-ea"/>
                <a:ea typeface="+mj-ea"/>
              </a:rPr>
              <a:t> </a:t>
            </a:r>
            <a:r>
              <a:rPr lang="zh-CN" altLang="en-US" dirty="0">
                <a:solidFill>
                  <a:schemeClr val="bg1">
                    <a:lumMod val="50000"/>
                  </a:schemeClr>
                </a:solidFill>
                <a:latin typeface="+mj-ea"/>
                <a:ea typeface="+mj-ea"/>
              </a:rPr>
              <a:t>设计</a:t>
            </a:r>
            <a:r>
              <a:rPr lang="zh-CN" altLang="en-US" dirty="0" smtClean="0">
                <a:solidFill>
                  <a:schemeClr val="bg1">
                    <a:lumMod val="50000"/>
                  </a:schemeClr>
                </a:solidFill>
                <a:latin typeface="+mj-ea"/>
                <a:ea typeface="+mj-ea"/>
              </a:rPr>
              <a:t>提供</a:t>
            </a:r>
            <a:endParaRPr lang="zh-CN" altLang="en-US" dirty="0">
              <a:solidFill>
                <a:schemeClr val="bg1">
                  <a:lumMod val="50000"/>
                </a:schemeClr>
              </a:solidFill>
              <a:latin typeface="+mj-ea"/>
              <a:ea typeface="+mj-ea"/>
            </a:endParaRPr>
          </a:p>
        </p:txBody>
      </p:sp>
      <p:sp>
        <p:nvSpPr>
          <p:cNvPr id="7" name="文本框 46"/>
          <p:cNvSpPr txBox="1">
            <a:spLocks/>
          </p:cNvSpPr>
          <p:nvPr/>
        </p:nvSpPr>
        <p:spPr>
          <a:xfrm>
            <a:off x="1547665" y="3543858"/>
            <a:ext cx="6048671" cy="324632"/>
          </a:xfrm>
          <a:prstGeom prst="rect">
            <a:avLst/>
          </a:prstGeom>
        </p:spPr>
        <p:txBody>
          <a:bodyPr anchor="ctr">
            <a:normAutofit fontScale="92500" lnSpcReduction="20000"/>
          </a:bodyPr>
          <a:lstStyle/>
          <a:p>
            <a:pPr algn="ctr"/>
            <a:r>
              <a:rPr lang="zh-CN" altLang="en-US" sz="2000" b="1" dirty="0">
                <a:solidFill>
                  <a:schemeClr val="bg1">
                    <a:lumMod val="50000"/>
                  </a:schemeClr>
                </a:solidFill>
                <a:latin typeface="+mj-ea"/>
                <a:ea typeface="+mj-ea"/>
              </a:rPr>
              <a:t>请在形状中填充图片</a:t>
            </a:r>
          </a:p>
        </p:txBody>
      </p:sp>
    </p:spTree>
    <p:extLst>
      <p:ext uri="{BB962C8B-B14F-4D97-AF65-F5344CB8AC3E}">
        <p14:creationId xmlns:p14="http://schemas.microsoft.com/office/powerpoint/2010/main" val="3701160774"/>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p:cNvSpPr txBox="1"/>
          <p:nvPr/>
        </p:nvSpPr>
        <p:spPr>
          <a:xfrm>
            <a:off x="664255" y="2416984"/>
            <a:ext cx="2755759" cy="530017"/>
          </a:xfrm>
          <a:prstGeom prst="rect">
            <a:avLst/>
          </a:prstGeom>
          <a:noFill/>
        </p:spPr>
        <p:txBody>
          <a:bodyPr wrap="square" rtlCol="0" anchor="ctr">
            <a:spAutoFit/>
          </a:bodyPr>
          <a:lstStyle/>
          <a:p>
            <a:r>
              <a:rPr lang="en-US" altLang="zh-CN" sz="2844" dirty="0">
                <a:solidFill>
                  <a:schemeClr val="accent1"/>
                </a:solidFill>
                <a:latin typeface="微软雅黑" pitchFamily="34" charset="-122"/>
                <a:ea typeface="微软雅黑" pitchFamily="34" charset="-122"/>
              </a:rPr>
              <a:t>02 </a:t>
            </a:r>
            <a:r>
              <a:rPr lang="zh-CN" altLang="en-US" sz="2276" dirty="0">
                <a:solidFill>
                  <a:schemeClr val="accent1"/>
                </a:solidFill>
                <a:latin typeface="微软雅黑" pitchFamily="34" charset="-122"/>
                <a:ea typeface="微软雅黑" pitchFamily="34" charset="-122"/>
              </a:rPr>
              <a:t>相关标题文字</a:t>
            </a:r>
            <a:endParaRPr lang="en-US" altLang="zh-CN" sz="2276" dirty="0">
              <a:solidFill>
                <a:schemeClr val="accent1"/>
              </a:solidFill>
              <a:latin typeface="微软雅黑" pitchFamily="34" charset="-122"/>
              <a:ea typeface="微软雅黑" pitchFamily="34" charset="-122"/>
            </a:endParaRPr>
          </a:p>
        </p:txBody>
      </p:sp>
      <p:sp>
        <p:nvSpPr>
          <p:cNvPr id="7" name="矩形 6"/>
          <p:cNvSpPr/>
          <p:nvPr/>
        </p:nvSpPr>
        <p:spPr>
          <a:xfrm>
            <a:off x="1116233" y="3320959"/>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8" name="矩形 7"/>
          <p:cNvSpPr/>
          <p:nvPr/>
        </p:nvSpPr>
        <p:spPr>
          <a:xfrm>
            <a:off x="1116233" y="3644861"/>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9" name="矩形 8"/>
          <p:cNvSpPr/>
          <p:nvPr/>
        </p:nvSpPr>
        <p:spPr>
          <a:xfrm>
            <a:off x="1116233" y="3968764"/>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10" name="矩形 9"/>
          <p:cNvSpPr/>
          <p:nvPr/>
        </p:nvSpPr>
        <p:spPr>
          <a:xfrm>
            <a:off x="1116233" y="4292668"/>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cxnSp>
        <p:nvCxnSpPr>
          <p:cNvPr id="11" name="直接连接符 10"/>
          <p:cNvCxnSpPr/>
          <p:nvPr/>
        </p:nvCxnSpPr>
        <p:spPr>
          <a:xfrm>
            <a:off x="802863" y="3057718"/>
            <a:ext cx="83415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02863" y="3107572"/>
            <a:ext cx="834151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3701611" y="370690"/>
            <a:ext cx="4863905" cy="295027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dirty="0"/>
          </a:p>
        </p:txBody>
      </p:sp>
    </p:spTree>
    <p:extLst>
      <p:ext uri="{BB962C8B-B14F-4D97-AF65-F5344CB8AC3E}">
        <p14:creationId xmlns:p14="http://schemas.microsoft.com/office/powerpoint/2010/main" val="1957456823"/>
      </p:ext>
    </p:extLst>
  </p:cSld>
  <p:clrMapOvr>
    <a:masterClrMapping/>
  </p:clrMapOvr>
  <mc:AlternateContent xmlns:mc="http://schemas.openxmlformats.org/markup-compatibility/2006" xmlns:p14="http://schemas.microsoft.com/office/powerpoint/2010/main">
    <mc:Choice Requires="p14">
      <p:transition spd="slow" p14:dur="15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1047752" y="1406526"/>
            <a:ext cx="1863725" cy="1863725"/>
            <a:chOff x="1047975" y="1130980"/>
            <a:chExt cx="1863725" cy="1863724"/>
          </a:xfrm>
        </p:grpSpPr>
        <p:sp>
          <p:nvSpPr>
            <p:cNvPr id="67605" name="Freeform 9"/>
            <p:cNvSpPr>
              <a:spLocks noEditPoints="1"/>
            </p:cNvSpPr>
            <p:nvPr/>
          </p:nvSpPr>
          <p:spPr bwMode="auto">
            <a:xfrm>
              <a:off x="1047975" y="1130980"/>
              <a:ext cx="1863725" cy="1863724"/>
            </a:xfrm>
            <a:custGeom>
              <a:avLst/>
              <a:gdLst>
                <a:gd name="T0" fmla="*/ 931863 w 352"/>
                <a:gd name="T1" fmla="*/ 0 h 352"/>
                <a:gd name="T2" fmla="*/ 0 w 352"/>
                <a:gd name="T3" fmla="*/ 931862 h 352"/>
                <a:gd name="T4" fmla="*/ 931863 w 352"/>
                <a:gd name="T5" fmla="*/ 1863724 h 352"/>
                <a:gd name="T6" fmla="*/ 1863725 w 352"/>
                <a:gd name="T7" fmla="*/ 931862 h 352"/>
                <a:gd name="T8" fmla="*/ 931863 w 352"/>
                <a:gd name="T9" fmla="*/ 0 h 352"/>
                <a:gd name="T10" fmla="*/ 931863 w 352"/>
                <a:gd name="T11" fmla="*/ 1477213 h 352"/>
                <a:gd name="T12" fmla="*/ 381217 w 352"/>
                <a:gd name="T13" fmla="*/ 931862 h 352"/>
                <a:gd name="T14" fmla="*/ 931863 w 352"/>
                <a:gd name="T15" fmla="*/ 381216 h 352"/>
                <a:gd name="T16" fmla="*/ 1477214 w 352"/>
                <a:gd name="T17" fmla="*/ 931862 h 352"/>
                <a:gd name="T18" fmla="*/ 931863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chemeClr val="accent1"/>
            </a:solidFill>
            <a:ln w="9525">
              <a:noFill/>
              <a:round/>
            </a:ln>
          </p:spPr>
          <p:txBody>
            <a:bodyPr/>
            <a:lstStyle/>
            <a:p>
              <a:endParaRPr lang="zh-CN" altLang="en-US"/>
            </a:p>
          </p:txBody>
        </p:sp>
        <p:sp>
          <p:nvSpPr>
            <p:cNvPr id="67606" name="Freeform 10"/>
            <p:cNvSpPr/>
            <p:nvPr/>
          </p:nvSpPr>
          <p:spPr bwMode="auto">
            <a:xfrm>
              <a:off x="1100363" y="1797730"/>
              <a:ext cx="1754188" cy="1144587"/>
            </a:xfrm>
            <a:custGeom>
              <a:avLst/>
              <a:gdLst>
                <a:gd name="T0" fmla="*/ 1415010 w 331"/>
                <a:gd name="T1" fmla="*/ 0 h 216"/>
                <a:gd name="T2" fmla="*/ 1478606 w 331"/>
                <a:gd name="T3" fmla="*/ 264951 h 216"/>
                <a:gd name="T4" fmla="*/ 879744 w 331"/>
                <a:gd name="T5" fmla="*/ 863739 h 216"/>
                <a:gd name="T6" fmla="*/ 275582 w 331"/>
                <a:gd name="T7" fmla="*/ 264951 h 216"/>
                <a:gd name="T8" fmla="*/ 339178 w 331"/>
                <a:gd name="T9" fmla="*/ 0 h 216"/>
                <a:gd name="T10" fmla="*/ 42397 w 331"/>
                <a:gd name="T11" fmla="*/ 0 h 216"/>
                <a:gd name="T12" fmla="*/ 0 w 331"/>
                <a:gd name="T13" fmla="*/ 264951 h 216"/>
                <a:gd name="T14" fmla="*/ 879744 w 331"/>
                <a:gd name="T15" fmla="*/ 1144587 h 216"/>
                <a:gd name="T16" fmla="*/ 1754188 w 331"/>
                <a:gd name="T17" fmla="*/ 264951 h 216"/>
                <a:gd name="T18" fmla="*/ 1717090 w 331"/>
                <a:gd name="T19" fmla="*/ 0 h 216"/>
                <a:gd name="T20" fmla="*/ 1415010 w 331"/>
                <a:gd name="T21" fmla="*/ 0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1"/>
                <a:gd name="T34" fmla="*/ 0 h 216"/>
                <a:gd name="T35" fmla="*/ 331 w 331"/>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1" h="216">
                  <a:moveTo>
                    <a:pt x="267" y="0"/>
                  </a:moveTo>
                  <a:cubicBezTo>
                    <a:pt x="275" y="15"/>
                    <a:pt x="279" y="32"/>
                    <a:pt x="279" y="50"/>
                  </a:cubicBezTo>
                  <a:cubicBezTo>
                    <a:pt x="279" y="112"/>
                    <a:pt x="228" y="163"/>
                    <a:pt x="166" y="163"/>
                  </a:cubicBezTo>
                  <a:cubicBezTo>
                    <a:pt x="103" y="163"/>
                    <a:pt x="52" y="112"/>
                    <a:pt x="52" y="50"/>
                  </a:cubicBezTo>
                  <a:cubicBezTo>
                    <a:pt x="52" y="32"/>
                    <a:pt x="57" y="15"/>
                    <a:pt x="64" y="0"/>
                  </a:cubicBezTo>
                  <a:cubicBezTo>
                    <a:pt x="8" y="0"/>
                    <a:pt x="8" y="0"/>
                    <a:pt x="8" y="0"/>
                  </a:cubicBezTo>
                  <a:cubicBezTo>
                    <a:pt x="3" y="15"/>
                    <a:pt x="0" y="32"/>
                    <a:pt x="0" y="50"/>
                  </a:cubicBezTo>
                  <a:cubicBezTo>
                    <a:pt x="0" y="141"/>
                    <a:pt x="75" y="216"/>
                    <a:pt x="166" y="216"/>
                  </a:cubicBezTo>
                  <a:cubicBezTo>
                    <a:pt x="257" y="216"/>
                    <a:pt x="331" y="141"/>
                    <a:pt x="331" y="50"/>
                  </a:cubicBezTo>
                  <a:cubicBezTo>
                    <a:pt x="331" y="32"/>
                    <a:pt x="329" y="15"/>
                    <a:pt x="324" y="0"/>
                  </a:cubicBezTo>
                  <a:lnTo>
                    <a:pt x="267" y="0"/>
                  </a:lnTo>
                  <a:close/>
                </a:path>
              </a:pathLst>
            </a:custGeom>
            <a:solidFill>
              <a:schemeClr val="accent1">
                <a:lumMod val="75000"/>
              </a:schemeClr>
            </a:solidFill>
            <a:ln w="9525">
              <a:noFill/>
              <a:round/>
            </a:ln>
          </p:spPr>
          <p:txBody>
            <a:bodyPr/>
            <a:lstStyle/>
            <a:p>
              <a:endParaRPr lang="zh-CN" altLang="en-US"/>
            </a:p>
          </p:txBody>
        </p:sp>
        <p:sp>
          <p:nvSpPr>
            <p:cNvPr id="11" name="矩形 10"/>
            <p:cNvSpPr/>
            <p:nvPr/>
          </p:nvSpPr>
          <p:spPr>
            <a:xfrm>
              <a:off x="1685904" y="1721530"/>
              <a:ext cx="641842" cy="461522"/>
            </a:xfrm>
            <a:prstGeom prst="rect">
              <a:avLst/>
            </a:prstGeom>
          </p:spPr>
          <p:txBody>
            <a:bodyPr wrap="none">
              <a:spAutoFit/>
            </a:bodyPr>
            <a:lstStyle/>
            <a:p>
              <a:pPr algn="ctr">
                <a:spcBef>
                  <a:spcPts val="0"/>
                </a:spcBef>
                <a:spcAft>
                  <a:spcPts val="0"/>
                </a:spcAft>
                <a:defRPr/>
              </a:pPr>
              <a:r>
                <a:rPr lang="en-US" altLang="zh-CN" sz="2400" dirty="0">
                  <a:solidFill>
                    <a:schemeClr val="tx1">
                      <a:lumMod val="65000"/>
                      <a:lumOff val="35000"/>
                    </a:schemeClr>
                  </a:solidFill>
                  <a:latin typeface="Impact" panose="020B0806030902050204" pitchFamily="34" charset="0"/>
                  <a:ea typeface="+mn-ea"/>
                  <a:cs typeface="Arial" panose="020B0604020202020204" pitchFamily="34" charset="0"/>
                </a:rPr>
                <a:t>71%</a:t>
              </a:r>
              <a:endParaRPr lang="zh-CN" altLang="en-US" sz="2400" dirty="0">
                <a:solidFill>
                  <a:schemeClr val="tx1">
                    <a:lumMod val="65000"/>
                    <a:lumOff val="35000"/>
                  </a:schemeClr>
                </a:solidFill>
                <a:latin typeface="Impact" panose="020B0806030902050204" pitchFamily="34" charset="0"/>
                <a:ea typeface="+mn-ea"/>
                <a:cs typeface="Arial" panose="020B0604020202020204" pitchFamily="34" charset="0"/>
              </a:endParaRPr>
            </a:p>
          </p:txBody>
        </p:sp>
        <p:sp>
          <p:nvSpPr>
            <p:cNvPr id="12" name="矩形 11"/>
            <p:cNvSpPr/>
            <p:nvPr/>
          </p:nvSpPr>
          <p:spPr>
            <a:xfrm>
              <a:off x="1560738" y="2227942"/>
              <a:ext cx="814647" cy="230761"/>
            </a:xfrm>
            <a:prstGeom prst="rect">
              <a:avLst/>
            </a:prstGeom>
          </p:spPr>
          <p:txBody>
            <a:bodyPr wrap="none">
              <a:spAutoFit/>
            </a:bodyPr>
            <a:lstStyle/>
            <a:p>
              <a:pPr>
                <a:spcBef>
                  <a:spcPts val="0"/>
                </a:spcBef>
                <a:spcAft>
                  <a:spcPts val="0"/>
                </a:spcAft>
                <a:defRPr/>
              </a:pPr>
              <a:r>
                <a:rPr lang="en-US" altLang="zh-CN" sz="900" dirty="0">
                  <a:solidFill>
                    <a:schemeClr val="tx1">
                      <a:lumMod val="65000"/>
                      <a:lumOff val="35000"/>
                    </a:schemeClr>
                  </a:solidFill>
                  <a:latin typeface="方正大黑简体" panose="03000509000000000000" pitchFamily="65" charset="-122"/>
                  <a:ea typeface="方正大黑简体" panose="03000509000000000000" pitchFamily="65" charset="-122"/>
                </a:rPr>
                <a:t>TEXT  HERE</a:t>
              </a:r>
              <a:endParaRPr lang="zh-CN" altLang="en-US" sz="900" dirty="0">
                <a:solidFill>
                  <a:schemeClr val="tx1">
                    <a:lumMod val="65000"/>
                    <a:lumOff val="35000"/>
                  </a:schemeClr>
                </a:solidFill>
                <a:latin typeface="+mn-lt"/>
                <a:ea typeface="+mn-ea"/>
              </a:endParaRPr>
            </a:p>
          </p:txBody>
        </p:sp>
      </p:grpSp>
      <p:grpSp>
        <p:nvGrpSpPr>
          <p:cNvPr id="3" name="组合 12"/>
          <p:cNvGrpSpPr/>
          <p:nvPr/>
        </p:nvGrpSpPr>
        <p:grpSpPr bwMode="auto">
          <a:xfrm>
            <a:off x="3494088" y="1406526"/>
            <a:ext cx="1865312" cy="1863725"/>
            <a:chOff x="3494313" y="1130980"/>
            <a:chExt cx="1865313" cy="1863724"/>
          </a:xfrm>
        </p:grpSpPr>
        <p:sp>
          <p:nvSpPr>
            <p:cNvPr id="67601" name="Freeform 14"/>
            <p:cNvSpPr>
              <a:spLocks noEditPoints="1"/>
            </p:cNvSpPr>
            <p:nvPr/>
          </p:nvSpPr>
          <p:spPr bwMode="auto">
            <a:xfrm>
              <a:off x="3494313" y="1130980"/>
              <a:ext cx="1865313" cy="1863724"/>
            </a:xfrm>
            <a:custGeom>
              <a:avLst/>
              <a:gdLst>
                <a:gd name="T0" fmla="*/ 932657 w 352"/>
                <a:gd name="T1" fmla="*/ 0 h 352"/>
                <a:gd name="T2" fmla="*/ 0 w 352"/>
                <a:gd name="T3" fmla="*/ 931862 h 352"/>
                <a:gd name="T4" fmla="*/ 932657 w 352"/>
                <a:gd name="T5" fmla="*/ 1863724 h 352"/>
                <a:gd name="T6" fmla="*/ 1865313 w 352"/>
                <a:gd name="T7" fmla="*/ 931862 h 352"/>
                <a:gd name="T8" fmla="*/ 932657 w 352"/>
                <a:gd name="T9" fmla="*/ 0 h 352"/>
                <a:gd name="T10" fmla="*/ 932657 w 352"/>
                <a:gd name="T11" fmla="*/ 1477213 h 352"/>
                <a:gd name="T12" fmla="*/ 381541 w 352"/>
                <a:gd name="T13" fmla="*/ 931862 h 352"/>
                <a:gd name="T14" fmla="*/ 932657 w 352"/>
                <a:gd name="T15" fmla="*/ 381216 h 352"/>
                <a:gd name="T16" fmla="*/ 1478473 w 352"/>
                <a:gd name="T17" fmla="*/ 931862 h 352"/>
                <a:gd name="T18" fmla="*/ 932657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chemeClr val="accent2"/>
            </a:solidFill>
            <a:ln w="9525">
              <a:noFill/>
              <a:round/>
            </a:ln>
          </p:spPr>
          <p:txBody>
            <a:bodyPr/>
            <a:lstStyle/>
            <a:p>
              <a:endParaRPr lang="zh-CN" altLang="en-US"/>
            </a:p>
          </p:txBody>
        </p:sp>
        <p:sp>
          <p:nvSpPr>
            <p:cNvPr id="67602" name="Freeform 15"/>
            <p:cNvSpPr/>
            <p:nvPr/>
          </p:nvSpPr>
          <p:spPr bwMode="auto">
            <a:xfrm>
              <a:off x="3595913" y="2339067"/>
              <a:ext cx="1663700" cy="603250"/>
            </a:xfrm>
            <a:custGeom>
              <a:avLst/>
              <a:gdLst>
                <a:gd name="T0" fmla="*/ 1366989 w 314"/>
                <a:gd name="T1" fmla="*/ 0 h 114"/>
                <a:gd name="T2" fmla="*/ 831850 w 314"/>
                <a:gd name="T3" fmla="*/ 322792 h 114"/>
                <a:gd name="T4" fmla="*/ 296711 w 314"/>
                <a:gd name="T5" fmla="*/ 0 h 114"/>
                <a:gd name="T6" fmla="*/ 0 w 314"/>
                <a:gd name="T7" fmla="*/ 0 h 114"/>
                <a:gd name="T8" fmla="*/ 831850 w 314"/>
                <a:gd name="T9" fmla="*/ 603250 h 114"/>
                <a:gd name="T10" fmla="*/ 1663700 w 314"/>
                <a:gd name="T11" fmla="*/ 0 h 114"/>
                <a:gd name="T12" fmla="*/ 1366989 w 314"/>
                <a:gd name="T13" fmla="*/ 0 h 114"/>
                <a:gd name="T14" fmla="*/ 0 60000 65536"/>
                <a:gd name="T15" fmla="*/ 0 60000 65536"/>
                <a:gd name="T16" fmla="*/ 0 60000 65536"/>
                <a:gd name="T17" fmla="*/ 0 60000 65536"/>
                <a:gd name="T18" fmla="*/ 0 60000 65536"/>
                <a:gd name="T19" fmla="*/ 0 60000 65536"/>
                <a:gd name="T20" fmla="*/ 0 60000 65536"/>
                <a:gd name="T21" fmla="*/ 0 w 314"/>
                <a:gd name="T22" fmla="*/ 0 h 114"/>
                <a:gd name="T23" fmla="*/ 314 w 314"/>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4" h="114">
                  <a:moveTo>
                    <a:pt x="258" y="0"/>
                  </a:moveTo>
                  <a:cubicBezTo>
                    <a:pt x="239" y="37"/>
                    <a:pt x="201" y="61"/>
                    <a:pt x="157" y="61"/>
                  </a:cubicBezTo>
                  <a:cubicBezTo>
                    <a:pt x="113" y="61"/>
                    <a:pt x="75" y="37"/>
                    <a:pt x="56" y="0"/>
                  </a:cubicBezTo>
                  <a:cubicBezTo>
                    <a:pt x="0" y="0"/>
                    <a:pt x="0" y="0"/>
                    <a:pt x="0" y="0"/>
                  </a:cubicBezTo>
                  <a:cubicBezTo>
                    <a:pt x="22" y="66"/>
                    <a:pt x="84" y="114"/>
                    <a:pt x="157" y="114"/>
                  </a:cubicBezTo>
                  <a:cubicBezTo>
                    <a:pt x="230" y="114"/>
                    <a:pt x="292" y="66"/>
                    <a:pt x="314" y="0"/>
                  </a:cubicBezTo>
                  <a:lnTo>
                    <a:pt x="258" y="0"/>
                  </a:lnTo>
                  <a:close/>
                </a:path>
              </a:pathLst>
            </a:custGeom>
            <a:solidFill>
              <a:schemeClr val="accent2">
                <a:lumMod val="75000"/>
              </a:schemeClr>
            </a:solidFill>
            <a:ln w="9525">
              <a:noFill/>
              <a:round/>
            </a:ln>
          </p:spPr>
          <p:txBody>
            <a:bodyPr/>
            <a:lstStyle/>
            <a:p>
              <a:endParaRPr lang="zh-CN" altLang="en-US"/>
            </a:p>
          </p:txBody>
        </p:sp>
        <p:sp>
          <p:nvSpPr>
            <p:cNvPr id="16" name="矩形 15"/>
            <p:cNvSpPr/>
            <p:nvPr/>
          </p:nvSpPr>
          <p:spPr>
            <a:xfrm>
              <a:off x="4066903" y="1721530"/>
              <a:ext cx="726481" cy="461522"/>
            </a:xfrm>
            <a:prstGeom prst="rect">
              <a:avLst/>
            </a:prstGeom>
          </p:spPr>
          <p:txBody>
            <a:bodyPr wrap="none">
              <a:spAutoFit/>
            </a:bodyPr>
            <a:lstStyle/>
            <a:p>
              <a:pPr algn="ctr">
                <a:spcBef>
                  <a:spcPts val="0"/>
                </a:spcBef>
                <a:spcAft>
                  <a:spcPts val="0"/>
                </a:spcAft>
                <a:defRPr/>
              </a:pPr>
              <a:r>
                <a:rPr lang="en-US" altLang="zh-CN" sz="2400" dirty="0">
                  <a:solidFill>
                    <a:schemeClr val="tx1">
                      <a:lumMod val="65000"/>
                      <a:lumOff val="35000"/>
                    </a:schemeClr>
                  </a:solidFill>
                  <a:latin typeface="Impact" panose="020B0806030902050204" pitchFamily="34" charset="0"/>
                  <a:ea typeface="+mn-ea"/>
                  <a:cs typeface="Arial" panose="020B0604020202020204" pitchFamily="34" charset="0"/>
                </a:rPr>
                <a:t>35%</a:t>
              </a:r>
              <a:endParaRPr lang="zh-CN" altLang="en-US" sz="2400" dirty="0">
                <a:solidFill>
                  <a:schemeClr val="tx1">
                    <a:lumMod val="65000"/>
                    <a:lumOff val="35000"/>
                  </a:schemeClr>
                </a:solidFill>
                <a:latin typeface="Impact" panose="020B0806030902050204" pitchFamily="34" charset="0"/>
                <a:ea typeface="+mn-ea"/>
                <a:cs typeface="Arial" panose="020B0604020202020204" pitchFamily="34" charset="0"/>
              </a:endParaRPr>
            </a:p>
          </p:txBody>
        </p:sp>
        <p:sp>
          <p:nvSpPr>
            <p:cNvPr id="17" name="矩形 16"/>
            <p:cNvSpPr/>
            <p:nvPr/>
          </p:nvSpPr>
          <p:spPr>
            <a:xfrm>
              <a:off x="4013425" y="2227942"/>
              <a:ext cx="814647" cy="230761"/>
            </a:xfrm>
            <a:prstGeom prst="rect">
              <a:avLst/>
            </a:prstGeom>
          </p:spPr>
          <p:txBody>
            <a:bodyPr wrap="none">
              <a:spAutoFit/>
            </a:bodyPr>
            <a:lstStyle/>
            <a:p>
              <a:pPr>
                <a:spcBef>
                  <a:spcPts val="0"/>
                </a:spcBef>
                <a:spcAft>
                  <a:spcPts val="0"/>
                </a:spcAft>
                <a:defRPr/>
              </a:pPr>
              <a:r>
                <a:rPr lang="en-US" altLang="zh-CN" sz="900" dirty="0">
                  <a:solidFill>
                    <a:schemeClr val="tx1">
                      <a:lumMod val="65000"/>
                      <a:lumOff val="35000"/>
                    </a:schemeClr>
                  </a:solidFill>
                  <a:latin typeface="方正大黑简体" panose="03000509000000000000" pitchFamily="65" charset="-122"/>
                  <a:ea typeface="方正大黑简体" panose="03000509000000000000" pitchFamily="65" charset="-122"/>
                </a:rPr>
                <a:t>TEXT  HERE</a:t>
              </a:r>
              <a:endParaRPr lang="zh-CN" altLang="en-US" sz="900" dirty="0">
                <a:solidFill>
                  <a:schemeClr val="tx1">
                    <a:lumMod val="65000"/>
                    <a:lumOff val="35000"/>
                  </a:schemeClr>
                </a:solidFill>
                <a:latin typeface="+mn-lt"/>
                <a:ea typeface="+mn-ea"/>
              </a:endParaRPr>
            </a:p>
          </p:txBody>
        </p:sp>
      </p:grpSp>
      <p:grpSp>
        <p:nvGrpSpPr>
          <p:cNvPr id="4" name="组合 17"/>
          <p:cNvGrpSpPr/>
          <p:nvPr/>
        </p:nvGrpSpPr>
        <p:grpSpPr bwMode="auto">
          <a:xfrm>
            <a:off x="5942013" y="1406526"/>
            <a:ext cx="1865312" cy="1863725"/>
            <a:chOff x="5942238" y="1130980"/>
            <a:chExt cx="1865313" cy="1863724"/>
          </a:xfrm>
        </p:grpSpPr>
        <p:sp>
          <p:nvSpPr>
            <p:cNvPr id="67597" name="Freeform 19"/>
            <p:cNvSpPr>
              <a:spLocks noEditPoints="1"/>
            </p:cNvSpPr>
            <p:nvPr/>
          </p:nvSpPr>
          <p:spPr bwMode="auto">
            <a:xfrm>
              <a:off x="5942238" y="1130980"/>
              <a:ext cx="1865313" cy="1863724"/>
            </a:xfrm>
            <a:custGeom>
              <a:avLst/>
              <a:gdLst>
                <a:gd name="T0" fmla="*/ 932657 w 352"/>
                <a:gd name="T1" fmla="*/ 0 h 352"/>
                <a:gd name="T2" fmla="*/ 0 w 352"/>
                <a:gd name="T3" fmla="*/ 931862 h 352"/>
                <a:gd name="T4" fmla="*/ 932657 w 352"/>
                <a:gd name="T5" fmla="*/ 1863724 h 352"/>
                <a:gd name="T6" fmla="*/ 1865313 w 352"/>
                <a:gd name="T7" fmla="*/ 931862 h 352"/>
                <a:gd name="T8" fmla="*/ 932657 w 352"/>
                <a:gd name="T9" fmla="*/ 0 h 352"/>
                <a:gd name="T10" fmla="*/ 932657 w 352"/>
                <a:gd name="T11" fmla="*/ 1477213 h 352"/>
                <a:gd name="T12" fmla="*/ 381541 w 352"/>
                <a:gd name="T13" fmla="*/ 931862 h 352"/>
                <a:gd name="T14" fmla="*/ 932657 w 352"/>
                <a:gd name="T15" fmla="*/ 381216 h 352"/>
                <a:gd name="T16" fmla="*/ 1478473 w 352"/>
                <a:gd name="T17" fmla="*/ 931862 h 352"/>
                <a:gd name="T18" fmla="*/ 932657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chemeClr val="accent3"/>
            </a:solidFill>
            <a:ln w="9525">
              <a:noFill/>
              <a:round/>
            </a:ln>
          </p:spPr>
          <p:txBody>
            <a:bodyPr/>
            <a:lstStyle/>
            <a:p>
              <a:endParaRPr lang="zh-CN" altLang="en-US"/>
            </a:p>
          </p:txBody>
        </p:sp>
        <p:sp>
          <p:nvSpPr>
            <p:cNvPr id="67598" name="Freeform 20"/>
            <p:cNvSpPr/>
            <p:nvPr/>
          </p:nvSpPr>
          <p:spPr bwMode="auto">
            <a:xfrm>
              <a:off x="6159726" y="2566080"/>
              <a:ext cx="1430338" cy="376237"/>
            </a:xfrm>
            <a:custGeom>
              <a:avLst/>
              <a:gdLst>
                <a:gd name="T0" fmla="*/ 1038319 w 270"/>
                <a:gd name="T1" fmla="*/ 0 h 71"/>
                <a:gd name="T2" fmla="*/ 715169 w 270"/>
                <a:gd name="T3" fmla="*/ 95384 h 71"/>
                <a:gd name="T4" fmla="*/ 392019 w 270"/>
                <a:gd name="T5" fmla="*/ 0 h 71"/>
                <a:gd name="T6" fmla="*/ 0 w 270"/>
                <a:gd name="T7" fmla="*/ 0 h 71"/>
                <a:gd name="T8" fmla="*/ 715169 w 270"/>
                <a:gd name="T9" fmla="*/ 376237 h 71"/>
                <a:gd name="T10" fmla="*/ 1430338 w 270"/>
                <a:gd name="T11" fmla="*/ 0 h 71"/>
                <a:gd name="T12" fmla="*/ 1038319 w 270"/>
                <a:gd name="T13" fmla="*/ 0 h 71"/>
                <a:gd name="T14" fmla="*/ 0 60000 65536"/>
                <a:gd name="T15" fmla="*/ 0 60000 65536"/>
                <a:gd name="T16" fmla="*/ 0 60000 65536"/>
                <a:gd name="T17" fmla="*/ 0 60000 65536"/>
                <a:gd name="T18" fmla="*/ 0 60000 65536"/>
                <a:gd name="T19" fmla="*/ 0 60000 65536"/>
                <a:gd name="T20" fmla="*/ 0 60000 65536"/>
                <a:gd name="T21" fmla="*/ 0 w 270"/>
                <a:gd name="T22" fmla="*/ 0 h 71"/>
                <a:gd name="T23" fmla="*/ 270 w 270"/>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0" h="71">
                  <a:moveTo>
                    <a:pt x="196" y="0"/>
                  </a:moveTo>
                  <a:cubicBezTo>
                    <a:pt x="178" y="12"/>
                    <a:pt x="157" y="18"/>
                    <a:pt x="135" y="18"/>
                  </a:cubicBezTo>
                  <a:cubicBezTo>
                    <a:pt x="112" y="18"/>
                    <a:pt x="91" y="12"/>
                    <a:pt x="74" y="0"/>
                  </a:cubicBezTo>
                  <a:cubicBezTo>
                    <a:pt x="0" y="0"/>
                    <a:pt x="0" y="0"/>
                    <a:pt x="0" y="0"/>
                  </a:cubicBezTo>
                  <a:cubicBezTo>
                    <a:pt x="30" y="43"/>
                    <a:pt x="79" y="71"/>
                    <a:pt x="135" y="71"/>
                  </a:cubicBezTo>
                  <a:cubicBezTo>
                    <a:pt x="191" y="71"/>
                    <a:pt x="240" y="43"/>
                    <a:pt x="270" y="0"/>
                  </a:cubicBezTo>
                  <a:lnTo>
                    <a:pt x="196" y="0"/>
                  </a:lnTo>
                  <a:close/>
                </a:path>
              </a:pathLst>
            </a:custGeom>
            <a:solidFill>
              <a:schemeClr val="accent3">
                <a:lumMod val="75000"/>
              </a:schemeClr>
            </a:solidFill>
            <a:ln w="9525">
              <a:noFill/>
              <a:round/>
            </a:ln>
          </p:spPr>
          <p:txBody>
            <a:bodyPr/>
            <a:lstStyle/>
            <a:p>
              <a:endParaRPr lang="zh-CN" altLang="en-US"/>
            </a:p>
          </p:txBody>
        </p:sp>
        <p:sp>
          <p:nvSpPr>
            <p:cNvPr id="21" name="矩形 20"/>
            <p:cNvSpPr/>
            <p:nvPr/>
          </p:nvSpPr>
          <p:spPr>
            <a:xfrm>
              <a:off x="6557122" y="1721530"/>
              <a:ext cx="679994" cy="461522"/>
            </a:xfrm>
            <a:prstGeom prst="rect">
              <a:avLst/>
            </a:prstGeom>
          </p:spPr>
          <p:txBody>
            <a:bodyPr wrap="none">
              <a:spAutoFit/>
            </a:bodyPr>
            <a:lstStyle/>
            <a:p>
              <a:pPr algn="ctr">
                <a:spcBef>
                  <a:spcPts val="0"/>
                </a:spcBef>
                <a:spcAft>
                  <a:spcPts val="0"/>
                </a:spcAft>
                <a:defRPr/>
              </a:pPr>
              <a:r>
                <a:rPr lang="en-US" altLang="zh-CN" sz="2400" dirty="0">
                  <a:solidFill>
                    <a:schemeClr val="tx1">
                      <a:lumMod val="65000"/>
                      <a:lumOff val="35000"/>
                    </a:schemeClr>
                  </a:solidFill>
                  <a:latin typeface="Impact" panose="020B0806030902050204" pitchFamily="34" charset="0"/>
                  <a:ea typeface="+mn-ea"/>
                  <a:cs typeface="Arial" panose="020B0604020202020204" pitchFamily="34" charset="0"/>
                </a:rPr>
                <a:t>18%</a:t>
              </a:r>
              <a:endParaRPr lang="zh-CN" altLang="en-US" sz="2400" dirty="0">
                <a:solidFill>
                  <a:schemeClr val="tx1">
                    <a:lumMod val="65000"/>
                    <a:lumOff val="35000"/>
                  </a:schemeClr>
                </a:solidFill>
                <a:latin typeface="Impact" panose="020B0806030902050204" pitchFamily="34" charset="0"/>
                <a:ea typeface="+mn-ea"/>
                <a:cs typeface="Arial" panose="020B0604020202020204" pitchFamily="34" charset="0"/>
              </a:endParaRPr>
            </a:p>
          </p:txBody>
        </p:sp>
        <p:sp>
          <p:nvSpPr>
            <p:cNvPr id="22" name="矩形 21"/>
            <p:cNvSpPr/>
            <p:nvPr/>
          </p:nvSpPr>
          <p:spPr>
            <a:xfrm>
              <a:off x="6451825" y="2227942"/>
              <a:ext cx="814647" cy="230761"/>
            </a:xfrm>
            <a:prstGeom prst="rect">
              <a:avLst/>
            </a:prstGeom>
          </p:spPr>
          <p:txBody>
            <a:bodyPr wrap="none">
              <a:spAutoFit/>
            </a:bodyPr>
            <a:lstStyle/>
            <a:p>
              <a:pPr>
                <a:spcBef>
                  <a:spcPts val="0"/>
                </a:spcBef>
                <a:spcAft>
                  <a:spcPts val="0"/>
                </a:spcAft>
                <a:defRPr/>
              </a:pPr>
              <a:r>
                <a:rPr lang="en-US" altLang="zh-CN" sz="900" dirty="0">
                  <a:solidFill>
                    <a:schemeClr val="tx1">
                      <a:lumMod val="65000"/>
                      <a:lumOff val="35000"/>
                    </a:schemeClr>
                  </a:solidFill>
                  <a:latin typeface="方正大黑简体" panose="03000509000000000000" pitchFamily="65" charset="-122"/>
                  <a:ea typeface="方正大黑简体" panose="03000509000000000000" pitchFamily="65" charset="-122"/>
                </a:rPr>
                <a:t>TEXT  HERE</a:t>
              </a:r>
              <a:endParaRPr lang="zh-CN" altLang="en-US" sz="900" dirty="0">
                <a:solidFill>
                  <a:schemeClr val="tx1">
                    <a:lumMod val="65000"/>
                    <a:lumOff val="35000"/>
                  </a:schemeClr>
                </a:solidFill>
                <a:latin typeface="+mn-lt"/>
                <a:ea typeface="+mn-ea"/>
              </a:endParaRPr>
            </a:p>
          </p:txBody>
        </p:sp>
      </p:grpSp>
      <p:sp>
        <p:nvSpPr>
          <p:cNvPr id="23" name="TextBox 22"/>
          <p:cNvSpPr txBox="1">
            <a:spLocks noChangeArrowheads="1"/>
          </p:cNvSpPr>
          <p:nvPr/>
        </p:nvSpPr>
        <p:spPr bwMode="auto">
          <a:xfrm>
            <a:off x="657225" y="3754440"/>
            <a:ext cx="3017838" cy="276914"/>
          </a:xfrm>
          <a:prstGeom prst="rect">
            <a:avLst/>
          </a:prstGeom>
          <a:noFill/>
          <a:ln w="9525">
            <a:noFill/>
            <a:miter lim="800000"/>
          </a:ln>
        </p:spPr>
        <p:txBody>
          <a:bodyPr>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点击添加小标题文字</a:t>
            </a:r>
          </a:p>
        </p:txBody>
      </p:sp>
      <p:cxnSp>
        <p:nvCxnSpPr>
          <p:cNvPr id="24" name="直接连接符 23"/>
          <p:cNvCxnSpPr/>
          <p:nvPr/>
        </p:nvCxnSpPr>
        <p:spPr>
          <a:xfrm>
            <a:off x="730250" y="4106863"/>
            <a:ext cx="760095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矩形 24"/>
          <p:cNvSpPr>
            <a:spLocks noChangeArrowheads="1"/>
          </p:cNvSpPr>
          <p:nvPr/>
        </p:nvSpPr>
        <p:spPr bwMode="auto">
          <a:xfrm>
            <a:off x="668342" y="4200525"/>
            <a:ext cx="7691437" cy="230761"/>
          </a:xfrm>
          <a:prstGeom prst="rect">
            <a:avLst/>
          </a:prstGeom>
          <a:noFill/>
          <a:ln w="9525">
            <a:noFill/>
            <a:miter lim="800000"/>
          </a:ln>
        </p:spPr>
        <p:txBody>
          <a:bodyPr>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点击添加文字内容点击添加文字内容点击添加文字内容点击添加文字内容点击添加文字内容点击添加文字内容点击添加文字内容点击添加文字内容</a:t>
            </a:r>
          </a:p>
        </p:txBody>
      </p:sp>
    </p:spTree>
    <p:extLst>
      <p:ext uri="{BB962C8B-B14F-4D97-AF65-F5344CB8AC3E}">
        <p14:creationId xmlns:p14="http://schemas.microsoft.com/office/powerpoint/2010/main" val="2379181660"/>
      </p:ext>
    </p:extLst>
  </p:cSld>
  <p:clrMapOvr>
    <a:masterClrMapping/>
  </p:clrMapOvr>
  <mc:AlternateContent xmlns:mc="http://schemas.openxmlformats.org/markup-compatibility/2006" xmlns:p14="http://schemas.microsoft.com/office/powerpoint/2010/main">
    <mc:Choice Requires="p14">
      <p:transition spd="slow" p14:dur="15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 presetClass="path" presetSubtype="0" fill="hold" nodeType="withEffect">
                                  <p:stCondLst>
                                    <p:cond delay="1750"/>
                                  </p:stCondLst>
                                  <p:childTnLst>
                                    <p:animMotion origin="layout" path="M 2.77778E-7 6.44863E-7 C 0.0158 6.44863E-7 0.02865 0.01265 0.02865 0.02839 C 0.02865 0.04412 0.0158 0.05708 2.77778E-7 0.05708 C -0.0158 0.05708 -0.02847 0.04412 -0.02847 0.02839 C -0.02847 0.01265 -0.0158 6.44863E-7 2.77778E-7 6.44863E-7 Z " pathEditMode="relative" rAng="0" ptsTypes="fffff">
                                      <p:cBhvr>
                                        <p:cTn id="11" dur="1500" fill="hold"/>
                                        <p:tgtEl>
                                          <p:spTgt spid="2"/>
                                        </p:tgtEl>
                                        <p:attrNameLst>
                                          <p:attrName>ppt_x</p:attrName>
                                          <p:attrName>ppt_y</p:attrName>
                                        </p:attrNameLst>
                                      </p:cBhvr>
                                      <p:rCtr x="0" y="2839"/>
                                    </p:animMotion>
                                  </p:childTnLst>
                                </p:cTn>
                              </p:par>
                              <p:par>
                                <p:cTn id="12" presetID="47" presetClass="entr" presetSubtype="0" fill="hold" nodeType="withEffect">
                                  <p:stCondLst>
                                    <p:cond delay="150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1" presetClass="path" presetSubtype="0" fill="hold" nodeType="withEffect">
                                  <p:stCondLst>
                                    <p:cond delay="2500"/>
                                  </p:stCondLst>
                                  <p:childTnLst>
                                    <p:animMotion origin="layout" path="M 2.77778E-7 6.44863E-7 C 0.0158 6.44863E-7 0.02865 0.01265 0.02865 0.02839 C 0.02865 0.04412 0.0158 0.05708 2.77778E-7 0.05708 C -0.0158 0.05708 -0.02847 0.04412 -0.02847 0.02839 C -0.02847 0.01265 -0.0158 6.44863E-7 2.77778E-7 6.44863E-7 Z " pathEditMode="relative" rAng="0" ptsTypes="fffff">
                                      <p:cBhvr>
                                        <p:cTn id="18" dur="1500" fill="hold"/>
                                        <p:tgtEl>
                                          <p:spTgt spid="3"/>
                                        </p:tgtEl>
                                        <p:attrNameLst>
                                          <p:attrName>ppt_x</p:attrName>
                                          <p:attrName>ppt_y</p:attrName>
                                        </p:attrNameLst>
                                      </p:cBhvr>
                                      <p:rCtr x="0" y="2839"/>
                                    </p:animMotion>
                                  </p:childTnLst>
                                </p:cTn>
                              </p:par>
                              <p:par>
                                <p:cTn id="19" presetID="47" presetClass="entr" presetSubtype="0" fill="hold" nodeType="withEffect">
                                  <p:stCondLst>
                                    <p:cond delay="20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1" presetClass="path" presetSubtype="0" fill="hold" nodeType="withEffect">
                                  <p:stCondLst>
                                    <p:cond delay="3000"/>
                                  </p:stCondLst>
                                  <p:childTnLst>
                                    <p:animMotion origin="layout" path="M 2.77778E-7 6.44863E-7 C 0.0158 6.44863E-7 0.02865 0.01265 0.02865 0.02839 C 0.02865 0.04412 0.0158 0.05708 2.77778E-7 0.05708 C -0.0158 0.05708 -0.02847 0.04412 -0.02847 0.02839 C -0.02847 0.01265 -0.0158 6.44863E-7 2.77778E-7 6.44863E-7 Z " pathEditMode="relative" rAng="0" ptsTypes="fffff">
                                      <p:cBhvr>
                                        <p:cTn id="25" dur="1500" fill="hold"/>
                                        <p:tgtEl>
                                          <p:spTgt spid="4"/>
                                        </p:tgtEl>
                                        <p:attrNameLst>
                                          <p:attrName>ppt_x</p:attrName>
                                          <p:attrName>ppt_y</p:attrName>
                                        </p:attrNameLst>
                                      </p:cBhvr>
                                      <p:rCtr x="0" y="2839"/>
                                    </p:animMotion>
                                  </p:childTnLst>
                                </p:cTn>
                              </p:par>
                              <p:par>
                                <p:cTn id="26" presetID="12" presetClass="entr" presetSubtype="8" fill="hold" grpId="0" nodeType="withEffect">
                                  <p:stCondLst>
                                    <p:cond delay="40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1250"/>
                                        <p:tgtEl>
                                          <p:spTgt spid="23"/>
                                        </p:tgtEl>
                                        <p:attrNameLst>
                                          <p:attrName>ppt_x</p:attrName>
                                        </p:attrNameLst>
                                      </p:cBhvr>
                                      <p:tavLst>
                                        <p:tav tm="0">
                                          <p:val>
                                            <p:strVal val="#ppt_x-#ppt_w*1.125000"/>
                                          </p:val>
                                        </p:tav>
                                        <p:tav tm="100000">
                                          <p:val>
                                            <p:strVal val="#ppt_x"/>
                                          </p:val>
                                        </p:tav>
                                      </p:tavLst>
                                    </p:anim>
                                    <p:animEffect transition="in" filter="wipe(right)">
                                      <p:cBhvr>
                                        <p:cTn id="29" dur="1250"/>
                                        <p:tgtEl>
                                          <p:spTgt spid="23"/>
                                        </p:tgtEl>
                                      </p:cBhvr>
                                    </p:animEffect>
                                  </p:childTnLst>
                                </p:cTn>
                              </p:par>
                              <p:par>
                                <p:cTn id="30" presetID="22" presetClass="entr" presetSubtype="8" fill="hold" nodeType="withEffect">
                                  <p:stCondLst>
                                    <p:cond delay="430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1100"/>
                                        <p:tgtEl>
                                          <p:spTgt spid="24"/>
                                        </p:tgtEl>
                                      </p:cBhvr>
                                    </p:animEffect>
                                  </p:childTnLst>
                                </p:cTn>
                              </p:par>
                              <p:par>
                                <p:cTn id="33" presetID="12" presetClass="entr" presetSubtype="8" fill="hold" grpId="0" nodeType="withEffect">
                                  <p:stCondLst>
                                    <p:cond delay="470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1250"/>
                                        <p:tgtEl>
                                          <p:spTgt spid="25"/>
                                        </p:tgtEl>
                                        <p:attrNameLst>
                                          <p:attrName>ppt_x</p:attrName>
                                        </p:attrNameLst>
                                      </p:cBhvr>
                                      <p:tavLst>
                                        <p:tav tm="0">
                                          <p:val>
                                            <p:strVal val="#ppt_x-#ppt_w*1.125000"/>
                                          </p:val>
                                        </p:tav>
                                        <p:tav tm="100000">
                                          <p:val>
                                            <p:strVal val="#ppt_x"/>
                                          </p:val>
                                        </p:tav>
                                      </p:tavLst>
                                    </p:anim>
                                    <p:animEffect transition="in" filter="wipe(right)">
                                      <p:cBhvr>
                                        <p:cTn id="36"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7685" y="1835731"/>
            <a:ext cx="2346643" cy="1759982"/>
          </a:xfrm>
          <a:prstGeom prst="rect">
            <a:avLst/>
          </a:prstGeom>
          <a:blipFill>
            <a:blip r:embed="rId4" cstate="print"/>
            <a:stretch>
              <a:fillRect/>
            </a:stretch>
          </a:blipFill>
        </p:spPr>
      </p:pic>
      <p:cxnSp>
        <p:nvCxnSpPr>
          <p:cNvPr id="3" name="直接连接符 2"/>
          <p:cNvCxnSpPr/>
          <p:nvPr/>
        </p:nvCxnSpPr>
        <p:spPr>
          <a:xfrm>
            <a:off x="1755265" y="1636192"/>
            <a:ext cx="2319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755265" y="3823107"/>
            <a:ext cx="231906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左大括号 5"/>
          <p:cNvSpPr/>
          <p:nvPr/>
        </p:nvSpPr>
        <p:spPr>
          <a:xfrm>
            <a:off x="4336269" y="1636193"/>
            <a:ext cx="577065" cy="218691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lIns="68589" tIns="34295" rIns="68589" bIns="34295" rtlCol="0" anchor="ctr"/>
          <a:lstStyle/>
          <a:p>
            <a:pPr algn="ctr"/>
            <a:endParaRPr lang="zh-CN" altLang="en-US">
              <a:solidFill>
                <a:schemeClr val="tx1">
                  <a:lumMod val="75000"/>
                  <a:lumOff val="25000"/>
                </a:schemeClr>
              </a:solidFill>
            </a:endParaRPr>
          </a:p>
        </p:txBody>
      </p:sp>
      <p:grpSp>
        <p:nvGrpSpPr>
          <p:cNvPr id="5" name="组合 6"/>
          <p:cNvGrpSpPr/>
          <p:nvPr/>
        </p:nvGrpSpPr>
        <p:grpSpPr>
          <a:xfrm>
            <a:off x="5186917" y="1492259"/>
            <a:ext cx="2018029" cy="372534"/>
            <a:chOff x="6098739" y="1941688"/>
            <a:chExt cx="2690238" cy="496712"/>
          </a:xfrm>
        </p:grpSpPr>
        <p:sp>
          <p:nvSpPr>
            <p:cNvPr id="8" name="圆角矩形 7"/>
            <p:cNvSpPr/>
            <p:nvPr/>
          </p:nvSpPr>
          <p:spPr>
            <a:xfrm>
              <a:off x="6098739" y="194168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9" name="文本框 33"/>
            <p:cNvSpPr txBox="1"/>
            <p:nvPr/>
          </p:nvSpPr>
          <p:spPr>
            <a:xfrm>
              <a:off x="6622909" y="201453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7" name="组合 9"/>
          <p:cNvGrpSpPr/>
          <p:nvPr/>
        </p:nvGrpSpPr>
        <p:grpSpPr>
          <a:xfrm>
            <a:off x="5186917" y="2008727"/>
            <a:ext cx="2018029" cy="372534"/>
            <a:chOff x="6098739" y="2630312"/>
            <a:chExt cx="2690238" cy="496712"/>
          </a:xfrm>
        </p:grpSpPr>
        <p:sp>
          <p:nvSpPr>
            <p:cNvPr id="11" name="圆角矩形 10"/>
            <p:cNvSpPr/>
            <p:nvPr/>
          </p:nvSpPr>
          <p:spPr>
            <a:xfrm>
              <a:off x="6098739" y="2630312"/>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2" name="文本框 34"/>
            <p:cNvSpPr txBox="1"/>
            <p:nvPr/>
          </p:nvSpPr>
          <p:spPr>
            <a:xfrm>
              <a:off x="6622909" y="2680578"/>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0" name="组合 12"/>
          <p:cNvGrpSpPr/>
          <p:nvPr/>
        </p:nvGrpSpPr>
        <p:grpSpPr>
          <a:xfrm>
            <a:off x="5148064" y="2536419"/>
            <a:ext cx="2018029" cy="372534"/>
            <a:chOff x="6046944" y="3296361"/>
            <a:chExt cx="2690238" cy="496712"/>
          </a:xfrm>
        </p:grpSpPr>
        <p:sp>
          <p:nvSpPr>
            <p:cNvPr id="14" name="圆角矩形 13"/>
            <p:cNvSpPr/>
            <p:nvPr/>
          </p:nvSpPr>
          <p:spPr>
            <a:xfrm>
              <a:off x="6046944" y="3296361"/>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5" name="文本框 35"/>
            <p:cNvSpPr txBox="1"/>
            <p:nvPr/>
          </p:nvSpPr>
          <p:spPr>
            <a:xfrm>
              <a:off x="6622909" y="3356370"/>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3" name="组合 15"/>
          <p:cNvGrpSpPr/>
          <p:nvPr/>
        </p:nvGrpSpPr>
        <p:grpSpPr>
          <a:xfrm>
            <a:off x="5186917" y="3065635"/>
            <a:ext cx="2018029" cy="372534"/>
            <a:chOff x="6098739" y="4039523"/>
            <a:chExt cx="2690238" cy="496712"/>
          </a:xfrm>
        </p:grpSpPr>
        <p:sp>
          <p:nvSpPr>
            <p:cNvPr id="17" name="圆角矩形 16"/>
            <p:cNvSpPr/>
            <p:nvPr/>
          </p:nvSpPr>
          <p:spPr>
            <a:xfrm>
              <a:off x="6098739" y="4039523"/>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8" name="文本框 36"/>
            <p:cNvSpPr txBox="1"/>
            <p:nvPr/>
          </p:nvSpPr>
          <p:spPr>
            <a:xfrm>
              <a:off x="6622909" y="411841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6" name="组合 18"/>
          <p:cNvGrpSpPr/>
          <p:nvPr/>
        </p:nvGrpSpPr>
        <p:grpSpPr>
          <a:xfrm>
            <a:off x="5186917" y="3611250"/>
            <a:ext cx="2018029" cy="372534"/>
            <a:chOff x="6098739" y="4767008"/>
            <a:chExt cx="2690238" cy="496712"/>
          </a:xfrm>
        </p:grpSpPr>
        <p:sp>
          <p:nvSpPr>
            <p:cNvPr id="20" name="圆角矩形 19"/>
            <p:cNvSpPr/>
            <p:nvPr/>
          </p:nvSpPr>
          <p:spPr>
            <a:xfrm>
              <a:off x="6098739" y="476700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21" name="文本框 37"/>
            <p:cNvSpPr txBox="1"/>
            <p:nvPr/>
          </p:nvSpPr>
          <p:spPr>
            <a:xfrm>
              <a:off x="6630455" y="4830692"/>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655903592"/>
      </p:ext>
    </p:extLst>
  </p:cSld>
  <p:clrMapOvr>
    <a:masterClrMapping/>
  </p:clrMapOvr>
  <mc:AlternateContent xmlns:mc="http://schemas.openxmlformats.org/markup-compatibility/2006" xmlns:p14="http://schemas.microsoft.com/office/powerpoint/2010/main">
    <mc:Choice Requires="p14">
      <p:transition spd="slow" p14:dur="15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Vertical)">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srcRect l="55555" t="27613" r="36774" b="25299"/>
          <a:stretch>
            <a:fillRect/>
          </a:stretch>
        </p:blipFill>
        <p:spPr>
          <a:xfrm rot="18808215" flipV="1">
            <a:off x="4914763" y="-731480"/>
            <a:ext cx="188330" cy="4284471"/>
          </a:xfrm>
          <a:prstGeom prst="rect">
            <a:avLst/>
          </a:prstGeom>
        </p:spPr>
      </p:pic>
      <p:pic>
        <p:nvPicPr>
          <p:cNvPr id="7" name="图片 6"/>
          <p:cNvPicPr>
            <a:picLocks noChangeAspect="1"/>
          </p:cNvPicPr>
          <p:nvPr/>
        </p:nvPicPr>
        <p:blipFill rotWithShape="1">
          <a:blip r:embed="rId3" cstate="print"/>
          <a:srcRect l="55555" t="27613" r="36774" b="25299"/>
          <a:stretch>
            <a:fillRect/>
          </a:stretch>
        </p:blipFill>
        <p:spPr>
          <a:xfrm rot="18808215" flipV="1">
            <a:off x="7305673" y="-742910"/>
            <a:ext cx="188330" cy="4284471"/>
          </a:xfrm>
          <a:prstGeom prst="rect">
            <a:avLst/>
          </a:prstGeom>
        </p:spPr>
      </p:pic>
      <p:pic>
        <p:nvPicPr>
          <p:cNvPr id="16" name="图片 15"/>
          <p:cNvPicPr>
            <a:picLocks noChangeAspect="1"/>
          </p:cNvPicPr>
          <p:nvPr/>
        </p:nvPicPr>
        <p:blipFill rotWithShape="1">
          <a:blip r:embed="rId3" cstate="print"/>
          <a:srcRect l="55555" t="27613" r="36774" b="25299"/>
          <a:stretch>
            <a:fillRect/>
          </a:stretch>
        </p:blipFill>
        <p:spPr>
          <a:xfrm rot="18808215" flipV="1">
            <a:off x="2482951" y="-742910"/>
            <a:ext cx="188330" cy="4284471"/>
          </a:xfrm>
          <a:prstGeom prst="rect">
            <a:avLst/>
          </a:prstGeom>
        </p:spPr>
      </p:pic>
      <p:grpSp>
        <p:nvGrpSpPr>
          <p:cNvPr id="23" name="组合 25"/>
          <p:cNvGrpSpPr/>
          <p:nvPr/>
        </p:nvGrpSpPr>
        <p:grpSpPr>
          <a:xfrm>
            <a:off x="663791" y="1261475"/>
            <a:ext cx="2720136" cy="3295779"/>
            <a:chOff x="885055" y="1681967"/>
            <a:chExt cx="3626848" cy="4394372"/>
          </a:xfrm>
        </p:grpSpPr>
        <p:grpSp>
          <p:nvGrpSpPr>
            <p:cNvPr id="24" name="组合 22"/>
            <p:cNvGrpSpPr/>
            <p:nvPr/>
          </p:nvGrpSpPr>
          <p:grpSpPr>
            <a:xfrm>
              <a:off x="1489369" y="1681967"/>
              <a:ext cx="2536723" cy="4394372"/>
              <a:chOff x="1489369" y="1681967"/>
              <a:chExt cx="2536723" cy="4394372"/>
            </a:xfrm>
          </p:grpSpPr>
          <p:sp>
            <p:nvSpPr>
              <p:cNvPr id="8" name="任意多边形 7"/>
              <p:cNvSpPr/>
              <p:nvPr/>
            </p:nvSpPr>
            <p:spPr>
              <a:xfrm>
                <a:off x="1489369" y="2035281"/>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任意多边形 8"/>
              <p:cNvSpPr/>
              <p:nvPr/>
            </p:nvSpPr>
            <p:spPr>
              <a:xfrm>
                <a:off x="2079304" y="1681967"/>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0" name="文本框 9"/>
            <p:cNvSpPr txBox="1"/>
            <p:nvPr/>
          </p:nvSpPr>
          <p:spPr>
            <a:xfrm>
              <a:off x="1521752" y="3948579"/>
              <a:ext cx="2445345" cy="1531872"/>
            </a:xfrm>
            <a:prstGeom prst="rect">
              <a:avLst/>
            </a:prstGeom>
            <a:noFill/>
          </p:spPr>
          <p:txBody>
            <a:bodyPr wrap="square" rtlCol="0">
              <a:spAutoFit/>
            </a:bodyPr>
            <a:lstStyle/>
            <a:p>
              <a:pPr algn="ctr">
                <a:lnSpc>
                  <a:spcPct val="110000"/>
                </a:lnSpc>
              </a:pPr>
              <a:r>
                <a:rPr lang="zh-CN" altLang="en-US" sz="900" noProof="1">
                  <a:solidFill>
                    <a:schemeClr val="bg1"/>
                  </a:solidFill>
                  <a:latin typeface="微软雅黑"/>
                </a:rPr>
                <a:t>在这里进行编辑内容，建议使用微软雅黑，大小可进行适当调整，模板中的所有图片都可进行替换编辑。在这里进行编辑内容，建议使用微软雅黑，大小可进行适当调整，模板中的所有图片都可进行替换编辑。</a:t>
              </a:r>
              <a:endParaRPr lang="zh-CN" altLang="en-US" sz="1200" b="1" dirty="0">
                <a:solidFill>
                  <a:schemeClr val="bg1"/>
                </a:solidFill>
                <a:latin typeface="Calibri Light" panose="020F0302020204030204" pitchFamily="34" charset="0"/>
              </a:endParaRPr>
            </a:p>
          </p:txBody>
        </p:sp>
        <p:sp>
          <p:nvSpPr>
            <p:cNvPr id="11" name="文本框 10"/>
            <p:cNvSpPr txBox="1"/>
            <p:nvPr/>
          </p:nvSpPr>
          <p:spPr>
            <a:xfrm>
              <a:off x="885055" y="2785862"/>
              <a:ext cx="3626848" cy="492443"/>
            </a:xfrm>
            <a:prstGeom prst="rect">
              <a:avLst/>
            </a:prstGeom>
            <a:noFill/>
          </p:spPr>
          <p:txBody>
            <a:bodyPr wrap="square" rtlCol="0">
              <a:spAutoFit/>
            </a:bodyPr>
            <a:lstStyle/>
            <a:p>
              <a:pPr algn="ctr"/>
              <a:r>
                <a:rPr lang="zh-CN" altLang="en-US" b="1" dirty="0">
                  <a:solidFill>
                    <a:schemeClr val="bg1"/>
                  </a:solidFill>
                  <a:latin typeface="Calibri Light" panose="020F0302020204030204" pitchFamily="34" charset="0"/>
                </a:rPr>
                <a:t>点击输入标题</a:t>
              </a:r>
            </a:p>
          </p:txBody>
        </p:sp>
        <p:sp>
          <p:nvSpPr>
            <p:cNvPr id="17" name="KSO_Shape"/>
            <p:cNvSpPr/>
            <p:nvPr/>
          </p:nvSpPr>
          <p:spPr bwMode="auto">
            <a:xfrm>
              <a:off x="2394972" y="3371534"/>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defTabSz="685800">
                <a:defRPr/>
              </a:pPr>
              <a:endParaRPr lang="zh-CN" altLang="en-US" sz="1400" dirty="0">
                <a:solidFill>
                  <a:schemeClr val="bg1"/>
                </a:solidFill>
              </a:endParaRPr>
            </a:p>
          </p:txBody>
        </p:sp>
        <p:sp>
          <p:nvSpPr>
            <p:cNvPr id="20" name="文本框 19"/>
            <p:cNvSpPr txBox="1"/>
            <p:nvPr/>
          </p:nvSpPr>
          <p:spPr>
            <a:xfrm>
              <a:off x="2417426" y="1712115"/>
              <a:ext cx="712161" cy="677108"/>
            </a:xfrm>
            <a:prstGeom prst="rect">
              <a:avLst/>
            </a:prstGeom>
            <a:noFill/>
          </p:spPr>
          <p:txBody>
            <a:bodyPr wrap="none" rtlCol="0">
              <a:spAutoFit/>
            </a:bodyPr>
            <a:lstStyle/>
            <a:p>
              <a:r>
                <a:rPr lang="en-US" altLang="zh-CN" sz="2700" dirty="0">
                  <a:solidFill>
                    <a:schemeClr val="bg1"/>
                  </a:solidFill>
                </a:rPr>
                <a:t>01</a:t>
              </a:r>
              <a:endParaRPr lang="zh-CN" altLang="en-US" sz="2700" dirty="0">
                <a:solidFill>
                  <a:schemeClr val="bg1"/>
                </a:solidFill>
              </a:endParaRPr>
            </a:p>
          </p:txBody>
        </p:sp>
      </p:grpSp>
      <p:grpSp>
        <p:nvGrpSpPr>
          <p:cNvPr id="25" name="组合 29"/>
          <p:cNvGrpSpPr/>
          <p:nvPr/>
        </p:nvGrpSpPr>
        <p:grpSpPr>
          <a:xfrm>
            <a:off x="3088102" y="1261475"/>
            <a:ext cx="2720136" cy="3295779"/>
            <a:chOff x="4117469" y="1681967"/>
            <a:chExt cx="3626848" cy="4394372"/>
          </a:xfrm>
        </p:grpSpPr>
        <p:grpSp>
          <p:nvGrpSpPr>
            <p:cNvPr id="26" name="组合 23"/>
            <p:cNvGrpSpPr/>
            <p:nvPr/>
          </p:nvGrpSpPr>
          <p:grpSpPr>
            <a:xfrm>
              <a:off x="4731785" y="1681967"/>
              <a:ext cx="2536723" cy="4394372"/>
              <a:chOff x="4731785" y="1681967"/>
              <a:chExt cx="2536723" cy="4394372"/>
            </a:xfrm>
          </p:grpSpPr>
          <p:sp>
            <p:nvSpPr>
              <p:cNvPr id="2" name="任意多边形 1"/>
              <p:cNvSpPr/>
              <p:nvPr/>
            </p:nvSpPr>
            <p:spPr>
              <a:xfrm>
                <a:off x="4731785" y="2035281"/>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任意多边形 2"/>
              <p:cNvSpPr/>
              <p:nvPr/>
            </p:nvSpPr>
            <p:spPr>
              <a:xfrm>
                <a:off x="5321720" y="1681967"/>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2" name="文本框 11"/>
            <p:cNvSpPr txBox="1"/>
            <p:nvPr/>
          </p:nvSpPr>
          <p:spPr>
            <a:xfrm>
              <a:off x="4754166" y="3948579"/>
              <a:ext cx="2445345" cy="1531872"/>
            </a:xfrm>
            <a:prstGeom prst="rect">
              <a:avLst/>
            </a:prstGeom>
            <a:noFill/>
          </p:spPr>
          <p:txBody>
            <a:bodyPr wrap="square" rtlCol="0">
              <a:spAutoFit/>
            </a:bodyPr>
            <a:lstStyle/>
            <a:p>
              <a:pPr algn="ctr">
                <a:lnSpc>
                  <a:spcPct val="110000"/>
                </a:lnSpc>
              </a:pPr>
              <a:r>
                <a:rPr lang="zh-CN" altLang="en-US" sz="900" noProof="1">
                  <a:solidFill>
                    <a:schemeClr val="bg1"/>
                  </a:solidFill>
                  <a:latin typeface="微软雅黑"/>
                </a:rPr>
                <a:t>在这里进行编辑内容，建议使用微软雅黑，大小可进行适当调整，模板中的所有图片都可进行替换编辑。在这里进行编辑内容，建议使用微软雅黑，大小可进行适当调整，模板中的所有图片都可进行替换编辑。</a:t>
              </a:r>
              <a:endParaRPr lang="zh-CN" altLang="en-US" sz="1200" b="1" dirty="0">
                <a:solidFill>
                  <a:schemeClr val="bg1"/>
                </a:solidFill>
                <a:latin typeface="Calibri Light" panose="020F0302020204030204" pitchFamily="34" charset="0"/>
              </a:endParaRPr>
            </a:p>
          </p:txBody>
        </p:sp>
        <p:sp>
          <p:nvSpPr>
            <p:cNvPr id="13" name="文本框 12"/>
            <p:cNvSpPr txBox="1"/>
            <p:nvPr/>
          </p:nvSpPr>
          <p:spPr>
            <a:xfrm>
              <a:off x="4117469" y="2785862"/>
              <a:ext cx="3626848" cy="492443"/>
            </a:xfrm>
            <a:prstGeom prst="rect">
              <a:avLst/>
            </a:prstGeom>
            <a:noFill/>
          </p:spPr>
          <p:txBody>
            <a:bodyPr wrap="square" rtlCol="0">
              <a:spAutoFit/>
            </a:bodyPr>
            <a:lstStyle/>
            <a:p>
              <a:pPr lvl="0" algn="ctr"/>
              <a:r>
                <a:rPr lang="zh-CN" altLang="en-US" b="1" dirty="0">
                  <a:solidFill>
                    <a:prstClr val="white"/>
                  </a:solidFill>
                  <a:latin typeface="Calibri Light" panose="020F0302020204030204" pitchFamily="34" charset="0"/>
                </a:rPr>
                <a:t>点击输入标题</a:t>
              </a:r>
            </a:p>
          </p:txBody>
        </p:sp>
        <p:sp>
          <p:nvSpPr>
            <p:cNvPr id="18" name="KSO_Shape"/>
            <p:cNvSpPr/>
            <p:nvPr/>
          </p:nvSpPr>
          <p:spPr bwMode="auto">
            <a:xfrm>
              <a:off x="5628203" y="3281298"/>
              <a:ext cx="835326" cy="596345"/>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685800">
                <a:defRPr/>
              </a:pPr>
              <a:endParaRPr lang="zh-CN" altLang="en-US" sz="1400" dirty="0">
                <a:solidFill>
                  <a:schemeClr val="bg1"/>
                </a:solidFill>
              </a:endParaRPr>
            </a:p>
          </p:txBody>
        </p:sp>
        <p:sp>
          <p:nvSpPr>
            <p:cNvPr id="21" name="文本框 20"/>
            <p:cNvSpPr txBox="1"/>
            <p:nvPr/>
          </p:nvSpPr>
          <p:spPr>
            <a:xfrm>
              <a:off x="5661792" y="1712115"/>
              <a:ext cx="712161" cy="677108"/>
            </a:xfrm>
            <a:prstGeom prst="rect">
              <a:avLst/>
            </a:prstGeom>
            <a:noFill/>
          </p:spPr>
          <p:txBody>
            <a:bodyPr wrap="none" rtlCol="0">
              <a:spAutoFit/>
            </a:bodyPr>
            <a:lstStyle/>
            <a:p>
              <a:r>
                <a:rPr lang="en-US" altLang="zh-CN" sz="2700" dirty="0">
                  <a:solidFill>
                    <a:schemeClr val="bg1"/>
                  </a:solidFill>
                </a:rPr>
                <a:t>02</a:t>
              </a:r>
              <a:endParaRPr lang="zh-CN" altLang="en-US" sz="2700" dirty="0">
                <a:solidFill>
                  <a:schemeClr val="bg1"/>
                </a:solidFill>
              </a:endParaRPr>
            </a:p>
          </p:txBody>
        </p:sp>
      </p:grpSp>
      <p:grpSp>
        <p:nvGrpSpPr>
          <p:cNvPr id="27" name="组合 28"/>
          <p:cNvGrpSpPr/>
          <p:nvPr/>
        </p:nvGrpSpPr>
        <p:grpSpPr>
          <a:xfrm>
            <a:off x="5486061" y="1261475"/>
            <a:ext cx="2720136" cy="3295779"/>
            <a:chOff x="7314748" y="1681967"/>
            <a:chExt cx="3626848" cy="4394372"/>
          </a:xfrm>
        </p:grpSpPr>
        <p:grpSp>
          <p:nvGrpSpPr>
            <p:cNvPr id="28" name="组合 24"/>
            <p:cNvGrpSpPr/>
            <p:nvPr/>
          </p:nvGrpSpPr>
          <p:grpSpPr>
            <a:xfrm>
              <a:off x="7919665" y="1681967"/>
              <a:ext cx="2536723" cy="4394372"/>
              <a:chOff x="7919665" y="1681967"/>
              <a:chExt cx="2536723" cy="4394372"/>
            </a:xfrm>
          </p:grpSpPr>
          <p:sp>
            <p:nvSpPr>
              <p:cNvPr id="5" name="任意多边形 4"/>
              <p:cNvSpPr/>
              <p:nvPr/>
            </p:nvSpPr>
            <p:spPr>
              <a:xfrm>
                <a:off x="7919665" y="2035281"/>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6" name="任意多边形 5"/>
              <p:cNvSpPr/>
              <p:nvPr/>
            </p:nvSpPr>
            <p:spPr>
              <a:xfrm>
                <a:off x="8509600" y="1681967"/>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4" name="文本框 13"/>
            <p:cNvSpPr txBox="1"/>
            <p:nvPr/>
          </p:nvSpPr>
          <p:spPr>
            <a:xfrm>
              <a:off x="7951445" y="3948579"/>
              <a:ext cx="2445345" cy="1531872"/>
            </a:xfrm>
            <a:prstGeom prst="rect">
              <a:avLst/>
            </a:prstGeom>
            <a:noFill/>
          </p:spPr>
          <p:txBody>
            <a:bodyPr wrap="square" rtlCol="0">
              <a:spAutoFit/>
            </a:bodyPr>
            <a:lstStyle/>
            <a:p>
              <a:pPr lvl="0" algn="ctr">
                <a:lnSpc>
                  <a:spcPct val="110000"/>
                </a:lnSpc>
              </a:pPr>
              <a:r>
                <a:rPr lang="zh-CN" altLang="en-US" sz="900" noProof="1">
                  <a:solidFill>
                    <a:prstClr val="white"/>
                  </a:solidFill>
                  <a:latin typeface="微软雅黑"/>
                </a:rPr>
                <a:t>在这里进行编辑内容，建议使用微软雅黑，大小可进行适当调整，模板中的所有图片都可进行替换编辑。在这里进行编辑内容，建议使用微软雅黑，大小可进行适当调整，模板中的所有图片都可进行替换编辑。</a:t>
              </a:r>
              <a:endParaRPr lang="zh-CN" altLang="en-US" sz="1200" b="1" dirty="0">
                <a:solidFill>
                  <a:prstClr val="white"/>
                </a:solidFill>
                <a:latin typeface="Calibri Light" panose="020F0302020204030204" pitchFamily="34" charset="0"/>
              </a:endParaRPr>
            </a:p>
          </p:txBody>
        </p:sp>
        <p:sp>
          <p:nvSpPr>
            <p:cNvPr id="15" name="文本框 14"/>
            <p:cNvSpPr txBox="1"/>
            <p:nvPr/>
          </p:nvSpPr>
          <p:spPr>
            <a:xfrm>
              <a:off x="7314748" y="2785862"/>
              <a:ext cx="3626848" cy="492443"/>
            </a:xfrm>
            <a:prstGeom prst="rect">
              <a:avLst/>
            </a:prstGeom>
            <a:noFill/>
          </p:spPr>
          <p:txBody>
            <a:bodyPr wrap="square" rtlCol="0">
              <a:spAutoFit/>
            </a:bodyPr>
            <a:lstStyle/>
            <a:p>
              <a:pPr lvl="0" algn="ctr"/>
              <a:r>
                <a:rPr lang="zh-CN" altLang="en-US" b="1" dirty="0">
                  <a:solidFill>
                    <a:prstClr val="white"/>
                  </a:solidFill>
                  <a:latin typeface="Calibri Light" panose="020F0302020204030204" pitchFamily="34" charset="0"/>
                </a:rPr>
                <a:t>点击输入标题</a:t>
              </a:r>
            </a:p>
          </p:txBody>
        </p:sp>
        <p:sp>
          <p:nvSpPr>
            <p:cNvPr id="19" name="KSO_Shape"/>
            <p:cNvSpPr/>
            <p:nvPr/>
          </p:nvSpPr>
          <p:spPr bwMode="auto">
            <a:xfrm>
              <a:off x="8871339" y="3399290"/>
              <a:ext cx="709249" cy="4173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defTabSz="685800">
                <a:defRPr/>
              </a:pPr>
              <a:endParaRPr lang="zh-CN" altLang="en-US" sz="1400" dirty="0">
                <a:solidFill>
                  <a:schemeClr val="bg1"/>
                </a:solidFill>
              </a:endParaRPr>
            </a:p>
          </p:txBody>
        </p:sp>
        <p:sp>
          <p:nvSpPr>
            <p:cNvPr id="22" name="文本框 21"/>
            <p:cNvSpPr txBox="1"/>
            <p:nvPr/>
          </p:nvSpPr>
          <p:spPr>
            <a:xfrm>
              <a:off x="8876423" y="1712115"/>
              <a:ext cx="712161" cy="677108"/>
            </a:xfrm>
            <a:prstGeom prst="rect">
              <a:avLst/>
            </a:prstGeom>
            <a:noFill/>
          </p:spPr>
          <p:txBody>
            <a:bodyPr wrap="none" rtlCol="0">
              <a:spAutoFit/>
            </a:bodyPr>
            <a:lstStyle/>
            <a:p>
              <a:r>
                <a:rPr lang="en-US" altLang="zh-CN" sz="2700" dirty="0">
                  <a:solidFill>
                    <a:schemeClr val="bg1"/>
                  </a:solidFill>
                </a:rPr>
                <a:t>03</a:t>
              </a:r>
              <a:endParaRPr lang="zh-CN" altLang="en-US" sz="2700" dirty="0">
                <a:solidFill>
                  <a:schemeClr val="bg1"/>
                </a:solidFill>
              </a:endParaRPr>
            </a:p>
          </p:txBody>
        </p:sp>
      </p:grpSp>
    </p:spTree>
    <p:extLst>
      <p:ext uri="{BB962C8B-B14F-4D97-AF65-F5344CB8AC3E}">
        <p14:creationId xmlns:p14="http://schemas.microsoft.com/office/powerpoint/2010/main" val="2189740896"/>
      </p:ext>
    </p:extLst>
  </p:cSld>
  <p:clrMapOvr>
    <a:masterClrMapping/>
  </p:clrMapOvr>
  <mc:AlternateContent xmlns:mc="http://schemas.openxmlformats.org/markup-compatibility/2006" xmlns:p14="http://schemas.microsoft.com/office/powerpoint/2010/main">
    <mc:Choice Requires="p14">
      <p:transition spd="slow" p14:dur="15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5382734" y="1161222"/>
            <a:ext cx="1525106" cy="323611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3"/>
          <p:cNvSpPr/>
          <p:nvPr/>
        </p:nvSpPr>
        <p:spPr>
          <a:xfrm>
            <a:off x="662877" y="1161222"/>
            <a:ext cx="1525106" cy="159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US" sz="3100" dirty="0">
                <a:latin typeface="Arial" panose="020B0604020202020204" pitchFamily="34" charset="0"/>
                <a:ea typeface="微软雅黑" panose="020B0503020204020204" pitchFamily="34" charset="-122"/>
                <a:sym typeface="Arial" panose="020B0604020202020204" pitchFamily="34" charset="0"/>
              </a:rPr>
              <a:t>2016</a:t>
            </a:r>
            <a:endParaRPr lang="id-ID" sz="3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2236163" y="1161222"/>
            <a:ext cx="1525106" cy="15958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3809450" y="1161222"/>
            <a:ext cx="1525106" cy="15958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6956021" y="1161222"/>
            <a:ext cx="1525106" cy="159584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a:off x="662878" y="2801500"/>
            <a:ext cx="3098391" cy="15958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3809450" y="2801499"/>
            <a:ext cx="1525106" cy="15958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4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6956021" y="2801499"/>
            <a:ext cx="1525106" cy="15958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r>
              <a:rPr lang="en-AU" sz="3100"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p>
        </p:txBody>
      </p:sp>
      <p:sp>
        <p:nvSpPr>
          <p:cNvPr id="51" name="TextBox 50"/>
          <p:cNvSpPr txBox="1"/>
          <p:nvPr/>
        </p:nvSpPr>
        <p:spPr>
          <a:xfrm>
            <a:off x="4006368" y="1592294"/>
            <a:ext cx="1131268" cy="153888"/>
          </a:xfrm>
          <a:prstGeom prst="rect">
            <a:avLst/>
          </a:prstGeom>
          <a:noFill/>
        </p:spPr>
        <p:txBody>
          <a:bodyPr wrap="square" lIns="0" tIns="0" rIns="0" bIns="0" rtlCol="0" anchor="ctr">
            <a:spAutoFit/>
          </a:bodyPr>
          <a:lstStyle/>
          <a:p>
            <a:pPr algn="ct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32"/>
          <p:cNvSpPr txBox="1">
            <a:spLocks/>
          </p:cNvSpPr>
          <p:nvPr/>
        </p:nvSpPr>
        <p:spPr>
          <a:xfrm>
            <a:off x="4006368" y="1822420"/>
            <a:ext cx="1131268" cy="55399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2"/>
          <p:cNvSpPr txBox="1">
            <a:spLocks/>
          </p:cNvSpPr>
          <p:nvPr/>
        </p:nvSpPr>
        <p:spPr>
          <a:xfrm>
            <a:off x="1030496" y="3132484"/>
            <a:ext cx="2329096" cy="1451679"/>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61" name="Text Placeholder 32"/>
          <p:cNvSpPr txBox="1">
            <a:spLocks/>
          </p:cNvSpPr>
          <p:nvPr/>
        </p:nvSpPr>
        <p:spPr>
          <a:xfrm>
            <a:off x="5551653" y="1959141"/>
            <a:ext cx="1207450" cy="226215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74190069"/>
      </p:ext>
    </p:extLst>
  </p:cSld>
  <p:clrMapOvr>
    <a:masterClrMapping/>
  </p:clrMapOvr>
  <mc:AlternateContent xmlns:mc="http://schemas.openxmlformats.org/markup-compatibility/2006" xmlns:p14="http://schemas.microsoft.com/office/powerpoint/2010/main">
    <mc:Choice Requires="p14">
      <p:transition spd="slow" p14:dur="15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p:cNvSpPr txBox="1"/>
          <p:nvPr/>
        </p:nvSpPr>
        <p:spPr>
          <a:xfrm>
            <a:off x="664255" y="2416984"/>
            <a:ext cx="2755759" cy="530017"/>
          </a:xfrm>
          <a:prstGeom prst="rect">
            <a:avLst/>
          </a:prstGeom>
          <a:noFill/>
        </p:spPr>
        <p:txBody>
          <a:bodyPr wrap="square" rtlCol="0" anchor="ctr">
            <a:spAutoFit/>
          </a:bodyPr>
          <a:lstStyle/>
          <a:p>
            <a:r>
              <a:rPr lang="en-US" altLang="zh-CN" sz="2844" dirty="0">
                <a:solidFill>
                  <a:schemeClr val="accent1"/>
                </a:solidFill>
                <a:latin typeface="微软雅黑" pitchFamily="34" charset="-122"/>
                <a:ea typeface="微软雅黑" pitchFamily="34" charset="-122"/>
              </a:rPr>
              <a:t>03 </a:t>
            </a:r>
            <a:r>
              <a:rPr lang="zh-CN" altLang="en-US" sz="2276" dirty="0">
                <a:solidFill>
                  <a:schemeClr val="accent1"/>
                </a:solidFill>
                <a:latin typeface="微软雅黑" pitchFamily="34" charset="-122"/>
                <a:ea typeface="微软雅黑" pitchFamily="34" charset="-122"/>
              </a:rPr>
              <a:t>相关标题文字</a:t>
            </a:r>
            <a:endParaRPr lang="en-US" altLang="zh-CN" sz="2276" dirty="0">
              <a:solidFill>
                <a:schemeClr val="accent1"/>
              </a:solidFill>
              <a:latin typeface="微软雅黑" pitchFamily="34" charset="-122"/>
              <a:ea typeface="微软雅黑" pitchFamily="34" charset="-122"/>
            </a:endParaRPr>
          </a:p>
        </p:txBody>
      </p:sp>
      <p:sp>
        <p:nvSpPr>
          <p:cNvPr id="7" name="矩形 6"/>
          <p:cNvSpPr/>
          <p:nvPr/>
        </p:nvSpPr>
        <p:spPr>
          <a:xfrm>
            <a:off x="1116233" y="3320959"/>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8" name="矩形 7"/>
          <p:cNvSpPr/>
          <p:nvPr/>
        </p:nvSpPr>
        <p:spPr>
          <a:xfrm>
            <a:off x="1116233" y="3644861"/>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9" name="矩形 8"/>
          <p:cNvSpPr/>
          <p:nvPr/>
        </p:nvSpPr>
        <p:spPr>
          <a:xfrm>
            <a:off x="1116233" y="3968764"/>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10" name="矩形 9"/>
          <p:cNvSpPr/>
          <p:nvPr/>
        </p:nvSpPr>
        <p:spPr>
          <a:xfrm>
            <a:off x="1116233" y="4292668"/>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cxnSp>
        <p:nvCxnSpPr>
          <p:cNvPr id="11" name="直接连接符 10"/>
          <p:cNvCxnSpPr/>
          <p:nvPr/>
        </p:nvCxnSpPr>
        <p:spPr>
          <a:xfrm>
            <a:off x="802863" y="3057718"/>
            <a:ext cx="83415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02863" y="3107572"/>
            <a:ext cx="834151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3701611" y="370690"/>
            <a:ext cx="4863905" cy="295027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dirty="0"/>
          </a:p>
        </p:txBody>
      </p:sp>
    </p:spTree>
    <p:extLst>
      <p:ext uri="{BB962C8B-B14F-4D97-AF65-F5344CB8AC3E}">
        <p14:creationId xmlns:p14="http://schemas.microsoft.com/office/powerpoint/2010/main" val="2760663196"/>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57"/>
          <p:cNvSpPr/>
          <p:nvPr/>
        </p:nvSpPr>
        <p:spPr>
          <a:xfrm>
            <a:off x="1060850" y="1396068"/>
            <a:ext cx="7030102" cy="11927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a:p>
        </p:txBody>
      </p:sp>
      <p:grpSp>
        <p:nvGrpSpPr>
          <p:cNvPr id="4" name="Group 5"/>
          <p:cNvGrpSpPr/>
          <p:nvPr/>
        </p:nvGrpSpPr>
        <p:grpSpPr>
          <a:xfrm>
            <a:off x="2912456" y="2921642"/>
            <a:ext cx="213598" cy="213598"/>
            <a:chOff x="3095948" y="2884213"/>
            <a:chExt cx="262890" cy="262890"/>
          </a:xfrm>
        </p:grpSpPr>
        <p:sp>
          <p:nvSpPr>
            <p:cNvPr id="45" name="Oval 26"/>
            <p:cNvSpPr/>
            <p:nvPr/>
          </p:nvSpPr>
          <p:spPr>
            <a:xfrm>
              <a:off x="3095948" y="2884213"/>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6" name="Freeform 46"/>
            <p:cNvSpPr>
              <a:spLocks noEditPoints="1"/>
            </p:cNvSpPr>
            <p:nvPr/>
          </p:nvSpPr>
          <p:spPr bwMode="auto">
            <a:xfrm>
              <a:off x="3165325" y="2946297"/>
              <a:ext cx="136200" cy="137134"/>
            </a:xfrm>
            <a:custGeom>
              <a:avLst/>
              <a:gdLst>
                <a:gd name="T0" fmla="*/ 0 w 221"/>
                <a:gd name="T1" fmla="*/ 83 h 222"/>
                <a:gd name="T2" fmla="*/ 11 w 221"/>
                <a:gd name="T3" fmla="*/ 54 h 222"/>
                <a:gd name="T4" fmla="*/ 43 w 221"/>
                <a:gd name="T5" fmla="*/ 62 h 222"/>
                <a:gd name="T6" fmla="*/ 51 w 221"/>
                <a:gd name="T7" fmla="*/ 52 h 222"/>
                <a:gd name="T8" fmla="*/ 60 w 221"/>
                <a:gd name="T9" fmla="*/ 44 h 222"/>
                <a:gd name="T10" fmla="*/ 52 w 221"/>
                <a:gd name="T11" fmla="*/ 13 h 222"/>
                <a:gd name="T12" fmla="*/ 80 w 221"/>
                <a:gd name="T13" fmla="*/ 1 h 222"/>
                <a:gd name="T14" fmla="*/ 97 w 221"/>
                <a:gd name="T15" fmla="*/ 29 h 222"/>
                <a:gd name="T16" fmla="*/ 103 w 221"/>
                <a:gd name="T17" fmla="*/ 28 h 222"/>
                <a:gd name="T18" fmla="*/ 110 w 221"/>
                <a:gd name="T19" fmla="*/ 28 h 222"/>
                <a:gd name="T20" fmla="*/ 122 w 221"/>
                <a:gd name="T21" fmla="*/ 29 h 222"/>
                <a:gd name="T22" fmla="*/ 138 w 221"/>
                <a:gd name="T23" fmla="*/ 0 h 222"/>
                <a:gd name="T24" fmla="*/ 167 w 221"/>
                <a:gd name="T25" fmla="*/ 12 h 222"/>
                <a:gd name="T26" fmla="*/ 159 w 221"/>
                <a:gd name="T27" fmla="*/ 44 h 222"/>
                <a:gd name="T28" fmla="*/ 169 w 221"/>
                <a:gd name="T29" fmla="*/ 52 h 222"/>
                <a:gd name="T30" fmla="*/ 177 w 221"/>
                <a:gd name="T31" fmla="*/ 61 h 222"/>
                <a:gd name="T32" fmla="*/ 209 w 221"/>
                <a:gd name="T33" fmla="*/ 53 h 222"/>
                <a:gd name="T34" fmla="*/ 221 w 221"/>
                <a:gd name="T35" fmla="*/ 81 h 222"/>
                <a:gd name="T36" fmla="*/ 192 w 221"/>
                <a:gd name="T37" fmla="*/ 98 h 222"/>
                <a:gd name="T38" fmla="*/ 193 w 221"/>
                <a:gd name="T39" fmla="*/ 104 h 222"/>
                <a:gd name="T40" fmla="*/ 193 w 221"/>
                <a:gd name="T41" fmla="*/ 111 h 222"/>
                <a:gd name="T42" fmla="*/ 193 w 221"/>
                <a:gd name="T43" fmla="*/ 123 h 222"/>
                <a:gd name="T44" fmla="*/ 221 w 221"/>
                <a:gd name="T45" fmla="*/ 139 h 222"/>
                <a:gd name="T46" fmla="*/ 210 w 221"/>
                <a:gd name="T47" fmla="*/ 168 h 222"/>
                <a:gd name="T48" fmla="*/ 178 w 221"/>
                <a:gd name="T49" fmla="*/ 160 h 222"/>
                <a:gd name="T50" fmla="*/ 169 w 221"/>
                <a:gd name="T51" fmla="*/ 170 h 222"/>
                <a:gd name="T52" fmla="*/ 160 w 221"/>
                <a:gd name="T53" fmla="*/ 178 h 222"/>
                <a:gd name="T54" fmla="*/ 169 w 221"/>
                <a:gd name="T55" fmla="*/ 209 h 222"/>
                <a:gd name="T56" fmla="*/ 141 w 221"/>
                <a:gd name="T57" fmla="*/ 221 h 222"/>
                <a:gd name="T58" fmla="*/ 124 w 221"/>
                <a:gd name="T59" fmla="*/ 193 h 222"/>
                <a:gd name="T60" fmla="*/ 117 w 221"/>
                <a:gd name="T61" fmla="*/ 194 h 222"/>
                <a:gd name="T62" fmla="*/ 110 w 221"/>
                <a:gd name="T63" fmla="*/ 194 h 222"/>
                <a:gd name="T64" fmla="*/ 99 w 221"/>
                <a:gd name="T65" fmla="*/ 193 h 222"/>
                <a:gd name="T66" fmla="*/ 82 w 221"/>
                <a:gd name="T67" fmla="*/ 222 h 222"/>
                <a:gd name="T68" fmla="*/ 54 w 221"/>
                <a:gd name="T69" fmla="*/ 210 h 222"/>
                <a:gd name="T70" fmla="*/ 62 w 221"/>
                <a:gd name="T71" fmla="*/ 178 h 222"/>
                <a:gd name="T72" fmla="*/ 52 w 221"/>
                <a:gd name="T73" fmla="*/ 170 h 222"/>
                <a:gd name="T74" fmla="*/ 44 w 221"/>
                <a:gd name="T75" fmla="*/ 161 h 222"/>
                <a:gd name="T76" fmla="*/ 12 w 221"/>
                <a:gd name="T77" fmla="*/ 169 h 222"/>
                <a:gd name="T78" fmla="*/ 0 w 221"/>
                <a:gd name="T79" fmla="*/ 141 h 222"/>
                <a:gd name="T80" fmla="*/ 28 w 221"/>
                <a:gd name="T81" fmla="*/ 124 h 222"/>
                <a:gd name="T82" fmla="*/ 27 w 221"/>
                <a:gd name="T83" fmla="*/ 118 h 222"/>
                <a:gd name="T84" fmla="*/ 27 w 221"/>
                <a:gd name="T85" fmla="*/ 111 h 222"/>
                <a:gd name="T86" fmla="*/ 28 w 221"/>
                <a:gd name="T87" fmla="*/ 99 h 222"/>
                <a:gd name="T88" fmla="*/ 0 w 221"/>
                <a:gd name="T89" fmla="*/ 83 h 222"/>
                <a:gd name="T90" fmla="*/ 69 w 221"/>
                <a:gd name="T91" fmla="*/ 111 h 222"/>
                <a:gd name="T92" fmla="*/ 72 w 221"/>
                <a:gd name="T93" fmla="*/ 126 h 222"/>
                <a:gd name="T94" fmla="*/ 80 w 221"/>
                <a:gd name="T95" fmla="*/ 140 h 222"/>
                <a:gd name="T96" fmla="*/ 93 w 221"/>
                <a:gd name="T97" fmla="*/ 149 h 222"/>
                <a:gd name="T98" fmla="*/ 110 w 221"/>
                <a:gd name="T99" fmla="*/ 153 h 222"/>
                <a:gd name="T100" fmla="*/ 125 w 221"/>
                <a:gd name="T101" fmla="*/ 150 h 222"/>
                <a:gd name="T102" fmla="*/ 139 w 221"/>
                <a:gd name="T103" fmla="*/ 141 h 222"/>
                <a:gd name="T104" fmla="*/ 148 w 221"/>
                <a:gd name="T105" fmla="*/ 128 h 222"/>
                <a:gd name="T106" fmla="*/ 152 w 221"/>
                <a:gd name="T107" fmla="*/ 111 h 222"/>
                <a:gd name="T108" fmla="*/ 149 w 221"/>
                <a:gd name="T109" fmla="*/ 96 h 222"/>
                <a:gd name="T110" fmla="*/ 141 w 221"/>
                <a:gd name="T111" fmla="*/ 82 h 222"/>
                <a:gd name="T112" fmla="*/ 127 w 221"/>
                <a:gd name="T113" fmla="*/ 73 h 222"/>
                <a:gd name="T114" fmla="*/ 110 w 221"/>
                <a:gd name="T115" fmla="*/ 69 h 222"/>
                <a:gd name="T116" fmla="*/ 95 w 221"/>
                <a:gd name="T117" fmla="*/ 72 h 222"/>
                <a:gd name="T118" fmla="*/ 82 w 221"/>
                <a:gd name="T119" fmla="*/ 81 h 222"/>
                <a:gd name="T120" fmla="*/ 72 w 221"/>
                <a:gd name="T121" fmla="*/ 94 h 222"/>
                <a:gd name="T122" fmla="*/ 69 w 221"/>
                <a:gd name="T123" fmla="*/ 1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 h="222">
                  <a:moveTo>
                    <a:pt x="0" y="83"/>
                  </a:moveTo>
                  <a:cubicBezTo>
                    <a:pt x="2" y="74"/>
                    <a:pt x="6" y="64"/>
                    <a:pt x="11" y="54"/>
                  </a:cubicBezTo>
                  <a:cubicBezTo>
                    <a:pt x="43" y="62"/>
                    <a:pt x="43" y="62"/>
                    <a:pt x="43" y="62"/>
                  </a:cubicBezTo>
                  <a:cubicBezTo>
                    <a:pt x="45" y="59"/>
                    <a:pt x="48" y="55"/>
                    <a:pt x="51" y="52"/>
                  </a:cubicBezTo>
                  <a:cubicBezTo>
                    <a:pt x="54" y="49"/>
                    <a:pt x="57" y="47"/>
                    <a:pt x="60" y="44"/>
                  </a:cubicBezTo>
                  <a:cubicBezTo>
                    <a:pt x="52" y="13"/>
                    <a:pt x="52" y="13"/>
                    <a:pt x="52" y="13"/>
                  </a:cubicBezTo>
                  <a:cubicBezTo>
                    <a:pt x="61" y="7"/>
                    <a:pt x="70" y="3"/>
                    <a:pt x="80" y="1"/>
                  </a:cubicBezTo>
                  <a:cubicBezTo>
                    <a:pt x="97" y="29"/>
                    <a:pt x="97" y="29"/>
                    <a:pt x="97" y="29"/>
                  </a:cubicBezTo>
                  <a:cubicBezTo>
                    <a:pt x="99" y="29"/>
                    <a:pt x="101" y="28"/>
                    <a:pt x="103" y="28"/>
                  </a:cubicBezTo>
                  <a:cubicBezTo>
                    <a:pt x="105" y="28"/>
                    <a:pt x="108" y="28"/>
                    <a:pt x="110" y="28"/>
                  </a:cubicBezTo>
                  <a:cubicBezTo>
                    <a:pt x="114" y="28"/>
                    <a:pt x="118" y="28"/>
                    <a:pt x="122" y="29"/>
                  </a:cubicBezTo>
                  <a:cubicBezTo>
                    <a:pt x="138" y="0"/>
                    <a:pt x="138" y="0"/>
                    <a:pt x="138" y="0"/>
                  </a:cubicBezTo>
                  <a:cubicBezTo>
                    <a:pt x="147" y="2"/>
                    <a:pt x="157" y="6"/>
                    <a:pt x="167" y="12"/>
                  </a:cubicBezTo>
                  <a:cubicBezTo>
                    <a:pt x="159" y="44"/>
                    <a:pt x="159" y="44"/>
                    <a:pt x="159" y="44"/>
                  </a:cubicBezTo>
                  <a:cubicBezTo>
                    <a:pt x="163" y="46"/>
                    <a:pt x="166" y="49"/>
                    <a:pt x="169" y="52"/>
                  </a:cubicBezTo>
                  <a:cubicBezTo>
                    <a:pt x="172" y="55"/>
                    <a:pt x="175" y="58"/>
                    <a:pt x="177" y="61"/>
                  </a:cubicBezTo>
                  <a:cubicBezTo>
                    <a:pt x="209" y="53"/>
                    <a:pt x="209" y="53"/>
                    <a:pt x="209" y="53"/>
                  </a:cubicBezTo>
                  <a:cubicBezTo>
                    <a:pt x="214" y="61"/>
                    <a:pt x="218" y="71"/>
                    <a:pt x="221" y="81"/>
                  </a:cubicBezTo>
                  <a:cubicBezTo>
                    <a:pt x="192" y="98"/>
                    <a:pt x="192" y="98"/>
                    <a:pt x="192" y="98"/>
                  </a:cubicBezTo>
                  <a:cubicBezTo>
                    <a:pt x="193" y="100"/>
                    <a:pt x="193" y="102"/>
                    <a:pt x="193" y="104"/>
                  </a:cubicBezTo>
                  <a:cubicBezTo>
                    <a:pt x="193" y="106"/>
                    <a:pt x="193" y="108"/>
                    <a:pt x="193" y="111"/>
                  </a:cubicBezTo>
                  <a:cubicBezTo>
                    <a:pt x="193" y="115"/>
                    <a:pt x="193" y="119"/>
                    <a:pt x="193" y="123"/>
                  </a:cubicBezTo>
                  <a:cubicBezTo>
                    <a:pt x="221" y="139"/>
                    <a:pt x="221" y="139"/>
                    <a:pt x="221" y="139"/>
                  </a:cubicBezTo>
                  <a:cubicBezTo>
                    <a:pt x="219" y="148"/>
                    <a:pt x="215" y="158"/>
                    <a:pt x="210" y="168"/>
                  </a:cubicBezTo>
                  <a:cubicBezTo>
                    <a:pt x="178" y="160"/>
                    <a:pt x="178" y="160"/>
                    <a:pt x="178" y="160"/>
                  </a:cubicBezTo>
                  <a:cubicBezTo>
                    <a:pt x="175" y="163"/>
                    <a:pt x="172" y="167"/>
                    <a:pt x="169" y="170"/>
                  </a:cubicBezTo>
                  <a:cubicBezTo>
                    <a:pt x="167" y="173"/>
                    <a:pt x="164" y="175"/>
                    <a:pt x="160" y="178"/>
                  </a:cubicBezTo>
                  <a:cubicBezTo>
                    <a:pt x="169" y="209"/>
                    <a:pt x="169" y="209"/>
                    <a:pt x="169" y="209"/>
                  </a:cubicBezTo>
                  <a:cubicBezTo>
                    <a:pt x="160" y="215"/>
                    <a:pt x="151" y="219"/>
                    <a:pt x="141" y="221"/>
                  </a:cubicBezTo>
                  <a:cubicBezTo>
                    <a:pt x="124" y="193"/>
                    <a:pt x="124" y="193"/>
                    <a:pt x="124" y="193"/>
                  </a:cubicBezTo>
                  <a:cubicBezTo>
                    <a:pt x="122" y="193"/>
                    <a:pt x="120" y="194"/>
                    <a:pt x="117" y="194"/>
                  </a:cubicBezTo>
                  <a:cubicBezTo>
                    <a:pt x="115" y="194"/>
                    <a:pt x="113" y="194"/>
                    <a:pt x="110" y="194"/>
                  </a:cubicBezTo>
                  <a:cubicBezTo>
                    <a:pt x="106" y="194"/>
                    <a:pt x="103" y="194"/>
                    <a:pt x="99" y="193"/>
                  </a:cubicBezTo>
                  <a:cubicBezTo>
                    <a:pt x="82" y="222"/>
                    <a:pt x="82" y="222"/>
                    <a:pt x="82" y="222"/>
                  </a:cubicBezTo>
                  <a:cubicBezTo>
                    <a:pt x="73" y="220"/>
                    <a:pt x="64" y="216"/>
                    <a:pt x="54" y="210"/>
                  </a:cubicBezTo>
                  <a:cubicBezTo>
                    <a:pt x="62" y="178"/>
                    <a:pt x="62" y="178"/>
                    <a:pt x="62" y="178"/>
                  </a:cubicBezTo>
                  <a:cubicBezTo>
                    <a:pt x="58" y="176"/>
                    <a:pt x="55" y="173"/>
                    <a:pt x="52" y="170"/>
                  </a:cubicBezTo>
                  <a:cubicBezTo>
                    <a:pt x="49" y="167"/>
                    <a:pt x="46" y="164"/>
                    <a:pt x="44" y="161"/>
                  </a:cubicBezTo>
                  <a:cubicBezTo>
                    <a:pt x="12" y="169"/>
                    <a:pt x="12" y="169"/>
                    <a:pt x="12" y="169"/>
                  </a:cubicBezTo>
                  <a:cubicBezTo>
                    <a:pt x="7" y="161"/>
                    <a:pt x="3" y="151"/>
                    <a:pt x="0" y="141"/>
                  </a:cubicBezTo>
                  <a:cubicBezTo>
                    <a:pt x="28" y="124"/>
                    <a:pt x="28" y="124"/>
                    <a:pt x="28" y="124"/>
                  </a:cubicBezTo>
                  <a:cubicBezTo>
                    <a:pt x="28" y="122"/>
                    <a:pt x="28" y="120"/>
                    <a:pt x="27" y="118"/>
                  </a:cubicBezTo>
                  <a:cubicBezTo>
                    <a:pt x="27" y="116"/>
                    <a:pt x="27" y="114"/>
                    <a:pt x="27" y="111"/>
                  </a:cubicBezTo>
                  <a:cubicBezTo>
                    <a:pt x="27" y="107"/>
                    <a:pt x="27" y="103"/>
                    <a:pt x="28" y="99"/>
                  </a:cubicBezTo>
                  <a:lnTo>
                    <a:pt x="0" y="83"/>
                  </a:lnTo>
                  <a:close/>
                  <a:moveTo>
                    <a:pt x="69" y="111"/>
                  </a:moveTo>
                  <a:cubicBezTo>
                    <a:pt x="69" y="116"/>
                    <a:pt x="70" y="121"/>
                    <a:pt x="72" y="126"/>
                  </a:cubicBezTo>
                  <a:cubicBezTo>
                    <a:pt x="74" y="131"/>
                    <a:pt x="76" y="136"/>
                    <a:pt x="80" y="140"/>
                  </a:cubicBezTo>
                  <a:cubicBezTo>
                    <a:pt x="84" y="144"/>
                    <a:pt x="88" y="147"/>
                    <a:pt x="93" y="149"/>
                  </a:cubicBezTo>
                  <a:cubicBezTo>
                    <a:pt x="98" y="151"/>
                    <a:pt x="104" y="153"/>
                    <a:pt x="110" y="153"/>
                  </a:cubicBezTo>
                  <a:cubicBezTo>
                    <a:pt x="115" y="153"/>
                    <a:pt x="120" y="152"/>
                    <a:pt x="125" y="150"/>
                  </a:cubicBezTo>
                  <a:cubicBezTo>
                    <a:pt x="130" y="148"/>
                    <a:pt x="135" y="145"/>
                    <a:pt x="139" y="141"/>
                  </a:cubicBezTo>
                  <a:cubicBezTo>
                    <a:pt x="143" y="138"/>
                    <a:pt x="146" y="133"/>
                    <a:pt x="148" y="128"/>
                  </a:cubicBezTo>
                  <a:cubicBezTo>
                    <a:pt x="151" y="123"/>
                    <a:pt x="152" y="117"/>
                    <a:pt x="152" y="111"/>
                  </a:cubicBezTo>
                  <a:cubicBezTo>
                    <a:pt x="152" y="106"/>
                    <a:pt x="151" y="101"/>
                    <a:pt x="149" y="96"/>
                  </a:cubicBezTo>
                  <a:cubicBezTo>
                    <a:pt x="147" y="91"/>
                    <a:pt x="144" y="86"/>
                    <a:pt x="141" y="82"/>
                  </a:cubicBezTo>
                  <a:cubicBezTo>
                    <a:pt x="137" y="78"/>
                    <a:pt x="132" y="75"/>
                    <a:pt x="127" y="73"/>
                  </a:cubicBezTo>
                  <a:cubicBezTo>
                    <a:pt x="122" y="71"/>
                    <a:pt x="117" y="69"/>
                    <a:pt x="110" y="69"/>
                  </a:cubicBezTo>
                  <a:cubicBezTo>
                    <a:pt x="105" y="69"/>
                    <a:pt x="100" y="70"/>
                    <a:pt x="95" y="72"/>
                  </a:cubicBezTo>
                  <a:cubicBezTo>
                    <a:pt x="90" y="74"/>
                    <a:pt x="86" y="77"/>
                    <a:pt x="82" y="81"/>
                  </a:cubicBezTo>
                  <a:cubicBezTo>
                    <a:pt x="78" y="84"/>
                    <a:pt x="75" y="89"/>
                    <a:pt x="72" y="94"/>
                  </a:cubicBezTo>
                  <a:cubicBezTo>
                    <a:pt x="70" y="99"/>
                    <a:pt x="69" y="105"/>
                    <a:pt x="69" y="111"/>
                  </a:cubicBezTo>
                  <a:close/>
                </a:path>
              </a:pathLst>
            </a:custGeom>
            <a:solidFill>
              <a:schemeClr val="bg1"/>
            </a:solidFill>
            <a:ln>
              <a:noFill/>
            </a:ln>
          </p:spPr>
          <p:txBody>
            <a:bodyPr vert="horz" wrap="square" lIns="99060" tIns="49530" rIns="99060" bIns="49530" numCol="1" anchor="t" anchorCtr="0" compatLnSpc="1"/>
            <a:lstStyle/>
            <a:p>
              <a:endParaRPr lang="en-US">
                <a:solidFill>
                  <a:schemeClr val="bg1">
                    <a:lumMod val="50000"/>
                  </a:schemeClr>
                </a:solidFill>
              </a:endParaRPr>
            </a:p>
          </p:txBody>
        </p:sp>
      </p:grpSp>
      <p:grpSp>
        <p:nvGrpSpPr>
          <p:cNvPr id="5" name="Group 3"/>
          <p:cNvGrpSpPr/>
          <p:nvPr/>
        </p:nvGrpSpPr>
        <p:grpSpPr>
          <a:xfrm>
            <a:off x="2912456" y="3559448"/>
            <a:ext cx="213598" cy="213598"/>
            <a:chOff x="3095948" y="3541539"/>
            <a:chExt cx="262890" cy="262890"/>
          </a:xfrm>
        </p:grpSpPr>
        <p:sp>
          <p:nvSpPr>
            <p:cNvPr id="48" name="Oval 28"/>
            <p:cNvSpPr/>
            <p:nvPr/>
          </p:nvSpPr>
          <p:spPr>
            <a:xfrm>
              <a:off x="3095948" y="3541539"/>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9" name="Freeform 98"/>
            <p:cNvSpPr>
              <a:spLocks noEditPoints="1"/>
            </p:cNvSpPr>
            <p:nvPr/>
          </p:nvSpPr>
          <p:spPr bwMode="auto">
            <a:xfrm>
              <a:off x="3166024" y="3613260"/>
              <a:ext cx="134802" cy="116108"/>
            </a:xfrm>
            <a:custGeom>
              <a:avLst/>
              <a:gdLst>
                <a:gd name="T0" fmla="*/ 37 w 208"/>
                <a:gd name="T1" fmla="*/ 79 h 179"/>
                <a:gd name="T2" fmla="*/ 63 w 208"/>
                <a:gd name="T3" fmla="*/ 82 h 179"/>
                <a:gd name="T4" fmla="*/ 76 w 208"/>
                <a:gd name="T5" fmla="*/ 64 h 179"/>
                <a:gd name="T6" fmla="*/ 138 w 208"/>
                <a:gd name="T7" fmla="*/ 75 h 179"/>
                <a:gd name="T8" fmla="*/ 156 w 208"/>
                <a:gd name="T9" fmla="*/ 85 h 179"/>
                <a:gd name="T10" fmla="*/ 177 w 208"/>
                <a:gd name="T11" fmla="*/ 64 h 179"/>
                <a:gd name="T12" fmla="*/ 205 w 208"/>
                <a:gd name="T13" fmla="*/ 67 h 179"/>
                <a:gd name="T14" fmla="*/ 207 w 208"/>
                <a:gd name="T15" fmla="*/ 79 h 179"/>
                <a:gd name="T16" fmla="*/ 202 w 208"/>
                <a:gd name="T17" fmla="*/ 84 h 179"/>
                <a:gd name="T18" fmla="*/ 177 w 208"/>
                <a:gd name="T19" fmla="*/ 168 h 179"/>
                <a:gd name="T20" fmla="*/ 171 w 208"/>
                <a:gd name="T21" fmla="*/ 177 h 179"/>
                <a:gd name="T22" fmla="*/ 42 w 208"/>
                <a:gd name="T23" fmla="*/ 179 h 179"/>
                <a:gd name="T24" fmla="*/ 34 w 208"/>
                <a:gd name="T25" fmla="*/ 174 h 179"/>
                <a:gd name="T26" fmla="*/ 11 w 208"/>
                <a:gd name="T27" fmla="*/ 85 h 179"/>
                <a:gd name="T28" fmla="*/ 3 w 208"/>
                <a:gd name="T29" fmla="*/ 82 h 179"/>
                <a:gd name="T30" fmla="*/ 0 w 208"/>
                <a:gd name="T31" fmla="*/ 75 h 179"/>
                <a:gd name="T32" fmla="*/ 11 w 208"/>
                <a:gd name="T33" fmla="*/ 64 h 179"/>
                <a:gd name="T34" fmla="*/ 42 w 208"/>
                <a:gd name="T35" fmla="*/ 64 h 179"/>
                <a:gd name="T36" fmla="*/ 43 w 208"/>
                <a:gd name="T37" fmla="*/ 59 h 179"/>
                <a:gd name="T38" fmla="*/ 78 w 208"/>
                <a:gd name="T39" fmla="*/ 1 h 179"/>
                <a:gd name="T40" fmla="*/ 87 w 208"/>
                <a:gd name="T41" fmla="*/ 1 h 179"/>
                <a:gd name="T42" fmla="*/ 93 w 208"/>
                <a:gd name="T43" fmla="*/ 6 h 179"/>
                <a:gd name="T44" fmla="*/ 92 w 208"/>
                <a:gd name="T45" fmla="*/ 16 h 179"/>
                <a:gd name="T46" fmla="*/ 52 w 208"/>
                <a:gd name="T47" fmla="*/ 75 h 179"/>
                <a:gd name="T48" fmla="*/ 42 w 208"/>
                <a:gd name="T49" fmla="*/ 64 h 179"/>
                <a:gd name="T50" fmla="*/ 54 w 208"/>
                <a:gd name="T51" fmla="*/ 156 h 179"/>
                <a:gd name="T52" fmla="*/ 61 w 208"/>
                <a:gd name="T53" fmla="*/ 156 h 179"/>
                <a:gd name="T54" fmla="*/ 62 w 208"/>
                <a:gd name="T55" fmla="*/ 111 h 179"/>
                <a:gd name="T56" fmla="*/ 57 w 208"/>
                <a:gd name="T57" fmla="*/ 106 h 179"/>
                <a:gd name="T58" fmla="*/ 52 w 208"/>
                <a:gd name="T59" fmla="*/ 111 h 179"/>
                <a:gd name="T60" fmla="*/ 83 w 208"/>
                <a:gd name="T61" fmla="*/ 153 h 179"/>
                <a:gd name="T62" fmla="*/ 88 w 208"/>
                <a:gd name="T63" fmla="*/ 158 h 179"/>
                <a:gd name="T64" fmla="*/ 94 w 208"/>
                <a:gd name="T65" fmla="*/ 153 h 179"/>
                <a:gd name="T66" fmla="*/ 92 w 208"/>
                <a:gd name="T67" fmla="*/ 107 h 179"/>
                <a:gd name="T68" fmla="*/ 85 w 208"/>
                <a:gd name="T69" fmla="*/ 107 h 179"/>
                <a:gd name="T70" fmla="*/ 83 w 208"/>
                <a:gd name="T71" fmla="*/ 153 h 179"/>
                <a:gd name="T72" fmla="*/ 115 w 208"/>
                <a:gd name="T73" fmla="*/ 6 h 179"/>
                <a:gd name="T74" fmla="*/ 121 w 208"/>
                <a:gd name="T75" fmla="*/ 1 h 179"/>
                <a:gd name="T76" fmla="*/ 130 w 208"/>
                <a:gd name="T77" fmla="*/ 1 h 179"/>
                <a:gd name="T78" fmla="*/ 165 w 208"/>
                <a:gd name="T79" fmla="*/ 59 h 179"/>
                <a:gd name="T80" fmla="*/ 167 w 208"/>
                <a:gd name="T81" fmla="*/ 64 h 179"/>
                <a:gd name="T82" fmla="*/ 156 w 208"/>
                <a:gd name="T83" fmla="*/ 75 h 179"/>
                <a:gd name="T84" fmla="*/ 116 w 208"/>
                <a:gd name="T85" fmla="*/ 16 h 179"/>
                <a:gd name="T86" fmla="*/ 115 w 208"/>
                <a:gd name="T87" fmla="*/ 153 h 179"/>
                <a:gd name="T88" fmla="*/ 120 w 208"/>
                <a:gd name="T89" fmla="*/ 158 h 179"/>
                <a:gd name="T90" fmla="*/ 125 w 208"/>
                <a:gd name="T91" fmla="*/ 153 h 179"/>
                <a:gd name="T92" fmla="*/ 123 w 208"/>
                <a:gd name="T93" fmla="*/ 107 h 179"/>
                <a:gd name="T94" fmla="*/ 116 w 208"/>
                <a:gd name="T95" fmla="*/ 107 h 179"/>
                <a:gd name="T96" fmla="*/ 115 w 208"/>
                <a:gd name="T97" fmla="*/ 153 h 179"/>
                <a:gd name="T98" fmla="*/ 147 w 208"/>
                <a:gd name="T99" fmla="*/ 156 h 179"/>
                <a:gd name="T100" fmla="*/ 155 w 208"/>
                <a:gd name="T101" fmla="*/ 156 h 179"/>
                <a:gd name="T102" fmla="*/ 156 w 208"/>
                <a:gd name="T103" fmla="*/ 111 h 179"/>
                <a:gd name="T104" fmla="*/ 151 w 208"/>
                <a:gd name="T105" fmla="*/ 106 h 179"/>
                <a:gd name="T106" fmla="*/ 146 w 208"/>
                <a:gd name="T107" fmla="*/ 11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8" h="179">
                  <a:moveTo>
                    <a:pt x="31" y="64"/>
                  </a:moveTo>
                  <a:cubicBezTo>
                    <a:pt x="31" y="70"/>
                    <a:pt x="33" y="75"/>
                    <a:pt x="37" y="79"/>
                  </a:cubicBezTo>
                  <a:cubicBezTo>
                    <a:pt x="41" y="83"/>
                    <a:pt x="46" y="85"/>
                    <a:pt x="52" y="85"/>
                  </a:cubicBezTo>
                  <a:cubicBezTo>
                    <a:pt x="56" y="85"/>
                    <a:pt x="59" y="84"/>
                    <a:pt x="63" y="82"/>
                  </a:cubicBezTo>
                  <a:cubicBezTo>
                    <a:pt x="66" y="81"/>
                    <a:pt x="68" y="78"/>
                    <a:pt x="70" y="75"/>
                  </a:cubicBezTo>
                  <a:cubicBezTo>
                    <a:pt x="76" y="64"/>
                    <a:pt x="76" y="64"/>
                    <a:pt x="76" y="64"/>
                  </a:cubicBezTo>
                  <a:cubicBezTo>
                    <a:pt x="132" y="64"/>
                    <a:pt x="132" y="64"/>
                    <a:pt x="132" y="64"/>
                  </a:cubicBezTo>
                  <a:cubicBezTo>
                    <a:pt x="138" y="75"/>
                    <a:pt x="138" y="75"/>
                    <a:pt x="138" y="75"/>
                  </a:cubicBezTo>
                  <a:cubicBezTo>
                    <a:pt x="140" y="78"/>
                    <a:pt x="143" y="81"/>
                    <a:pt x="146" y="82"/>
                  </a:cubicBezTo>
                  <a:cubicBezTo>
                    <a:pt x="149" y="84"/>
                    <a:pt x="152" y="85"/>
                    <a:pt x="156" y="85"/>
                  </a:cubicBezTo>
                  <a:cubicBezTo>
                    <a:pt x="162" y="85"/>
                    <a:pt x="167" y="83"/>
                    <a:pt x="171" y="79"/>
                  </a:cubicBezTo>
                  <a:cubicBezTo>
                    <a:pt x="175" y="75"/>
                    <a:pt x="177" y="70"/>
                    <a:pt x="177" y="64"/>
                  </a:cubicBezTo>
                  <a:cubicBezTo>
                    <a:pt x="198" y="64"/>
                    <a:pt x="198" y="64"/>
                    <a:pt x="198" y="64"/>
                  </a:cubicBezTo>
                  <a:cubicBezTo>
                    <a:pt x="201" y="64"/>
                    <a:pt x="203" y="65"/>
                    <a:pt x="205" y="67"/>
                  </a:cubicBezTo>
                  <a:cubicBezTo>
                    <a:pt x="207" y="69"/>
                    <a:pt x="208" y="72"/>
                    <a:pt x="208" y="75"/>
                  </a:cubicBezTo>
                  <a:cubicBezTo>
                    <a:pt x="208" y="76"/>
                    <a:pt x="208" y="77"/>
                    <a:pt x="207" y="79"/>
                  </a:cubicBezTo>
                  <a:cubicBezTo>
                    <a:pt x="207" y="80"/>
                    <a:pt x="206" y="81"/>
                    <a:pt x="205" y="82"/>
                  </a:cubicBezTo>
                  <a:cubicBezTo>
                    <a:pt x="204" y="83"/>
                    <a:pt x="203" y="84"/>
                    <a:pt x="202" y="84"/>
                  </a:cubicBezTo>
                  <a:cubicBezTo>
                    <a:pt x="201" y="85"/>
                    <a:pt x="199" y="85"/>
                    <a:pt x="198" y="85"/>
                  </a:cubicBezTo>
                  <a:cubicBezTo>
                    <a:pt x="177" y="168"/>
                    <a:pt x="177" y="168"/>
                    <a:pt x="177" y="168"/>
                  </a:cubicBezTo>
                  <a:cubicBezTo>
                    <a:pt x="176" y="171"/>
                    <a:pt x="175" y="173"/>
                    <a:pt x="174" y="174"/>
                  </a:cubicBezTo>
                  <a:cubicBezTo>
                    <a:pt x="173" y="176"/>
                    <a:pt x="172" y="177"/>
                    <a:pt x="171" y="177"/>
                  </a:cubicBezTo>
                  <a:cubicBezTo>
                    <a:pt x="169" y="178"/>
                    <a:pt x="168" y="179"/>
                    <a:pt x="167" y="179"/>
                  </a:cubicBezTo>
                  <a:cubicBezTo>
                    <a:pt x="42" y="179"/>
                    <a:pt x="42" y="179"/>
                    <a:pt x="42" y="179"/>
                  </a:cubicBezTo>
                  <a:cubicBezTo>
                    <a:pt x="40" y="179"/>
                    <a:pt x="39" y="178"/>
                    <a:pt x="37" y="177"/>
                  </a:cubicBezTo>
                  <a:cubicBezTo>
                    <a:pt x="36" y="177"/>
                    <a:pt x="35" y="176"/>
                    <a:pt x="34" y="174"/>
                  </a:cubicBezTo>
                  <a:cubicBezTo>
                    <a:pt x="33" y="173"/>
                    <a:pt x="32" y="171"/>
                    <a:pt x="31" y="168"/>
                  </a:cubicBezTo>
                  <a:cubicBezTo>
                    <a:pt x="11" y="85"/>
                    <a:pt x="11" y="85"/>
                    <a:pt x="11" y="85"/>
                  </a:cubicBezTo>
                  <a:cubicBezTo>
                    <a:pt x="9" y="85"/>
                    <a:pt x="8" y="85"/>
                    <a:pt x="6" y="84"/>
                  </a:cubicBezTo>
                  <a:cubicBezTo>
                    <a:pt x="5" y="84"/>
                    <a:pt x="4" y="83"/>
                    <a:pt x="3" y="82"/>
                  </a:cubicBezTo>
                  <a:cubicBezTo>
                    <a:pt x="2" y="81"/>
                    <a:pt x="1" y="80"/>
                    <a:pt x="1" y="79"/>
                  </a:cubicBezTo>
                  <a:cubicBezTo>
                    <a:pt x="0" y="77"/>
                    <a:pt x="0" y="76"/>
                    <a:pt x="0" y="75"/>
                  </a:cubicBezTo>
                  <a:cubicBezTo>
                    <a:pt x="0" y="72"/>
                    <a:pt x="1" y="69"/>
                    <a:pt x="3" y="67"/>
                  </a:cubicBezTo>
                  <a:cubicBezTo>
                    <a:pt x="5" y="65"/>
                    <a:pt x="8" y="64"/>
                    <a:pt x="11" y="64"/>
                  </a:cubicBezTo>
                  <a:lnTo>
                    <a:pt x="31" y="64"/>
                  </a:lnTo>
                  <a:close/>
                  <a:moveTo>
                    <a:pt x="42" y="64"/>
                  </a:moveTo>
                  <a:cubicBezTo>
                    <a:pt x="42" y="63"/>
                    <a:pt x="42" y="62"/>
                    <a:pt x="42" y="62"/>
                  </a:cubicBezTo>
                  <a:cubicBezTo>
                    <a:pt x="42" y="61"/>
                    <a:pt x="43" y="60"/>
                    <a:pt x="43" y="59"/>
                  </a:cubicBezTo>
                  <a:cubicBezTo>
                    <a:pt x="74" y="5"/>
                    <a:pt x="74" y="5"/>
                    <a:pt x="74" y="5"/>
                  </a:cubicBezTo>
                  <a:cubicBezTo>
                    <a:pt x="75" y="3"/>
                    <a:pt x="77" y="2"/>
                    <a:pt x="78" y="1"/>
                  </a:cubicBezTo>
                  <a:cubicBezTo>
                    <a:pt x="80" y="0"/>
                    <a:pt x="81" y="0"/>
                    <a:pt x="83" y="0"/>
                  </a:cubicBezTo>
                  <a:cubicBezTo>
                    <a:pt x="85" y="0"/>
                    <a:pt x="86" y="0"/>
                    <a:pt x="87" y="1"/>
                  </a:cubicBezTo>
                  <a:cubicBezTo>
                    <a:pt x="89" y="1"/>
                    <a:pt x="90" y="2"/>
                    <a:pt x="91" y="3"/>
                  </a:cubicBezTo>
                  <a:cubicBezTo>
                    <a:pt x="92" y="4"/>
                    <a:pt x="92" y="5"/>
                    <a:pt x="93" y="6"/>
                  </a:cubicBezTo>
                  <a:cubicBezTo>
                    <a:pt x="93" y="8"/>
                    <a:pt x="94" y="9"/>
                    <a:pt x="94" y="10"/>
                  </a:cubicBezTo>
                  <a:cubicBezTo>
                    <a:pt x="94" y="12"/>
                    <a:pt x="93" y="14"/>
                    <a:pt x="92" y="16"/>
                  </a:cubicBezTo>
                  <a:cubicBezTo>
                    <a:pt x="61" y="70"/>
                    <a:pt x="61" y="70"/>
                    <a:pt x="61" y="70"/>
                  </a:cubicBezTo>
                  <a:cubicBezTo>
                    <a:pt x="59" y="73"/>
                    <a:pt x="56" y="75"/>
                    <a:pt x="52" y="75"/>
                  </a:cubicBezTo>
                  <a:cubicBezTo>
                    <a:pt x="49" y="75"/>
                    <a:pt x="47" y="74"/>
                    <a:pt x="45" y="72"/>
                  </a:cubicBezTo>
                  <a:cubicBezTo>
                    <a:pt x="43" y="70"/>
                    <a:pt x="42" y="67"/>
                    <a:pt x="42" y="64"/>
                  </a:cubicBezTo>
                  <a:close/>
                  <a:moveTo>
                    <a:pt x="52" y="153"/>
                  </a:moveTo>
                  <a:cubicBezTo>
                    <a:pt x="52" y="154"/>
                    <a:pt x="53" y="155"/>
                    <a:pt x="54" y="156"/>
                  </a:cubicBezTo>
                  <a:cubicBezTo>
                    <a:pt x="55" y="157"/>
                    <a:pt x="56" y="158"/>
                    <a:pt x="57" y="158"/>
                  </a:cubicBezTo>
                  <a:cubicBezTo>
                    <a:pt x="59" y="158"/>
                    <a:pt x="60" y="157"/>
                    <a:pt x="61" y="156"/>
                  </a:cubicBezTo>
                  <a:cubicBezTo>
                    <a:pt x="62" y="155"/>
                    <a:pt x="62" y="154"/>
                    <a:pt x="62" y="153"/>
                  </a:cubicBezTo>
                  <a:cubicBezTo>
                    <a:pt x="62" y="111"/>
                    <a:pt x="62" y="111"/>
                    <a:pt x="62" y="111"/>
                  </a:cubicBezTo>
                  <a:cubicBezTo>
                    <a:pt x="62" y="110"/>
                    <a:pt x="62" y="108"/>
                    <a:pt x="61" y="107"/>
                  </a:cubicBezTo>
                  <a:cubicBezTo>
                    <a:pt x="60" y="106"/>
                    <a:pt x="59" y="106"/>
                    <a:pt x="57" y="106"/>
                  </a:cubicBezTo>
                  <a:cubicBezTo>
                    <a:pt x="56" y="106"/>
                    <a:pt x="55" y="106"/>
                    <a:pt x="54" y="107"/>
                  </a:cubicBezTo>
                  <a:cubicBezTo>
                    <a:pt x="53" y="108"/>
                    <a:pt x="52" y="110"/>
                    <a:pt x="52" y="111"/>
                  </a:cubicBezTo>
                  <a:lnTo>
                    <a:pt x="52" y="153"/>
                  </a:lnTo>
                  <a:close/>
                  <a:moveTo>
                    <a:pt x="83" y="153"/>
                  </a:moveTo>
                  <a:cubicBezTo>
                    <a:pt x="83" y="154"/>
                    <a:pt x="84" y="155"/>
                    <a:pt x="85" y="156"/>
                  </a:cubicBezTo>
                  <a:cubicBezTo>
                    <a:pt x="86" y="157"/>
                    <a:pt x="87" y="158"/>
                    <a:pt x="88" y="158"/>
                  </a:cubicBezTo>
                  <a:cubicBezTo>
                    <a:pt x="90" y="158"/>
                    <a:pt x="91" y="157"/>
                    <a:pt x="92" y="156"/>
                  </a:cubicBezTo>
                  <a:cubicBezTo>
                    <a:pt x="93" y="155"/>
                    <a:pt x="94" y="154"/>
                    <a:pt x="94" y="153"/>
                  </a:cubicBezTo>
                  <a:cubicBezTo>
                    <a:pt x="94" y="111"/>
                    <a:pt x="94" y="111"/>
                    <a:pt x="94" y="111"/>
                  </a:cubicBezTo>
                  <a:cubicBezTo>
                    <a:pt x="94" y="110"/>
                    <a:pt x="93" y="108"/>
                    <a:pt x="92" y="107"/>
                  </a:cubicBezTo>
                  <a:cubicBezTo>
                    <a:pt x="91" y="106"/>
                    <a:pt x="90" y="106"/>
                    <a:pt x="88" y="106"/>
                  </a:cubicBezTo>
                  <a:cubicBezTo>
                    <a:pt x="87" y="106"/>
                    <a:pt x="86" y="106"/>
                    <a:pt x="85" y="107"/>
                  </a:cubicBezTo>
                  <a:cubicBezTo>
                    <a:pt x="84" y="108"/>
                    <a:pt x="83" y="110"/>
                    <a:pt x="83" y="111"/>
                  </a:cubicBezTo>
                  <a:lnTo>
                    <a:pt x="83" y="153"/>
                  </a:lnTo>
                  <a:close/>
                  <a:moveTo>
                    <a:pt x="115" y="10"/>
                  </a:moveTo>
                  <a:cubicBezTo>
                    <a:pt x="115" y="9"/>
                    <a:pt x="115" y="8"/>
                    <a:pt x="115" y="6"/>
                  </a:cubicBezTo>
                  <a:cubicBezTo>
                    <a:pt x="116" y="5"/>
                    <a:pt x="117" y="4"/>
                    <a:pt x="118" y="3"/>
                  </a:cubicBezTo>
                  <a:cubicBezTo>
                    <a:pt x="118" y="2"/>
                    <a:pt x="120" y="1"/>
                    <a:pt x="121" y="1"/>
                  </a:cubicBezTo>
                  <a:cubicBezTo>
                    <a:pt x="122" y="0"/>
                    <a:pt x="123" y="0"/>
                    <a:pt x="125" y="0"/>
                  </a:cubicBezTo>
                  <a:cubicBezTo>
                    <a:pt x="127" y="0"/>
                    <a:pt x="129" y="0"/>
                    <a:pt x="130" y="1"/>
                  </a:cubicBezTo>
                  <a:cubicBezTo>
                    <a:pt x="132" y="2"/>
                    <a:pt x="133" y="3"/>
                    <a:pt x="134" y="5"/>
                  </a:cubicBezTo>
                  <a:cubicBezTo>
                    <a:pt x="165" y="59"/>
                    <a:pt x="165" y="59"/>
                    <a:pt x="165" y="59"/>
                  </a:cubicBezTo>
                  <a:cubicBezTo>
                    <a:pt x="165" y="60"/>
                    <a:pt x="166" y="61"/>
                    <a:pt x="166" y="62"/>
                  </a:cubicBezTo>
                  <a:cubicBezTo>
                    <a:pt x="166" y="62"/>
                    <a:pt x="167" y="63"/>
                    <a:pt x="167" y="64"/>
                  </a:cubicBezTo>
                  <a:cubicBezTo>
                    <a:pt x="167" y="67"/>
                    <a:pt x="166" y="70"/>
                    <a:pt x="164" y="72"/>
                  </a:cubicBezTo>
                  <a:cubicBezTo>
                    <a:pt x="162" y="74"/>
                    <a:pt x="159" y="75"/>
                    <a:pt x="156" y="75"/>
                  </a:cubicBezTo>
                  <a:cubicBezTo>
                    <a:pt x="152" y="75"/>
                    <a:pt x="149" y="73"/>
                    <a:pt x="147" y="70"/>
                  </a:cubicBezTo>
                  <a:cubicBezTo>
                    <a:pt x="116" y="16"/>
                    <a:pt x="116" y="16"/>
                    <a:pt x="116" y="16"/>
                  </a:cubicBezTo>
                  <a:cubicBezTo>
                    <a:pt x="115" y="14"/>
                    <a:pt x="115" y="12"/>
                    <a:pt x="115" y="10"/>
                  </a:cubicBezTo>
                  <a:close/>
                  <a:moveTo>
                    <a:pt x="115" y="153"/>
                  </a:moveTo>
                  <a:cubicBezTo>
                    <a:pt x="115" y="154"/>
                    <a:pt x="115" y="155"/>
                    <a:pt x="116" y="156"/>
                  </a:cubicBezTo>
                  <a:cubicBezTo>
                    <a:pt x="117" y="157"/>
                    <a:pt x="118" y="158"/>
                    <a:pt x="120" y="158"/>
                  </a:cubicBezTo>
                  <a:cubicBezTo>
                    <a:pt x="121" y="158"/>
                    <a:pt x="122" y="157"/>
                    <a:pt x="123" y="156"/>
                  </a:cubicBezTo>
                  <a:cubicBezTo>
                    <a:pt x="124" y="155"/>
                    <a:pt x="125" y="154"/>
                    <a:pt x="125" y="153"/>
                  </a:cubicBezTo>
                  <a:cubicBezTo>
                    <a:pt x="125" y="111"/>
                    <a:pt x="125" y="111"/>
                    <a:pt x="125" y="111"/>
                  </a:cubicBezTo>
                  <a:cubicBezTo>
                    <a:pt x="125" y="110"/>
                    <a:pt x="124" y="108"/>
                    <a:pt x="123" y="107"/>
                  </a:cubicBezTo>
                  <a:cubicBezTo>
                    <a:pt x="122" y="106"/>
                    <a:pt x="121" y="106"/>
                    <a:pt x="120" y="106"/>
                  </a:cubicBezTo>
                  <a:cubicBezTo>
                    <a:pt x="118" y="106"/>
                    <a:pt x="117" y="106"/>
                    <a:pt x="116" y="107"/>
                  </a:cubicBezTo>
                  <a:cubicBezTo>
                    <a:pt x="115" y="108"/>
                    <a:pt x="115" y="110"/>
                    <a:pt x="115" y="111"/>
                  </a:cubicBezTo>
                  <a:lnTo>
                    <a:pt x="115" y="153"/>
                  </a:lnTo>
                  <a:close/>
                  <a:moveTo>
                    <a:pt x="146" y="153"/>
                  </a:moveTo>
                  <a:cubicBezTo>
                    <a:pt x="146" y="154"/>
                    <a:pt x="146" y="155"/>
                    <a:pt x="147" y="156"/>
                  </a:cubicBezTo>
                  <a:cubicBezTo>
                    <a:pt x="148" y="157"/>
                    <a:pt x="149" y="158"/>
                    <a:pt x="151" y="158"/>
                  </a:cubicBezTo>
                  <a:cubicBezTo>
                    <a:pt x="152" y="158"/>
                    <a:pt x="154" y="157"/>
                    <a:pt x="155" y="156"/>
                  </a:cubicBezTo>
                  <a:cubicBezTo>
                    <a:pt x="156" y="155"/>
                    <a:pt x="156" y="154"/>
                    <a:pt x="156" y="153"/>
                  </a:cubicBezTo>
                  <a:cubicBezTo>
                    <a:pt x="156" y="111"/>
                    <a:pt x="156" y="111"/>
                    <a:pt x="156" y="111"/>
                  </a:cubicBezTo>
                  <a:cubicBezTo>
                    <a:pt x="156" y="110"/>
                    <a:pt x="156" y="108"/>
                    <a:pt x="155" y="107"/>
                  </a:cubicBezTo>
                  <a:cubicBezTo>
                    <a:pt x="154" y="106"/>
                    <a:pt x="152" y="106"/>
                    <a:pt x="151" y="106"/>
                  </a:cubicBezTo>
                  <a:cubicBezTo>
                    <a:pt x="149" y="106"/>
                    <a:pt x="148" y="106"/>
                    <a:pt x="147" y="107"/>
                  </a:cubicBezTo>
                  <a:cubicBezTo>
                    <a:pt x="146" y="108"/>
                    <a:pt x="146" y="110"/>
                    <a:pt x="146" y="111"/>
                  </a:cubicBezTo>
                  <a:lnTo>
                    <a:pt x="146" y="153"/>
                  </a:lnTo>
                  <a:close/>
                </a:path>
              </a:pathLst>
            </a:custGeom>
            <a:solidFill>
              <a:schemeClr val="bg1"/>
            </a:solidFill>
            <a:ln>
              <a:noFill/>
            </a:ln>
          </p:spPr>
          <p:txBody>
            <a:bodyPr vert="horz" wrap="square" lIns="99060" tIns="49530" rIns="99060" bIns="49530" numCol="1" anchor="t" anchorCtr="0" compatLnSpc="1"/>
            <a:lstStyle/>
            <a:p>
              <a:endParaRPr lang="en-US">
                <a:solidFill>
                  <a:schemeClr val="bg1">
                    <a:lumMod val="50000"/>
                  </a:schemeClr>
                </a:solidFill>
              </a:endParaRPr>
            </a:p>
          </p:txBody>
        </p:sp>
      </p:grpSp>
      <p:sp>
        <p:nvSpPr>
          <p:cNvPr id="50" name="TextBox 61"/>
          <p:cNvSpPr txBox="1"/>
          <p:nvPr/>
        </p:nvSpPr>
        <p:spPr>
          <a:xfrm>
            <a:off x="5596085" y="1898602"/>
            <a:ext cx="2311361" cy="593607"/>
          </a:xfrm>
          <a:prstGeom prst="rect">
            <a:avLst/>
          </a:prstGeom>
          <a:noFill/>
        </p:spPr>
        <p:txBody>
          <a:bodyPr wrap="square" lIns="0" tIns="0" rIns="0" bIns="0" rtlCol="0">
            <a:spAutoFit/>
          </a:bodyPr>
          <a:lstStyle/>
          <a:p>
            <a:pPr defTabSz="913798">
              <a:spcBef>
                <a:spcPct val="20000"/>
              </a:spcBef>
              <a:defRPr/>
            </a:pPr>
            <a:r>
              <a:rPr lang="zh-CN" altLang="en-US" sz="900" dirty="0">
                <a:solidFill>
                  <a:schemeClr val="bg1"/>
                </a:solidFill>
              </a:rPr>
              <a:t>单击此处可编辑内容单击此处可编辑内容单击此处可编辑内容单击此处可编辑内容单击此处可编辑内容单击此处可编辑内容</a:t>
            </a:r>
            <a:endParaRPr lang="en-US" altLang="zh-CN" sz="900" dirty="0">
              <a:solidFill>
                <a:schemeClr val="bg1"/>
              </a:solidFill>
            </a:endParaRPr>
          </a:p>
          <a:p>
            <a:pPr defTabSz="913798">
              <a:spcBef>
                <a:spcPct val="20000"/>
              </a:spcBef>
              <a:defRPr/>
            </a:pPr>
            <a:endParaRPr lang="en-US" altLang="zh-CN" sz="900" dirty="0">
              <a:solidFill>
                <a:schemeClr val="bg1"/>
              </a:solidFill>
            </a:endParaRPr>
          </a:p>
        </p:txBody>
      </p:sp>
      <p:sp>
        <p:nvSpPr>
          <p:cNvPr id="51" name="TextBox 61"/>
          <p:cNvSpPr txBox="1"/>
          <p:nvPr/>
        </p:nvSpPr>
        <p:spPr>
          <a:xfrm>
            <a:off x="1214350" y="1934579"/>
            <a:ext cx="2311361" cy="593607"/>
          </a:xfrm>
          <a:prstGeom prst="rect">
            <a:avLst/>
          </a:prstGeom>
          <a:noFill/>
        </p:spPr>
        <p:txBody>
          <a:bodyPr wrap="square" lIns="0" tIns="0" rIns="0" bIns="0" rtlCol="0">
            <a:spAutoFit/>
          </a:bodyPr>
          <a:lstStyle/>
          <a:p>
            <a:pPr defTabSz="913798">
              <a:spcBef>
                <a:spcPct val="20000"/>
              </a:spcBef>
              <a:defRPr/>
            </a:pPr>
            <a:r>
              <a:rPr lang="zh-CN" altLang="en-US" sz="900" dirty="0">
                <a:solidFill>
                  <a:schemeClr val="bg1"/>
                </a:solidFill>
              </a:rPr>
              <a:t>单击此处可编辑内容单击此处可编辑内容单击此处可编辑内容单击此处可编辑内容单击此处可编辑内容单击此处可编辑内容</a:t>
            </a:r>
            <a:endParaRPr lang="en-US" altLang="zh-CN" sz="900" dirty="0">
              <a:solidFill>
                <a:schemeClr val="bg1"/>
              </a:solidFill>
            </a:endParaRPr>
          </a:p>
          <a:p>
            <a:pPr defTabSz="913798">
              <a:spcBef>
                <a:spcPct val="20000"/>
              </a:spcBef>
              <a:defRPr/>
            </a:pPr>
            <a:endParaRPr lang="en-US" altLang="zh-CN" sz="900" dirty="0">
              <a:solidFill>
                <a:schemeClr val="bg1"/>
              </a:solidFill>
            </a:endParaRPr>
          </a:p>
        </p:txBody>
      </p:sp>
      <p:sp>
        <p:nvSpPr>
          <p:cNvPr id="52" name="Text Placeholder 2"/>
          <p:cNvSpPr txBox="1"/>
          <p:nvPr/>
        </p:nvSpPr>
        <p:spPr>
          <a:xfrm>
            <a:off x="1208816" y="2877947"/>
            <a:ext cx="1713443" cy="254455"/>
          </a:xfrm>
          <a:prstGeom prst="rect">
            <a:avLst/>
          </a:prstGeom>
          <a:noFill/>
        </p:spPr>
        <p:txBody>
          <a:bodyPr vert="horz" lIns="68570" tIns="34286" rIns="68570" bIns="34286"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3" name="TextBox 91"/>
          <p:cNvSpPr txBox="1"/>
          <p:nvPr/>
        </p:nvSpPr>
        <p:spPr>
          <a:xfrm>
            <a:off x="1344102" y="3132400"/>
            <a:ext cx="1488972" cy="282670"/>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4" name="TextBox 104"/>
          <p:cNvSpPr txBox="1"/>
          <p:nvPr/>
        </p:nvSpPr>
        <p:spPr>
          <a:xfrm>
            <a:off x="6288713" y="3151042"/>
            <a:ext cx="1570401" cy="282670"/>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5" name="Text Placeholder 2"/>
          <p:cNvSpPr txBox="1"/>
          <p:nvPr/>
        </p:nvSpPr>
        <p:spPr>
          <a:xfrm>
            <a:off x="6232113" y="2896588"/>
            <a:ext cx="1754878" cy="254455"/>
          </a:xfrm>
          <a:prstGeom prst="rect">
            <a:avLst/>
          </a:prstGeom>
          <a:noFill/>
        </p:spPr>
        <p:txBody>
          <a:bodyPr vert="horz" lIns="68570" tIns="34286" rIns="68570" bIns="34286"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6" name="TextBox 104"/>
          <p:cNvSpPr txBox="1"/>
          <p:nvPr/>
        </p:nvSpPr>
        <p:spPr>
          <a:xfrm>
            <a:off x="6282395" y="3784346"/>
            <a:ext cx="1570401" cy="282670"/>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7" name="Text Placeholder 2"/>
          <p:cNvSpPr txBox="1"/>
          <p:nvPr/>
        </p:nvSpPr>
        <p:spPr>
          <a:xfrm>
            <a:off x="6225794" y="3529890"/>
            <a:ext cx="1754878" cy="254455"/>
          </a:xfrm>
          <a:prstGeom prst="rect">
            <a:avLst/>
          </a:prstGeom>
          <a:noFill/>
        </p:spPr>
        <p:txBody>
          <a:bodyPr vert="horz" lIns="68570" tIns="34286" rIns="68570" bIns="34286"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8" name="Text Placeholder 2"/>
          <p:cNvSpPr txBox="1"/>
          <p:nvPr/>
        </p:nvSpPr>
        <p:spPr>
          <a:xfrm>
            <a:off x="1194704" y="3529891"/>
            <a:ext cx="1713443" cy="254455"/>
          </a:xfrm>
          <a:prstGeom prst="rect">
            <a:avLst/>
          </a:prstGeom>
          <a:noFill/>
        </p:spPr>
        <p:txBody>
          <a:bodyPr vert="horz" lIns="68570" tIns="34286" rIns="68570" bIns="34286"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9" name="TextBox 91"/>
          <p:cNvSpPr txBox="1"/>
          <p:nvPr/>
        </p:nvSpPr>
        <p:spPr>
          <a:xfrm>
            <a:off x="1329992" y="3784346"/>
            <a:ext cx="1488972" cy="282670"/>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grpSp>
        <p:nvGrpSpPr>
          <p:cNvPr id="6" name="组合 59"/>
          <p:cNvGrpSpPr/>
          <p:nvPr/>
        </p:nvGrpSpPr>
        <p:grpSpPr>
          <a:xfrm>
            <a:off x="2915816" y="1519754"/>
            <a:ext cx="3437793" cy="3539577"/>
            <a:chOff x="3912541" y="2026338"/>
            <a:chExt cx="4583724" cy="4719435"/>
          </a:xfrm>
        </p:grpSpPr>
        <p:pic>
          <p:nvPicPr>
            <p:cNvPr id="61"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2541" y="2026338"/>
              <a:ext cx="4583724" cy="4719435"/>
            </a:xfrm>
            <a:prstGeom prst="rect">
              <a:avLst/>
            </a:prstGeom>
          </p:spPr>
        </p:pic>
        <p:pic>
          <p:nvPicPr>
            <p:cNvPr id="62" name="图片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4076" y="2586279"/>
              <a:ext cx="1775280" cy="2655818"/>
            </a:xfrm>
            <a:custGeom>
              <a:avLst/>
              <a:gdLst>
                <a:gd name="connsiteX0" fmla="*/ 0 w 1775280"/>
                <a:gd name="connsiteY0" fmla="*/ 0 h 2687272"/>
                <a:gd name="connsiteX1" fmla="*/ 1775280 w 1775280"/>
                <a:gd name="connsiteY1" fmla="*/ 0 h 2687272"/>
                <a:gd name="connsiteX2" fmla="*/ 1775280 w 1775280"/>
                <a:gd name="connsiteY2" fmla="*/ 2687272 h 2687272"/>
                <a:gd name="connsiteX3" fmla="*/ 0 w 1775280"/>
                <a:gd name="connsiteY3" fmla="*/ 2687272 h 2687272"/>
              </a:gdLst>
              <a:ahLst/>
              <a:cxnLst>
                <a:cxn ang="0">
                  <a:pos x="connsiteX0" y="connsiteY0"/>
                </a:cxn>
                <a:cxn ang="0">
                  <a:pos x="connsiteX1" y="connsiteY1"/>
                </a:cxn>
                <a:cxn ang="0">
                  <a:pos x="connsiteX2" y="connsiteY2"/>
                </a:cxn>
                <a:cxn ang="0">
                  <a:pos x="connsiteX3" y="connsiteY3"/>
                </a:cxn>
              </a:cxnLst>
              <a:rect l="l" t="t" r="r" b="b"/>
              <a:pathLst>
                <a:path w="1775280" h="2687272">
                  <a:moveTo>
                    <a:pt x="0" y="0"/>
                  </a:moveTo>
                  <a:lnTo>
                    <a:pt x="1775280" y="0"/>
                  </a:lnTo>
                  <a:lnTo>
                    <a:pt x="1775280" y="2687272"/>
                  </a:lnTo>
                  <a:lnTo>
                    <a:pt x="0" y="2687272"/>
                  </a:lnTo>
                  <a:close/>
                </a:path>
              </a:pathLst>
            </a:custGeom>
          </p:spPr>
        </p:pic>
      </p:grpSp>
      <p:grpSp>
        <p:nvGrpSpPr>
          <p:cNvPr id="2" name="Group 11"/>
          <p:cNvGrpSpPr/>
          <p:nvPr/>
        </p:nvGrpSpPr>
        <p:grpSpPr>
          <a:xfrm>
            <a:off x="5958716" y="2932940"/>
            <a:ext cx="213598" cy="213598"/>
            <a:chOff x="5773143" y="2884213"/>
            <a:chExt cx="262890" cy="262890"/>
          </a:xfrm>
        </p:grpSpPr>
        <p:sp>
          <p:nvSpPr>
            <p:cNvPr id="39" name="Oval 53"/>
            <p:cNvSpPr/>
            <p:nvPr/>
          </p:nvSpPr>
          <p:spPr>
            <a:xfrm>
              <a:off x="5773143" y="2884213"/>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0" name="Freeform 9"/>
            <p:cNvSpPr>
              <a:spLocks noEditPoints="1"/>
            </p:cNvSpPr>
            <p:nvPr/>
          </p:nvSpPr>
          <p:spPr bwMode="auto">
            <a:xfrm>
              <a:off x="5827749" y="2946875"/>
              <a:ext cx="153678" cy="136556"/>
            </a:xfrm>
            <a:custGeom>
              <a:avLst/>
              <a:gdLst>
                <a:gd name="T0" fmla="*/ 374 w 2388"/>
                <a:gd name="T1" fmla="*/ 687 h 2123"/>
                <a:gd name="T2" fmla="*/ 700 w 2388"/>
                <a:gd name="T3" fmla="*/ 802 h 2123"/>
                <a:gd name="T4" fmla="*/ 743 w 2388"/>
                <a:gd name="T5" fmla="*/ 790 h 2123"/>
                <a:gd name="T6" fmla="*/ 924 w 2388"/>
                <a:gd name="T7" fmla="*/ 628 h 2123"/>
                <a:gd name="T8" fmla="*/ 928 w 2388"/>
                <a:gd name="T9" fmla="*/ 594 h 2123"/>
                <a:gd name="T10" fmla="*/ 840 w 2388"/>
                <a:gd name="T11" fmla="*/ 480 h 2123"/>
                <a:gd name="T12" fmla="*/ 1305 w 2388"/>
                <a:gd name="T13" fmla="*/ 5 h 2123"/>
                <a:gd name="T14" fmla="*/ 953 w 2388"/>
                <a:gd name="T15" fmla="*/ 4 h 2123"/>
                <a:gd name="T16" fmla="*/ 512 w 2388"/>
                <a:gd name="T17" fmla="*/ 230 h 2123"/>
                <a:gd name="T18" fmla="*/ 330 w 2388"/>
                <a:gd name="T19" fmla="*/ 374 h 2123"/>
                <a:gd name="T20" fmla="*/ 260 w 2388"/>
                <a:gd name="T21" fmla="*/ 534 h 2123"/>
                <a:gd name="T22" fmla="*/ 109 w 2388"/>
                <a:gd name="T23" fmla="*/ 583 h 2123"/>
                <a:gd name="T24" fmla="*/ 19 w 2388"/>
                <a:gd name="T25" fmla="*/ 656 h 2123"/>
                <a:gd name="T26" fmla="*/ 16 w 2388"/>
                <a:gd name="T27" fmla="*/ 712 h 2123"/>
                <a:gd name="T28" fmla="*/ 179 w 2388"/>
                <a:gd name="T29" fmla="*/ 893 h 2123"/>
                <a:gd name="T30" fmla="*/ 247 w 2388"/>
                <a:gd name="T31" fmla="*/ 901 h 2123"/>
                <a:gd name="T32" fmla="*/ 331 w 2388"/>
                <a:gd name="T33" fmla="*/ 827 h 2123"/>
                <a:gd name="T34" fmla="*/ 374 w 2388"/>
                <a:gd name="T35" fmla="*/ 687 h 2123"/>
                <a:gd name="T36" fmla="*/ 1053 w 2388"/>
                <a:gd name="T37" fmla="*/ 748 h 2123"/>
                <a:gd name="T38" fmla="*/ 1006 w 2388"/>
                <a:gd name="T39" fmla="*/ 745 h 2123"/>
                <a:gd name="T40" fmla="*/ 835 w 2388"/>
                <a:gd name="T41" fmla="*/ 894 h 2123"/>
                <a:gd name="T42" fmla="*/ 832 w 2388"/>
                <a:gd name="T43" fmla="*/ 942 h 2123"/>
                <a:gd name="T44" fmla="*/ 1819 w 2388"/>
                <a:gd name="T45" fmla="*/ 2065 h 2123"/>
                <a:gd name="T46" fmla="*/ 1909 w 2388"/>
                <a:gd name="T47" fmla="*/ 2072 h 2123"/>
                <a:gd name="T48" fmla="*/ 2024 w 2388"/>
                <a:gd name="T49" fmla="*/ 1975 h 2123"/>
                <a:gd name="T50" fmla="*/ 2031 w 2388"/>
                <a:gd name="T51" fmla="*/ 1885 h 2123"/>
                <a:gd name="T52" fmla="*/ 1053 w 2388"/>
                <a:gd name="T53" fmla="*/ 748 h 2123"/>
                <a:gd name="T54" fmla="*/ 2370 w 2388"/>
                <a:gd name="T55" fmla="*/ 270 h 2123"/>
                <a:gd name="T56" fmla="*/ 2315 w 2388"/>
                <a:gd name="T57" fmla="*/ 248 h 2123"/>
                <a:gd name="T58" fmla="*/ 2200 w 2388"/>
                <a:gd name="T59" fmla="*/ 428 h 2123"/>
                <a:gd name="T60" fmla="*/ 1970 w 2388"/>
                <a:gd name="T61" fmla="*/ 476 h 2123"/>
                <a:gd name="T62" fmla="*/ 1905 w 2388"/>
                <a:gd name="T63" fmla="*/ 267 h 2123"/>
                <a:gd name="T64" fmla="*/ 2012 w 2388"/>
                <a:gd name="T65" fmla="*/ 78 h 2123"/>
                <a:gd name="T66" fmla="*/ 1968 w 2388"/>
                <a:gd name="T67" fmla="*/ 35 h 2123"/>
                <a:gd name="T68" fmla="*/ 1632 w 2388"/>
                <a:gd name="T69" fmla="*/ 304 h 2123"/>
                <a:gd name="T70" fmla="*/ 1531 w 2388"/>
                <a:gd name="T71" fmla="*/ 720 h 2123"/>
                <a:gd name="T72" fmla="*/ 1371 w 2388"/>
                <a:gd name="T73" fmla="*/ 886 h 2123"/>
                <a:gd name="T74" fmla="*/ 1532 w 2388"/>
                <a:gd name="T75" fmla="*/ 1073 h 2123"/>
                <a:gd name="T76" fmla="*/ 1729 w 2388"/>
                <a:gd name="T77" fmla="*/ 886 h 2123"/>
                <a:gd name="T78" fmla="*/ 1967 w 2388"/>
                <a:gd name="T79" fmla="*/ 814 h 2123"/>
                <a:gd name="T80" fmla="*/ 2331 w 2388"/>
                <a:gd name="T81" fmla="*/ 664 h 2123"/>
                <a:gd name="T82" fmla="*/ 2370 w 2388"/>
                <a:gd name="T83" fmla="*/ 270 h 2123"/>
                <a:gd name="T84" fmla="*/ 327 w 2388"/>
                <a:gd name="T85" fmla="*/ 1897 h 2123"/>
                <a:gd name="T86" fmla="*/ 327 w 2388"/>
                <a:gd name="T87" fmla="*/ 1987 h 2123"/>
                <a:gd name="T88" fmla="*/ 440 w 2388"/>
                <a:gd name="T89" fmla="*/ 2098 h 2123"/>
                <a:gd name="T90" fmla="*/ 529 w 2388"/>
                <a:gd name="T91" fmla="*/ 2087 h 2123"/>
                <a:gd name="T92" fmla="*/ 1113 w 2388"/>
                <a:gd name="T93" fmla="*/ 1513 h 2123"/>
                <a:gd name="T94" fmla="*/ 934 w 2388"/>
                <a:gd name="T95" fmla="*/ 1309 h 2123"/>
                <a:gd name="T96" fmla="*/ 327 w 2388"/>
                <a:gd name="T97" fmla="*/ 1897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88" h="2123">
                  <a:moveTo>
                    <a:pt x="374" y="687"/>
                  </a:moveTo>
                  <a:cubicBezTo>
                    <a:pt x="485" y="600"/>
                    <a:pt x="577" y="660"/>
                    <a:pt x="700" y="802"/>
                  </a:cubicBezTo>
                  <a:cubicBezTo>
                    <a:pt x="714" y="818"/>
                    <a:pt x="732" y="800"/>
                    <a:pt x="743" y="790"/>
                  </a:cubicBezTo>
                  <a:cubicBezTo>
                    <a:pt x="753" y="781"/>
                    <a:pt x="916" y="635"/>
                    <a:pt x="924" y="628"/>
                  </a:cubicBezTo>
                  <a:cubicBezTo>
                    <a:pt x="931" y="621"/>
                    <a:pt x="941" y="608"/>
                    <a:pt x="928" y="594"/>
                  </a:cubicBezTo>
                  <a:cubicBezTo>
                    <a:pt x="916" y="579"/>
                    <a:pt x="870" y="519"/>
                    <a:pt x="840" y="480"/>
                  </a:cubicBezTo>
                  <a:cubicBezTo>
                    <a:pt x="625" y="199"/>
                    <a:pt x="1429" y="8"/>
                    <a:pt x="1305" y="5"/>
                  </a:cubicBezTo>
                  <a:cubicBezTo>
                    <a:pt x="1243" y="3"/>
                    <a:pt x="990" y="0"/>
                    <a:pt x="953" y="4"/>
                  </a:cubicBezTo>
                  <a:cubicBezTo>
                    <a:pt x="800" y="20"/>
                    <a:pt x="608" y="163"/>
                    <a:pt x="512" y="230"/>
                  </a:cubicBezTo>
                  <a:cubicBezTo>
                    <a:pt x="385" y="316"/>
                    <a:pt x="338" y="367"/>
                    <a:pt x="330" y="374"/>
                  </a:cubicBezTo>
                  <a:cubicBezTo>
                    <a:pt x="295" y="405"/>
                    <a:pt x="325" y="477"/>
                    <a:pt x="260" y="534"/>
                  </a:cubicBezTo>
                  <a:cubicBezTo>
                    <a:pt x="191" y="594"/>
                    <a:pt x="149" y="549"/>
                    <a:pt x="109" y="583"/>
                  </a:cubicBezTo>
                  <a:cubicBezTo>
                    <a:pt x="89" y="601"/>
                    <a:pt x="34" y="642"/>
                    <a:pt x="19" y="656"/>
                  </a:cubicBezTo>
                  <a:cubicBezTo>
                    <a:pt x="3" y="669"/>
                    <a:pt x="0" y="693"/>
                    <a:pt x="16" y="712"/>
                  </a:cubicBezTo>
                  <a:cubicBezTo>
                    <a:pt x="16" y="712"/>
                    <a:pt x="167" y="878"/>
                    <a:pt x="179" y="893"/>
                  </a:cubicBezTo>
                  <a:cubicBezTo>
                    <a:pt x="192" y="907"/>
                    <a:pt x="226" y="920"/>
                    <a:pt x="247" y="901"/>
                  </a:cubicBezTo>
                  <a:cubicBezTo>
                    <a:pt x="268" y="882"/>
                    <a:pt x="322" y="835"/>
                    <a:pt x="331" y="827"/>
                  </a:cubicBezTo>
                  <a:cubicBezTo>
                    <a:pt x="340" y="819"/>
                    <a:pt x="325" y="724"/>
                    <a:pt x="374" y="687"/>
                  </a:cubicBezTo>
                  <a:close/>
                  <a:moveTo>
                    <a:pt x="1053" y="748"/>
                  </a:moveTo>
                  <a:cubicBezTo>
                    <a:pt x="1039" y="732"/>
                    <a:pt x="1021" y="731"/>
                    <a:pt x="1006" y="745"/>
                  </a:cubicBezTo>
                  <a:cubicBezTo>
                    <a:pt x="835" y="894"/>
                    <a:pt x="835" y="894"/>
                    <a:pt x="835" y="894"/>
                  </a:cubicBezTo>
                  <a:cubicBezTo>
                    <a:pt x="822" y="906"/>
                    <a:pt x="820" y="928"/>
                    <a:pt x="832" y="942"/>
                  </a:cubicBezTo>
                  <a:cubicBezTo>
                    <a:pt x="1819" y="2065"/>
                    <a:pt x="1819" y="2065"/>
                    <a:pt x="1819" y="2065"/>
                  </a:cubicBezTo>
                  <a:cubicBezTo>
                    <a:pt x="1843" y="2092"/>
                    <a:pt x="1883" y="2095"/>
                    <a:pt x="1909" y="2072"/>
                  </a:cubicBezTo>
                  <a:cubicBezTo>
                    <a:pt x="2024" y="1975"/>
                    <a:pt x="2024" y="1975"/>
                    <a:pt x="2024" y="1975"/>
                  </a:cubicBezTo>
                  <a:cubicBezTo>
                    <a:pt x="2051" y="1952"/>
                    <a:pt x="2054" y="1911"/>
                    <a:pt x="2031" y="1885"/>
                  </a:cubicBezTo>
                  <a:lnTo>
                    <a:pt x="1053" y="748"/>
                  </a:lnTo>
                  <a:close/>
                  <a:moveTo>
                    <a:pt x="2370" y="270"/>
                  </a:moveTo>
                  <a:cubicBezTo>
                    <a:pt x="2361" y="211"/>
                    <a:pt x="2331" y="223"/>
                    <a:pt x="2315" y="248"/>
                  </a:cubicBezTo>
                  <a:cubicBezTo>
                    <a:pt x="2299" y="273"/>
                    <a:pt x="2229" y="380"/>
                    <a:pt x="2200" y="428"/>
                  </a:cubicBezTo>
                  <a:cubicBezTo>
                    <a:pt x="2172" y="475"/>
                    <a:pt x="2101" y="569"/>
                    <a:pt x="1970" y="476"/>
                  </a:cubicBezTo>
                  <a:cubicBezTo>
                    <a:pt x="1833" y="380"/>
                    <a:pt x="1881" y="313"/>
                    <a:pt x="1905" y="267"/>
                  </a:cubicBezTo>
                  <a:cubicBezTo>
                    <a:pt x="1928" y="222"/>
                    <a:pt x="2002" y="94"/>
                    <a:pt x="2012" y="78"/>
                  </a:cubicBezTo>
                  <a:cubicBezTo>
                    <a:pt x="2023" y="62"/>
                    <a:pt x="2011" y="15"/>
                    <a:pt x="1968" y="35"/>
                  </a:cubicBezTo>
                  <a:cubicBezTo>
                    <a:pt x="1926" y="54"/>
                    <a:pt x="1668" y="157"/>
                    <a:pt x="1632" y="304"/>
                  </a:cubicBezTo>
                  <a:cubicBezTo>
                    <a:pt x="1596" y="453"/>
                    <a:pt x="1663" y="587"/>
                    <a:pt x="1531" y="720"/>
                  </a:cubicBezTo>
                  <a:cubicBezTo>
                    <a:pt x="1371" y="886"/>
                    <a:pt x="1371" y="886"/>
                    <a:pt x="1371" y="886"/>
                  </a:cubicBezTo>
                  <a:cubicBezTo>
                    <a:pt x="1532" y="1073"/>
                    <a:pt x="1532" y="1073"/>
                    <a:pt x="1532" y="1073"/>
                  </a:cubicBezTo>
                  <a:cubicBezTo>
                    <a:pt x="1729" y="886"/>
                    <a:pt x="1729" y="886"/>
                    <a:pt x="1729" y="886"/>
                  </a:cubicBezTo>
                  <a:cubicBezTo>
                    <a:pt x="1776" y="839"/>
                    <a:pt x="1876" y="793"/>
                    <a:pt x="1967" y="814"/>
                  </a:cubicBezTo>
                  <a:cubicBezTo>
                    <a:pt x="2161" y="858"/>
                    <a:pt x="2267" y="785"/>
                    <a:pt x="2331" y="664"/>
                  </a:cubicBezTo>
                  <a:cubicBezTo>
                    <a:pt x="2388" y="556"/>
                    <a:pt x="2379" y="329"/>
                    <a:pt x="2370" y="270"/>
                  </a:cubicBezTo>
                  <a:close/>
                  <a:moveTo>
                    <a:pt x="327" y="1897"/>
                  </a:moveTo>
                  <a:cubicBezTo>
                    <a:pt x="302" y="1922"/>
                    <a:pt x="302" y="1962"/>
                    <a:pt x="327" y="1987"/>
                  </a:cubicBezTo>
                  <a:cubicBezTo>
                    <a:pt x="440" y="2098"/>
                    <a:pt x="440" y="2098"/>
                    <a:pt x="440" y="2098"/>
                  </a:cubicBezTo>
                  <a:cubicBezTo>
                    <a:pt x="465" y="2123"/>
                    <a:pt x="504" y="2112"/>
                    <a:pt x="529" y="2087"/>
                  </a:cubicBezTo>
                  <a:cubicBezTo>
                    <a:pt x="1113" y="1513"/>
                    <a:pt x="1113" y="1513"/>
                    <a:pt x="1113" y="1513"/>
                  </a:cubicBezTo>
                  <a:cubicBezTo>
                    <a:pt x="934" y="1309"/>
                    <a:pt x="934" y="1309"/>
                    <a:pt x="934" y="1309"/>
                  </a:cubicBezTo>
                  <a:lnTo>
                    <a:pt x="327" y="1897"/>
                  </a:lnTo>
                  <a:close/>
                </a:path>
              </a:pathLst>
            </a:custGeom>
            <a:solidFill>
              <a:schemeClr val="bg1"/>
            </a:solidFill>
            <a:ln>
              <a:noFill/>
            </a:ln>
          </p:spPr>
          <p:txBody>
            <a:bodyPr vert="horz" wrap="square" lIns="99060" tIns="49530" rIns="99060" bIns="49530" numCol="1" anchor="t" anchorCtr="0" compatLnSpc="1"/>
            <a:lstStyle/>
            <a:p>
              <a:endParaRPr lang="en-US">
                <a:solidFill>
                  <a:schemeClr val="bg1">
                    <a:lumMod val="50000"/>
                  </a:schemeClr>
                </a:solidFill>
                <a:latin typeface="PT Sans" panose="020B0503020203020204" pitchFamily="34" charset="0"/>
              </a:endParaRPr>
            </a:p>
          </p:txBody>
        </p:sp>
      </p:grpSp>
      <p:grpSp>
        <p:nvGrpSpPr>
          <p:cNvPr id="3" name="Group 10"/>
          <p:cNvGrpSpPr/>
          <p:nvPr/>
        </p:nvGrpSpPr>
        <p:grpSpPr>
          <a:xfrm>
            <a:off x="5958716" y="3570747"/>
            <a:ext cx="213598" cy="213598"/>
            <a:chOff x="5773143" y="3541539"/>
            <a:chExt cx="262890" cy="262890"/>
          </a:xfrm>
        </p:grpSpPr>
        <p:sp>
          <p:nvSpPr>
            <p:cNvPr id="42" name="Oval 54"/>
            <p:cNvSpPr/>
            <p:nvPr/>
          </p:nvSpPr>
          <p:spPr>
            <a:xfrm>
              <a:off x="5773143" y="3541539"/>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3" name="Freeform 15"/>
            <p:cNvSpPr>
              <a:spLocks noEditPoints="1"/>
            </p:cNvSpPr>
            <p:nvPr/>
          </p:nvSpPr>
          <p:spPr bwMode="auto">
            <a:xfrm>
              <a:off x="5842520" y="3597797"/>
              <a:ext cx="146774" cy="132602"/>
            </a:xfrm>
            <a:custGeom>
              <a:avLst/>
              <a:gdLst>
                <a:gd name="T0" fmla="*/ 213 w 266"/>
                <a:gd name="T1" fmla="*/ 211 h 239"/>
                <a:gd name="T2" fmla="*/ 213 w 266"/>
                <a:gd name="T3" fmla="*/ 239 h 239"/>
                <a:gd name="T4" fmla="*/ 0 w 266"/>
                <a:gd name="T5" fmla="*/ 239 h 239"/>
                <a:gd name="T6" fmla="*/ 0 w 266"/>
                <a:gd name="T7" fmla="*/ 186 h 239"/>
                <a:gd name="T8" fmla="*/ 21 w 266"/>
                <a:gd name="T9" fmla="*/ 179 h 239"/>
                <a:gd name="T10" fmla="*/ 65 w 266"/>
                <a:gd name="T11" fmla="*/ 135 h 239"/>
                <a:gd name="T12" fmla="*/ 51 w 266"/>
                <a:gd name="T13" fmla="*/ 103 h 239"/>
                <a:gd name="T14" fmla="*/ 38 w 266"/>
                <a:gd name="T15" fmla="*/ 80 h 239"/>
                <a:gd name="T16" fmla="*/ 43 w 266"/>
                <a:gd name="T17" fmla="*/ 69 h 239"/>
                <a:gd name="T18" fmla="*/ 39 w 266"/>
                <a:gd name="T19" fmla="*/ 46 h 239"/>
                <a:gd name="T20" fmla="*/ 93 w 266"/>
                <a:gd name="T21" fmla="*/ 0 h 239"/>
                <a:gd name="T22" fmla="*/ 146 w 266"/>
                <a:gd name="T23" fmla="*/ 46 h 239"/>
                <a:gd name="T24" fmla="*/ 142 w 266"/>
                <a:gd name="T25" fmla="*/ 69 h 239"/>
                <a:gd name="T26" fmla="*/ 148 w 266"/>
                <a:gd name="T27" fmla="*/ 80 h 239"/>
                <a:gd name="T28" fmla="*/ 135 w 266"/>
                <a:gd name="T29" fmla="*/ 103 h 239"/>
                <a:gd name="T30" fmla="*/ 121 w 266"/>
                <a:gd name="T31" fmla="*/ 135 h 239"/>
                <a:gd name="T32" fmla="*/ 164 w 266"/>
                <a:gd name="T33" fmla="*/ 179 h 239"/>
                <a:gd name="T34" fmla="*/ 213 w 266"/>
                <a:gd name="T35" fmla="*/ 211 h 239"/>
                <a:gd name="T36" fmla="*/ 266 w 266"/>
                <a:gd name="T37" fmla="*/ 106 h 239"/>
                <a:gd name="T38" fmla="*/ 266 w 266"/>
                <a:gd name="T39" fmla="*/ 133 h 239"/>
                <a:gd name="T40" fmla="*/ 226 w 266"/>
                <a:gd name="T41" fmla="*/ 133 h 239"/>
                <a:gd name="T42" fmla="*/ 226 w 266"/>
                <a:gd name="T43" fmla="*/ 173 h 239"/>
                <a:gd name="T44" fmla="*/ 199 w 266"/>
                <a:gd name="T45" fmla="*/ 173 h 239"/>
                <a:gd name="T46" fmla="*/ 199 w 266"/>
                <a:gd name="T47" fmla="*/ 133 h 239"/>
                <a:gd name="T48" fmla="*/ 159 w 266"/>
                <a:gd name="T49" fmla="*/ 133 h 239"/>
                <a:gd name="T50" fmla="*/ 159 w 266"/>
                <a:gd name="T51" fmla="*/ 106 h 239"/>
                <a:gd name="T52" fmla="*/ 199 w 266"/>
                <a:gd name="T53" fmla="*/ 106 h 239"/>
                <a:gd name="T54" fmla="*/ 199 w 266"/>
                <a:gd name="T55" fmla="*/ 66 h 239"/>
                <a:gd name="T56" fmla="*/ 226 w 266"/>
                <a:gd name="T57" fmla="*/ 66 h 239"/>
                <a:gd name="T58" fmla="*/ 226 w 266"/>
                <a:gd name="T59" fmla="*/ 106 h 239"/>
                <a:gd name="T60" fmla="*/ 266 w 266"/>
                <a:gd name="T61" fmla="*/ 10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6" h="239">
                  <a:moveTo>
                    <a:pt x="213" y="211"/>
                  </a:moveTo>
                  <a:cubicBezTo>
                    <a:pt x="213" y="219"/>
                    <a:pt x="213" y="239"/>
                    <a:pt x="213" y="239"/>
                  </a:cubicBezTo>
                  <a:cubicBezTo>
                    <a:pt x="0" y="239"/>
                    <a:pt x="0" y="239"/>
                    <a:pt x="0" y="239"/>
                  </a:cubicBezTo>
                  <a:cubicBezTo>
                    <a:pt x="0" y="186"/>
                    <a:pt x="0" y="186"/>
                    <a:pt x="0" y="186"/>
                  </a:cubicBezTo>
                  <a:cubicBezTo>
                    <a:pt x="8" y="182"/>
                    <a:pt x="18" y="180"/>
                    <a:pt x="21" y="179"/>
                  </a:cubicBezTo>
                  <a:cubicBezTo>
                    <a:pt x="54" y="167"/>
                    <a:pt x="65" y="157"/>
                    <a:pt x="65" y="135"/>
                  </a:cubicBezTo>
                  <a:cubicBezTo>
                    <a:pt x="65" y="122"/>
                    <a:pt x="55" y="126"/>
                    <a:pt x="51" y="103"/>
                  </a:cubicBezTo>
                  <a:cubicBezTo>
                    <a:pt x="48" y="93"/>
                    <a:pt x="40" y="103"/>
                    <a:pt x="38" y="80"/>
                  </a:cubicBezTo>
                  <a:cubicBezTo>
                    <a:pt x="38" y="71"/>
                    <a:pt x="43" y="69"/>
                    <a:pt x="43" y="69"/>
                  </a:cubicBezTo>
                  <a:cubicBezTo>
                    <a:pt x="43" y="69"/>
                    <a:pt x="41" y="56"/>
                    <a:pt x="39" y="46"/>
                  </a:cubicBezTo>
                  <a:cubicBezTo>
                    <a:pt x="38" y="33"/>
                    <a:pt x="47" y="0"/>
                    <a:pt x="93" y="0"/>
                  </a:cubicBezTo>
                  <a:cubicBezTo>
                    <a:pt x="139" y="0"/>
                    <a:pt x="147" y="33"/>
                    <a:pt x="146" y="46"/>
                  </a:cubicBezTo>
                  <a:cubicBezTo>
                    <a:pt x="145" y="56"/>
                    <a:pt x="142" y="69"/>
                    <a:pt x="142" y="69"/>
                  </a:cubicBezTo>
                  <a:cubicBezTo>
                    <a:pt x="142" y="69"/>
                    <a:pt x="148" y="71"/>
                    <a:pt x="148" y="80"/>
                  </a:cubicBezTo>
                  <a:cubicBezTo>
                    <a:pt x="146" y="103"/>
                    <a:pt x="137" y="93"/>
                    <a:pt x="135" y="103"/>
                  </a:cubicBezTo>
                  <a:cubicBezTo>
                    <a:pt x="131" y="126"/>
                    <a:pt x="121" y="122"/>
                    <a:pt x="121" y="135"/>
                  </a:cubicBezTo>
                  <a:cubicBezTo>
                    <a:pt x="121" y="157"/>
                    <a:pt x="131" y="167"/>
                    <a:pt x="164" y="179"/>
                  </a:cubicBezTo>
                  <a:cubicBezTo>
                    <a:pt x="197" y="191"/>
                    <a:pt x="213" y="203"/>
                    <a:pt x="213" y="211"/>
                  </a:cubicBezTo>
                  <a:close/>
                  <a:moveTo>
                    <a:pt x="266" y="106"/>
                  </a:moveTo>
                  <a:cubicBezTo>
                    <a:pt x="266" y="133"/>
                    <a:pt x="266" y="133"/>
                    <a:pt x="266" y="133"/>
                  </a:cubicBezTo>
                  <a:cubicBezTo>
                    <a:pt x="226" y="133"/>
                    <a:pt x="226" y="133"/>
                    <a:pt x="226" y="133"/>
                  </a:cubicBezTo>
                  <a:cubicBezTo>
                    <a:pt x="226" y="173"/>
                    <a:pt x="226" y="173"/>
                    <a:pt x="226" y="173"/>
                  </a:cubicBezTo>
                  <a:cubicBezTo>
                    <a:pt x="199" y="173"/>
                    <a:pt x="199" y="173"/>
                    <a:pt x="199" y="173"/>
                  </a:cubicBezTo>
                  <a:cubicBezTo>
                    <a:pt x="199" y="133"/>
                    <a:pt x="199" y="133"/>
                    <a:pt x="199" y="133"/>
                  </a:cubicBezTo>
                  <a:cubicBezTo>
                    <a:pt x="159" y="133"/>
                    <a:pt x="159" y="133"/>
                    <a:pt x="159" y="133"/>
                  </a:cubicBezTo>
                  <a:cubicBezTo>
                    <a:pt x="159" y="106"/>
                    <a:pt x="159" y="106"/>
                    <a:pt x="159" y="106"/>
                  </a:cubicBezTo>
                  <a:cubicBezTo>
                    <a:pt x="199" y="106"/>
                    <a:pt x="199" y="106"/>
                    <a:pt x="199" y="106"/>
                  </a:cubicBezTo>
                  <a:cubicBezTo>
                    <a:pt x="199" y="66"/>
                    <a:pt x="199" y="66"/>
                    <a:pt x="199" y="66"/>
                  </a:cubicBezTo>
                  <a:cubicBezTo>
                    <a:pt x="226" y="66"/>
                    <a:pt x="226" y="66"/>
                    <a:pt x="226" y="66"/>
                  </a:cubicBezTo>
                  <a:cubicBezTo>
                    <a:pt x="226" y="106"/>
                    <a:pt x="226" y="106"/>
                    <a:pt x="226" y="106"/>
                  </a:cubicBezTo>
                  <a:lnTo>
                    <a:pt x="266" y="106"/>
                  </a:lnTo>
                  <a:close/>
                </a:path>
              </a:pathLst>
            </a:custGeom>
            <a:solidFill>
              <a:schemeClr val="bg1"/>
            </a:solidFill>
            <a:ln>
              <a:noFill/>
            </a:ln>
          </p:spPr>
          <p:txBody>
            <a:bodyPr vert="horz" wrap="square" lIns="99060" tIns="49530" rIns="99060" bIns="49530" numCol="1" anchor="t" anchorCtr="0" compatLnSpc="1"/>
            <a:lstStyle/>
            <a:p>
              <a:endParaRPr lang="en-US">
                <a:solidFill>
                  <a:schemeClr val="bg1">
                    <a:lumMod val="50000"/>
                  </a:schemeClr>
                </a:solidFill>
              </a:endParaRPr>
            </a:p>
          </p:txBody>
        </p:sp>
      </p:grpSp>
    </p:spTree>
    <p:extLst>
      <p:ext uri="{BB962C8B-B14F-4D97-AF65-F5344CB8AC3E}">
        <p14:creationId xmlns:p14="http://schemas.microsoft.com/office/powerpoint/2010/main" val="3519360649"/>
      </p:ext>
    </p:extLst>
  </p:cSld>
  <p:clrMapOvr>
    <a:masterClrMapping/>
  </p:clrMapOvr>
  <mc:AlternateContent xmlns:mc="http://schemas.openxmlformats.org/markup-compatibility/2006" xmlns:p14="http://schemas.microsoft.com/office/powerpoint/2010/main">
    <mc:Choice Requires="p14">
      <p:transition spd="slow" p14:dur="1500" advClick="0" advTm="6359">
        <p:fade/>
      </p:transition>
    </mc:Choice>
    <mc:Fallback xmlns="">
      <p:transition spd="slow" advClick="0" advTm="6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10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42"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1000"/>
                                        <p:tgtEl>
                                          <p:spTgt spid="53"/>
                                        </p:tgtEl>
                                      </p:cBhvr>
                                    </p:animEffect>
                                    <p:anim calcmode="lin" valueType="num">
                                      <p:cBhvr>
                                        <p:cTn id="47" dur="1000" fill="hold"/>
                                        <p:tgtEl>
                                          <p:spTgt spid="53"/>
                                        </p:tgtEl>
                                        <p:attrNameLst>
                                          <p:attrName>ppt_x</p:attrName>
                                        </p:attrNameLst>
                                      </p:cBhvr>
                                      <p:tavLst>
                                        <p:tav tm="0">
                                          <p:val>
                                            <p:strVal val="#ppt_x"/>
                                          </p:val>
                                        </p:tav>
                                        <p:tav tm="100000">
                                          <p:val>
                                            <p:strVal val="#ppt_x"/>
                                          </p:val>
                                        </p:tav>
                                      </p:tavLst>
                                    </p:anim>
                                    <p:anim calcmode="lin" valueType="num">
                                      <p:cBhvr>
                                        <p:cTn id="48" dur="1000" fill="hold"/>
                                        <p:tgtEl>
                                          <p:spTgt spid="53"/>
                                        </p:tgtEl>
                                        <p:attrNameLst>
                                          <p:attrName>ppt_y</p:attrName>
                                        </p:attrNameLst>
                                      </p:cBhvr>
                                      <p:tavLst>
                                        <p:tav tm="0">
                                          <p:val>
                                            <p:strVal val="#ppt_y+.1"/>
                                          </p:val>
                                        </p:tav>
                                        <p:tav tm="100000">
                                          <p:val>
                                            <p:strVal val="#ppt_y"/>
                                          </p:val>
                                        </p:tav>
                                      </p:tavLst>
                                    </p:anim>
                                  </p:childTnLst>
                                </p:cTn>
                              </p:par>
                            </p:childTnLst>
                          </p:cTn>
                        </p:par>
                        <p:par>
                          <p:cTn id="49" fill="hold">
                            <p:stCondLst>
                              <p:cond delay="7000"/>
                            </p:stCondLst>
                            <p:childTnLst>
                              <p:par>
                                <p:cTn id="50" presetID="42" presetClass="entr" presetSubtype="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childTnLst>
                          </p:cTn>
                        </p:par>
                        <p:par>
                          <p:cTn id="55" fill="hold">
                            <p:stCondLst>
                              <p:cond delay="8000"/>
                            </p:stCondLst>
                            <p:childTnLst>
                              <p:par>
                                <p:cTn id="56" presetID="42" presetClass="entr" presetSubtype="0"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1000"/>
                                        <p:tgtEl>
                                          <p:spTgt spid="59"/>
                                        </p:tgtEl>
                                      </p:cBhvr>
                                    </p:animEffect>
                                    <p:anim calcmode="lin" valueType="num">
                                      <p:cBhvr>
                                        <p:cTn id="59" dur="1000" fill="hold"/>
                                        <p:tgtEl>
                                          <p:spTgt spid="59"/>
                                        </p:tgtEl>
                                        <p:attrNameLst>
                                          <p:attrName>ppt_x</p:attrName>
                                        </p:attrNameLst>
                                      </p:cBhvr>
                                      <p:tavLst>
                                        <p:tav tm="0">
                                          <p:val>
                                            <p:strVal val="#ppt_x"/>
                                          </p:val>
                                        </p:tav>
                                        <p:tav tm="100000">
                                          <p:val>
                                            <p:strVal val="#ppt_x"/>
                                          </p:val>
                                        </p:tav>
                                      </p:tavLst>
                                    </p:anim>
                                    <p:anim calcmode="lin" valueType="num">
                                      <p:cBhvr>
                                        <p:cTn id="60" dur="1000" fill="hold"/>
                                        <p:tgtEl>
                                          <p:spTgt spid="59"/>
                                        </p:tgtEl>
                                        <p:attrNameLst>
                                          <p:attrName>ppt_y</p:attrName>
                                        </p:attrNameLst>
                                      </p:cBhvr>
                                      <p:tavLst>
                                        <p:tav tm="0">
                                          <p:val>
                                            <p:strVal val="#ppt_y+.1"/>
                                          </p:val>
                                        </p:tav>
                                        <p:tav tm="100000">
                                          <p:val>
                                            <p:strVal val="#ppt_y"/>
                                          </p:val>
                                        </p:tav>
                                      </p:tavLst>
                                    </p:anim>
                                  </p:childTnLst>
                                </p:cTn>
                              </p:par>
                            </p:childTnLst>
                          </p:cTn>
                        </p:par>
                        <p:par>
                          <p:cTn id="61" fill="hold">
                            <p:stCondLst>
                              <p:cond delay="9000"/>
                            </p:stCondLst>
                            <p:childTnLst>
                              <p:par>
                                <p:cTn id="62" presetID="42" presetClass="entr" presetSubtype="0" fill="hold" nodeType="after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fade">
                                      <p:cBhvr>
                                        <p:cTn id="64" dur="1000"/>
                                        <p:tgtEl>
                                          <p:spTgt spid="2"/>
                                        </p:tgtEl>
                                      </p:cBhvr>
                                    </p:animEffect>
                                    <p:anim calcmode="lin" valueType="num">
                                      <p:cBhvr>
                                        <p:cTn id="65" dur="1000" fill="hold"/>
                                        <p:tgtEl>
                                          <p:spTgt spid="2"/>
                                        </p:tgtEl>
                                        <p:attrNameLst>
                                          <p:attrName>ppt_x</p:attrName>
                                        </p:attrNameLst>
                                      </p:cBhvr>
                                      <p:tavLst>
                                        <p:tav tm="0">
                                          <p:val>
                                            <p:strVal val="#ppt_x"/>
                                          </p:val>
                                        </p:tav>
                                        <p:tav tm="100000">
                                          <p:val>
                                            <p:strVal val="#ppt_x"/>
                                          </p:val>
                                        </p:tav>
                                      </p:tavLst>
                                    </p:anim>
                                    <p:anim calcmode="lin" valueType="num">
                                      <p:cBhvr>
                                        <p:cTn id="66" dur="1000" fill="hold"/>
                                        <p:tgtEl>
                                          <p:spTgt spid="2"/>
                                        </p:tgtEl>
                                        <p:attrNameLst>
                                          <p:attrName>ppt_y</p:attrName>
                                        </p:attrNameLst>
                                      </p:cBhvr>
                                      <p:tavLst>
                                        <p:tav tm="0">
                                          <p:val>
                                            <p:strVal val="#ppt_y+.1"/>
                                          </p:val>
                                        </p:tav>
                                        <p:tav tm="100000">
                                          <p:val>
                                            <p:strVal val="#ppt_y"/>
                                          </p:val>
                                        </p:tav>
                                      </p:tavLst>
                                    </p:anim>
                                  </p:childTnLst>
                                </p:cTn>
                              </p:par>
                            </p:childTnLst>
                          </p:cTn>
                        </p:par>
                        <p:par>
                          <p:cTn id="67" fill="hold">
                            <p:stCondLst>
                              <p:cond delay="10000"/>
                            </p:stCondLst>
                            <p:childTnLst>
                              <p:par>
                                <p:cTn id="68" presetID="42"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1000"/>
                                        <p:tgtEl>
                                          <p:spTgt spid="3"/>
                                        </p:tgtEl>
                                      </p:cBhvr>
                                    </p:animEffect>
                                    <p:anim calcmode="lin" valueType="num">
                                      <p:cBhvr>
                                        <p:cTn id="71" dur="1000" fill="hold"/>
                                        <p:tgtEl>
                                          <p:spTgt spid="3"/>
                                        </p:tgtEl>
                                        <p:attrNameLst>
                                          <p:attrName>ppt_x</p:attrName>
                                        </p:attrNameLst>
                                      </p:cBhvr>
                                      <p:tavLst>
                                        <p:tav tm="0">
                                          <p:val>
                                            <p:strVal val="#ppt_x"/>
                                          </p:val>
                                        </p:tav>
                                        <p:tav tm="100000">
                                          <p:val>
                                            <p:strVal val="#ppt_x"/>
                                          </p:val>
                                        </p:tav>
                                      </p:tavLst>
                                    </p:anim>
                                    <p:anim calcmode="lin" valueType="num">
                                      <p:cBhvr>
                                        <p:cTn id="72" dur="100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11000"/>
                            </p:stCondLst>
                            <p:childTnLst>
                              <p:par>
                                <p:cTn id="74" presetID="42" presetClass="entr" presetSubtype="0" fill="hold" grpId="0" nodeType="after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1000"/>
                                        <p:tgtEl>
                                          <p:spTgt spid="54"/>
                                        </p:tgtEl>
                                      </p:cBhvr>
                                    </p:animEffect>
                                    <p:anim calcmode="lin" valueType="num">
                                      <p:cBhvr>
                                        <p:cTn id="77" dur="1000" fill="hold"/>
                                        <p:tgtEl>
                                          <p:spTgt spid="54"/>
                                        </p:tgtEl>
                                        <p:attrNameLst>
                                          <p:attrName>ppt_x</p:attrName>
                                        </p:attrNameLst>
                                      </p:cBhvr>
                                      <p:tavLst>
                                        <p:tav tm="0">
                                          <p:val>
                                            <p:strVal val="#ppt_x"/>
                                          </p:val>
                                        </p:tav>
                                        <p:tav tm="100000">
                                          <p:val>
                                            <p:strVal val="#ppt_x"/>
                                          </p:val>
                                        </p:tav>
                                      </p:tavLst>
                                    </p:anim>
                                    <p:anim calcmode="lin" valueType="num">
                                      <p:cBhvr>
                                        <p:cTn id="78" dur="1000" fill="hold"/>
                                        <p:tgtEl>
                                          <p:spTgt spid="54"/>
                                        </p:tgtEl>
                                        <p:attrNameLst>
                                          <p:attrName>ppt_y</p:attrName>
                                        </p:attrNameLst>
                                      </p:cBhvr>
                                      <p:tavLst>
                                        <p:tav tm="0">
                                          <p:val>
                                            <p:strVal val="#ppt_y+.1"/>
                                          </p:val>
                                        </p:tav>
                                        <p:tav tm="100000">
                                          <p:val>
                                            <p:strVal val="#ppt_y"/>
                                          </p:val>
                                        </p:tav>
                                      </p:tavLst>
                                    </p:anim>
                                  </p:childTnLst>
                                </p:cTn>
                              </p:par>
                            </p:childTnLst>
                          </p:cTn>
                        </p:par>
                        <p:par>
                          <p:cTn id="79" fill="hold">
                            <p:stCondLst>
                              <p:cond delay="12000"/>
                            </p:stCondLst>
                            <p:childTnLst>
                              <p:par>
                                <p:cTn id="80" presetID="42" presetClass="entr" presetSubtype="0"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1000"/>
                                        <p:tgtEl>
                                          <p:spTgt spid="55"/>
                                        </p:tgtEl>
                                      </p:cBhvr>
                                    </p:animEffect>
                                    <p:anim calcmode="lin" valueType="num">
                                      <p:cBhvr>
                                        <p:cTn id="83" dur="1000" fill="hold"/>
                                        <p:tgtEl>
                                          <p:spTgt spid="55"/>
                                        </p:tgtEl>
                                        <p:attrNameLst>
                                          <p:attrName>ppt_x</p:attrName>
                                        </p:attrNameLst>
                                      </p:cBhvr>
                                      <p:tavLst>
                                        <p:tav tm="0">
                                          <p:val>
                                            <p:strVal val="#ppt_x"/>
                                          </p:val>
                                        </p:tav>
                                        <p:tav tm="100000">
                                          <p:val>
                                            <p:strVal val="#ppt_x"/>
                                          </p:val>
                                        </p:tav>
                                      </p:tavLst>
                                    </p:anim>
                                    <p:anim calcmode="lin" valueType="num">
                                      <p:cBhvr>
                                        <p:cTn id="84" dur="1000" fill="hold"/>
                                        <p:tgtEl>
                                          <p:spTgt spid="55"/>
                                        </p:tgtEl>
                                        <p:attrNameLst>
                                          <p:attrName>ppt_y</p:attrName>
                                        </p:attrNameLst>
                                      </p:cBhvr>
                                      <p:tavLst>
                                        <p:tav tm="0">
                                          <p:val>
                                            <p:strVal val="#ppt_y+.1"/>
                                          </p:val>
                                        </p:tav>
                                        <p:tav tm="100000">
                                          <p:val>
                                            <p:strVal val="#ppt_y"/>
                                          </p:val>
                                        </p:tav>
                                      </p:tavLst>
                                    </p:anim>
                                  </p:childTnLst>
                                </p:cTn>
                              </p:par>
                            </p:childTnLst>
                          </p:cTn>
                        </p:par>
                        <p:par>
                          <p:cTn id="85" fill="hold">
                            <p:stCondLst>
                              <p:cond delay="13000"/>
                            </p:stCondLst>
                            <p:childTnLst>
                              <p:par>
                                <p:cTn id="86" presetID="42" presetClass="entr" presetSubtype="0"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Effect transition="in" filter="fade">
                                      <p:cBhvr>
                                        <p:cTn id="88" dur="1000"/>
                                        <p:tgtEl>
                                          <p:spTgt spid="56"/>
                                        </p:tgtEl>
                                      </p:cBhvr>
                                    </p:animEffect>
                                    <p:anim calcmode="lin" valueType="num">
                                      <p:cBhvr>
                                        <p:cTn id="89" dur="1000" fill="hold"/>
                                        <p:tgtEl>
                                          <p:spTgt spid="56"/>
                                        </p:tgtEl>
                                        <p:attrNameLst>
                                          <p:attrName>ppt_x</p:attrName>
                                        </p:attrNameLst>
                                      </p:cBhvr>
                                      <p:tavLst>
                                        <p:tav tm="0">
                                          <p:val>
                                            <p:strVal val="#ppt_x"/>
                                          </p:val>
                                        </p:tav>
                                        <p:tav tm="100000">
                                          <p:val>
                                            <p:strVal val="#ppt_x"/>
                                          </p:val>
                                        </p:tav>
                                      </p:tavLst>
                                    </p:anim>
                                    <p:anim calcmode="lin" valueType="num">
                                      <p:cBhvr>
                                        <p:cTn id="90" dur="1000" fill="hold"/>
                                        <p:tgtEl>
                                          <p:spTgt spid="56"/>
                                        </p:tgtEl>
                                        <p:attrNameLst>
                                          <p:attrName>ppt_y</p:attrName>
                                        </p:attrNameLst>
                                      </p:cBhvr>
                                      <p:tavLst>
                                        <p:tav tm="0">
                                          <p:val>
                                            <p:strVal val="#ppt_y+.1"/>
                                          </p:val>
                                        </p:tav>
                                        <p:tav tm="100000">
                                          <p:val>
                                            <p:strVal val="#ppt_y"/>
                                          </p:val>
                                        </p:tav>
                                      </p:tavLst>
                                    </p:anim>
                                  </p:childTnLst>
                                </p:cTn>
                              </p:par>
                            </p:childTnLst>
                          </p:cTn>
                        </p:par>
                        <p:par>
                          <p:cTn id="91" fill="hold">
                            <p:stCondLst>
                              <p:cond delay="14000"/>
                            </p:stCondLst>
                            <p:childTnLst>
                              <p:par>
                                <p:cTn id="92" presetID="42" presetClass="entr" presetSubtype="0" fill="hold" grpId="0" nodeType="after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fade">
                                      <p:cBhvr>
                                        <p:cTn id="94" dur="1000"/>
                                        <p:tgtEl>
                                          <p:spTgt spid="57"/>
                                        </p:tgtEl>
                                      </p:cBhvr>
                                    </p:animEffect>
                                    <p:anim calcmode="lin" valueType="num">
                                      <p:cBhvr>
                                        <p:cTn id="95" dur="1000" fill="hold"/>
                                        <p:tgtEl>
                                          <p:spTgt spid="57"/>
                                        </p:tgtEl>
                                        <p:attrNameLst>
                                          <p:attrName>ppt_x</p:attrName>
                                        </p:attrNameLst>
                                      </p:cBhvr>
                                      <p:tavLst>
                                        <p:tav tm="0">
                                          <p:val>
                                            <p:strVal val="#ppt_x"/>
                                          </p:val>
                                        </p:tav>
                                        <p:tav tm="100000">
                                          <p:val>
                                            <p:strVal val="#ppt_x"/>
                                          </p:val>
                                        </p:tav>
                                      </p:tavLst>
                                    </p:anim>
                                    <p:anim calcmode="lin" valueType="num">
                                      <p:cBhvr>
                                        <p:cTn id="9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0" grpId="0"/>
      <p:bldP spid="51" grpId="0"/>
      <p:bldP spid="52" grpId="0"/>
      <p:bldP spid="53" grpId="0"/>
      <p:bldP spid="54" grpId="0"/>
      <p:bldP spid="55" grpId="0"/>
      <p:bldP spid="56" grpId="0"/>
      <p:bldP spid="57" grpId="0"/>
      <p:bldP spid="58" grpId="0"/>
      <p:bldP spid="5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Bent Arrow 57"/>
          <p:cNvSpPr/>
          <p:nvPr/>
        </p:nvSpPr>
        <p:spPr>
          <a:xfrm>
            <a:off x="4107048" y="2090347"/>
            <a:ext cx="2073852" cy="3053172"/>
          </a:xfrm>
          <a:prstGeom prst="bentArrow">
            <a:avLst>
              <a:gd name="adj1" fmla="val 10194"/>
              <a:gd name="adj2" fmla="val 9038"/>
              <a:gd name="adj3" fmla="val 14263"/>
              <a:gd name="adj4" fmla="val 2493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dirty="0">
              <a:solidFill>
                <a:schemeClr val="tx1"/>
              </a:solidFill>
              <a:latin typeface="微软雅黑" panose="020B0503020204020204" pitchFamily="34" charset="-122"/>
            </a:endParaRPr>
          </a:p>
        </p:txBody>
      </p:sp>
      <p:sp>
        <p:nvSpPr>
          <p:cNvPr id="32" name="Bent Arrow 58"/>
          <p:cNvSpPr/>
          <p:nvPr/>
        </p:nvSpPr>
        <p:spPr>
          <a:xfrm flipH="1">
            <a:off x="3113418" y="2666417"/>
            <a:ext cx="2337327" cy="2477101"/>
          </a:xfrm>
          <a:prstGeom prst="bentArrow">
            <a:avLst>
              <a:gd name="adj1" fmla="val 8879"/>
              <a:gd name="adj2" fmla="val 9038"/>
              <a:gd name="adj3" fmla="val 14263"/>
              <a:gd name="adj4" fmla="val 194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dirty="0">
              <a:solidFill>
                <a:schemeClr val="tx1"/>
              </a:solidFill>
              <a:latin typeface="微软雅黑" panose="020B0503020204020204" pitchFamily="34" charset="-122"/>
            </a:endParaRPr>
          </a:p>
        </p:txBody>
      </p:sp>
      <p:sp>
        <p:nvSpPr>
          <p:cNvPr id="33" name="Bent Arrow 59"/>
          <p:cNvSpPr/>
          <p:nvPr/>
        </p:nvSpPr>
        <p:spPr>
          <a:xfrm flipH="1">
            <a:off x="2833987" y="3395752"/>
            <a:ext cx="1120788" cy="1747765"/>
          </a:xfrm>
          <a:prstGeom prst="bentArrow">
            <a:avLst>
              <a:gd name="adj1" fmla="val 19713"/>
              <a:gd name="adj2" fmla="val 20879"/>
              <a:gd name="adj3" fmla="val 22762"/>
              <a:gd name="adj4" fmla="val 294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dirty="0">
              <a:solidFill>
                <a:schemeClr val="tx1"/>
              </a:solidFill>
              <a:latin typeface="微软雅黑" panose="020B0503020204020204" pitchFamily="34" charset="-122"/>
            </a:endParaRPr>
          </a:p>
        </p:txBody>
      </p:sp>
      <p:sp>
        <p:nvSpPr>
          <p:cNvPr id="34" name="Bent Arrow 60"/>
          <p:cNvSpPr/>
          <p:nvPr/>
        </p:nvSpPr>
        <p:spPr>
          <a:xfrm>
            <a:off x="4818880" y="3263052"/>
            <a:ext cx="1826972" cy="1880466"/>
          </a:xfrm>
          <a:prstGeom prst="bentArrow">
            <a:avLst>
              <a:gd name="adj1" fmla="val 13127"/>
              <a:gd name="adj2" fmla="val 10495"/>
              <a:gd name="adj3" fmla="val 17138"/>
              <a:gd name="adj4" fmla="val 219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dirty="0">
              <a:solidFill>
                <a:schemeClr val="tx1"/>
              </a:solidFill>
              <a:latin typeface="微软雅黑" panose="020B0503020204020204" pitchFamily="34" charset="-122"/>
            </a:endParaRPr>
          </a:p>
        </p:txBody>
      </p:sp>
      <p:sp>
        <p:nvSpPr>
          <p:cNvPr id="35" name="Up Arrow 61"/>
          <p:cNvSpPr/>
          <p:nvPr/>
        </p:nvSpPr>
        <p:spPr>
          <a:xfrm>
            <a:off x="4345703" y="1016362"/>
            <a:ext cx="444404" cy="4127156"/>
          </a:xfrm>
          <a:prstGeom prst="upArrow">
            <a:avLst>
              <a:gd name="adj1" fmla="val 50000"/>
              <a:gd name="adj2" fmla="val 6714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0" tIns="34286" rIns="68570" bIns="34286" rtlCol="0" anchor="ctr"/>
          <a:lstStyle/>
          <a:p>
            <a:pPr algn="ctr"/>
            <a:endParaRPr lang="en-US" dirty="0">
              <a:latin typeface="微软雅黑" panose="020B0503020204020204" pitchFamily="34" charset="-122"/>
            </a:endParaRPr>
          </a:p>
        </p:txBody>
      </p:sp>
      <p:grpSp>
        <p:nvGrpSpPr>
          <p:cNvPr id="2" name="Group 63"/>
          <p:cNvGrpSpPr/>
          <p:nvPr/>
        </p:nvGrpSpPr>
        <p:grpSpPr>
          <a:xfrm>
            <a:off x="1459714" y="3515901"/>
            <a:ext cx="1237232" cy="240993"/>
            <a:chOff x="1779379" y="1440041"/>
            <a:chExt cx="1237232" cy="240993"/>
          </a:xfrm>
        </p:grpSpPr>
        <p:sp>
          <p:nvSpPr>
            <p:cNvPr id="37" name="Rounded Rectangle 64"/>
            <p:cNvSpPr/>
            <p:nvPr/>
          </p:nvSpPr>
          <p:spPr>
            <a:xfrm>
              <a:off x="1779379" y="1440041"/>
              <a:ext cx="1237232" cy="2409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38"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98">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39" name="Text Placeholder 3"/>
          <p:cNvSpPr txBox="1"/>
          <p:nvPr/>
        </p:nvSpPr>
        <p:spPr>
          <a:xfrm>
            <a:off x="1459715" y="3798357"/>
            <a:ext cx="1383797" cy="47111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98">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1484855" y="3179385"/>
            <a:ext cx="322433" cy="3140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98">
              <a:spcBef>
                <a:spcPct val="20000"/>
              </a:spcBef>
              <a:defRPr/>
            </a:pPr>
            <a:r>
              <a:rPr lang="en-US" sz="2000" dirty="0">
                <a:solidFill>
                  <a:schemeClr val="tx1"/>
                </a:solidFill>
                <a:latin typeface="微软雅黑" panose="020B0503020204020204" pitchFamily="34" charset="-122"/>
                <a:ea typeface="微软雅黑" panose="020B0503020204020204" pitchFamily="34" charset="-122"/>
              </a:rPr>
              <a:t>01</a:t>
            </a:r>
          </a:p>
        </p:txBody>
      </p:sp>
      <p:grpSp>
        <p:nvGrpSpPr>
          <p:cNvPr id="3" name="Group 70"/>
          <p:cNvGrpSpPr/>
          <p:nvPr/>
        </p:nvGrpSpPr>
        <p:grpSpPr>
          <a:xfrm>
            <a:off x="1652778" y="2192263"/>
            <a:ext cx="1237232" cy="240993"/>
            <a:chOff x="1779379" y="1440041"/>
            <a:chExt cx="1237232" cy="240993"/>
          </a:xfrm>
        </p:grpSpPr>
        <p:sp>
          <p:nvSpPr>
            <p:cNvPr id="42" name="Rounded Rectangle 72"/>
            <p:cNvSpPr/>
            <p:nvPr/>
          </p:nvSpPr>
          <p:spPr>
            <a:xfrm>
              <a:off x="1779379" y="1440041"/>
              <a:ext cx="1237232" cy="24099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3"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98">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44" name="Text Placeholder 3"/>
          <p:cNvSpPr txBox="1"/>
          <p:nvPr/>
        </p:nvSpPr>
        <p:spPr>
          <a:xfrm>
            <a:off x="1652780" y="2474719"/>
            <a:ext cx="1383797" cy="47111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98">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Text Placeholder 3"/>
          <p:cNvSpPr txBox="1"/>
          <p:nvPr/>
        </p:nvSpPr>
        <p:spPr>
          <a:xfrm>
            <a:off x="1677920" y="1854424"/>
            <a:ext cx="322433" cy="3140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98">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02</a:t>
            </a:r>
          </a:p>
        </p:txBody>
      </p:sp>
      <p:grpSp>
        <p:nvGrpSpPr>
          <p:cNvPr id="4" name="Group 77"/>
          <p:cNvGrpSpPr/>
          <p:nvPr/>
        </p:nvGrpSpPr>
        <p:grpSpPr>
          <a:xfrm>
            <a:off x="6848795" y="3344346"/>
            <a:ext cx="1237232" cy="240993"/>
            <a:chOff x="1779379" y="1440041"/>
            <a:chExt cx="1237232" cy="240993"/>
          </a:xfrm>
        </p:grpSpPr>
        <p:sp>
          <p:nvSpPr>
            <p:cNvPr id="47" name="Rounded Rectangle 78"/>
            <p:cNvSpPr/>
            <p:nvPr/>
          </p:nvSpPr>
          <p:spPr>
            <a:xfrm>
              <a:off x="1779379" y="1440041"/>
              <a:ext cx="1237232" cy="2409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8"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98">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49" name="Text Placeholder 3"/>
          <p:cNvSpPr txBox="1"/>
          <p:nvPr/>
        </p:nvSpPr>
        <p:spPr>
          <a:xfrm>
            <a:off x="6692376" y="3626801"/>
            <a:ext cx="1383797" cy="47111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98">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 Placeholder 3"/>
          <p:cNvSpPr txBox="1"/>
          <p:nvPr/>
        </p:nvSpPr>
        <p:spPr>
          <a:xfrm>
            <a:off x="7743443" y="3006564"/>
            <a:ext cx="322433" cy="3140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98">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05</a:t>
            </a:r>
          </a:p>
        </p:txBody>
      </p:sp>
      <p:grpSp>
        <p:nvGrpSpPr>
          <p:cNvPr id="5" name="Group 82"/>
          <p:cNvGrpSpPr/>
          <p:nvPr/>
        </p:nvGrpSpPr>
        <p:grpSpPr>
          <a:xfrm>
            <a:off x="6399025" y="1723254"/>
            <a:ext cx="1237232" cy="240993"/>
            <a:chOff x="1779379" y="1440041"/>
            <a:chExt cx="1237232" cy="240993"/>
          </a:xfrm>
        </p:grpSpPr>
        <p:sp>
          <p:nvSpPr>
            <p:cNvPr id="52" name="Rounded Rectangle 83"/>
            <p:cNvSpPr/>
            <p:nvPr/>
          </p:nvSpPr>
          <p:spPr>
            <a:xfrm>
              <a:off x="1779379" y="1440041"/>
              <a:ext cx="1237232" cy="24099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53"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98">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54" name="Text Placeholder 3"/>
          <p:cNvSpPr txBox="1"/>
          <p:nvPr/>
        </p:nvSpPr>
        <p:spPr>
          <a:xfrm>
            <a:off x="6242604" y="2005709"/>
            <a:ext cx="1383797" cy="47111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98">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 Placeholder 3"/>
          <p:cNvSpPr txBox="1"/>
          <p:nvPr/>
        </p:nvSpPr>
        <p:spPr>
          <a:xfrm>
            <a:off x="7293671" y="1393569"/>
            <a:ext cx="322433" cy="3140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98">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04</a:t>
            </a:r>
          </a:p>
        </p:txBody>
      </p:sp>
      <p:grpSp>
        <p:nvGrpSpPr>
          <p:cNvPr id="6" name="Group 92"/>
          <p:cNvGrpSpPr/>
          <p:nvPr/>
        </p:nvGrpSpPr>
        <p:grpSpPr>
          <a:xfrm>
            <a:off x="3027683" y="1328101"/>
            <a:ext cx="1237232" cy="240993"/>
            <a:chOff x="1779379" y="1440041"/>
            <a:chExt cx="1237232" cy="240993"/>
          </a:xfrm>
        </p:grpSpPr>
        <p:sp>
          <p:nvSpPr>
            <p:cNvPr id="57" name="Rounded Rectangle 93"/>
            <p:cNvSpPr/>
            <p:nvPr/>
          </p:nvSpPr>
          <p:spPr>
            <a:xfrm>
              <a:off x="1779379" y="1440041"/>
              <a:ext cx="1237232" cy="24099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58"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98">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59" name="Text Placeholder 3"/>
          <p:cNvSpPr txBox="1"/>
          <p:nvPr/>
        </p:nvSpPr>
        <p:spPr>
          <a:xfrm>
            <a:off x="2871264" y="1610556"/>
            <a:ext cx="1383797" cy="47111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98">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 Placeholder 3"/>
          <p:cNvSpPr txBox="1"/>
          <p:nvPr/>
        </p:nvSpPr>
        <p:spPr>
          <a:xfrm>
            <a:off x="3922331" y="1021747"/>
            <a:ext cx="322433" cy="31407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798">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03</a:t>
            </a:r>
          </a:p>
        </p:txBody>
      </p:sp>
    </p:spTree>
    <p:extLst>
      <p:ext uri="{BB962C8B-B14F-4D97-AF65-F5344CB8AC3E}">
        <p14:creationId xmlns:p14="http://schemas.microsoft.com/office/powerpoint/2010/main" val="2543177732"/>
      </p:ext>
    </p:extLst>
  </p:cSld>
  <p:clrMapOvr>
    <a:masterClrMapping/>
  </p:clrMapOvr>
  <mc:AlternateContent xmlns:mc="http://schemas.openxmlformats.org/markup-compatibility/2006" xmlns:p14="http://schemas.microsoft.com/office/powerpoint/2010/main">
    <mc:Choice Requires="p14">
      <p:transition spd="slow" p14:dur="1500" advClick="0" advTm="6359">
        <p:fade/>
      </p:transition>
    </mc:Choice>
    <mc:Fallback xmlns="">
      <p:transition spd="slow" advClick="0" advTm="6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upLeft)">
                                      <p:cBhvr>
                                        <p:cTn id="7" dur="500"/>
                                        <p:tgtEl>
                                          <p:spTgt spid="33"/>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par>
                          <p:cTn id="22" fill="hold">
                            <p:stCondLst>
                              <p:cond delay="2000"/>
                            </p:stCondLst>
                            <p:childTnLst>
                              <p:par>
                                <p:cTn id="23" presetID="18" presetClass="entr" presetSubtype="9"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trips(upLeft)">
                                      <p:cBhvr>
                                        <p:cTn id="25" dur="500"/>
                                        <p:tgtEl>
                                          <p:spTgt spid="32"/>
                                        </p:tgtEl>
                                      </p:cBhvr>
                                    </p:animEffect>
                                  </p:childTnLst>
                                </p:cTn>
                              </p:par>
                            </p:childTnLst>
                          </p:cTn>
                        </p:par>
                        <p:par>
                          <p:cTn id="26" fill="hold">
                            <p:stCondLst>
                              <p:cond delay="2500"/>
                            </p:stCondLst>
                            <p:childTnLst>
                              <p:par>
                                <p:cTn id="27" presetID="2" presetClass="entr" presetSubtype="8" accel="50000" decel="50000"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500" fill="hold"/>
                                        <p:tgtEl>
                                          <p:spTgt spid="45"/>
                                        </p:tgtEl>
                                        <p:attrNameLst>
                                          <p:attrName>ppt_x</p:attrName>
                                        </p:attrNameLst>
                                      </p:cBhvr>
                                      <p:tavLst>
                                        <p:tav tm="0">
                                          <p:val>
                                            <p:strVal val="0-#ppt_w/2"/>
                                          </p:val>
                                        </p:tav>
                                        <p:tav tm="100000">
                                          <p:val>
                                            <p:strVal val="#ppt_x"/>
                                          </p:val>
                                        </p:tav>
                                      </p:tavLst>
                                    </p:anim>
                                    <p:anim calcmode="lin" valueType="num">
                                      <p:cBhvr additive="base">
                                        <p:cTn id="30" dur="500" fill="hold"/>
                                        <p:tgtEl>
                                          <p:spTgt spid="45"/>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accel="50000" decel="5000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0-#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000"/>
                            </p:stCondLst>
                            <p:childTnLst>
                              <p:par>
                                <p:cTn id="41" presetID="18" presetClass="entr" presetSubtype="3"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trips(upRight)">
                                      <p:cBhvr>
                                        <p:cTn id="43" dur="500"/>
                                        <p:tgtEl>
                                          <p:spTgt spid="35"/>
                                        </p:tgtEl>
                                      </p:cBhvr>
                                    </p:animEffect>
                                  </p:childTnLst>
                                </p:cTn>
                              </p:par>
                            </p:childTnLst>
                          </p:cTn>
                        </p:par>
                        <p:par>
                          <p:cTn id="44" fill="hold">
                            <p:stCondLst>
                              <p:cond delay="4500"/>
                            </p:stCondLst>
                            <p:childTnLst>
                              <p:par>
                                <p:cTn id="45" presetID="2" presetClass="entr" presetSubtype="8" accel="50000" decel="5000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2" presetClass="entr" presetSubtype="4" accel="50000" decel="5000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par>
                          <p:cTn id="58" fill="hold">
                            <p:stCondLst>
                              <p:cond delay="6000"/>
                            </p:stCondLst>
                            <p:childTnLst>
                              <p:par>
                                <p:cTn id="59" presetID="18" presetClass="entr" presetSubtype="3"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strips(upRight)">
                                      <p:cBhvr>
                                        <p:cTn id="61" dur="500"/>
                                        <p:tgtEl>
                                          <p:spTgt spid="31"/>
                                        </p:tgtEl>
                                      </p:cBhvr>
                                    </p:animEffect>
                                  </p:childTnLst>
                                </p:cTn>
                              </p:par>
                            </p:childTnLst>
                          </p:cTn>
                        </p:par>
                        <p:par>
                          <p:cTn id="62" fill="hold">
                            <p:stCondLst>
                              <p:cond delay="65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 calcmode="lin" valueType="num">
                                      <p:cBhvr additive="base">
                                        <p:cTn id="65" dur="500" fill="hold"/>
                                        <p:tgtEl>
                                          <p:spTgt spid="55"/>
                                        </p:tgtEl>
                                        <p:attrNameLst>
                                          <p:attrName>ppt_x</p:attrName>
                                        </p:attrNameLst>
                                      </p:cBhvr>
                                      <p:tavLst>
                                        <p:tav tm="0">
                                          <p:val>
                                            <p:strVal val="1+#ppt_w/2"/>
                                          </p:val>
                                        </p:tav>
                                        <p:tav tm="100000">
                                          <p:val>
                                            <p:strVal val="#ppt_x"/>
                                          </p:val>
                                        </p:tav>
                                      </p:tavLst>
                                    </p:anim>
                                    <p:anim calcmode="lin" valueType="num">
                                      <p:cBhvr additive="base">
                                        <p:cTn id="66" dur="500" fill="hold"/>
                                        <p:tgtEl>
                                          <p:spTgt spid="5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 presetClass="entr" presetSubtype="2" accel="50000" decel="5000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fill="hold"/>
                                        <p:tgtEl>
                                          <p:spTgt spid="5"/>
                                        </p:tgtEl>
                                        <p:attrNameLst>
                                          <p:attrName>ppt_x</p:attrName>
                                        </p:attrNameLst>
                                      </p:cBhvr>
                                      <p:tavLst>
                                        <p:tav tm="0">
                                          <p:val>
                                            <p:strVal val="1+#ppt_w/2"/>
                                          </p:val>
                                        </p:tav>
                                        <p:tav tm="100000">
                                          <p:val>
                                            <p:strVal val="#ppt_x"/>
                                          </p:val>
                                        </p:tav>
                                      </p:tavLst>
                                    </p:anim>
                                    <p:anim calcmode="lin" valueType="num">
                                      <p:cBhvr additive="base">
                                        <p:cTn id="71" dur="500" fill="hold"/>
                                        <p:tgtEl>
                                          <p:spTgt spid="5"/>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8000"/>
                            </p:stCondLst>
                            <p:childTnLst>
                              <p:par>
                                <p:cTn id="77" presetID="18" presetClass="entr" presetSubtype="3"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upRight)">
                                      <p:cBhvr>
                                        <p:cTn id="79" dur="500"/>
                                        <p:tgtEl>
                                          <p:spTgt spid="34"/>
                                        </p:tgtEl>
                                      </p:cBhvr>
                                    </p:animEffect>
                                  </p:childTnLst>
                                </p:cTn>
                              </p:par>
                            </p:childTnLst>
                          </p:cTn>
                        </p:par>
                        <p:par>
                          <p:cTn id="80" fill="hold">
                            <p:stCondLst>
                              <p:cond delay="8500"/>
                            </p:stCondLst>
                            <p:childTnLst>
                              <p:par>
                                <p:cTn id="81" presetID="2" presetClass="entr" presetSubtype="2" accel="50000" decel="50000"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500" fill="hold"/>
                                        <p:tgtEl>
                                          <p:spTgt spid="50"/>
                                        </p:tgtEl>
                                        <p:attrNameLst>
                                          <p:attrName>ppt_x</p:attrName>
                                        </p:attrNameLst>
                                      </p:cBhvr>
                                      <p:tavLst>
                                        <p:tav tm="0">
                                          <p:val>
                                            <p:strVal val="1+#ppt_w/2"/>
                                          </p:val>
                                        </p:tav>
                                        <p:tav tm="100000">
                                          <p:val>
                                            <p:strVal val="#ppt_x"/>
                                          </p:val>
                                        </p:tav>
                                      </p:tavLst>
                                    </p:anim>
                                    <p:anim calcmode="lin" valueType="num">
                                      <p:cBhvr additive="base">
                                        <p:cTn id="84" dur="500" fill="hold"/>
                                        <p:tgtEl>
                                          <p:spTgt spid="50"/>
                                        </p:tgtEl>
                                        <p:attrNameLst>
                                          <p:attrName>ppt_y</p:attrName>
                                        </p:attrNameLst>
                                      </p:cBhvr>
                                      <p:tavLst>
                                        <p:tav tm="0">
                                          <p:val>
                                            <p:strVal val="#ppt_y"/>
                                          </p:val>
                                        </p:tav>
                                        <p:tav tm="100000">
                                          <p:val>
                                            <p:strVal val="#ppt_y"/>
                                          </p:val>
                                        </p:tav>
                                      </p:tavLst>
                                    </p:anim>
                                  </p:childTnLst>
                                </p:cTn>
                              </p:par>
                            </p:childTnLst>
                          </p:cTn>
                        </p:par>
                        <p:par>
                          <p:cTn id="85" fill="hold">
                            <p:stCondLst>
                              <p:cond delay="9000"/>
                            </p:stCondLst>
                            <p:childTnLst>
                              <p:par>
                                <p:cTn id="86" presetID="2" presetClass="entr" presetSubtype="2" accel="50000" decel="50000" fill="hold" nodeType="afterEffect">
                                  <p:stCondLst>
                                    <p:cond delay="0"/>
                                  </p:stCondLst>
                                  <p:childTnLst>
                                    <p:set>
                                      <p:cBhvr>
                                        <p:cTn id="87" dur="1" fill="hold">
                                          <p:stCondLst>
                                            <p:cond delay="0"/>
                                          </p:stCondLst>
                                        </p:cTn>
                                        <p:tgtEl>
                                          <p:spTgt spid="4"/>
                                        </p:tgtEl>
                                        <p:attrNameLst>
                                          <p:attrName>style.visibility</p:attrName>
                                        </p:attrNameLst>
                                      </p:cBhvr>
                                      <p:to>
                                        <p:strVal val="visible"/>
                                      </p:to>
                                    </p:set>
                                    <p:anim calcmode="lin" valueType="num">
                                      <p:cBhvr additive="base">
                                        <p:cTn id="88" dur="500" fill="hold"/>
                                        <p:tgtEl>
                                          <p:spTgt spid="4"/>
                                        </p:tgtEl>
                                        <p:attrNameLst>
                                          <p:attrName>ppt_x</p:attrName>
                                        </p:attrNameLst>
                                      </p:cBhvr>
                                      <p:tavLst>
                                        <p:tav tm="0">
                                          <p:val>
                                            <p:strVal val="1+#ppt_w/2"/>
                                          </p:val>
                                        </p:tav>
                                        <p:tav tm="100000">
                                          <p:val>
                                            <p:strVal val="#ppt_x"/>
                                          </p:val>
                                        </p:tav>
                                      </p:tavLst>
                                    </p:anim>
                                    <p:anim calcmode="lin" valueType="num">
                                      <p:cBhvr additive="base">
                                        <p:cTn id="89" dur="500" fill="hold"/>
                                        <p:tgtEl>
                                          <p:spTgt spid="4"/>
                                        </p:tgtEl>
                                        <p:attrNameLst>
                                          <p:attrName>ppt_y</p:attrName>
                                        </p:attrNameLst>
                                      </p:cBhvr>
                                      <p:tavLst>
                                        <p:tav tm="0">
                                          <p:val>
                                            <p:strVal val="#ppt_y"/>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9" grpId="0"/>
      <p:bldP spid="40" grpId="0"/>
      <p:bldP spid="44" grpId="0"/>
      <p:bldP spid="45" grpId="0"/>
      <p:bldP spid="49" grpId="0"/>
      <p:bldP spid="50" grpId="0"/>
      <p:bldP spid="54" grpId="0"/>
      <p:bldP spid="55" grpId="0"/>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7991" y="1142231"/>
            <a:ext cx="3967732" cy="2183229"/>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p:nvPr/>
        </p:nvSpPr>
        <p:spPr>
          <a:xfrm>
            <a:off x="577991" y="3372726"/>
            <a:ext cx="3967732" cy="923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4601719" y="1142231"/>
            <a:ext cx="3964291" cy="218322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4597314" y="3372724"/>
            <a:ext cx="3968418" cy="927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5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5"/>
          <p:cNvSpPr txBox="1"/>
          <p:nvPr/>
        </p:nvSpPr>
        <p:spPr>
          <a:xfrm>
            <a:off x="804223" y="3765726"/>
            <a:ext cx="3481987" cy="415498"/>
          </a:xfrm>
          <a:prstGeom prst="rect">
            <a:avLst/>
          </a:prstGeom>
          <a:noFill/>
        </p:spPr>
        <p:txBody>
          <a:bodyPr wrap="square" lIns="0" tIns="0" rIns="0" bIns="0"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0" name="TextBox 16"/>
          <p:cNvSpPr txBox="1"/>
          <p:nvPr/>
        </p:nvSpPr>
        <p:spPr>
          <a:xfrm>
            <a:off x="804223" y="3537638"/>
            <a:ext cx="1149033" cy="153213"/>
          </a:xfrm>
          <a:prstGeom prst="rect">
            <a:avLst/>
          </a:prstGeom>
          <a:noFill/>
        </p:spPr>
        <p:txBody>
          <a:bodyPr wrap="none" lIns="0" tIns="0" rIns="0" bIns="0"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1" name="TextBox 15"/>
          <p:cNvSpPr txBox="1"/>
          <p:nvPr/>
        </p:nvSpPr>
        <p:spPr>
          <a:xfrm>
            <a:off x="4879234" y="3769227"/>
            <a:ext cx="3481987" cy="415498"/>
          </a:xfrm>
          <a:prstGeom prst="rect">
            <a:avLst/>
          </a:prstGeom>
          <a:noFill/>
        </p:spPr>
        <p:txBody>
          <a:bodyPr wrap="square" lIns="0" tIns="0" rIns="0" bIns="0" rtlCol="0">
            <a:spAutoFit/>
          </a:bodyPr>
          <a:lstStyle/>
          <a:p>
            <a:pPr>
              <a:lnSpc>
                <a:spcPct val="150000"/>
              </a:lnSpc>
            </a:pPr>
            <a:r>
              <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2" name="TextBox 16"/>
          <p:cNvSpPr txBox="1"/>
          <p:nvPr/>
        </p:nvSpPr>
        <p:spPr>
          <a:xfrm>
            <a:off x="4879234" y="3541139"/>
            <a:ext cx="1149033" cy="153213"/>
          </a:xfrm>
          <a:prstGeom prst="rect">
            <a:avLst/>
          </a:prstGeom>
          <a:noFill/>
        </p:spPr>
        <p:txBody>
          <a:bodyPr wrap="none" lIns="0" tIns="0" rIns="0" bIns="0" rtlCol="0">
            <a:spAutoFit/>
          </a:bodyPr>
          <a:lstStyle/>
          <a:p>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extLst>
      <p:ext uri="{BB962C8B-B14F-4D97-AF65-F5344CB8AC3E}">
        <p14:creationId xmlns:p14="http://schemas.microsoft.com/office/powerpoint/2010/main" val="3276373510"/>
      </p:ext>
    </p:extLst>
  </p:cSld>
  <p:clrMapOvr>
    <a:masterClrMapping/>
  </p:clrMapOvr>
  <mc:AlternateContent xmlns:mc="http://schemas.openxmlformats.org/markup-compatibility/2006" xmlns:p14="http://schemas.microsoft.com/office/powerpoint/2010/main">
    <mc:Choice Requires="p14">
      <p:transition spd="slow" p14:dur="150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17" presetClass="entr" presetSubtype="1" fill="hold" grpId="0" nodeType="afterEffect">
                                  <p:stCondLst>
                                    <p:cond delay="0"/>
                                  </p:stCondLst>
                                  <p:iterate type="lt">
                                    <p:tmPct val="4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ppt_h/2"/>
                                          </p:val>
                                        </p:tav>
                                        <p:tav tm="100000">
                                          <p:val>
                                            <p:strVal val="#ppt_y"/>
                                          </p:val>
                                        </p:tav>
                                      </p:tavLst>
                                    </p:anim>
                                    <p:anim calcmode="lin" valueType="num">
                                      <p:cBhvr>
                                        <p:cTn id="26" dur="250" fill="hold"/>
                                        <p:tgtEl>
                                          <p:spTgt spid="10"/>
                                        </p:tgtEl>
                                        <p:attrNameLst>
                                          <p:attrName>ppt_w</p:attrName>
                                        </p:attrNameLst>
                                      </p:cBhvr>
                                      <p:tavLst>
                                        <p:tav tm="0">
                                          <p:val>
                                            <p:strVal val="#ppt_w"/>
                                          </p:val>
                                        </p:tav>
                                        <p:tav tm="100000">
                                          <p:val>
                                            <p:strVal val="#ppt_w"/>
                                          </p:val>
                                        </p:tav>
                                      </p:tavLst>
                                    </p:anim>
                                    <p:anim calcmode="lin" valueType="num">
                                      <p:cBhvr>
                                        <p:cTn id="27" dur="250" fill="hold"/>
                                        <p:tgtEl>
                                          <p:spTgt spid="10"/>
                                        </p:tgtEl>
                                        <p:attrNameLst>
                                          <p:attrName>ppt_h</p:attrName>
                                        </p:attrNameLst>
                                      </p:cBhvr>
                                      <p:tavLst>
                                        <p:tav tm="0">
                                          <p:val>
                                            <p:fltVal val="0"/>
                                          </p:val>
                                        </p:tav>
                                        <p:tav tm="100000">
                                          <p:val>
                                            <p:strVal val="#ppt_h"/>
                                          </p:val>
                                        </p:tav>
                                      </p:tavLst>
                                    </p:anim>
                                  </p:childTnLst>
                                </p:cTn>
                              </p:par>
                            </p:childTnLst>
                          </p:cTn>
                        </p:par>
                        <p:par>
                          <p:cTn id="28" fill="hold">
                            <p:stCondLst>
                              <p:cond delay="205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2550"/>
                            </p:stCondLst>
                            <p:childTnLst>
                              <p:par>
                                <p:cTn id="33" presetID="17" presetClass="entr" presetSubtype="1" fill="hold" grpId="0" nodeType="afterEffect">
                                  <p:stCondLst>
                                    <p:cond delay="0"/>
                                  </p:stCondLst>
                                  <p:iterate type="lt">
                                    <p:tmPct val="4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ppt_h/2"/>
                                          </p:val>
                                        </p:tav>
                                        <p:tav tm="100000">
                                          <p:val>
                                            <p:strVal val="#ppt_y"/>
                                          </p:val>
                                        </p:tav>
                                      </p:tavLst>
                                    </p:anim>
                                    <p:anim calcmode="lin" valueType="num">
                                      <p:cBhvr>
                                        <p:cTn id="37" dur="250" fill="hold"/>
                                        <p:tgtEl>
                                          <p:spTgt spid="12"/>
                                        </p:tgtEl>
                                        <p:attrNameLst>
                                          <p:attrName>ppt_w</p:attrName>
                                        </p:attrNameLst>
                                      </p:cBhvr>
                                      <p:tavLst>
                                        <p:tav tm="0">
                                          <p:val>
                                            <p:strVal val="#ppt_w"/>
                                          </p:val>
                                        </p:tav>
                                        <p:tav tm="100000">
                                          <p:val>
                                            <p:strVal val="#ppt_w"/>
                                          </p:val>
                                        </p:tav>
                                      </p:tavLst>
                                    </p:anim>
                                    <p:anim calcmode="lin" valueType="num">
                                      <p:cBhvr>
                                        <p:cTn id="38" dur="250" fill="hold"/>
                                        <p:tgtEl>
                                          <p:spTgt spid="12"/>
                                        </p:tgtEl>
                                        <p:attrNameLst>
                                          <p:attrName>ppt_h</p:attrName>
                                        </p:attrNameLst>
                                      </p:cBhvr>
                                      <p:tavLst>
                                        <p:tav tm="0">
                                          <p:val>
                                            <p:fltVal val="0"/>
                                          </p:val>
                                        </p:tav>
                                        <p:tav tm="100000">
                                          <p:val>
                                            <p:strVal val="#ppt_h"/>
                                          </p:val>
                                        </p:tav>
                                      </p:tavLst>
                                    </p:anim>
                                  </p:childTnLst>
                                </p:cTn>
                              </p:par>
                            </p:childTnLst>
                          </p:cTn>
                        </p:par>
                        <p:par>
                          <p:cTn id="39" fill="hold">
                            <p:stCondLst>
                              <p:cond delay="36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接连接符 24"/>
          <p:cNvSpPr>
            <a:spLocks noChangeShapeType="1"/>
          </p:cNvSpPr>
          <p:nvPr/>
        </p:nvSpPr>
        <p:spPr bwMode="auto">
          <a:xfrm>
            <a:off x="851408" y="2449739"/>
            <a:ext cx="7588841" cy="1191"/>
          </a:xfrm>
          <a:prstGeom prst="line">
            <a:avLst/>
          </a:prstGeom>
          <a:noFill/>
          <a:ln w="28575">
            <a:solidFill>
              <a:schemeClr val="bg1">
                <a:lumMod val="75000"/>
              </a:schemeClr>
            </a:solidFill>
            <a:prstDash val="sysDash"/>
            <a:miter lim="800000"/>
            <a:headEnd/>
            <a:tailEnd/>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6" name="椭圆 2"/>
          <p:cNvSpPr>
            <a:spLocks noChangeArrowheads="1"/>
          </p:cNvSpPr>
          <p:nvPr/>
        </p:nvSpPr>
        <p:spPr bwMode="auto">
          <a:xfrm>
            <a:off x="3804543" y="1647444"/>
            <a:ext cx="1539678" cy="1539122"/>
          </a:xfrm>
          <a:prstGeom prst="ellipse">
            <a:avLst/>
          </a:prstGeom>
          <a:solidFill>
            <a:schemeClr val="accent3"/>
          </a:solidFill>
          <a:ln>
            <a:noFill/>
          </a:ln>
        </p:spPr>
        <p:txBody>
          <a:bodyPr lIns="68571" tIns="34285" rIns="68571" bIns="34285"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7" name="椭圆 3"/>
          <p:cNvSpPr>
            <a:spLocks noChangeArrowheads="1"/>
          </p:cNvSpPr>
          <p:nvPr/>
        </p:nvSpPr>
        <p:spPr bwMode="auto">
          <a:xfrm>
            <a:off x="2188654" y="1918843"/>
            <a:ext cx="981203" cy="980848"/>
          </a:xfrm>
          <a:prstGeom prst="ellipse">
            <a:avLst/>
          </a:prstGeom>
          <a:solidFill>
            <a:schemeClr val="accent2"/>
          </a:solidFill>
          <a:ln>
            <a:noFill/>
          </a:ln>
        </p:spPr>
        <p:txBody>
          <a:bodyPr lIns="68571" tIns="34285" rIns="68571" bIns="34285"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椭圆 4"/>
          <p:cNvSpPr>
            <a:spLocks noChangeArrowheads="1"/>
          </p:cNvSpPr>
          <p:nvPr/>
        </p:nvSpPr>
        <p:spPr bwMode="auto">
          <a:xfrm>
            <a:off x="577529" y="1927176"/>
            <a:ext cx="981203" cy="980848"/>
          </a:xfrm>
          <a:prstGeom prst="ellipse">
            <a:avLst/>
          </a:prstGeom>
          <a:solidFill>
            <a:schemeClr val="accent1"/>
          </a:solidFill>
          <a:ln>
            <a:noFill/>
          </a:ln>
        </p:spPr>
        <p:txBody>
          <a:bodyPr lIns="68571" tIns="34285" rIns="68571" bIns="34285"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0" name="椭圆 5"/>
          <p:cNvSpPr>
            <a:spLocks noChangeArrowheads="1"/>
          </p:cNvSpPr>
          <p:nvPr/>
        </p:nvSpPr>
        <p:spPr bwMode="auto">
          <a:xfrm>
            <a:off x="5976525" y="1925985"/>
            <a:ext cx="981203" cy="980848"/>
          </a:xfrm>
          <a:prstGeom prst="ellipse">
            <a:avLst/>
          </a:prstGeom>
          <a:solidFill>
            <a:schemeClr val="accent4"/>
          </a:solidFill>
          <a:ln>
            <a:noFill/>
          </a:ln>
        </p:spPr>
        <p:txBody>
          <a:bodyPr lIns="68571" tIns="34285" rIns="68571" bIns="34285"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1" name="椭圆 6"/>
          <p:cNvSpPr>
            <a:spLocks noChangeArrowheads="1"/>
          </p:cNvSpPr>
          <p:nvPr/>
        </p:nvSpPr>
        <p:spPr bwMode="auto">
          <a:xfrm>
            <a:off x="7588841" y="1927176"/>
            <a:ext cx="981203" cy="980848"/>
          </a:xfrm>
          <a:prstGeom prst="ellipse">
            <a:avLst/>
          </a:prstGeom>
          <a:solidFill>
            <a:schemeClr val="accent1"/>
          </a:solidFill>
          <a:ln>
            <a:noFill/>
          </a:ln>
        </p:spPr>
        <p:txBody>
          <a:bodyPr lIns="68571" tIns="34285" rIns="68571" bIns="34285"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2" name="文本框 13"/>
          <p:cNvSpPr>
            <a:spLocks noChangeArrowheads="1"/>
          </p:cNvSpPr>
          <p:nvPr/>
        </p:nvSpPr>
        <p:spPr bwMode="auto">
          <a:xfrm>
            <a:off x="323892" y="3428206"/>
            <a:ext cx="1447622" cy="90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YOUR  TITLE</a:t>
            </a: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3" name="文本框 14"/>
          <p:cNvSpPr>
            <a:spLocks noChangeArrowheads="1"/>
          </p:cNvSpPr>
          <p:nvPr/>
        </p:nvSpPr>
        <p:spPr bwMode="auto">
          <a:xfrm>
            <a:off x="1950498" y="3415113"/>
            <a:ext cx="1447622" cy="90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YOUR  TITLE</a:t>
            </a: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4" name="文本框 15"/>
          <p:cNvSpPr>
            <a:spLocks noChangeArrowheads="1"/>
          </p:cNvSpPr>
          <p:nvPr/>
        </p:nvSpPr>
        <p:spPr bwMode="auto">
          <a:xfrm>
            <a:off x="5745514" y="3404399"/>
            <a:ext cx="1447622" cy="90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YOUR  TITLE</a:t>
            </a: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5" name="文本框 16"/>
          <p:cNvSpPr>
            <a:spLocks noChangeArrowheads="1"/>
          </p:cNvSpPr>
          <p:nvPr/>
        </p:nvSpPr>
        <p:spPr bwMode="auto">
          <a:xfrm>
            <a:off x="7338778" y="3415113"/>
            <a:ext cx="1447622" cy="900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pPr eaLnBrk="1" hangingPunct="1">
              <a:buFont typeface="Arial" charset="0"/>
              <a:buNone/>
            </a:pPr>
            <a:r>
              <a:rPr lang="en-US" altLang="zh-CN" dirty="0">
                <a:solidFill>
                  <a:schemeClr val="bg1">
                    <a:lumMod val="50000"/>
                  </a:schemeClr>
                </a:solidFill>
                <a:latin typeface="Calibri" pitchFamily="34" charset="0"/>
                <a:sym typeface="Calibri" pitchFamily="34" charset="0"/>
              </a:rPr>
              <a:t>  YOUR  TITLE</a:t>
            </a: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200" dirty="0">
              <a:solidFill>
                <a:schemeClr val="bg1">
                  <a:lumMod val="50000"/>
                </a:schemeClr>
              </a:solidFill>
              <a:sym typeface="Calibri" pitchFamily="34" charset="0"/>
            </a:endParaRPr>
          </a:p>
        </p:txBody>
      </p:sp>
      <p:sp>
        <p:nvSpPr>
          <p:cNvPr id="16" name="文本框 17"/>
          <p:cNvSpPr>
            <a:spLocks noChangeArrowheads="1"/>
          </p:cNvSpPr>
          <p:nvPr/>
        </p:nvSpPr>
        <p:spPr bwMode="auto">
          <a:xfrm>
            <a:off x="3802161" y="3412732"/>
            <a:ext cx="1447622" cy="8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a:t>
            </a:r>
            <a:r>
              <a:rPr lang="en-US" altLang="zh-CN" sz="1600" b="1" dirty="0">
                <a:solidFill>
                  <a:schemeClr val="bg1">
                    <a:lumMod val="50000"/>
                  </a:schemeClr>
                </a:solidFill>
                <a:latin typeface="Calibri" pitchFamily="34" charset="0"/>
                <a:sym typeface="Calibri" pitchFamily="34" charset="0"/>
              </a:rPr>
              <a:t>YOUR  TITLE</a:t>
            </a:r>
            <a:endParaRPr lang="en-US" altLang="zh-CN" sz="1100" b="1"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Click here to add you</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to the  center of the</a:t>
            </a:r>
            <a:endParaRPr lang="zh-CN" altLang="en-US" sz="1200" dirty="0">
              <a:solidFill>
                <a:schemeClr val="bg1">
                  <a:lumMod val="50000"/>
                </a:schemeClr>
              </a:solidFill>
              <a:latin typeface="Calibri" pitchFamily="34" charset="0"/>
              <a:sym typeface="Calibri" pitchFamily="34" charset="0"/>
            </a:endParaRPr>
          </a:p>
          <a:p>
            <a:pPr eaLnBrk="1" hangingPunct="1">
              <a:buFont typeface="Arial" charset="0"/>
              <a:buNone/>
            </a:pPr>
            <a:r>
              <a:rPr lang="en-US" altLang="zh-CN" sz="1200" dirty="0">
                <a:solidFill>
                  <a:schemeClr val="bg1">
                    <a:lumMod val="50000"/>
                  </a:schemeClr>
                </a:solidFill>
                <a:latin typeface="Calibri" pitchFamily="34" charset="0"/>
                <a:sym typeface="Calibri" pitchFamily="34" charset="0"/>
              </a:rPr>
              <a:t> narrative thought</a:t>
            </a:r>
            <a:endParaRPr lang="zh-CN" altLang="en-US" sz="1000" dirty="0">
              <a:solidFill>
                <a:schemeClr val="bg1">
                  <a:lumMod val="50000"/>
                </a:schemeClr>
              </a:solidFill>
              <a:sym typeface="Calibri" pitchFamily="34" charset="0"/>
            </a:endParaRPr>
          </a:p>
        </p:txBody>
      </p:sp>
      <p:pic>
        <p:nvPicPr>
          <p:cNvPr id="17" name="图片 2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3030" y="2214050"/>
            <a:ext cx="426299" cy="404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1817" y="2173578"/>
            <a:ext cx="496555" cy="48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53195" y="2193815"/>
            <a:ext cx="450115" cy="45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2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9638" y="2091445"/>
            <a:ext cx="789488" cy="567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1165" y="2193815"/>
            <a:ext cx="431062" cy="430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8009420"/>
      </p:ext>
    </p:extLst>
  </p:cSld>
  <p:clrMapOvr>
    <a:masterClrMapping/>
  </p:clrMapOvr>
  <mc:AlternateContent xmlns:mc="http://schemas.openxmlformats.org/markup-compatibility/2006" xmlns:p14="http://schemas.microsoft.com/office/powerpoint/2010/main">
    <mc:Choice Requires="p14">
      <p:transition spd="slow" p14:dur="1500" advClick="0" advTm="1000">
        <p:fade/>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17"/>
          <p:cNvSpPr/>
          <p:nvPr/>
        </p:nvSpPr>
        <p:spPr>
          <a:xfrm>
            <a:off x="571189" y="2309082"/>
            <a:ext cx="636436" cy="39051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 name="文本框 26"/>
          <p:cNvSpPr txBox="1"/>
          <p:nvPr/>
        </p:nvSpPr>
        <p:spPr>
          <a:xfrm>
            <a:off x="440187" y="1826061"/>
            <a:ext cx="1151579" cy="346239"/>
          </a:xfrm>
          <a:prstGeom prst="rect">
            <a:avLst/>
          </a:prstGeom>
          <a:noFill/>
          <a:effectLst/>
        </p:spPr>
        <p:txBody>
          <a:bodyPr wrap="none" lIns="68571" tIns="34285" rIns="68571" bIns="34285"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7" name="文本框 27"/>
          <p:cNvSpPr txBox="1"/>
          <p:nvPr/>
        </p:nvSpPr>
        <p:spPr>
          <a:xfrm>
            <a:off x="1462022" y="1822865"/>
            <a:ext cx="1151579" cy="346239"/>
          </a:xfrm>
          <a:prstGeom prst="rect">
            <a:avLst/>
          </a:prstGeom>
          <a:noFill/>
          <a:effectLst/>
        </p:spPr>
        <p:txBody>
          <a:bodyPr wrap="none" lIns="68571" tIns="34285" rIns="68571" bIns="34285"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9" name="文本框 28"/>
          <p:cNvSpPr txBox="1"/>
          <p:nvPr/>
        </p:nvSpPr>
        <p:spPr>
          <a:xfrm>
            <a:off x="2478686" y="1816160"/>
            <a:ext cx="1151579" cy="346239"/>
          </a:xfrm>
          <a:prstGeom prst="rect">
            <a:avLst/>
          </a:prstGeom>
          <a:noFill/>
          <a:effectLst/>
        </p:spPr>
        <p:txBody>
          <a:bodyPr wrap="none" lIns="68571" tIns="34285" rIns="68571" bIns="34285"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9"/>
          <p:cNvSpPr txBox="1"/>
          <p:nvPr/>
        </p:nvSpPr>
        <p:spPr>
          <a:xfrm>
            <a:off x="3556059" y="1822893"/>
            <a:ext cx="1151579" cy="346239"/>
          </a:xfrm>
          <a:prstGeom prst="rect">
            <a:avLst/>
          </a:prstGeom>
          <a:noFill/>
          <a:effectLst/>
        </p:spPr>
        <p:txBody>
          <a:bodyPr wrap="none" lIns="68571" tIns="34285" rIns="68571" bIns="34285"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1" name="圆角矩形 22"/>
          <p:cNvSpPr/>
          <p:nvPr/>
        </p:nvSpPr>
        <p:spPr>
          <a:xfrm>
            <a:off x="1593025" y="2311339"/>
            <a:ext cx="636436" cy="39051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12" name="圆角矩形 23"/>
          <p:cNvSpPr/>
          <p:nvPr/>
        </p:nvSpPr>
        <p:spPr>
          <a:xfrm>
            <a:off x="2614861" y="2309082"/>
            <a:ext cx="636436" cy="39051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13" name="圆角矩形 24"/>
          <p:cNvSpPr/>
          <p:nvPr/>
        </p:nvSpPr>
        <p:spPr>
          <a:xfrm>
            <a:off x="3636697" y="2309082"/>
            <a:ext cx="636436" cy="39051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grpSp>
        <p:nvGrpSpPr>
          <p:cNvPr id="4" name="组合 13"/>
          <p:cNvGrpSpPr/>
          <p:nvPr/>
        </p:nvGrpSpPr>
        <p:grpSpPr>
          <a:xfrm>
            <a:off x="757801" y="2401855"/>
            <a:ext cx="236461" cy="226064"/>
            <a:chOff x="1004888" y="993775"/>
            <a:chExt cx="2438400" cy="2332038"/>
          </a:xfrm>
          <a:solidFill>
            <a:srgbClr val="FEFEFE"/>
          </a:solidFill>
        </p:grpSpPr>
        <p:sp>
          <p:nvSpPr>
            <p:cNvPr id="1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dirty="0">
                <a:solidFill>
                  <a:prstClr val="black"/>
                </a:solidFill>
              </a:endParaRPr>
            </a:p>
          </p:txBody>
        </p:sp>
        <p:sp>
          <p:nvSpPr>
            <p:cNvPr id="16"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1500" dirty="0">
                <a:solidFill>
                  <a:prstClr val="black"/>
                </a:solidFill>
              </a:endParaRPr>
            </a:p>
          </p:txBody>
        </p:sp>
      </p:grpSp>
      <p:grpSp>
        <p:nvGrpSpPr>
          <p:cNvPr id="14" name="组合 16"/>
          <p:cNvGrpSpPr>
            <a:grpSpLocks noChangeAspect="1"/>
          </p:cNvGrpSpPr>
          <p:nvPr/>
        </p:nvGrpSpPr>
        <p:grpSpPr>
          <a:xfrm>
            <a:off x="1744206" y="2392452"/>
            <a:ext cx="314930" cy="239200"/>
            <a:chOff x="4268086" y="4221191"/>
            <a:chExt cx="509646" cy="387231"/>
          </a:xfrm>
          <a:solidFill>
            <a:schemeClr val="bg1"/>
          </a:solidFill>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dirty="0">
                <a:solidFill>
                  <a:prstClr val="black"/>
                </a:solidFill>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dirty="0">
                <a:solidFill>
                  <a:prstClr val="black"/>
                </a:solidFill>
              </a:endParaRPr>
            </a:p>
          </p:txBody>
        </p:sp>
      </p:grpSp>
      <p:grpSp>
        <p:nvGrpSpPr>
          <p:cNvPr id="17" name="组合 19"/>
          <p:cNvGrpSpPr/>
          <p:nvPr/>
        </p:nvGrpSpPr>
        <p:grpSpPr>
          <a:xfrm>
            <a:off x="3847389" y="2349811"/>
            <a:ext cx="212080" cy="271127"/>
            <a:chOff x="1605186" y="572440"/>
            <a:chExt cx="563562" cy="720725"/>
          </a:xfrm>
          <a:solidFill>
            <a:schemeClr val="bg1"/>
          </a:solidFill>
        </p:grpSpPr>
        <p:sp>
          <p:nvSpPr>
            <p:cNvPr id="2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0" name="组合 23"/>
          <p:cNvGrpSpPr>
            <a:grpSpLocks noChangeAspect="1"/>
          </p:cNvGrpSpPr>
          <p:nvPr/>
        </p:nvGrpSpPr>
        <p:grpSpPr>
          <a:xfrm>
            <a:off x="2815041" y="2361821"/>
            <a:ext cx="257179" cy="287507"/>
            <a:chOff x="5999255" y="3275006"/>
            <a:chExt cx="402656" cy="450303"/>
          </a:xfrm>
          <a:solidFill>
            <a:srgbClr val="FEFEFE"/>
          </a:solidFill>
          <a:effectLst/>
        </p:grpSpPr>
        <p:sp>
          <p:nvSpPr>
            <p:cNvPr id="2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0" name="文本框 49"/>
          <p:cNvSpPr txBox="1"/>
          <p:nvPr/>
        </p:nvSpPr>
        <p:spPr>
          <a:xfrm>
            <a:off x="473011" y="3081319"/>
            <a:ext cx="4192476" cy="1638900"/>
          </a:xfrm>
          <a:prstGeom prst="rect">
            <a:avLst/>
          </a:prstGeom>
          <a:noFill/>
          <a:effectLst/>
        </p:spPr>
        <p:txBody>
          <a:bodyPr wrap="none" lIns="68571" tIns="34285" rIns="68571" bIns="34285" rtlCol="0">
            <a:spAutoFit/>
          </a:bodyPr>
          <a:lstStyle/>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1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1" name="矩形 30"/>
          <p:cNvSpPr/>
          <p:nvPr/>
        </p:nvSpPr>
        <p:spPr>
          <a:xfrm>
            <a:off x="4744049" y="1578252"/>
            <a:ext cx="3983179" cy="302620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69" tIns="34285" rIns="68569" bIns="34285"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2539405078"/>
      </p:ext>
    </p:extLst>
  </p:cSld>
  <p:clrMapOvr>
    <a:masterClrMapping/>
  </p:clrMapOvr>
  <mc:AlternateContent xmlns:mc="http://schemas.openxmlformats.org/markup-compatibility/2006" xmlns:p14="http://schemas.microsoft.com/office/powerpoint/2010/main">
    <mc:Choice Requires="p14">
      <p:transition spd="slow" p14:dur="1500" advClick="0" advTm="1000">
        <p:fade/>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250"/>
                                        <p:tgtEl>
                                          <p:spTgt spid="4"/>
                                        </p:tgtEl>
                                      </p:cBhvr>
                                    </p:animEffect>
                                    <p:anim calcmode="lin" valueType="num">
                                      <p:cBhvr>
                                        <p:cTn id="56" dur="250" fill="hold"/>
                                        <p:tgtEl>
                                          <p:spTgt spid="4"/>
                                        </p:tgtEl>
                                        <p:attrNameLst>
                                          <p:attrName>ppt_x</p:attrName>
                                        </p:attrNameLst>
                                      </p:cBhvr>
                                      <p:tavLst>
                                        <p:tav tm="0">
                                          <p:val>
                                            <p:strVal val="#ppt_x"/>
                                          </p:val>
                                        </p:tav>
                                        <p:tav tm="100000">
                                          <p:val>
                                            <p:strVal val="#ppt_x"/>
                                          </p:val>
                                        </p:tav>
                                      </p:tavLst>
                                    </p:anim>
                                    <p:anim calcmode="lin" valueType="num">
                                      <p:cBhvr>
                                        <p:cTn id="57" dur="250" fill="hold"/>
                                        <p:tgtEl>
                                          <p:spTgt spid="4"/>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250"/>
                                        <p:tgtEl>
                                          <p:spTgt spid="14"/>
                                        </p:tgtEl>
                                      </p:cBhvr>
                                    </p:animEffect>
                                    <p:anim calcmode="lin" valueType="num">
                                      <p:cBhvr>
                                        <p:cTn id="62" dur="250" fill="hold"/>
                                        <p:tgtEl>
                                          <p:spTgt spid="14"/>
                                        </p:tgtEl>
                                        <p:attrNameLst>
                                          <p:attrName>ppt_x</p:attrName>
                                        </p:attrNameLst>
                                      </p:cBhvr>
                                      <p:tavLst>
                                        <p:tav tm="0">
                                          <p:val>
                                            <p:strVal val="#ppt_x"/>
                                          </p:val>
                                        </p:tav>
                                        <p:tav tm="100000">
                                          <p:val>
                                            <p:strVal val="#ppt_x"/>
                                          </p:val>
                                        </p:tav>
                                      </p:tavLst>
                                    </p:anim>
                                    <p:anim calcmode="lin" valueType="num">
                                      <p:cBhvr>
                                        <p:cTn id="63" dur="25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250"/>
                                        <p:tgtEl>
                                          <p:spTgt spid="20"/>
                                        </p:tgtEl>
                                      </p:cBhvr>
                                    </p:animEffect>
                                    <p:anim calcmode="lin" valueType="num">
                                      <p:cBhvr>
                                        <p:cTn id="74" dur="250" fill="hold"/>
                                        <p:tgtEl>
                                          <p:spTgt spid="20"/>
                                        </p:tgtEl>
                                        <p:attrNameLst>
                                          <p:attrName>ppt_x</p:attrName>
                                        </p:attrNameLst>
                                      </p:cBhvr>
                                      <p:tavLst>
                                        <p:tav tm="0">
                                          <p:val>
                                            <p:strVal val="#ppt_x"/>
                                          </p:val>
                                        </p:tav>
                                        <p:tav tm="100000">
                                          <p:val>
                                            <p:strVal val="#ppt_x"/>
                                          </p:val>
                                        </p:tav>
                                      </p:tavLst>
                                    </p:anim>
                                    <p:anim calcmode="lin" valueType="num">
                                      <p:cBhvr>
                                        <p:cTn id="75" dur="25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250"/>
                                        <p:tgtEl>
                                          <p:spTgt spid="30"/>
                                        </p:tgtEl>
                                      </p:cBhvr>
                                    </p:animEffect>
                                    <p:anim calcmode="lin" valueType="num">
                                      <p:cBhvr>
                                        <p:cTn id="80" dur="250" fill="hold"/>
                                        <p:tgtEl>
                                          <p:spTgt spid="30"/>
                                        </p:tgtEl>
                                        <p:attrNameLst>
                                          <p:attrName>ppt_x</p:attrName>
                                        </p:attrNameLst>
                                      </p:cBhvr>
                                      <p:tavLst>
                                        <p:tav tm="0">
                                          <p:val>
                                            <p:strVal val="#ppt_x"/>
                                          </p:val>
                                        </p:tav>
                                        <p:tav tm="100000">
                                          <p:val>
                                            <p:strVal val="#ppt_x"/>
                                          </p:val>
                                        </p:tav>
                                      </p:tavLst>
                                    </p:anim>
                                    <p:anim calcmode="lin" valueType="num">
                                      <p:cBhvr>
                                        <p:cTn id="81" dur="250" fill="hold"/>
                                        <p:tgtEl>
                                          <p:spTgt spid="30"/>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2" presetClass="entr" presetSubtype="4" fill="hold" grpId="0" nodeType="afterEffect">
                                  <p:stCondLst>
                                    <p:cond delay="0"/>
                                  </p:stCondLst>
                                  <p:childTnLst>
                                    <p:set>
                                      <p:cBhvr>
                                        <p:cTn id="84" dur="1" fill="hold">
                                          <p:stCondLst>
                                            <p:cond delay="0"/>
                                          </p:stCondLst>
                                        </p:cTn>
                                        <p:tgtEl>
                                          <p:spTgt spid="31"/>
                                        </p:tgtEl>
                                        <p:attrNameLst>
                                          <p:attrName>style.visibility</p:attrName>
                                        </p:attrNameLst>
                                      </p:cBhvr>
                                      <p:to>
                                        <p:strVal val="visible"/>
                                      </p:to>
                                    </p:set>
                                    <p:anim calcmode="lin" valueType="num">
                                      <p:cBhvr additive="base">
                                        <p:cTn id="85" dur="250" fill="hold"/>
                                        <p:tgtEl>
                                          <p:spTgt spid="31"/>
                                        </p:tgtEl>
                                        <p:attrNameLst>
                                          <p:attrName>ppt_x</p:attrName>
                                        </p:attrNameLst>
                                      </p:cBhvr>
                                      <p:tavLst>
                                        <p:tav tm="0">
                                          <p:val>
                                            <p:strVal val="#ppt_x"/>
                                          </p:val>
                                        </p:tav>
                                        <p:tav tm="100000">
                                          <p:val>
                                            <p:strVal val="#ppt_x"/>
                                          </p:val>
                                        </p:tav>
                                      </p:tavLst>
                                    </p:anim>
                                    <p:anim calcmode="lin" valueType="num">
                                      <p:cBhvr additive="base">
                                        <p:cTn id="86"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p:bldP spid="10" grpId="0"/>
      <p:bldP spid="11" grpId="0" animBg="1"/>
      <p:bldP spid="12" grpId="0" animBg="1"/>
      <p:bldP spid="13" grpId="0" animBg="1"/>
      <p:bldP spid="30" grpId="0"/>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8"/>
          <p:cNvSpPr txBox="1"/>
          <p:nvPr/>
        </p:nvSpPr>
        <p:spPr>
          <a:xfrm>
            <a:off x="664255" y="2416984"/>
            <a:ext cx="2755759" cy="530017"/>
          </a:xfrm>
          <a:prstGeom prst="rect">
            <a:avLst/>
          </a:prstGeom>
          <a:noFill/>
        </p:spPr>
        <p:txBody>
          <a:bodyPr wrap="square" rtlCol="0" anchor="ctr">
            <a:spAutoFit/>
          </a:bodyPr>
          <a:lstStyle/>
          <a:p>
            <a:r>
              <a:rPr lang="en-US" altLang="zh-CN" sz="2844" dirty="0">
                <a:solidFill>
                  <a:schemeClr val="accent1"/>
                </a:solidFill>
                <a:latin typeface="微软雅黑" pitchFamily="34" charset="-122"/>
                <a:ea typeface="微软雅黑" pitchFamily="34" charset="-122"/>
              </a:rPr>
              <a:t>04 </a:t>
            </a:r>
            <a:r>
              <a:rPr lang="zh-CN" altLang="en-US" sz="2276" dirty="0">
                <a:solidFill>
                  <a:schemeClr val="accent1"/>
                </a:solidFill>
                <a:latin typeface="微软雅黑" pitchFamily="34" charset="-122"/>
                <a:ea typeface="微软雅黑" pitchFamily="34" charset="-122"/>
              </a:rPr>
              <a:t>相关标题文字</a:t>
            </a:r>
            <a:endParaRPr lang="en-US" altLang="zh-CN" sz="2276" dirty="0">
              <a:solidFill>
                <a:schemeClr val="accent1"/>
              </a:solidFill>
              <a:latin typeface="微软雅黑" pitchFamily="34" charset="-122"/>
              <a:ea typeface="微软雅黑" pitchFamily="34" charset="-122"/>
            </a:endParaRPr>
          </a:p>
        </p:txBody>
      </p:sp>
      <p:sp>
        <p:nvSpPr>
          <p:cNvPr id="7" name="矩形 6"/>
          <p:cNvSpPr/>
          <p:nvPr/>
        </p:nvSpPr>
        <p:spPr>
          <a:xfrm>
            <a:off x="1116233" y="3320959"/>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8" name="矩形 7"/>
          <p:cNvSpPr/>
          <p:nvPr/>
        </p:nvSpPr>
        <p:spPr>
          <a:xfrm>
            <a:off x="1116233" y="3644861"/>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9" name="矩形 8"/>
          <p:cNvSpPr/>
          <p:nvPr/>
        </p:nvSpPr>
        <p:spPr>
          <a:xfrm>
            <a:off x="1116233" y="3968764"/>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sp>
        <p:nvSpPr>
          <p:cNvPr id="10" name="矩形 9"/>
          <p:cNvSpPr/>
          <p:nvPr/>
        </p:nvSpPr>
        <p:spPr>
          <a:xfrm>
            <a:off x="1116233" y="4292668"/>
            <a:ext cx="2022185" cy="311175"/>
          </a:xfrm>
          <a:prstGeom prst="rect">
            <a:avLst/>
          </a:prstGeom>
        </p:spPr>
        <p:txBody>
          <a:bodyPr wrap="square">
            <a:spAutoFit/>
          </a:bodyPr>
          <a:lstStyle/>
          <a:p>
            <a:r>
              <a:rPr lang="en-US" altLang="zh-CN" sz="1422" dirty="0">
                <a:solidFill>
                  <a:schemeClr val="bg1">
                    <a:lumMod val="65000"/>
                  </a:schemeClr>
                </a:solidFill>
                <a:latin typeface="微软雅黑" pitchFamily="34" charset="-122"/>
                <a:ea typeface="微软雅黑" pitchFamily="34" charset="-122"/>
              </a:rPr>
              <a:t>· </a:t>
            </a:r>
            <a:r>
              <a:rPr lang="zh-CN" altLang="en-US" sz="1422" dirty="0">
                <a:solidFill>
                  <a:schemeClr val="bg1">
                    <a:lumMod val="65000"/>
                  </a:schemeClr>
                </a:solidFill>
                <a:latin typeface="微软雅黑" pitchFamily="34" charset="-122"/>
                <a:ea typeface="微软雅黑" pitchFamily="34" charset="-122"/>
              </a:rPr>
              <a:t>相关标题文字</a:t>
            </a:r>
            <a:endParaRPr lang="en-US" altLang="zh-CN" sz="1422" dirty="0">
              <a:solidFill>
                <a:schemeClr val="bg1">
                  <a:lumMod val="65000"/>
                </a:schemeClr>
              </a:solidFill>
              <a:latin typeface="微软雅黑" pitchFamily="34" charset="-122"/>
              <a:ea typeface="微软雅黑" pitchFamily="34" charset="-122"/>
            </a:endParaRPr>
          </a:p>
        </p:txBody>
      </p:sp>
      <p:cxnSp>
        <p:nvCxnSpPr>
          <p:cNvPr id="11" name="直接连接符 10"/>
          <p:cNvCxnSpPr/>
          <p:nvPr/>
        </p:nvCxnSpPr>
        <p:spPr>
          <a:xfrm>
            <a:off x="802863" y="3057718"/>
            <a:ext cx="83415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02863" y="3107572"/>
            <a:ext cx="8341513"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3701611" y="370690"/>
            <a:ext cx="4863905" cy="295027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dirty="0"/>
          </a:p>
        </p:txBody>
      </p:sp>
    </p:spTree>
    <p:extLst>
      <p:ext uri="{BB962C8B-B14F-4D97-AF65-F5344CB8AC3E}">
        <p14:creationId xmlns:p14="http://schemas.microsoft.com/office/powerpoint/2010/main" val="1985443383"/>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14:presetBounceEnd="64000">
                                      <p:stCondLst>
                                        <p:cond delay="0"/>
                                      </p:stCondLst>
                                      <p:childTnLst>
                                        <p:animMotion origin="layout" path="M -0.87914 -9.65759E-8 L 1.23457E-7 -9.65759E-8 " pathEditMode="relative" rAng="0" ptsTypes="AA" p14:bounceEnd="64000">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63" presetClass="path" presetSubtype="0" accel="50000" fill="hold" grpId="1" nodeType="withEffect">
                                      <p:stCondLst>
                                        <p:cond delay="0"/>
                                      </p:stCondLst>
                                      <p:childTnLst>
                                        <p:animMotion origin="layout" path="M -0.87914 -9.65759E-8 L 1.23457E-7 -9.65759E-8 " pathEditMode="relative" rAng="0" ptsTypes="AA">
                                          <p:cBhvr>
                                            <p:cTn id="9" dur="500" fill="hold"/>
                                            <p:tgtEl>
                                              <p:spTgt spid="14"/>
                                            </p:tgtEl>
                                            <p:attrNameLst>
                                              <p:attrName>ppt_x</p:attrName>
                                              <p:attrName>ppt_y</p:attrName>
                                            </p:attrNameLst>
                                          </p:cBhvr>
                                          <p:rCtr x="43963" y="0"/>
                                        </p:animMotion>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8"/>
                                            </p:tgtEl>
                                            <p:attrNameLst>
                                              <p:attrName>style.visibility</p:attrName>
                                            </p:attrNameLst>
                                          </p:cBhvr>
                                          <p:to>
                                            <p:strVal val="visible"/>
                                          </p:to>
                                        </p:set>
                                        <p:animScale>
                                          <p:cBhvr>
                                            <p:cTn id="18"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
                                            </p:tgtEl>
                                            <p:attrNameLst>
                                              <p:attrName>ppt_x</p:attrName>
                                              <p:attrName>ppt_y</p:attrName>
                                            </p:attrNameLst>
                                          </p:cBhvr>
                                        </p:animMotion>
                                        <p:animEffect transition="in" filter="fade">
                                          <p:cBhvr>
                                            <p:cTn id="20" dur="1000"/>
                                            <p:tgtEl>
                                              <p:spTgt spid="8"/>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Scale>
                                          <p:cBhvr>
                                            <p:cTn id="23"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9"/>
                                            </p:tgtEl>
                                            <p:attrNameLst>
                                              <p:attrName>ppt_x</p:attrName>
                                              <p:attrName>ppt_y</p:attrName>
                                            </p:attrNameLst>
                                          </p:cBhvr>
                                        </p:animMotion>
                                        <p:animEffect transition="in" filter="fade">
                                          <p:cBhvr>
                                            <p:cTn id="25" dur="1000"/>
                                            <p:tgtEl>
                                              <p:spTgt spid="9"/>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10"/>
                                            </p:tgtEl>
                                            <p:attrNameLst>
                                              <p:attrName>style.visibility</p:attrName>
                                            </p:attrNameLst>
                                          </p:cBhvr>
                                          <p:to>
                                            <p:strVal val="visible"/>
                                          </p:to>
                                        </p:set>
                                        <p:animScale>
                                          <p:cBhvr>
                                            <p:cTn id="28"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10"/>
                                            </p:tgtEl>
                                            <p:attrNameLst>
                                              <p:attrName>ppt_x</p:attrName>
                                              <p:attrName>ppt_y</p:attrName>
                                            </p:attrNameLst>
                                          </p:cBhvr>
                                        </p:animMotion>
                                        <p:animEffect transition="in" filter="fade">
                                          <p:cBhvr>
                                            <p:cTn id="30" dur="1000"/>
                                            <p:tgtEl>
                                              <p:spTgt spid="10"/>
                                            </p:tgtEl>
                                          </p:cBhvr>
                                        </p:animEffect>
                                      </p:childTnLst>
                                    </p:cTn>
                                  </p:par>
                                </p:childTnLst>
                              </p:cTn>
                            </p:par>
                            <p:par>
                              <p:cTn id="31" fill="hold">
                                <p:stCondLst>
                                  <p:cond delay="2100"/>
                                </p:stCondLst>
                                <p:childTnLst>
                                  <p:par>
                                    <p:cTn id="32" presetID="16" presetClass="entr" presetSubtype="21"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arn(inVertic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7" grpId="0"/>
          <p:bldP spid="8" grpId="0"/>
          <p:bldP spid="9" grpId="0"/>
          <p:bldP spid="10" grpId="0"/>
          <p:bldP spid="2"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7"/>
          <p:cNvSpPr/>
          <p:nvPr/>
        </p:nvSpPr>
        <p:spPr>
          <a:xfrm flipV="1">
            <a:off x="1908547" y="2111568"/>
            <a:ext cx="1607025" cy="1622207"/>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0" name="等腰三角形 7"/>
          <p:cNvSpPr/>
          <p:nvPr/>
        </p:nvSpPr>
        <p:spPr>
          <a:xfrm flipV="1">
            <a:off x="4359063" y="1922792"/>
            <a:ext cx="1271374" cy="1283385"/>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6" name="等腰三角形 7"/>
          <p:cNvSpPr/>
          <p:nvPr/>
        </p:nvSpPr>
        <p:spPr>
          <a:xfrm flipV="1">
            <a:off x="6418208" y="1710567"/>
            <a:ext cx="1016615" cy="1026220"/>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rgbClr val="D20402"/>
              </a:solidFill>
              <a:latin typeface="+mn-ea"/>
              <a:cs typeface="+mn-ea"/>
            </a:endParaRPr>
          </a:p>
        </p:txBody>
      </p:sp>
      <p:sp>
        <p:nvSpPr>
          <p:cNvPr id="47" name="TextBox 46"/>
          <p:cNvSpPr txBox="1"/>
          <p:nvPr/>
        </p:nvSpPr>
        <p:spPr>
          <a:xfrm>
            <a:off x="1466046" y="4132362"/>
            <a:ext cx="2646860" cy="276906"/>
          </a:xfrm>
          <a:prstGeom prst="rect">
            <a:avLst/>
          </a:prstGeom>
          <a:noFill/>
          <a:ln>
            <a:noFill/>
          </a:ln>
        </p:spPr>
        <p:txBody>
          <a:bodyPr wrap="none" lIns="91431" tIns="45716" rIns="91431" bIns="45716" rtlCol="0">
            <a:spAutoFit/>
          </a:bodyPr>
          <a:lstStyle/>
          <a:p>
            <a:r>
              <a:rPr lang="zh-CN" altLang="en-US" sz="1200" dirty="0">
                <a:solidFill>
                  <a:schemeClr val="tx1">
                    <a:lumMod val="50000"/>
                    <a:lumOff val="50000"/>
                  </a:schemeClr>
                </a:solidFill>
                <a:latin typeface="+mn-ea"/>
                <a:cs typeface="+mn-ea"/>
              </a:rPr>
              <a:t>点击添加文字内容，内容简要详尽。</a:t>
            </a:r>
          </a:p>
        </p:txBody>
      </p:sp>
      <p:sp>
        <p:nvSpPr>
          <p:cNvPr id="48" name="梯形 47"/>
          <p:cNvSpPr/>
          <p:nvPr/>
        </p:nvSpPr>
        <p:spPr>
          <a:xfrm>
            <a:off x="1570619" y="3601703"/>
            <a:ext cx="2321979" cy="211293"/>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49" name="梯形 48"/>
          <p:cNvSpPr/>
          <p:nvPr/>
        </p:nvSpPr>
        <p:spPr>
          <a:xfrm>
            <a:off x="4011121" y="3091876"/>
            <a:ext cx="1962725" cy="178602"/>
          </a:xfrm>
          <a:prstGeom prst="trapezoid">
            <a:avLst>
              <a:gd name="adj" fmla="val 29995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sp>
        <p:nvSpPr>
          <p:cNvPr id="50" name="梯形 49"/>
          <p:cNvSpPr/>
          <p:nvPr/>
        </p:nvSpPr>
        <p:spPr>
          <a:xfrm>
            <a:off x="6079801" y="2660588"/>
            <a:ext cx="1670408" cy="152002"/>
          </a:xfrm>
          <a:prstGeom prst="trapezoid">
            <a:avLst>
              <a:gd name="adj" fmla="val 2999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a:solidFill>
                <a:schemeClr val="tx1">
                  <a:lumMod val="50000"/>
                  <a:lumOff val="50000"/>
                </a:schemeClr>
              </a:solidFill>
              <a:latin typeface="+mn-ea"/>
              <a:cs typeface="+mn-ea"/>
            </a:endParaRPr>
          </a:p>
        </p:txBody>
      </p:sp>
      <p:cxnSp>
        <p:nvCxnSpPr>
          <p:cNvPr id="56" name="直接连接符 55"/>
          <p:cNvCxnSpPr/>
          <p:nvPr/>
        </p:nvCxnSpPr>
        <p:spPr>
          <a:xfrm>
            <a:off x="1570619" y="4117848"/>
            <a:ext cx="2321979"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052626" y="3821606"/>
            <a:ext cx="1261866" cy="307673"/>
          </a:xfrm>
          <a:prstGeom prst="rect">
            <a:avLst/>
          </a:prstGeom>
          <a:noFill/>
        </p:spPr>
        <p:txBody>
          <a:bodyPr wrap="none" lIns="91431" tIns="45716" rIns="91431" bIns="45716" rtlCol="0">
            <a:spAutoFit/>
          </a:bodyPr>
          <a:lstStyle/>
          <a:p>
            <a:r>
              <a:rPr lang="zh-CN" altLang="en-US" sz="1400" dirty="0">
                <a:solidFill>
                  <a:schemeClr val="tx1">
                    <a:lumMod val="50000"/>
                    <a:lumOff val="50000"/>
                  </a:schemeClr>
                </a:solidFill>
                <a:latin typeface="+mn-ea"/>
                <a:cs typeface="+mn-ea"/>
              </a:rPr>
              <a:t>添加文字标题</a:t>
            </a:r>
          </a:p>
        </p:txBody>
      </p:sp>
      <p:sp>
        <p:nvSpPr>
          <p:cNvPr id="72" name="TextBox 71"/>
          <p:cNvSpPr txBox="1"/>
          <p:nvPr/>
        </p:nvSpPr>
        <p:spPr>
          <a:xfrm>
            <a:off x="3913564" y="3516016"/>
            <a:ext cx="2236492" cy="246137"/>
          </a:xfrm>
          <a:prstGeom prst="rect">
            <a:avLst/>
          </a:prstGeom>
          <a:noFill/>
          <a:ln>
            <a:noFill/>
          </a:ln>
        </p:spPr>
        <p:txBody>
          <a:bodyPr wrap="none" lIns="91431" tIns="45716" rIns="91431" bIns="45716" rtlCol="0">
            <a:spAutoFit/>
          </a:bodyPr>
          <a:lstStyle/>
          <a:p>
            <a:r>
              <a:rPr lang="zh-CN" altLang="en-US" sz="1000" dirty="0">
                <a:solidFill>
                  <a:schemeClr val="tx1">
                    <a:lumMod val="50000"/>
                    <a:lumOff val="50000"/>
                  </a:schemeClr>
                </a:solidFill>
                <a:latin typeface="+mn-ea"/>
                <a:cs typeface="+mn-ea"/>
              </a:rPr>
              <a:t>点击添加文字内容，内容简要详尽。</a:t>
            </a:r>
          </a:p>
        </p:txBody>
      </p:sp>
      <p:cxnSp>
        <p:nvCxnSpPr>
          <p:cNvPr id="73" name="直接连接符 72"/>
          <p:cNvCxnSpPr/>
          <p:nvPr/>
        </p:nvCxnSpPr>
        <p:spPr>
          <a:xfrm>
            <a:off x="4020645" y="3515997"/>
            <a:ext cx="1962725"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378242" y="3273837"/>
            <a:ext cx="1107977" cy="276906"/>
          </a:xfrm>
          <a:prstGeom prst="rect">
            <a:avLst/>
          </a:prstGeom>
          <a:noFill/>
        </p:spPr>
        <p:txBody>
          <a:bodyPr wrap="none" lIns="91431" tIns="45716" rIns="91431" bIns="45716" rtlCol="0">
            <a:spAutoFit/>
          </a:bodyPr>
          <a:lstStyle/>
          <a:p>
            <a:r>
              <a:rPr lang="zh-CN" altLang="en-US" sz="1200" dirty="0">
                <a:solidFill>
                  <a:schemeClr val="tx1">
                    <a:lumMod val="50000"/>
                    <a:lumOff val="50000"/>
                  </a:schemeClr>
                </a:solidFill>
                <a:latin typeface="+mn-ea"/>
                <a:cs typeface="+mn-ea"/>
              </a:rPr>
              <a:t>添加文字标题</a:t>
            </a:r>
          </a:p>
        </p:txBody>
      </p:sp>
      <p:sp>
        <p:nvSpPr>
          <p:cNvPr id="75" name="TextBox 74"/>
          <p:cNvSpPr txBox="1"/>
          <p:nvPr/>
        </p:nvSpPr>
        <p:spPr>
          <a:xfrm>
            <a:off x="6027373" y="3029838"/>
            <a:ext cx="1826123" cy="215370"/>
          </a:xfrm>
          <a:prstGeom prst="rect">
            <a:avLst/>
          </a:prstGeom>
          <a:noFill/>
          <a:ln>
            <a:noFill/>
          </a:ln>
        </p:spPr>
        <p:txBody>
          <a:bodyPr wrap="none" lIns="91431" tIns="45716" rIns="91431" bIns="45716" rtlCol="0">
            <a:spAutoFit/>
          </a:bodyPr>
          <a:lstStyle/>
          <a:p>
            <a:r>
              <a:rPr lang="zh-CN" altLang="en-US" sz="800" dirty="0">
                <a:solidFill>
                  <a:schemeClr val="tx1">
                    <a:lumMod val="50000"/>
                    <a:lumOff val="50000"/>
                  </a:schemeClr>
                </a:solidFill>
                <a:latin typeface="+mn-ea"/>
                <a:cs typeface="+mn-ea"/>
              </a:rPr>
              <a:t>点击添加文字内容，内容简要详尽。</a:t>
            </a:r>
          </a:p>
        </p:txBody>
      </p:sp>
      <p:cxnSp>
        <p:nvCxnSpPr>
          <p:cNvPr id="76" name="直接连接符 75"/>
          <p:cNvCxnSpPr/>
          <p:nvPr/>
        </p:nvCxnSpPr>
        <p:spPr>
          <a:xfrm>
            <a:off x="6079801" y="3038494"/>
            <a:ext cx="167040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6443607" y="2812590"/>
            <a:ext cx="954089" cy="246137"/>
          </a:xfrm>
          <a:prstGeom prst="rect">
            <a:avLst/>
          </a:prstGeom>
          <a:noFill/>
        </p:spPr>
        <p:txBody>
          <a:bodyPr wrap="none" lIns="91431" tIns="45716" rIns="91431" bIns="45716" rtlCol="0">
            <a:spAutoFit/>
          </a:bodyPr>
          <a:lstStyle/>
          <a:p>
            <a:r>
              <a:rPr lang="zh-CN" altLang="en-US" sz="1000" dirty="0">
                <a:solidFill>
                  <a:schemeClr val="tx1">
                    <a:lumMod val="50000"/>
                    <a:lumOff val="50000"/>
                  </a:schemeClr>
                </a:solidFill>
                <a:latin typeface="+mn-ea"/>
                <a:cs typeface="+mn-ea"/>
              </a:rPr>
              <a:t>添加文字标题</a:t>
            </a:r>
          </a:p>
        </p:txBody>
      </p:sp>
      <p:sp>
        <p:nvSpPr>
          <p:cNvPr id="78" name="TextBox 77"/>
          <p:cNvSpPr txBox="1"/>
          <p:nvPr/>
        </p:nvSpPr>
        <p:spPr>
          <a:xfrm>
            <a:off x="9606162" y="6204189"/>
            <a:ext cx="1620938" cy="523051"/>
          </a:xfrm>
          <a:prstGeom prst="rect">
            <a:avLst/>
          </a:prstGeom>
          <a:noFill/>
        </p:spPr>
        <p:txBody>
          <a:bodyPr wrap="none" lIns="91431" tIns="45716" rIns="91431" bIns="45716" rtlCol="0">
            <a:spAutoFit/>
          </a:bodyPr>
          <a:lstStyle/>
          <a:p>
            <a:r>
              <a:rPr lang="en-US" altLang="zh-CN" sz="1400" dirty="0">
                <a:solidFill>
                  <a:schemeClr val="bg1"/>
                </a:solidFill>
                <a:latin typeface="+mn-ea"/>
                <a:cs typeface="+mn-ea"/>
              </a:rPr>
              <a:t>0.5 </a:t>
            </a:r>
            <a:r>
              <a:rPr lang="zh-CN" altLang="en-US" sz="1400" dirty="0">
                <a:solidFill>
                  <a:schemeClr val="bg1"/>
                </a:solidFill>
                <a:latin typeface="+mn-ea"/>
                <a:cs typeface="+mn-ea"/>
              </a:rPr>
              <a:t>秒延迟符，无</a:t>
            </a:r>
            <a:endParaRPr lang="en-US" altLang="zh-CN" sz="1400" dirty="0">
              <a:solidFill>
                <a:schemeClr val="bg1"/>
              </a:solidFill>
              <a:latin typeface="+mn-ea"/>
              <a:cs typeface="+mn-ea"/>
            </a:endParaRPr>
          </a:p>
          <a:p>
            <a:r>
              <a:rPr lang="zh-CN" altLang="en-US" sz="1400" dirty="0">
                <a:solidFill>
                  <a:schemeClr val="bg1"/>
                </a:solidFill>
                <a:latin typeface="+mn-ea"/>
                <a:cs typeface="+mn-ea"/>
              </a:rPr>
              <a:t>意义，可删除</a:t>
            </a:r>
            <a:r>
              <a:rPr lang="en-US" altLang="zh-CN" sz="1400" dirty="0">
                <a:solidFill>
                  <a:schemeClr val="bg1"/>
                </a:solidFill>
                <a:latin typeface="+mn-ea"/>
                <a:cs typeface="+mn-ea"/>
              </a:rPr>
              <a:t>.</a:t>
            </a:r>
            <a:endParaRPr lang="zh-CN" altLang="en-US" sz="1400" dirty="0">
              <a:solidFill>
                <a:schemeClr val="bg1"/>
              </a:solidFill>
              <a:latin typeface="+mn-ea"/>
              <a:cs typeface="+mn-ea"/>
            </a:endParaRPr>
          </a:p>
        </p:txBody>
      </p:sp>
    </p:spTree>
    <p:extLst>
      <p:ext uri="{BB962C8B-B14F-4D97-AF65-F5344CB8AC3E}">
        <p14:creationId xmlns:p14="http://schemas.microsoft.com/office/powerpoint/2010/main" val="2432340087"/>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randombar(horizontal)">
                                      <p:cBhvr>
                                        <p:cTn id="27" dur="500"/>
                                        <p:tgtEl>
                                          <p:spTgt spid="49"/>
                                        </p:tgtEl>
                                      </p:cBhvr>
                                    </p:animEffect>
                                  </p:childTnLst>
                                </p:cTn>
                              </p:par>
                            </p:childTnLst>
                          </p:cTn>
                        </p:par>
                        <p:par>
                          <p:cTn id="28" fill="hold">
                            <p:stCondLst>
                              <p:cond delay="2500"/>
                            </p:stCondLst>
                            <p:childTnLst>
                              <p:par>
                                <p:cTn id="29" presetID="2" presetClass="entr" presetSubtype="1"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500"/>
                                        <p:tgtEl>
                                          <p:spTgt spid="73"/>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down)">
                                      <p:cBhvr>
                                        <p:cTn id="40" dur="500"/>
                                        <p:tgtEl>
                                          <p:spTgt spid="74"/>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wipe(up)">
                                      <p:cBhvr>
                                        <p:cTn id="43" dur="500"/>
                                        <p:tgtEl>
                                          <p:spTgt spid="72"/>
                                        </p:tgtEl>
                                      </p:cBhvr>
                                    </p:animEffect>
                                  </p:childTnLst>
                                </p:cTn>
                              </p:par>
                            </p:childTnLst>
                          </p:cTn>
                        </p:par>
                        <p:par>
                          <p:cTn id="44" fill="hold">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randombar(horizontal)">
                                      <p:cBhvr>
                                        <p:cTn id="47" dur="500"/>
                                        <p:tgtEl>
                                          <p:spTgt spid="50"/>
                                        </p:tgtEl>
                                      </p:cBhvr>
                                    </p:animEffect>
                                  </p:childTnLst>
                                </p:cTn>
                              </p:par>
                            </p:childTnLst>
                          </p:cTn>
                        </p:par>
                        <p:par>
                          <p:cTn id="48" fill="hold">
                            <p:stCondLst>
                              <p:cond delay="4500"/>
                            </p:stCondLst>
                            <p:childTnLst>
                              <p:par>
                                <p:cTn id="49" presetID="2" presetClass="entr" presetSubtype="1"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ppt_x"/>
                                          </p:val>
                                        </p:tav>
                                        <p:tav tm="100000">
                                          <p:val>
                                            <p:strVal val="#ppt_x"/>
                                          </p:val>
                                        </p:tav>
                                      </p:tavLst>
                                    </p:anim>
                                    <p:anim calcmode="lin" valueType="num">
                                      <p:cBhvr additive="base">
                                        <p:cTn id="52" dur="500" fill="hold"/>
                                        <p:tgtEl>
                                          <p:spTgt spid="46"/>
                                        </p:tgtEl>
                                        <p:attrNameLst>
                                          <p:attrName>ppt_y</p:attrName>
                                        </p:attrNameLst>
                                      </p:cBhvr>
                                      <p:tavLst>
                                        <p:tav tm="0">
                                          <p:val>
                                            <p:strVal val="0-#ppt_h/2"/>
                                          </p:val>
                                        </p:tav>
                                        <p:tav tm="100000">
                                          <p:val>
                                            <p:strVal val="#ppt_y"/>
                                          </p:val>
                                        </p:tav>
                                      </p:tavLst>
                                    </p:anim>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wipe(left)">
                                      <p:cBhvr>
                                        <p:cTn id="56" dur="500"/>
                                        <p:tgtEl>
                                          <p:spTgt spid="76"/>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up)">
                                      <p:cBhvr>
                                        <p:cTn id="60" dur="500"/>
                                        <p:tgtEl>
                                          <p:spTgt spid="7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wipe(down)">
                                      <p:cBhvr>
                                        <p:cTn id="63" dur="500"/>
                                        <p:tgtEl>
                                          <p:spTgt spid="7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6" grpId="0" animBg="1"/>
      <p:bldP spid="47" grpId="0"/>
      <p:bldP spid="48" grpId="0" animBg="1"/>
      <p:bldP spid="49" grpId="0" animBg="1"/>
      <p:bldP spid="50" grpId="0" animBg="1"/>
      <p:bldP spid="57" grpId="0"/>
      <p:bldP spid="72" grpId="0"/>
      <p:bldP spid="74" grpId="0"/>
      <p:bldP spid="75" grpId="0"/>
      <p:bldP spid="77" grpId="0"/>
      <p:bldP spid="7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02879" y="1463300"/>
            <a:ext cx="4760276" cy="313957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dirty="0"/>
          </a:p>
        </p:txBody>
      </p:sp>
      <p:sp>
        <p:nvSpPr>
          <p:cNvPr id="6" name="TextBox 13"/>
          <p:cNvSpPr txBox="1"/>
          <p:nvPr/>
        </p:nvSpPr>
        <p:spPr>
          <a:xfrm flipH="1">
            <a:off x="968400" y="1418819"/>
            <a:ext cx="2090452" cy="315457"/>
          </a:xfrm>
          <a:prstGeom prst="rect">
            <a:avLst/>
          </a:prstGeom>
          <a:noFill/>
          <a:ln>
            <a:noFill/>
          </a:ln>
        </p:spPr>
        <p:txBody>
          <a:bodyPr wrap="square" lIns="68566" tIns="34283" rIns="68566" bIns="34283">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sz="1600" dirty="0">
                <a:solidFill>
                  <a:schemeClr val="bg1">
                    <a:lumMod val="50000"/>
                  </a:schemeClr>
                </a:solidFill>
              </a:rPr>
              <a:t>点击添加关键字</a:t>
            </a:r>
          </a:p>
        </p:txBody>
      </p:sp>
      <p:sp>
        <p:nvSpPr>
          <p:cNvPr id="7" name="TextBox 14"/>
          <p:cNvSpPr txBox="1"/>
          <p:nvPr/>
        </p:nvSpPr>
        <p:spPr>
          <a:xfrm>
            <a:off x="968399" y="1757677"/>
            <a:ext cx="2415964" cy="745900"/>
          </a:xfrm>
          <a:prstGeom prst="rect">
            <a:avLst/>
          </a:prstGeom>
          <a:noFill/>
        </p:spPr>
        <p:txBody>
          <a:bodyPr wrap="square" lIns="68571" tIns="34285" rIns="68571" bIns="34285" rtlCol="0">
            <a:spAutoFit/>
          </a:bodyPr>
          <a:lstStyle/>
          <a:p>
            <a:pPr>
              <a:lnSpc>
                <a:spcPct val="125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endParaRPr lang="en-US" altLang="zh-CN" sz="900" dirty="0">
              <a:solidFill>
                <a:schemeClr val="bg1">
                  <a:lumMod val="50000"/>
                </a:schemeClr>
              </a:solidFill>
              <a:latin typeface="微软雅黑" pitchFamily="34" charset="-122"/>
              <a:ea typeface="微软雅黑" pitchFamily="34" charset="-122"/>
            </a:endParaRPr>
          </a:p>
        </p:txBody>
      </p:sp>
      <p:graphicFrame>
        <p:nvGraphicFramePr>
          <p:cNvPr id="9" name="图表 8"/>
          <p:cNvGraphicFramePr/>
          <p:nvPr>
            <p:extLst/>
          </p:nvPr>
        </p:nvGraphicFramePr>
        <p:xfrm>
          <a:off x="896737" y="2615048"/>
          <a:ext cx="1300477" cy="13797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extLst/>
          </p:nvPr>
        </p:nvGraphicFramePr>
        <p:xfrm>
          <a:off x="2153408" y="2615048"/>
          <a:ext cx="1300477" cy="1379702"/>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5"/>
          <p:cNvSpPr txBox="1"/>
          <p:nvPr/>
        </p:nvSpPr>
        <p:spPr>
          <a:xfrm>
            <a:off x="2207451" y="3131816"/>
            <a:ext cx="1192392" cy="346169"/>
          </a:xfrm>
          <a:prstGeom prst="rect">
            <a:avLst/>
          </a:prstGeom>
          <a:noFill/>
        </p:spPr>
        <p:txBody>
          <a:bodyPr wrap="square" lIns="68571" tIns="34285" rIns="68571" bIns="34285" rtlCol="0">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50</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21"/>
          <p:cNvSpPr txBox="1"/>
          <p:nvPr/>
        </p:nvSpPr>
        <p:spPr>
          <a:xfrm>
            <a:off x="950780" y="3131816"/>
            <a:ext cx="1192392" cy="346169"/>
          </a:xfrm>
          <a:prstGeom prst="rect">
            <a:avLst/>
          </a:prstGeom>
          <a:noFill/>
        </p:spPr>
        <p:txBody>
          <a:bodyPr wrap="square" lIns="68571" tIns="34285" rIns="68571" bIns="34285" rtlCol="0">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25</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12"/>
          <p:cNvGrpSpPr/>
          <p:nvPr/>
        </p:nvGrpSpPr>
        <p:grpSpPr>
          <a:xfrm>
            <a:off x="1049623" y="4107727"/>
            <a:ext cx="495325" cy="495146"/>
            <a:chOff x="641132" y="4608587"/>
            <a:chExt cx="708547" cy="708547"/>
          </a:xfrm>
        </p:grpSpPr>
        <p:sp>
          <p:nvSpPr>
            <p:cNvPr id="14" name="椭圆 13"/>
            <p:cNvSpPr/>
            <p:nvPr/>
          </p:nvSpPr>
          <p:spPr>
            <a:xfrm>
              <a:off x="641132" y="4608587"/>
              <a:ext cx="708547" cy="7085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grpSp>
      <p:sp>
        <p:nvSpPr>
          <p:cNvPr id="16" name="TextBox 14"/>
          <p:cNvSpPr txBox="1"/>
          <p:nvPr/>
        </p:nvSpPr>
        <p:spPr>
          <a:xfrm>
            <a:off x="1633183" y="4027017"/>
            <a:ext cx="1844437" cy="572775"/>
          </a:xfrm>
          <a:prstGeom prst="rect">
            <a:avLst/>
          </a:prstGeom>
          <a:noFill/>
        </p:spPr>
        <p:txBody>
          <a:bodyPr wrap="square" lIns="68571" tIns="34285" rIns="68571" bIns="34285" rtlCol="0">
            <a:spAutoFit/>
          </a:bodyPr>
          <a:lstStyle/>
          <a:p>
            <a:pPr marL="27000">
              <a:lnSpc>
                <a:spcPct val="125000"/>
              </a:lnSpc>
              <a:spcBef>
                <a:spcPct val="0"/>
              </a:spcBef>
            </a:pPr>
            <a:r>
              <a:rPr lang="zh-CN" altLang="en-US" sz="9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en-US" altLang="zh-CN" sz="9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 name="文本框 1"/>
          <p:cNvSpPr txBox="1"/>
          <p:nvPr/>
        </p:nvSpPr>
        <p:spPr>
          <a:xfrm>
            <a:off x="3549124" y="4803998"/>
            <a:ext cx="2045753" cy="246221"/>
          </a:xfrm>
          <a:prstGeom prst="rect">
            <a:avLst/>
          </a:prstGeom>
          <a:noFill/>
        </p:spPr>
        <p:txBody>
          <a:bodyPr wrap="none" rtlCol="0">
            <a:spAutoFit/>
          </a:bodyPr>
          <a:lstStyle/>
          <a:p>
            <a:r>
              <a:rPr lang="zh-CN" altLang="en-US" sz="1000" dirty="0"/>
              <a:t>小芥末素材 </a:t>
            </a:r>
            <a:r>
              <a:rPr lang="en-US" altLang="zh-CN" sz="1000" dirty="0"/>
              <a:t>rosyhouse.taobao.com</a:t>
            </a:r>
            <a:endParaRPr lang="zh-CN" altLang="en-US" sz="1000" dirty="0"/>
          </a:p>
        </p:txBody>
      </p:sp>
    </p:spTree>
    <p:extLst>
      <p:ext uri="{BB962C8B-B14F-4D97-AF65-F5344CB8AC3E}">
        <p14:creationId xmlns:p14="http://schemas.microsoft.com/office/powerpoint/2010/main" val="2973641073"/>
      </p:ext>
    </p:extLst>
  </p:cSld>
  <p:clrMapOvr>
    <a:masterClrMapping/>
  </p:clrMapOvr>
  <mc:AlternateContent xmlns:mc="http://schemas.openxmlformats.org/markup-compatibility/2006" xmlns:p14="http://schemas.microsoft.com/office/powerpoint/2010/main">
    <mc:Choice Requires="p14">
      <p:transition spd="slow" p14:dur="1500" advClick="0" advTm="1000">
        <p:wipe/>
      </p:transition>
    </mc:Choice>
    <mc:Fallback xmlns="">
      <p:transition spd="slow" advClick="0" advTm="1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anim calcmode="lin" valueType="num">
                                      <p:cBhvr>
                                        <p:cTn id="13" dur="250" fill="hold"/>
                                        <p:tgtEl>
                                          <p:spTgt spid="6"/>
                                        </p:tgtEl>
                                        <p:attrNameLst>
                                          <p:attrName>ppt_x</p:attrName>
                                        </p:attrNameLst>
                                      </p:cBhvr>
                                      <p:tavLst>
                                        <p:tav tm="0">
                                          <p:val>
                                            <p:strVal val="#ppt_x"/>
                                          </p:val>
                                        </p:tav>
                                        <p:tav tm="100000">
                                          <p:val>
                                            <p:strVal val="#ppt_x"/>
                                          </p:val>
                                        </p:tav>
                                      </p:tavLst>
                                    </p:anim>
                                    <p:anim calcmode="lin" valueType="num">
                                      <p:cBhvr>
                                        <p:cTn id="14" dur="2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250"/>
                            </p:stCondLst>
                            <p:childTnLst>
                              <p:par>
                                <p:cTn id="22" presetID="21"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heel(1)">
                                      <p:cBhvr>
                                        <p:cTn id="24" dur="750"/>
                                        <p:tgtEl>
                                          <p:spTgt spid="9"/>
                                        </p:tgtEl>
                                      </p:cBhvr>
                                    </p:animEffect>
                                  </p:childTnLst>
                                </p:cTn>
                              </p:par>
                              <p:par>
                                <p:cTn id="25" presetID="21" presetClass="entr" presetSubtype="1"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750"/>
                                        <p:tgtEl>
                                          <p:spTgt spid="10"/>
                                        </p:tgtEl>
                                      </p:cBhvr>
                                    </p:animEffect>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750"/>
                            </p:stCondLst>
                            <p:childTnLst>
                              <p:par>
                                <p:cTn id="36" presetID="47"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anim calcmode="lin" valueType="num">
                                      <p:cBhvr>
                                        <p:cTn id="39" dur="500" fill="hold"/>
                                        <p:tgtEl>
                                          <p:spTgt spid="4"/>
                                        </p:tgtEl>
                                        <p:attrNameLst>
                                          <p:attrName>ppt_x</p:attrName>
                                        </p:attrNameLst>
                                      </p:cBhvr>
                                      <p:tavLst>
                                        <p:tav tm="0">
                                          <p:val>
                                            <p:strVal val="#ppt_x"/>
                                          </p:val>
                                        </p:tav>
                                        <p:tav tm="100000">
                                          <p:val>
                                            <p:strVal val="#ppt_x"/>
                                          </p:val>
                                        </p:tav>
                                      </p:tavLst>
                                    </p:anim>
                                    <p:anim calcmode="lin" valueType="num">
                                      <p:cBhvr>
                                        <p:cTn id="40" dur="500" fill="hold"/>
                                        <p:tgtEl>
                                          <p:spTgt spid="4"/>
                                        </p:tgtEl>
                                        <p:attrNameLst>
                                          <p:attrName>ppt_y</p:attrName>
                                        </p:attrNameLst>
                                      </p:cBhvr>
                                      <p:tavLst>
                                        <p:tav tm="0">
                                          <p:val>
                                            <p:strVal val="#ppt_y-.1"/>
                                          </p:val>
                                        </p:tav>
                                        <p:tav tm="100000">
                                          <p:val>
                                            <p:strVal val="#ppt_y"/>
                                          </p:val>
                                        </p:tav>
                                      </p:tavLst>
                                    </p:anim>
                                  </p:childTnLst>
                                </p:cTn>
                              </p:par>
                            </p:childTnLst>
                          </p:cTn>
                        </p:par>
                        <p:par>
                          <p:cTn id="41" fill="hold">
                            <p:stCondLst>
                              <p:cond delay="3250"/>
                            </p:stCondLst>
                            <p:childTnLst>
                              <p:par>
                                <p:cTn id="42" presetID="22" presetClass="entr" presetSubtype="8"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60df9615-5a09-4790-bf71-845fdd1d90b9"/>
          <p:cNvGrpSpPr>
            <a:grpSpLocks noChangeAspect="1"/>
          </p:cNvGrpSpPr>
          <p:nvPr/>
        </p:nvGrpSpPr>
        <p:grpSpPr>
          <a:xfrm>
            <a:off x="1032358" y="1604417"/>
            <a:ext cx="7079284" cy="2479501"/>
            <a:chOff x="1376477" y="1775999"/>
            <a:chExt cx="9439046" cy="3306002"/>
          </a:xfrm>
        </p:grpSpPr>
        <p:sp>
          <p:nvSpPr>
            <p:cNvPr id="4" name="Freeform: Shape 4"/>
            <p:cNvSpPr>
              <a:spLocks/>
            </p:cNvSpPr>
            <p:nvPr/>
          </p:nvSpPr>
          <p:spPr bwMode="auto">
            <a:xfrm>
              <a:off x="6504996" y="2399208"/>
              <a:ext cx="1449743" cy="1707192"/>
            </a:xfrm>
            <a:custGeom>
              <a:avLst/>
              <a:gdLst>
                <a:gd name="T0" fmla="*/ 7 w 242"/>
                <a:gd name="T1" fmla="*/ 285 h 285"/>
                <a:gd name="T2" fmla="*/ 0 w 242"/>
                <a:gd name="T3" fmla="*/ 247 h 285"/>
                <a:gd name="T4" fmla="*/ 203 w 242"/>
                <a:gd name="T5" fmla="*/ 109 h 285"/>
                <a:gd name="T6" fmla="*/ 185 w 242"/>
                <a:gd name="T7" fmla="*/ 63 h 285"/>
                <a:gd name="T8" fmla="*/ 99 w 242"/>
                <a:gd name="T9" fmla="*/ 61 h 285"/>
                <a:gd name="T10" fmla="*/ 87 w 242"/>
                <a:gd name="T11" fmla="*/ 25 h 285"/>
                <a:gd name="T12" fmla="*/ 207 w 242"/>
                <a:gd name="T13" fmla="*/ 31 h 285"/>
                <a:gd name="T14" fmla="*/ 241 w 242"/>
                <a:gd name="T15" fmla="*/ 109 h 285"/>
                <a:gd name="T16" fmla="*/ 7 w 242"/>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285">
                  <a:moveTo>
                    <a:pt x="7" y="285"/>
                  </a:moveTo>
                  <a:cubicBezTo>
                    <a:pt x="0" y="247"/>
                    <a:pt x="0" y="247"/>
                    <a:pt x="0" y="247"/>
                  </a:cubicBezTo>
                  <a:cubicBezTo>
                    <a:pt x="56" y="236"/>
                    <a:pt x="203" y="189"/>
                    <a:pt x="203" y="109"/>
                  </a:cubicBezTo>
                  <a:cubicBezTo>
                    <a:pt x="203" y="86"/>
                    <a:pt x="197" y="71"/>
                    <a:pt x="185" y="63"/>
                  </a:cubicBezTo>
                  <a:cubicBezTo>
                    <a:pt x="161" y="45"/>
                    <a:pt x="115" y="55"/>
                    <a:pt x="99" y="61"/>
                  </a:cubicBezTo>
                  <a:cubicBezTo>
                    <a:pt x="87" y="25"/>
                    <a:pt x="87" y="25"/>
                    <a:pt x="87" y="25"/>
                  </a:cubicBezTo>
                  <a:cubicBezTo>
                    <a:pt x="94" y="22"/>
                    <a:pt x="163" y="0"/>
                    <a:pt x="207" y="31"/>
                  </a:cubicBezTo>
                  <a:cubicBezTo>
                    <a:pt x="230" y="47"/>
                    <a:pt x="241" y="73"/>
                    <a:pt x="241" y="109"/>
                  </a:cubicBezTo>
                  <a:cubicBezTo>
                    <a:pt x="242" y="237"/>
                    <a:pt x="17" y="283"/>
                    <a:pt x="7" y="285"/>
                  </a:cubicBezTo>
                  <a:close/>
                </a:path>
              </a:pathLst>
            </a:custGeom>
            <a:solidFill>
              <a:schemeClr val="tx2">
                <a:lumMod val="40000"/>
                <a:lumOff val="60000"/>
              </a:schemeClr>
            </a:solidFill>
            <a:ln>
              <a:noFill/>
            </a:ln>
            <a:extLst/>
          </p:spPr>
          <p:txBody>
            <a:bodyPr anchor="ctr"/>
            <a:lstStyle/>
            <a:p>
              <a:pPr algn="ctr"/>
              <a:endParaRPr>
                <a:solidFill>
                  <a:schemeClr val="bg1">
                    <a:lumMod val="50000"/>
                  </a:schemeClr>
                </a:solidFill>
                <a:latin typeface="+mj-ea"/>
                <a:ea typeface="+mj-ea"/>
              </a:endParaRPr>
            </a:p>
          </p:txBody>
        </p:sp>
        <p:sp>
          <p:nvSpPr>
            <p:cNvPr id="5" name="Freeform: Shape 5"/>
            <p:cNvSpPr>
              <a:spLocks/>
            </p:cNvSpPr>
            <p:nvPr/>
          </p:nvSpPr>
          <p:spPr bwMode="auto">
            <a:xfrm>
              <a:off x="4237262" y="2260442"/>
              <a:ext cx="3021820" cy="2337117"/>
            </a:xfrm>
            <a:custGeom>
              <a:avLst/>
              <a:gdLst>
                <a:gd name="T0" fmla="*/ 474 w 505"/>
                <a:gd name="T1" fmla="*/ 0 h 390"/>
                <a:gd name="T2" fmla="*/ 32 w 505"/>
                <a:gd name="T3" fmla="*/ 0 h 390"/>
                <a:gd name="T4" fmla="*/ 4 w 505"/>
                <a:gd name="T5" fmla="*/ 24 h 390"/>
                <a:gd name="T6" fmla="*/ 174 w 505"/>
                <a:gd name="T7" fmla="*/ 356 h 390"/>
                <a:gd name="T8" fmla="*/ 174 w 505"/>
                <a:gd name="T9" fmla="*/ 374 h 390"/>
                <a:gd name="T10" fmla="*/ 190 w 505"/>
                <a:gd name="T11" fmla="*/ 390 h 390"/>
                <a:gd name="T12" fmla="*/ 251 w 505"/>
                <a:gd name="T13" fmla="*/ 390 h 390"/>
                <a:gd name="T14" fmla="*/ 255 w 505"/>
                <a:gd name="T15" fmla="*/ 390 h 390"/>
                <a:gd name="T16" fmla="*/ 316 w 505"/>
                <a:gd name="T17" fmla="*/ 390 h 390"/>
                <a:gd name="T18" fmla="*/ 332 w 505"/>
                <a:gd name="T19" fmla="*/ 374 h 390"/>
                <a:gd name="T20" fmla="*/ 332 w 505"/>
                <a:gd name="T21" fmla="*/ 356 h 390"/>
                <a:gd name="T22" fmla="*/ 502 w 505"/>
                <a:gd name="T23" fmla="*/ 24 h 390"/>
                <a:gd name="T24" fmla="*/ 474 w 505"/>
                <a:gd name="T2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5" h="390">
                  <a:moveTo>
                    <a:pt x="474" y="0"/>
                  </a:moveTo>
                  <a:cubicBezTo>
                    <a:pt x="447" y="0"/>
                    <a:pt x="59" y="0"/>
                    <a:pt x="32" y="0"/>
                  </a:cubicBezTo>
                  <a:cubicBezTo>
                    <a:pt x="0" y="0"/>
                    <a:pt x="4" y="16"/>
                    <a:pt x="4" y="24"/>
                  </a:cubicBezTo>
                  <a:cubicBezTo>
                    <a:pt x="13" y="287"/>
                    <a:pt x="174" y="356"/>
                    <a:pt x="174" y="356"/>
                  </a:cubicBezTo>
                  <a:cubicBezTo>
                    <a:pt x="174" y="374"/>
                    <a:pt x="174" y="374"/>
                    <a:pt x="174" y="374"/>
                  </a:cubicBezTo>
                  <a:cubicBezTo>
                    <a:pt x="174" y="374"/>
                    <a:pt x="174" y="390"/>
                    <a:pt x="190" y="390"/>
                  </a:cubicBezTo>
                  <a:cubicBezTo>
                    <a:pt x="202" y="390"/>
                    <a:pt x="237" y="390"/>
                    <a:pt x="251" y="390"/>
                  </a:cubicBezTo>
                  <a:cubicBezTo>
                    <a:pt x="253" y="390"/>
                    <a:pt x="254" y="390"/>
                    <a:pt x="255" y="390"/>
                  </a:cubicBezTo>
                  <a:cubicBezTo>
                    <a:pt x="269" y="390"/>
                    <a:pt x="304" y="390"/>
                    <a:pt x="316" y="390"/>
                  </a:cubicBezTo>
                  <a:cubicBezTo>
                    <a:pt x="332" y="390"/>
                    <a:pt x="332" y="374"/>
                    <a:pt x="332" y="374"/>
                  </a:cubicBezTo>
                  <a:cubicBezTo>
                    <a:pt x="332" y="356"/>
                    <a:pt x="332" y="356"/>
                    <a:pt x="332" y="356"/>
                  </a:cubicBezTo>
                  <a:cubicBezTo>
                    <a:pt x="332" y="356"/>
                    <a:pt x="493" y="287"/>
                    <a:pt x="502" y="24"/>
                  </a:cubicBezTo>
                  <a:cubicBezTo>
                    <a:pt x="502" y="16"/>
                    <a:pt x="505" y="0"/>
                    <a:pt x="474" y="0"/>
                  </a:cubicBezTo>
                  <a:close/>
                </a:path>
              </a:pathLst>
            </a:custGeom>
            <a:solidFill>
              <a:schemeClr val="tx2">
                <a:lumMod val="20000"/>
                <a:lumOff val="80000"/>
              </a:schemeClr>
            </a:solidFill>
            <a:ln>
              <a:noFill/>
            </a:ln>
            <a:extLst/>
          </p:spPr>
          <p:txBody>
            <a:bodyPr anchor="ctr"/>
            <a:lstStyle/>
            <a:p>
              <a:pPr algn="ctr"/>
              <a:endParaRPr>
                <a:solidFill>
                  <a:schemeClr val="bg1">
                    <a:lumMod val="50000"/>
                  </a:schemeClr>
                </a:solidFill>
                <a:latin typeface="+mj-ea"/>
                <a:ea typeface="+mj-ea"/>
              </a:endParaRPr>
            </a:p>
          </p:txBody>
        </p:sp>
        <p:sp>
          <p:nvSpPr>
            <p:cNvPr id="6" name="Freeform: Shape 27"/>
            <p:cNvSpPr/>
            <p:nvPr/>
          </p:nvSpPr>
          <p:spPr>
            <a:xfrm>
              <a:off x="4895070" y="3909723"/>
              <a:ext cx="1706204" cy="393353"/>
            </a:xfrm>
            <a:custGeom>
              <a:avLst/>
              <a:gdLst>
                <a:gd name="connsiteX0" fmla="*/ 0 w 1483454"/>
                <a:gd name="connsiteY0" fmla="*/ 0 h 342000"/>
                <a:gd name="connsiteX1" fmla="*/ 1483454 w 1483454"/>
                <a:gd name="connsiteY1" fmla="*/ 0 h 342000"/>
                <a:gd name="connsiteX2" fmla="*/ 1438250 w 1483454"/>
                <a:gd name="connsiteY2" fmla="*/ 58287 h 342000"/>
                <a:gd name="connsiteX3" fmla="*/ 1114669 w 1483454"/>
                <a:gd name="connsiteY3" fmla="*/ 342000 h 342000"/>
                <a:gd name="connsiteX4" fmla="*/ 1109013 w 1483454"/>
                <a:gd name="connsiteY4" fmla="*/ 342000 h 342000"/>
                <a:gd name="connsiteX5" fmla="*/ 1095581 w 1483454"/>
                <a:gd name="connsiteY5" fmla="*/ 342000 h 342000"/>
                <a:gd name="connsiteX6" fmla="*/ 1069422 w 1483454"/>
                <a:gd name="connsiteY6" fmla="*/ 342000 h 342000"/>
                <a:gd name="connsiteX7" fmla="*/ 1026297 w 1483454"/>
                <a:gd name="connsiteY7" fmla="*/ 342000 h 342000"/>
                <a:gd name="connsiteX8" fmla="*/ 961962 w 1483454"/>
                <a:gd name="connsiteY8" fmla="*/ 342000 h 342000"/>
                <a:gd name="connsiteX9" fmla="*/ 872175 w 1483454"/>
                <a:gd name="connsiteY9" fmla="*/ 342000 h 342000"/>
                <a:gd name="connsiteX10" fmla="*/ 752696 w 1483454"/>
                <a:gd name="connsiteY10" fmla="*/ 342000 h 342000"/>
                <a:gd name="connsiteX11" fmla="*/ 749954 w 1483454"/>
                <a:gd name="connsiteY11" fmla="*/ 342000 h 342000"/>
                <a:gd name="connsiteX12" fmla="*/ 730758 w 1483454"/>
                <a:gd name="connsiteY12" fmla="*/ 342000 h 342000"/>
                <a:gd name="connsiteX13" fmla="*/ 725102 w 1483454"/>
                <a:gd name="connsiteY13" fmla="*/ 342000 h 342000"/>
                <a:gd name="connsiteX14" fmla="*/ 711670 w 1483454"/>
                <a:gd name="connsiteY14" fmla="*/ 342000 h 342000"/>
                <a:gd name="connsiteX15" fmla="*/ 685512 w 1483454"/>
                <a:gd name="connsiteY15" fmla="*/ 342000 h 342000"/>
                <a:gd name="connsiteX16" fmla="*/ 642386 w 1483454"/>
                <a:gd name="connsiteY16" fmla="*/ 342000 h 342000"/>
                <a:gd name="connsiteX17" fmla="*/ 578051 w 1483454"/>
                <a:gd name="connsiteY17" fmla="*/ 342000 h 342000"/>
                <a:gd name="connsiteX18" fmla="*/ 488265 w 1483454"/>
                <a:gd name="connsiteY18" fmla="*/ 342000 h 342000"/>
                <a:gd name="connsiteX19" fmla="*/ 368786 w 1483454"/>
                <a:gd name="connsiteY19" fmla="*/ 342000 h 342000"/>
                <a:gd name="connsiteX20" fmla="*/ 45205 w 1483454"/>
                <a:gd name="connsiteY20" fmla="*/ 58287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3454" h="342000">
                  <a:moveTo>
                    <a:pt x="0" y="0"/>
                  </a:moveTo>
                  <a:lnTo>
                    <a:pt x="1483454" y="0"/>
                  </a:lnTo>
                  <a:lnTo>
                    <a:pt x="1438250" y="58287"/>
                  </a:lnTo>
                  <a:cubicBezTo>
                    <a:pt x="1265491" y="266761"/>
                    <a:pt x="1114669" y="342000"/>
                    <a:pt x="1114669" y="342000"/>
                  </a:cubicBezTo>
                  <a:lnTo>
                    <a:pt x="1109013" y="342000"/>
                  </a:lnTo>
                  <a:lnTo>
                    <a:pt x="1095581" y="342000"/>
                  </a:lnTo>
                  <a:lnTo>
                    <a:pt x="1069422" y="342000"/>
                  </a:lnTo>
                  <a:lnTo>
                    <a:pt x="1026297" y="342000"/>
                  </a:lnTo>
                  <a:lnTo>
                    <a:pt x="961962" y="342000"/>
                  </a:lnTo>
                  <a:lnTo>
                    <a:pt x="872175" y="342000"/>
                  </a:lnTo>
                  <a:lnTo>
                    <a:pt x="752696" y="342000"/>
                  </a:lnTo>
                  <a:lnTo>
                    <a:pt x="749954" y="342000"/>
                  </a:lnTo>
                  <a:lnTo>
                    <a:pt x="730758" y="342000"/>
                  </a:lnTo>
                  <a:lnTo>
                    <a:pt x="725102" y="342000"/>
                  </a:lnTo>
                  <a:lnTo>
                    <a:pt x="711670" y="342000"/>
                  </a:lnTo>
                  <a:lnTo>
                    <a:pt x="685512" y="342000"/>
                  </a:lnTo>
                  <a:lnTo>
                    <a:pt x="642386" y="342000"/>
                  </a:lnTo>
                  <a:lnTo>
                    <a:pt x="578051" y="342000"/>
                  </a:lnTo>
                  <a:lnTo>
                    <a:pt x="488265" y="342000"/>
                  </a:lnTo>
                  <a:lnTo>
                    <a:pt x="368786" y="342000"/>
                  </a:lnTo>
                  <a:cubicBezTo>
                    <a:pt x="368786" y="342000"/>
                    <a:pt x="217964" y="266761"/>
                    <a:pt x="45205" y="58287"/>
                  </a:cubicBezTo>
                  <a:close/>
                </a:path>
              </a:pathLst>
            </a:cu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7" name="Freeform: Shape 24"/>
            <p:cNvSpPr/>
            <p:nvPr/>
          </p:nvSpPr>
          <p:spPr>
            <a:xfrm>
              <a:off x="4512809" y="3123685"/>
              <a:ext cx="2470724" cy="393353"/>
            </a:xfrm>
            <a:custGeom>
              <a:avLst/>
              <a:gdLst>
                <a:gd name="connsiteX0" fmla="*/ 0 w 2148164"/>
                <a:gd name="connsiteY0" fmla="*/ 0 h 342000"/>
                <a:gd name="connsiteX1" fmla="*/ 2148164 w 2148164"/>
                <a:gd name="connsiteY1" fmla="*/ 0 h 342000"/>
                <a:gd name="connsiteX2" fmla="*/ 2141961 w 2148164"/>
                <a:gd name="connsiteY2" fmla="*/ 23337 h 342000"/>
                <a:gd name="connsiteX3" fmla="*/ 2030087 w 2148164"/>
                <a:gd name="connsiteY3" fmla="*/ 321819 h 342000"/>
                <a:gd name="connsiteX4" fmla="*/ 2020057 w 2148164"/>
                <a:gd name="connsiteY4" fmla="*/ 342000 h 342000"/>
                <a:gd name="connsiteX5" fmla="*/ 128108 w 2148164"/>
                <a:gd name="connsiteY5" fmla="*/ 342000 h 342000"/>
                <a:gd name="connsiteX6" fmla="*/ 118077 w 2148164"/>
                <a:gd name="connsiteY6" fmla="*/ 321819 h 342000"/>
                <a:gd name="connsiteX7" fmla="*/ 6203 w 2148164"/>
                <a:gd name="connsiteY7" fmla="*/ 23337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48164" h="342000">
                  <a:moveTo>
                    <a:pt x="0" y="0"/>
                  </a:moveTo>
                  <a:lnTo>
                    <a:pt x="2148164" y="0"/>
                  </a:lnTo>
                  <a:lnTo>
                    <a:pt x="2141961" y="23337"/>
                  </a:lnTo>
                  <a:cubicBezTo>
                    <a:pt x="2108669" y="133575"/>
                    <a:pt x="2070706" y="232767"/>
                    <a:pt x="2030087" y="321819"/>
                  </a:cubicBezTo>
                  <a:lnTo>
                    <a:pt x="2020057" y="342000"/>
                  </a:lnTo>
                  <a:lnTo>
                    <a:pt x="128108" y="342000"/>
                  </a:lnTo>
                  <a:lnTo>
                    <a:pt x="118077" y="321819"/>
                  </a:lnTo>
                  <a:cubicBezTo>
                    <a:pt x="77458" y="232767"/>
                    <a:pt x="39495" y="133575"/>
                    <a:pt x="6203" y="23337"/>
                  </a:cubicBezTo>
                  <a:close/>
                </a:path>
              </a:pathLst>
            </a:cu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8" name="Freeform: Shape 22"/>
            <p:cNvSpPr/>
            <p:nvPr/>
          </p:nvSpPr>
          <p:spPr>
            <a:xfrm>
              <a:off x="4423501" y="2731000"/>
              <a:ext cx="2649341" cy="393353"/>
            </a:xfrm>
            <a:custGeom>
              <a:avLst/>
              <a:gdLst>
                <a:gd name="connsiteX0" fmla="*/ 0 w 2303462"/>
                <a:gd name="connsiteY0" fmla="*/ 0 h 342000"/>
                <a:gd name="connsiteX1" fmla="*/ 2303462 w 2303462"/>
                <a:gd name="connsiteY1" fmla="*/ 0 h 342000"/>
                <a:gd name="connsiteX2" fmla="*/ 2265794 w 2303462"/>
                <a:gd name="connsiteY2" fmla="*/ 191002 h 342000"/>
                <a:gd name="connsiteX3" fmla="*/ 2225659 w 2303462"/>
                <a:gd name="connsiteY3" fmla="*/ 342000 h 342000"/>
                <a:gd name="connsiteX4" fmla="*/ 77804 w 2303462"/>
                <a:gd name="connsiteY4" fmla="*/ 342000 h 342000"/>
                <a:gd name="connsiteX5" fmla="*/ 37668 w 2303462"/>
                <a:gd name="connsiteY5" fmla="*/ 191002 h 342000"/>
                <a:gd name="connsiteX6" fmla="*/ 0 w 2303462"/>
                <a:gd name="connsiteY6" fmla="*/ 0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3462" h="342000">
                  <a:moveTo>
                    <a:pt x="0" y="0"/>
                  </a:moveTo>
                  <a:lnTo>
                    <a:pt x="2303462" y="0"/>
                  </a:lnTo>
                  <a:cubicBezTo>
                    <a:pt x="2292493" y="66618"/>
                    <a:pt x="2279853" y="130248"/>
                    <a:pt x="2265794" y="191002"/>
                  </a:cubicBezTo>
                  <a:lnTo>
                    <a:pt x="2225659" y="342000"/>
                  </a:lnTo>
                  <a:lnTo>
                    <a:pt x="77804" y="342000"/>
                  </a:lnTo>
                  <a:lnTo>
                    <a:pt x="37668" y="191002"/>
                  </a:lnTo>
                  <a:cubicBezTo>
                    <a:pt x="23609" y="130248"/>
                    <a:pt x="10969" y="66618"/>
                    <a:pt x="0" y="0"/>
                  </a:cubicBezTo>
                  <a:close/>
                </a:path>
              </a:pathLst>
            </a:cu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mj-ea"/>
                <a:ea typeface="+mj-ea"/>
              </a:endParaRPr>
            </a:p>
          </p:txBody>
        </p:sp>
        <p:sp>
          <p:nvSpPr>
            <p:cNvPr id="9" name="Freeform: Shape 26"/>
            <p:cNvSpPr>
              <a:spLocks/>
            </p:cNvSpPr>
            <p:nvPr/>
          </p:nvSpPr>
          <p:spPr bwMode="auto">
            <a:xfrm>
              <a:off x="4660154" y="3517038"/>
              <a:ext cx="2176037" cy="393353"/>
            </a:xfrm>
            <a:custGeom>
              <a:avLst/>
              <a:gdLst>
                <a:gd name="connsiteX0" fmla="*/ 0 w 1891949"/>
                <a:gd name="connsiteY0" fmla="*/ 0 h 342000"/>
                <a:gd name="connsiteX1" fmla="*/ 1891949 w 1891949"/>
                <a:gd name="connsiteY1" fmla="*/ 0 h 342000"/>
                <a:gd name="connsiteX2" fmla="*/ 1839310 w 1891949"/>
                <a:gd name="connsiteY2" fmla="*/ 105906 h 342000"/>
                <a:gd name="connsiteX3" fmla="*/ 1708059 w 1891949"/>
                <a:gd name="connsiteY3" fmla="*/ 315170 h 342000"/>
                <a:gd name="connsiteX4" fmla="*/ 1687251 w 1891949"/>
                <a:gd name="connsiteY4" fmla="*/ 342000 h 342000"/>
                <a:gd name="connsiteX5" fmla="*/ 204698 w 1891949"/>
                <a:gd name="connsiteY5" fmla="*/ 342000 h 342000"/>
                <a:gd name="connsiteX6" fmla="*/ 183890 w 1891949"/>
                <a:gd name="connsiteY6" fmla="*/ 315170 h 342000"/>
                <a:gd name="connsiteX7" fmla="*/ 52638 w 1891949"/>
                <a:gd name="connsiteY7" fmla="*/ 105906 h 34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1949" h="342000">
                  <a:moveTo>
                    <a:pt x="0" y="0"/>
                  </a:moveTo>
                  <a:lnTo>
                    <a:pt x="1891949" y="0"/>
                  </a:lnTo>
                  <a:lnTo>
                    <a:pt x="1839310" y="105906"/>
                  </a:lnTo>
                  <a:cubicBezTo>
                    <a:pt x="1796538" y="185045"/>
                    <a:pt x="1752116" y="254498"/>
                    <a:pt x="1708059" y="315170"/>
                  </a:cubicBezTo>
                  <a:lnTo>
                    <a:pt x="1687251" y="342000"/>
                  </a:lnTo>
                  <a:lnTo>
                    <a:pt x="204698" y="342000"/>
                  </a:lnTo>
                  <a:lnTo>
                    <a:pt x="183890" y="315170"/>
                  </a:lnTo>
                  <a:cubicBezTo>
                    <a:pt x="139832" y="254498"/>
                    <a:pt x="95411" y="185045"/>
                    <a:pt x="52638" y="105906"/>
                  </a:cubicBezTo>
                  <a:close/>
                </a:path>
              </a:pathLst>
            </a:custGeom>
            <a:solidFill>
              <a:schemeClr val="accent4"/>
            </a:solidFill>
            <a:ln w="12700">
              <a:solidFill>
                <a:schemeClr val="bg1"/>
              </a:solidFill>
            </a:ln>
          </p:spPr>
          <p:txBody>
            <a:bodyPr anchor="ctr"/>
            <a:lstStyle/>
            <a:p>
              <a:pPr algn="ctr"/>
              <a:endParaRPr>
                <a:solidFill>
                  <a:schemeClr val="bg1">
                    <a:lumMod val="50000"/>
                  </a:schemeClr>
                </a:solidFill>
                <a:latin typeface="+mj-ea"/>
                <a:ea typeface="+mj-ea"/>
              </a:endParaRPr>
            </a:p>
          </p:txBody>
        </p:sp>
        <p:grpSp>
          <p:nvGrpSpPr>
            <p:cNvPr id="3" name="Group 8"/>
            <p:cNvGrpSpPr/>
            <p:nvPr/>
          </p:nvGrpSpPr>
          <p:grpSpPr>
            <a:xfrm>
              <a:off x="8358194" y="4246224"/>
              <a:ext cx="2457329" cy="835777"/>
              <a:chOff x="9029821" y="3139323"/>
              <a:chExt cx="2457329" cy="835777"/>
            </a:xfrm>
          </p:grpSpPr>
          <p:sp>
            <p:nvSpPr>
              <p:cNvPr id="24" name="TextBox 9"/>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solidFill>
                      <a:schemeClr val="bg1">
                        <a:lumMod val="50000"/>
                      </a:schemeClr>
                    </a:solidFill>
                    <a:latin typeface="+mj-ea"/>
                    <a:ea typeface="+mj-ea"/>
                  </a:rPr>
                  <a:t>此部分内容作为文字排版占位显示</a:t>
                </a:r>
                <a:br>
                  <a:rPr lang="zh-CN" altLang="en-US" sz="1000">
                    <a:solidFill>
                      <a:schemeClr val="bg1">
                        <a:lumMod val="50000"/>
                      </a:schemeClr>
                    </a:solidFill>
                    <a:latin typeface="+mj-ea"/>
                    <a:ea typeface="+mj-ea"/>
                  </a:rPr>
                </a:br>
                <a:r>
                  <a:rPr lang="zh-CN" altLang="en-US" sz="1000">
                    <a:solidFill>
                      <a:schemeClr val="bg1">
                        <a:lumMod val="50000"/>
                      </a:schemeClr>
                    </a:solidFill>
                    <a:latin typeface="+mj-ea"/>
                    <a:ea typeface="+mj-ea"/>
                  </a:rPr>
                  <a:t>（建议使用主题字体）</a:t>
                </a:r>
              </a:p>
            </p:txBody>
          </p:sp>
          <p:sp>
            <p:nvSpPr>
              <p:cNvPr id="25" name="Rectangle 10"/>
              <p:cNvSpPr/>
              <p:nvPr/>
            </p:nvSpPr>
            <p:spPr>
              <a:xfrm>
                <a:off x="9029821" y="3139323"/>
                <a:ext cx="2457329" cy="246221"/>
              </a:xfrm>
              <a:prstGeom prst="rect">
                <a:avLst/>
              </a:prstGeom>
            </p:spPr>
            <p:txBody>
              <a:bodyPr wrap="none" lIns="72000" tIns="0" rIns="72000" bIns="0">
                <a:normAutofit fontScale="92500" lnSpcReduction="20000"/>
              </a:bodyPr>
              <a:lstStyle/>
              <a:p>
                <a:pPr lvl="0" defTabSz="914378">
                  <a:defRPr/>
                </a:pPr>
                <a:r>
                  <a:rPr lang="zh-CN" altLang="en-US" sz="1600" b="1">
                    <a:solidFill>
                      <a:schemeClr val="bg1">
                        <a:lumMod val="50000"/>
                      </a:schemeClr>
                    </a:solidFill>
                    <a:latin typeface="+mj-ea"/>
                    <a:ea typeface="+mj-ea"/>
                  </a:rPr>
                  <a:t>标题文本预设</a:t>
                </a:r>
              </a:p>
            </p:txBody>
          </p:sp>
        </p:grpSp>
        <p:grpSp>
          <p:nvGrpSpPr>
            <p:cNvPr id="10" name="Group 11"/>
            <p:cNvGrpSpPr/>
            <p:nvPr/>
          </p:nvGrpSpPr>
          <p:grpSpPr>
            <a:xfrm>
              <a:off x="1376477" y="4246224"/>
              <a:ext cx="2407615" cy="835777"/>
              <a:chOff x="609599" y="3139323"/>
              <a:chExt cx="2407615" cy="835777"/>
            </a:xfrm>
          </p:grpSpPr>
          <p:sp>
            <p:nvSpPr>
              <p:cNvPr id="22" name="TextBox 12"/>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solidFill>
                      <a:schemeClr val="bg1">
                        <a:lumMod val="50000"/>
                      </a:schemeClr>
                    </a:solidFill>
                    <a:latin typeface="+mj-ea"/>
                    <a:ea typeface="+mj-ea"/>
                  </a:rPr>
                  <a:t>此部分内容作为文字排版占位显示</a:t>
                </a:r>
                <a:br>
                  <a:rPr lang="zh-CN" altLang="en-US" sz="1000">
                    <a:solidFill>
                      <a:schemeClr val="bg1">
                        <a:lumMod val="50000"/>
                      </a:schemeClr>
                    </a:solidFill>
                    <a:latin typeface="+mj-ea"/>
                    <a:ea typeface="+mj-ea"/>
                  </a:rPr>
                </a:br>
                <a:r>
                  <a:rPr lang="zh-CN" altLang="en-US" sz="1000">
                    <a:solidFill>
                      <a:schemeClr val="bg1">
                        <a:lumMod val="50000"/>
                      </a:schemeClr>
                    </a:solidFill>
                    <a:latin typeface="+mj-ea"/>
                    <a:ea typeface="+mj-ea"/>
                  </a:rPr>
                  <a:t>（建议使用主题字体）</a:t>
                </a:r>
              </a:p>
            </p:txBody>
          </p:sp>
          <p:sp>
            <p:nvSpPr>
              <p:cNvPr id="23" name="Rectangle 13"/>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4378">
                  <a:defRPr/>
                </a:pPr>
                <a:r>
                  <a:rPr lang="zh-CN" altLang="en-US" sz="1600" b="1">
                    <a:solidFill>
                      <a:schemeClr val="bg1">
                        <a:lumMod val="50000"/>
                      </a:schemeClr>
                    </a:solidFill>
                    <a:latin typeface="+mj-ea"/>
                    <a:ea typeface="+mj-ea"/>
                  </a:rPr>
                  <a:t>标题文本预设</a:t>
                </a:r>
              </a:p>
            </p:txBody>
          </p:sp>
        </p:grpSp>
        <p:grpSp>
          <p:nvGrpSpPr>
            <p:cNvPr id="11" name="Group 14"/>
            <p:cNvGrpSpPr/>
            <p:nvPr/>
          </p:nvGrpSpPr>
          <p:grpSpPr>
            <a:xfrm>
              <a:off x="8358194" y="1775999"/>
              <a:ext cx="2457329" cy="835777"/>
              <a:chOff x="9029821" y="3139323"/>
              <a:chExt cx="2457329" cy="835777"/>
            </a:xfrm>
          </p:grpSpPr>
          <p:sp>
            <p:nvSpPr>
              <p:cNvPr id="20" name="TextBox 15"/>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4378">
                  <a:lnSpc>
                    <a:spcPct val="120000"/>
                  </a:lnSpc>
                  <a:defRPr/>
                </a:pPr>
                <a:r>
                  <a:rPr lang="zh-CN" altLang="en-US" sz="1000">
                    <a:solidFill>
                      <a:schemeClr val="bg1">
                        <a:lumMod val="50000"/>
                      </a:schemeClr>
                    </a:solidFill>
                    <a:latin typeface="+mj-ea"/>
                    <a:ea typeface="+mj-ea"/>
                  </a:rPr>
                  <a:t>此部分内容作为文字排版占位显示</a:t>
                </a:r>
                <a:br>
                  <a:rPr lang="zh-CN" altLang="en-US" sz="1000">
                    <a:solidFill>
                      <a:schemeClr val="bg1">
                        <a:lumMod val="50000"/>
                      </a:schemeClr>
                    </a:solidFill>
                    <a:latin typeface="+mj-ea"/>
                    <a:ea typeface="+mj-ea"/>
                  </a:rPr>
                </a:br>
                <a:r>
                  <a:rPr lang="zh-CN" altLang="en-US" sz="1000">
                    <a:solidFill>
                      <a:schemeClr val="bg1">
                        <a:lumMod val="50000"/>
                      </a:schemeClr>
                    </a:solidFill>
                    <a:latin typeface="+mj-ea"/>
                    <a:ea typeface="+mj-ea"/>
                  </a:rPr>
                  <a:t>（建议使用主题字体）</a:t>
                </a:r>
              </a:p>
            </p:txBody>
          </p:sp>
          <p:sp>
            <p:nvSpPr>
              <p:cNvPr id="21" name="Rectangle 16"/>
              <p:cNvSpPr/>
              <p:nvPr/>
            </p:nvSpPr>
            <p:spPr>
              <a:xfrm>
                <a:off x="9029821" y="3139323"/>
                <a:ext cx="2457329" cy="246221"/>
              </a:xfrm>
              <a:prstGeom prst="rect">
                <a:avLst/>
              </a:prstGeom>
            </p:spPr>
            <p:txBody>
              <a:bodyPr wrap="none" lIns="72000" tIns="0" rIns="72000" bIns="0">
                <a:normAutofit fontScale="92500" lnSpcReduction="20000"/>
              </a:bodyPr>
              <a:lstStyle/>
              <a:p>
                <a:pPr lvl="0" defTabSz="914378">
                  <a:defRPr/>
                </a:pPr>
                <a:r>
                  <a:rPr lang="zh-CN" altLang="en-US" sz="1600" b="1">
                    <a:solidFill>
                      <a:schemeClr val="bg1">
                        <a:lumMod val="50000"/>
                      </a:schemeClr>
                    </a:solidFill>
                    <a:latin typeface="+mj-ea"/>
                    <a:ea typeface="+mj-ea"/>
                  </a:rPr>
                  <a:t>标题文本预设</a:t>
                </a:r>
              </a:p>
            </p:txBody>
          </p:sp>
        </p:grpSp>
        <p:grpSp>
          <p:nvGrpSpPr>
            <p:cNvPr id="12" name="Group 17"/>
            <p:cNvGrpSpPr/>
            <p:nvPr/>
          </p:nvGrpSpPr>
          <p:grpSpPr>
            <a:xfrm>
              <a:off x="1376477" y="1775999"/>
              <a:ext cx="2407615" cy="835777"/>
              <a:chOff x="609599" y="3139323"/>
              <a:chExt cx="2407615" cy="835777"/>
            </a:xfrm>
          </p:grpSpPr>
          <p:sp>
            <p:nvSpPr>
              <p:cNvPr id="18" name="TextBox 18"/>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4378">
                  <a:lnSpc>
                    <a:spcPct val="120000"/>
                  </a:lnSpc>
                  <a:defRPr/>
                </a:pPr>
                <a:r>
                  <a:rPr lang="zh-CN" altLang="en-US" sz="1000">
                    <a:solidFill>
                      <a:schemeClr val="bg1">
                        <a:lumMod val="50000"/>
                      </a:schemeClr>
                    </a:solidFill>
                    <a:latin typeface="+mj-ea"/>
                    <a:ea typeface="+mj-ea"/>
                  </a:rPr>
                  <a:t>此部分内容作为文字排版占位显示</a:t>
                </a:r>
                <a:br>
                  <a:rPr lang="zh-CN" altLang="en-US" sz="1000">
                    <a:solidFill>
                      <a:schemeClr val="bg1">
                        <a:lumMod val="50000"/>
                      </a:schemeClr>
                    </a:solidFill>
                    <a:latin typeface="+mj-ea"/>
                    <a:ea typeface="+mj-ea"/>
                  </a:rPr>
                </a:br>
                <a:r>
                  <a:rPr lang="zh-CN" altLang="en-US" sz="1000">
                    <a:solidFill>
                      <a:schemeClr val="bg1">
                        <a:lumMod val="50000"/>
                      </a:schemeClr>
                    </a:solidFill>
                    <a:latin typeface="+mj-ea"/>
                    <a:ea typeface="+mj-ea"/>
                  </a:rPr>
                  <a:t>（建议使用主题字体）</a:t>
                </a:r>
              </a:p>
            </p:txBody>
          </p:sp>
          <p:sp>
            <p:nvSpPr>
              <p:cNvPr id="19" name="Rectangle 19"/>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4378">
                  <a:defRPr/>
                </a:pPr>
                <a:r>
                  <a:rPr lang="zh-CN" altLang="en-US" sz="1600" b="1">
                    <a:solidFill>
                      <a:schemeClr val="bg1">
                        <a:lumMod val="50000"/>
                      </a:schemeClr>
                    </a:solidFill>
                    <a:latin typeface="+mj-ea"/>
                    <a:ea typeface="+mj-ea"/>
                  </a:rPr>
                  <a:t>标题文本预设</a:t>
                </a:r>
              </a:p>
            </p:txBody>
          </p:sp>
        </p:grpSp>
        <p:sp>
          <p:nvSpPr>
            <p:cNvPr id="14" name="Freeform: Shape 23"/>
            <p:cNvSpPr>
              <a:spLocks/>
            </p:cNvSpPr>
            <p:nvPr/>
          </p:nvSpPr>
          <p:spPr bwMode="auto">
            <a:xfrm>
              <a:off x="5726768" y="3573980"/>
              <a:ext cx="155261" cy="279469"/>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sp>
          <p:nvSpPr>
            <p:cNvPr id="15" name="Freeform: Shape 30"/>
            <p:cNvSpPr>
              <a:spLocks/>
            </p:cNvSpPr>
            <p:nvPr/>
          </p:nvSpPr>
          <p:spPr bwMode="auto">
            <a:xfrm>
              <a:off x="5667663" y="2811231"/>
              <a:ext cx="283352" cy="232891"/>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sp>
          <p:nvSpPr>
            <p:cNvPr id="16" name="Freeform: Shape 33"/>
            <p:cNvSpPr>
              <a:spLocks/>
            </p:cNvSpPr>
            <p:nvPr/>
          </p:nvSpPr>
          <p:spPr bwMode="auto">
            <a:xfrm>
              <a:off x="5653358" y="3960851"/>
              <a:ext cx="302082" cy="291096"/>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sp>
          <p:nvSpPr>
            <p:cNvPr id="17" name="Freeform: Shape 36"/>
            <p:cNvSpPr>
              <a:spLocks/>
            </p:cNvSpPr>
            <p:nvPr/>
          </p:nvSpPr>
          <p:spPr bwMode="auto">
            <a:xfrm>
              <a:off x="5681926" y="3193186"/>
              <a:ext cx="254825" cy="254351"/>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noFill/>
            </a:ln>
            <a:extLst/>
          </p:spPr>
          <p:txBody>
            <a:bodyPr anchor="ctr"/>
            <a:lstStyle/>
            <a:p>
              <a:pPr algn="ctr"/>
              <a:endParaRPr>
                <a:solidFill>
                  <a:schemeClr val="bg1">
                    <a:lumMod val="50000"/>
                  </a:schemeClr>
                </a:solidFill>
                <a:latin typeface="+mj-ea"/>
                <a:ea typeface="+mj-ea"/>
              </a:endParaRPr>
            </a:p>
          </p:txBody>
        </p:sp>
      </p:grpSp>
    </p:spTree>
    <p:extLst>
      <p:ext uri="{BB962C8B-B14F-4D97-AF65-F5344CB8AC3E}">
        <p14:creationId xmlns:p14="http://schemas.microsoft.com/office/powerpoint/2010/main" val="3116998557"/>
      </p:ext>
    </p:extLst>
  </p:cSld>
  <p:clrMapOvr>
    <a:masterClrMapping/>
  </p:clrMapOvr>
  <mc:AlternateContent xmlns:mc="http://schemas.openxmlformats.org/markup-compatibility/2006" xmlns:p14="http://schemas.microsoft.com/office/powerpoint/2010/main">
    <mc:Choice Requires="p14">
      <p:transition spd="slow" p14:dur="150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921461" y="2913909"/>
            <a:ext cx="2519638" cy="148342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69" tIns="34285" rIns="68569" bIns="34285" rtlCol="0" anchor="ctr"/>
          <a:lstStyle/>
          <a:p>
            <a:pPr algn="ctr"/>
            <a:endParaRPr kumimoji="1" lang="zh-CN" altLang="en-US" dirty="0">
              <a:solidFill>
                <a:prstClr val="white"/>
              </a:solidFill>
              <a:latin typeface="Calibri"/>
              <a:ea typeface="宋体"/>
            </a:endParaRPr>
          </a:p>
        </p:txBody>
      </p:sp>
      <p:sp>
        <p:nvSpPr>
          <p:cNvPr id="12" name="矩形 11"/>
          <p:cNvSpPr/>
          <p:nvPr/>
        </p:nvSpPr>
        <p:spPr>
          <a:xfrm>
            <a:off x="779003" y="2904387"/>
            <a:ext cx="2519638" cy="148342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69" tIns="34285" rIns="68569" bIns="34285" rtlCol="0" anchor="ctr"/>
          <a:lstStyle/>
          <a:p>
            <a:pPr algn="ctr"/>
            <a:endParaRPr kumimoji="1" lang="zh-CN" altLang="en-US" dirty="0">
              <a:solidFill>
                <a:prstClr val="white"/>
              </a:solidFill>
              <a:latin typeface="Calibri"/>
              <a:ea typeface="宋体"/>
            </a:endParaRPr>
          </a:p>
        </p:txBody>
      </p:sp>
      <p:grpSp>
        <p:nvGrpSpPr>
          <p:cNvPr id="4" name="组合 2"/>
          <p:cNvGrpSpPr/>
          <p:nvPr/>
        </p:nvGrpSpPr>
        <p:grpSpPr>
          <a:xfrm flipV="1">
            <a:off x="779002" y="1347614"/>
            <a:ext cx="7656775" cy="3040203"/>
            <a:chOff x="1038535" y="2076182"/>
            <a:chExt cx="10207704" cy="4054543"/>
          </a:xfrm>
        </p:grpSpPr>
        <p:sp>
          <p:nvSpPr>
            <p:cNvPr id="7" name="矩形 6"/>
            <p:cNvSpPr/>
            <p:nvPr/>
          </p:nvSpPr>
          <p:spPr>
            <a:xfrm flipV="1">
              <a:off x="4451636" y="2076182"/>
              <a:ext cx="3370291" cy="1978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100" dirty="0"/>
                <a:t>此处添加详细文本描述，建议与标题相关并符合整体语言风格，语言描述尽量简洁生动。尽量将每页幻灯片的字数控制在  </a:t>
              </a:r>
              <a:r>
                <a:rPr lang="en-US" altLang="zh-CN" sz="1100" dirty="0"/>
                <a:t>200</a:t>
              </a:r>
              <a:r>
                <a:rPr lang="zh-CN" altLang="en-US" sz="1100" dirty="0"/>
                <a:t>字以内</a:t>
              </a: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10" name="TextBox 8"/>
            <p:cNvSpPr txBox="1"/>
            <p:nvPr/>
          </p:nvSpPr>
          <p:spPr>
            <a:xfrm flipV="1">
              <a:off x="1343450" y="4331466"/>
              <a:ext cx="6216372" cy="1477670"/>
            </a:xfrm>
            <a:prstGeom prst="rect">
              <a:avLst/>
            </a:prstGeom>
            <a:noFill/>
          </p:spPr>
          <p:txBody>
            <a:bodyPr wrap="square" lIns="0" tIns="0" rIns="0" bIns="0" rtlCol="0">
              <a:spAutoFit/>
            </a:bodyPr>
            <a:lstStyle/>
            <a:p>
              <a:pPr algn="just">
                <a:lnSpc>
                  <a:spcPct val="120000"/>
                </a:lnSpc>
              </a:pPr>
              <a:r>
                <a:rPr lang="zh-CN" altLang="en-US" sz="1200" dirty="0">
                  <a:solidFill>
                    <a:schemeClr val="bg1">
                      <a:lumMod val="50000"/>
                    </a:schemeClr>
                  </a:solidFill>
                  <a:latin typeface="微软雅黑" pitchFamily="34" charset="-122"/>
                  <a:ea typeface="微软雅黑" pitchFamily="34" charset="-122"/>
                </a:rPr>
                <a:t>写内容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bg1">
                      <a:lumMod val="50000"/>
                    </a:schemeClr>
                  </a:solidFill>
                  <a:latin typeface="微软雅黑" pitchFamily="34" charset="-122"/>
                  <a:ea typeface="微软雅黑" pitchFamily="34" charset="-122"/>
                </a:rPr>
                <a:t>……</a:t>
              </a:r>
              <a:r>
                <a:rPr lang="zh-CN" altLang="en-US" sz="12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lumMod val="50000"/>
                  </a:schemeClr>
                </a:solidFill>
                <a:latin typeface="微软雅黑" pitchFamily="34" charset="-122"/>
                <a:ea typeface="微软雅黑" pitchFamily="34" charset="-122"/>
              </a:endParaRPr>
            </a:p>
          </p:txBody>
        </p:sp>
        <p:sp>
          <p:nvSpPr>
            <p:cNvPr id="11" name="矩形 10"/>
            <p:cNvSpPr/>
            <p:nvPr/>
          </p:nvSpPr>
          <p:spPr>
            <a:xfrm flipV="1">
              <a:off x="7875948" y="4152363"/>
              <a:ext cx="3370291" cy="19783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100" dirty="0"/>
                <a:t>此处添加详细文本描述，建议与标题相关并符合整体语言风格，语言描述尽量简洁生动。尽量将每页幻灯片的字数控制在  </a:t>
              </a:r>
              <a:r>
                <a:rPr lang="en-US" altLang="zh-CN" sz="1100" dirty="0"/>
                <a:t>200</a:t>
              </a:r>
              <a:r>
                <a:rPr lang="zh-CN" altLang="en-US" sz="1100" dirty="0"/>
                <a:t>字以内</a:t>
              </a:r>
            </a:p>
          </p:txBody>
        </p:sp>
      </p:grpSp>
    </p:spTree>
    <p:extLst>
      <p:ext uri="{BB962C8B-B14F-4D97-AF65-F5344CB8AC3E}">
        <p14:creationId xmlns:p14="http://schemas.microsoft.com/office/powerpoint/2010/main" val="1763715282"/>
      </p:ext>
    </p:extLst>
  </p:cSld>
  <p:clrMapOvr>
    <a:masterClrMapping/>
  </p:clrMapOvr>
  <mc:AlternateContent xmlns:mc="http://schemas.openxmlformats.org/markup-compatibility/2006" xmlns:p14="http://schemas.microsoft.com/office/powerpoint/2010/main">
    <mc:Choice Requires="p14">
      <p:transition spd="slow" p14:dur="1500" advClick="0" advTm="1000">
        <p:wipe/>
      </p:transition>
    </mc:Choice>
    <mc:Fallback xmlns="">
      <p:transition spd="slow" advClick="0" advTm="100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ppt_x"/>
                                          </p:val>
                                        </p:tav>
                                        <p:tav tm="100000">
                                          <p:val>
                                            <p:strVal val="#ppt_x"/>
                                          </p:val>
                                        </p:tav>
                                      </p:tavLst>
                                    </p:anim>
                                    <p:anim calcmode="lin" valueType="num">
                                      <p:cBhvr additive="base">
                                        <p:cTn id="8" dur="25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50" fill="hold"/>
                                        <p:tgtEl>
                                          <p:spTgt spid="13"/>
                                        </p:tgtEl>
                                        <p:attrNameLst>
                                          <p:attrName>ppt_x</p:attrName>
                                        </p:attrNameLst>
                                      </p:cBhvr>
                                      <p:tavLst>
                                        <p:tav tm="0">
                                          <p:val>
                                            <p:strVal val="#ppt_x"/>
                                          </p:val>
                                        </p:tav>
                                        <p:tav tm="100000">
                                          <p:val>
                                            <p:strVal val="#ppt_x"/>
                                          </p:val>
                                        </p:tav>
                                      </p:tavLst>
                                    </p:anim>
                                    <p:anim calcmode="lin" valueType="num">
                                      <p:cBhvr additive="base">
                                        <p:cTn id="13" dur="25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C4D02F1-8385-4BA5-B14A-D58A50279BB6}"/>
              </a:ext>
            </a:extLst>
          </p:cNvPr>
          <p:cNvPicPr>
            <a:picLocks noChangeAspect="1"/>
          </p:cNvPicPr>
          <p:nvPr/>
        </p:nvPicPr>
        <p:blipFill rotWithShape="1">
          <a:blip r:embed="rId3">
            <a:extLst>
              <a:ext uri="{28A0092B-C50C-407E-A947-70E740481C1C}">
                <a14:useLocalDpi xmlns:a14="http://schemas.microsoft.com/office/drawing/2010/main" val="0"/>
              </a:ext>
            </a:extLst>
          </a:blip>
          <a:srcRect l="11256" r="14763"/>
          <a:stretch/>
        </p:blipFill>
        <p:spPr>
          <a:xfrm>
            <a:off x="0" y="0"/>
            <a:ext cx="9144000" cy="5143500"/>
          </a:xfrm>
          <a:prstGeom prst="rect">
            <a:avLst/>
          </a:prstGeom>
        </p:spPr>
      </p:pic>
      <p:sp>
        <p:nvSpPr>
          <p:cNvPr id="12" name="矩形 11">
            <a:extLst>
              <a:ext uri="{FF2B5EF4-FFF2-40B4-BE49-F238E27FC236}">
                <a16:creationId xmlns:a16="http://schemas.microsoft.com/office/drawing/2014/main" id="{D15E0155-4F22-4E0D-9814-363CFCA15148}"/>
              </a:ext>
            </a:extLst>
          </p:cNvPr>
          <p:cNvSpPr/>
          <p:nvPr/>
        </p:nvSpPr>
        <p:spPr>
          <a:xfrm>
            <a:off x="565" y="459"/>
            <a:ext cx="9142871" cy="5141949"/>
          </a:xfrm>
          <a:prstGeom prst="rect">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a:p>
        </p:txBody>
      </p:sp>
      <p:sp>
        <p:nvSpPr>
          <p:cNvPr id="13" name="圆角矩形 2">
            <a:extLst>
              <a:ext uri="{FF2B5EF4-FFF2-40B4-BE49-F238E27FC236}">
                <a16:creationId xmlns:a16="http://schemas.microsoft.com/office/drawing/2014/main" id="{BAB5B6AC-3202-4D6E-A269-75FB1B41DFDC}"/>
              </a:ext>
            </a:extLst>
          </p:cNvPr>
          <p:cNvSpPr/>
          <p:nvPr/>
        </p:nvSpPr>
        <p:spPr>
          <a:xfrm>
            <a:off x="971599" y="315839"/>
            <a:ext cx="7200802" cy="4511188"/>
          </a:xfrm>
          <a:prstGeom prst="diamond">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016" tIns="32508" rIns="65016" bIns="32508" numCol="1" spcCol="0" rtlCol="0" fromWordArt="0" anchor="ctr" anchorCtr="0" forceAA="0" compatLnSpc="1">
            <a:prstTxWarp prst="textNoShape">
              <a:avLst/>
            </a:prstTxWarp>
            <a:noAutofit/>
          </a:bodyPr>
          <a:lstStyle/>
          <a:p>
            <a:pPr algn="ctr"/>
            <a:endParaRPr lang="zh-CN" altLang="en-US" sz="1280"/>
          </a:p>
        </p:txBody>
      </p:sp>
      <p:sp>
        <p:nvSpPr>
          <p:cNvPr id="14" name="TextBox 10">
            <a:extLst>
              <a:ext uri="{FF2B5EF4-FFF2-40B4-BE49-F238E27FC236}">
                <a16:creationId xmlns:a16="http://schemas.microsoft.com/office/drawing/2014/main" id="{3EE57E33-1383-4B9F-806D-8A5671E74D41}"/>
              </a:ext>
            </a:extLst>
          </p:cNvPr>
          <p:cNvSpPr txBox="1"/>
          <p:nvPr/>
        </p:nvSpPr>
        <p:spPr>
          <a:xfrm>
            <a:off x="2336273" y="1844251"/>
            <a:ext cx="4471459" cy="705887"/>
          </a:xfrm>
          <a:prstGeom prst="rect">
            <a:avLst/>
          </a:prstGeom>
          <a:noFill/>
        </p:spPr>
        <p:txBody>
          <a:bodyPr wrap="none" lIns="48757" tIns="24378" rIns="48757" bIns="24378">
            <a:spAutoFit/>
          </a:bodyPr>
          <a:lstStyle/>
          <a:p>
            <a:pPr algn="ctr">
              <a:buNone/>
            </a:pPr>
            <a:r>
              <a:rPr lang="zh-CN" altLang="en-US" sz="4267" dirty="0">
                <a:solidFill>
                  <a:schemeClr val="bg1"/>
                </a:solidFill>
                <a:latin typeface="方正正准黑简体" panose="02000000000000000000" pitchFamily="2" charset="-122"/>
                <a:ea typeface="方正正准黑简体" panose="02000000000000000000" pitchFamily="2" charset="-122"/>
                <a:cs typeface="Arial" panose="020B0604020202020204" pitchFamily="34" charset="0"/>
              </a:rPr>
              <a:t>非常感谢您的观看</a:t>
            </a:r>
          </a:p>
        </p:txBody>
      </p:sp>
      <p:sp>
        <p:nvSpPr>
          <p:cNvPr id="15" name="矩形 14">
            <a:extLst>
              <a:ext uri="{FF2B5EF4-FFF2-40B4-BE49-F238E27FC236}">
                <a16:creationId xmlns:a16="http://schemas.microsoft.com/office/drawing/2014/main" id="{89ED0D24-4970-422E-9849-DF4C84A27476}"/>
              </a:ext>
            </a:extLst>
          </p:cNvPr>
          <p:cNvSpPr/>
          <p:nvPr/>
        </p:nvSpPr>
        <p:spPr>
          <a:xfrm>
            <a:off x="2465992" y="2856001"/>
            <a:ext cx="4212016" cy="590919"/>
          </a:xfrm>
          <a:prstGeom prst="rect">
            <a:avLst/>
          </a:prstGeom>
        </p:spPr>
        <p:txBody>
          <a:bodyPr wrap="square" lIns="48757" tIns="24378" rIns="48757" bIns="24378">
            <a:spAutoFit/>
          </a:bodyPr>
          <a:lstStyle/>
          <a:p>
            <a:pPr algn="ctr">
              <a:lnSpc>
                <a:spcPct val="150000"/>
              </a:lnSpc>
            </a:pPr>
            <a:r>
              <a:rPr lang="en-US" altLang="zh-CN" sz="782"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Each day is a new beginning Seize new opportunities from now on Each day is a new beginning Seize new opportunities from now </a:t>
            </a:r>
            <a:r>
              <a:rPr lang="en-US" altLang="zh-CN" sz="782" dirty="0" err="1">
                <a:solidFill>
                  <a:schemeClr val="bg1"/>
                </a:solidFill>
                <a:latin typeface="Arial" panose="020B0604020202020204" pitchFamily="34" charset="0"/>
                <a:ea typeface="Source Han Sans ExtraLight" panose="020B0200000000000000" pitchFamily="34" charset="-122"/>
                <a:cs typeface="Arial" panose="020B0604020202020204" pitchFamily="34" charset="0"/>
              </a:rPr>
              <a:t>onEach</a:t>
            </a:r>
            <a:r>
              <a:rPr lang="en-US" altLang="zh-CN" sz="782" dirty="0">
                <a:solidFill>
                  <a:schemeClr val="bg1"/>
                </a:solidFill>
                <a:latin typeface="Arial" panose="020B0604020202020204" pitchFamily="34" charset="0"/>
                <a:ea typeface="Source Han Sans ExtraLight" panose="020B0200000000000000" pitchFamily="34" charset="-122"/>
                <a:cs typeface="Arial" panose="020B0604020202020204" pitchFamily="34" charset="0"/>
              </a:rPr>
              <a:t> day is a new beginning Seize new opportunities from now on</a:t>
            </a:r>
          </a:p>
        </p:txBody>
      </p:sp>
      <p:sp>
        <p:nvSpPr>
          <p:cNvPr id="16" name="矩形 15">
            <a:extLst>
              <a:ext uri="{FF2B5EF4-FFF2-40B4-BE49-F238E27FC236}">
                <a16:creationId xmlns:a16="http://schemas.microsoft.com/office/drawing/2014/main" id="{4DDF7FA0-693E-45AF-B07B-38EB915919AB}"/>
              </a:ext>
            </a:extLst>
          </p:cNvPr>
          <p:cNvSpPr/>
          <p:nvPr/>
        </p:nvSpPr>
        <p:spPr>
          <a:xfrm>
            <a:off x="2465992" y="2455636"/>
            <a:ext cx="4212016" cy="355598"/>
          </a:xfrm>
          <a:prstGeom prst="rect">
            <a:avLst/>
          </a:prstGeom>
        </p:spPr>
        <p:txBody>
          <a:bodyPr wrap="square" lIns="48757" tIns="24378" rIns="48757" bIns="24378">
            <a:spAutoFit/>
          </a:bodyPr>
          <a:lstStyle/>
          <a:p>
            <a:pPr algn="ctr"/>
            <a:r>
              <a:rPr lang="en-US" altLang="zh-CN" sz="1991" spc="427" dirty="0">
                <a:solidFill>
                  <a:srgbClr val="FFFFFF"/>
                </a:solidFill>
                <a:latin typeface="Arial" panose="020B0604020202020204" pitchFamily="34" charset="0"/>
                <a:cs typeface="Arial" panose="020B0604020202020204" pitchFamily="34" charset="0"/>
              </a:rPr>
              <a:t>Decoration </a:t>
            </a:r>
            <a:r>
              <a:rPr lang="en-US" altLang="zh-CN" sz="1991" spc="427" dirty="0" err="1">
                <a:solidFill>
                  <a:srgbClr val="FFFFFF"/>
                </a:solidFill>
                <a:latin typeface="Arial" panose="020B0604020202020204" pitchFamily="34" charset="0"/>
                <a:cs typeface="Arial" panose="020B0604020202020204" pitchFamily="34" charset="0"/>
              </a:rPr>
              <a:t>decoration</a:t>
            </a:r>
            <a:r>
              <a:rPr lang="en-US" altLang="zh-CN" sz="1991" spc="427" dirty="0">
                <a:solidFill>
                  <a:srgbClr val="FFFFFF"/>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46311311"/>
      </p:ext>
    </p:extLst>
  </p:cSld>
  <p:clrMapOvr>
    <a:masterClrMapping/>
  </p:clrMapOvr>
  <mc:AlternateContent xmlns:mc="http://schemas.openxmlformats.org/markup-compatibility/2006" xmlns:p14="http://schemas.microsoft.com/office/powerpoint/2010/main">
    <mc:Choice Requires="p14">
      <p:transition spd="slow" p14:dur="1500" advClick="0" advTm="0">
        <p:randomBar dir="vert"/>
      </p:transition>
    </mc:Choice>
    <mc:Fallback xmlns="">
      <p:transition spd="slow" advClick="0" advTm="0">
        <p:randomBar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1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14:presetBounceEnd="21250">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14:bounceEnd="21250">
                                          <p:cBhvr additive="base">
                                            <p:cTn id="20" dur="800" fill="hold"/>
                                            <p:tgtEl>
                                              <p:spTgt spid="14"/>
                                            </p:tgtEl>
                                            <p:attrNameLst>
                                              <p:attrName>ppt_x</p:attrName>
                                            </p:attrNameLst>
                                          </p:cBhvr>
                                          <p:tavLst>
                                            <p:tav tm="0">
                                              <p:val>
                                                <p:strVal val="1+#ppt_w/2"/>
                                              </p:val>
                                            </p:tav>
                                            <p:tav tm="100000">
                                              <p:val>
                                                <p:strVal val="#ppt_x"/>
                                              </p:val>
                                            </p:tav>
                                          </p:tavLst>
                                        </p:anim>
                                        <p:anim calcmode="lin" valueType="num" p14:bounceEnd="21250">
                                          <p:cBhvr additive="base">
                                            <p:cTn id="21" dur="8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14:presetBounceEnd="20000">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 calcmode="lin" valueType="num" p14:bounceEnd="20000">
                                          <p:cBhvr additive="base">
                                            <p:cTn id="26"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6140"/>
                                      </p:iterate>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5"/>
                                            </p:tgtEl>
                                            <p:attrNameLst>
                                              <p:attrName>ppt_y</p:attrName>
                                            </p:attrNameLst>
                                          </p:cBhvr>
                                          <p:tavLst>
                                            <p:tav tm="0">
                                              <p:val>
                                                <p:strVal val="#ppt_y"/>
                                              </p:val>
                                            </p:tav>
                                            <p:tav tm="100000">
                                              <p:val>
                                                <p:strVal val="#ppt_y"/>
                                              </p:val>
                                            </p:tav>
                                          </p:tavLst>
                                        </p:anim>
                                        <p:anim calcmode="lin" valueType="num">
                                          <p:cBhvr>
                                            <p:cTn id="3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1)">
                                          <p:cBhvr>
                                            <p:cTn id="15" dur="1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800" fill="hold"/>
                                            <p:tgtEl>
                                              <p:spTgt spid="14"/>
                                            </p:tgtEl>
                                            <p:attrNameLst>
                                              <p:attrName>ppt_x</p:attrName>
                                            </p:attrNameLst>
                                          </p:cBhvr>
                                          <p:tavLst>
                                            <p:tav tm="0">
                                              <p:val>
                                                <p:strVal val="1+#ppt_w/2"/>
                                              </p:val>
                                            </p:tav>
                                            <p:tav tm="100000">
                                              <p:val>
                                                <p:strVal val="#ppt_x"/>
                                              </p:val>
                                            </p:tav>
                                          </p:tavLst>
                                        </p:anim>
                                        <p:anim calcmode="lin" valueType="num">
                                          <p:cBhvr additive="base">
                                            <p:cTn id="21" dur="8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iterate type="lt">
                                        <p:tmPct val="10000"/>
                                      </p:iterate>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1" presetClass="entr" presetSubtype="0" fill="hold" grpId="0" nodeType="clickEffect">
                                      <p:stCondLst>
                                        <p:cond delay="0"/>
                                      </p:stCondLst>
                                      <p:iterate type="lt">
                                        <p:tmPct val="6140"/>
                                      </p:iterate>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5"/>
                                            </p:tgtEl>
                                            <p:attrNameLst>
                                              <p:attrName>ppt_y</p:attrName>
                                            </p:attrNameLst>
                                          </p:cBhvr>
                                          <p:tavLst>
                                            <p:tav tm="0">
                                              <p:val>
                                                <p:strVal val="#ppt_y"/>
                                              </p:val>
                                            </p:tav>
                                            <p:tav tm="100000">
                                              <p:val>
                                                <p:strVal val="#ppt_y"/>
                                              </p:val>
                                            </p:tav>
                                          </p:tavLst>
                                        </p:anim>
                                        <p:anim calcmode="lin" valueType="num">
                                          <p:cBhvr>
                                            <p:cTn id="3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p:bldP spid="1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
</p:tagLst>
</file>

<file path=ppt/theme/theme1.xml><?xml version="1.0" encoding="utf-8"?>
<a:theme xmlns:a="http://schemas.openxmlformats.org/drawingml/2006/main" name="Office 主题​​">
  <a:themeElements>
    <a:clrScheme name="自定义 176">
      <a:dk1>
        <a:srgbClr val="5F5F5F"/>
      </a:dk1>
      <a:lt1>
        <a:srgbClr val="FFFFFF"/>
      </a:lt1>
      <a:dk2>
        <a:srgbClr val="FFFFFF"/>
      </a:dk2>
      <a:lt2>
        <a:srgbClr val="3D3F41"/>
      </a:lt2>
      <a:accent1>
        <a:srgbClr val="4F5A71"/>
      </a:accent1>
      <a:accent2>
        <a:srgbClr val="8B695B"/>
      </a:accent2>
      <a:accent3>
        <a:srgbClr val="4F5A71"/>
      </a:accent3>
      <a:accent4>
        <a:srgbClr val="8B695B"/>
      </a:accent4>
      <a:accent5>
        <a:srgbClr val="4F5A71"/>
      </a:accent5>
      <a:accent6>
        <a:srgbClr val="8B695B"/>
      </a:accent6>
      <a:hlink>
        <a:srgbClr val="B2C6D2"/>
      </a:hlink>
      <a:folHlink>
        <a:srgbClr val="AFB2B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6806</TotalTime>
  <Words>3225</Words>
  <Application>Microsoft Office PowerPoint</Application>
  <PresentationFormat>全屏显示(16:9)</PresentationFormat>
  <Paragraphs>226</Paragraphs>
  <Slides>24</Slides>
  <Notes>21</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24</vt:i4>
      </vt:variant>
    </vt:vector>
  </HeadingPairs>
  <TitlesOfParts>
    <vt:vector size="43" baseType="lpstr">
      <vt:lpstr>Adobe Arabic</vt:lpstr>
      <vt:lpstr>Bebas Neue</vt:lpstr>
      <vt:lpstr>Lato Light</vt:lpstr>
      <vt:lpstr>Lato Regular</vt:lpstr>
      <vt:lpstr>PT Sans</vt:lpstr>
      <vt:lpstr>Source Han Sans ExtraLight</vt:lpstr>
      <vt:lpstr>Yuanti SC</vt:lpstr>
      <vt:lpstr>方正大黑简体</vt:lpstr>
      <vt:lpstr>方正姚体</vt:lpstr>
      <vt:lpstr>方正正准黑简体</vt:lpstr>
      <vt:lpstr>宋体</vt:lpstr>
      <vt:lpstr>微软雅黑</vt:lpstr>
      <vt:lpstr>Arial</vt:lpstr>
      <vt:lpstr>Calibri</vt:lpstr>
      <vt:lpstr>Calibri Light</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086</dc:title>
  <dc:creator>USER</dc:creator>
  <cp:lastModifiedBy>Administrator</cp:lastModifiedBy>
  <cp:revision>737</cp:revision>
  <dcterms:created xsi:type="dcterms:W3CDTF">2014-11-09T01:07:25Z</dcterms:created>
  <dcterms:modified xsi:type="dcterms:W3CDTF">2018-02-26T01:09:38Z</dcterms:modified>
</cp:coreProperties>
</file>