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tags/tag2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77" r:id="rId5"/>
    <p:sldId id="274" r:id="rId6"/>
    <p:sldId id="263" r:id="rId7"/>
    <p:sldId id="264" r:id="rId8"/>
    <p:sldId id="265" r:id="rId9"/>
    <p:sldId id="276" r:id="rId10"/>
    <p:sldId id="278" r:id="rId11"/>
    <p:sldId id="279" r:id="rId12"/>
    <p:sldId id="259" r:id="rId13"/>
    <p:sldId id="280" r:id="rId14"/>
    <p:sldId id="285" r:id="rId15"/>
    <p:sldId id="286" r:id="rId16"/>
    <p:sldId id="287" r:id="rId17"/>
    <p:sldId id="288" r:id="rId18"/>
    <p:sldId id="289" r:id="rId19"/>
    <p:sldId id="284" r:id="rId20"/>
    <p:sldId id="266" r:id="rId21"/>
    <p:sldId id="260" r:id="rId22"/>
    <p:sldId id="267" r:id="rId23"/>
    <p:sldId id="268" r:id="rId24"/>
    <p:sldId id="269" r:id="rId25"/>
    <p:sldId id="270" r:id="rId26"/>
    <p:sldId id="271" r:id="rId27"/>
    <p:sldId id="272" r:id="rId28"/>
    <p:sldId id="273" r:id="rId29"/>
    <p:sldId id="275" r:id="rId30"/>
    <p:sldId id="261" r:id="rId31"/>
    <p:sldId id="292" r:id="rId32"/>
    <p:sldId id="293" r:id="rId33"/>
    <p:sldId id="294" r:id="rId34"/>
    <p:sldId id="290" r:id="rId35"/>
    <p:sldId id="291" r:id="rId36"/>
    <p:sldId id="281" r:id="rId37"/>
    <p:sldId id="282" r:id="rId38"/>
    <p:sldId id="283" r:id="rId39"/>
    <p:sldId id="295"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6800"/>
    <a:srgbClr val="6BAA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08" autoAdjust="0"/>
    <p:restoredTop sz="94660"/>
  </p:normalViewPr>
  <p:slideViewPr>
    <p:cSldViewPr snapToGrid="0">
      <p:cViewPr varScale="1">
        <p:scale>
          <a:sx n="87" d="100"/>
          <a:sy n="87" d="100"/>
        </p:scale>
        <p:origin x="-384" y="-84"/>
      </p:cViewPr>
      <p:guideLst>
        <p:guide orient="horz" pos="2160"/>
        <p:guide pos="3840"/>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image" Target="../media/image10.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tx2">
                  <a:lumMod val="75000"/>
                </a:schemeClr>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chemeClr val="accent2"/>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189293696"/>
        <c:axId val="189295232"/>
      </c:barChart>
      <c:catAx>
        <c:axId val="189293696"/>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crossAx val="189295232"/>
        <c:crosses val="autoZero"/>
        <c:auto val="1"/>
        <c:lblAlgn val="ctr"/>
        <c:lblOffset val="100"/>
        <c:noMultiLvlLbl val="0"/>
      </c:catAx>
      <c:valAx>
        <c:axId val="189295232"/>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lumOff val="50000"/>
                  </a:schemeClr>
                </a:solidFill>
                <a:latin typeface="微软雅黑" panose="020B0503020204020204" charset="-122"/>
                <a:ea typeface="微软雅黑" panose="020B0503020204020204" charset="-122"/>
                <a:cs typeface="+mn-cs"/>
              </a:defRPr>
            </a:pPr>
            <a:endParaRPr lang="zh-CN"/>
          </a:p>
        </c:txPr>
        <c:crossAx val="189293696"/>
        <c:crosses val="autoZero"/>
        <c:crossBetween val="between"/>
      </c:valAx>
      <c:spPr>
        <a:noFill/>
        <a:ln w="25400">
          <a:noFill/>
        </a:ln>
      </c:spPr>
    </c:plotArea>
    <c:plotVisOnly val="1"/>
    <c:dispBlanksAs val="gap"/>
    <c:showDLblsOverMax val="0"/>
  </c:chart>
  <c:txPr>
    <a:bodyPr/>
    <a:lstStyle/>
    <a:p>
      <a:pPr>
        <a:defRPr lang="zh-CN" sz="1200">
          <a:solidFill>
            <a:schemeClr val="tx1">
              <a:lumMod val="50000"/>
              <a:lumOff val="50000"/>
            </a:schemeClr>
          </a:solidFill>
          <a:latin typeface="微软雅黑" panose="020B0503020204020204" charset="-122"/>
          <a:ea typeface="微软雅黑" panose="020B0503020204020204" charset="-122"/>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8765C-8C47-4F46-8922-1F8ECB808B97}" type="datetimeFigureOut">
              <a:rPr lang="zh-CN" altLang="en-US" smtClean="0"/>
              <a:t>2018/2/7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23E7B-A471-4C27-BFDD-1CB9AD47AC70}" type="slidenum">
              <a:rPr lang="zh-CN" altLang="en-US" smtClean="0"/>
              <a:t>‹#›</a:t>
            </a:fld>
            <a:endParaRPr lang="zh-CN" altLang="en-US"/>
          </a:p>
        </p:txBody>
      </p:sp>
    </p:spTree>
    <p:extLst>
      <p:ext uri="{BB962C8B-B14F-4D97-AF65-F5344CB8AC3E}">
        <p14:creationId xmlns:p14="http://schemas.microsoft.com/office/powerpoint/2010/main" val="4194206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14</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15</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16</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20</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23</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24</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25</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26</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31</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32</a:t>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33</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34</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35</a:t>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079500" y="403225"/>
            <a:ext cx="10515600" cy="422275"/>
          </a:xfrm>
        </p:spPr>
        <p:txBody>
          <a:bodyPr>
            <a:normAutofit/>
          </a:bodyPr>
          <a:lstStyle>
            <a:lvl1pPr>
              <a:defRPr sz="2800" b="1">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defRPr>
            </a:lvl1pPr>
          </a:lstStyle>
          <a:p>
            <a:r>
              <a:rPr lang="zh-CN" altLang="en-US" smtClean="0"/>
              <a:t>单击此处编辑母版标题样式</a:t>
            </a:r>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3" y="0"/>
            <a:ext cx="1002794" cy="1072898"/>
          </a:xfrm>
          <a:prstGeom prst="rect">
            <a:avLst/>
          </a:prstGeom>
          <a:effectLst>
            <a:reflection blurRad="6350" stA="52000" endA="300" endPos="35000" dir="5400000" sy="-100000" algn="bl" rotWithShape="0"/>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1056072" y="914402"/>
            <a:ext cx="4464892" cy="5169874"/>
          </a:xfrm>
          <a:prstGeom prst="rect">
            <a:avLst/>
          </a:prstGeom>
          <a:effectLst>
            <a:outerShdw blurRad="393700" dist="241300" dir="8100000" algn="tr" rotWithShape="0">
              <a:prstClr val="black">
                <a:alpha val="14000"/>
              </a:prstClr>
            </a:outerShdw>
          </a:effectLst>
        </p:spPr>
      </p:pic>
      <p:sp>
        <p:nvSpPr>
          <p:cNvPr id="3" name="PA_文本框 11"/>
          <p:cNvSpPr txBox="1"/>
          <p:nvPr>
            <p:custDataLst>
              <p:tags r:id="rId2"/>
            </p:custDataLst>
          </p:nvPr>
        </p:nvSpPr>
        <p:spPr>
          <a:xfrm>
            <a:off x="5444904" y="3012122"/>
            <a:ext cx="7176059" cy="430875"/>
          </a:xfrm>
          <a:prstGeom prst="rect">
            <a:avLst/>
          </a:prstGeom>
          <a:noFill/>
        </p:spPr>
        <p:txBody>
          <a:bodyPr wrap="square" lIns="121908" tIns="60954" rIns="121908" bIns="60954" rtlCol="0">
            <a:spAutoFit/>
          </a:bodyPr>
          <a:lstStyle/>
          <a:p>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工作计划 </a:t>
            </a:r>
            <a:r>
              <a:rPr lang="en-US" altLang="zh-CN"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 </a:t>
            </a:r>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指标汇报 </a:t>
            </a:r>
            <a:r>
              <a:rPr lang="en-US" altLang="zh-CN"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 </a:t>
            </a:r>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总结汇报 </a:t>
            </a:r>
            <a:r>
              <a:rPr lang="en-US" altLang="zh-CN"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 </a:t>
            </a:r>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年度总结</a:t>
            </a:r>
          </a:p>
        </p:txBody>
      </p:sp>
      <p:sp>
        <p:nvSpPr>
          <p:cNvPr id="4" name="PA_文本框 15"/>
          <p:cNvSpPr txBox="1"/>
          <p:nvPr>
            <p:custDataLst>
              <p:tags r:id="rId3"/>
            </p:custDataLst>
          </p:nvPr>
        </p:nvSpPr>
        <p:spPr>
          <a:xfrm>
            <a:off x="5425526" y="2157391"/>
            <a:ext cx="9439898" cy="954095"/>
          </a:xfrm>
          <a:prstGeom prst="rect">
            <a:avLst/>
          </a:prstGeom>
          <a:noFill/>
        </p:spPr>
        <p:txBody>
          <a:bodyPr wrap="square" lIns="121908" tIns="60954" rIns="121908" bIns="60954" rtlCol="0">
            <a:spAutoFit/>
          </a:bodyPr>
          <a:lstStyle/>
          <a:p>
            <a:r>
              <a:rPr lang="zh-CN" altLang="en-US" sz="5400" b="1" dirty="0" smtClean="0">
                <a:ln w="12700">
                  <a:noFill/>
                  <a:prstDash val="solid"/>
                </a:ln>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方正细倩_GBK" panose="03000509000000000000" pitchFamily="65" charset="-122"/>
                <a:ea typeface="方正细倩_GBK" panose="03000509000000000000" pitchFamily="65" charset="-122"/>
              </a:rPr>
              <a:t>绿色环保</a:t>
            </a:r>
            <a:r>
              <a:rPr lang="en-US" altLang="zh-CN" sz="5400" b="1" dirty="0" smtClean="0">
                <a:ln w="12700">
                  <a:noFill/>
                  <a:prstDash val="solid"/>
                </a:ln>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方正细倩_GBK" panose="03000509000000000000" pitchFamily="65" charset="-122"/>
                <a:ea typeface="方正细倩_GBK" panose="03000509000000000000" pitchFamily="65" charset="-122"/>
              </a:rPr>
              <a:t>PPT</a:t>
            </a:r>
            <a:r>
              <a:rPr lang="zh-CN" altLang="en-US" sz="5400" b="1" dirty="0" smtClean="0">
                <a:ln w="12700">
                  <a:noFill/>
                  <a:prstDash val="solid"/>
                </a:ln>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方正细倩_GBK" panose="03000509000000000000" pitchFamily="65" charset="-122"/>
                <a:ea typeface="方正细倩_GBK" panose="03000509000000000000" pitchFamily="65" charset="-122"/>
              </a:rPr>
              <a:t>模板</a:t>
            </a:r>
            <a:endParaRPr lang="zh-CN" altLang="en-US" sz="5400" b="1" dirty="0">
              <a:ln w="12700">
                <a:noFill/>
                <a:prstDash val="solid"/>
              </a:ln>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方正细倩_GBK" panose="03000509000000000000" pitchFamily="65" charset="-122"/>
              <a:ea typeface="方正细倩_GBK" panose="03000509000000000000" pitchFamily="65" charset="-122"/>
            </a:endParaRPr>
          </a:p>
        </p:txBody>
      </p:sp>
      <p:sp>
        <p:nvSpPr>
          <p:cNvPr id="5" name="PA_矩形 4"/>
          <p:cNvSpPr/>
          <p:nvPr>
            <p:custDataLst>
              <p:tags r:id="rId4"/>
            </p:custDataLst>
          </p:nvPr>
        </p:nvSpPr>
        <p:spPr>
          <a:xfrm>
            <a:off x="5492170" y="3444171"/>
            <a:ext cx="5353630" cy="600164"/>
          </a:xfrm>
          <a:prstGeom prst="rect">
            <a:avLst/>
          </a:prstGeom>
        </p:spPr>
        <p:txBody>
          <a:bodyPr wrap="square">
            <a:spAutoFit/>
          </a:bodyPr>
          <a:lstStyle/>
          <a:p>
            <a:r>
              <a:rPr lang="en-US" altLang="zh-CN" sz="1100" dirty="0">
                <a:solidFill>
                  <a:schemeClr val="bg1">
                    <a:lumMod val="50000"/>
                  </a:schemeClr>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a:t>
            </a:r>
            <a:r>
              <a:rPr lang="en-US" altLang="zh-CN" sz="1100" dirty="0" smtClean="0">
                <a:solidFill>
                  <a:schemeClr val="bg1">
                    <a:lumMod val="50000"/>
                  </a:schemeClr>
                </a:solidFill>
                <a:latin typeface="微软雅黑" panose="020B0503020204020204" charset="-122"/>
                <a:ea typeface="微软雅黑" panose="020B0503020204020204" charset="-122"/>
              </a:rPr>
              <a:t>copy, paste in </a:t>
            </a:r>
          </a:p>
          <a:p>
            <a:r>
              <a:rPr lang="en-US" altLang="zh-CN" sz="1100" dirty="0" smtClean="0">
                <a:solidFill>
                  <a:schemeClr val="bg1">
                    <a:lumMod val="50000"/>
                  </a:schemeClr>
                </a:solidFill>
                <a:latin typeface="微软雅黑" panose="020B0503020204020204" charset="-122"/>
                <a:ea typeface="微软雅黑" panose="020B0503020204020204" charset="-122"/>
              </a:rPr>
              <a:t>this box, and select only the text.</a:t>
            </a:r>
            <a:endParaRPr lang="en-US" altLang="zh-CN" sz="1100" dirty="0">
              <a:solidFill>
                <a:schemeClr val="bg1">
                  <a:lumMod val="50000"/>
                </a:schemeClr>
              </a:solidFill>
              <a:latin typeface="微软雅黑" panose="020B0503020204020204" charset="-122"/>
              <a:ea typeface="微软雅黑" panose="020B0503020204020204" charset="-122"/>
            </a:endParaRPr>
          </a:p>
        </p:txBody>
      </p:sp>
      <p:pic>
        <p:nvPicPr>
          <p:cNvPr id="8" name="PA_班得瑞 - Childhood Memory">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928100" y="-144910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7"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2" presetClass="entr" presetSubtype="8" fill="hold" grpId="0" nodeType="afterEffect" p14:presetBounceEnd="26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6000">
                                          <p:cBhvr additive="base">
                                            <p:cTn id="15" dur="750" fill="hold"/>
                                            <p:tgtEl>
                                              <p:spTgt spid="4"/>
                                            </p:tgtEl>
                                            <p:attrNameLst>
                                              <p:attrName>ppt_x</p:attrName>
                                            </p:attrNameLst>
                                          </p:cBhvr>
                                          <p:tavLst>
                                            <p:tav tm="0">
                                              <p:val>
                                                <p:strVal val="0-#ppt_w/2"/>
                                              </p:val>
                                            </p:tav>
                                            <p:tav tm="100000">
                                              <p:val>
                                                <p:strVal val="#ppt_x"/>
                                              </p:val>
                                            </p:tav>
                                          </p:tavLst>
                                        </p:anim>
                                        <p:anim calcmode="lin" valueType="num" p14:bounceEnd="26000">
                                          <p:cBhvr additive="base">
                                            <p:cTn id="16" dur="75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7"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0-#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4" grpId="0"/>
          <p:bldP spid="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010" y="469900"/>
            <a:ext cx="5200380" cy="5486400"/>
          </a:xfrm>
          <a:prstGeom prst="rect">
            <a:avLst/>
          </a:prstGeom>
        </p:spPr>
      </p:pic>
      <p:sp>
        <p:nvSpPr>
          <p:cNvPr id="3" name="TextBox 17"/>
          <p:cNvSpPr txBox="1"/>
          <p:nvPr/>
        </p:nvSpPr>
        <p:spPr>
          <a:xfrm>
            <a:off x="2098955" y="2200989"/>
            <a:ext cx="1631192" cy="954095"/>
          </a:xfrm>
          <a:prstGeom prst="rect">
            <a:avLst/>
          </a:prstGeom>
          <a:noFill/>
        </p:spPr>
        <p:txBody>
          <a:bodyPr wrap="none" lIns="121908" tIns="60954" rIns="121908" bIns="60954" rtlCol="0">
            <a:spAutoFit/>
          </a:bodyPr>
          <a:lstStyle/>
          <a:p>
            <a:r>
              <a:rPr lang="zh-CN" altLang="en-US" sz="5400" b="1" dirty="0">
                <a:solidFill>
                  <a:schemeClr val="bg2"/>
                </a:solidFill>
                <a:latin typeface="微软雅黑" panose="020B0503020204020204" charset="-122"/>
                <a:ea typeface="微软雅黑" panose="020B0503020204020204" charset="-122"/>
              </a:rPr>
              <a:t>目录</a:t>
            </a:r>
          </a:p>
        </p:txBody>
      </p:sp>
      <p:sp>
        <p:nvSpPr>
          <p:cNvPr id="4" name="TextBox 18"/>
          <p:cNvSpPr txBox="1"/>
          <p:nvPr/>
        </p:nvSpPr>
        <p:spPr>
          <a:xfrm>
            <a:off x="1689100" y="3005497"/>
            <a:ext cx="2450903" cy="615541"/>
          </a:xfrm>
          <a:prstGeom prst="rect">
            <a:avLst/>
          </a:prstGeom>
          <a:noFill/>
        </p:spPr>
        <p:txBody>
          <a:bodyPr wrap="none" lIns="121908" tIns="60954" rIns="121908" bIns="60954" rtlCol="0">
            <a:spAutoFit/>
          </a:bodyPr>
          <a:lstStyle/>
          <a:p>
            <a:r>
              <a:rPr lang="en-US" altLang="zh-CN" sz="3200" dirty="0">
                <a:solidFill>
                  <a:schemeClr val="bg2"/>
                </a:solidFill>
                <a:latin typeface="微软雅黑" panose="020B0503020204020204" charset="-122"/>
                <a:ea typeface="微软雅黑" panose="020B0503020204020204" charset="-122"/>
              </a:rPr>
              <a:t>CONTENTS</a:t>
            </a:r>
            <a:endParaRPr lang="zh-CN" altLang="en-US" sz="3200" dirty="0">
              <a:solidFill>
                <a:schemeClr val="bg2"/>
              </a:solidFill>
              <a:latin typeface="微软雅黑" panose="020B0503020204020204" charset="-122"/>
              <a:ea typeface="微软雅黑" panose="020B0503020204020204" charset="-122"/>
            </a:endParaRPr>
          </a:p>
        </p:txBody>
      </p:sp>
      <p:sp>
        <p:nvSpPr>
          <p:cNvPr id="5" name="Rectangle 7"/>
          <p:cNvSpPr/>
          <p:nvPr/>
        </p:nvSpPr>
        <p:spPr bwMode="auto">
          <a:xfrm>
            <a:off x="7561560" y="1582179"/>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accent1"/>
                </a:solidFill>
                <a:latin typeface="微软雅黑" panose="020B0503020204020204" charset="-122"/>
                <a:ea typeface="微软雅黑" panose="020B0503020204020204" charset="-122"/>
                <a:cs typeface="Lato Light" charset="0"/>
                <a:sym typeface="Lato Light" charset="0"/>
              </a:rPr>
              <a:t>输入标题名称</a:t>
            </a:r>
            <a:endParaRPr lang="en-US" altLang="zh-CN" b="1" spc="100" dirty="0">
              <a:solidFill>
                <a:schemeClr val="accent1"/>
              </a:solidFill>
              <a:latin typeface="微软雅黑" panose="020B0503020204020204" charset="-122"/>
              <a:ea typeface="微软雅黑" panose="020B050302020402020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a:t>
            </a:r>
            <a:endParaRPr 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sp>
        <p:nvSpPr>
          <p:cNvPr id="6" name="Rectangle 7"/>
          <p:cNvSpPr/>
          <p:nvPr/>
        </p:nvSpPr>
        <p:spPr bwMode="auto">
          <a:xfrm>
            <a:off x="6317175" y="1496003"/>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accent1"/>
                </a:solidFill>
                <a:latin typeface="微软雅黑" panose="020B0503020204020204" charset="-122"/>
                <a:ea typeface="微软雅黑" panose="020B0503020204020204" charset="-122"/>
                <a:cs typeface="Lato Light" charset="0"/>
                <a:sym typeface="Lato Light" charset="0"/>
              </a:rPr>
              <a:t>01</a:t>
            </a:r>
            <a:endParaRPr lang="en-US" sz="360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sp>
        <p:nvSpPr>
          <p:cNvPr id="7" name="Rectangle 7"/>
          <p:cNvSpPr/>
          <p:nvPr/>
        </p:nvSpPr>
        <p:spPr bwMode="auto">
          <a:xfrm>
            <a:off x="7561560" y="2617349"/>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charset="-122"/>
                <a:ea typeface="微软雅黑" panose="020B0503020204020204" charset="-122"/>
                <a:cs typeface="Lato Light" charset="0"/>
                <a:sym typeface="Lato Light" charset="0"/>
              </a:rPr>
              <a:t>输入标题名称</a:t>
            </a:r>
            <a:endParaRPr lang="en-US" altLang="zh-CN" b="1" spc="100" dirty="0">
              <a:solidFill>
                <a:schemeClr val="tx2"/>
              </a:solidFill>
              <a:latin typeface="微软雅黑" panose="020B0503020204020204" charset="-122"/>
              <a:ea typeface="微软雅黑" panose="020B050302020402020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a:t>
            </a:r>
            <a:endParaRPr 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sp>
        <p:nvSpPr>
          <p:cNvPr id="8" name="Rectangle 7"/>
          <p:cNvSpPr/>
          <p:nvPr/>
        </p:nvSpPr>
        <p:spPr bwMode="auto">
          <a:xfrm>
            <a:off x="6317175" y="2531173"/>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tx2"/>
                </a:solidFill>
                <a:latin typeface="微软雅黑" panose="020B0503020204020204" charset="-122"/>
                <a:ea typeface="微软雅黑" panose="020B0503020204020204" charset="-122"/>
                <a:cs typeface="Lato Light" charset="0"/>
                <a:sym typeface="Lato Light" charset="0"/>
              </a:rPr>
              <a:t>02</a:t>
            </a:r>
            <a:endParaRPr lang="en-US" sz="3600" spc="100" dirty="0">
              <a:solidFill>
                <a:schemeClr val="tx2"/>
              </a:solidFill>
              <a:latin typeface="微软雅黑" panose="020B0503020204020204" charset="-122"/>
              <a:ea typeface="微软雅黑" panose="020B0503020204020204" charset="-122"/>
              <a:cs typeface="Lato Light" charset="0"/>
              <a:sym typeface="Lato Light" charset="0"/>
            </a:endParaRPr>
          </a:p>
        </p:txBody>
      </p:sp>
      <p:sp>
        <p:nvSpPr>
          <p:cNvPr id="9" name="Rectangle 7"/>
          <p:cNvSpPr/>
          <p:nvPr/>
        </p:nvSpPr>
        <p:spPr bwMode="auto">
          <a:xfrm>
            <a:off x="7561560" y="3646438"/>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accent1"/>
                </a:solidFill>
                <a:latin typeface="微软雅黑" panose="020B0503020204020204" charset="-122"/>
                <a:ea typeface="微软雅黑" panose="020B0503020204020204" charset="-122"/>
                <a:cs typeface="Lato Light" charset="0"/>
                <a:sym typeface="Lato Light" charset="0"/>
              </a:rPr>
              <a:t>输入标题名称</a:t>
            </a:r>
            <a:endParaRPr lang="en-US" altLang="zh-CN" b="1" spc="100" dirty="0">
              <a:solidFill>
                <a:schemeClr val="accent1"/>
              </a:solidFill>
              <a:latin typeface="微软雅黑" panose="020B0503020204020204" charset="-122"/>
              <a:ea typeface="微软雅黑" panose="020B050302020402020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a:t>
            </a:r>
            <a:endParaRPr 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sp>
        <p:nvSpPr>
          <p:cNvPr id="10" name="Rectangle 7"/>
          <p:cNvSpPr/>
          <p:nvPr/>
        </p:nvSpPr>
        <p:spPr bwMode="auto">
          <a:xfrm>
            <a:off x="6317175" y="3560262"/>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accent1"/>
                </a:solidFill>
                <a:latin typeface="微软雅黑" panose="020B0503020204020204" charset="-122"/>
                <a:ea typeface="微软雅黑" panose="020B0503020204020204" charset="-122"/>
                <a:cs typeface="Lato Light" charset="0"/>
                <a:sym typeface="Lato Light" charset="0"/>
              </a:rPr>
              <a:t>03</a:t>
            </a:r>
            <a:endParaRPr lang="en-US" sz="360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sp>
        <p:nvSpPr>
          <p:cNvPr id="11" name="Rectangle 7"/>
          <p:cNvSpPr/>
          <p:nvPr/>
        </p:nvSpPr>
        <p:spPr bwMode="auto">
          <a:xfrm>
            <a:off x="7561560" y="4753616"/>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charset="-122"/>
                <a:ea typeface="微软雅黑" panose="020B0503020204020204" charset="-122"/>
                <a:cs typeface="Lato Light" charset="0"/>
                <a:sym typeface="Lato Light" charset="0"/>
              </a:rPr>
              <a:t>输入标题名称</a:t>
            </a:r>
            <a:endParaRPr lang="en-US" altLang="zh-CN" b="1" spc="100" dirty="0">
              <a:solidFill>
                <a:schemeClr val="tx2"/>
              </a:solidFill>
              <a:latin typeface="微软雅黑" panose="020B0503020204020204" charset="-122"/>
              <a:ea typeface="微软雅黑" panose="020B050302020402020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a:t>
            </a:r>
            <a:endParaRPr lang="en-US" sz="1050" spc="100"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sp>
        <p:nvSpPr>
          <p:cNvPr id="12" name="Rectangle 7"/>
          <p:cNvSpPr/>
          <p:nvPr/>
        </p:nvSpPr>
        <p:spPr bwMode="auto">
          <a:xfrm>
            <a:off x="6317175" y="4667440"/>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tx2"/>
                </a:solidFill>
                <a:latin typeface="微软雅黑" panose="020B0503020204020204" charset="-122"/>
                <a:ea typeface="微软雅黑" panose="020B0503020204020204" charset="-122"/>
                <a:cs typeface="Lato Light" charset="0"/>
                <a:sym typeface="Lato Light" charset="0"/>
              </a:rPr>
              <a:t>04</a:t>
            </a:r>
            <a:endParaRPr lang="en-US" sz="3600" spc="100" dirty="0">
              <a:solidFill>
                <a:schemeClr val="tx2"/>
              </a:solidFill>
              <a:latin typeface="微软雅黑" panose="020B0503020204020204" charset="-122"/>
              <a:ea typeface="微软雅黑" panose="020B050302020402020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22" presetClass="entr" presetSubtype="2"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000"/>
                            </p:stCondLst>
                            <p:childTnLst>
                              <p:par>
                                <p:cTn id="39" presetID="22" presetClass="entr" presetSubtype="2"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right)">
                                      <p:cBhvr>
                                        <p:cTn id="41" dur="500"/>
                                        <p:tgtEl>
                                          <p:spTgt spid="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5000"/>
                            </p:stCondLst>
                            <p:childTnLst>
                              <p:par>
                                <p:cTn id="59" presetID="22" presetClass="entr" presetSubtype="2"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right)">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0380" y="1152649"/>
            <a:ext cx="3227839" cy="2520701"/>
          </a:xfrm>
          <a:prstGeom prst="rect">
            <a:avLst/>
          </a:prstGeom>
        </p:spPr>
      </p:pic>
      <p:sp>
        <p:nvSpPr>
          <p:cNvPr id="3" name="TextBox 64"/>
          <p:cNvSpPr txBox="1"/>
          <p:nvPr/>
        </p:nvSpPr>
        <p:spPr>
          <a:xfrm>
            <a:off x="4119982" y="3830138"/>
            <a:ext cx="4072537" cy="769441"/>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algn="ctr"/>
            <a:r>
              <a:rPr lang="zh-CN" altLang="en-US" sz="4400" b="1"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rPr>
              <a:t>输入标题名称</a:t>
            </a:r>
            <a:endParaRPr lang="zh-CN" altLang="en-US" sz="4400" b="1"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endParaRPr>
          </a:p>
        </p:txBody>
      </p:sp>
      <p:sp>
        <p:nvSpPr>
          <p:cNvPr id="4" name="矩形 51"/>
          <p:cNvSpPr>
            <a:spLocks noChangeArrowheads="1"/>
          </p:cNvSpPr>
          <p:nvPr/>
        </p:nvSpPr>
        <p:spPr bwMode="auto">
          <a:xfrm>
            <a:off x="3020144" y="4592925"/>
            <a:ext cx="6272214"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bg2"/>
                </a:solidFill>
                <a:sym typeface="微软雅黑" panose="020B0503020204020204" charset="-122"/>
              </a:rPr>
              <a:t>请点击录入本章节的概括性描述文字或者复制粘贴，请添加说明文字，图像描述及总结。在此录入本章节的综合描述说明。</a:t>
            </a:r>
            <a:endParaRPr lang="en-US" altLang="zh-CN" sz="1400" dirty="0">
              <a:solidFill>
                <a:schemeClr val="bg2"/>
              </a:solidFill>
              <a:sym typeface="微软雅黑" panose="020B0503020204020204" charset="-122"/>
            </a:endParaRPr>
          </a:p>
        </p:txBody>
      </p:sp>
      <p:sp>
        <p:nvSpPr>
          <p:cNvPr id="5" name="文本框 4"/>
          <p:cNvSpPr txBox="1"/>
          <p:nvPr/>
        </p:nvSpPr>
        <p:spPr>
          <a:xfrm>
            <a:off x="5593175" y="1858181"/>
            <a:ext cx="1031051" cy="1200329"/>
          </a:xfrm>
          <a:prstGeom prst="rect">
            <a:avLst/>
          </a:prstGeom>
          <a:noFill/>
        </p:spPr>
        <p:txBody>
          <a:bodyPr wrap="none" rtlCol="0">
            <a:spAutoFit/>
          </a:bodyPr>
          <a:lstStyle/>
          <a:p>
            <a:pPr algn="ctr"/>
            <a:r>
              <a:rPr lang="en-US" altLang="zh-CN" sz="7200"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rPr>
              <a:t>01</a:t>
            </a:r>
            <a:endParaRPr lang="zh-CN" altLang="en-US" sz="7200"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5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37"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out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40032" y="1201531"/>
            <a:ext cx="9551177" cy="2841945"/>
          </a:xfrm>
          <a:prstGeom prst="rect">
            <a:avLst/>
          </a:prstGeom>
          <a:blipFill dpi="0" rotWithShape="1">
            <a:blip r:embed="rId3"/>
            <a:srcRect/>
            <a:stretch>
              <a:fillRect t="-50837" b="-508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2" name="Group 9"/>
          <p:cNvGrpSpPr/>
          <p:nvPr/>
        </p:nvGrpSpPr>
        <p:grpSpPr>
          <a:xfrm>
            <a:off x="-9851" y="1201531"/>
            <a:ext cx="2909911" cy="2841945"/>
            <a:chOff x="-7985" y="901147"/>
            <a:chExt cx="2182717"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4" name="TextBox 13"/>
              <p:cNvSpPr txBox="1"/>
              <p:nvPr/>
            </p:nvSpPr>
            <p:spPr>
              <a:xfrm>
                <a:off x="3477468" y="2308212"/>
                <a:ext cx="2189066" cy="519373"/>
              </a:xfrm>
              <a:prstGeom prst="rect">
                <a:avLst/>
              </a:prstGeom>
              <a:noFill/>
            </p:spPr>
            <p:txBody>
              <a:bodyPr wrap="square" rtlCol="0">
                <a:spAutoFit/>
              </a:bodyPr>
              <a:lstStyle/>
              <a:p>
                <a:pPr algn="ctr"/>
                <a:r>
                  <a:rPr lang="zh-CN" altLang="en-US" sz="1300" i="1" dirty="0">
                    <a:solidFill>
                      <a:schemeClr val="bg1"/>
                    </a:solidFill>
                    <a:latin typeface="+mn-ea"/>
                  </a:rPr>
                  <a:t>此处添加详细文本描述，建议与标题相关并符合整体语言风格</a:t>
                </a:r>
                <a:endParaRPr lang="en-US" sz="1300" i="1" dirty="0">
                  <a:solidFill>
                    <a:schemeClr val="bg1"/>
                  </a:solidFill>
                  <a:latin typeface="+mn-ea"/>
                </a:endParaRPr>
              </a:p>
            </p:txBody>
          </p:sp>
        </p:grpSp>
        <p:sp>
          <p:nvSpPr>
            <p:cNvPr id="12" name="Isosceles Triangle 11"/>
            <p:cNvSpPr/>
            <p:nvPr/>
          </p:nvSpPr>
          <p:spPr>
            <a:xfrm rot="5400000">
              <a:off x="1846781" y="1869353"/>
              <a:ext cx="460856" cy="195047"/>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6" name="TextBox 15"/>
          <p:cNvSpPr txBox="1"/>
          <p:nvPr/>
        </p:nvSpPr>
        <p:spPr>
          <a:xfrm>
            <a:off x="1035440" y="4986358"/>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1" name="Straight Connector 20"/>
          <p:cNvCxnSpPr/>
          <p:nvPr/>
        </p:nvCxnSpPr>
        <p:spPr>
          <a:xfrm>
            <a:off x="1043634" y="4808572"/>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4292" y="4424527"/>
            <a:ext cx="1094175" cy="328295"/>
          </a:xfrm>
          <a:prstGeom prst="rect">
            <a:avLst/>
          </a:prstGeom>
        </p:spPr>
        <p:txBody>
          <a:bodyPr wrap="none" lIns="0" tIns="0" rIns="0" bIns="0" anchor="ctr">
            <a:spAutoFit/>
          </a:bodyPr>
          <a:lstStyle/>
          <a:p>
            <a:r>
              <a:rPr lang="zh-CN" altLang="en-US" sz="2100" b="1" dirty="0">
                <a:solidFill>
                  <a:schemeClr val="tx2">
                    <a:lumMod val="75000"/>
                  </a:schemeClr>
                </a:solidFill>
                <a:latin typeface="+mn-ea"/>
              </a:rPr>
              <a:t>关于我们</a:t>
            </a:r>
            <a:endParaRPr lang="en-US" sz="2100" b="1" dirty="0">
              <a:solidFill>
                <a:schemeClr val="tx2">
                  <a:lumMod val="75000"/>
                </a:schemeClr>
              </a:solidFill>
              <a:latin typeface="+mn-ea"/>
            </a:endParaRPr>
          </a:p>
        </p:txBody>
      </p:sp>
      <p:grpSp>
        <p:nvGrpSpPr>
          <p:cNvPr id="27" name="组合 26"/>
          <p:cNvGrpSpPr/>
          <p:nvPr/>
        </p:nvGrpSpPr>
        <p:grpSpPr>
          <a:xfrm>
            <a:off x="951045" y="1471227"/>
            <a:ext cx="761389" cy="761488"/>
            <a:chOff x="3630613" y="203201"/>
            <a:chExt cx="360363" cy="360363"/>
          </a:xfrm>
          <a:solidFill>
            <a:schemeClr val="bg1"/>
          </a:solidFill>
        </p:grpSpPr>
        <p:sp>
          <p:nvSpPr>
            <p:cNvPr id="28" name="Freeform 117"/>
            <p:cNvSpPr>
              <a:spLocks noEditPoints="1"/>
            </p:cNvSpPr>
            <p:nvPr/>
          </p:nvSpPr>
          <p:spPr bwMode="auto">
            <a:xfrm>
              <a:off x="3630613" y="203201"/>
              <a:ext cx="360363" cy="360363"/>
            </a:xfrm>
            <a:custGeom>
              <a:avLst/>
              <a:gdLst>
                <a:gd name="T0" fmla="*/ 133 w 156"/>
                <a:gd name="T1" fmla="*/ 119 h 156"/>
                <a:gd name="T2" fmla="*/ 141 w 156"/>
                <a:gd name="T3" fmla="*/ 101 h 156"/>
                <a:gd name="T4" fmla="*/ 30 w 156"/>
                <a:gd name="T5" fmla="*/ 32 h 156"/>
                <a:gd name="T6" fmla="*/ 40 w 156"/>
                <a:gd name="T7" fmla="*/ 32 h 156"/>
                <a:gd name="T8" fmla="*/ 36 w 156"/>
                <a:gd name="T9" fmla="*/ 32 h 156"/>
                <a:gd name="T10" fmla="*/ 28 w 156"/>
                <a:gd name="T11" fmla="*/ 46 h 156"/>
                <a:gd name="T12" fmla="*/ 38 w 156"/>
                <a:gd name="T13" fmla="*/ 42 h 156"/>
                <a:gd name="T14" fmla="*/ 43 w 156"/>
                <a:gd name="T15" fmla="*/ 54 h 156"/>
                <a:gd name="T16" fmla="*/ 33 w 156"/>
                <a:gd name="T17" fmla="*/ 60 h 156"/>
                <a:gd name="T18" fmla="*/ 19 w 156"/>
                <a:gd name="T19" fmla="*/ 70 h 156"/>
                <a:gd name="T20" fmla="*/ 34 w 156"/>
                <a:gd name="T21" fmla="*/ 82 h 156"/>
                <a:gd name="T22" fmla="*/ 53 w 156"/>
                <a:gd name="T23" fmla="*/ 94 h 156"/>
                <a:gd name="T24" fmla="*/ 45 w 156"/>
                <a:gd name="T25" fmla="*/ 116 h 156"/>
                <a:gd name="T26" fmla="*/ 38 w 156"/>
                <a:gd name="T27" fmla="*/ 134 h 156"/>
                <a:gd name="T28" fmla="*/ 33 w 156"/>
                <a:gd name="T29" fmla="*/ 121 h 156"/>
                <a:gd name="T30" fmla="*/ 28 w 156"/>
                <a:gd name="T31" fmla="*/ 92 h 156"/>
                <a:gd name="T32" fmla="*/ 14 w 156"/>
                <a:gd name="T33" fmla="*/ 74 h 156"/>
                <a:gd name="T34" fmla="*/ 45 w 156"/>
                <a:gd name="T35" fmla="*/ 15 h 156"/>
                <a:gd name="T36" fmla="*/ 30 w 156"/>
                <a:gd name="T37" fmla="*/ 25 h 156"/>
                <a:gd name="T38" fmla="*/ 139 w 156"/>
                <a:gd name="T39" fmla="*/ 65 h 156"/>
                <a:gd name="T40" fmla="*/ 130 w 156"/>
                <a:gd name="T41" fmla="*/ 77 h 156"/>
                <a:gd name="T42" fmla="*/ 124 w 156"/>
                <a:gd name="T43" fmla="*/ 83 h 156"/>
                <a:gd name="T44" fmla="*/ 113 w 156"/>
                <a:gd name="T45" fmla="*/ 85 h 156"/>
                <a:gd name="T46" fmla="*/ 101 w 156"/>
                <a:gd name="T47" fmla="*/ 72 h 156"/>
                <a:gd name="T48" fmla="*/ 92 w 156"/>
                <a:gd name="T49" fmla="*/ 78 h 156"/>
                <a:gd name="T50" fmla="*/ 93 w 156"/>
                <a:gd name="T51" fmla="*/ 92 h 156"/>
                <a:gd name="T52" fmla="*/ 76 w 156"/>
                <a:gd name="T53" fmla="*/ 102 h 156"/>
                <a:gd name="T54" fmla="*/ 60 w 156"/>
                <a:gd name="T55" fmla="*/ 75 h 156"/>
                <a:gd name="T56" fmla="*/ 81 w 156"/>
                <a:gd name="T57" fmla="*/ 66 h 156"/>
                <a:gd name="T58" fmla="*/ 83 w 156"/>
                <a:gd name="T59" fmla="*/ 64 h 156"/>
                <a:gd name="T60" fmla="*/ 78 w 156"/>
                <a:gd name="T61" fmla="*/ 63 h 156"/>
                <a:gd name="T62" fmla="*/ 64 w 156"/>
                <a:gd name="T63" fmla="*/ 63 h 156"/>
                <a:gd name="T64" fmla="*/ 67 w 156"/>
                <a:gd name="T65" fmla="*/ 50 h 156"/>
                <a:gd name="T66" fmla="*/ 71 w 156"/>
                <a:gd name="T67" fmla="*/ 49 h 156"/>
                <a:gd name="T68" fmla="*/ 79 w 156"/>
                <a:gd name="T69" fmla="*/ 31 h 156"/>
                <a:gd name="T70" fmla="*/ 99 w 156"/>
                <a:gd name="T71" fmla="*/ 32 h 156"/>
                <a:gd name="T72" fmla="*/ 110 w 156"/>
                <a:gd name="T73" fmla="*/ 25 h 156"/>
                <a:gd name="T74" fmla="*/ 126 w 156"/>
                <a:gd name="T75" fmla="*/ 26 h 156"/>
                <a:gd name="T76" fmla="*/ 139 w 156"/>
                <a:gd name="T77" fmla="*/ 82 h 156"/>
                <a:gd name="T78" fmla="*/ 139 w 156"/>
                <a:gd name="T79" fmla="*/ 92 h 156"/>
                <a:gd name="T80" fmla="*/ 135 w 156"/>
                <a:gd name="T81" fmla="*/ 89 h 156"/>
                <a:gd name="T82" fmla="*/ 138 w 156"/>
                <a:gd name="T83" fmla="*/ 77 h 156"/>
                <a:gd name="T84" fmla="*/ 141 w 156"/>
                <a:gd name="T85" fmla="*/ 66 h 156"/>
                <a:gd name="T86" fmla="*/ 144 w 156"/>
                <a:gd name="T87" fmla="*/ 51 h 156"/>
                <a:gd name="T88" fmla="*/ 114 w 156"/>
                <a:gd name="T89" fmla="*/ 86 h 156"/>
                <a:gd name="T90" fmla="*/ 96 w 156"/>
                <a:gd name="T91" fmla="*/ 100 h 156"/>
                <a:gd name="T92" fmla="*/ 47 w 156"/>
                <a:gd name="T93" fmla="*/ 33 h 156"/>
                <a:gd name="T94" fmla="*/ 41 w 156"/>
                <a:gd name="T95" fmla="*/ 22 h 156"/>
                <a:gd name="T96" fmla="*/ 61 w 156"/>
                <a:gd name="T97" fmla="*/ 14 h 156"/>
                <a:gd name="T98" fmla="*/ 66 w 156"/>
                <a:gd name="T99" fmla="*/ 23 h 156"/>
                <a:gd name="T100" fmla="*/ 56 w 156"/>
                <a:gd name="T101" fmla="*/ 35 h 156"/>
                <a:gd name="T102" fmla="*/ 76 w 156"/>
                <a:gd name="T103" fmla="*/ 21 h 156"/>
                <a:gd name="T104" fmla="*/ 78 w 156"/>
                <a:gd name="T105" fmla="*/ 18 h 156"/>
                <a:gd name="T106" fmla="*/ 62 w 156"/>
                <a:gd name="T107" fmla="*/ 35 h 156"/>
                <a:gd name="T108" fmla="*/ 99 w 156"/>
                <a:gd name="T109" fmla="*/ 25 h 156"/>
                <a:gd name="T110" fmla="*/ 116 w 156"/>
                <a:gd name="T111" fmla="*/ 19 h 156"/>
                <a:gd name="T112" fmla="*/ 36 w 156"/>
                <a:gd name="T113" fmla="*/ 77 h 156"/>
                <a:gd name="T114" fmla="*/ 32 w 156"/>
                <a:gd name="T115" fmla="*/ 78 h 156"/>
                <a:gd name="T116" fmla="*/ 31 w 156"/>
                <a:gd name="T117" fmla="*/ 72 h 156"/>
                <a:gd name="T118" fmla="*/ 147 w 156"/>
                <a:gd name="T119"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56">
                  <a:moveTo>
                    <a:pt x="78" y="0"/>
                  </a:moveTo>
                  <a:cubicBezTo>
                    <a:pt x="35" y="0"/>
                    <a:pt x="0" y="35"/>
                    <a:pt x="0" y="78"/>
                  </a:cubicBezTo>
                  <a:cubicBezTo>
                    <a:pt x="0" y="121"/>
                    <a:pt x="35" y="156"/>
                    <a:pt x="78" y="156"/>
                  </a:cubicBezTo>
                  <a:cubicBezTo>
                    <a:pt x="121" y="156"/>
                    <a:pt x="156" y="121"/>
                    <a:pt x="156" y="78"/>
                  </a:cubicBezTo>
                  <a:cubicBezTo>
                    <a:pt x="156" y="35"/>
                    <a:pt x="121" y="0"/>
                    <a:pt x="78" y="0"/>
                  </a:cubicBezTo>
                  <a:close/>
                  <a:moveTo>
                    <a:pt x="145" y="101"/>
                  </a:moveTo>
                  <a:cubicBezTo>
                    <a:pt x="145" y="101"/>
                    <a:pt x="145" y="101"/>
                    <a:pt x="145" y="102"/>
                  </a:cubicBezTo>
                  <a:cubicBezTo>
                    <a:pt x="145" y="102"/>
                    <a:pt x="145" y="102"/>
                    <a:pt x="145" y="102"/>
                  </a:cubicBezTo>
                  <a:cubicBezTo>
                    <a:pt x="143" y="107"/>
                    <a:pt x="141" y="112"/>
                    <a:pt x="138" y="117"/>
                  </a:cubicBezTo>
                  <a:cubicBezTo>
                    <a:pt x="137" y="117"/>
                    <a:pt x="137" y="117"/>
                    <a:pt x="137" y="118"/>
                  </a:cubicBezTo>
                  <a:cubicBezTo>
                    <a:pt x="135" y="117"/>
                    <a:pt x="134" y="118"/>
                    <a:pt x="133" y="119"/>
                  </a:cubicBezTo>
                  <a:cubicBezTo>
                    <a:pt x="133" y="119"/>
                    <a:pt x="133" y="118"/>
                    <a:pt x="132" y="118"/>
                  </a:cubicBezTo>
                  <a:cubicBezTo>
                    <a:pt x="132" y="117"/>
                    <a:pt x="132" y="117"/>
                    <a:pt x="132" y="115"/>
                  </a:cubicBezTo>
                  <a:cubicBezTo>
                    <a:pt x="132" y="115"/>
                    <a:pt x="132" y="114"/>
                    <a:pt x="131" y="114"/>
                  </a:cubicBezTo>
                  <a:cubicBezTo>
                    <a:pt x="132" y="112"/>
                    <a:pt x="131" y="111"/>
                    <a:pt x="131" y="110"/>
                  </a:cubicBezTo>
                  <a:cubicBezTo>
                    <a:pt x="132" y="109"/>
                    <a:pt x="133" y="109"/>
                    <a:pt x="133" y="109"/>
                  </a:cubicBezTo>
                  <a:cubicBezTo>
                    <a:pt x="134" y="108"/>
                    <a:pt x="134" y="107"/>
                    <a:pt x="134" y="106"/>
                  </a:cubicBezTo>
                  <a:cubicBezTo>
                    <a:pt x="135" y="105"/>
                    <a:pt x="135" y="106"/>
                    <a:pt x="135" y="106"/>
                  </a:cubicBezTo>
                  <a:cubicBezTo>
                    <a:pt x="136" y="106"/>
                    <a:pt x="135" y="105"/>
                    <a:pt x="136" y="105"/>
                  </a:cubicBezTo>
                  <a:cubicBezTo>
                    <a:pt x="136" y="105"/>
                    <a:pt x="137" y="104"/>
                    <a:pt x="138" y="105"/>
                  </a:cubicBezTo>
                  <a:cubicBezTo>
                    <a:pt x="139" y="104"/>
                    <a:pt x="138" y="103"/>
                    <a:pt x="139" y="102"/>
                  </a:cubicBezTo>
                  <a:cubicBezTo>
                    <a:pt x="139" y="102"/>
                    <a:pt x="140" y="101"/>
                    <a:pt x="141" y="101"/>
                  </a:cubicBezTo>
                  <a:cubicBezTo>
                    <a:pt x="141" y="101"/>
                    <a:pt x="141" y="100"/>
                    <a:pt x="141" y="100"/>
                  </a:cubicBezTo>
                  <a:cubicBezTo>
                    <a:pt x="143" y="100"/>
                    <a:pt x="145" y="100"/>
                    <a:pt x="146" y="101"/>
                  </a:cubicBezTo>
                  <a:cubicBezTo>
                    <a:pt x="146" y="101"/>
                    <a:pt x="146" y="101"/>
                    <a:pt x="145" y="101"/>
                  </a:cubicBezTo>
                  <a:close/>
                  <a:moveTo>
                    <a:pt x="23" y="33"/>
                  </a:moveTo>
                  <a:cubicBezTo>
                    <a:pt x="23" y="33"/>
                    <a:pt x="23" y="33"/>
                    <a:pt x="24" y="33"/>
                  </a:cubicBezTo>
                  <a:cubicBezTo>
                    <a:pt x="25" y="33"/>
                    <a:pt x="25" y="32"/>
                    <a:pt x="26" y="32"/>
                  </a:cubicBezTo>
                  <a:cubicBezTo>
                    <a:pt x="26" y="32"/>
                    <a:pt x="26" y="33"/>
                    <a:pt x="26" y="33"/>
                  </a:cubicBezTo>
                  <a:cubicBezTo>
                    <a:pt x="27" y="33"/>
                    <a:pt x="27" y="30"/>
                    <a:pt x="26" y="30"/>
                  </a:cubicBezTo>
                  <a:cubicBezTo>
                    <a:pt x="26" y="29"/>
                    <a:pt x="27" y="29"/>
                    <a:pt x="27" y="29"/>
                  </a:cubicBezTo>
                  <a:cubicBezTo>
                    <a:pt x="28" y="28"/>
                    <a:pt x="28" y="29"/>
                    <a:pt x="28" y="29"/>
                  </a:cubicBezTo>
                  <a:cubicBezTo>
                    <a:pt x="29" y="30"/>
                    <a:pt x="30" y="31"/>
                    <a:pt x="30" y="32"/>
                  </a:cubicBezTo>
                  <a:cubicBezTo>
                    <a:pt x="31" y="33"/>
                    <a:pt x="30" y="33"/>
                    <a:pt x="30" y="33"/>
                  </a:cubicBezTo>
                  <a:cubicBezTo>
                    <a:pt x="31" y="33"/>
                    <a:pt x="31" y="32"/>
                    <a:pt x="31" y="32"/>
                  </a:cubicBezTo>
                  <a:cubicBezTo>
                    <a:pt x="31" y="31"/>
                    <a:pt x="30" y="31"/>
                    <a:pt x="30" y="31"/>
                  </a:cubicBezTo>
                  <a:cubicBezTo>
                    <a:pt x="29" y="30"/>
                    <a:pt x="30" y="27"/>
                    <a:pt x="31" y="26"/>
                  </a:cubicBezTo>
                  <a:cubicBezTo>
                    <a:pt x="32" y="26"/>
                    <a:pt x="32" y="27"/>
                    <a:pt x="32" y="28"/>
                  </a:cubicBezTo>
                  <a:cubicBezTo>
                    <a:pt x="33" y="27"/>
                    <a:pt x="35" y="26"/>
                    <a:pt x="34" y="28"/>
                  </a:cubicBezTo>
                  <a:cubicBezTo>
                    <a:pt x="35" y="28"/>
                    <a:pt x="36" y="27"/>
                    <a:pt x="37" y="28"/>
                  </a:cubicBezTo>
                  <a:cubicBezTo>
                    <a:pt x="37" y="28"/>
                    <a:pt x="38" y="28"/>
                    <a:pt x="38" y="29"/>
                  </a:cubicBezTo>
                  <a:cubicBezTo>
                    <a:pt x="38" y="29"/>
                    <a:pt x="39" y="29"/>
                    <a:pt x="40" y="29"/>
                  </a:cubicBezTo>
                  <a:cubicBezTo>
                    <a:pt x="40" y="30"/>
                    <a:pt x="40" y="30"/>
                    <a:pt x="41" y="31"/>
                  </a:cubicBezTo>
                  <a:cubicBezTo>
                    <a:pt x="41" y="32"/>
                    <a:pt x="40" y="31"/>
                    <a:pt x="40" y="32"/>
                  </a:cubicBezTo>
                  <a:cubicBezTo>
                    <a:pt x="41" y="32"/>
                    <a:pt x="41" y="33"/>
                    <a:pt x="42" y="33"/>
                  </a:cubicBezTo>
                  <a:cubicBezTo>
                    <a:pt x="42" y="33"/>
                    <a:pt x="42" y="34"/>
                    <a:pt x="43" y="34"/>
                  </a:cubicBezTo>
                  <a:cubicBezTo>
                    <a:pt x="43" y="34"/>
                    <a:pt x="42" y="35"/>
                    <a:pt x="43" y="35"/>
                  </a:cubicBezTo>
                  <a:cubicBezTo>
                    <a:pt x="42" y="35"/>
                    <a:pt x="42" y="36"/>
                    <a:pt x="42" y="37"/>
                  </a:cubicBezTo>
                  <a:cubicBezTo>
                    <a:pt x="41" y="36"/>
                    <a:pt x="41" y="35"/>
                    <a:pt x="40" y="35"/>
                  </a:cubicBezTo>
                  <a:cubicBezTo>
                    <a:pt x="40" y="36"/>
                    <a:pt x="41" y="36"/>
                    <a:pt x="41" y="37"/>
                  </a:cubicBezTo>
                  <a:cubicBezTo>
                    <a:pt x="41" y="39"/>
                    <a:pt x="40" y="39"/>
                    <a:pt x="40" y="40"/>
                  </a:cubicBezTo>
                  <a:cubicBezTo>
                    <a:pt x="38" y="40"/>
                    <a:pt x="38" y="38"/>
                    <a:pt x="36" y="37"/>
                  </a:cubicBezTo>
                  <a:cubicBezTo>
                    <a:pt x="35" y="37"/>
                    <a:pt x="34" y="37"/>
                    <a:pt x="34" y="37"/>
                  </a:cubicBezTo>
                  <a:cubicBezTo>
                    <a:pt x="34" y="35"/>
                    <a:pt x="37" y="36"/>
                    <a:pt x="37" y="33"/>
                  </a:cubicBezTo>
                  <a:cubicBezTo>
                    <a:pt x="37" y="32"/>
                    <a:pt x="36" y="33"/>
                    <a:pt x="36" y="32"/>
                  </a:cubicBezTo>
                  <a:cubicBezTo>
                    <a:pt x="35" y="32"/>
                    <a:pt x="35" y="31"/>
                    <a:pt x="34" y="32"/>
                  </a:cubicBezTo>
                  <a:cubicBezTo>
                    <a:pt x="34" y="31"/>
                    <a:pt x="33" y="31"/>
                    <a:pt x="32" y="31"/>
                  </a:cubicBezTo>
                  <a:cubicBezTo>
                    <a:pt x="32" y="31"/>
                    <a:pt x="33" y="31"/>
                    <a:pt x="33" y="32"/>
                  </a:cubicBezTo>
                  <a:cubicBezTo>
                    <a:pt x="33" y="33"/>
                    <a:pt x="33" y="34"/>
                    <a:pt x="33" y="35"/>
                  </a:cubicBezTo>
                  <a:cubicBezTo>
                    <a:pt x="32" y="35"/>
                    <a:pt x="31" y="35"/>
                    <a:pt x="29" y="36"/>
                  </a:cubicBezTo>
                  <a:cubicBezTo>
                    <a:pt x="29" y="36"/>
                    <a:pt x="30" y="36"/>
                    <a:pt x="30" y="37"/>
                  </a:cubicBezTo>
                  <a:cubicBezTo>
                    <a:pt x="28" y="37"/>
                    <a:pt x="28" y="38"/>
                    <a:pt x="27" y="39"/>
                  </a:cubicBezTo>
                  <a:cubicBezTo>
                    <a:pt x="27" y="40"/>
                    <a:pt x="26" y="41"/>
                    <a:pt x="26" y="41"/>
                  </a:cubicBezTo>
                  <a:cubicBezTo>
                    <a:pt x="26" y="41"/>
                    <a:pt x="26" y="42"/>
                    <a:pt x="25" y="42"/>
                  </a:cubicBezTo>
                  <a:cubicBezTo>
                    <a:pt x="25" y="43"/>
                    <a:pt x="26" y="42"/>
                    <a:pt x="26" y="44"/>
                  </a:cubicBezTo>
                  <a:cubicBezTo>
                    <a:pt x="27" y="44"/>
                    <a:pt x="28" y="45"/>
                    <a:pt x="28" y="46"/>
                  </a:cubicBezTo>
                  <a:cubicBezTo>
                    <a:pt x="29" y="46"/>
                    <a:pt x="29" y="45"/>
                    <a:pt x="29" y="46"/>
                  </a:cubicBezTo>
                  <a:cubicBezTo>
                    <a:pt x="30" y="46"/>
                    <a:pt x="30" y="45"/>
                    <a:pt x="30" y="46"/>
                  </a:cubicBezTo>
                  <a:cubicBezTo>
                    <a:pt x="31" y="47"/>
                    <a:pt x="31" y="48"/>
                    <a:pt x="31" y="49"/>
                  </a:cubicBezTo>
                  <a:cubicBezTo>
                    <a:pt x="32" y="48"/>
                    <a:pt x="32" y="46"/>
                    <a:pt x="33" y="46"/>
                  </a:cubicBezTo>
                  <a:cubicBezTo>
                    <a:pt x="32" y="45"/>
                    <a:pt x="32" y="46"/>
                    <a:pt x="32" y="45"/>
                  </a:cubicBezTo>
                  <a:cubicBezTo>
                    <a:pt x="32" y="44"/>
                    <a:pt x="33" y="45"/>
                    <a:pt x="33" y="45"/>
                  </a:cubicBezTo>
                  <a:cubicBezTo>
                    <a:pt x="33" y="43"/>
                    <a:pt x="34" y="42"/>
                    <a:pt x="33" y="39"/>
                  </a:cubicBezTo>
                  <a:cubicBezTo>
                    <a:pt x="34" y="39"/>
                    <a:pt x="34" y="38"/>
                    <a:pt x="34" y="38"/>
                  </a:cubicBezTo>
                  <a:cubicBezTo>
                    <a:pt x="35" y="38"/>
                    <a:pt x="35" y="40"/>
                    <a:pt x="36" y="39"/>
                  </a:cubicBezTo>
                  <a:cubicBezTo>
                    <a:pt x="37" y="39"/>
                    <a:pt x="36" y="40"/>
                    <a:pt x="38" y="40"/>
                  </a:cubicBezTo>
                  <a:cubicBezTo>
                    <a:pt x="38" y="41"/>
                    <a:pt x="38" y="41"/>
                    <a:pt x="38" y="42"/>
                  </a:cubicBezTo>
                  <a:cubicBezTo>
                    <a:pt x="38" y="43"/>
                    <a:pt x="39" y="43"/>
                    <a:pt x="39" y="43"/>
                  </a:cubicBezTo>
                  <a:cubicBezTo>
                    <a:pt x="40" y="43"/>
                    <a:pt x="40" y="42"/>
                    <a:pt x="40" y="41"/>
                  </a:cubicBezTo>
                  <a:cubicBezTo>
                    <a:pt x="41" y="41"/>
                    <a:pt x="41" y="43"/>
                    <a:pt x="42" y="44"/>
                  </a:cubicBezTo>
                  <a:cubicBezTo>
                    <a:pt x="42" y="45"/>
                    <a:pt x="42" y="45"/>
                    <a:pt x="41" y="45"/>
                  </a:cubicBezTo>
                  <a:cubicBezTo>
                    <a:pt x="41" y="46"/>
                    <a:pt x="43" y="46"/>
                    <a:pt x="43" y="48"/>
                  </a:cubicBezTo>
                  <a:cubicBezTo>
                    <a:pt x="43" y="48"/>
                    <a:pt x="43" y="47"/>
                    <a:pt x="44" y="48"/>
                  </a:cubicBezTo>
                  <a:cubicBezTo>
                    <a:pt x="44" y="49"/>
                    <a:pt x="44" y="50"/>
                    <a:pt x="44" y="51"/>
                  </a:cubicBezTo>
                  <a:cubicBezTo>
                    <a:pt x="44" y="52"/>
                    <a:pt x="44" y="53"/>
                    <a:pt x="45" y="53"/>
                  </a:cubicBezTo>
                  <a:cubicBezTo>
                    <a:pt x="45" y="54"/>
                    <a:pt x="45" y="54"/>
                    <a:pt x="45" y="55"/>
                  </a:cubicBezTo>
                  <a:cubicBezTo>
                    <a:pt x="44" y="55"/>
                    <a:pt x="44" y="54"/>
                    <a:pt x="43" y="55"/>
                  </a:cubicBezTo>
                  <a:cubicBezTo>
                    <a:pt x="43" y="55"/>
                    <a:pt x="43" y="54"/>
                    <a:pt x="43" y="54"/>
                  </a:cubicBezTo>
                  <a:cubicBezTo>
                    <a:pt x="42" y="54"/>
                    <a:pt x="42" y="54"/>
                    <a:pt x="41" y="54"/>
                  </a:cubicBezTo>
                  <a:cubicBezTo>
                    <a:pt x="42" y="53"/>
                    <a:pt x="43" y="52"/>
                    <a:pt x="43" y="50"/>
                  </a:cubicBezTo>
                  <a:cubicBezTo>
                    <a:pt x="43" y="50"/>
                    <a:pt x="41" y="52"/>
                    <a:pt x="40" y="51"/>
                  </a:cubicBezTo>
                  <a:cubicBezTo>
                    <a:pt x="40" y="52"/>
                    <a:pt x="40" y="52"/>
                    <a:pt x="40" y="52"/>
                  </a:cubicBezTo>
                  <a:cubicBezTo>
                    <a:pt x="40" y="53"/>
                    <a:pt x="39" y="53"/>
                    <a:pt x="39" y="54"/>
                  </a:cubicBezTo>
                  <a:cubicBezTo>
                    <a:pt x="39" y="55"/>
                    <a:pt x="40" y="55"/>
                    <a:pt x="41" y="55"/>
                  </a:cubicBezTo>
                  <a:cubicBezTo>
                    <a:pt x="40" y="56"/>
                    <a:pt x="39" y="56"/>
                    <a:pt x="38" y="57"/>
                  </a:cubicBezTo>
                  <a:cubicBezTo>
                    <a:pt x="38" y="56"/>
                    <a:pt x="39" y="56"/>
                    <a:pt x="38" y="56"/>
                  </a:cubicBezTo>
                  <a:cubicBezTo>
                    <a:pt x="37" y="56"/>
                    <a:pt x="36" y="56"/>
                    <a:pt x="35" y="57"/>
                  </a:cubicBezTo>
                  <a:cubicBezTo>
                    <a:pt x="35" y="58"/>
                    <a:pt x="36" y="58"/>
                    <a:pt x="36" y="59"/>
                  </a:cubicBezTo>
                  <a:cubicBezTo>
                    <a:pt x="35" y="59"/>
                    <a:pt x="34" y="60"/>
                    <a:pt x="33" y="60"/>
                  </a:cubicBezTo>
                  <a:cubicBezTo>
                    <a:pt x="34" y="62"/>
                    <a:pt x="32" y="62"/>
                    <a:pt x="33" y="63"/>
                  </a:cubicBezTo>
                  <a:cubicBezTo>
                    <a:pt x="32" y="63"/>
                    <a:pt x="32" y="63"/>
                    <a:pt x="32" y="63"/>
                  </a:cubicBezTo>
                  <a:cubicBezTo>
                    <a:pt x="32" y="64"/>
                    <a:pt x="32" y="64"/>
                    <a:pt x="32" y="65"/>
                  </a:cubicBezTo>
                  <a:cubicBezTo>
                    <a:pt x="30" y="65"/>
                    <a:pt x="29" y="66"/>
                    <a:pt x="28" y="68"/>
                  </a:cubicBezTo>
                  <a:cubicBezTo>
                    <a:pt x="28" y="69"/>
                    <a:pt x="29" y="69"/>
                    <a:pt x="29" y="70"/>
                  </a:cubicBezTo>
                  <a:cubicBezTo>
                    <a:pt x="29" y="71"/>
                    <a:pt x="29" y="71"/>
                    <a:pt x="29" y="73"/>
                  </a:cubicBezTo>
                  <a:cubicBezTo>
                    <a:pt x="28" y="72"/>
                    <a:pt x="27" y="72"/>
                    <a:pt x="27" y="70"/>
                  </a:cubicBezTo>
                  <a:cubicBezTo>
                    <a:pt x="27" y="69"/>
                    <a:pt x="26" y="69"/>
                    <a:pt x="25" y="69"/>
                  </a:cubicBezTo>
                  <a:cubicBezTo>
                    <a:pt x="24" y="69"/>
                    <a:pt x="24" y="70"/>
                    <a:pt x="24" y="70"/>
                  </a:cubicBezTo>
                  <a:cubicBezTo>
                    <a:pt x="23" y="70"/>
                    <a:pt x="23" y="69"/>
                    <a:pt x="22" y="69"/>
                  </a:cubicBezTo>
                  <a:cubicBezTo>
                    <a:pt x="21" y="69"/>
                    <a:pt x="20" y="70"/>
                    <a:pt x="19" y="70"/>
                  </a:cubicBezTo>
                  <a:cubicBezTo>
                    <a:pt x="20" y="72"/>
                    <a:pt x="18" y="77"/>
                    <a:pt x="21" y="77"/>
                  </a:cubicBezTo>
                  <a:cubicBezTo>
                    <a:pt x="22" y="77"/>
                    <a:pt x="22" y="76"/>
                    <a:pt x="22" y="75"/>
                  </a:cubicBezTo>
                  <a:cubicBezTo>
                    <a:pt x="23" y="75"/>
                    <a:pt x="23" y="75"/>
                    <a:pt x="25" y="75"/>
                  </a:cubicBezTo>
                  <a:cubicBezTo>
                    <a:pt x="25" y="77"/>
                    <a:pt x="24" y="77"/>
                    <a:pt x="24" y="79"/>
                  </a:cubicBezTo>
                  <a:cubicBezTo>
                    <a:pt x="25" y="79"/>
                    <a:pt x="26" y="79"/>
                    <a:pt x="27" y="80"/>
                  </a:cubicBezTo>
                  <a:cubicBezTo>
                    <a:pt x="27" y="82"/>
                    <a:pt x="26" y="83"/>
                    <a:pt x="27" y="84"/>
                  </a:cubicBezTo>
                  <a:cubicBezTo>
                    <a:pt x="28" y="84"/>
                    <a:pt x="28" y="83"/>
                    <a:pt x="28" y="83"/>
                  </a:cubicBezTo>
                  <a:cubicBezTo>
                    <a:pt x="29" y="83"/>
                    <a:pt x="29" y="84"/>
                    <a:pt x="29" y="85"/>
                  </a:cubicBezTo>
                  <a:cubicBezTo>
                    <a:pt x="30" y="84"/>
                    <a:pt x="31" y="83"/>
                    <a:pt x="31" y="82"/>
                  </a:cubicBezTo>
                  <a:cubicBezTo>
                    <a:pt x="32" y="82"/>
                    <a:pt x="32" y="82"/>
                    <a:pt x="33" y="81"/>
                  </a:cubicBezTo>
                  <a:cubicBezTo>
                    <a:pt x="33" y="81"/>
                    <a:pt x="33" y="82"/>
                    <a:pt x="34" y="82"/>
                  </a:cubicBezTo>
                  <a:cubicBezTo>
                    <a:pt x="34" y="82"/>
                    <a:pt x="34" y="81"/>
                    <a:pt x="35" y="81"/>
                  </a:cubicBezTo>
                  <a:cubicBezTo>
                    <a:pt x="35" y="83"/>
                    <a:pt x="36" y="83"/>
                    <a:pt x="36" y="84"/>
                  </a:cubicBezTo>
                  <a:cubicBezTo>
                    <a:pt x="37" y="84"/>
                    <a:pt x="37" y="83"/>
                    <a:pt x="37" y="83"/>
                  </a:cubicBezTo>
                  <a:cubicBezTo>
                    <a:pt x="38" y="84"/>
                    <a:pt x="39" y="84"/>
                    <a:pt x="40" y="85"/>
                  </a:cubicBezTo>
                  <a:cubicBezTo>
                    <a:pt x="41" y="86"/>
                    <a:pt x="41" y="87"/>
                    <a:pt x="42" y="87"/>
                  </a:cubicBezTo>
                  <a:cubicBezTo>
                    <a:pt x="44" y="86"/>
                    <a:pt x="45" y="90"/>
                    <a:pt x="45" y="91"/>
                  </a:cubicBezTo>
                  <a:cubicBezTo>
                    <a:pt x="45" y="92"/>
                    <a:pt x="45" y="92"/>
                    <a:pt x="46" y="92"/>
                  </a:cubicBezTo>
                  <a:cubicBezTo>
                    <a:pt x="46" y="93"/>
                    <a:pt x="48" y="92"/>
                    <a:pt x="48" y="93"/>
                  </a:cubicBezTo>
                  <a:cubicBezTo>
                    <a:pt x="49" y="93"/>
                    <a:pt x="49" y="93"/>
                    <a:pt x="50" y="93"/>
                  </a:cubicBezTo>
                  <a:cubicBezTo>
                    <a:pt x="51" y="93"/>
                    <a:pt x="52" y="94"/>
                    <a:pt x="52" y="95"/>
                  </a:cubicBezTo>
                  <a:cubicBezTo>
                    <a:pt x="53" y="94"/>
                    <a:pt x="53" y="94"/>
                    <a:pt x="53" y="94"/>
                  </a:cubicBezTo>
                  <a:cubicBezTo>
                    <a:pt x="54" y="95"/>
                    <a:pt x="54" y="96"/>
                    <a:pt x="54" y="97"/>
                  </a:cubicBezTo>
                  <a:cubicBezTo>
                    <a:pt x="54" y="97"/>
                    <a:pt x="53" y="98"/>
                    <a:pt x="54" y="98"/>
                  </a:cubicBezTo>
                  <a:cubicBezTo>
                    <a:pt x="53" y="99"/>
                    <a:pt x="53" y="99"/>
                    <a:pt x="53" y="100"/>
                  </a:cubicBezTo>
                  <a:cubicBezTo>
                    <a:pt x="53" y="101"/>
                    <a:pt x="52" y="101"/>
                    <a:pt x="52" y="102"/>
                  </a:cubicBezTo>
                  <a:cubicBezTo>
                    <a:pt x="52" y="102"/>
                    <a:pt x="52" y="102"/>
                    <a:pt x="51" y="102"/>
                  </a:cubicBezTo>
                  <a:cubicBezTo>
                    <a:pt x="51" y="103"/>
                    <a:pt x="51" y="104"/>
                    <a:pt x="51" y="104"/>
                  </a:cubicBezTo>
                  <a:cubicBezTo>
                    <a:pt x="51" y="106"/>
                    <a:pt x="50" y="107"/>
                    <a:pt x="50" y="109"/>
                  </a:cubicBezTo>
                  <a:cubicBezTo>
                    <a:pt x="49" y="110"/>
                    <a:pt x="49" y="110"/>
                    <a:pt x="48" y="110"/>
                  </a:cubicBezTo>
                  <a:cubicBezTo>
                    <a:pt x="48" y="110"/>
                    <a:pt x="47" y="111"/>
                    <a:pt x="47" y="112"/>
                  </a:cubicBezTo>
                  <a:cubicBezTo>
                    <a:pt x="47" y="112"/>
                    <a:pt x="47" y="113"/>
                    <a:pt x="47" y="114"/>
                  </a:cubicBezTo>
                  <a:cubicBezTo>
                    <a:pt x="46" y="114"/>
                    <a:pt x="45" y="115"/>
                    <a:pt x="45" y="116"/>
                  </a:cubicBezTo>
                  <a:cubicBezTo>
                    <a:pt x="45" y="116"/>
                    <a:pt x="45" y="117"/>
                    <a:pt x="44" y="118"/>
                  </a:cubicBezTo>
                  <a:cubicBezTo>
                    <a:pt x="44" y="118"/>
                    <a:pt x="44" y="118"/>
                    <a:pt x="44" y="118"/>
                  </a:cubicBezTo>
                  <a:cubicBezTo>
                    <a:pt x="43" y="118"/>
                    <a:pt x="43" y="118"/>
                    <a:pt x="42" y="118"/>
                  </a:cubicBezTo>
                  <a:cubicBezTo>
                    <a:pt x="42" y="119"/>
                    <a:pt x="43" y="120"/>
                    <a:pt x="43" y="121"/>
                  </a:cubicBezTo>
                  <a:cubicBezTo>
                    <a:pt x="42" y="121"/>
                    <a:pt x="41" y="122"/>
                    <a:pt x="40" y="122"/>
                  </a:cubicBezTo>
                  <a:cubicBezTo>
                    <a:pt x="40" y="123"/>
                    <a:pt x="40" y="124"/>
                    <a:pt x="38" y="124"/>
                  </a:cubicBezTo>
                  <a:cubicBezTo>
                    <a:pt x="40" y="124"/>
                    <a:pt x="39" y="127"/>
                    <a:pt x="38" y="128"/>
                  </a:cubicBezTo>
                  <a:cubicBezTo>
                    <a:pt x="38" y="129"/>
                    <a:pt x="39" y="128"/>
                    <a:pt x="39" y="129"/>
                  </a:cubicBezTo>
                  <a:cubicBezTo>
                    <a:pt x="39" y="130"/>
                    <a:pt x="38" y="131"/>
                    <a:pt x="38" y="131"/>
                  </a:cubicBezTo>
                  <a:cubicBezTo>
                    <a:pt x="38" y="132"/>
                    <a:pt x="37" y="132"/>
                    <a:pt x="37" y="133"/>
                  </a:cubicBezTo>
                  <a:cubicBezTo>
                    <a:pt x="37" y="134"/>
                    <a:pt x="38" y="134"/>
                    <a:pt x="38" y="134"/>
                  </a:cubicBezTo>
                  <a:cubicBezTo>
                    <a:pt x="38" y="135"/>
                    <a:pt x="39" y="135"/>
                    <a:pt x="39" y="136"/>
                  </a:cubicBezTo>
                  <a:cubicBezTo>
                    <a:pt x="39" y="137"/>
                    <a:pt x="37" y="136"/>
                    <a:pt x="37" y="136"/>
                  </a:cubicBezTo>
                  <a:cubicBezTo>
                    <a:pt x="36" y="136"/>
                    <a:pt x="36" y="136"/>
                    <a:pt x="35" y="135"/>
                  </a:cubicBezTo>
                  <a:cubicBezTo>
                    <a:pt x="35" y="135"/>
                    <a:pt x="35" y="135"/>
                    <a:pt x="35" y="135"/>
                  </a:cubicBezTo>
                  <a:cubicBezTo>
                    <a:pt x="35" y="135"/>
                    <a:pt x="35" y="135"/>
                    <a:pt x="35" y="134"/>
                  </a:cubicBezTo>
                  <a:cubicBezTo>
                    <a:pt x="34" y="134"/>
                    <a:pt x="34" y="132"/>
                    <a:pt x="33" y="131"/>
                  </a:cubicBezTo>
                  <a:cubicBezTo>
                    <a:pt x="34" y="130"/>
                    <a:pt x="33" y="129"/>
                    <a:pt x="33" y="127"/>
                  </a:cubicBezTo>
                  <a:cubicBezTo>
                    <a:pt x="33" y="126"/>
                    <a:pt x="33" y="125"/>
                    <a:pt x="33" y="125"/>
                  </a:cubicBezTo>
                  <a:cubicBezTo>
                    <a:pt x="34" y="124"/>
                    <a:pt x="32" y="125"/>
                    <a:pt x="33" y="124"/>
                  </a:cubicBezTo>
                  <a:cubicBezTo>
                    <a:pt x="33" y="123"/>
                    <a:pt x="34" y="123"/>
                    <a:pt x="34" y="122"/>
                  </a:cubicBezTo>
                  <a:cubicBezTo>
                    <a:pt x="34" y="121"/>
                    <a:pt x="33" y="122"/>
                    <a:pt x="33" y="121"/>
                  </a:cubicBezTo>
                  <a:cubicBezTo>
                    <a:pt x="33" y="120"/>
                    <a:pt x="33" y="116"/>
                    <a:pt x="34" y="116"/>
                  </a:cubicBezTo>
                  <a:cubicBezTo>
                    <a:pt x="34" y="114"/>
                    <a:pt x="33" y="112"/>
                    <a:pt x="34" y="111"/>
                  </a:cubicBezTo>
                  <a:cubicBezTo>
                    <a:pt x="34" y="111"/>
                    <a:pt x="34" y="110"/>
                    <a:pt x="33" y="110"/>
                  </a:cubicBezTo>
                  <a:cubicBezTo>
                    <a:pt x="34" y="110"/>
                    <a:pt x="34" y="109"/>
                    <a:pt x="34" y="109"/>
                  </a:cubicBezTo>
                  <a:cubicBezTo>
                    <a:pt x="34" y="107"/>
                    <a:pt x="33" y="106"/>
                    <a:pt x="33" y="105"/>
                  </a:cubicBezTo>
                  <a:cubicBezTo>
                    <a:pt x="31" y="104"/>
                    <a:pt x="31" y="103"/>
                    <a:pt x="30" y="102"/>
                  </a:cubicBezTo>
                  <a:cubicBezTo>
                    <a:pt x="30" y="101"/>
                    <a:pt x="30" y="101"/>
                    <a:pt x="30" y="101"/>
                  </a:cubicBezTo>
                  <a:cubicBezTo>
                    <a:pt x="29" y="100"/>
                    <a:pt x="28" y="99"/>
                    <a:pt x="28" y="97"/>
                  </a:cubicBezTo>
                  <a:cubicBezTo>
                    <a:pt x="29" y="97"/>
                    <a:pt x="29" y="97"/>
                    <a:pt x="29" y="97"/>
                  </a:cubicBezTo>
                  <a:cubicBezTo>
                    <a:pt x="29" y="96"/>
                    <a:pt x="28" y="96"/>
                    <a:pt x="28" y="95"/>
                  </a:cubicBezTo>
                  <a:cubicBezTo>
                    <a:pt x="29" y="95"/>
                    <a:pt x="27" y="93"/>
                    <a:pt x="28" y="92"/>
                  </a:cubicBezTo>
                  <a:cubicBezTo>
                    <a:pt x="28" y="90"/>
                    <a:pt x="29" y="90"/>
                    <a:pt x="29" y="89"/>
                  </a:cubicBezTo>
                  <a:cubicBezTo>
                    <a:pt x="29" y="88"/>
                    <a:pt x="29" y="88"/>
                    <a:pt x="29" y="88"/>
                  </a:cubicBezTo>
                  <a:cubicBezTo>
                    <a:pt x="29" y="87"/>
                    <a:pt x="29" y="86"/>
                    <a:pt x="28" y="85"/>
                  </a:cubicBezTo>
                  <a:cubicBezTo>
                    <a:pt x="28" y="85"/>
                    <a:pt x="28" y="86"/>
                    <a:pt x="28" y="86"/>
                  </a:cubicBezTo>
                  <a:cubicBezTo>
                    <a:pt x="27" y="86"/>
                    <a:pt x="26" y="84"/>
                    <a:pt x="25" y="84"/>
                  </a:cubicBezTo>
                  <a:cubicBezTo>
                    <a:pt x="25" y="84"/>
                    <a:pt x="25" y="84"/>
                    <a:pt x="25" y="83"/>
                  </a:cubicBezTo>
                  <a:cubicBezTo>
                    <a:pt x="24" y="83"/>
                    <a:pt x="24" y="83"/>
                    <a:pt x="24" y="82"/>
                  </a:cubicBezTo>
                  <a:cubicBezTo>
                    <a:pt x="23" y="82"/>
                    <a:pt x="23" y="82"/>
                    <a:pt x="22" y="82"/>
                  </a:cubicBezTo>
                  <a:cubicBezTo>
                    <a:pt x="21" y="81"/>
                    <a:pt x="21" y="81"/>
                    <a:pt x="21" y="80"/>
                  </a:cubicBezTo>
                  <a:cubicBezTo>
                    <a:pt x="18" y="80"/>
                    <a:pt x="17" y="79"/>
                    <a:pt x="15" y="78"/>
                  </a:cubicBezTo>
                  <a:cubicBezTo>
                    <a:pt x="15" y="77"/>
                    <a:pt x="14" y="76"/>
                    <a:pt x="14" y="74"/>
                  </a:cubicBezTo>
                  <a:cubicBezTo>
                    <a:pt x="14" y="73"/>
                    <a:pt x="13" y="73"/>
                    <a:pt x="12" y="72"/>
                  </a:cubicBezTo>
                  <a:cubicBezTo>
                    <a:pt x="12" y="72"/>
                    <a:pt x="12" y="71"/>
                    <a:pt x="12" y="71"/>
                  </a:cubicBezTo>
                  <a:cubicBezTo>
                    <a:pt x="12" y="73"/>
                    <a:pt x="12" y="72"/>
                    <a:pt x="12" y="74"/>
                  </a:cubicBezTo>
                  <a:cubicBezTo>
                    <a:pt x="12" y="74"/>
                    <a:pt x="12" y="73"/>
                    <a:pt x="11" y="73"/>
                  </a:cubicBezTo>
                  <a:cubicBezTo>
                    <a:pt x="11" y="72"/>
                    <a:pt x="10" y="71"/>
                    <a:pt x="9" y="71"/>
                  </a:cubicBezTo>
                  <a:cubicBezTo>
                    <a:pt x="9" y="70"/>
                    <a:pt x="9" y="70"/>
                    <a:pt x="10" y="70"/>
                  </a:cubicBezTo>
                  <a:cubicBezTo>
                    <a:pt x="9" y="69"/>
                    <a:pt x="9" y="67"/>
                    <a:pt x="8" y="66"/>
                  </a:cubicBezTo>
                  <a:cubicBezTo>
                    <a:pt x="8" y="66"/>
                    <a:pt x="8" y="65"/>
                    <a:pt x="8" y="65"/>
                  </a:cubicBezTo>
                  <a:cubicBezTo>
                    <a:pt x="10" y="53"/>
                    <a:pt x="15" y="42"/>
                    <a:pt x="23" y="33"/>
                  </a:cubicBezTo>
                  <a:close/>
                  <a:moveTo>
                    <a:pt x="32" y="24"/>
                  </a:moveTo>
                  <a:cubicBezTo>
                    <a:pt x="36" y="20"/>
                    <a:pt x="40" y="17"/>
                    <a:pt x="45" y="15"/>
                  </a:cubicBezTo>
                  <a:cubicBezTo>
                    <a:pt x="45" y="15"/>
                    <a:pt x="45" y="15"/>
                    <a:pt x="45" y="15"/>
                  </a:cubicBezTo>
                  <a:cubicBezTo>
                    <a:pt x="45" y="17"/>
                    <a:pt x="44" y="16"/>
                    <a:pt x="43" y="17"/>
                  </a:cubicBezTo>
                  <a:cubicBezTo>
                    <a:pt x="42" y="17"/>
                    <a:pt x="43" y="17"/>
                    <a:pt x="43" y="18"/>
                  </a:cubicBezTo>
                  <a:cubicBezTo>
                    <a:pt x="42" y="18"/>
                    <a:pt x="41" y="19"/>
                    <a:pt x="41" y="19"/>
                  </a:cubicBezTo>
                  <a:cubicBezTo>
                    <a:pt x="39" y="19"/>
                    <a:pt x="39" y="20"/>
                    <a:pt x="38" y="20"/>
                  </a:cubicBezTo>
                  <a:cubicBezTo>
                    <a:pt x="38" y="22"/>
                    <a:pt x="37" y="22"/>
                    <a:pt x="37" y="23"/>
                  </a:cubicBezTo>
                  <a:cubicBezTo>
                    <a:pt x="36" y="23"/>
                    <a:pt x="36" y="23"/>
                    <a:pt x="35" y="23"/>
                  </a:cubicBezTo>
                  <a:cubicBezTo>
                    <a:pt x="35" y="24"/>
                    <a:pt x="36" y="23"/>
                    <a:pt x="36" y="24"/>
                  </a:cubicBezTo>
                  <a:cubicBezTo>
                    <a:pt x="36" y="25"/>
                    <a:pt x="36" y="25"/>
                    <a:pt x="35" y="25"/>
                  </a:cubicBezTo>
                  <a:cubicBezTo>
                    <a:pt x="35" y="27"/>
                    <a:pt x="32" y="25"/>
                    <a:pt x="30" y="26"/>
                  </a:cubicBezTo>
                  <a:cubicBezTo>
                    <a:pt x="30" y="25"/>
                    <a:pt x="30" y="25"/>
                    <a:pt x="30" y="25"/>
                  </a:cubicBezTo>
                  <a:cubicBezTo>
                    <a:pt x="30" y="25"/>
                    <a:pt x="31" y="25"/>
                    <a:pt x="31" y="24"/>
                  </a:cubicBezTo>
                  <a:cubicBezTo>
                    <a:pt x="32" y="25"/>
                    <a:pt x="32" y="25"/>
                    <a:pt x="33" y="25"/>
                  </a:cubicBezTo>
                  <a:cubicBezTo>
                    <a:pt x="33" y="24"/>
                    <a:pt x="32" y="24"/>
                    <a:pt x="32" y="24"/>
                  </a:cubicBezTo>
                  <a:close/>
                  <a:moveTo>
                    <a:pt x="141" y="45"/>
                  </a:moveTo>
                  <a:cubicBezTo>
                    <a:pt x="141" y="45"/>
                    <a:pt x="140" y="46"/>
                    <a:pt x="140" y="46"/>
                  </a:cubicBezTo>
                  <a:cubicBezTo>
                    <a:pt x="141" y="48"/>
                    <a:pt x="141" y="47"/>
                    <a:pt x="142" y="47"/>
                  </a:cubicBezTo>
                  <a:cubicBezTo>
                    <a:pt x="142" y="47"/>
                    <a:pt x="143" y="48"/>
                    <a:pt x="143" y="49"/>
                  </a:cubicBezTo>
                  <a:cubicBezTo>
                    <a:pt x="143" y="50"/>
                    <a:pt x="144" y="52"/>
                    <a:pt x="143" y="54"/>
                  </a:cubicBezTo>
                  <a:cubicBezTo>
                    <a:pt x="143" y="54"/>
                    <a:pt x="142" y="56"/>
                    <a:pt x="141" y="57"/>
                  </a:cubicBezTo>
                  <a:cubicBezTo>
                    <a:pt x="141" y="58"/>
                    <a:pt x="140" y="58"/>
                    <a:pt x="140" y="58"/>
                  </a:cubicBezTo>
                  <a:cubicBezTo>
                    <a:pt x="139" y="60"/>
                    <a:pt x="140" y="64"/>
                    <a:pt x="139" y="65"/>
                  </a:cubicBezTo>
                  <a:cubicBezTo>
                    <a:pt x="138" y="64"/>
                    <a:pt x="137" y="64"/>
                    <a:pt x="138" y="62"/>
                  </a:cubicBezTo>
                  <a:cubicBezTo>
                    <a:pt x="137" y="62"/>
                    <a:pt x="136" y="61"/>
                    <a:pt x="136" y="61"/>
                  </a:cubicBezTo>
                  <a:cubicBezTo>
                    <a:pt x="135" y="61"/>
                    <a:pt x="136" y="62"/>
                    <a:pt x="136" y="62"/>
                  </a:cubicBezTo>
                  <a:cubicBezTo>
                    <a:pt x="136" y="63"/>
                    <a:pt x="136" y="63"/>
                    <a:pt x="135" y="63"/>
                  </a:cubicBezTo>
                  <a:cubicBezTo>
                    <a:pt x="135" y="64"/>
                    <a:pt x="135" y="63"/>
                    <a:pt x="135" y="64"/>
                  </a:cubicBezTo>
                  <a:cubicBezTo>
                    <a:pt x="135" y="65"/>
                    <a:pt x="135" y="65"/>
                    <a:pt x="136" y="66"/>
                  </a:cubicBezTo>
                  <a:cubicBezTo>
                    <a:pt x="136" y="66"/>
                    <a:pt x="136" y="67"/>
                    <a:pt x="136" y="67"/>
                  </a:cubicBezTo>
                  <a:cubicBezTo>
                    <a:pt x="136" y="68"/>
                    <a:pt x="136" y="70"/>
                    <a:pt x="136" y="71"/>
                  </a:cubicBezTo>
                  <a:cubicBezTo>
                    <a:pt x="135" y="71"/>
                    <a:pt x="135" y="71"/>
                    <a:pt x="135" y="71"/>
                  </a:cubicBezTo>
                  <a:cubicBezTo>
                    <a:pt x="135" y="73"/>
                    <a:pt x="134" y="74"/>
                    <a:pt x="133" y="76"/>
                  </a:cubicBezTo>
                  <a:cubicBezTo>
                    <a:pt x="132" y="76"/>
                    <a:pt x="130" y="76"/>
                    <a:pt x="130" y="77"/>
                  </a:cubicBezTo>
                  <a:cubicBezTo>
                    <a:pt x="131" y="77"/>
                    <a:pt x="131" y="77"/>
                    <a:pt x="131" y="77"/>
                  </a:cubicBezTo>
                  <a:cubicBezTo>
                    <a:pt x="131" y="78"/>
                    <a:pt x="131" y="79"/>
                    <a:pt x="130" y="79"/>
                  </a:cubicBezTo>
                  <a:cubicBezTo>
                    <a:pt x="131" y="82"/>
                    <a:pt x="130" y="84"/>
                    <a:pt x="128" y="85"/>
                  </a:cubicBezTo>
                  <a:cubicBezTo>
                    <a:pt x="128" y="84"/>
                    <a:pt x="128" y="84"/>
                    <a:pt x="127" y="84"/>
                  </a:cubicBezTo>
                  <a:cubicBezTo>
                    <a:pt x="126" y="84"/>
                    <a:pt x="126" y="83"/>
                    <a:pt x="125" y="82"/>
                  </a:cubicBezTo>
                  <a:cubicBezTo>
                    <a:pt x="125" y="82"/>
                    <a:pt x="125" y="83"/>
                    <a:pt x="125" y="84"/>
                  </a:cubicBezTo>
                  <a:cubicBezTo>
                    <a:pt x="125" y="85"/>
                    <a:pt x="126" y="86"/>
                    <a:pt x="127" y="86"/>
                  </a:cubicBezTo>
                  <a:cubicBezTo>
                    <a:pt x="127" y="88"/>
                    <a:pt x="128" y="88"/>
                    <a:pt x="128" y="90"/>
                  </a:cubicBezTo>
                  <a:cubicBezTo>
                    <a:pt x="127" y="89"/>
                    <a:pt x="125" y="88"/>
                    <a:pt x="124" y="87"/>
                  </a:cubicBezTo>
                  <a:cubicBezTo>
                    <a:pt x="125" y="86"/>
                    <a:pt x="124" y="85"/>
                    <a:pt x="124" y="85"/>
                  </a:cubicBezTo>
                  <a:cubicBezTo>
                    <a:pt x="124" y="84"/>
                    <a:pt x="124" y="84"/>
                    <a:pt x="124" y="83"/>
                  </a:cubicBezTo>
                  <a:cubicBezTo>
                    <a:pt x="124" y="82"/>
                    <a:pt x="124" y="82"/>
                    <a:pt x="123" y="81"/>
                  </a:cubicBezTo>
                  <a:cubicBezTo>
                    <a:pt x="123" y="81"/>
                    <a:pt x="123" y="80"/>
                    <a:pt x="123" y="80"/>
                  </a:cubicBezTo>
                  <a:cubicBezTo>
                    <a:pt x="123" y="79"/>
                    <a:pt x="121" y="80"/>
                    <a:pt x="121" y="79"/>
                  </a:cubicBezTo>
                  <a:cubicBezTo>
                    <a:pt x="121" y="78"/>
                    <a:pt x="121" y="78"/>
                    <a:pt x="121" y="78"/>
                  </a:cubicBezTo>
                  <a:cubicBezTo>
                    <a:pt x="120" y="77"/>
                    <a:pt x="120" y="76"/>
                    <a:pt x="120" y="75"/>
                  </a:cubicBezTo>
                  <a:cubicBezTo>
                    <a:pt x="119" y="75"/>
                    <a:pt x="118" y="76"/>
                    <a:pt x="118" y="76"/>
                  </a:cubicBezTo>
                  <a:cubicBezTo>
                    <a:pt x="117" y="77"/>
                    <a:pt x="116" y="77"/>
                    <a:pt x="116" y="78"/>
                  </a:cubicBezTo>
                  <a:cubicBezTo>
                    <a:pt x="116" y="78"/>
                    <a:pt x="116" y="79"/>
                    <a:pt x="115" y="79"/>
                  </a:cubicBezTo>
                  <a:cubicBezTo>
                    <a:pt x="115" y="79"/>
                    <a:pt x="115" y="80"/>
                    <a:pt x="115" y="80"/>
                  </a:cubicBezTo>
                  <a:cubicBezTo>
                    <a:pt x="115" y="80"/>
                    <a:pt x="115" y="80"/>
                    <a:pt x="114" y="80"/>
                  </a:cubicBezTo>
                  <a:cubicBezTo>
                    <a:pt x="114" y="82"/>
                    <a:pt x="114" y="84"/>
                    <a:pt x="113" y="85"/>
                  </a:cubicBezTo>
                  <a:cubicBezTo>
                    <a:pt x="113" y="85"/>
                    <a:pt x="112" y="85"/>
                    <a:pt x="112" y="85"/>
                  </a:cubicBezTo>
                  <a:cubicBezTo>
                    <a:pt x="112" y="85"/>
                    <a:pt x="112" y="84"/>
                    <a:pt x="112" y="83"/>
                  </a:cubicBezTo>
                  <a:cubicBezTo>
                    <a:pt x="111" y="83"/>
                    <a:pt x="111" y="82"/>
                    <a:pt x="110" y="81"/>
                  </a:cubicBezTo>
                  <a:cubicBezTo>
                    <a:pt x="110" y="80"/>
                    <a:pt x="110" y="79"/>
                    <a:pt x="109" y="78"/>
                  </a:cubicBezTo>
                  <a:cubicBezTo>
                    <a:pt x="109" y="77"/>
                    <a:pt x="109" y="77"/>
                    <a:pt x="109" y="76"/>
                  </a:cubicBezTo>
                  <a:cubicBezTo>
                    <a:pt x="108" y="75"/>
                    <a:pt x="108" y="76"/>
                    <a:pt x="107" y="75"/>
                  </a:cubicBezTo>
                  <a:cubicBezTo>
                    <a:pt x="107" y="75"/>
                    <a:pt x="107" y="74"/>
                    <a:pt x="108" y="74"/>
                  </a:cubicBezTo>
                  <a:cubicBezTo>
                    <a:pt x="107" y="74"/>
                    <a:pt x="106" y="73"/>
                    <a:pt x="105" y="73"/>
                  </a:cubicBezTo>
                  <a:cubicBezTo>
                    <a:pt x="104" y="73"/>
                    <a:pt x="104" y="73"/>
                    <a:pt x="104" y="73"/>
                  </a:cubicBezTo>
                  <a:cubicBezTo>
                    <a:pt x="103" y="73"/>
                    <a:pt x="103" y="74"/>
                    <a:pt x="102" y="73"/>
                  </a:cubicBezTo>
                  <a:cubicBezTo>
                    <a:pt x="102" y="72"/>
                    <a:pt x="101" y="73"/>
                    <a:pt x="101" y="72"/>
                  </a:cubicBezTo>
                  <a:cubicBezTo>
                    <a:pt x="99" y="72"/>
                    <a:pt x="99" y="69"/>
                    <a:pt x="98" y="68"/>
                  </a:cubicBezTo>
                  <a:cubicBezTo>
                    <a:pt x="97" y="68"/>
                    <a:pt x="97" y="69"/>
                    <a:pt x="97" y="69"/>
                  </a:cubicBezTo>
                  <a:cubicBezTo>
                    <a:pt x="97" y="69"/>
                    <a:pt x="97" y="70"/>
                    <a:pt x="98" y="70"/>
                  </a:cubicBezTo>
                  <a:cubicBezTo>
                    <a:pt x="98" y="71"/>
                    <a:pt x="99" y="72"/>
                    <a:pt x="99" y="73"/>
                  </a:cubicBezTo>
                  <a:cubicBezTo>
                    <a:pt x="99" y="72"/>
                    <a:pt x="100" y="72"/>
                    <a:pt x="101" y="72"/>
                  </a:cubicBezTo>
                  <a:cubicBezTo>
                    <a:pt x="101" y="74"/>
                    <a:pt x="102" y="74"/>
                    <a:pt x="102" y="75"/>
                  </a:cubicBezTo>
                  <a:cubicBezTo>
                    <a:pt x="102" y="76"/>
                    <a:pt x="101" y="76"/>
                    <a:pt x="102" y="77"/>
                  </a:cubicBezTo>
                  <a:cubicBezTo>
                    <a:pt x="101" y="78"/>
                    <a:pt x="100" y="78"/>
                    <a:pt x="99" y="79"/>
                  </a:cubicBezTo>
                  <a:cubicBezTo>
                    <a:pt x="99" y="79"/>
                    <a:pt x="99" y="80"/>
                    <a:pt x="99" y="80"/>
                  </a:cubicBezTo>
                  <a:cubicBezTo>
                    <a:pt x="97" y="80"/>
                    <a:pt x="96" y="81"/>
                    <a:pt x="94" y="82"/>
                  </a:cubicBezTo>
                  <a:cubicBezTo>
                    <a:pt x="93" y="81"/>
                    <a:pt x="93" y="79"/>
                    <a:pt x="92" y="78"/>
                  </a:cubicBezTo>
                  <a:cubicBezTo>
                    <a:pt x="91" y="77"/>
                    <a:pt x="91" y="75"/>
                    <a:pt x="90" y="74"/>
                  </a:cubicBezTo>
                  <a:cubicBezTo>
                    <a:pt x="90" y="74"/>
                    <a:pt x="89" y="72"/>
                    <a:pt x="89" y="72"/>
                  </a:cubicBezTo>
                  <a:cubicBezTo>
                    <a:pt x="88" y="72"/>
                    <a:pt x="89" y="73"/>
                    <a:pt x="89" y="74"/>
                  </a:cubicBezTo>
                  <a:cubicBezTo>
                    <a:pt x="89" y="75"/>
                    <a:pt x="90" y="75"/>
                    <a:pt x="90" y="76"/>
                  </a:cubicBezTo>
                  <a:cubicBezTo>
                    <a:pt x="90" y="78"/>
                    <a:pt x="91" y="77"/>
                    <a:pt x="91" y="79"/>
                  </a:cubicBezTo>
                  <a:cubicBezTo>
                    <a:pt x="92" y="80"/>
                    <a:pt x="93" y="81"/>
                    <a:pt x="93" y="83"/>
                  </a:cubicBezTo>
                  <a:cubicBezTo>
                    <a:pt x="94" y="83"/>
                    <a:pt x="95" y="83"/>
                    <a:pt x="95" y="83"/>
                  </a:cubicBezTo>
                  <a:cubicBezTo>
                    <a:pt x="96" y="83"/>
                    <a:pt x="96" y="82"/>
                    <a:pt x="97" y="82"/>
                  </a:cubicBezTo>
                  <a:cubicBezTo>
                    <a:pt x="98" y="83"/>
                    <a:pt x="98" y="84"/>
                    <a:pt x="98" y="85"/>
                  </a:cubicBezTo>
                  <a:cubicBezTo>
                    <a:pt x="96" y="87"/>
                    <a:pt x="95" y="89"/>
                    <a:pt x="94" y="91"/>
                  </a:cubicBezTo>
                  <a:cubicBezTo>
                    <a:pt x="94" y="91"/>
                    <a:pt x="93" y="92"/>
                    <a:pt x="93" y="92"/>
                  </a:cubicBezTo>
                  <a:cubicBezTo>
                    <a:pt x="92" y="94"/>
                    <a:pt x="92" y="95"/>
                    <a:pt x="91" y="96"/>
                  </a:cubicBezTo>
                  <a:cubicBezTo>
                    <a:pt x="92" y="98"/>
                    <a:pt x="92" y="102"/>
                    <a:pt x="91" y="104"/>
                  </a:cubicBezTo>
                  <a:cubicBezTo>
                    <a:pt x="90" y="105"/>
                    <a:pt x="89" y="107"/>
                    <a:pt x="88" y="110"/>
                  </a:cubicBezTo>
                  <a:cubicBezTo>
                    <a:pt x="88" y="110"/>
                    <a:pt x="87" y="111"/>
                    <a:pt x="87" y="111"/>
                  </a:cubicBezTo>
                  <a:cubicBezTo>
                    <a:pt x="87" y="112"/>
                    <a:pt x="87" y="112"/>
                    <a:pt x="87" y="113"/>
                  </a:cubicBezTo>
                  <a:cubicBezTo>
                    <a:pt x="86" y="114"/>
                    <a:pt x="85" y="115"/>
                    <a:pt x="85" y="117"/>
                  </a:cubicBezTo>
                  <a:cubicBezTo>
                    <a:pt x="83" y="117"/>
                    <a:pt x="81" y="119"/>
                    <a:pt x="79" y="119"/>
                  </a:cubicBezTo>
                  <a:cubicBezTo>
                    <a:pt x="78" y="117"/>
                    <a:pt x="78" y="115"/>
                    <a:pt x="77" y="113"/>
                  </a:cubicBezTo>
                  <a:cubicBezTo>
                    <a:pt x="77" y="112"/>
                    <a:pt x="77" y="112"/>
                    <a:pt x="77" y="111"/>
                  </a:cubicBezTo>
                  <a:cubicBezTo>
                    <a:pt x="77" y="109"/>
                    <a:pt x="76" y="107"/>
                    <a:pt x="75" y="106"/>
                  </a:cubicBezTo>
                  <a:cubicBezTo>
                    <a:pt x="75" y="105"/>
                    <a:pt x="75" y="103"/>
                    <a:pt x="76" y="102"/>
                  </a:cubicBezTo>
                  <a:cubicBezTo>
                    <a:pt x="76" y="100"/>
                    <a:pt x="76" y="99"/>
                    <a:pt x="75" y="98"/>
                  </a:cubicBezTo>
                  <a:cubicBezTo>
                    <a:pt x="75" y="96"/>
                    <a:pt x="74" y="95"/>
                    <a:pt x="73" y="93"/>
                  </a:cubicBezTo>
                  <a:cubicBezTo>
                    <a:pt x="73" y="91"/>
                    <a:pt x="74" y="90"/>
                    <a:pt x="74" y="88"/>
                  </a:cubicBezTo>
                  <a:cubicBezTo>
                    <a:pt x="73" y="88"/>
                    <a:pt x="73" y="88"/>
                    <a:pt x="73" y="89"/>
                  </a:cubicBezTo>
                  <a:cubicBezTo>
                    <a:pt x="72" y="89"/>
                    <a:pt x="71" y="88"/>
                    <a:pt x="70" y="88"/>
                  </a:cubicBezTo>
                  <a:cubicBezTo>
                    <a:pt x="70" y="88"/>
                    <a:pt x="70" y="87"/>
                    <a:pt x="70" y="87"/>
                  </a:cubicBezTo>
                  <a:cubicBezTo>
                    <a:pt x="69" y="87"/>
                    <a:pt x="69" y="88"/>
                    <a:pt x="68" y="88"/>
                  </a:cubicBezTo>
                  <a:cubicBezTo>
                    <a:pt x="67" y="88"/>
                    <a:pt x="66" y="88"/>
                    <a:pt x="65" y="89"/>
                  </a:cubicBezTo>
                  <a:cubicBezTo>
                    <a:pt x="63" y="88"/>
                    <a:pt x="63" y="87"/>
                    <a:pt x="62" y="86"/>
                  </a:cubicBezTo>
                  <a:cubicBezTo>
                    <a:pt x="61" y="85"/>
                    <a:pt x="60" y="84"/>
                    <a:pt x="60" y="83"/>
                  </a:cubicBezTo>
                  <a:cubicBezTo>
                    <a:pt x="60" y="80"/>
                    <a:pt x="60" y="78"/>
                    <a:pt x="60" y="75"/>
                  </a:cubicBezTo>
                  <a:cubicBezTo>
                    <a:pt x="60" y="74"/>
                    <a:pt x="61" y="73"/>
                    <a:pt x="61" y="72"/>
                  </a:cubicBezTo>
                  <a:cubicBezTo>
                    <a:pt x="61" y="71"/>
                    <a:pt x="63" y="70"/>
                    <a:pt x="63" y="69"/>
                  </a:cubicBezTo>
                  <a:cubicBezTo>
                    <a:pt x="64" y="68"/>
                    <a:pt x="63" y="67"/>
                    <a:pt x="64" y="65"/>
                  </a:cubicBezTo>
                  <a:cubicBezTo>
                    <a:pt x="65" y="65"/>
                    <a:pt x="65" y="65"/>
                    <a:pt x="66" y="64"/>
                  </a:cubicBezTo>
                  <a:cubicBezTo>
                    <a:pt x="66" y="64"/>
                    <a:pt x="67" y="64"/>
                    <a:pt x="67" y="64"/>
                  </a:cubicBezTo>
                  <a:cubicBezTo>
                    <a:pt x="68" y="63"/>
                    <a:pt x="70" y="63"/>
                    <a:pt x="72" y="63"/>
                  </a:cubicBezTo>
                  <a:cubicBezTo>
                    <a:pt x="73" y="63"/>
                    <a:pt x="74" y="62"/>
                    <a:pt x="75" y="62"/>
                  </a:cubicBezTo>
                  <a:cubicBezTo>
                    <a:pt x="75" y="63"/>
                    <a:pt x="75" y="64"/>
                    <a:pt x="75" y="64"/>
                  </a:cubicBezTo>
                  <a:cubicBezTo>
                    <a:pt x="75" y="64"/>
                    <a:pt x="76" y="64"/>
                    <a:pt x="75" y="65"/>
                  </a:cubicBezTo>
                  <a:cubicBezTo>
                    <a:pt x="76" y="67"/>
                    <a:pt x="79" y="67"/>
                    <a:pt x="80" y="68"/>
                  </a:cubicBezTo>
                  <a:cubicBezTo>
                    <a:pt x="80" y="68"/>
                    <a:pt x="80" y="67"/>
                    <a:pt x="81" y="66"/>
                  </a:cubicBezTo>
                  <a:cubicBezTo>
                    <a:pt x="83" y="67"/>
                    <a:pt x="85" y="67"/>
                    <a:pt x="87" y="68"/>
                  </a:cubicBezTo>
                  <a:cubicBezTo>
                    <a:pt x="88" y="67"/>
                    <a:pt x="88" y="65"/>
                    <a:pt x="88" y="65"/>
                  </a:cubicBezTo>
                  <a:cubicBezTo>
                    <a:pt x="88" y="64"/>
                    <a:pt x="88" y="64"/>
                    <a:pt x="88" y="63"/>
                  </a:cubicBezTo>
                  <a:cubicBezTo>
                    <a:pt x="87" y="63"/>
                    <a:pt x="88" y="65"/>
                    <a:pt x="87" y="65"/>
                  </a:cubicBezTo>
                  <a:cubicBezTo>
                    <a:pt x="86" y="65"/>
                    <a:pt x="87" y="64"/>
                    <a:pt x="87" y="63"/>
                  </a:cubicBezTo>
                  <a:cubicBezTo>
                    <a:pt x="86" y="64"/>
                    <a:pt x="84" y="64"/>
                    <a:pt x="83" y="63"/>
                  </a:cubicBezTo>
                  <a:cubicBezTo>
                    <a:pt x="83" y="63"/>
                    <a:pt x="83" y="62"/>
                    <a:pt x="83" y="62"/>
                  </a:cubicBezTo>
                  <a:cubicBezTo>
                    <a:pt x="83" y="61"/>
                    <a:pt x="83" y="61"/>
                    <a:pt x="83" y="60"/>
                  </a:cubicBezTo>
                  <a:cubicBezTo>
                    <a:pt x="83" y="60"/>
                    <a:pt x="83" y="60"/>
                    <a:pt x="82" y="60"/>
                  </a:cubicBezTo>
                  <a:cubicBezTo>
                    <a:pt x="82" y="61"/>
                    <a:pt x="82" y="62"/>
                    <a:pt x="82" y="63"/>
                  </a:cubicBezTo>
                  <a:cubicBezTo>
                    <a:pt x="83" y="63"/>
                    <a:pt x="83" y="63"/>
                    <a:pt x="83" y="64"/>
                  </a:cubicBezTo>
                  <a:cubicBezTo>
                    <a:pt x="83" y="64"/>
                    <a:pt x="82" y="64"/>
                    <a:pt x="82" y="64"/>
                  </a:cubicBezTo>
                  <a:cubicBezTo>
                    <a:pt x="82" y="64"/>
                    <a:pt x="82" y="64"/>
                    <a:pt x="82" y="63"/>
                  </a:cubicBezTo>
                  <a:cubicBezTo>
                    <a:pt x="81" y="63"/>
                    <a:pt x="81" y="63"/>
                    <a:pt x="80" y="63"/>
                  </a:cubicBezTo>
                  <a:cubicBezTo>
                    <a:pt x="80" y="62"/>
                    <a:pt x="80" y="62"/>
                    <a:pt x="80" y="61"/>
                  </a:cubicBezTo>
                  <a:cubicBezTo>
                    <a:pt x="80" y="61"/>
                    <a:pt x="80" y="61"/>
                    <a:pt x="80" y="60"/>
                  </a:cubicBezTo>
                  <a:cubicBezTo>
                    <a:pt x="80" y="60"/>
                    <a:pt x="80" y="59"/>
                    <a:pt x="79" y="59"/>
                  </a:cubicBezTo>
                  <a:cubicBezTo>
                    <a:pt x="79" y="58"/>
                    <a:pt x="77" y="57"/>
                    <a:pt x="77" y="56"/>
                  </a:cubicBezTo>
                  <a:cubicBezTo>
                    <a:pt x="76" y="58"/>
                    <a:pt x="79" y="58"/>
                    <a:pt x="79" y="60"/>
                  </a:cubicBezTo>
                  <a:cubicBezTo>
                    <a:pt x="79" y="61"/>
                    <a:pt x="79" y="59"/>
                    <a:pt x="78" y="60"/>
                  </a:cubicBezTo>
                  <a:cubicBezTo>
                    <a:pt x="78" y="60"/>
                    <a:pt x="79" y="60"/>
                    <a:pt x="79" y="61"/>
                  </a:cubicBezTo>
                  <a:cubicBezTo>
                    <a:pt x="78" y="61"/>
                    <a:pt x="77" y="62"/>
                    <a:pt x="78" y="63"/>
                  </a:cubicBezTo>
                  <a:cubicBezTo>
                    <a:pt x="77" y="62"/>
                    <a:pt x="76" y="62"/>
                    <a:pt x="76" y="61"/>
                  </a:cubicBezTo>
                  <a:cubicBezTo>
                    <a:pt x="77" y="61"/>
                    <a:pt x="77" y="61"/>
                    <a:pt x="78" y="61"/>
                  </a:cubicBezTo>
                  <a:cubicBezTo>
                    <a:pt x="77" y="60"/>
                    <a:pt x="77" y="59"/>
                    <a:pt x="75" y="59"/>
                  </a:cubicBezTo>
                  <a:cubicBezTo>
                    <a:pt x="75" y="59"/>
                    <a:pt x="75" y="58"/>
                    <a:pt x="75" y="58"/>
                  </a:cubicBezTo>
                  <a:cubicBezTo>
                    <a:pt x="75" y="60"/>
                    <a:pt x="75" y="61"/>
                    <a:pt x="74" y="61"/>
                  </a:cubicBezTo>
                  <a:cubicBezTo>
                    <a:pt x="74" y="60"/>
                    <a:pt x="73" y="58"/>
                    <a:pt x="74" y="57"/>
                  </a:cubicBezTo>
                  <a:cubicBezTo>
                    <a:pt x="73" y="57"/>
                    <a:pt x="73" y="58"/>
                    <a:pt x="72" y="57"/>
                  </a:cubicBezTo>
                  <a:cubicBezTo>
                    <a:pt x="70" y="57"/>
                    <a:pt x="70" y="59"/>
                    <a:pt x="69" y="59"/>
                  </a:cubicBezTo>
                  <a:cubicBezTo>
                    <a:pt x="70" y="61"/>
                    <a:pt x="69" y="62"/>
                    <a:pt x="68" y="63"/>
                  </a:cubicBezTo>
                  <a:cubicBezTo>
                    <a:pt x="67" y="63"/>
                    <a:pt x="67" y="63"/>
                    <a:pt x="66" y="63"/>
                  </a:cubicBezTo>
                  <a:cubicBezTo>
                    <a:pt x="66" y="63"/>
                    <a:pt x="65" y="62"/>
                    <a:pt x="64" y="63"/>
                  </a:cubicBezTo>
                  <a:cubicBezTo>
                    <a:pt x="64" y="61"/>
                    <a:pt x="64" y="61"/>
                    <a:pt x="64" y="60"/>
                  </a:cubicBezTo>
                  <a:cubicBezTo>
                    <a:pt x="65" y="60"/>
                    <a:pt x="64" y="58"/>
                    <a:pt x="64" y="57"/>
                  </a:cubicBezTo>
                  <a:cubicBezTo>
                    <a:pt x="66" y="57"/>
                    <a:pt x="67" y="57"/>
                    <a:pt x="68" y="57"/>
                  </a:cubicBezTo>
                  <a:cubicBezTo>
                    <a:pt x="68" y="57"/>
                    <a:pt x="68" y="56"/>
                    <a:pt x="68" y="56"/>
                  </a:cubicBezTo>
                  <a:cubicBezTo>
                    <a:pt x="69" y="55"/>
                    <a:pt x="67" y="55"/>
                    <a:pt x="67" y="54"/>
                  </a:cubicBezTo>
                  <a:cubicBezTo>
                    <a:pt x="67" y="54"/>
                    <a:pt x="66" y="54"/>
                    <a:pt x="66" y="54"/>
                  </a:cubicBezTo>
                  <a:cubicBezTo>
                    <a:pt x="66" y="53"/>
                    <a:pt x="66" y="53"/>
                    <a:pt x="67" y="52"/>
                  </a:cubicBezTo>
                  <a:cubicBezTo>
                    <a:pt x="68" y="52"/>
                    <a:pt x="68" y="51"/>
                    <a:pt x="69" y="51"/>
                  </a:cubicBezTo>
                  <a:cubicBezTo>
                    <a:pt x="69" y="51"/>
                    <a:pt x="69" y="51"/>
                    <a:pt x="69" y="51"/>
                  </a:cubicBezTo>
                  <a:cubicBezTo>
                    <a:pt x="68" y="51"/>
                    <a:pt x="67" y="51"/>
                    <a:pt x="65" y="51"/>
                  </a:cubicBezTo>
                  <a:cubicBezTo>
                    <a:pt x="65" y="50"/>
                    <a:pt x="66" y="50"/>
                    <a:pt x="67" y="50"/>
                  </a:cubicBezTo>
                  <a:cubicBezTo>
                    <a:pt x="66" y="50"/>
                    <a:pt x="66" y="49"/>
                    <a:pt x="66" y="48"/>
                  </a:cubicBezTo>
                  <a:cubicBezTo>
                    <a:pt x="66" y="48"/>
                    <a:pt x="67" y="48"/>
                    <a:pt x="67" y="47"/>
                  </a:cubicBezTo>
                  <a:cubicBezTo>
                    <a:pt x="67" y="46"/>
                    <a:pt x="67" y="46"/>
                    <a:pt x="66" y="46"/>
                  </a:cubicBezTo>
                  <a:cubicBezTo>
                    <a:pt x="66" y="45"/>
                    <a:pt x="66" y="44"/>
                    <a:pt x="66" y="42"/>
                  </a:cubicBezTo>
                  <a:cubicBezTo>
                    <a:pt x="67" y="42"/>
                    <a:pt x="67" y="42"/>
                    <a:pt x="68" y="42"/>
                  </a:cubicBezTo>
                  <a:cubicBezTo>
                    <a:pt x="68" y="43"/>
                    <a:pt x="68" y="43"/>
                    <a:pt x="67" y="43"/>
                  </a:cubicBezTo>
                  <a:cubicBezTo>
                    <a:pt x="68" y="43"/>
                    <a:pt x="68" y="44"/>
                    <a:pt x="68" y="44"/>
                  </a:cubicBezTo>
                  <a:cubicBezTo>
                    <a:pt x="68" y="45"/>
                    <a:pt x="69" y="45"/>
                    <a:pt x="69" y="47"/>
                  </a:cubicBezTo>
                  <a:cubicBezTo>
                    <a:pt x="69" y="48"/>
                    <a:pt x="70" y="48"/>
                    <a:pt x="70" y="48"/>
                  </a:cubicBezTo>
                  <a:cubicBezTo>
                    <a:pt x="69" y="49"/>
                    <a:pt x="69" y="50"/>
                    <a:pt x="69" y="51"/>
                  </a:cubicBezTo>
                  <a:cubicBezTo>
                    <a:pt x="70" y="51"/>
                    <a:pt x="69" y="49"/>
                    <a:pt x="71" y="49"/>
                  </a:cubicBezTo>
                  <a:cubicBezTo>
                    <a:pt x="71" y="48"/>
                    <a:pt x="71" y="48"/>
                    <a:pt x="71" y="48"/>
                  </a:cubicBezTo>
                  <a:cubicBezTo>
                    <a:pt x="72" y="48"/>
                    <a:pt x="73" y="47"/>
                    <a:pt x="73" y="47"/>
                  </a:cubicBezTo>
                  <a:cubicBezTo>
                    <a:pt x="73" y="47"/>
                    <a:pt x="73" y="46"/>
                    <a:pt x="73" y="46"/>
                  </a:cubicBezTo>
                  <a:cubicBezTo>
                    <a:pt x="73" y="45"/>
                    <a:pt x="73" y="45"/>
                    <a:pt x="74" y="44"/>
                  </a:cubicBezTo>
                  <a:cubicBezTo>
                    <a:pt x="74" y="44"/>
                    <a:pt x="72" y="44"/>
                    <a:pt x="72" y="44"/>
                  </a:cubicBezTo>
                  <a:cubicBezTo>
                    <a:pt x="72" y="42"/>
                    <a:pt x="72" y="41"/>
                    <a:pt x="72" y="40"/>
                  </a:cubicBezTo>
                  <a:cubicBezTo>
                    <a:pt x="72" y="39"/>
                    <a:pt x="72" y="37"/>
                    <a:pt x="74" y="37"/>
                  </a:cubicBezTo>
                  <a:cubicBezTo>
                    <a:pt x="74" y="37"/>
                    <a:pt x="74" y="37"/>
                    <a:pt x="74" y="36"/>
                  </a:cubicBezTo>
                  <a:cubicBezTo>
                    <a:pt x="74" y="36"/>
                    <a:pt x="74" y="36"/>
                    <a:pt x="74" y="37"/>
                  </a:cubicBezTo>
                  <a:cubicBezTo>
                    <a:pt x="75" y="36"/>
                    <a:pt x="76" y="35"/>
                    <a:pt x="76" y="33"/>
                  </a:cubicBezTo>
                  <a:cubicBezTo>
                    <a:pt x="77" y="33"/>
                    <a:pt x="78" y="32"/>
                    <a:pt x="79" y="31"/>
                  </a:cubicBezTo>
                  <a:cubicBezTo>
                    <a:pt x="79" y="31"/>
                    <a:pt x="79" y="30"/>
                    <a:pt x="79" y="31"/>
                  </a:cubicBezTo>
                  <a:cubicBezTo>
                    <a:pt x="80" y="30"/>
                    <a:pt x="81" y="30"/>
                    <a:pt x="81" y="29"/>
                  </a:cubicBezTo>
                  <a:cubicBezTo>
                    <a:pt x="82" y="29"/>
                    <a:pt x="83" y="29"/>
                    <a:pt x="83" y="29"/>
                  </a:cubicBezTo>
                  <a:cubicBezTo>
                    <a:pt x="84" y="29"/>
                    <a:pt x="84" y="30"/>
                    <a:pt x="85" y="31"/>
                  </a:cubicBezTo>
                  <a:cubicBezTo>
                    <a:pt x="86" y="31"/>
                    <a:pt x="86" y="31"/>
                    <a:pt x="87" y="32"/>
                  </a:cubicBezTo>
                  <a:cubicBezTo>
                    <a:pt x="88" y="32"/>
                    <a:pt x="90" y="33"/>
                    <a:pt x="89" y="35"/>
                  </a:cubicBezTo>
                  <a:cubicBezTo>
                    <a:pt x="91" y="35"/>
                    <a:pt x="91" y="33"/>
                    <a:pt x="91" y="32"/>
                  </a:cubicBezTo>
                  <a:cubicBezTo>
                    <a:pt x="91" y="32"/>
                    <a:pt x="92" y="32"/>
                    <a:pt x="92" y="32"/>
                  </a:cubicBezTo>
                  <a:cubicBezTo>
                    <a:pt x="92" y="33"/>
                    <a:pt x="92" y="33"/>
                    <a:pt x="92" y="34"/>
                  </a:cubicBezTo>
                  <a:cubicBezTo>
                    <a:pt x="94" y="33"/>
                    <a:pt x="94" y="32"/>
                    <a:pt x="95" y="32"/>
                  </a:cubicBezTo>
                  <a:cubicBezTo>
                    <a:pt x="97" y="32"/>
                    <a:pt x="98" y="32"/>
                    <a:pt x="99" y="32"/>
                  </a:cubicBezTo>
                  <a:cubicBezTo>
                    <a:pt x="99" y="31"/>
                    <a:pt x="97" y="31"/>
                    <a:pt x="98" y="30"/>
                  </a:cubicBezTo>
                  <a:cubicBezTo>
                    <a:pt x="99" y="30"/>
                    <a:pt x="99" y="31"/>
                    <a:pt x="101" y="31"/>
                  </a:cubicBezTo>
                  <a:cubicBezTo>
                    <a:pt x="102" y="30"/>
                    <a:pt x="103" y="29"/>
                    <a:pt x="103" y="28"/>
                  </a:cubicBezTo>
                  <a:cubicBezTo>
                    <a:pt x="104" y="27"/>
                    <a:pt x="104" y="28"/>
                    <a:pt x="105" y="29"/>
                  </a:cubicBezTo>
                  <a:cubicBezTo>
                    <a:pt x="106" y="29"/>
                    <a:pt x="105" y="28"/>
                    <a:pt x="106" y="28"/>
                  </a:cubicBezTo>
                  <a:cubicBezTo>
                    <a:pt x="106" y="29"/>
                    <a:pt x="106" y="29"/>
                    <a:pt x="106" y="30"/>
                  </a:cubicBezTo>
                  <a:cubicBezTo>
                    <a:pt x="107" y="30"/>
                    <a:pt x="107" y="29"/>
                    <a:pt x="107" y="28"/>
                  </a:cubicBezTo>
                  <a:cubicBezTo>
                    <a:pt x="108" y="28"/>
                    <a:pt x="108" y="29"/>
                    <a:pt x="109" y="29"/>
                  </a:cubicBezTo>
                  <a:cubicBezTo>
                    <a:pt x="109" y="28"/>
                    <a:pt x="108" y="28"/>
                    <a:pt x="108" y="27"/>
                  </a:cubicBezTo>
                  <a:cubicBezTo>
                    <a:pt x="108" y="26"/>
                    <a:pt x="109" y="27"/>
                    <a:pt x="110" y="27"/>
                  </a:cubicBezTo>
                  <a:cubicBezTo>
                    <a:pt x="110" y="27"/>
                    <a:pt x="110" y="26"/>
                    <a:pt x="110" y="25"/>
                  </a:cubicBezTo>
                  <a:cubicBezTo>
                    <a:pt x="111" y="25"/>
                    <a:pt x="111" y="25"/>
                    <a:pt x="112" y="25"/>
                  </a:cubicBezTo>
                  <a:cubicBezTo>
                    <a:pt x="113" y="25"/>
                    <a:pt x="114" y="24"/>
                    <a:pt x="115" y="23"/>
                  </a:cubicBezTo>
                  <a:cubicBezTo>
                    <a:pt x="115" y="23"/>
                    <a:pt x="115" y="24"/>
                    <a:pt x="115" y="24"/>
                  </a:cubicBezTo>
                  <a:cubicBezTo>
                    <a:pt x="116" y="24"/>
                    <a:pt x="116" y="23"/>
                    <a:pt x="117" y="23"/>
                  </a:cubicBezTo>
                  <a:cubicBezTo>
                    <a:pt x="117" y="22"/>
                    <a:pt x="117" y="22"/>
                    <a:pt x="118" y="21"/>
                  </a:cubicBezTo>
                  <a:cubicBezTo>
                    <a:pt x="119" y="21"/>
                    <a:pt x="119" y="22"/>
                    <a:pt x="119" y="23"/>
                  </a:cubicBezTo>
                  <a:cubicBezTo>
                    <a:pt x="120" y="23"/>
                    <a:pt x="121" y="23"/>
                    <a:pt x="122" y="22"/>
                  </a:cubicBezTo>
                  <a:cubicBezTo>
                    <a:pt x="122" y="23"/>
                    <a:pt x="123" y="23"/>
                    <a:pt x="124" y="24"/>
                  </a:cubicBezTo>
                  <a:cubicBezTo>
                    <a:pt x="124" y="25"/>
                    <a:pt x="123" y="25"/>
                    <a:pt x="123" y="26"/>
                  </a:cubicBezTo>
                  <a:cubicBezTo>
                    <a:pt x="124" y="26"/>
                    <a:pt x="125" y="26"/>
                    <a:pt x="125" y="26"/>
                  </a:cubicBezTo>
                  <a:cubicBezTo>
                    <a:pt x="126" y="27"/>
                    <a:pt x="126" y="26"/>
                    <a:pt x="126" y="26"/>
                  </a:cubicBezTo>
                  <a:cubicBezTo>
                    <a:pt x="127" y="27"/>
                    <a:pt x="127" y="27"/>
                    <a:pt x="128" y="27"/>
                  </a:cubicBezTo>
                  <a:cubicBezTo>
                    <a:pt x="133" y="32"/>
                    <a:pt x="138" y="38"/>
                    <a:pt x="141" y="45"/>
                  </a:cubicBezTo>
                  <a:close/>
                  <a:moveTo>
                    <a:pt x="146" y="58"/>
                  </a:moveTo>
                  <a:cubicBezTo>
                    <a:pt x="146" y="58"/>
                    <a:pt x="146" y="58"/>
                    <a:pt x="146" y="58"/>
                  </a:cubicBezTo>
                  <a:cubicBezTo>
                    <a:pt x="146" y="58"/>
                    <a:pt x="146" y="57"/>
                    <a:pt x="146" y="57"/>
                  </a:cubicBezTo>
                  <a:cubicBezTo>
                    <a:pt x="145" y="57"/>
                    <a:pt x="145" y="59"/>
                    <a:pt x="144" y="58"/>
                  </a:cubicBezTo>
                  <a:cubicBezTo>
                    <a:pt x="144" y="57"/>
                    <a:pt x="145" y="56"/>
                    <a:pt x="144" y="55"/>
                  </a:cubicBezTo>
                  <a:cubicBezTo>
                    <a:pt x="145" y="55"/>
                    <a:pt x="145" y="55"/>
                    <a:pt x="146" y="55"/>
                  </a:cubicBezTo>
                  <a:cubicBezTo>
                    <a:pt x="146" y="56"/>
                    <a:pt x="146" y="57"/>
                    <a:pt x="146" y="58"/>
                  </a:cubicBezTo>
                  <a:close/>
                  <a:moveTo>
                    <a:pt x="138" y="83"/>
                  </a:moveTo>
                  <a:cubicBezTo>
                    <a:pt x="138" y="82"/>
                    <a:pt x="139" y="82"/>
                    <a:pt x="139" y="82"/>
                  </a:cubicBezTo>
                  <a:cubicBezTo>
                    <a:pt x="139" y="81"/>
                    <a:pt x="139" y="80"/>
                    <a:pt x="140" y="80"/>
                  </a:cubicBezTo>
                  <a:cubicBezTo>
                    <a:pt x="140" y="80"/>
                    <a:pt x="141" y="81"/>
                    <a:pt x="141" y="81"/>
                  </a:cubicBezTo>
                  <a:cubicBezTo>
                    <a:pt x="141" y="82"/>
                    <a:pt x="142" y="82"/>
                    <a:pt x="142" y="83"/>
                  </a:cubicBezTo>
                  <a:cubicBezTo>
                    <a:pt x="141" y="83"/>
                    <a:pt x="140" y="83"/>
                    <a:pt x="140" y="84"/>
                  </a:cubicBezTo>
                  <a:cubicBezTo>
                    <a:pt x="139" y="84"/>
                    <a:pt x="139" y="84"/>
                    <a:pt x="139" y="83"/>
                  </a:cubicBezTo>
                  <a:cubicBezTo>
                    <a:pt x="139" y="83"/>
                    <a:pt x="138" y="83"/>
                    <a:pt x="138" y="83"/>
                  </a:cubicBezTo>
                  <a:close/>
                  <a:moveTo>
                    <a:pt x="139" y="94"/>
                  </a:moveTo>
                  <a:cubicBezTo>
                    <a:pt x="138" y="95"/>
                    <a:pt x="138" y="94"/>
                    <a:pt x="137" y="93"/>
                  </a:cubicBezTo>
                  <a:cubicBezTo>
                    <a:pt x="137" y="94"/>
                    <a:pt x="137" y="94"/>
                    <a:pt x="137" y="95"/>
                  </a:cubicBezTo>
                  <a:cubicBezTo>
                    <a:pt x="135" y="94"/>
                    <a:pt x="136" y="91"/>
                    <a:pt x="137" y="90"/>
                  </a:cubicBezTo>
                  <a:cubicBezTo>
                    <a:pt x="137" y="91"/>
                    <a:pt x="139" y="90"/>
                    <a:pt x="139" y="92"/>
                  </a:cubicBezTo>
                  <a:cubicBezTo>
                    <a:pt x="139" y="92"/>
                    <a:pt x="138" y="92"/>
                    <a:pt x="138" y="92"/>
                  </a:cubicBezTo>
                  <a:cubicBezTo>
                    <a:pt x="138" y="93"/>
                    <a:pt x="138" y="93"/>
                    <a:pt x="139" y="94"/>
                  </a:cubicBezTo>
                  <a:close/>
                  <a:moveTo>
                    <a:pt x="136" y="91"/>
                  </a:moveTo>
                  <a:cubicBezTo>
                    <a:pt x="135" y="92"/>
                    <a:pt x="135" y="93"/>
                    <a:pt x="134" y="94"/>
                  </a:cubicBezTo>
                  <a:cubicBezTo>
                    <a:pt x="134" y="94"/>
                    <a:pt x="135" y="94"/>
                    <a:pt x="135" y="94"/>
                  </a:cubicBezTo>
                  <a:cubicBezTo>
                    <a:pt x="135" y="95"/>
                    <a:pt x="134" y="94"/>
                    <a:pt x="134" y="95"/>
                  </a:cubicBezTo>
                  <a:cubicBezTo>
                    <a:pt x="133" y="95"/>
                    <a:pt x="133" y="94"/>
                    <a:pt x="131" y="94"/>
                  </a:cubicBezTo>
                  <a:cubicBezTo>
                    <a:pt x="131" y="93"/>
                    <a:pt x="130" y="92"/>
                    <a:pt x="130" y="91"/>
                  </a:cubicBezTo>
                  <a:cubicBezTo>
                    <a:pt x="130" y="89"/>
                    <a:pt x="134" y="89"/>
                    <a:pt x="134" y="86"/>
                  </a:cubicBezTo>
                  <a:cubicBezTo>
                    <a:pt x="135" y="86"/>
                    <a:pt x="135" y="87"/>
                    <a:pt x="136" y="87"/>
                  </a:cubicBezTo>
                  <a:cubicBezTo>
                    <a:pt x="136" y="88"/>
                    <a:pt x="136" y="88"/>
                    <a:pt x="135" y="89"/>
                  </a:cubicBezTo>
                  <a:cubicBezTo>
                    <a:pt x="136" y="89"/>
                    <a:pt x="135" y="90"/>
                    <a:pt x="136" y="91"/>
                  </a:cubicBezTo>
                  <a:close/>
                  <a:moveTo>
                    <a:pt x="134" y="98"/>
                  </a:moveTo>
                  <a:cubicBezTo>
                    <a:pt x="131" y="98"/>
                    <a:pt x="130" y="97"/>
                    <a:pt x="128" y="97"/>
                  </a:cubicBezTo>
                  <a:cubicBezTo>
                    <a:pt x="128" y="96"/>
                    <a:pt x="128" y="96"/>
                    <a:pt x="129" y="95"/>
                  </a:cubicBezTo>
                  <a:cubicBezTo>
                    <a:pt x="130" y="96"/>
                    <a:pt x="131" y="96"/>
                    <a:pt x="133" y="96"/>
                  </a:cubicBezTo>
                  <a:cubicBezTo>
                    <a:pt x="133" y="97"/>
                    <a:pt x="134" y="97"/>
                    <a:pt x="134" y="98"/>
                  </a:cubicBezTo>
                  <a:close/>
                  <a:moveTo>
                    <a:pt x="136" y="75"/>
                  </a:moveTo>
                  <a:cubicBezTo>
                    <a:pt x="136" y="74"/>
                    <a:pt x="135" y="73"/>
                    <a:pt x="135" y="73"/>
                  </a:cubicBezTo>
                  <a:cubicBezTo>
                    <a:pt x="135" y="72"/>
                    <a:pt x="136" y="72"/>
                    <a:pt x="137" y="72"/>
                  </a:cubicBezTo>
                  <a:cubicBezTo>
                    <a:pt x="137" y="73"/>
                    <a:pt x="137" y="75"/>
                    <a:pt x="136" y="75"/>
                  </a:cubicBezTo>
                  <a:close/>
                  <a:moveTo>
                    <a:pt x="138" y="77"/>
                  </a:moveTo>
                  <a:cubicBezTo>
                    <a:pt x="139" y="78"/>
                    <a:pt x="138" y="79"/>
                    <a:pt x="137" y="80"/>
                  </a:cubicBezTo>
                  <a:cubicBezTo>
                    <a:pt x="137" y="79"/>
                    <a:pt x="136" y="79"/>
                    <a:pt x="136" y="78"/>
                  </a:cubicBezTo>
                  <a:cubicBezTo>
                    <a:pt x="136" y="76"/>
                    <a:pt x="138" y="76"/>
                    <a:pt x="138" y="77"/>
                  </a:cubicBezTo>
                  <a:close/>
                  <a:moveTo>
                    <a:pt x="144" y="90"/>
                  </a:moveTo>
                  <a:cubicBezTo>
                    <a:pt x="144" y="92"/>
                    <a:pt x="142" y="92"/>
                    <a:pt x="141" y="91"/>
                  </a:cubicBezTo>
                  <a:cubicBezTo>
                    <a:pt x="141" y="90"/>
                    <a:pt x="143" y="90"/>
                    <a:pt x="144" y="90"/>
                  </a:cubicBezTo>
                  <a:close/>
                  <a:moveTo>
                    <a:pt x="143" y="66"/>
                  </a:moveTo>
                  <a:cubicBezTo>
                    <a:pt x="143" y="66"/>
                    <a:pt x="143" y="66"/>
                    <a:pt x="142" y="66"/>
                  </a:cubicBezTo>
                  <a:cubicBezTo>
                    <a:pt x="142" y="66"/>
                    <a:pt x="141" y="66"/>
                    <a:pt x="141" y="68"/>
                  </a:cubicBezTo>
                  <a:cubicBezTo>
                    <a:pt x="141" y="67"/>
                    <a:pt x="140" y="67"/>
                    <a:pt x="140" y="66"/>
                  </a:cubicBezTo>
                  <a:cubicBezTo>
                    <a:pt x="141" y="66"/>
                    <a:pt x="141" y="66"/>
                    <a:pt x="141" y="66"/>
                  </a:cubicBezTo>
                  <a:cubicBezTo>
                    <a:pt x="142" y="65"/>
                    <a:pt x="140" y="66"/>
                    <a:pt x="140" y="65"/>
                  </a:cubicBezTo>
                  <a:cubicBezTo>
                    <a:pt x="140" y="64"/>
                    <a:pt x="142" y="64"/>
                    <a:pt x="143" y="64"/>
                  </a:cubicBezTo>
                  <a:cubicBezTo>
                    <a:pt x="144" y="63"/>
                    <a:pt x="144" y="62"/>
                    <a:pt x="145" y="62"/>
                  </a:cubicBezTo>
                  <a:cubicBezTo>
                    <a:pt x="145" y="62"/>
                    <a:pt x="145" y="61"/>
                    <a:pt x="145" y="61"/>
                  </a:cubicBezTo>
                  <a:cubicBezTo>
                    <a:pt x="145" y="60"/>
                    <a:pt x="145" y="59"/>
                    <a:pt x="145" y="58"/>
                  </a:cubicBezTo>
                  <a:cubicBezTo>
                    <a:pt x="145" y="58"/>
                    <a:pt x="145" y="58"/>
                    <a:pt x="146" y="58"/>
                  </a:cubicBezTo>
                  <a:cubicBezTo>
                    <a:pt x="146" y="60"/>
                    <a:pt x="146" y="62"/>
                    <a:pt x="146" y="64"/>
                  </a:cubicBezTo>
                  <a:cubicBezTo>
                    <a:pt x="145" y="65"/>
                    <a:pt x="144" y="65"/>
                    <a:pt x="143" y="66"/>
                  </a:cubicBezTo>
                  <a:close/>
                  <a:moveTo>
                    <a:pt x="144" y="51"/>
                  </a:moveTo>
                  <a:cubicBezTo>
                    <a:pt x="145" y="52"/>
                    <a:pt x="145" y="53"/>
                    <a:pt x="145" y="54"/>
                  </a:cubicBezTo>
                  <a:cubicBezTo>
                    <a:pt x="144" y="54"/>
                    <a:pt x="144" y="53"/>
                    <a:pt x="144" y="51"/>
                  </a:cubicBezTo>
                  <a:close/>
                  <a:moveTo>
                    <a:pt x="122" y="87"/>
                  </a:moveTo>
                  <a:cubicBezTo>
                    <a:pt x="123" y="87"/>
                    <a:pt x="124" y="88"/>
                    <a:pt x="124" y="87"/>
                  </a:cubicBezTo>
                  <a:cubicBezTo>
                    <a:pt x="124" y="87"/>
                    <a:pt x="124" y="88"/>
                    <a:pt x="125" y="87"/>
                  </a:cubicBezTo>
                  <a:cubicBezTo>
                    <a:pt x="124" y="88"/>
                    <a:pt x="125" y="89"/>
                    <a:pt x="125" y="89"/>
                  </a:cubicBezTo>
                  <a:cubicBezTo>
                    <a:pt x="126" y="90"/>
                    <a:pt x="127" y="91"/>
                    <a:pt x="127" y="91"/>
                  </a:cubicBezTo>
                  <a:cubicBezTo>
                    <a:pt x="127" y="93"/>
                    <a:pt x="128" y="94"/>
                    <a:pt x="128" y="95"/>
                  </a:cubicBezTo>
                  <a:cubicBezTo>
                    <a:pt x="127" y="95"/>
                    <a:pt x="126" y="94"/>
                    <a:pt x="125" y="93"/>
                  </a:cubicBezTo>
                  <a:cubicBezTo>
                    <a:pt x="126" y="90"/>
                    <a:pt x="122" y="90"/>
                    <a:pt x="122" y="87"/>
                  </a:cubicBezTo>
                  <a:close/>
                  <a:moveTo>
                    <a:pt x="114" y="84"/>
                  </a:moveTo>
                  <a:cubicBezTo>
                    <a:pt x="115" y="84"/>
                    <a:pt x="115" y="85"/>
                    <a:pt x="115" y="86"/>
                  </a:cubicBezTo>
                  <a:cubicBezTo>
                    <a:pt x="115" y="86"/>
                    <a:pt x="115" y="87"/>
                    <a:pt x="114" y="86"/>
                  </a:cubicBezTo>
                  <a:cubicBezTo>
                    <a:pt x="113" y="86"/>
                    <a:pt x="115" y="85"/>
                    <a:pt x="114" y="84"/>
                  </a:cubicBezTo>
                  <a:close/>
                  <a:moveTo>
                    <a:pt x="97" y="106"/>
                  </a:moveTo>
                  <a:cubicBezTo>
                    <a:pt x="96" y="106"/>
                    <a:pt x="96" y="107"/>
                    <a:pt x="96" y="107"/>
                  </a:cubicBezTo>
                  <a:cubicBezTo>
                    <a:pt x="96" y="107"/>
                    <a:pt x="96" y="108"/>
                    <a:pt x="96" y="108"/>
                  </a:cubicBezTo>
                  <a:cubicBezTo>
                    <a:pt x="95" y="110"/>
                    <a:pt x="96" y="110"/>
                    <a:pt x="95" y="111"/>
                  </a:cubicBezTo>
                  <a:cubicBezTo>
                    <a:pt x="94" y="111"/>
                    <a:pt x="94" y="112"/>
                    <a:pt x="93" y="112"/>
                  </a:cubicBezTo>
                  <a:cubicBezTo>
                    <a:pt x="92" y="111"/>
                    <a:pt x="93" y="110"/>
                    <a:pt x="93" y="108"/>
                  </a:cubicBezTo>
                  <a:cubicBezTo>
                    <a:pt x="93" y="108"/>
                    <a:pt x="93" y="107"/>
                    <a:pt x="93" y="107"/>
                  </a:cubicBezTo>
                  <a:cubicBezTo>
                    <a:pt x="93" y="106"/>
                    <a:pt x="93" y="106"/>
                    <a:pt x="93" y="105"/>
                  </a:cubicBezTo>
                  <a:cubicBezTo>
                    <a:pt x="94" y="104"/>
                    <a:pt x="94" y="103"/>
                    <a:pt x="95" y="103"/>
                  </a:cubicBezTo>
                  <a:cubicBezTo>
                    <a:pt x="95" y="102"/>
                    <a:pt x="96" y="101"/>
                    <a:pt x="96" y="100"/>
                  </a:cubicBezTo>
                  <a:cubicBezTo>
                    <a:pt x="97" y="100"/>
                    <a:pt x="96" y="102"/>
                    <a:pt x="97" y="102"/>
                  </a:cubicBezTo>
                  <a:cubicBezTo>
                    <a:pt x="97" y="104"/>
                    <a:pt x="96" y="105"/>
                    <a:pt x="97" y="106"/>
                  </a:cubicBezTo>
                  <a:close/>
                  <a:moveTo>
                    <a:pt x="43" y="132"/>
                  </a:moveTo>
                  <a:cubicBezTo>
                    <a:pt x="43" y="131"/>
                    <a:pt x="44" y="131"/>
                    <a:pt x="44" y="132"/>
                  </a:cubicBezTo>
                  <a:cubicBezTo>
                    <a:pt x="43" y="132"/>
                    <a:pt x="43" y="132"/>
                    <a:pt x="43" y="132"/>
                  </a:cubicBezTo>
                  <a:close/>
                  <a:moveTo>
                    <a:pt x="52" y="41"/>
                  </a:moveTo>
                  <a:cubicBezTo>
                    <a:pt x="51" y="41"/>
                    <a:pt x="51" y="42"/>
                    <a:pt x="51" y="42"/>
                  </a:cubicBezTo>
                  <a:cubicBezTo>
                    <a:pt x="50" y="42"/>
                    <a:pt x="50" y="41"/>
                    <a:pt x="50" y="41"/>
                  </a:cubicBezTo>
                  <a:cubicBezTo>
                    <a:pt x="49" y="41"/>
                    <a:pt x="49" y="41"/>
                    <a:pt x="48" y="41"/>
                  </a:cubicBezTo>
                  <a:cubicBezTo>
                    <a:pt x="47" y="39"/>
                    <a:pt x="48" y="36"/>
                    <a:pt x="46" y="35"/>
                  </a:cubicBezTo>
                  <a:cubicBezTo>
                    <a:pt x="46" y="34"/>
                    <a:pt x="47" y="34"/>
                    <a:pt x="47" y="33"/>
                  </a:cubicBezTo>
                  <a:cubicBezTo>
                    <a:pt x="47" y="33"/>
                    <a:pt x="48" y="32"/>
                    <a:pt x="48" y="32"/>
                  </a:cubicBezTo>
                  <a:cubicBezTo>
                    <a:pt x="48" y="31"/>
                    <a:pt x="47" y="31"/>
                    <a:pt x="46" y="30"/>
                  </a:cubicBezTo>
                  <a:cubicBezTo>
                    <a:pt x="47" y="30"/>
                    <a:pt x="48" y="30"/>
                    <a:pt x="48" y="29"/>
                  </a:cubicBezTo>
                  <a:cubicBezTo>
                    <a:pt x="47" y="28"/>
                    <a:pt x="47" y="30"/>
                    <a:pt x="46" y="29"/>
                  </a:cubicBezTo>
                  <a:cubicBezTo>
                    <a:pt x="46" y="28"/>
                    <a:pt x="46" y="28"/>
                    <a:pt x="46" y="27"/>
                  </a:cubicBezTo>
                  <a:cubicBezTo>
                    <a:pt x="46" y="27"/>
                    <a:pt x="46" y="26"/>
                    <a:pt x="46" y="25"/>
                  </a:cubicBezTo>
                  <a:cubicBezTo>
                    <a:pt x="44" y="25"/>
                    <a:pt x="44" y="25"/>
                    <a:pt x="43" y="24"/>
                  </a:cubicBezTo>
                  <a:cubicBezTo>
                    <a:pt x="42" y="24"/>
                    <a:pt x="43" y="25"/>
                    <a:pt x="42" y="25"/>
                  </a:cubicBezTo>
                  <a:cubicBezTo>
                    <a:pt x="41" y="24"/>
                    <a:pt x="40" y="24"/>
                    <a:pt x="40" y="23"/>
                  </a:cubicBezTo>
                  <a:cubicBezTo>
                    <a:pt x="41" y="22"/>
                    <a:pt x="42" y="23"/>
                    <a:pt x="43" y="23"/>
                  </a:cubicBezTo>
                  <a:cubicBezTo>
                    <a:pt x="43" y="21"/>
                    <a:pt x="42" y="22"/>
                    <a:pt x="41" y="22"/>
                  </a:cubicBezTo>
                  <a:cubicBezTo>
                    <a:pt x="41" y="22"/>
                    <a:pt x="40" y="22"/>
                    <a:pt x="40" y="22"/>
                  </a:cubicBezTo>
                  <a:cubicBezTo>
                    <a:pt x="40" y="22"/>
                    <a:pt x="40" y="22"/>
                    <a:pt x="39" y="22"/>
                  </a:cubicBezTo>
                  <a:cubicBezTo>
                    <a:pt x="39" y="21"/>
                    <a:pt x="40" y="21"/>
                    <a:pt x="41" y="21"/>
                  </a:cubicBezTo>
                  <a:cubicBezTo>
                    <a:pt x="41" y="20"/>
                    <a:pt x="43" y="20"/>
                    <a:pt x="43" y="20"/>
                  </a:cubicBezTo>
                  <a:cubicBezTo>
                    <a:pt x="43" y="19"/>
                    <a:pt x="42" y="19"/>
                    <a:pt x="42" y="18"/>
                  </a:cubicBezTo>
                  <a:cubicBezTo>
                    <a:pt x="45" y="18"/>
                    <a:pt x="46" y="16"/>
                    <a:pt x="48" y="16"/>
                  </a:cubicBezTo>
                  <a:cubicBezTo>
                    <a:pt x="50" y="16"/>
                    <a:pt x="51" y="16"/>
                    <a:pt x="53" y="16"/>
                  </a:cubicBezTo>
                  <a:cubicBezTo>
                    <a:pt x="53" y="16"/>
                    <a:pt x="52" y="15"/>
                    <a:pt x="52" y="14"/>
                  </a:cubicBezTo>
                  <a:cubicBezTo>
                    <a:pt x="53" y="13"/>
                    <a:pt x="54" y="14"/>
                    <a:pt x="55" y="14"/>
                  </a:cubicBezTo>
                  <a:cubicBezTo>
                    <a:pt x="56" y="13"/>
                    <a:pt x="59" y="14"/>
                    <a:pt x="59" y="13"/>
                  </a:cubicBezTo>
                  <a:cubicBezTo>
                    <a:pt x="60" y="13"/>
                    <a:pt x="60" y="13"/>
                    <a:pt x="61" y="14"/>
                  </a:cubicBezTo>
                  <a:cubicBezTo>
                    <a:pt x="61" y="13"/>
                    <a:pt x="62" y="13"/>
                    <a:pt x="63" y="14"/>
                  </a:cubicBezTo>
                  <a:cubicBezTo>
                    <a:pt x="64" y="14"/>
                    <a:pt x="65" y="14"/>
                    <a:pt x="66" y="14"/>
                  </a:cubicBezTo>
                  <a:cubicBezTo>
                    <a:pt x="65" y="16"/>
                    <a:pt x="63" y="15"/>
                    <a:pt x="63" y="16"/>
                  </a:cubicBezTo>
                  <a:cubicBezTo>
                    <a:pt x="64" y="17"/>
                    <a:pt x="65" y="16"/>
                    <a:pt x="66" y="16"/>
                  </a:cubicBezTo>
                  <a:cubicBezTo>
                    <a:pt x="67" y="16"/>
                    <a:pt x="67" y="17"/>
                    <a:pt x="67" y="17"/>
                  </a:cubicBezTo>
                  <a:cubicBezTo>
                    <a:pt x="67" y="17"/>
                    <a:pt x="69" y="17"/>
                    <a:pt x="68" y="18"/>
                  </a:cubicBezTo>
                  <a:cubicBezTo>
                    <a:pt x="68" y="19"/>
                    <a:pt x="67" y="18"/>
                    <a:pt x="66" y="18"/>
                  </a:cubicBezTo>
                  <a:cubicBezTo>
                    <a:pt x="66" y="18"/>
                    <a:pt x="66" y="19"/>
                    <a:pt x="65" y="19"/>
                  </a:cubicBezTo>
                  <a:cubicBezTo>
                    <a:pt x="65" y="20"/>
                    <a:pt x="65" y="20"/>
                    <a:pt x="65" y="21"/>
                  </a:cubicBezTo>
                  <a:cubicBezTo>
                    <a:pt x="64" y="20"/>
                    <a:pt x="65" y="21"/>
                    <a:pt x="64" y="21"/>
                  </a:cubicBezTo>
                  <a:cubicBezTo>
                    <a:pt x="64" y="22"/>
                    <a:pt x="66" y="22"/>
                    <a:pt x="66" y="23"/>
                  </a:cubicBezTo>
                  <a:cubicBezTo>
                    <a:pt x="65" y="23"/>
                    <a:pt x="64" y="23"/>
                    <a:pt x="64" y="23"/>
                  </a:cubicBezTo>
                  <a:cubicBezTo>
                    <a:pt x="64" y="25"/>
                    <a:pt x="65" y="27"/>
                    <a:pt x="63" y="28"/>
                  </a:cubicBezTo>
                  <a:cubicBezTo>
                    <a:pt x="63" y="28"/>
                    <a:pt x="63" y="28"/>
                    <a:pt x="63" y="29"/>
                  </a:cubicBezTo>
                  <a:cubicBezTo>
                    <a:pt x="63" y="29"/>
                    <a:pt x="62" y="29"/>
                    <a:pt x="62" y="29"/>
                  </a:cubicBezTo>
                  <a:cubicBezTo>
                    <a:pt x="61" y="29"/>
                    <a:pt x="63" y="30"/>
                    <a:pt x="63" y="30"/>
                  </a:cubicBezTo>
                  <a:cubicBezTo>
                    <a:pt x="61" y="30"/>
                    <a:pt x="61" y="30"/>
                    <a:pt x="60" y="29"/>
                  </a:cubicBezTo>
                  <a:cubicBezTo>
                    <a:pt x="59" y="29"/>
                    <a:pt x="59" y="30"/>
                    <a:pt x="59" y="30"/>
                  </a:cubicBezTo>
                  <a:cubicBezTo>
                    <a:pt x="60" y="30"/>
                    <a:pt x="61" y="31"/>
                    <a:pt x="61" y="30"/>
                  </a:cubicBezTo>
                  <a:cubicBezTo>
                    <a:pt x="62" y="31"/>
                    <a:pt x="60" y="32"/>
                    <a:pt x="60" y="33"/>
                  </a:cubicBezTo>
                  <a:cubicBezTo>
                    <a:pt x="59" y="33"/>
                    <a:pt x="58" y="34"/>
                    <a:pt x="57" y="34"/>
                  </a:cubicBezTo>
                  <a:cubicBezTo>
                    <a:pt x="56" y="35"/>
                    <a:pt x="56" y="35"/>
                    <a:pt x="56" y="35"/>
                  </a:cubicBezTo>
                  <a:cubicBezTo>
                    <a:pt x="55" y="35"/>
                    <a:pt x="55" y="36"/>
                    <a:pt x="54" y="35"/>
                  </a:cubicBezTo>
                  <a:cubicBezTo>
                    <a:pt x="53" y="35"/>
                    <a:pt x="53" y="37"/>
                    <a:pt x="53" y="37"/>
                  </a:cubicBezTo>
                  <a:cubicBezTo>
                    <a:pt x="53" y="39"/>
                    <a:pt x="52" y="39"/>
                    <a:pt x="52" y="41"/>
                  </a:cubicBezTo>
                  <a:close/>
                  <a:moveTo>
                    <a:pt x="78" y="19"/>
                  </a:moveTo>
                  <a:cubicBezTo>
                    <a:pt x="79" y="19"/>
                    <a:pt x="79" y="20"/>
                    <a:pt x="79" y="20"/>
                  </a:cubicBezTo>
                  <a:cubicBezTo>
                    <a:pt x="80" y="21"/>
                    <a:pt x="81" y="21"/>
                    <a:pt x="81" y="23"/>
                  </a:cubicBezTo>
                  <a:cubicBezTo>
                    <a:pt x="79" y="23"/>
                    <a:pt x="79" y="22"/>
                    <a:pt x="78" y="21"/>
                  </a:cubicBezTo>
                  <a:cubicBezTo>
                    <a:pt x="78" y="22"/>
                    <a:pt x="78" y="23"/>
                    <a:pt x="78" y="25"/>
                  </a:cubicBezTo>
                  <a:cubicBezTo>
                    <a:pt x="77" y="25"/>
                    <a:pt x="76" y="25"/>
                    <a:pt x="77" y="24"/>
                  </a:cubicBezTo>
                  <a:cubicBezTo>
                    <a:pt x="76" y="24"/>
                    <a:pt x="75" y="23"/>
                    <a:pt x="75" y="23"/>
                  </a:cubicBezTo>
                  <a:cubicBezTo>
                    <a:pt x="75" y="22"/>
                    <a:pt x="76" y="22"/>
                    <a:pt x="76" y="21"/>
                  </a:cubicBezTo>
                  <a:cubicBezTo>
                    <a:pt x="75" y="21"/>
                    <a:pt x="75" y="22"/>
                    <a:pt x="74" y="22"/>
                  </a:cubicBezTo>
                  <a:cubicBezTo>
                    <a:pt x="73" y="21"/>
                    <a:pt x="74" y="21"/>
                    <a:pt x="74" y="20"/>
                  </a:cubicBezTo>
                  <a:cubicBezTo>
                    <a:pt x="74" y="20"/>
                    <a:pt x="73" y="20"/>
                    <a:pt x="73" y="19"/>
                  </a:cubicBezTo>
                  <a:cubicBezTo>
                    <a:pt x="73" y="16"/>
                    <a:pt x="75" y="18"/>
                    <a:pt x="76" y="19"/>
                  </a:cubicBezTo>
                  <a:cubicBezTo>
                    <a:pt x="76" y="19"/>
                    <a:pt x="75" y="18"/>
                    <a:pt x="76" y="17"/>
                  </a:cubicBezTo>
                  <a:cubicBezTo>
                    <a:pt x="77" y="17"/>
                    <a:pt x="78" y="18"/>
                    <a:pt x="77" y="19"/>
                  </a:cubicBezTo>
                  <a:cubicBezTo>
                    <a:pt x="77" y="19"/>
                    <a:pt x="78" y="19"/>
                    <a:pt x="78" y="19"/>
                  </a:cubicBezTo>
                  <a:close/>
                  <a:moveTo>
                    <a:pt x="78" y="17"/>
                  </a:moveTo>
                  <a:cubicBezTo>
                    <a:pt x="80" y="17"/>
                    <a:pt x="82" y="17"/>
                    <a:pt x="84" y="17"/>
                  </a:cubicBezTo>
                  <a:cubicBezTo>
                    <a:pt x="84" y="19"/>
                    <a:pt x="83" y="18"/>
                    <a:pt x="83" y="19"/>
                  </a:cubicBezTo>
                  <a:cubicBezTo>
                    <a:pt x="81" y="19"/>
                    <a:pt x="80" y="18"/>
                    <a:pt x="78" y="18"/>
                  </a:cubicBezTo>
                  <a:cubicBezTo>
                    <a:pt x="78" y="18"/>
                    <a:pt x="78" y="17"/>
                    <a:pt x="78" y="17"/>
                  </a:cubicBezTo>
                  <a:close/>
                  <a:moveTo>
                    <a:pt x="66" y="49"/>
                  </a:moveTo>
                  <a:cubicBezTo>
                    <a:pt x="65" y="49"/>
                    <a:pt x="64" y="49"/>
                    <a:pt x="64" y="49"/>
                  </a:cubicBezTo>
                  <a:cubicBezTo>
                    <a:pt x="63" y="49"/>
                    <a:pt x="63" y="48"/>
                    <a:pt x="63" y="47"/>
                  </a:cubicBezTo>
                  <a:cubicBezTo>
                    <a:pt x="64" y="46"/>
                    <a:pt x="64" y="47"/>
                    <a:pt x="64" y="46"/>
                  </a:cubicBezTo>
                  <a:cubicBezTo>
                    <a:pt x="65" y="46"/>
                    <a:pt x="65" y="46"/>
                    <a:pt x="66" y="46"/>
                  </a:cubicBezTo>
                  <a:cubicBezTo>
                    <a:pt x="66" y="47"/>
                    <a:pt x="65" y="47"/>
                    <a:pt x="66" y="49"/>
                  </a:cubicBezTo>
                  <a:close/>
                  <a:moveTo>
                    <a:pt x="64" y="38"/>
                  </a:moveTo>
                  <a:cubicBezTo>
                    <a:pt x="63" y="38"/>
                    <a:pt x="63" y="36"/>
                    <a:pt x="62" y="37"/>
                  </a:cubicBezTo>
                  <a:cubicBezTo>
                    <a:pt x="62" y="36"/>
                    <a:pt x="63" y="36"/>
                    <a:pt x="63" y="35"/>
                  </a:cubicBezTo>
                  <a:cubicBezTo>
                    <a:pt x="62" y="35"/>
                    <a:pt x="62" y="36"/>
                    <a:pt x="62" y="35"/>
                  </a:cubicBezTo>
                  <a:cubicBezTo>
                    <a:pt x="62" y="34"/>
                    <a:pt x="63" y="35"/>
                    <a:pt x="63" y="33"/>
                  </a:cubicBezTo>
                  <a:cubicBezTo>
                    <a:pt x="63" y="33"/>
                    <a:pt x="63" y="34"/>
                    <a:pt x="64" y="35"/>
                  </a:cubicBezTo>
                  <a:cubicBezTo>
                    <a:pt x="65" y="34"/>
                    <a:pt x="65" y="35"/>
                    <a:pt x="66" y="34"/>
                  </a:cubicBezTo>
                  <a:cubicBezTo>
                    <a:pt x="66" y="35"/>
                    <a:pt x="67" y="36"/>
                    <a:pt x="67" y="37"/>
                  </a:cubicBezTo>
                  <a:cubicBezTo>
                    <a:pt x="67" y="37"/>
                    <a:pt x="66" y="37"/>
                    <a:pt x="66" y="38"/>
                  </a:cubicBezTo>
                  <a:cubicBezTo>
                    <a:pt x="65" y="38"/>
                    <a:pt x="64" y="37"/>
                    <a:pt x="64" y="38"/>
                  </a:cubicBezTo>
                  <a:close/>
                  <a:moveTo>
                    <a:pt x="96" y="25"/>
                  </a:moveTo>
                  <a:cubicBezTo>
                    <a:pt x="97" y="24"/>
                    <a:pt x="99" y="23"/>
                    <a:pt x="100" y="23"/>
                  </a:cubicBezTo>
                  <a:cubicBezTo>
                    <a:pt x="101" y="23"/>
                    <a:pt x="101" y="23"/>
                    <a:pt x="101" y="23"/>
                  </a:cubicBezTo>
                  <a:cubicBezTo>
                    <a:pt x="101" y="23"/>
                    <a:pt x="101" y="23"/>
                    <a:pt x="102" y="23"/>
                  </a:cubicBezTo>
                  <a:cubicBezTo>
                    <a:pt x="102" y="24"/>
                    <a:pt x="101" y="25"/>
                    <a:pt x="99" y="25"/>
                  </a:cubicBezTo>
                  <a:cubicBezTo>
                    <a:pt x="98" y="25"/>
                    <a:pt x="98" y="27"/>
                    <a:pt x="96" y="27"/>
                  </a:cubicBezTo>
                  <a:cubicBezTo>
                    <a:pt x="96" y="29"/>
                    <a:pt x="97" y="29"/>
                    <a:pt x="97" y="30"/>
                  </a:cubicBezTo>
                  <a:cubicBezTo>
                    <a:pt x="97" y="30"/>
                    <a:pt x="96" y="31"/>
                    <a:pt x="96" y="31"/>
                  </a:cubicBezTo>
                  <a:cubicBezTo>
                    <a:pt x="95" y="30"/>
                    <a:pt x="95" y="30"/>
                    <a:pt x="94" y="29"/>
                  </a:cubicBezTo>
                  <a:cubicBezTo>
                    <a:pt x="94" y="28"/>
                    <a:pt x="95" y="28"/>
                    <a:pt x="95" y="28"/>
                  </a:cubicBezTo>
                  <a:cubicBezTo>
                    <a:pt x="95" y="26"/>
                    <a:pt x="96" y="26"/>
                    <a:pt x="96" y="25"/>
                  </a:cubicBezTo>
                  <a:close/>
                  <a:moveTo>
                    <a:pt x="96" y="19"/>
                  </a:moveTo>
                  <a:cubicBezTo>
                    <a:pt x="96" y="17"/>
                    <a:pt x="98" y="17"/>
                    <a:pt x="98" y="18"/>
                  </a:cubicBezTo>
                  <a:cubicBezTo>
                    <a:pt x="97" y="18"/>
                    <a:pt x="97" y="20"/>
                    <a:pt x="96" y="19"/>
                  </a:cubicBezTo>
                  <a:close/>
                  <a:moveTo>
                    <a:pt x="112" y="18"/>
                  </a:moveTo>
                  <a:cubicBezTo>
                    <a:pt x="113" y="18"/>
                    <a:pt x="115" y="18"/>
                    <a:pt x="116" y="19"/>
                  </a:cubicBezTo>
                  <a:cubicBezTo>
                    <a:pt x="115" y="21"/>
                    <a:pt x="113" y="20"/>
                    <a:pt x="111" y="20"/>
                  </a:cubicBezTo>
                  <a:cubicBezTo>
                    <a:pt x="112" y="20"/>
                    <a:pt x="111" y="18"/>
                    <a:pt x="112" y="18"/>
                  </a:cubicBezTo>
                  <a:close/>
                  <a:moveTo>
                    <a:pt x="33" y="38"/>
                  </a:moveTo>
                  <a:cubicBezTo>
                    <a:pt x="33" y="40"/>
                    <a:pt x="31" y="37"/>
                    <a:pt x="31" y="39"/>
                  </a:cubicBezTo>
                  <a:cubicBezTo>
                    <a:pt x="30" y="39"/>
                    <a:pt x="29" y="39"/>
                    <a:pt x="29" y="38"/>
                  </a:cubicBezTo>
                  <a:cubicBezTo>
                    <a:pt x="30" y="38"/>
                    <a:pt x="30" y="37"/>
                    <a:pt x="31" y="36"/>
                  </a:cubicBezTo>
                  <a:cubicBezTo>
                    <a:pt x="31" y="36"/>
                    <a:pt x="31" y="37"/>
                    <a:pt x="32" y="37"/>
                  </a:cubicBezTo>
                  <a:cubicBezTo>
                    <a:pt x="33" y="37"/>
                    <a:pt x="32" y="38"/>
                    <a:pt x="33" y="38"/>
                  </a:cubicBezTo>
                  <a:close/>
                  <a:moveTo>
                    <a:pt x="37" y="77"/>
                  </a:moveTo>
                  <a:cubicBezTo>
                    <a:pt x="37" y="78"/>
                    <a:pt x="36" y="78"/>
                    <a:pt x="36" y="78"/>
                  </a:cubicBezTo>
                  <a:cubicBezTo>
                    <a:pt x="36" y="78"/>
                    <a:pt x="36" y="78"/>
                    <a:pt x="36" y="77"/>
                  </a:cubicBezTo>
                  <a:cubicBezTo>
                    <a:pt x="36" y="77"/>
                    <a:pt x="37" y="77"/>
                    <a:pt x="37" y="77"/>
                  </a:cubicBezTo>
                  <a:close/>
                  <a:moveTo>
                    <a:pt x="30" y="76"/>
                  </a:moveTo>
                  <a:cubicBezTo>
                    <a:pt x="29" y="76"/>
                    <a:pt x="29" y="75"/>
                    <a:pt x="28" y="75"/>
                  </a:cubicBezTo>
                  <a:cubicBezTo>
                    <a:pt x="27" y="74"/>
                    <a:pt x="27" y="75"/>
                    <a:pt x="26" y="75"/>
                  </a:cubicBezTo>
                  <a:cubicBezTo>
                    <a:pt x="26" y="75"/>
                    <a:pt x="26" y="74"/>
                    <a:pt x="27" y="74"/>
                  </a:cubicBezTo>
                  <a:cubicBezTo>
                    <a:pt x="28" y="74"/>
                    <a:pt x="29" y="74"/>
                    <a:pt x="30" y="74"/>
                  </a:cubicBezTo>
                  <a:cubicBezTo>
                    <a:pt x="30" y="75"/>
                    <a:pt x="31" y="75"/>
                    <a:pt x="32" y="75"/>
                  </a:cubicBezTo>
                  <a:cubicBezTo>
                    <a:pt x="32" y="76"/>
                    <a:pt x="32" y="75"/>
                    <a:pt x="32" y="76"/>
                  </a:cubicBezTo>
                  <a:cubicBezTo>
                    <a:pt x="33" y="76"/>
                    <a:pt x="35" y="76"/>
                    <a:pt x="35" y="78"/>
                  </a:cubicBezTo>
                  <a:cubicBezTo>
                    <a:pt x="34" y="78"/>
                    <a:pt x="33" y="78"/>
                    <a:pt x="33" y="78"/>
                  </a:cubicBezTo>
                  <a:cubicBezTo>
                    <a:pt x="33" y="78"/>
                    <a:pt x="33" y="78"/>
                    <a:pt x="32" y="78"/>
                  </a:cubicBezTo>
                  <a:cubicBezTo>
                    <a:pt x="32" y="77"/>
                    <a:pt x="31" y="77"/>
                    <a:pt x="32" y="77"/>
                  </a:cubicBezTo>
                  <a:cubicBezTo>
                    <a:pt x="32" y="76"/>
                    <a:pt x="31" y="77"/>
                    <a:pt x="30" y="76"/>
                  </a:cubicBezTo>
                  <a:close/>
                  <a:moveTo>
                    <a:pt x="31" y="78"/>
                  </a:moveTo>
                  <a:cubicBezTo>
                    <a:pt x="30" y="78"/>
                    <a:pt x="30" y="78"/>
                    <a:pt x="29" y="78"/>
                  </a:cubicBezTo>
                  <a:cubicBezTo>
                    <a:pt x="29" y="78"/>
                    <a:pt x="29" y="78"/>
                    <a:pt x="29" y="77"/>
                  </a:cubicBezTo>
                  <a:cubicBezTo>
                    <a:pt x="30" y="77"/>
                    <a:pt x="31" y="77"/>
                    <a:pt x="31" y="78"/>
                  </a:cubicBezTo>
                  <a:close/>
                  <a:moveTo>
                    <a:pt x="29" y="73"/>
                  </a:moveTo>
                  <a:cubicBezTo>
                    <a:pt x="29" y="73"/>
                    <a:pt x="29" y="73"/>
                    <a:pt x="29" y="72"/>
                  </a:cubicBezTo>
                  <a:cubicBezTo>
                    <a:pt x="30" y="72"/>
                    <a:pt x="30" y="73"/>
                    <a:pt x="30" y="73"/>
                  </a:cubicBezTo>
                  <a:cubicBezTo>
                    <a:pt x="30" y="73"/>
                    <a:pt x="30" y="73"/>
                    <a:pt x="29" y="73"/>
                  </a:cubicBezTo>
                  <a:close/>
                  <a:moveTo>
                    <a:pt x="31" y="72"/>
                  </a:moveTo>
                  <a:cubicBezTo>
                    <a:pt x="31" y="72"/>
                    <a:pt x="32" y="72"/>
                    <a:pt x="32" y="72"/>
                  </a:cubicBezTo>
                  <a:cubicBezTo>
                    <a:pt x="32" y="73"/>
                    <a:pt x="32" y="73"/>
                    <a:pt x="32" y="74"/>
                  </a:cubicBezTo>
                  <a:cubicBezTo>
                    <a:pt x="31" y="74"/>
                    <a:pt x="31" y="73"/>
                    <a:pt x="31" y="72"/>
                  </a:cubicBezTo>
                  <a:close/>
                  <a:moveTo>
                    <a:pt x="32" y="75"/>
                  </a:moveTo>
                  <a:cubicBezTo>
                    <a:pt x="32" y="74"/>
                    <a:pt x="32" y="74"/>
                    <a:pt x="32" y="73"/>
                  </a:cubicBezTo>
                  <a:cubicBezTo>
                    <a:pt x="33" y="73"/>
                    <a:pt x="33" y="74"/>
                    <a:pt x="33" y="74"/>
                  </a:cubicBezTo>
                  <a:cubicBezTo>
                    <a:pt x="34" y="75"/>
                    <a:pt x="34" y="74"/>
                    <a:pt x="34" y="75"/>
                  </a:cubicBezTo>
                  <a:cubicBezTo>
                    <a:pt x="34" y="76"/>
                    <a:pt x="33" y="76"/>
                    <a:pt x="33" y="74"/>
                  </a:cubicBezTo>
                  <a:cubicBezTo>
                    <a:pt x="33" y="75"/>
                    <a:pt x="33" y="75"/>
                    <a:pt x="32" y="75"/>
                  </a:cubicBezTo>
                  <a:close/>
                  <a:moveTo>
                    <a:pt x="147" y="97"/>
                  </a:moveTo>
                  <a:cubicBezTo>
                    <a:pt x="147" y="97"/>
                    <a:pt x="147" y="96"/>
                    <a:pt x="147" y="96"/>
                  </a:cubicBezTo>
                  <a:cubicBezTo>
                    <a:pt x="146" y="95"/>
                    <a:pt x="144" y="94"/>
                    <a:pt x="143" y="93"/>
                  </a:cubicBezTo>
                  <a:cubicBezTo>
                    <a:pt x="143" y="93"/>
                    <a:pt x="142" y="94"/>
                    <a:pt x="142" y="93"/>
                  </a:cubicBezTo>
                  <a:cubicBezTo>
                    <a:pt x="142" y="92"/>
                    <a:pt x="143" y="93"/>
                    <a:pt x="143" y="92"/>
                  </a:cubicBezTo>
                  <a:cubicBezTo>
                    <a:pt x="144" y="92"/>
                    <a:pt x="143" y="93"/>
                    <a:pt x="144" y="92"/>
                  </a:cubicBezTo>
                  <a:cubicBezTo>
                    <a:pt x="145" y="92"/>
                    <a:pt x="145" y="92"/>
                    <a:pt x="145" y="92"/>
                  </a:cubicBezTo>
                  <a:cubicBezTo>
                    <a:pt x="146" y="92"/>
                    <a:pt x="146" y="92"/>
                    <a:pt x="147" y="92"/>
                  </a:cubicBezTo>
                  <a:cubicBezTo>
                    <a:pt x="147" y="92"/>
                    <a:pt x="148" y="92"/>
                    <a:pt x="148" y="92"/>
                  </a:cubicBezTo>
                  <a:cubicBezTo>
                    <a:pt x="148" y="94"/>
                    <a:pt x="147" y="96"/>
                    <a:pt x="1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18"/>
            <p:cNvSpPr/>
            <p:nvPr/>
          </p:nvSpPr>
          <p:spPr bwMode="auto">
            <a:xfrm>
              <a:off x="3709988" y="258763"/>
              <a:ext cx="1588" cy="317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19"/>
            <p:cNvSpPr/>
            <p:nvPr/>
          </p:nvSpPr>
          <p:spPr bwMode="auto">
            <a:xfrm>
              <a:off x="3937000" y="341313"/>
              <a:ext cx="4763" cy="4763"/>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1"/>
                    <a:pt x="2" y="0"/>
                  </a:cubicBezTo>
                  <a:cubicBezTo>
                    <a:pt x="1" y="0"/>
                    <a:pt x="0" y="1"/>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20"/>
            <p:cNvSpPr/>
            <p:nvPr/>
          </p:nvSpPr>
          <p:spPr bwMode="auto">
            <a:xfrm>
              <a:off x="3910013" y="2667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121"/>
            <p:cNvSpPr/>
            <p:nvPr/>
          </p:nvSpPr>
          <p:spPr bwMode="auto">
            <a:xfrm>
              <a:off x="3911600" y="263526"/>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22"/>
            <p:cNvSpPr/>
            <p:nvPr/>
          </p:nvSpPr>
          <p:spPr bwMode="auto">
            <a:xfrm>
              <a:off x="3873500" y="274638"/>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23"/>
            <p:cNvSpPr/>
            <p:nvPr/>
          </p:nvSpPr>
          <p:spPr bwMode="auto">
            <a:xfrm>
              <a:off x="3659188" y="366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24"/>
            <p:cNvSpPr/>
            <p:nvPr/>
          </p:nvSpPr>
          <p:spPr bwMode="auto">
            <a:xfrm>
              <a:off x="3802063" y="334963"/>
              <a:ext cx="1588"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25"/>
            <p:cNvSpPr/>
            <p:nvPr/>
          </p:nvSpPr>
          <p:spPr bwMode="auto">
            <a:xfrm>
              <a:off x="3802063" y="284163"/>
              <a:ext cx="15875" cy="28575"/>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4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5" y="7"/>
                    <a:pt x="5" y="7"/>
                  </a:cubicBezTo>
                  <a:cubicBezTo>
                    <a:pt x="4" y="9"/>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4" y="11"/>
                  </a:cubicBezTo>
                  <a:cubicBezTo>
                    <a:pt x="4" y="11"/>
                    <a:pt x="5" y="11"/>
                    <a:pt x="5" y="11"/>
                  </a:cubicBezTo>
                  <a:cubicBezTo>
                    <a:pt x="6" y="11"/>
                    <a:pt x="6" y="9"/>
                    <a:pt x="6" y="8"/>
                  </a:cubicBezTo>
                  <a:cubicBezTo>
                    <a:pt x="7" y="7"/>
                    <a:pt x="7" y="9"/>
                    <a:pt x="7" y="9"/>
                  </a:cubicBezTo>
                  <a:cubicBezTo>
                    <a:pt x="7" y="8"/>
                    <a:pt x="7" y="7"/>
                    <a:pt x="7" y="6"/>
                  </a:cubicBezTo>
                  <a:cubicBezTo>
                    <a:pt x="7" y="6"/>
                    <a:pt x="6" y="5"/>
                    <a:pt x="5" y="5"/>
                  </a:cubicBezTo>
                  <a:cubicBezTo>
                    <a:pt x="5" y="2"/>
                    <a:pt x="7" y="3"/>
                    <a:pt x="7" y="1"/>
                  </a:cubicBezTo>
                  <a:cubicBezTo>
                    <a:pt x="7"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26"/>
            <p:cNvSpPr/>
            <p:nvPr/>
          </p:nvSpPr>
          <p:spPr bwMode="auto">
            <a:xfrm>
              <a:off x="3727450" y="3143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Freeform 127"/>
            <p:cNvSpPr/>
            <p:nvPr/>
          </p:nvSpPr>
          <p:spPr bwMode="auto">
            <a:xfrm>
              <a:off x="3925888" y="376238"/>
              <a:ext cx="4763" cy="9525"/>
            </a:xfrm>
            <a:custGeom>
              <a:avLst/>
              <a:gdLst>
                <a:gd name="T0" fmla="*/ 1 w 2"/>
                <a:gd name="T1" fmla="*/ 1 h 4"/>
                <a:gd name="T2" fmla="*/ 1 w 2"/>
                <a:gd name="T3" fmla="*/ 3 h 4"/>
                <a:gd name="T4" fmla="*/ 2 w 2"/>
                <a:gd name="T5" fmla="*/ 4 h 4"/>
                <a:gd name="T6" fmla="*/ 2 w 2"/>
                <a:gd name="T7" fmla="*/ 2 h 4"/>
                <a:gd name="T8" fmla="*/ 1 w 2"/>
                <a:gd name="T9" fmla="*/ 1 h 4"/>
              </a:gdLst>
              <a:ahLst/>
              <a:cxnLst>
                <a:cxn ang="0">
                  <a:pos x="T0" y="T1"/>
                </a:cxn>
                <a:cxn ang="0">
                  <a:pos x="T2" y="T3"/>
                </a:cxn>
                <a:cxn ang="0">
                  <a:pos x="T4" y="T5"/>
                </a:cxn>
                <a:cxn ang="0">
                  <a:pos x="T6" y="T7"/>
                </a:cxn>
                <a:cxn ang="0">
                  <a:pos x="T8" y="T9"/>
                </a:cxn>
              </a:cxnLst>
              <a:rect l="0" t="0" r="r" b="b"/>
              <a:pathLst>
                <a:path w="2" h="4">
                  <a:moveTo>
                    <a:pt x="1" y="1"/>
                  </a:moveTo>
                  <a:cubicBezTo>
                    <a:pt x="0" y="2"/>
                    <a:pt x="1" y="2"/>
                    <a:pt x="1" y="3"/>
                  </a:cubicBezTo>
                  <a:cubicBezTo>
                    <a:pt x="1" y="3"/>
                    <a:pt x="2" y="3"/>
                    <a:pt x="2" y="4"/>
                  </a:cubicBezTo>
                  <a:cubicBezTo>
                    <a:pt x="2" y="2"/>
                    <a:pt x="2" y="3"/>
                    <a:pt x="2" y="2"/>
                  </a:cubicBezTo>
                  <a:cubicBezTo>
                    <a:pt x="1" y="2"/>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9" name="Freeform 128"/>
            <p:cNvSpPr/>
            <p:nvPr/>
          </p:nvSpPr>
          <p:spPr bwMode="auto">
            <a:xfrm>
              <a:off x="3829050" y="282576"/>
              <a:ext cx="9525" cy="6350"/>
            </a:xfrm>
            <a:custGeom>
              <a:avLst/>
              <a:gdLst>
                <a:gd name="T0" fmla="*/ 0 w 4"/>
                <a:gd name="T1" fmla="*/ 0 h 3"/>
                <a:gd name="T2" fmla="*/ 2 w 4"/>
                <a:gd name="T3" fmla="*/ 3 h 3"/>
                <a:gd name="T4" fmla="*/ 2 w 4"/>
                <a:gd name="T5" fmla="*/ 2 h 3"/>
                <a:gd name="T6" fmla="*/ 3 w 4"/>
                <a:gd name="T7" fmla="*/ 1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0" y="1"/>
                    <a:pt x="0" y="3"/>
                    <a:pt x="2" y="3"/>
                  </a:cubicBezTo>
                  <a:cubicBezTo>
                    <a:pt x="2" y="3"/>
                    <a:pt x="1" y="2"/>
                    <a:pt x="2" y="2"/>
                  </a:cubicBezTo>
                  <a:cubicBezTo>
                    <a:pt x="3" y="1"/>
                    <a:pt x="4"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29"/>
            <p:cNvSpPr/>
            <p:nvPr/>
          </p:nvSpPr>
          <p:spPr bwMode="auto">
            <a:xfrm>
              <a:off x="3824288" y="274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30"/>
            <p:cNvSpPr/>
            <p:nvPr/>
          </p:nvSpPr>
          <p:spPr bwMode="auto">
            <a:xfrm>
              <a:off x="3833813" y="366713"/>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31"/>
            <p:cNvSpPr/>
            <p:nvPr/>
          </p:nvSpPr>
          <p:spPr bwMode="auto">
            <a:xfrm>
              <a:off x="3833813" y="28733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32"/>
            <p:cNvSpPr/>
            <p:nvPr/>
          </p:nvSpPr>
          <p:spPr bwMode="auto">
            <a:xfrm>
              <a:off x="3870325" y="273051"/>
              <a:ext cx="3175"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33"/>
            <p:cNvSpPr/>
            <p:nvPr/>
          </p:nvSpPr>
          <p:spPr bwMode="auto">
            <a:xfrm>
              <a:off x="3819525" y="298451"/>
              <a:ext cx="4763" cy="1588"/>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34"/>
            <p:cNvSpPr/>
            <p:nvPr/>
          </p:nvSpPr>
          <p:spPr bwMode="auto">
            <a:xfrm>
              <a:off x="3911600" y="263526"/>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35"/>
            <p:cNvSpPr/>
            <p:nvPr/>
          </p:nvSpPr>
          <p:spPr bwMode="auto">
            <a:xfrm>
              <a:off x="3767138" y="238126"/>
              <a:ext cx="9525" cy="4763"/>
            </a:xfrm>
            <a:custGeom>
              <a:avLst/>
              <a:gdLst>
                <a:gd name="T0" fmla="*/ 3 w 4"/>
                <a:gd name="T1" fmla="*/ 2 h 2"/>
                <a:gd name="T2" fmla="*/ 4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1"/>
                    <a:pt x="4" y="1"/>
                    <a:pt x="4" y="0"/>
                  </a:cubicBezTo>
                  <a:cubicBezTo>
                    <a:pt x="3" y="0"/>
                    <a:pt x="1" y="0"/>
                    <a:pt x="0" y="1"/>
                  </a:cubicBezTo>
                  <a:cubicBezTo>
                    <a:pt x="1"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36"/>
            <p:cNvSpPr/>
            <p:nvPr/>
          </p:nvSpPr>
          <p:spPr bwMode="auto">
            <a:xfrm>
              <a:off x="3771900" y="266701"/>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37"/>
            <p:cNvSpPr/>
            <p:nvPr/>
          </p:nvSpPr>
          <p:spPr bwMode="auto">
            <a:xfrm>
              <a:off x="3656013" y="361951"/>
              <a:ext cx="3175"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38"/>
            <p:cNvSpPr/>
            <p:nvPr/>
          </p:nvSpPr>
          <p:spPr bwMode="auto">
            <a:xfrm>
              <a:off x="3656013" y="3603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5294672" y="3585615"/>
            <a:ext cx="915601" cy="915720"/>
            <a:chOff x="3970925" y="2689211"/>
            <a:chExt cx="686790" cy="686790"/>
          </a:xfrm>
        </p:grpSpPr>
        <p:sp>
          <p:nvSpPr>
            <p:cNvPr id="17" name="Oval 16"/>
            <p:cNvSpPr/>
            <p:nvPr/>
          </p:nvSpPr>
          <p:spPr>
            <a:xfrm>
              <a:off x="3970925" y="2689211"/>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sp>
          <p:nvSpPr>
            <p:cNvPr id="50" name="Freeform 139"/>
            <p:cNvSpPr/>
            <p:nvPr/>
          </p:nvSpPr>
          <p:spPr bwMode="auto">
            <a:xfrm>
              <a:off x="4124613" y="2888937"/>
              <a:ext cx="379413" cy="28733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6403437" y="3585615"/>
            <a:ext cx="915601" cy="915720"/>
            <a:chOff x="4802607" y="2689211"/>
            <a:chExt cx="686790" cy="686790"/>
          </a:xfrm>
        </p:grpSpPr>
        <p:sp>
          <p:nvSpPr>
            <p:cNvPr id="18" name="Oval 17"/>
            <p:cNvSpPr/>
            <p:nvPr/>
          </p:nvSpPr>
          <p:spPr>
            <a:xfrm>
              <a:off x="4802607" y="2689211"/>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endParaRPr>
            </a:p>
          </p:txBody>
        </p:sp>
        <p:grpSp>
          <p:nvGrpSpPr>
            <p:cNvPr id="51" name="组合 50"/>
            <p:cNvGrpSpPr/>
            <p:nvPr/>
          </p:nvGrpSpPr>
          <p:grpSpPr>
            <a:xfrm>
              <a:off x="4982489" y="2869093"/>
              <a:ext cx="327026" cy="327025"/>
              <a:chOff x="8921750" y="977901"/>
              <a:chExt cx="327026" cy="327025"/>
            </a:xfrm>
            <a:solidFill>
              <a:schemeClr val="bg1"/>
            </a:solidFill>
          </p:grpSpPr>
          <p:sp>
            <p:nvSpPr>
              <p:cNvPr id="52" name="Freeform 140"/>
              <p:cNvSpPr>
                <a:spLocks noEditPoints="1"/>
              </p:cNvSpPr>
              <p:nvPr/>
            </p:nvSpPr>
            <p:spPr bwMode="auto">
              <a:xfrm>
                <a:off x="8921750" y="1047751"/>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41"/>
              <p:cNvSpPr>
                <a:spLocks noEditPoints="1"/>
              </p:cNvSpPr>
              <p:nvPr/>
            </p:nvSpPr>
            <p:spPr bwMode="auto">
              <a:xfrm>
                <a:off x="9129713" y="977901"/>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6" name="组合 5"/>
          <p:cNvGrpSpPr/>
          <p:nvPr/>
        </p:nvGrpSpPr>
        <p:grpSpPr>
          <a:xfrm>
            <a:off x="7512202" y="3585615"/>
            <a:ext cx="915601" cy="915720"/>
            <a:chOff x="5634289" y="2689211"/>
            <a:chExt cx="686790" cy="686790"/>
          </a:xfrm>
        </p:grpSpPr>
        <p:sp>
          <p:nvSpPr>
            <p:cNvPr id="19" name="Oval 18"/>
            <p:cNvSpPr/>
            <p:nvPr/>
          </p:nvSpPr>
          <p:spPr>
            <a:xfrm>
              <a:off x="5634289" y="2689211"/>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nvGrpSpPr>
            <p:cNvPr id="54" name="组合 53"/>
            <p:cNvGrpSpPr/>
            <p:nvPr/>
          </p:nvGrpSpPr>
          <p:grpSpPr>
            <a:xfrm>
              <a:off x="5743527" y="2896081"/>
              <a:ext cx="468313" cy="273050"/>
              <a:chOff x="8851900" y="2522538"/>
              <a:chExt cx="468313" cy="273050"/>
            </a:xfrm>
            <a:solidFill>
              <a:schemeClr val="bg1"/>
            </a:solidFill>
          </p:grpSpPr>
          <p:sp>
            <p:nvSpPr>
              <p:cNvPr id="55" name="Freeform 166"/>
              <p:cNvSpPr/>
              <p:nvPr/>
            </p:nvSpPr>
            <p:spPr bwMode="auto">
              <a:xfrm>
                <a:off x="9039225" y="2522538"/>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67"/>
              <p:cNvSpPr/>
              <p:nvPr/>
            </p:nvSpPr>
            <p:spPr bwMode="auto">
              <a:xfrm>
                <a:off x="8851900" y="2665413"/>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68"/>
              <p:cNvSpPr/>
              <p:nvPr/>
            </p:nvSpPr>
            <p:spPr bwMode="auto">
              <a:xfrm>
                <a:off x="8947150" y="2522538"/>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7" name="组合 6"/>
          <p:cNvGrpSpPr/>
          <p:nvPr/>
        </p:nvGrpSpPr>
        <p:grpSpPr>
          <a:xfrm>
            <a:off x="8620966" y="3585615"/>
            <a:ext cx="915601" cy="915720"/>
            <a:chOff x="6465970" y="2689211"/>
            <a:chExt cx="686790" cy="686790"/>
          </a:xfrm>
        </p:grpSpPr>
        <p:sp>
          <p:nvSpPr>
            <p:cNvPr id="20" name="Oval 19"/>
            <p:cNvSpPr/>
            <p:nvPr/>
          </p:nvSpPr>
          <p:spPr>
            <a:xfrm>
              <a:off x="6465970" y="2689211"/>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sp>
          <p:nvSpPr>
            <p:cNvPr id="58" name="Freeform 116"/>
            <p:cNvSpPr>
              <a:spLocks noEditPoints="1"/>
            </p:cNvSpPr>
            <p:nvPr/>
          </p:nvSpPr>
          <p:spPr bwMode="auto">
            <a:xfrm>
              <a:off x="6638303" y="2855173"/>
              <a:ext cx="350838" cy="309563"/>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8" name="标题 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3"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upRight)">
                                      <p:cBhvr>
                                        <p:cTn id="47" dur="500"/>
                                        <p:tgtEl>
                                          <p:spTgt spid="21"/>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图片 10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284" y="1918117"/>
            <a:ext cx="3448497" cy="3555074"/>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192" name="Group 191"/>
          <p:cNvGrpSpPr/>
          <p:nvPr/>
        </p:nvGrpSpPr>
        <p:grpSpPr>
          <a:xfrm>
            <a:off x="5083337" y="1907082"/>
            <a:ext cx="3143870" cy="1428382"/>
            <a:chOff x="3812304" y="1430014"/>
            <a:chExt cx="2358517" cy="1071566"/>
          </a:xfrm>
        </p:grpSpPr>
        <p:sp>
          <p:nvSpPr>
            <p:cNvPr id="104" name="矩形 31"/>
            <p:cNvSpPr/>
            <p:nvPr/>
          </p:nvSpPr>
          <p:spPr>
            <a:xfrm>
              <a:off x="3812304"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p>
          </p:txBody>
        </p:sp>
        <p:grpSp>
          <p:nvGrpSpPr>
            <p:cNvPr id="191" name="Group 190"/>
            <p:cNvGrpSpPr/>
            <p:nvPr/>
          </p:nvGrpSpPr>
          <p:grpSpPr>
            <a:xfrm>
              <a:off x="3836537" y="1430014"/>
              <a:ext cx="1864276" cy="457200"/>
              <a:chOff x="3836537" y="1430014"/>
              <a:chExt cx="1864276" cy="457200"/>
            </a:xfrm>
          </p:grpSpPr>
          <p:sp>
            <p:nvSpPr>
              <p:cNvPr id="113" name="椭圆 35"/>
              <p:cNvSpPr/>
              <p:nvPr/>
            </p:nvSpPr>
            <p:spPr>
              <a:xfrm>
                <a:off x="3836537" y="143001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sp>
            <p:nvSpPr>
              <p:cNvPr id="109" name="矩形 34"/>
              <p:cNvSpPr/>
              <p:nvPr/>
            </p:nvSpPr>
            <p:spPr>
              <a:xfrm>
                <a:off x="4272962"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grpSp>
            <p:nvGrpSpPr>
              <p:cNvPr id="175" name="组合 101"/>
              <p:cNvGrpSpPr>
                <a:grpSpLocks noChangeAspect="1"/>
              </p:cNvGrpSpPr>
              <p:nvPr/>
            </p:nvGrpSpPr>
            <p:grpSpPr>
              <a:xfrm>
                <a:off x="3896246" y="1529508"/>
                <a:ext cx="345473" cy="265571"/>
                <a:chOff x="8204201" y="339725"/>
                <a:chExt cx="954087" cy="733425"/>
              </a:xfrm>
              <a:solidFill>
                <a:schemeClr val="bg1"/>
              </a:solidFill>
            </p:grpSpPr>
            <p:sp>
              <p:nvSpPr>
                <p:cNvPr id="17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7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grpSp>
        <p:nvGrpSpPr>
          <p:cNvPr id="194" name="Group 193"/>
          <p:cNvGrpSpPr/>
          <p:nvPr/>
        </p:nvGrpSpPr>
        <p:grpSpPr>
          <a:xfrm>
            <a:off x="5083337" y="4033447"/>
            <a:ext cx="3143870" cy="1454100"/>
            <a:chOff x="3812304" y="3025203"/>
            <a:chExt cx="2358517" cy="1090859"/>
          </a:xfrm>
        </p:grpSpPr>
        <p:sp>
          <p:nvSpPr>
            <p:cNvPr id="153" name="矩形 84"/>
            <p:cNvSpPr/>
            <p:nvPr/>
          </p:nvSpPr>
          <p:spPr>
            <a:xfrm>
              <a:off x="3812304"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p>
          </p:txBody>
        </p:sp>
        <p:sp>
          <p:nvSpPr>
            <p:cNvPr id="155" name="矩形 86"/>
            <p:cNvSpPr/>
            <p:nvPr/>
          </p:nvSpPr>
          <p:spPr>
            <a:xfrm>
              <a:off x="4272962"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78" name="椭圆 35"/>
            <p:cNvSpPr/>
            <p:nvPr/>
          </p:nvSpPr>
          <p:spPr>
            <a:xfrm>
              <a:off x="3915559" y="3025203"/>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grpSp>
          <p:nvGrpSpPr>
            <p:cNvPr id="182" name="组合 98"/>
            <p:cNvGrpSpPr/>
            <p:nvPr/>
          </p:nvGrpSpPr>
          <p:grpSpPr>
            <a:xfrm>
              <a:off x="3985732" y="3103987"/>
              <a:ext cx="308005" cy="270079"/>
              <a:chOff x="1123950" y="3781426"/>
              <a:chExt cx="850900" cy="746125"/>
            </a:xfrm>
            <a:solidFill>
              <a:schemeClr val="bg1"/>
            </a:solidFill>
          </p:grpSpPr>
          <p:sp>
            <p:nvSpPr>
              <p:cNvPr id="183"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84"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193" name="Group 192"/>
          <p:cNvGrpSpPr/>
          <p:nvPr/>
        </p:nvGrpSpPr>
        <p:grpSpPr>
          <a:xfrm>
            <a:off x="8487891" y="1918117"/>
            <a:ext cx="3143870" cy="1417348"/>
            <a:chOff x="6366383" y="1438292"/>
            <a:chExt cx="2358517" cy="1063288"/>
          </a:xfrm>
        </p:grpSpPr>
        <p:sp>
          <p:nvSpPr>
            <p:cNvPr id="138" name="矩形 44"/>
            <p:cNvSpPr/>
            <p:nvPr/>
          </p:nvSpPr>
          <p:spPr>
            <a:xfrm>
              <a:off x="6366383"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p>
          </p:txBody>
        </p:sp>
        <p:sp>
          <p:nvSpPr>
            <p:cNvPr id="140" name="矩形 52"/>
            <p:cNvSpPr/>
            <p:nvPr/>
          </p:nvSpPr>
          <p:spPr>
            <a:xfrm>
              <a:off x="6827041"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85" name="椭圆 35"/>
            <p:cNvSpPr/>
            <p:nvPr/>
          </p:nvSpPr>
          <p:spPr>
            <a:xfrm>
              <a:off x="6369841" y="1438292"/>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sp>
          <p:nvSpPr>
            <p:cNvPr id="186" name="Freeform 5"/>
            <p:cNvSpPr>
              <a:spLocks noEditPoints="1"/>
            </p:cNvSpPr>
            <p:nvPr/>
          </p:nvSpPr>
          <p:spPr bwMode="auto">
            <a:xfrm>
              <a:off x="6515100" y="1506856"/>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95" name="Group 194"/>
          <p:cNvGrpSpPr/>
          <p:nvPr/>
        </p:nvGrpSpPr>
        <p:grpSpPr>
          <a:xfrm>
            <a:off x="8487891" y="4033447"/>
            <a:ext cx="3143870" cy="1454100"/>
            <a:chOff x="6366383" y="3025203"/>
            <a:chExt cx="2358517" cy="1090859"/>
          </a:xfrm>
        </p:grpSpPr>
        <p:sp>
          <p:nvSpPr>
            <p:cNvPr id="166" name="矩形 97"/>
            <p:cNvSpPr/>
            <p:nvPr/>
          </p:nvSpPr>
          <p:spPr>
            <a:xfrm>
              <a:off x="6366383"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a:t>
              </a:r>
            </a:p>
          </p:txBody>
        </p:sp>
        <p:sp>
          <p:nvSpPr>
            <p:cNvPr id="168" name="矩形 99"/>
            <p:cNvSpPr/>
            <p:nvPr/>
          </p:nvSpPr>
          <p:spPr>
            <a:xfrm>
              <a:off x="6827041"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87" name="椭圆 35"/>
            <p:cNvSpPr/>
            <p:nvPr/>
          </p:nvSpPr>
          <p:spPr>
            <a:xfrm>
              <a:off x="6398416" y="3025203"/>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grpSp>
          <p:nvGrpSpPr>
            <p:cNvPr id="188" name="组合 78"/>
            <p:cNvGrpSpPr>
              <a:grpSpLocks noChangeAspect="1"/>
            </p:cNvGrpSpPr>
            <p:nvPr/>
          </p:nvGrpSpPr>
          <p:grpSpPr>
            <a:xfrm>
              <a:off x="6479377" y="3103987"/>
              <a:ext cx="319089" cy="273198"/>
              <a:chOff x="2162176" y="-104775"/>
              <a:chExt cx="1655763" cy="1417638"/>
            </a:xfrm>
            <a:solidFill>
              <a:schemeClr val="bg1"/>
            </a:solidFill>
          </p:grpSpPr>
          <p:sp>
            <p:nvSpPr>
              <p:cNvPr id="189"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90"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anim calcmode="lin" valueType="num">
                                      <p:cBhvr>
                                        <p:cTn id="8" dur="1000" fill="hold"/>
                                        <p:tgtEl>
                                          <p:spTgt spid="174"/>
                                        </p:tgtEl>
                                        <p:attrNameLst>
                                          <p:attrName>ppt_x</p:attrName>
                                        </p:attrNameLst>
                                      </p:cBhvr>
                                      <p:tavLst>
                                        <p:tav tm="0">
                                          <p:val>
                                            <p:strVal val="#ppt_x"/>
                                          </p:val>
                                        </p:tav>
                                        <p:tav tm="100000">
                                          <p:val>
                                            <p:strVal val="#ppt_x"/>
                                          </p:val>
                                        </p:tav>
                                      </p:tavLst>
                                    </p:anim>
                                    <p:anim calcmode="lin" valueType="num">
                                      <p:cBhvr>
                                        <p:cTn id="9" dur="1000" fill="hold"/>
                                        <p:tgtEl>
                                          <p:spTgt spid="17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5" presetClass="entr" presetSubtype="0" fill="hold" nodeType="afterEffect">
                                  <p:stCondLst>
                                    <p:cond delay="0"/>
                                  </p:stCondLst>
                                  <p:childTnLst>
                                    <p:set>
                                      <p:cBhvr>
                                        <p:cTn id="12" dur="1" fill="hold">
                                          <p:stCondLst>
                                            <p:cond delay="0"/>
                                          </p:stCondLst>
                                        </p:cTn>
                                        <p:tgtEl>
                                          <p:spTgt spid="192"/>
                                        </p:tgtEl>
                                        <p:attrNameLst>
                                          <p:attrName>style.visibility</p:attrName>
                                        </p:attrNameLst>
                                      </p:cBhvr>
                                      <p:to>
                                        <p:strVal val="visible"/>
                                      </p:to>
                                    </p:set>
                                    <p:anim calcmode="lin" valueType="num">
                                      <p:cBhvr>
                                        <p:cTn id="13" dur="500" decel="50000" fill="hold">
                                          <p:stCondLst>
                                            <p:cond delay="0"/>
                                          </p:stCondLst>
                                        </p:cTn>
                                        <p:tgtEl>
                                          <p:spTgt spid="19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9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92"/>
                                        </p:tgtEl>
                                        <p:attrNameLst>
                                          <p:attrName>ppt_w</p:attrName>
                                        </p:attrNameLst>
                                      </p:cBhvr>
                                      <p:tavLst>
                                        <p:tav tm="0">
                                          <p:val>
                                            <p:strVal val="#ppt_w*.05"/>
                                          </p:val>
                                        </p:tav>
                                        <p:tav tm="100000">
                                          <p:val>
                                            <p:strVal val="#ppt_w"/>
                                          </p:val>
                                        </p:tav>
                                      </p:tavLst>
                                    </p:anim>
                                    <p:anim calcmode="lin" valueType="num">
                                      <p:cBhvr>
                                        <p:cTn id="16" dur="1000" fill="hold"/>
                                        <p:tgtEl>
                                          <p:spTgt spid="19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9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9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9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92"/>
                                        </p:tgtEl>
                                      </p:cBhvr>
                                    </p:animEffect>
                                  </p:childTnLst>
                                </p:cTn>
                              </p:par>
                            </p:childTnLst>
                          </p:cTn>
                        </p:par>
                        <p:par>
                          <p:cTn id="21" fill="hold">
                            <p:stCondLst>
                              <p:cond delay="2500"/>
                            </p:stCondLst>
                            <p:childTnLst>
                              <p:par>
                                <p:cTn id="22" presetID="25" presetClass="entr" presetSubtype="0" fill="hold" nodeType="afterEffect">
                                  <p:stCondLst>
                                    <p:cond delay="0"/>
                                  </p:stCondLst>
                                  <p:childTnLst>
                                    <p:set>
                                      <p:cBhvr>
                                        <p:cTn id="23" dur="1" fill="hold">
                                          <p:stCondLst>
                                            <p:cond delay="0"/>
                                          </p:stCondLst>
                                        </p:cTn>
                                        <p:tgtEl>
                                          <p:spTgt spid="193"/>
                                        </p:tgtEl>
                                        <p:attrNameLst>
                                          <p:attrName>style.visibility</p:attrName>
                                        </p:attrNameLst>
                                      </p:cBhvr>
                                      <p:to>
                                        <p:strVal val="visible"/>
                                      </p:to>
                                    </p:set>
                                    <p:anim calcmode="lin" valueType="num">
                                      <p:cBhvr>
                                        <p:cTn id="24" dur="500" decel="50000" fill="hold">
                                          <p:stCondLst>
                                            <p:cond delay="0"/>
                                          </p:stCondLst>
                                        </p:cTn>
                                        <p:tgtEl>
                                          <p:spTgt spid="19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3"/>
                                        </p:tgtEl>
                                        <p:attrNameLst>
                                          <p:attrName>ppt_w</p:attrName>
                                        </p:attrNameLst>
                                      </p:cBhvr>
                                      <p:tavLst>
                                        <p:tav tm="0">
                                          <p:val>
                                            <p:strVal val="#ppt_w*.05"/>
                                          </p:val>
                                        </p:tav>
                                        <p:tav tm="100000">
                                          <p:val>
                                            <p:strVal val="#ppt_w"/>
                                          </p:val>
                                        </p:tav>
                                      </p:tavLst>
                                    </p:anim>
                                    <p:anim calcmode="lin" valueType="num">
                                      <p:cBhvr>
                                        <p:cTn id="27" dur="1000" fill="hold"/>
                                        <p:tgtEl>
                                          <p:spTgt spid="19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3"/>
                                        </p:tgtEl>
                                      </p:cBhvr>
                                    </p:animEffect>
                                  </p:childTnLst>
                                </p:cTn>
                              </p:par>
                            </p:childTnLst>
                          </p:cTn>
                        </p:par>
                        <p:par>
                          <p:cTn id="32" fill="hold">
                            <p:stCondLst>
                              <p:cond delay="3500"/>
                            </p:stCondLst>
                            <p:childTnLst>
                              <p:par>
                                <p:cTn id="33" presetID="25" presetClass="entr" presetSubtype="0" fill="hold" nodeType="afterEffect">
                                  <p:stCondLst>
                                    <p:cond delay="0"/>
                                  </p:stCondLst>
                                  <p:childTnLst>
                                    <p:set>
                                      <p:cBhvr>
                                        <p:cTn id="34" dur="1" fill="hold">
                                          <p:stCondLst>
                                            <p:cond delay="0"/>
                                          </p:stCondLst>
                                        </p:cTn>
                                        <p:tgtEl>
                                          <p:spTgt spid="194"/>
                                        </p:tgtEl>
                                        <p:attrNameLst>
                                          <p:attrName>style.visibility</p:attrName>
                                        </p:attrNameLst>
                                      </p:cBhvr>
                                      <p:to>
                                        <p:strVal val="visible"/>
                                      </p:to>
                                    </p:set>
                                    <p:anim calcmode="lin" valueType="num">
                                      <p:cBhvr>
                                        <p:cTn id="35" dur="500" decel="50000" fill="hold">
                                          <p:stCondLst>
                                            <p:cond delay="0"/>
                                          </p:stCondLst>
                                        </p:cTn>
                                        <p:tgtEl>
                                          <p:spTgt spid="194"/>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94"/>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94"/>
                                        </p:tgtEl>
                                        <p:attrNameLst>
                                          <p:attrName>ppt_w</p:attrName>
                                        </p:attrNameLst>
                                      </p:cBhvr>
                                      <p:tavLst>
                                        <p:tav tm="0">
                                          <p:val>
                                            <p:strVal val="#ppt_w*.05"/>
                                          </p:val>
                                        </p:tav>
                                        <p:tav tm="100000">
                                          <p:val>
                                            <p:strVal val="#ppt_w"/>
                                          </p:val>
                                        </p:tav>
                                      </p:tavLst>
                                    </p:anim>
                                    <p:anim calcmode="lin" valueType="num">
                                      <p:cBhvr>
                                        <p:cTn id="38" dur="1000" fill="hold"/>
                                        <p:tgtEl>
                                          <p:spTgt spid="194"/>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94"/>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94"/>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94"/>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94"/>
                                        </p:tgtEl>
                                      </p:cBhvr>
                                    </p:animEffect>
                                  </p:childTnLst>
                                </p:cTn>
                              </p:par>
                            </p:childTnLst>
                          </p:cTn>
                        </p:par>
                        <p:par>
                          <p:cTn id="43" fill="hold">
                            <p:stCondLst>
                              <p:cond delay="4500"/>
                            </p:stCondLst>
                            <p:childTnLst>
                              <p:par>
                                <p:cTn id="44" presetID="25" presetClass="entr" presetSubtype="0" fill="hold" nodeType="afterEffect">
                                  <p:stCondLst>
                                    <p:cond delay="0"/>
                                  </p:stCondLst>
                                  <p:childTnLst>
                                    <p:set>
                                      <p:cBhvr>
                                        <p:cTn id="45" dur="1" fill="hold">
                                          <p:stCondLst>
                                            <p:cond delay="0"/>
                                          </p:stCondLst>
                                        </p:cTn>
                                        <p:tgtEl>
                                          <p:spTgt spid="195"/>
                                        </p:tgtEl>
                                        <p:attrNameLst>
                                          <p:attrName>style.visibility</p:attrName>
                                        </p:attrNameLst>
                                      </p:cBhvr>
                                      <p:to>
                                        <p:strVal val="visible"/>
                                      </p:to>
                                    </p:set>
                                    <p:anim calcmode="lin" valueType="num">
                                      <p:cBhvr>
                                        <p:cTn id="46" dur="50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95"/>
                                        </p:tgtEl>
                                        <p:attrNameLst>
                                          <p:attrName>ppt_w</p:attrName>
                                        </p:attrNameLst>
                                      </p:cBhvr>
                                      <p:tavLst>
                                        <p:tav tm="0">
                                          <p:val>
                                            <p:strVal val="#ppt_w*.05"/>
                                          </p:val>
                                        </p:tav>
                                        <p:tav tm="100000">
                                          <p:val>
                                            <p:strVal val="#ppt_w"/>
                                          </p:val>
                                        </p:tav>
                                      </p:tavLst>
                                    </p:anim>
                                    <p:anim calcmode="lin" valueType="num">
                                      <p:cBhvr>
                                        <p:cTn id="49" dur="1000" fill="hold"/>
                                        <p:tgtEl>
                                          <p:spTgt spid="195"/>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95"/>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A_图片 36"/>
          <p:cNvPicPr>
            <a:picLocks noChangeAspect="1"/>
          </p:cNvPicPr>
          <p:nvPr>
            <p:custDataLst>
              <p:tags r:id="rId1"/>
            </p:custDataLst>
          </p:nvPr>
        </p:nvPicPr>
        <p:blipFill>
          <a:blip r:embed="rId14">
            <a:extLst>
              <a:ext uri="{28A0092B-C50C-407E-A947-70E740481C1C}">
                <a14:useLocalDpi xmlns:a14="http://schemas.microsoft.com/office/drawing/2010/main" val="0"/>
              </a:ext>
            </a:extLst>
          </a:blip>
          <a:stretch>
            <a:fillRect/>
          </a:stretch>
        </p:blipFill>
        <p:spPr>
          <a:xfrm>
            <a:off x="-99430" y="3072653"/>
            <a:ext cx="12389018" cy="3823448"/>
          </a:xfrm>
          <a:prstGeom prst="rect">
            <a:avLst/>
          </a:prstGeom>
        </p:spPr>
      </p:pic>
      <p:grpSp>
        <p:nvGrpSpPr>
          <p:cNvPr id="23" name="PA_组合 5"/>
          <p:cNvGrpSpPr/>
          <p:nvPr>
            <p:custDataLst>
              <p:tags r:id="rId2"/>
            </p:custDataLst>
          </p:nvPr>
        </p:nvGrpSpPr>
        <p:grpSpPr>
          <a:xfrm rot="5400000">
            <a:off x="3912847" y="2141491"/>
            <a:ext cx="1952878" cy="1591897"/>
            <a:chOff x="3456897" y="3211271"/>
            <a:chExt cx="1232193" cy="1004428"/>
          </a:xfrm>
        </p:grpSpPr>
        <p:sp>
          <p:nvSpPr>
            <p:cNvPr id="24"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lumMod val="75000"/>
              </a:schemeClr>
            </a:solidFill>
            <a:ln>
              <a:noFill/>
            </a:ln>
          </p:spPr>
          <p:txBody>
            <a:bodyPr vert="horz" wrap="square" lIns="121888" tIns="60944" rIns="121888" bIns="60944" numCol="1" anchor="t" anchorCtr="0" compatLnSpc="1"/>
            <a:lstStyle/>
            <a:p>
              <a:endParaRPr lang="zh-CN" altLang="en-US" sz="1400"/>
            </a:p>
          </p:txBody>
        </p:sp>
        <p:sp>
          <p:nvSpPr>
            <p:cNvPr id="25" name="椭圆 7"/>
            <p:cNvSpPr/>
            <p:nvPr/>
          </p:nvSpPr>
          <p:spPr>
            <a:xfrm>
              <a:off x="3561365" y="3313435"/>
              <a:ext cx="800100" cy="800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26" name="PA_组合 23"/>
          <p:cNvGrpSpPr/>
          <p:nvPr>
            <p:custDataLst>
              <p:tags r:id="rId3"/>
            </p:custDataLst>
          </p:nvPr>
        </p:nvGrpSpPr>
        <p:grpSpPr>
          <a:xfrm rot="5400000">
            <a:off x="5666662" y="2155775"/>
            <a:ext cx="1952878" cy="1591897"/>
            <a:chOff x="3456897" y="3211271"/>
            <a:chExt cx="1232193" cy="1004428"/>
          </a:xfrm>
        </p:grpSpPr>
        <p:sp>
          <p:nvSpPr>
            <p:cNvPr id="2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4">
                <a:lumMod val="75000"/>
              </a:schemeClr>
            </a:solidFill>
            <a:ln>
              <a:noFill/>
            </a:ln>
          </p:spPr>
          <p:txBody>
            <a:bodyPr vert="horz" wrap="square" lIns="121888" tIns="60944" rIns="121888" bIns="60944" numCol="1" anchor="t" anchorCtr="0" compatLnSpc="1"/>
            <a:lstStyle/>
            <a:p>
              <a:endParaRPr lang="zh-CN" altLang="en-US" sz="1400"/>
            </a:p>
          </p:txBody>
        </p:sp>
        <p:sp>
          <p:nvSpPr>
            <p:cNvPr id="28" name="椭圆 25"/>
            <p:cNvSpPr/>
            <p:nvPr/>
          </p:nvSpPr>
          <p:spPr>
            <a:xfrm>
              <a:off x="3561365" y="3313435"/>
              <a:ext cx="800100" cy="8001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29" name="PA_组合 26"/>
          <p:cNvGrpSpPr/>
          <p:nvPr>
            <p:custDataLst>
              <p:tags r:id="rId4"/>
            </p:custDataLst>
          </p:nvPr>
        </p:nvGrpSpPr>
        <p:grpSpPr>
          <a:xfrm rot="5400000">
            <a:off x="2159032" y="2155775"/>
            <a:ext cx="1952878" cy="1591897"/>
            <a:chOff x="3456897" y="3211271"/>
            <a:chExt cx="1232193" cy="1004428"/>
          </a:xfrm>
        </p:grpSpPr>
        <p:sp>
          <p:nvSpPr>
            <p:cNvPr id="30"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lumMod val="75000"/>
              </a:schemeClr>
            </a:solidFill>
            <a:ln>
              <a:noFill/>
            </a:ln>
          </p:spPr>
          <p:txBody>
            <a:bodyPr vert="horz" wrap="square" lIns="121888" tIns="60944" rIns="121888" bIns="60944" numCol="1" anchor="t" anchorCtr="0" compatLnSpc="1"/>
            <a:lstStyle/>
            <a:p>
              <a:endParaRPr lang="zh-CN" altLang="en-US" sz="1400"/>
            </a:p>
          </p:txBody>
        </p:sp>
        <p:sp>
          <p:nvSpPr>
            <p:cNvPr id="31" name="椭圆 28"/>
            <p:cNvSpPr/>
            <p:nvPr/>
          </p:nvSpPr>
          <p:spPr>
            <a:xfrm>
              <a:off x="3561365" y="3313435"/>
              <a:ext cx="800100" cy="800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32" name="PA_组合 29"/>
          <p:cNvGrpSpPr/>
          <p:nvPr>
            <p:custDataLst>
              <p:tags r:id="rId5"/>
            </p:custDataLst>
          </p:nvPr>
        </p:nvGrpSpPr>
        <p:grpSpPr>
          <a:xfrm rot="5400000">
            <a:off x="405217" y="2155775"/>
            <a:ext cx="1952878" cy="1591897"/>
            <a:chOff x="3456897" y="3211271"/>
            <a:chExt cx="1232193" cy="1004428"/>
          </a:xfrm>
        </p:grpSpPr>
        <p:sp>
          <p:nvSpPr>
            <p:cNvPr id="33"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tx2"/>
            </a:solidFill>
            <a:ln>
              <a:noFill/>
            </a:ln>
          </p:spPr>
          <p:txBody>
            <a:bodyPr vert="horz" wrap="square" lIns="121888" tIns="60944" rIns="121888" bIns="60944" numCol="1" anchor="t" anchorCtr="0" compatLnSpc="1"/>
            <a:lstStyle/>
            <a:p>
              <a:endParaRPr lang="zh-CN" altLang="en-US" sz="1400"/>
            </a:p>
          </p:txBody>
        </p:sp>
        <p:sp>
          <p:nvSpPr>
            <p:cNvPr id="34" name="椭圆 31"/>
            <p:cNvSpPr/>
            <p:nvPr/>
          </p:nvSpPr>
          <p:spPr>
            <a:xfrm>
              <a:off x="3561365" y="3313435"/>
              <a:ext cx="800100" cy="800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5" name="PA_文本框 17"/>
          <p:cNvSpPr txBox="1"/>
          <p:nvPr>
            <p:custDataLst>
              <p:tags r:id="rId6"/>
            </p:custDataLst>
          </p:nvPr>
        </p:nvSpPr>
        <p:spPr>
          <a:xfrm>
            <a:off x="527177" y="2604038"/>
            <a:ext cx="1664356" cy="338530"/>
          </a:xfrm>
          <a:prstGeom prst="rect">
            <a:avLst/>
          </a:prstGeom>
          <a:noFill/>
        </p:spPr>
        <p:txBody>
          <a:bodyPr wrap="square" lIns="91416" tIns="45708" rIns="91416" bIns="45708" rtlCol="0">
            <a:spAutoFit/>
          </a:bodyPr>
          <a:lstStyle/>
          <a:p>
            <a:pPr algn="ctr"/>
            <a:r>
              <a:rPr lang="zh-CN" altLang="en-US" sz="1600" b="1" dirty="0">
                <a:solidFill>
                  <a:schemeClr val="bg1"/>
                </a:solidFill>
                <a:latin typeface="微软雅黑" panose="020B0503020204020204" charset="-122"/>
                <a:ea typeface="微软雅黑" panose="020B0503020204020204" charset="-122"/>
              </a:rPr>
              <a:t>文字说明</a:t>
            </a:r>
          </a:p>
        </p:txBody>
      </p:sp>
      <p:sp>
        <p:nvSpPr>
          <p:cNvPr id="36" name="PA_文本框 18"/>
          <p:cNvSpPr txBox="1"/>
          <p:nvPr>
            <p:custDataLst>
              <p:tags r:id="rId7"/>
            </p:custDataLst>
          </p:nvPr>
        </p:nvSpPr>
        <p:spPr>
          <a:xfrm>
            <a:off x="2340484" y="2604038"/>
            <a:ext cx="1600421" cy="338530"/>
          </a:xfrm>
          <a:prstGeom prst="rect">
            <a:avLst/>
          </a:prstGeom>
          <a:noFill/>
        </p:spPr>
        <p:txBody>
          <a:bodyPr wrap="square" lIns="91416" tIns="45708" rIns="91416" bIns="45708" rtlCol="0">
            <a:spAutoFit/>
          </a:bodyPr>
          <a:lstStyle/>
          <a:p>
            <a:pPr algn="ctr"/>
            <a:r>
              <a:rPr lang="zh-CN" altLang="en-US" sz="1600" b="1" dirty="0">
                <a:solidFill>
                  <a:schemeClr val="bg1"/>
                </a:solidFill>
                <a:latin typeface="微软雅黑" panose="020B0503020204020204" charset="-122"/>
                <a:ea typeface="微软雅黑" panose="020B0503020204020204" charset="-122"/>
              </a:rPr>
              <a:t>文字说明</a:t>
            </a:r>
            <a:endParaRPr lang="en-US" altLang="zh-CN" sz="1600" b="1" dirty="0">
              <a:solidFill>
                <a:schemeClr val="bg1"/>
              </a:solidFill>
              <a:latin typeface="微软雅黑" panose="020B0503020204020204" charset="-122"/>
              <a:ea typeface="微软雅黑" panose="020B0503020204020204" charset="-122"/>
            </a:endParaRPr>
          </a:p>
        </p:txBody>
      </p:sp>
      <p:sp>
        <p:nvSpPr>
          <p:cNvPr id="37" name="PA_文本框 19"/>
          <p:cNvSpPr txBox="1"/>
          <p:nvPr>
            <p:custDataLst>
              <p:tags r:id="rId8"/>
            </p:custDataLst>
          </p:nvPr>
        </p:nvSpPr>
        <p:spPr>
          <a:xfrm>
            <a:off x="4089856" y="2604038"/>
            <a:ext cx="1555095" cy="338530"/>
          </a:xfrm>
          <a:prstGeom prst="rect">
            <a:avLst/>
          </a:prstGeom>
          <a:noFill/>
        </p:spPr>
        <p:txBody>
          <a:bodyPr wrap="square" lIns="91416" tIns="45708" rIns="91416" bIns="45708" rtlCol="0">
            <a:spAutoFit/>
          </a:bodyPr>
          <a:lstStyle/>
          <a:p>
            <a:pPr algn="ctr"/>
            <a:r>
              <a:rPr lang="zh-CN" altLang="en-US" sz="1600" b="1" dirty="0">
                <a:solidFill>
                  <a:schemeClr val="bg1"/>
                </a:solidFill>
                <a:latin typeface="微软雅黑" panose="020B0503020204020204" charset="-122"/>
                <a:ea typeface="微软雅黑" panose="020B0503020204020204" charset="-122"/>
              </a:rPr>
              <a:t>文字说明</a:t>
            </a:r>
            <a:endParaRPr lang="en-US" altLang="zh-CN" sz="1600" b="1" dirty="0">
              <a:solidFill>
                <a:schemeClr val="bg1"/>
              </a:solidFill>
              <a:latin typeface="微软雅黑" panose="020B0503020204020204" charset="-122"/>
              <a:ea typeface="微软雅黑" panose="020B0503020204020204" charset="-122"/>
            </a:endParaRPr>
          </a:p>
        </p:txBody>
      </p:sp>
      <p:sp>
        <p:nvSpPr>
          <p:cNvPr id="38" name="PA_文本框 20"/>
          <p:cNvSpPr txBox="1"/>
          <p:nvPr>
            <p:custDataLst>
              <p:tags r:id="rId9"/>
            </p:custDataLst>
          </p:nvPr>
        </p:nvSpPr>
        <p:spPr>
          <a:xfrm>
            <a:off x="5793902" y="2604038"/>
            <a:ext cx="1673697" cy="338530"/>
          </a:xfrm>
          <a:prstGeom prst="rect">
            <a:avLst/>
          </a:prstGeom>
          <a:noFill/>
        </p:spPr>
        <p:txBody>
          <a:bodyPr wrap="square" lIns="91416" tIns="45708" rIns="91416" bIns="45708" rtlCol="0">
            <a:spAutoFit/>
          </a:bodyPr>
          <a:lstStyle/>
          <a:p>
            <a:pPr algn="ctr"/>
            <a:r>
              <a:rPr lang="zh-CN" altLang="en-US" sz="1600" b="1" dirty="0">
                <a:solidFill>
                  <a:schemeClr val="bg1"/>
                </a:solidFill>
                <a:latin typeface="微软雅黑" panose="020B0503020204020204" charset="-122"/>
                <a:ea typeface="微软雅黑" panose="020B0503020204020204" charset="-122"/>
              </a:rPr>
              <a:t>文字说明</a:t>
            </a:r>
            <a:endParaRPr lang="en-US" altLang="zh-CN" sz="1600" b="1" dirty="0">
              <a:solidFill>
                <a:schemeClr val="bg1"/>
              </a:solidFill>
              <a:latin typeface="微软雅黑" panose="020B0503020204020204" charset="-122"/>
              <a:ea typeface="微软雅黑" panose="020B0503020204020204" charset="-122"/>
            </a:endParaRPr>
          </a:p>
        </p:txBody>
      </p:sp>
      <p:sp>
        <p:nvSpPr>
          <p:cNvPr id="39" name="PA_矩形 1"/>
          <p:cNvSpPr/>
          <p:nvPr>
            <p:custDataLst>
              <p:tags r:id="rId10"/>
            </p:custDataLst>
          </p:nvPr>
        </p:nvSpPr>
        <p:spPr>
          <a:xfrm>
            <a:off x="7721178" y="1031400"/>
            <a:ext cx="4062942" cy="2456033"/>
          </a:xfrm>
          <a:prstGeom prst="rect">
            <a:avLst/>
          </a:prstGeom>
          <a:noFill/>
        </p:spPr>
        <p:txBody>
          <a:bodyPr wrap="square" lIns="91416" tIns="45708" rIns="91416" bIns="45708" rtlCol="0">
            <a:spAutoFit/>
          </a:bodyPr>
          <a:lstStyle/>
          <a:p>
            <a:pPr>
              <a:lnSpc>
                <a:spcPct val="12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请在此处输入您的文本此处输入您的文本此处输入您的文本请在此处输入您的文本此处输入您的文本此处输入您的文本请在此处输入您的文本此处输入您的文本</a:t>
            </a:r>
          </a:p>
          <a:p>
            <a:pPr>
              <a:lnSpc>
                <a:spcPct val="120000"/>
              </a:lnSpc>
            </a:pPr>
            <a:endParaRPr lang="zh-CN" altLang="en-US" sz="16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2" name="PA_标题 1"/>
          <p:cNvSpPr>
            <a:spLocks noGrp="1"/>
          </p:cNvSpPr>
          <p:nvPr>
            <p:ph type="title"/>
            <p:custDataLst>
              <p:tags r:id="rId11"/>
            </p:custDataLst>
          </p:nvPr>
        </p:nvSpPr>
        <p:spPr/>
        <p:txBody>
          <a:bodyPr>
            <a:normAutofit fontScale="90000"/>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ppt_x</p:attrName>
                                        </p:attrNameLst>
                                      </p:cBhvr>
                                      <p:tavLst>
                                        <p:tav tm="0">
                                          <p:val>
                                            <p:strVal val="#ppt_x"/>
                                          </p:val>
                                        </p:tav>
                                        <p:tav tm="100000">
                                          <p:val>
                                            <p:strVal val="#ppt_x"/>
                                          </p:val>
                                        </p:tav>
                                      </p:tavLst>
                                    </p:anim>
                                    <p:anim calcmode="lin" valueType="num">
                                      <p:cBhvr>
                                        <p:cTn id="37" dur="1000" fill="hold"/>
                                        <p:tgtEl>
                                          <p:spTgt spid="3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3876590" y="1698250"/>
            <a:ext cx="4077743" cy="4066942"/>
            <a:chOff x="2907008" y="1273349"/>
            <a:chExt cx="3059104" cy="3051001"/>
          </a:xfrm>
        </p:grpSpPr>
        <p:sp>
          <p:nvSpPr>
            <p:cNvPr id="10" name="Freeform 22"/>
            <p:cNvSpPr/>
            <p:nvPr/>
          </p:nvSpPr>
          <p:spPr bwMode="auto">
            <a:xfrm>
              <a:off x="5114192" y="1273349"/>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1"/>
                </a:gs>
                <a:gs pos="0">
                  <a:schemeClr val="accent1">
                    <a:lumMod val="75000"/>
                    <a:lumOff val="25000"/>
                  </a:schemeClr>
                </a:gs>
              </a:gsLst>
              <a:lin ang="18900000" scaled="1"/>
              <a:tileRect/>
            </a:gradFill>
            <a:ln>
              <a:noFill/>
            </a:ln>
            <a:effectLst>
              <a:innerShdw blurRad="63500" dist="25400" dir="18900000">
                <a:schemeClr val="accent1">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1" name="Freeform 18"/>
            <p:cNvSpPr/>
            <p:nvPr/>
          </p:nvSpPr>
          <p:spPr bwMode="auto">
            <a:xfrm>
              <a:off x="4300373" y="3473578"/>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2"/>
                </a:gs>
                <a:gs pos="100000">
                  <a:schemeClr val="accent2">
                    <a:lumMod val="75000"/>
                    <a:lumOff val="25000"/>
                  </a:schemeClr>
                </a:gs>
              </a:gsLst>
              <a:lin ang="18900000" scaled="1"/>
              <a:tileRect/>
            </a:gradFill>
            <a:ln>
              <a:noFill/>
            </a:ln>
            <a:effectLst>
              <a:innerShdw blurRad="63500" dist="25400" dir="81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2" name="Freeform 18"/>
            <p:cNvSpPr/>
            <p:nvPr/>
          </p:nvSpPr>
          <p:spPr bwMode="auto">
            <a:xfrm rot="16200000">
              <a:off x="5105797" y="3473580"/>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25400" dir="78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3" name="Freeform 18"/>
            <p:cNvSpPr/>
            <p:nvPr/>
          </p:nvSpPr>
          <p:spPr bwMode="auto">
            <a:xfrm rot="5400000">
              <a:off x="2995285" y="1303973"/>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bg1"/>
                </a:gs>
                <a:gs pos="100000">
                  <a:schemeClr val="bg1">
                    <a:lumMod val="85000"/>
                  </a:schemeClr>
                </a:gs>
              </a:gsLst>
              <a:lin ang="8100000" scaled="0"/>
              <a:tileRect/>
            </a:gradFill>
            <a:ln w="12700">
              <a:noFill/>
            </a:ln>
            <a:effectLst>
              <a:innerShdw blurRad="63500" dist="25400" dir="8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4" name="Freeform 22"/>
            <p:cNvSpPr/>
            <p:nvPr/>
          </p:nvSpPr>
          <p:spPr bwMode="auto">
            <a:xfrm>
              <a:off x="3839605" y="1302428"/>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4"/>
                </a:gs>
                <a:gs pos="0">
                  <a:schemeClr val="accent4">
                    <a:lumMod val="75000"/>
                    <a:lumOff val="25000"/>
                  </a:schemeClr>
                </a:gs>
              </a:gsLst>
              <a:lin ang="18900000" scaled="1"/>
              <a:tileRect/>
            </a:gradFill>
            <a:ln>
              <a:noFill/>
            </a:ln>
            <a:effectLst>
              <a:innerShdw blurRad="63500" dist="25400" dir="189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5" name="Freeform 18"/>
            <p:cNvSpPr/>
            <p:nvPr/>
          </p:nvSpPr>
          <p:spPr bwMode="auto">
            <a:xfrm>
              <a:off x="2993069" y="2138774"/>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4"/>
                </a:gs>
                <a:gs pos="100000">
                  <a:schemeClr val="accent4">
                    <a:lumMod val="75000"/>
                    <a:lumOff val="25000"/>
                  </a:schemeClr>
                </a:gs>
              </a:gsLst>
              <a:lin ang="18900000" scaled="1"/>
              <a:tileRect/>
            </a:gradFill>
            <a:ln>
              <a:noFill/>
            </a:ln>
            <a:effectLst>
              <a:innerShdw blurRad="63500" dist="25400" dir="81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6" name="Freeform 18"/>
            <p:cNvSpPr/>
            <p:nvPr/>
          </p:nvSpPr>
          <p:spPr bwMode="auto">
            <a:xfrm>
              <a:off x="4268987" y="2103655"/>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1"/>
                </a:gs>
                <a:gs pos="100000">
                  <a:schemeClr val="accent1">
                    <a:lumMod val="75000"/>
                    <a:lumOff val="25000"/>
                  </a:schemeClr>
                </a:gs>
              </a:gsLst>
              <a:lin ang="18900000" scaled="1"/>
              <a:tileRect/>
            </a:gradFill>
            <a:ln>
              <a:noFill/>
            </a:ln>
          </p:spPr>
          <p:txBody>
            <a:bodyPr vert="horz" wrap="square" lIns="91416" tIns="45708" rIns="91416" bIns="45708" numCol="1" anchor="t" anchorCtr="0" compatLnSpc="1"/>
            <a:lstStyle/>
            <a:p>
              <a:endParaRPr lang="zh-CN" altLang="en-US" sz="1600" dirty="0">
                <a:sym typeface="+mn-lt"/>
              </a:endParaRPr>
            </a:p>
          </p:txBody>
        </p:sp>
        <p:sp>
          <p:nvSpPr>
            <p:cNvPr id="17" name="Freeform 18"/>
            <p:cNvSpPr/>
            <p:nvPr/>
          </p:nvSpPr>
          <p:spPr bwMode="auto">
            <a:xfrm rot="16200000">
              <a:off x="5115343" y="2101396"/>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50800" dir="7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8" name="Freeform 10"/>
            <p:cNvSpPr/>
            <p:nvPr/>
          </p:nvSpPr>
          <p:spPr bwMode="auto">
            <a:xfrm>
              <a:off x="2907481" y="1277401"/>
              <a:ext cx="2206711" cy="2200437"/>
            </a:xfrm>
            <a:custGeom>
              <a:avLst/>
              <a:gdLst>
                <a:gd name="T0" fmla="*/ 0 w 2081"/>
                <a:gd name="T1" fmla="*/ 2075 h 2075"/>
                <a:gd name="T2" fmla="*/ 233 w 2081"/>
                <a:gd name="T3" fmla="*/ 1513 h 2075"/>
                <a:gd name="T4" fmla="*/ 797 w 2081"/>
                <a:gd name="T5" fmla="*/ 1280 h 2075"/>
                <a:gd name="T6" fmla="*/ 803 w 2081"/>
                <a:gd name="T7" fmla="*/ 1280 h 2075"/>
                <a:gd name="T8" fmla="*/ 900 w 2081"/>
                <a:gd name="T9" fmla="*/ 1270 h 2075"/>
                <a:gd name="T10" fmla="*/ 1285 w 2081"/>
                <a:gd name="T11" fmla="*/ 801 h 2075"/>
                <a:gd name="T12" fmla="*/ 1285 w 2081"/>
                <a:gd name="T13" fmla="*/ 800 h 2075"/>
                <a:gd name="T14" fmla="*/ 1285 w 2081"/>
                <a:gd name="T15" fmla="*/ 800 h 2075"/>
                <a:gd name="T16" fmla="*/ 1285 w 2081"/>
                <a:gd name="T17" fmla="*/ 798 h 2075"/>
                <a:gd name="T18" fmla="*/ 1285 w 2081"/>
                <a:gd name="T19" fmla="*/ 796 h 2075"/>
                <a:gd name="T20" fmla="*/ 1285 w 2081"/>
                <a:gd name="T21" fmla="*/ 796 h 2075"/>
                <a:gd name="T22" fmla="*/ 2081 w 2081"/>
                <a:gd name="T23" fmla="*/ 0 h 2075"/>
                <a:gd name="T24" fmla="*/ 2081 w 2081"/>
                <a:gd name="T25" fmla="*/ 310 h 2075"/>
                <a:gd name="T26" fmla="*/ 1601 w 2081"/>
                <a:gd name="T27" fmla="*/ 792 h 2075"/>
                <a:gd name="T28" fmla="*/ 1601 w 2081"/>
                <a:gd name="T29" fmla="*/ 796 h 2075"/>
                <a:gd name="T30" fmla="*/ 1601 w 2081"/>
                <a:gd name="T31" fmla="*/ 799 h 2075"/>
                <a:gd name="T32" fmla="*/ 1601 w 2081"/>
                <a:gd name="T33" fmla="*/ 799 h 2075"/>
                <a:gd name="T34" fmla="*/ 1374 w 2081"/>
                <a:gd name="T35" fmla="*/ 1355 h 2075"/>
                <a:gd name="T36" fmla="*/ 822 w 2081"/>
                <a:gd name="T37" fmla="*/ 1595 h 2075"/>
                <a:gd name="T38" fmla="*/ 800 w 2081"/>
                <a:gd name="T39" fmla="*/ 1596 h 2075"/>
                <a:gd name="T40" fmla="*/ 800 w 2081"/>
                <a:gd name="T41" fmla="*/ 1596 h 2075"/>
                <a:gd name="T42" fmla="*/ 798 w 2081"/>
                <a:gd name="T43" fmla="*/ 1595 h 2075"/>
                <a:gd name="T44" fmla="*/ 461 w 2081"/>
                <a:gd name="T45" fmla="*/ 1738 h 2075"/>
                <a:gd name="T46" fmla="*/ 321 w 2081"/>
                <a:gd name="T47" fmla="*/ 2075 h 2075"/>
                <a:gd name="T48" fmla="*/ 0 w 2081"/>
                <a:gd name="T49" fmla="*/ 2075 h 2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81" h="2075">
                  <a:moveTo>
                    <a:pt x="0" y="2075"/>
                  </a:moveTo>
                  <a:cubicBezTo>
                    <a:pt x="0" y="1863"/>
                    <a:pt x="83" y="1663"/>
                    <a:pt x="233" y="1513"/>
                  </a:cubicBezTo>
                  <a:cubicBezTo>
                    <a:pt x="384" y="1363"/>
                    <a:pt x="584" y="1280"/>
                    <a:pt x="797" y="1280"/>
                  </a:cubicBezTo>
                  <a:cubicBezTo>
                    <a:pt x="803" y="1280"/>
                    <a:pt x="803" y="1280"/>
                    <a:pt x="803" y="1280"/>
                  </a:cubicBezTo>
                  <a:cubicBezTo>
                    <a:pt x="836" y="1280"/>
                    <a:pt x="868" y="1276"/>
                    <a:pt x="900" y="1270"/>
                  </a:cubicBezTo>
                  <a:cubicBezTo>
                    <a:pt x="1119" y="1224"/>
                    <a:pt x="1281" y="1027"/>
                    <a:pt x="1285" y="801"/>
                  </a:cubicBezTo>
                  <a:cubicBezTo>
                    <a:pt x="1285" y="800"/>
                    <a:pt x="1285" y="800"/>
                    <a:pt x="1285" y="800"/>
                  </a:cubicBezTo>
                  <a:cubicBezTo>
                    <a:pt x="1285" y="800"/>
                    <a:pt x="1285" y="800"/>
                    <a:pt x="1285" y="800"/>
                  </a:cubicBezTo>
                  <a:cubicBezTo>
                    <a:pt x="1285" y="798"/>
                    <a:pt x="1285" y="798"/>
                    <a:pt x="1285" y="798"/>
                  </a:cubicBezTo>
                  <a:cubicBezTo>
                    <a:pt x="1285" y="796"/>
                    <a:pt x="1285" y="796"/>
                    <a:pt x="1285" y="796"/>
                  </a:cubicBezTo>
                  <a:cubicBezTo>
                    <a:pt x="1285" y="796"/>
                    <a:pt x="1285" y="796"/>
                    <a:pt x="1285" y="796"/>
                  </a:cubicBezTo>
                  <a:cubicBezTo>
                    <a:pt x="1286" y="357"/>
                    <a:pt x="1643" y="1"/>
                    <a:pt x="2081" y="0"/>
                  </a:cubicBezTo>
                  <a:cubicBezTo>
                    <a:pt x="2081" y="310"/>
                    <a:pt x="2081" y="310"/>
                    <a:pt x="2081" y="310"/>
                  </a:cubicBezTo>
                  <a:cubicBezTo>
                    <a:pt x="1816" y="311"/>
                    <a:pt x="1601" y="527"/>
                    <a:pt x="1601" y="792"/>
                  </a:cubicBezTo>
                  <a:cubicBezTo>
                    <a:pt x="1601" y="793"/>
                    <a:pt x="1601" y="794"/>
                    <a:pt x="1601" y="796"/>
                  </a:cubicBezTo>
                  <a:cubicBezTo>
                    <a:pt x="1601" y="799"/>
                    <a:pt x="1601" y="799"/>
                    <a:pt x="1601" y="799"/>
                  </a:cubicBezTo>
                  <a:cubicBezTo>
                    <a:pt x="1601" y="799"/>
                    <a:pt x="1601" y="799"/>
                    <a:pt x="1601" y="799"/>
                  </a:cubicBezTo>
                  <a:cubicBezTo>
                    <a:pt x="1601" y="1009"/>
                    <a:pt x="1520" y="1206"/>
                    <a:pt x="1374" y="1355"/>
                  </a:cubicBezTo>
                  <a:cubicBezTo>
                    <a:pt x="1227" y="1505"/>
                    <a:pt x="1032" y="1590"/>
                    <a:pt x="822" y="1595"/>
                  </a:cubicBezTo>
                  <a:cubicBezTo>
                    <a:pt x="814" y="1595"/>
                    <a:pt x="807" y="1596"/>
                    <a:pt x="800" y="1596"/>
                  </a:cubicBezTo>
                  <a:cubicBezTo>
                    <a:pt x="800" y="1596"/>
                    <a:pt x="800" y="1596"/>
                    <a:pt x="800" y="1596"/>
                  </a:cubicBezTo>
                  <a:cubicBezTo>
                    <a:pt x="798" y="1595"/>
                    <a:pt x="798" y="1595"/>
                    <a:pt x="798" y="1595"/>
                  </a:cubicBezTo>
                  <a:cubicBezTo>
                    <a:pt x="670" y="1597"/>
                    <a:pt x="551" y="1647"/>
                    <a:pt x="461" y="1738"/>
                  </a:cubicBezTo>
                  <a:cubicBezTo>
                    <a:pt x="371" y="1829"/>
                    <a:pt x="322" y="1948"/>
                    <a:pt x="321" y="2075"/>
                  </a:cubicBezTo>
                  <a:lnTo>
                    <a:pt x="0" y="2075"/>
                  </a:lnTo>
                  <a:close/>
                </a:path>
              </a:pathLst>
            </a:custGeom>
            <a:gradFill flip="none" rotWithShape="1">
              <a:gsLst>
                <a:gs pos="0">
                  <a:schemeClr val="bg1"/>
                </a:gs>
                <a:gs pos="100000">
                  <a:schemeClr val="bg1">
                    <a:lumMod val="85000"/>
                  </a:schemeClr>
                </a:gs>
              </a:gsLst>
              <a:lin ang="2700000" scaled="1"/>
              <a:tileRect/>
            </a:gradFill>
            <a:ln w="12700">
              <a:noFill/>
            </a:ln>
            <a:effectLst>
              <a:innerShdw blurRad="63500" dist="25400" dir="135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9" name="Freeform 22"/>
            <p:cNvSpPr/>
            <p:nvPr/>
          </p:nvSpPr>
          <p:spPr bwMode="auto">
            <a:xfrm>
              <a:off x="5106379" y="2626503"/>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2"/>
                </a:gs>
                <a:gs pos="0">
                  <a:schemeClr val="accent2">
                    <a:lumMod val="75000"/>
                    <a:lumOff val="25000"/>
                  </a:schemeClr>
                </a:gs>
              </a:gsLst>
              <a:lin ang="18900000" scaled="1"/>
              <a:tileRect/>
            </a:gradFill>
            <a:ln>
              <a:noFill/>
            </a:ln>
            <a:effectLst>
              <a:innerShdw blurRad="63500" dist="25400" dir="189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0" name="组合 47"/>
            <p:cNvGrpSpPr/>
            <p:nvPr/>
          </p:nvGrpSpPr>
          <p:grpSpPr>
            <a:xfrm>
              <a:off x="3258191" y="1613118"/>
              <a:ext cx="1052232" cy="1052234"/>
              <a:chOff x="7221558" y="1631354"/>
              <a:chExt cx="3672000" cy="3672000"/>
            </a:xfrm>
            <a:effectLst>
              <a:outerShdw blurRad="114300" dist="63500" dir="2700000" algn="tl" rotWithShape="0">
                <a:prstClr val="black">
                  <a:alpha val="40000"/>
                </a:prstClr>
              </a:outerShdw>
            </a:effectLst>
          </p:grpSpPr>
          <p:sp>
            <p:nvSpPr>
              <p:cNvPr id="21" name="椭圆 48"/>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2" name="椭圆 49"/>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3" name="文本框 20"/>
            <p:cNvSpPr txBox="1"/>
            <p:nvPr/>
          </p:nvSpPr>
          <p:spPr>
            <a:xfrm>
              <a:off x="3633980" y="1921517"/>
              <a:ext cx="363626"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4"/>
                  </a:solidFill>
                  <a:effectLst>
                    <a:innerShdw blurRad="25400" dist="12700" dir="13500000">
                      <a:prstClr val="black">
                        <a:alpha val="50000"/>
                      </a:prstClr>
                    </a:innerShdw>
                  </a:effectLst>
                  <a:latin typeface="Impact" panose="020B0806030902050204" pitchFamily="34" charset="0"/>
                  <a:sym typeface="+mn-lt"/>
                </a:rPr>
                <a:t>01</a:t>
              </a:r>
              <a:endParaRPr lang="zh-CN" altLang="en-US" sz="2665" dirty="0">
                <a:solidFill>
                  <a:schemeClr val="accent4"/>
                </a:solidFill>
                <a:effectLst>
                  <a:innerShdw blurRad="25400" dist="12700" dir="13500000">
                    <a:prstClr val="black">
                      <a:alpha val="50000"/>
                    </a:prstClr>
                  </a:innerShdw>
                </a:effectLst>
                <a:latin typeface="Impact" panose="020B0806030902050204" pitchFamily="34" charset="0"/>
                <a:sym typeface="+mn-lt"/>
              </a:endParaRPr>
            </a:p>
          </p:txBody>
        </p:sp>
        <p:sp>
          <p:nvSpPr>
            <p:cNvPr id="24" name="矩形 22"/>
            <p:cNvSpPr/>
            <p:nvPr/>
          </p:nvSpPr>
          <p:spPr>
            <a:xfrm>
              <a:off x="3477043" y="2195046"/>
              <a:ext cx="582246" cy="207785"/>
            </a:xfrm>
            <a:prstGeom prst="rect">
              <a:avLst/>
            </a:prstGeom>
          </p:spPr>
          <p:txBody>
            <a:bodyPr wrap="none" lIns="91416" tIns="45708" rIns="91416" bIns="45708">
              <a:spAutoFit/>
            </a:bodyPr>
            <a:lstStyle/>
            <a:p>
              <a:pPr algn="ctr"/>
              <a:r>
                <a:rPr lang="en-US" altLang="zh-CN" sz="1200" dirty="0">
                  <a:solidFill>
                    <a:schemeClr val="accent4"/>
                  </a:solidFill>
                  <a:ea typeface="MEllan HK Xbold" panose="00000800000000000000" pitchFamily="2" charset="-120"/>
                  <a:sym typeface="+mn-lt"/>
                </a:rPr>
                <a:t>OPTION</a:t>
              </a:r>
              <a:endParaRPr lang="zh-CN" altLang="en-US" sz="1200" dirty="0">
                <a:solidFill>
                  <a:schemeClr val="accent4"/>
                </a:solidFill>
                <a:ea typeface="MEllan HK Xbold" panose="00000800000000000000" pitchFamily="2" charset="-120"/>
                <a:sym typeface="+mn-lt"/>
              </a:endParaRPr>
            </a:p>
          </p:txBody>
        </p:sp>
        <p:sp>
          <p:nvSpPr>
            <p:cNvPr id="25" name="任意多边形 58"/>
            <p:cNvSpPr/>
            <p:nvPr/>
          </p:nvSpPr>
          <p:spPr bwMode="auto">
            <a:xfrm>
              <a:off x="3753543" y="2803697"/>
              <a:ext cx="680124" cy="681131"/>
            </a:xfrm>
            <a:custGeom>
              <a:avLst/>
              <a:gdLst>
                <a:gd name="connsiteX0" fmla="*/ 742809 w 996535"/>
                <a:gd name="connsiteY0" fmla="*/ 0 h 998010"/>
                <a:gd name="connsiteX1" fmla="*/ 792398 w 996535"/>
                <a:gd name="connsiteY1" fmla="*/ 37023 h 998010"/>
                <a:gd name="connsiteX2" fmla="*/ 961497 w 996535"/>
                <a:gd name="connsiteY2" fmla="*/ 205800 h 998010"/>
                <a:gd name="connsiteX3" fmla="*/ 996535 w 996535"/>
                <a:gd name="connsiteY3" fmla="*/ 252553 h 998010"/>
                <a:gd name="connsiteX4" fmla="*/ 968121 w 996535"/>
                <a:gd name="connsiteY4" fmla="*/ 290519 h 998010"/>
                <a:gd name="connsiteX5" fmla="*/ 755866 w 996535"/>
                <a:gd name="connsiteY5" fmla="*/ 981612 h 998010"/>
                <a:gd name="connsiteX6" fmla="*/ 755866 w 996535"/>
                <a:gd name="connsiteY6" fmla="*/ 984721 h 998010"/>
                <a:gd name="connsiteX7" fmla="*/ 754451 w 996535"/>
                <a:gd name="connsiteY7" fmla="*/ 998010 h 998010"/>
                <a:gd name="connsiteX8" fmla="*/ 668631 w 996535"/>
                <a:gd name="connsiteY8" fmla="*/ 998010 h 998010"/>
                <a:gd name="connsiteX9" fmla="*/ 0 w 996535"/>
                <a:gd name="connsiteY9" fmla="*/ 998010 h 998010"/>
                <a:gd name="connsiteX10" fmla="*/ 0 w 996535"/>
                <a:gd name="connsiteY10" fmla="*/ 278096 h 998010"/>
                <a:gd name="connsiteX11" fmla="*/ 0 w 996535"/>
                <a:gd name="connsiteY11" fmla="*/ 241968 h 998010"/>
                <a:gd name="connsiteX12" fmla="*/ 211 w 996535"/>
                <a:gd name="connsiteY12" fmla="*/ 241945 h 998010"/>
                <a:gd name="connsiteX13" fmla="*/ 3318 w 996535"/>
                <a:gd name="connsiteY13" fmla="*/ 243499 h 998010"/>
                <a:gd name="connsiteX14" fmla="*/ 37500 w 996535"/>
                <a:gd name="connsiteY14" fmla="*/ 241945 h 998010"/>
                <a:gd name="connsiteX15" fmla="*/ 710682 w 996535"/>
                <a:gd name="connsiteY15" fmla="*/ 24534 h 998010"/>
                <a:gd name="connsiteX16" fmla="*/ 742809 w 996535"/>
                <a:gd name="connsiteY16" fmla="*/ 0 h 99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535" h="998010">
                  <a:moveTo>
                    <a:pt x="742809" y="0"/>
                  </a:moveTo>
                  <a:lnTo>
                    <a:pt x="792398" y="37023"/>
                  </a:lnTo>
                  <a:cubicBezTo>
                    <a:pt x="853992" y="87769"/>
                    <a:pt x="910640" y="144305"/>
                    <a:pt x="961497" y="205800"/>
                  </a:cubicBezTo>
                  <a:lnTo>
                    <a:pt x="996535" y="252553"/>
                  </a:lnTo>
                  <a:lnTo>
                    <a:pt x="968121" y="290519"/>
                  </a:lnTo>
                  <a:cubicBezTo>
                    <a:pt x="834633" y="487870"/>
                    <a:pt x="756449" y="725668"/>
                    <a:pt x="755866" y="981612"/>
                  </a:cubicBezTo>
                  <a:cubicBezTo>
                    <a:pt x="755866" y="981612"/>
                    <a:pt x="755866" y="981612"/>
                    <a:pt x="755866" y="984721"/>
                  </a:cubicBezTo>
                  <a:lnTo>
                    <a:pt x="754451" y="998010"/>
                  </a:lnTo>
                  <a:lnTo>
                    <a:pt x="668631" y="998010"/>
                  </a:lnTo>
                  <a:cubicBezTo>
                    <a:pt x="0" y="998010"/>
                    <a:pt x="0" y="998010"/>
                    <a:pt x="0" y="998010"/>
                  </a:cubicBezTo>
                  <a:cubicBezTo>
                    <a:pt x="0" y="686696"/>
                    <a:pt x="0" y="453211"/>
                    <a:pt x="0" y="278096"/>
                  </a:cubicBezTo>
                  <a:lnTo>
                    <a:pt x="0" y="241968"/>
                  </a:lnTo>
                  <a:lnTo>
                    <a:pt x="211" y="241945"/>
                  </a:lnTo>
                  <a:cubicBezTo>
                    <a:pt x="211" y="241945"/>
                    <a:pt x="211" y="241945"/>
                    <a:pt x="3318" y="243499"/>
                  </a:cubicBezTo>
                  <a:cubicBezTo>
                    <a:pt x="14194" y="243499"/>
                    <a:pt x="25070" y="241945"/>
                    <a:pt x="37500" y="241945"/>
                  </a:cubicBezTo>
                  <a:cubicBezTo>
                    <a:pt x="282214" y="236118"/>
                    <a:pt x="513818" y="160371"/>
                    <a:pt x="710682" y="24534"/>
                  </a:cubicBezTo>
                  <a:lnTo>
                    <a:pt x="742809" y="0"/>
                  </a:lnTo>
                  <a:close/>
                </a:path>
              </a:pathLst>
            </a:custGeom>
            <a:gradFill flip="none" rotWithShape="1">
              <a:gsLst>
                <a:gs pos="50000">
                  <a:schemeClr val="accent3"/>
                </a:gs>
                <a:gs pos="0">
                  <a:schemeClr val="accent3">
                    <a:lumMod val="75000"/>
                    <a:lumOff val="25000"/>
                  </a:schemeClr>
                </a:gs>
              </a:gsLst>
              <a:lin ang="18900000" scaled="1"/>
              <a:tileRect/>
            </a:gradFill>
            <a:ln>
              <a:noFill/>
            </a:ln>
            <a:effectLst>
              <a:innerShdw blurRad="63500" dist="25400" dir="189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6" name="组合 50"/>
            <p:cNvGrpSpPr/>
            <p:nvPr/>
          </p:nvGrpSpPr>
          <p:grpSpPr>
            <a:xfrm>
              <a:off x="4575978" y="2940985"/>
              <a:ext cx="1052232" cy="1052234"/>
              <a:chOff x="7221558" y="1631354"/>
              <a:chExt cx="3672000" cy="3672000"/>
            </a:xfrm>
            <a:effectLst>
              <a:outerShdw blurRad="114300" dist="63500" dir="2700000" algn="tl" rotWithShape="0">
                <a:prstClr val="black">
                  <a:alpha val="40000"/>
                </a:prstClr>
              </a:outerShdw>
            </a:effectLst>
          </p:grpSpPr>
          <p:sp>
            <p:nvSpPr>
              <p:cNvPr id="27" name="椭圆 51"/>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8" name="椭圆 52"/>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9" name="矩形 24"/>
            <p:cNvSpPr/>
            <p:nvPr/>
          </p:nvSpPr>
          <p:spPr>
            <a:xfrm>
              <a:off x="4813441" y="3554997"/>
              <a:ext cx="582246" cy="207785"/>
            </a:xfrm>
            <a:prstGeom prst="rect">
              <a:avLst/>
            </a:prstGeom>
          </p:spPr>
          <p:txBody>
            <a:bodyPr wrap="none" lIns="91416" tIns="45708" rIns="91416" bIns="45708">
              <a:spAutoFit/>
            </a:bodyPr>
            <a:lstStyle/>
            <a:p>
              <a:pPr algn="ctr"/>
              <a:r>
                <a:rPr lang="en-US" altLang="zh-CN" sz="1200" dirty="0">
                  <a:solidFill>
                    <a:schemeClr val="accent2"/>
                  </a:solidFill>
                  <a:ea typeface="MEllan HK Xbold" panose="00000800000000000000" pitchFamily="2" charset="-120"/>
                  <a:sym typeface="+mn-lt"/>
                </a:rPr>
                <a:t>OPTION</a:t>
              </a:r>
              <a:endParaRPr lang="zh-CN" altLang="en-US" sz="1200" dirty="0">
                <a:solidFill>
                  <a:schemeClr val="accent2"/>
                </a:solidFill>
                <a:ea typeface="MEllan HK Xbold" panose="00000800000000000000" pitchFamily="2" charset="-120"/>
                <a:sym typeface="+mn-lt"/>
              </a:endParaRPr>
            </a:p>
          </p:txBody>
        </p:sp>
        <p:sp>
          <p:nvSpPr>
            <p:cNvPr id="30" name="文本框 23"/>
            <p:cNvSpPr txBox="1"/>
            <p:nvPr/>
          </p:nvSpPr>
          <p:spPr>
            <a:xfrm>
              <a:off x="4947738"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2"/>
                  </a:solidFill>
                  <a:effectLst>
                    <a:innerShdw blurRad="25400" dist="12700" dir="13500000">
                      <a:prstClr val="black">
                        <a:alpha val="50000"/>
                      </a:prstClr>
                    </a:innerShdw>
                  </a:effectLst>
                  <a:latin typeface="Impact" panose="020B0806030902050204" pitchFamily="34" charset="0"/>
                  <a:sym typeface="+mn-lt"/>
                </a:rPr>
                <a:t>04</a:t>
              </a:r>
              <a:endParaRPr lang="zh-CN" altLang="en-US" sz="2665" dirty="0">
                <a:solidFill>
                  <a:schemeClr val="accent2"/>
                </a:solidFill>
                <a:effectLst>
                  <a:innerShdw blurRad="25400" dist="12700" dir="13500000">
                    <a:prstClr val="black">
                      <a:alpha val="50000"/>
                    </a:prstClr>
                  </a:innerShdw>
                </a:effectLst>
                <a:latin typeface="Impact" panose="020B0806030902050204" pitchFamily="34" charset="0"/>
                <a:sym typeface="+mn-lt"/>
              </a:endParaRPr>
            </a:p>
          </p:txBody>
        </p:sp>
        <p:grpSp>
          <p:nvGrpSpPr>
            <p:cNvPr id="31" name="组合 5"/>
            <p:cNvGrpSpPr/>
            <p:nvPr/>
          </p:nvGrpSpPr>
          <p:grpSpPr>
            <a:xfrm>
              <a:off x="3753011" y="2629023"/>
              <a:ext cx="1353822" cy="1693472"/>
              <a:chOff x="5095290" y="3645833"/>
              <a:chExt cx="1983655" cy="2481316"/>
            </a:xfrm>
          </p:grpSpPr>
          <p:sp>
            <p:nvSpPr>
              <p:cNvPr id="32" name="任意多边形 59"/>
              <p:cNvSpPr/>
              <p:nvPr/>
            </p:nvSpPr>
            <p:spPr bwMode="auto">
              <a:xfrm>
                <a:off x="5095290" y="4899780"/>
                <a:ext cx="1236805" cy="1227369"/>
              </a:xfrm>
              <a:custGeom>
                <a:avLst/>
                <a:gdLst>
                  <a:gd name="connsiteX0" fmla="*/ 744721 w 1236805"/>
                  <a:gd name="connsiteY0" fmla="*/ 0 h 1227369"/>
                  <a:gd name="connsiteX1" fmla="*/ 825374 w 1236805"/>
                  <a:gd name="connsiteY1" fmla="*/ 0 h 1227369"/>
                  <a:gd name="connsiteX2" fmla="*/ 1017411 w 1236805"/>
                  <a:gd name="connsiteY2" fmla="*/ 0 h 1227369"/>
                  <a:gd name="connsiteX3" fmla="*/ 1236805 w 1236805"/>
                  <a:gd name="connsiteY3" fmla="*/ 0 h 1227369"/>
                  <a:gd name="connsiteX4" fmla="*/ 1230687 w 1236805"/>
                  <a:gd name="connsiteY4" fmla="*/ 115921 h 1227369"/>
                  <a:gd name="connsiteX5" fmla="*/ 0 w 1236805"/>
                  <a:gd name="connsiteY5" fmla="*/ 1227369 h 1227369"/>
                  <a:gd name="connsiteX6" fmla="*/ 0 w 1236805"/>
                  <a:gd name="connsiteY6" fmla="*/ 726753 h 1227369"/>
                  <a:gd name="connsiteX7" fmla="*/ 523850 w 1236805"/>
                  <a:gd name="connsiteY7" fmla="*/ 510648 h 1227369"/>
                  <a:gd name="connsiteX8" fmla="*/ 730640 w 1236805"/>
                  <a:gd name="connsiteY8" fmla="*/ 132198 h 1227369"/>
                  <a:gd name="connsiteX9" fmla="*/ 744721 w 1236805"/>
                  <a:gd name="connsiteY9" fmla="*/ 0 h 122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6805" h="1227369">
                    <a:moveTo>
                      <a:pt x="744721" y="0"/>
                    </a:moveTo>
                    <a:lnTo>
                      <a:pt x="825374" y="0"/>
                    </a:lnTo>
                    <a:cubicBezTo>
                      <a:pt x="885024" y="0"/>
                      <a:pt x="948935" y="0"/>
                      <a:pt x="1017411" y="0"/>
                    </a:cubicBezTo>
                    <a:lnTo>
                      <a:pt x="1236805" y="0"/>
                    </a:lnTo>
                    <a:lnTo>
                      <a:pt x="1230687" y="115921"/>
                    </a:lnTo>
                    <a:cubicBezTo>
                      <a:pt x="1166110" y="738000"/>
                      <a:pt x="639753" y="1225911"/>
                      <a:pt x="0" y="1227369"/>
                    </a:cubicBezTo>
                    <a:lnTo>
                      <a:pt x="0" y="726753"/>
                    </a:lnTo>
                    <a:cubicBezTo>
                      <a:pt x="197415" y="726753"/>
                      <a:pt x="383949" y="649017"/>
                      <a:pt x="523850" y="510648"/>
                    </a:cubicBezTo>
                    <a:cubicBezTo>
                      <a:pt x="629941" y="405705"/>
                      <a:pt x="701057" y="274527"/>
                      <a:pt x="730640" y="132198"/>
                    </a:cubicBezTo>
                    <a:lnTo>
                      <a:pt x="744721" y="0"/>
                    </a:lnTo>
                    <a:close/>
                  </a:path>
                </a:pathLst>
              </a:custGeom>
              <a:gradFill flip="none" rotWithShape="1">
                <a:gsLst>
                  <a:gs pos="0">
                    <a:schemeClr val="accent1">
                      <a:lumMod val="5000"/>
                      <a:lumOff val="95000"/>
                    </a:schemeClr>
                  </a:gs>
                  <a:gs pos="100000">
                    <a:schemeClr val="bg1">
                      <a:lumMod val="85000"/>
                    </a:schemeClr>
                  </a:gs>
                </a:gsLst>
                <a:lin ang="2700000" scaled="1"/>
                <a:tileRect/>
              </a:gradFill>
              <a:ln w="12700">
                <a:noFill/>
              </a:ln>
              <a:effectLst>
                <a:innerShdw blurRad="63500" dist="25400" dir="27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ym typeface="+mn-lt"/>
                </a:endParaRPr>
              </a:p>
            </p:txBody>
          </p:sp>
          <p:sp>
            <p:nvSpPr>
              <p:cNvPr id="33" name="任意多边形 65"/>
              <p:cNvSpPr/>
              <p:nvPr/>
            </p:nvSpPr>
            <p:spPr bwMode="auto">
              <a:xfrm>
                <a:off x="5840189" y="3645833"/>
                <a:ext cx="1238756" cy="1253947"/>
              </a:xfrm>
              <a:custGeom>
                <a:avLst/>
                <a:gdLst>
                  <a:gd name="connsiteX0" fmla="*/ 1238756 w 1238756"/>
                  <a:gd name="connsiteY0" fmla="*/ 0 h 1253947"/>
                  <a:gd name="connsiteX1" fmla="*/ 1238756 w 1238756"/>
                  <a:gd name="connsiteY1" fmla="*/ 481960 h 1253947"/>
                  <a:gd name="connsiteX2" fmla="*/ 492621 w 1238756"/>
                  <a:gd name="connsiteY2" fmla="*/ 1231330 h 1253947"/>
                  <a:gd name="connsiteX3" fmla="*/ 492621 w 1238756"/>
                  <a:gd name="connsiteY3" fmla="*/ 1237549 h 1253947"/>
                  <a:gd name="connsiteX4" fmla="*/ 492621 w 1238756"/>
                  <a:gd name="connsiteY4" fmla="*/ 1243768 h 1253947"/>
                  <a:gd name="connsiteX5" fmla="*/ 492102 w 1238756"/>
                  <a:gd name="connsiteY5" fmla="*/ 1253617 h 1253947"/>
                  <a:gd name="connsiteX6" fmla="*/ 492084 w 1238756"/>
                  <a:gd name="connsiteY6" fmla="*/ 1253947 h 1253947"/>
                  <a:gd name="connsiteX7" fmla="*/ 272690 w 1238756"/>
                  <a:gd name="connsiteY7" fmla="*/ 1253947 h 1253947"/>
                  <a:gd name="connsiteX8" fmla="*/ 80653 w 1238756"/>
                  <a:gd name="connsiteY8" fmla="*/ 1253947 h 1253947"/>
                  <a:gd name="connsiteX9" fmla="*/ 0 w 1238756"/>
                  <a:gd name="connsiteY9" fmla="*/ 1253947 h 1253947"/>
                  <a:gd name="connsiteX10" fmla="*/ 1415 w 1238756"/>
                  <a:gd name="connsiteY10" fmla="*/ 1240658 h 1253947"/>
                  <a:gd name="connsiteX11" fmla="*/ 1415 w 1238756"/>
                  <a:gd name="connsiteY11" fmla="*/ 1237549 h 1253947"/>
                  <a:gd name="connsiteX12" fmla="*/ 213670 w 1238756"/>
                  <a:gd name="connsiteY12" fmla="*/ 546456 h 1253947"/>
                  <a:gd name="connsiteX13" fmla="*/ 242084 w 1238756"/>
                  <a:gd name="connsiteY13" fmla="*/ 508490 h 1253947"/>
                  <a:gd name="connsiteX14" fmla="*/ 284919 w 1238756"/>
                  <a:gd name="connsiteY14" fmla="*/ 451254 h 1253947"/>
                  <a:gd name="connsiteX15" fmla="*/ 1238756 w 1238756"/>
                  <a:gd name="connsiteY15" fmla="*/ 0 h 125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756" h="1253947">
                    <a:moveTo>
                      <a:pt x="1238756" y="0"/>
                    </a:moveTo>
                    <a:cubicBezTo>
                      <a:pt x="1238756" y="481960"/>
                      <a:pt x="1238756" y="481960"/>
                      <a:pt x="1238756" y="481960"/>
                    </a:cubicBezTo>
                    <a:cubicBezTo>
                      <a:pt x="826827" y="483515"/>
                      <a:pt x="492621" y="819332"/>
                      <a:pt x="492621" y="1231330"/>
                    </a:cubicBezTo>
                    <a:cubicBezTo>
                      <a:pt x="492621" y="1234439"/>
                      <a:pt x="492621" y="1235994"/>
                      <a:pt x="492621" y="1237549"/>
                    </a:cubicBezTo>
                    <a:cubicBezTo>
                      <a:pt x="492621" y="1243768"/>
                      <a:pt x="492621" y="1243768"/>
                      <a:pt x="492621" y="1243768"/>
                    </a:cubicBezTo>
                    <a:lnTo>
                      <a:pt x="492102" y="1253617"/>
                    </a:lnTo>
                    <a:lnTo>
                      <a:pt x="492084" y="1253947"/>
                    </a:lnTo>
                    <a:lnTo>
                      <a:pt x="272690" y="1253947"/>
                    </a:lnTo>
                    <a:cubicBezTo>
                      <a:pt x="204214" y="1253947"/>
                      <a:pt x="140303" y="1253947"/>
                      <a:pt x="80653" y="1253947"/>
                    </a:cubicBezTo>
                    <a:lnTo>
                      <a:pt x="0" y="1253947"/>
                    </a:lnTo>
                    <a:lnTo>
                      <a:pt x="1415" y="1240658"/>
                    </a:lnTo>
                    <a:cubicBezTo>
                      <a:pt x="1415" y="1237549"/>
                      <a:pt x="1415" y="1237549"/>
                      <a:pt x="1415" y="1237549"/>
                    </a:cubicBezTo>
                    <a:cubicBezTo>
                      <a:pt x="1998" y="981605"/>
                      <a:pt x="80182" y="743807"/>
                      <a:pt x="213670" y="546456"/>
                    </a:cubicBezTo>
                    <a:lnTo>
                      <a:pt x="242084" y="508490"/>
                    </a:lnTo>
                    <a:lnTo>
                      <a:pt x="284919" y="451254"/>
                    </a:lnTo>
                    <a:cubicBezTo>
                      <a:pt x="511875" y="176381"/>
                      <a:pt x="854905" y="875"/>
                      <a:pt x="1238756" y="0"/>
                    </a:cubicBezTo>
                    <a:close/>
                  </a:path>
                </a:pathLst>
              </a:custGeom>
              <a:gradFill flip="none" rotWithShape="1">
                <a:gsLst>
                  <a:gs pos="0">
                    <a:schemeClr val="accent1">
                      <a:lumMod val="5000"/>
                      <a:lumOff val="95000"/>
                    </a:schemeClr>
                  </a:gs>
                  <a:gs pos="100000">
                    <a:schemeClr val="bg1">
                      <a:lumMod val="85000"/>
                    </a:schemeClr>
                  </a:gs>
                </a:gsLst>
                <a:lin ang="13200000" scaled="0"/>
                <a:tileRect/>
              </a:gradFill>
              <a:ln w="12700">
                <a:noFill/>
              </a:ln>
              <a:effectLst>
                <a:innerShdw blurRad="63500" dist="25400" dir="14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4" name="椭圆 2"/>
              <p:cNvSpPr/>
              <p:nvPr/>
            </p:nvSpPr>
            <p:spPr>
              <a:xfrm rot="701282">
                <a:off x="5871533" y="4466725"/>
                <a:ext cx="474869" cy="820979"/>
              </a:xfrm>
              <a:prstGeom prst="ellipse">
                <a:avLst/>
              </a:prstGeom>
              <a:gradFill>
                <a:gsLst>
                  <a:gs pos="0">
                    <a:srgbClr val="EBE7E6"/>
                  </a:gs>
                  <a:gs pos="100000">
                    <a:srgbClr val="E7E4E4"/>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5" name="Freeform 18"/>
            <p:cNvSpPr/>
            <p:nvPr/>
          </p:nvSpPr>
          <p:spPr bwMode="auto">
            <a:xfrm>
              <a:off x="2907008" y="3471300"/>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3"/>
                </a:gs>
                <a:gs pos="100000">
                  <a:schemeClr val="accent3">
                    <a:lumMod val="75000"/>
                    <a:lumOff val="25000"/>
                  </a:schemeClr>
                </a:gs>
              </a:gsLst>
              <a:lin ang="18900000" scaled="1"/>
              <a:tileRect/>
            </a:gradFill>
            <a:ln>
              <a:noFill/>
            </a:ln>
            <a:effectLst>
              <a:innerShdw blurRad="63500" dist="25400" dir="81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36" name="组合 53"/>
            <p:cNvGrpSpPr/>
            <p:nvPr/>
          </p:nvGrpSpPr>
          <p:grpSpPr>
            <a:xfrm>
              <a:off x="3225911" y="2940985"/>
              <a:ext cx="1052232" cy="1052234"/>
              <a:chOff x="7221558" y="1631354"/>
              <a:chExt cx="3672000" cy="3672000"/>
            </a:xfrm>
            <a:effectLst>
              <a:outerShdw blurRad="114300" dist="63500" dir="2700000" algn="tl" rotWithShape="0">
                <a:prstClr val="black">
                  <a:alpha val="40000"/>
                </a:prstClr>
              </a:outerShdw>
            </a:effectLst>
          </p:grpSpPr>
          <p:sp>
            <p:nvSpPr>
              <p:cNvPr id="37" name="椭圆 54"/>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8" name="椭圆 55"/>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9" name="文本框 26"/>
            <p:cNvSpPr txBox="1"/>
            <p:nvPr/>
          </p:nvSpPr>
          <p:spPr>
            <a:xfrm>
              <a:off x="3611340"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3"/>
                  </a:solidFill>
                  <a:effectLst>
                    <a:innerShdw blurRad="25400" dist="12700" dir="13500000">
                      <a:prstClr val="black">
                        <a:alpha val="50000"/>
                      </a:prstClr>
                    </a:innerShdw>
                  </a:effectLst>
                  <a:latin typeface="Impact" panose="020B0806030902050204" pitchFamily="34" charset="0"/>
                  <a:sym typeface="+mn-lt"/>
                </a:rPr>
                <a:t>03</a:t>
              </a:r>
              <a:endParaRPr lang="zh-CN" altLang="en-US" sz="2665" dirty="0">
                <a:solidFill>
                  <a:schemeClr val="accent3"/>
                </a:solidFill>
                <a:effectLst>
                  <a:innerShdw blurRad="25400" dist="12700" dir="13500000">
                    <a:prstClr val="black">
                      <a:alpha val="50000"/>
                    </a:prstClr>
                  </a:innerShdw>
                </a:effectLst>
                <a:latin typeface="Impact" panose="020B0806030902050204" pitchFamily="34" charset="0"/>
                <a:sym typeface="+mn-lt"/>
              </a:endParaRPr>
            </a:p>
          </p:txBody>
        </p:sp>
        <p:sp>
          <p:nvSpPr>
            <p:cNvPr id="40" name="矩形 30"/>
            <p:cNvSpPr/>
            <p:nvPr/>
          </p:nvSpPr>
          <p:spPr>
            <a:xfrm>
              <a:off x="3477043" y="3554997"/>
              <a:ext cx="582246" cy="207785"/>
            </a:xfrm>
            <a:prstGeom prst="rect">
              <a:avLst/>
            </a:prstGeom>
          </p:spPr>
          <p:txBody>
            <a:bodyPr wrap="none" lIns="91416" tIns="45708" rIns="91416" bIns="45708">
              <a:spAutoFit/>
            </a:bodyPr>
            <a:lstStyle/>
            <a:p>
              <a:pPr algn="ctr"/>
              <a:r>
                <a:rPr lang="en-US" altLang="zh-CN" sz="1200" dirty="0">
                  <a:solidFill>
                    <a:schemeClr val="accent3"/>
                  </a:solidFill>
                  <a:ea typeface="MEllan HK Xbold" panose="00000800000000000000" pitchFamily="2" charset="-120"/>
                  <a:sym typeface="+mn-lt"/>
                </a:rPr>
                <a:t>OPTION</a:t>
              </a:r>
              <a:endParaRPr lang="zh-CN" altLang="en-US" sz="1200" dirty="0">
                <a:solidFill>
                  <a:schemeClr val="accent3"/>
                </a:solidFill>
                <a:ea typeface="MEllan HK Xbold" panose="00000800000000000000" pitchFamily="2" charset="-120"/>
                <a:sym typeface="+mn-lt"/>
              </a:endParaRPr>
            </a:p>
          </p:txBody>
        </p:sp>
        <p:grpSp>
          <p:nvGrpSpPr>
            <p:cNvPr id="41" name="组合 44"/>
            <p:cNvGrpSpPr/>
            <p:nvPr/>
          </p:nvGrpSpPr>
          <p:grpSpPr>
            <a:xfrm>
              <a:off x="4580918" y="1613118"/>
              <a:ext cx="1052232" cy="1052234"/>
              <a:chOff x="7221558" y="1631354"/>
              <a:chExt cx="3672000" cy="3672000"/>
            </a:xfrm>
            <a:effectLst>
              <a:outerShdw blurRad="114300" dist="63500" dir="2700000" algn="tl" rotWithShape="0">
                <a:prstClr val="black">
                  <a:alpha val="40000"/>
                </a:prstClr>
              </a:outerShdw>
            </a:effectLst>
          </p:grpSpPr>
          <p:sp>
            <p:nvSpPr>
              <p:cNvPr id="42" name="椭圆 45"/>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43" name="椭圆 46"/>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44" name="文本框 18"/>
            <p:cNvSpPr txBox="1"/>
            <p:nvPr/>
          </p:nvSpPr>
          <p:spPr>
            <a:xfrm>
              <a:off x="4982471" y="1921517"/>
              <a:ext cx="339437"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1"/>
                  </a:solidFill>
                  <a:effectLst>
                    <a:innerShdw blurRad="25400" dist="12700" dir="13500000">
                      <a:prstClr val="black">
                        <a:alpha val="50000"/>
                      </a:prstClr>
                    </a:innerShdw>
                  </a:effectLst>
                  <a:latin typeface="Impact" panose="020B0806030902050204" pitchFamily="34" charset="0"/>
                  <a:sym typeface="+mn-lt"/>
                </a:rPr>
                <a:t>02</a:t>
              </a:r>
              <a:endParaRPr lang="zh-CN" altLang="en-US" sz="2665" dirty="0">
                <a:solidFill>
                  <a:schemeClr val="accent1"/>
                </a:solidFill>
                <a:effectLst>
                  <a:innerShdw blurRad="25400" dist="12700" dir="13500000">
                    <a:prstClr val="black">
                      <a:alpha val="50000"/>
                    </a:prstClr>
                  </a:innerShdw>
                </a:effectLst>
                <a:latin typeface="Impact" panose="020B0806030902050204" pitchFamily="34" charset="0"/>
                <a:sym typeface="+mn-lt"/>
              </a:endParaRPr>
            </a:p>
          </p:txBody>
        </p:sp>
        <p:sp>
          <p:nvSpPr>
            <p:cNvPr id="45" name="矩形 19"/>
            <p:cNvSpPr/>
            <p:nvPr/>
          </p:nvSpPr>
          <p:spPr>
            <a:xfrm>
              <a:off x="4813441" y="2195046"/>
              <a:ext cx="582246" cy="207785"/>
            </a:xfrm>
            <a:prstGeom prst="rect">
              <a:avLst/>
            </a:prstGeom>
          </p:spPr>
          <p:txBody>
            <a:bodyPr wrap="none" lIns="91416" tIns="45708" rIns="91416" bIns="45708">
              <a:spAutoFit/>
            </a:bodyPr>
            <a:lstStyle/>
            <a:p>
              <a:pPr algn="ctr"/>
              <a:r>
                <a:rPr lang="en-US" altLang="zh-CN" sz="1200" dirty="0">
                  <a:solidFill>
                    <a:schemeClr val="accent1"/>
                  </a:solidFill>
                  <a:ea typeface="MEllan HK Xbold" panose="00000800000000000000" pitchFamily="2" charset="-120"/>
                  <a:sym typeface="+mn-lt"/>
                </a:rPr>
                <a:t>OPTION</a:t>
              </a:r>
              <a:endParaRPr lang="zh-CN" altLang="en-US" sz="1200" dirty="0">
                <a:solidFill>
                  <a:schemeClr val="accent1"/>
                </a:solidFill>
                <a:ea typeface="MEllan HK Xbold" panose="00000800000000000000" pitchFamily="2" charset="-120"/>
                <a:sym typeface="+mn-lt"/>
              </a:endParaRPr>
            </a:p>
          </p:txBody>
        </p:sp>
      </p:grpSp>
      <p:grpSp>
        <p:nvGrpSpPr>
          <p:cNvPr id="46" name="组合 25"/>
          <p:cNvGrpSpPr/>
          <p:nvPr/>
        </p:nvGrpSpPr>
        <p:grpSpPr>
          <a:xfrm>
            <a:off x="8229045" y="2022520"/>
            <a:ext cx="3527957" cy="1019344"/>
            <a:chOff x="497329" y="2674282"/>
            <a:chExt cx="3210265" cy="764708"/>
          </a:xfrm>
        </p:grpSpPr>
        <p:sp>
          <p:nvSpPr>
            <p:cNvPr id="47" name="矩形 26"/>
            <p:cNvSpPr/>
            <p:nvPr/>
          </p:nvSpPr>
          <p:spPr>
            <a:xfrm>
              <a:off x="503238" y="3053880"/>
              <a:ext cx="3204356"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charset="-122"/>
                <a:ea typeface="微软雅黑" panose="020B0503020204020204" charset="-122"/>
              </a:endParaRPr>
            </a:p>
          </p:txBody>
        </p:sp>
        <p:sp>
          <p:nvSpPr>
            <p:cNvPr id="48" name="矩形 27"/>
            <p:cNvSpPr/>
            <p:nvPr/>
          </p:nvSpPr>
          <p:spPr>
            <a:xfrm>
              <a:off x="497329" y="2674282"/>
              <a:ext cx="2128466" cy="392517"/>
            </a:xfrm>
            <a:prstGeom prst="rect">
              <a:avLst/>
            </a:prstGeom>
          </p:spPr>
          <p:txBody>
            <a:bodyPr wrap="none">
              <a:spAutoFit/>
            </a:bodyPr>
            <a:lstStyle/>
            <a:p>
              <a:pPr>
                <a:defRPr/>
              </a:pPr>
              <a:r>
                <a:rPr lang="zh-CN" altLang="en-US" sz="2800" dirty="0">
                  <a:solidFill>
                    <a:schemeClr val="accent1"/>
                  </a:solidFill>
                  <a:latin typeface="微软雅黑" panose="020B0503020204020204" charset="-122"/>
                  <a:ea typeface="微软雅黑" panose="020B0503020204020204" charset="-122"/>
                </a:rPr>
                <a:t>点击添加标题</a:t>
              </a:r>
              <a:endParaRPr lang="en-US" altLang="zh-CN" sz="2800" dirty="0">
                <a:solidFill>
                  <a:schemeClr val="accent1"/>
                </a:solidFill>
                <a:latin typeface="微软雅黑" panose="020B0503020204020204" charset="-122"/>
                <a:ea typeface="微软雅黑" panose="020B0503020204020204" charset="-122"/>
              </a:endParaRPr>
            </a:p>
          </p:txBody>
        </p:sp>
      </p:grpSp>
      <p:grpSp>
        <p:nvGrpSpPr>
          <p:cNvPr id="49" name="组合 25"/>
          <p:cNvGrpSpPr/>
          <p:nvPr/>
        </p:nvGrpSpPr>
        <p:grpSpPr>
          <a:xfrm>
            <a:off x="8272283" y="4257143"/>
            <a:ext cx="3207115" cy="993623"/>
            <a:chOff x="497329" y="2693579"/>
            <a:chExt cx="2614313" cy="745411"/>
          </a:xfrm>
        </p:grpSpPr>
        <p:sp>
          <p:nvSpPr>
            <p:cNvPr id="50" name="矩形 26"/>
            <p:cNvSpPr/>
            <p:nvPr/>
          </p:nvSpPr>
          <p:spPr>
            <a:xfrm>
              <a:off x="503238" y="3053880"/>
              <a:ext cx="2608404"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charset="-122"/>
                <a:ea typeface="微软雅黑" panose="020B0503020204020204" charset="-122"/>
              </a:endParaRPr>
            </a:p>
          </p:txBody>
        </p:sp>
        <p:sp>
          <p:nvSpPr>
            <p:cNvPr id="51" name="矩形 27"/>
            <p:cNvSpPr/>
            <p:nvPr/>
          </p:nvSpPr>
          <p:spPr>
            <a:xfrm>
              <a:off x="497329" y="2693579"/>
              <a:ext cx="1906743" cy="392517"/>
            </a:xfrm>
            <a:prstGeom prst="rect">
              <a:avLst/>
            </a:prstGeom>
          </p:spPr>
          <p:txBody>
            <a:bodyPr wrap="none">
              <a:spAutoFit/>
            </a:bodyPr>
            <a:lstStyle/>
            <a:p>
              <a:pPr>
                <a:defRPr/>
              </a:pPr>
              <a:r>
                <a:rPr lang="zh-CN" altLang="en-US" sz="2800"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28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52" name="组合 25"/>
          <p:cNvGrpSpPr/>
          <p:nvPr/>
        </p:nvGrpSpPr>
        <p:grpSpPr>
          <a:xfrm>
            <a:off x="509457" y="2108550"/>
            <a:ext cx="3302008" cy="1012744"/>
            <a:chOff x="503238" y="2679234"/>
            <a:chExt cx="3217497" cy="759755"/>
          </a:xfrm>
        </p:grpSpPr>
        <p:sp>
          <p:nvSpPr>
            <p:cNvPr id="53" name="矩形 26"/>
            <p:cNvSpPr/>
            <p:nvPr/>
          </p:nvSpPr>
          <p:spPr>
            <a:xfrm>
              <a:off x="503238" y="3053879"/>
              <a:ext cx="3204356"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charset="-122"/>
                <a:ea typeface="微软雅黑" panose="020B0503020204020204" charset="-122"/>
              </a:endParaRPr>
            </a:p>
          </p:txBody>
        </p:sp>
        <p:sp>
          <p:nvSpPr>
            <p:cNvPr id="54" name="矩形 27"/>
            <p:cNvSpPr/>
            <p:nvPr/>
          </p:nvSpPr>
          <p:spPr>
            <a:xfrm>
              <a:off x="1441500" y="2679234"/>
              <a:ext cx="2279235" cy="392517"/>
            </a:xfrm>
            <a:prstGeom prst="rect">
              <a:avLst/>
            </a:prstGeom>
          </p:spPr>
          <p:txBody>
            <a:bodyPr wrap="none">
              <a:spAutoFit/>
            </a:bodyPr>
            <a:lstStyle/>
            <a:p>
              <a:pPr algn="r">
                <a:defRPr/>
              </a:pPr>
              <a:r>
                <a:rPr lang="zh-CN" altLang="en-US" sz="2800"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28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55" name="组合 25"/>
          <p:cNvGrpSpPr/>
          <p:nvPr/>
        </p:nvGrpSpPr>
        <p:grpSpPr>
          <a:xfrm>
            <a:off x="611029" y="4215252"/>
            <a:ext cx="3098861" cy="964634"/>
            <a:chOff x="954447" y="2715325"/>
            <a:chExt cx="2753147" cy="723665"/>
          </a:xfrm>
        </p:grpSpPr>
        <p:sp>
          <p:nvSpPr>
            <p:cNvPr id="56" name="矩形 26"/>
            <p:cNvSpPr/>
            <p:nvPr/>
          </p:nvSpPr>
          <p:spPr>
            <a:xfrm>
              <a:off x="954447" y="3053880"/>
              <a:ext cx="2753147"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charset="-122"/>
                <a:ea typeface="微软雅黑" panose="020B0503020204020204" charset="-122"/>
              </a:endParaRPr>
            </a:p>
          </p:txBody>
        </p:sp>
        <p:sp>
          <p:nvSpPr>
            <p:cNvPr id="57" name="矩形 27"/>
            <p:cNvSpPr/>
            <p:nvPr/>
          </p:nvSpPr>
          <p:spPr>
            <a:xfrm>
              <a:off x="1616304" y="2715325"/>
              <a:ext cx="2078148" cy="392517"/>
            </a:xfrm>
            <a:prstGeom prst="rect">
              <a:avLst/>
            </a:prstGeom>
          </p:spPr>
          <p:txBody>
            <a:bodyPr wrap="none">
              <a:spAutoFit/>
            </a:bodyPr>
            <a:lstStyle/>
            <a:p>
              <a:pPr algn="r">
                <a:defRPr/>
              </a:pPr>
              <a:r>
                <a:rPr lang="zh-CN" altLang="en-US" sz="2800" dirty="0">
                  <a:solidFill>
                    <a:schemeClr val="accent1"/>
                  </a:solidFill>
                  <a:latin typeface="微软雅黑" panose="020B0503020204020204" charset="-122"/>
                  <a:ea typeface="微软雅黑" panose="020B0503020204020204" charset="-122"/>
                </a:rPr>
                <a:t>点击添加标题</a:t>
              </a:r>
              <a:endParaRPr lang="en-US" altLang="zh-CN" sz="2800" dirty="0">
                <a:solidFill>
                  <a:schemeClr val="accent1"/>
                </a:solidFill>
                <a:latin typeface="微软雅黑" panose="020B0503020204020204" charset="-122"/>
                <a:ea typeface="微软雅黑" panose="020B050302020402020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58"/>
                                        </p:tgtEl>
                                        <p:attrNameLst>
                                          <p:attrName>r</p:attrName>
                                        </p:attrNameLst>
                                      </p:cBhvr>
                                    </p:animRot>
                                  </p:childTnLst>
                                </p:cTn>
                              </p:par>
                            </p:childTnLst>
                          </p:cTn>
                        </p:par>
                        <p:par>
                          <p:cTn id="11" fill="hold">
                            <p:stCondLst>
                              <p:cond delay="5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1+#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decel="100000"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decel="10000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0-#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decel="100000"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0-#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p:nvPr/>
        </p:nvGrpSpPr>
        <p:grpSpPr>
          <a:xfrm>
            <a:off x="7280071" y="3304567"/>
            <a:ext cx="1073372" cy="1105299"/>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grpSp>
        <p:nvGrpSpPr>
          <p:cNvPr id="4" name="Group 123"/>
          <p:cNvGrpSpPr/>
          <p:nvPr/>
        </p:nvGrpSpPr>
        <p:grpSpPr>
          <a:xfrm>
            <a:off x="3291581" y="2558671"/>
            <a:ext cx="2100981" cy="2162106"/>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0"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3"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4"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5"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5" name="Group 125"/>
          <p:cNvGrpSpPr/>
          <p:nvPr/>
        </p:nvGrpSpPr>
        <p:grpSpPr>
          <a:xfrm>
            <a:off x="5979262" y="3485693"/>
            <a:ext cx="1445032" cy="1486090"/>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7"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0"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1"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2"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6"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7"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6" name="Group 124"/>
          <p:cNvGrpSpPr/>
          <p:nvPr/>
        </p:nvGrpSpPr>
        <p:grpSpPr>
          <a:xfrm>
            <a:off x="5129073" y="1931148"/>
            <a:ext cx="1755671" cy="1745659"/>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9"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1"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6"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7"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7" name="Group 128"/>
          <p:cNvGrpSpPr/>
          <p:nvPr/>
        </p:nvGrpSpPr>
        <p:grpSpPr>
          <a:xfrm>
            <a:off x="6899880" y="1529056"/>
            <a:ext cx="3127636" cy="923609"/>
            <a:chOff x="384265" y="2982432"/>
            <a:chExt cx="2346338" cy="692887"/>
          </a:xfrm>
        </p:grpSpPr>
        <p:sp>
          <p:nvSpPr>
            <p:cNvPr id="130"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dirty="0">
                <a:solidFill>
                  <a:schemeClr val="tx1">
                    <a:lumMod val="50000"/>
                    <a:lumOff val="50000"/>
                  </a:schemeClr>
                </a:solidFill>
                <a:latin typeface="微软雅黑" panose="020B0503020204020204" charset="-122"/>
                <a:ea typeface="微软雅黑" panose="020B0503020204020204" charset="-122"/>
              </a:endParaRPr>
            </a:p>
          </p:txBody>
        </p:sp>
        <p:sp>
          <p:nvSpPr>
            <p:cNvPr id="131"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p>
          </p:txBody>
        </p:sp>
      </p:grpSp>
      <p:grpSp>
        <p:nvGrpSpPr>
          <p:cNvPr id="8" name="Group 131"/>
          <p:cNvGrpSpPr/>
          <p:nvPr/>
        </p:nvGrpSpPr>
        <p:grpSpPr>
          <a:xfrm>
            <a:off x="510067" y="2985296"/>
            <a:ext cx="2781514" cy="923609"/>
            <a:chOff x="336640" y="2982432"/>
            <a:chExt cx="2086679" cy="692887"/>
          </a:xfrm>
        </p:grpSpPr>
        <p:sp>
          <p:nvSpPr>
            <p:cNvPr id="133" name="文本框 11"/>
            <p:cNvSpPr txBox="1"/>
            <p:nvPr/>
          </p:nvSpPr>
          <p:spPr>
            <a:xfrm>
              <a:off x="1161435"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dirty="0">
                <a:solidFill>
                  <a:schemeClr val="tx1">
                    <a:lumMod val="50000"/>
                    <a:lumOff val="50000"/>
                  </a:schemeClr>
                </a:solidFill>
                <a:latin typeface="微软雅黑" panose="020B0503020204020204" charset="-122"/>
                <a:ea typeface="微软雅黑" panose="020B0503020204020204" charset="-122"/>
              </a:endParaRPr>
            </a:p>
          </p:txBody>
        </p:sp>
        <p:sp>
          <p:nvSpPr>
            <p:cNvPr id="134" name="矩形 9"/>
            <p:cNvSpPr/>
            <p:nvPr/>
          </p:nvSpPr>
          <p:spPr>
            <a:xfrm>
              <a:off x="336640" y="3290209"/>
              <a:ext cx="2086679"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p>
          </p:txBody>
        </p:sp>
      </p:grpSp>
      <p:grpSp>
        <p:nvGrpSpPr>
          <p:cNvPr id="9" name="Group 134"/>
          <p:cNvGrpSpPr/>
          <p:nvPr/>
        </p:nvGrpSpPr>
        <p:grpSpPr>
          <a:xfrm>
            <a:off x="8463698" y="3249139"/>
            <a:ext cx="3127636" cy="923609"/>
            <a:chOff x="384265" y="2982432"/>
            <a:chExt cx="2346338" cy="692887"/>
          </a:xfrm>
        </p:grpSpPr>
        <p:sp>
          <p:nvSpPr>
            <p:cNvPr id="136"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dirty="0">
                <a:solidFill>
                  <a:schemeClr val="tx1">
                    <a:lumMod val="50000"/>
                    <a:lumOff val="50000"/>
                  </a:schemeClr>
                </a:solidFill>
                <a:latin typeface="微软雅黑" panose="020B0503020204020204" charset="-122"/>
                <a:ea typeface="微软雅黑" panose="020B0503020204020204" charset="-122"/>
              </a:endParaRPr>
            </a:p>
          </p:txBody>
        </p:sp>
        <p:sp>
          <p:nvSpPr>
            <p:cNvPr id="137"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p>
          </p:txBody>
        </p:sp>
      </p:grpSp>
      <p:grpSp>
        <p:nvGrpSpPr>
          <p:cNvPr id="10" name="Group 137"/>
          <p:cNvGrpSpPr/>
          <p:nvPr/>
        </p:nvGrpSpPr>
        <p:grpSpPr>
          <a:xfrm>
            <a:off x="5860476" y="4971784"/>
            <a:ext cx="3127636" cy="923609"/>
            <a:chOff x="384265" y="2982432"/>
            <a:chExt cx="2346338" cy="692887"/>
          </a:xfrm>
        </p:grpSpPr>
        <p:sp>
          <p:nvSpPr>
            <p:cNvPr id="139"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dirty="0">
                <a:solidFill>
                  <a:schemeClr val="tx1">
                    <a:lumMod val="50000"/>
                    <a:lumOff val="50000"/>
                  </a:schemeClr>
                </a:solidFill>
                <a:latin typeface="微软雅黑" panose="020B0503020204020204" charset="-122"/>
                <a:ea typeface="微软雅黑" panose="020B0503020204020204" charset="-122"/>
              </a:endParaRPr>
            </a:p>
          </p:txBody>
        </p:sp>
        <p:sp>
          <p:nvSpPr>
            <p:cNvPr id="140"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此处输入您的文本请在此处输入您的文本此处输入您的文本此处输入您的文本</a:t>
              </a:r>
            </a:p>
          </p:txBody>
        </p:sp>
      </p:grpSp>
      <p:sp>
        <p:nvSpPr>
          <p:cNvPr id="11" name="标题 1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ppt_x</p:attrName>
                                        </p:attrNameLst>
                                      </p:cBhvr>
                                      <p:tavLst>
                                        <p:tav tm="0">
                                          <p:val>
                                            <p:strVal val="#ppt_x-.2"/>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Top)">
                                      <p:cBhvr>
                                        <p:cTn id="31" dur="500"/>
                                        <p:tgtEl>
                                          <p:spTgt spid="7"/>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Top)">
                                      <p:cBhvr>
                                        <p:cTn id="35" dur="500"/>
                                        <p:tgtEl>
                                          <p:spTgt spid="8"/>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Top)">
                                      <p:cBhvr>
                                        <p:cTn id="39" dur="500"/>
                                        <p:tgtEl>
                                          <p:spTgt spid="9"/>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Top)">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6737299" y="2374872"/>
            <a:ext cx="5453910" cy="2455637"/>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51" name="椭圆 50"/>
            <p:cNvSpPr/>
            <p:nvPr/>
          </p:nvSpPr>
          <p:spPr>
            <a:xfrm>
              <a:off x="5053036" y="3212947"/>
              <a:ext cx="495779" cy="495779"/>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52" name="文本框 92"/>
            <p:cNvSpPr txBox="1"/>
            <p:nvPr/>
          </p:nvSpPr>
          <p:spPr>
            <a:xfrm>
              <a:off x="5095740" y="3320198"/>
              <a:ext cx="410370" cy="282770"/>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charset="-122"/>
                  <a:ea typeface="微软雅黑" panose="020B0503020204020204" charset="-122"/>
                </a:rPr>
                <a:t>01</a:t>
              </a:r>
              <a:endParaRPr lang="zh-CN" altLang="en-US" sz="2000" dirty="0">
                <a:solidFill>
                  <a:schemeClr val="bg1"/>
                </a:solidFill>
                <a:latin typeface="微软雅黑" panose="020B0503020204020204" charset="-122"/>
                <a:ea typeface="微软雅黑" panose="020B0503020204020204" charset="-122"/>
              </a:endParaRPr>
            </a:p>
          </p:txBody>
        </p:sp>
      </p:grpSp>
      <p:grpSp>
        <p:nvGrpSpPr>
          <p:cNvPr id="53" name="组合 52"/>
          <p:cNvGrpSpPr/>
          <p:nvPr/>
        </p:nvGrpSpPr>
        <p:grpSpPr>
          <a:xfrm>
            <a:off x="7684441" y="3116194"/>
            <a:ext cx="4506767" cy="1714315"/>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55" name="椭圆 54"/>
            <p:cNvSpPr/>
            <p:nvPr/>
          </p:nvSpPr>
          <p:spPr>
            <a:xfrm>
              <a:off x="5763484" y="3212947"/>
              <a:ext cx="495779" cy="495779"/>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56" name="文本框 100"/>
            <p:cNvSpPr txBox="1"/>
            <p:nvPr/>
          </p:nvSpPr>
          <p:spPr>
            <a:xfrm>
              <a:off x="5843734" y="3320198"/>
              <a:ext cx="410370" cy="282769"/>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charset="-122"/>
                  <a:ea typeface="微软雅黑" panose="020B0503020204020204" charset="-122"/>
                </a:rPr>
                <a:t>03</a:t>
              </a:r>
              <a:endParaRPr lang="zh-CN" altLang="en-US" sz="2000" dirty="0">
                <a:solidFill>
                  <a:schemeClr val="bg1"/>
                </a:solidFill>
                <a:latin typeface="微软雅黑" panose="020B0503020204020204" charset="-122"/>
                <a:ea typeface="微软雅黑" panose="020B0503020204020204" charset="-122"/>
              </a:endParaRPr>
            </a:p>
          </p:txBody>
        </p:sp>
      </p:grpSp>
      <p:grpSp>
        <p:nvGrpSpPr>
          <p:cNvPr id="57" name="组合 56"/>
          <p:cNvGrpSpPr/>
          <p:nvPr/>
        </p:nvGrpSpPr>
        <p:grpSpPr>
          <a:xfrm>
            <a:off x="7228885" y="2737641"/>
            <a:ext cx="4962321" cy="2092868"/>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59" name="椭圆 58"/>
            <p:cNvSpPr/>
            <p:nvPr/>
          </p:nvSpPr>
          <p:spPr>
            <a:xfrm>
              <a:off x="5421773" y="3212947"/>
              <a:ext cx="495779" cy="495779"/>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60" name="文本框 93"/>
            <p:cNvSpPr txBox="1"/>
            <p:nvPr/>
          </p:nvSpPr>
          <p:spPr>
            <a:xfrm>
              <a:off x="5468050" y="3320198"/>
              <a:ext cx="410370" cy="282770"/>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charset="-122"/>
                  <a:ea typeface="微软雅黑" panose="020B0503020204020204" charset="-122"/>
                </a:rPr>
                <a:t>02</a:t>
              </a:r>
              <a:endParaRPr lang="zh-CN" altLang="en-US" sz="2000" dirty="0">
                <a:solidFill>
                  <a:schemeClr val="bg1"/>
                </a:solidFill>
                <a:latin typeface="微软雅黑" panose="020B0503020204020204" charset="-122"/>
                <a:ea typeface="微软雅黑" panose="020B0503020204020204" charset="-122"/>
              </a:endParaRPr>
            </a:p>
          </p:txBody>
        </p:sp>
      </p:grpSp>
      <p:sp>
        <p:nvSpPr>
          <p:cNvPr id="61" name="任意多边形 60"/>
          <p:cNvSpPr/>
          <p:nvPr/>
        </p:nvSpPr>
        <p:spPr>
          <a:xfrm>
            <a:off x="4509377" y="2311240"/>
            <a:ext cx="2971413" cy="508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62" name="任意多边形 61"/>
          <p:cNvSpPr/>
          <p:nvPr/>
        </p:nvSpPr>
        <p:spPr>
          <a:xfrm>
            <a:off x="4509377" y="3550760"/>
            <a:ext cx="3517442" cy="58420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ln>
                <a:solidFill>
                  <a:srgbClr val="8FA3A4"/>
                </a:solidFill>
              </a:ln>
              <a:solidFill>
                <a:schemeClr val="tx1">
                  <a:lumMod val="50000"/>
                  <a:lumOff val="50000"/>
                </a:schemeClr>
              </a:solidFill>
              <a:latin typeface="微软雅黑" panose="020B0503020204020204" charset="-122"/>
              <a:ea typeface="微软雅黑" panose="020B0503020204020204" charset="-122"/>
            </a:endParaRPr>
          </a:p>
        </p:txBody>
      </p:sp>
      <p:sp>
        <p:nvSpPr>
          <p:cNvPr id="63" name="任意多边形 62"/>
          <p:cNvSpPr/>
          <p:nvPr/>
        </p:nvSpPr>
        <p:spPr>
          <a:xfrm>
            <a:off x="4509376" y="3210400"/>
            <a:ext cx="322538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grpSp>
        <p:nvGrpSpPr>
          <p:cNvPr id="64" name="组合 63"/>
          <p:cNvGrpSpPr/>
          <p:nvPr/>
        </p:nvGrpSpPr>
        <p:grpSpPr>
          <a:xfrm>
            <a:off x="2437164" y="1988841"/>
            <a:ext cx="1971473" cy="751569"/>
            <a:chOff x="3447030" y="3890565"/>
            <a:chExt cx="1971730" cy="751569"/>
          </a:xfrm>
        </p:grpSpPr>
        <p:sp>
          <p:nvSpPr>
            <p:cNvPr id="65" name="文本框 111"/>
            <p:cNvSpPr txBox="1"/>
            <p:nvPr/>
          </p:nvSpPr>
          <p:spPr>
            <a:xfrm>
              <a:off x="3451161" y="3890565"/>
              <a:ext cx="1725052" cy="384721"/>
            </a:xfrm>
            <a:prstGeom prst="rect">
              <a:avLst/>
            </a:prstGeom>
            <a:noFill/>
          </p:spPr>
          <p:txBody>
            <a:bodyPr wrap="square" rtlCol="0">
              <a:spAutoFit/>
            </a:bodyPr>
            <a:lstStyle/>
            <a:p>
              <a:r>
                <a:rPr lang="zh-CN" altLang="en-US" sz="1900" dirty="0">
                  <a:solidFill>
                    <a:schemeClr val="tx1">
                      <a:lumMod val="50000"/>
                      <a:lumOff val="50000"/>
                    </a:schemeClr>
                  </a:solidFill>
                  <a:latin typeface="微软雅黑" panose="020B0503020204020204" charset="-122"/>
                  <a:ea typeface="微软雅黑" panose="020B0503020204020204" charset="-122"/>
                </a:rPr>
                <a:t>标题文字</a:t>
              </a:r>
            </a:p>
          </p:txBody>
        </p:sp>
        <p:sp>
          <p:nvSpPr>
            <p:cNvPr id="66" name="文本框 112"/>
            <p:cNvSpPr txBox="1"/>
            <p:nvPr/>
          </p:nvSpPr>
          <p:spPr>
            <a:xfrm>
              <a:off x="3447030" y="4180469"/>
              <a:ext cx="1971730" cy="461665"/>
            </a:xfrm>
            <a:prstGeom prst="rect">
              <a:avLst/>
            </a:prstGeom>
            <a:noFill/>
          </p:spPr>
          <p:txBody>
            <a:bodyPr wrap="square" rtlCol="0">
              <a:spAutoFit/>
            </a:bodyPr>
            <a:lstStyle/>
            <a:p>
              <a:pPr algn="just"/>
              <a:r>
                <a:rPr lang="zh-CN" altLang="en-US" sz="1200" kern="0" dirty="0">
                  <a:solidFill>
                    <a:schemeClr val="tx1">
                      <a:lumMod val="50000"/>
                      <a:lumOff val="50000"/>
                    </a:schemeClr>
                  </a:solidFill>
                  <a:latin typeface="微软雅黑" panose="020B0503020204020204" charset="-122"/>
                  <a:ea typeface="微软雅黑" panose="020B0503020204020204" charset="-122"/>
                  <a:cs typeface="Arial" panose="020B0604020202020204" pitchFamily="34" charset="0"/>
                </a:rPr>
                <a:t>单击此处可添加文本单击此处可添加文本</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grpSp>
      <p:sp>
        <p:nvSpPr>
          <p:cNvPr id="67" name="椭圆 66"/>
          <p:cNvSpPr/>
          <p:nvPr/>
        </p:nvSpPr>
        <p:spPr>
          <a:xfrm>
            <a:off x="4467473" y="2272189"/>
            <a:ext cx="83809" cy="83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68" name="椭圆 67"/>
          <p:cNvSpPr/>
          <p:nvPr/>
        </p:nvSpPr>
        <p:spPr>
          <a:xfrm>
            <a:off x="4467473" y="3166814"/>
            <a:ext cx="83809" cy="838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69" name="椭圆 68"/>
          <p:cNvSpPr/>
          <p:nvPr/>
        </p:nvSpPr>
        <p:spPr>
          <a:xfrm>
            <a:off x="4467473" y="4093643"/>
            <a:ext cx="83809" cy="838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70" name="椭圆 69"/>
          <p:cNvSpPr/>
          <p:nvPr/>
        </p:nvSpPr>
        <p:spPr>
          <a:xfrm>
            <a:off x="1788460" y="2010768"/>
            <a:ext cx="600866" cy="600944"/>
          </a:xfrm>
          <a:prstGeom prst="ellipse">
            <a:avLst/>
          </a:prstGeom>
          <a:solidFill>
            <a:schemeClr val="tx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71" name="椭圆 70"/>
          <p:cNvSpPr/>
          <p:nvPr/>
        </p:nvSpPr>
        <p:spPr>
          <a:xfrm>
            <a:off x="1788460" y="2907957"/>
            <a:ext cx="600866" cy="600944"/>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72" name="椭圆 71"/>
          <p:cNvSpPr/>
          <p:nvPr/>
        </p:nvSpPr>
        <p:spPr>
          <a:xfrm>
            <a:off x="1788460" y="3832032"/>
            <a:ext cx="600866" cy="600944"/>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73" name="椭圆 70"/>
          <p:cNvSpPr/>
          <p:nvPr/>
        </p:nvSpPr>
        <p:spPr>
          <a:xfrm>
            <a:off x="1936844" y="2127944"/>
            <a:ext cx="304099" cy="36659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1" tIns="45715" rIns="91431" bIns="45715" numCol="1" spcCol="0" rtlCol="0" fromWordArt="0" anchor="ctr" anchorCtr="0" forceAA="0" compatLnSpc="1">
            <a:noAutofit/>
          </a:bodyPr>
          <a:lstStyle/>
          <a:p>
            <a:pPr algn="ctr"/>
            <a:endParaRPr lang="zh-CN" altLang="en-US" dirty="0">
              <a:solidFill>
                <a:schemeClr val="tx1">
                  <a:lumMod val="50000"/>
                  <a:lumOff val="50000"/>
                </a:schemeClr>
              </a:solidFill>
              <a:latin typeface="微软雅黑" panose="020B0503020204020204" charset="-122"/>
              <a:ea typeface="微软雅黑" panose="020B0503020204020204" charset="-122"/>
            </a:endParaRPr>
          </a:p>
        </p:txBody>
      </p:sp>
      <p:grpSp>
        <p:nvGrpSpPr>
          <p:cNvPr id="74" name="组合 73"/>
          <p:cNvGrpSpPr/>
          <p:nvPr/>
        </p:nvGrpSpPr>
        <p:grpSpPr>
          <a:xfrm>
            <a:off x="1936843" y="3074282"/>
            <a:ext cx="287712" cy="289711"/>
            <a:chOff x="3771900" y="3200400"/>
            <a:chExt cx="2011680" cy="2025396"/>
          </a:xfrm>
          <a:solidFill>
            <a:schemeClr val="bg1"/>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grpSp>
      <p:grpSp>
        <p:nvGrpSpPr>
          <p:cNvPr id="109" name="组合 108"/>
          <p:cNvGrpSpPr/>
          <p:nvPr/>
        </p:nvGrpSpPr>
        <p:grpSpPr>
          <a:xfrm>
            <a:off x="1948822" y="3967033"/>
            <a:ext cx="280142" cy="337748"/>
            <a:chOff x="4141788" y="809625"/>
            <a:chExt cx="3600450" cy="4340225"/>
          </a:xfrm>
          <a:solidFill>
            <a:schemeClr val="bg1"/>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charset="-122"/>
                <a:ea typeface="微软雅黑" panose="020B0503020204020204" charset="-122"/>
              </a:endParaRPr>
            </a:p>
          </p:txBody>
        </p:sp>
      </p:grpSp>
      <p:grpSp>
        <p:nvGrpSpPr>
          <p:cNvPr id="112" name="组合 111"/>
          <p:cNvGrpSpPr/>
          <p:nvPr/>
        </p:nvGrpSpPr>
        <p:grpSpPr>
          <a:xfrm>
            <a:off x="2437164" y="2821377"/>
            <a:ext cx="1971473" cy="751569"/>
            <a:chOff x="3447030" y="3890565"/>
            <a:chExt cx="1971730" cy="751569"/>
          </a:xfrm>
        </p:grpSpPr>
        <p:sp>
          <p:nvSpPr>
            <p:cNvPr id="113" name="文本框 111"/>
            <p:cNvSpPr txBox="1"/>
            <p:nvPr/>
          </p:nvSpPr>
          <p:spPr>
            <a:xfrm>
              <a:off x="3451161" y="3890565"/>
              <a:ext cx="1725052" cy="384721"/>
            </a:xfrm>
            <a:prstGeom prst="rect">
              <a:avLst/>
            </a:prstGeom>
            <a:noFill/>
          </p:spPr>
          <p:txBody>
            <a:bodyPr wrap="square" rtlCol="0">
              <a:spAutoFit/>
            </a:bodyPr>
            <a:lstStyle/>
            <a:p>
              <a:r>
                <a:rPr lang="zh-CN" altLang="en-US" sz="1900" dirty="0">
                  <a:solidFill>
                    <a:schemeClr val="tx1">
                      <a:lumMod val="50000"/>
                      <a:lumOff val="50000"/>
                    </a:schemeClr>
                  </a:solidFill>
                  <a:latin typeface="微软雅黑" panose="020B0503020204020204" charset="-122"/>
                  <a:ea typeface="微软雅黑" panose="020B0503020204020204" charset="-122"/>
                </a:rPr>
                <a:t>标题文字</a:t>
              </a:r>
            </a:p>
          </p:txBody>
        </p:sp>
        <p:sp>
          <p:nvSpPr>
            <p:cNvPr id="114" name="文本框 112"/>
            <p:cNvSpPr txBox="1"/>
            <p:nvPr/>
          </p:nvSpPr>
          <p:spPr>
            <a:xfrm>
              <a:off x="3447030" y="4180469"/>
              <a:ext cx="1971730" cy="461665"/>
            </a:xfrm>
            <a:prstGeom prst="rect">
              <a:avLst/>
            </a:prstGeom>
            <a:noFill/>
          </p:spPr>
          <p:txBody>
            <a:bodyPr wrap="square" rtlCol="0">
              <a:spAutoFit/>
            </a:bodyPr>
            <a:lstStyle/>
            <a:p>
              <a:pPr algn="just"/>
              <a:r>
                <a:rPr lang="zh-CN" altLang="en-US" sz="1200" kern="0" dirty="0">
                  <a:solidFill>
                    <a:schemeClr val="tx1">
                      <a:lumMod val="50000"/>
                      <a:lumOff val="50000"/>
                    </a:schemeClr>
                  </a:solidFill>
                  <a:latin typeface="微软雅黑" panose="020B0503020204020204" charset="-122"/>
                  <a:ea typeface="微软雅黑" panose="020B0503020204020204" charset="-122"/>
                  <a:cs typeface="Arial" panose="020B0604020202020204" pitchFamily="34" charset="0"/>
                </a:rPr>
                <a:t>单击此处可添加文本单击此处可添加文本</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115" name="组合 114"/>
          <p:cNvGrpSpPr/>
          <p:nvPr/>
        </p:nvGrpSpPr>
        <p:grpSpPr>
          <a:xfrm>
            <a:off x="2437164" y="3786290"/>
            <a:ext cx="1971473" cy="751569"/>
            <a:chOff x="3447030" y="3890565"/>
            <a:chExt cx="1971730" cy="751569"/>
          </a:xfrm>
        </p:grpSpPr>
        <p:sp>
          <p:nvSpPr>
            <p:cNvPr id="116" name="文本框 111"/>
            <p:cNvSpPr txBox="1"/>
            <p:nvPr/>
          </p:nvSpPr>
          <p:spPr>
            <a:xfrm>
              <a:off x="3451161" y="3890565"/>
              <a:ext cx="1725052" cy="384721"/>
            </a:xfrm>
            <a:prstGeom prst="rect">
              <a:avLst/>
            </a:prstGeom>
            <a:noFill/>
          </p:spPr>
          <p:txBody>
            <a:bodyPr wrap="square" rtlCol="0">
              <a:spAutoFit/>
            </a:bodyPr>
            <a:lstStyle/>
            <a:p>
              <a:r>
                <a:rPr lang="zh-CN" altLang="en-US" sz="1900" dirty="0">
                  <a:solidFill>
                    <a:schemeClr val="tx1">
                      <a:lumMod val="50000"/>
                      <a:lumOff val="50000"/>
                    </a:schemeClr>
                  </a:solidFill>
                  <a:latin typeface="微软雅黑" panose="020B0503020204020204" charset="-122"/>
                  <a:ea typeface="微软雅黑" panose="020B0503020204020204" charset="-122"/>
                </a:rPr>
                <a:t>标题文字</a:t>
              </a:r>
            </a:p>
          </p:txBody>
        </p:sp>
        <p:sp>
          <p:nvSpPr>
            <p:cNvPr id="117" name="文本框 112"/>
            <p:cNvSpPr txBox="1"/>
            <p:nvPr/>
          </p:nvSpPr>
          <p:spPr>
            <a:xfrm>
              <a:off x="3447030" y="4180469"/>
              <a:ext cx="1971730" cy="461665"/>
            </a:xfrm>
            <a:prstGeom prst="rect">
              <a:avLst/>
            </a:prstGeom>
            <a:noFill/>
          </p:spPr>
          <p:txBody>
            <a:bodyPr wrap="square" rtlCol="0">
              <a:spAutoFit/>
            </a:bodyPr>
            <a:lstStyle/>
            <a:p>
              <a:pPr algn="just"/>
              <a:r>
                <a:rPr lang="zh-CN" altLang="en-US" sz="1200" kern="0" dirty="0">
                  <a:solidFill>
                    <a:schemeClr val="tx1">
                      <a:lumMod val="50000"/>
                      <a:lumOff val="50000"/>
                    </a:schemeClr>
                  </a:solidFill>
                  <a:latin typeface="微软雅黑" panose="020B0503020204020204" charset="-122"/>
                  <a:ea typeface="微软雅黑" panose="020B0503020204020204" charset="-122"/>
                  <a:cs typeface="Arial" panose="020B0604020202020204" pitchFamily="34" charset="0"/>
                </a:rPr>
                <a:t>单击此处可添加文本单击此处可添加文本</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grpSp>
      <p:sp>
        <p:nvSpPr>
          <p:cNvPr id="118" name="TextBox 117"/>
          <p:cNvSpPr txBox="1"/>
          <p:nvPr/>
        </p:nvSpPr>
        <p:spPr>
          <a:xfrm>
            <a:off x="1584086" y="5583819"/>
            <a:ext cx="8927830" cy="533480"/>
          </a:xfrm>
          <a:prstGeom prst="rect">
            <a:avLst/>
          </a:prstGeom>
          <a:noFill/>
        </p:spPr>
        <p:txBody>
          <a:bodyPr wrap="square" lIns="121908" tIns="60954" rIns="121908" bIns="60954" rtlCol="0">
            <a:spAutoFit/>
          </a:bodyPr>
          <a:lstStyle/>
          <a:p>
            <a:r>
              <a:rPr lang="zh-CN" altLang="en-US" sz="1300" spc="-13" dirty="0">
                <a:solidFill>
                  <a:schemeClr val="tx1">
                    <a:lumMod val="50000"/>
                    <a:lumOff val="50000"/>
                  </a:schemeClr>
                </a:solidFill>
                <a:latin typeface="微软雅黑" panose="020B0503020204020204" charset="-122"/>
                <a:ea typeface="微软雅黑" panose="020B050302020402020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19" name="TextBox 118"/>
          <p:cNvSpPr txBox="1"/>
          <p:nvPr/>
        </p:nvSpPr>
        <p:spPr>
          <a:xfrm>
            <a:off x="1584087" y="5164548"/>
            <a:ext cx="2739066" cy="451405"/>
          </a:xfrm>
          <a:prstGeom prst="rect">
            <a:avLst/>
          </a:prstGeom>
          <a:noFill/>
        </p:spPr>
        <p:txBody>
          <a:bodyPr wrap="square" lIns="121908" tIns="60954" rIns="121908" bIns="60954" rtlCol="0">
            <a:spAutoFit/>
          </a:bodyPr>
          <a:lstStyle/>
          <a:p>
            <a:r>
              <a:rPr lang="zh-CN" altLang="en-US" sz="2100" spc="-13" dirty="0">
                <a:solidFill>
                  <a:schemeClr val="tx1">
                    <a:lumMod val="50000"/>
                    <a:lumOff val="50000"/>
                  </a:schemeClr>
                </a:solidFill>
                <a:latin typeface="微软雅黑" panose="020B0503020204020204" charset="-122"/>
                <a:ea typeface="微软雅黑" panose="020B0503020204020204" charset="-122"/>
              </a:rPr>
              <a:t>标题文字内容</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4574468" y="1892815"/>
            <a:ext cx="2922893" cy="918447"/>
            <a:chOff x="3430701" y="1419610"/>
            <a:chExt cx="2192455" cy="688835"/>
          </a:xfrm>
        </p:grpSpPr>
        <p:sp>
          <p:nvSpPr>
            <p:cNvPr id="66" name="Text Placeholder 3"/>
            <p:cNvSpPr txBox="1"/>
            <p:nvPr/>
          </p:nvSpPr>
          <p:spPr>
            <a:xfrm>
              <a:off x="3859171" y="1568719"/>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02</a:t>
              </a:r>
            </a:p>
          </p:txBody>
        </p:sp>
        <p:sp>
          <p:nvSpPr>
            <p:cNvPr id="67" name="Text Placeholder 3"/>
            <p:cNvSpPr txBox="1"/>
            <p:nvPr/>
          </p:nvSpPr>
          <p:spPr>
            <a:xfrm>
              <a:off x="3434090" y="1800668"/>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68" name="Text Placeholder 3"/>
            <p:cNvSpPr txBox="1"/>
            <p:nvPr/>
          </p:nvSpPr>
          <p:spPr>
            <a:xfrm>
              <a:off x="3430701" y="1419610"/>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2"/>
                  </a:solidFill>
                  <a:latin typeface="Agency FB" panose="020B0503020202020204" pitchFamily="34" charset="0"/>
                </a:rPr>
                <a:t>02</a:t>
              </a:r>
            </a:p>
          </p:txBody>
        </p:sp>
      </p:grpSp>
      <p:grpSp>
        <p:nvGrpSpPr>
          <p:cNvPr id="32" name="Group 31"/>
          <p:cNvGrpSpPr/>
          <p:nvPr/>
        </p:nvGrpSpPr>
        <p:grpSpPr>
          <a:xfrm>
            <a:off x="8241865" y="1892815"/>
            <a:ext cx="2922893" cy="918447"/>
            <a:chOff x="6181607" y="1419610"/>
            <a:chExt cx="2192455" cy="688835"/>
          </a:xfrm>
        </p:grpSpPr>
        <p:sp>
          <p:nvSpPr>
            <p:cNvPr id="69" name="Text Placeholder 3"/>
            <p:cNvSpPr txBox="1"/>
            <p:nvPr/>
          </p:nvSpPr>
          <p:spPr>
            <a:xfrm>
              <a:off x="6560791" y="1568719"/>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1"/>
                  </a:solidFill>
                  <a:latin typeface="+mn-ea"/>
                </a:rPr>
                <a:t>添加副标题</a:t>
              </a:r>
              <a:r>
                <a:rPr lang="en-US" sz="2100" b="1" dirty="0">
                  <a:solidFill>
                    <a:schemeClr val="accent1"/>
                  </a:solidFill>
                  <a:latin typeface="+mn-ea"/>
                </a:rPr>
                <a:t> 03</a:t>
              </a:r>
            </a:p>
          </p:txBody>
        </p:sp>
        <p:sp>
          <p:nvSpPr>
            <p:cNvPr id="70" name="Text Placeholder 3"/>
            <p:cNvSpPr txBox="1"/>
            <p:nvPr/>
          </p:nvSpPr>
          <p:spPr>
            <a:xfrm>
              <a:off x="6184996" y="1800668"/>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71" name="Text Placeholder 3"/>
            <p:cNvSpPr txBox="1"/>
            <p:nvPr/>
          </p:nvSpPr>
          <p:spPr>
            <a:xfrm>
              <a:off x="6181607" y="1419610"/>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1"/>
                  </a:solidFill>
                  <a:latin typeface="Agency FB" panose="020B0503020202020204" pitchFamily="34" charset="0"/>
                </a:rPr>
                <a:t>03</a:t>
              </a:r>
            </a:p>
          </p:txBody>
        </p:sp>
      </p:grpSp>
      <p:grpSp>
        <p:nvGrpSpPr>
          <p:cNvPr id="33" name="Group 32"/>
          <p:cNvGrpSpPr/>
          <p:nvPr/>
        </p:nvGrpSpPr>
        <p:grpSpPr>
          <a:xfrm>
            <a:off x="1061432" y="3505811"/>
            <a:ext cx="2922893" cy="918447"/>
            <a:chOff x="795581" y="2700203"/>
            <a:chExt cx="2192455" cy="688835"/>
          </a:xfrm>
        </p:grpSpPr>
        <p:sp>
          <p:nvSpPr>
            <p:cNvPr id="72" name="Text Placeholder 3"/>
            <p:cNvSpPr txBox="1"/>
            <p:nvPr/>
          </p:nvSpPr>
          <p:spPr>
            <a:xfrm>
              <a:off x="1215612" y="2849312"/>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04</a:t>
              </a:r>
            </a:p>
          </p:txBody>
        </p:sp>
        <p:sp>
          <p:nvSpPr>
            <p:cNvPr id="73" name="Text Placeholder 3"/>
            <p:cNvSpPr txBox="1"/>
            <p:nvPr/>
          </p:nvSpPr>
          <p:spPr>
            <a:xfrm>
              <a:off x="798970" y="3081261"/>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74" name="Text Placeholder 3"/>
            <p:cNvSpPr txBox="1"/>
            <p:nvPr/>
          </p:nvSpPr>
          <p:spPr>
            <a:xfrm>
              <a:off x="795581" y="2700203"/>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2"/>
                  </a:solidFill>
                  <a:latin typeface="Agency FB" panose="020B0503020202020204" pitchFamily="34" charset="0"/>
                </a:rPr>
                <a:t>04</a:t>
              </a:r>
            </a:p>
          </p:txBody>
        </p:sp>
      </p:grpSp>
      <p:grpSp>
        <p:nvGrpSpPr>
          <p:cNvPr id="34" name="Group 33"/>
          <p:cNvGrpSpPr/>
          <p:nvPr/>
        </p:nvGrpSpPr>
        <p:grpSpPr>
          <a:xfrm>
            <a:off x="4574468" y="3505811"/>
            <a:ext cx="2922893" cy="918447"/>
            <a:chOff x="3430701" y="2700203"/>
            <a:chExt cx="2192455" cy="688835"/>
          </a:xfrm>
        </p:grpSpPr>
        <p:sp>
          <p:nvSpPr>
            <p:cNvPr id="75" name="Text Placeholder 3"/>
            <p:cNvSpPr txBox="1"/>
            <p:nvPr/>
          </p:nvSpPr>
          <p:spPr>
            <a:xfrm>
              <a:off x="3855169" y="2849312"/>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3"/>
                  </a:solidFill>
                  <a:latin typeface="+mn-ea"/>
                </a:rPr>
                <a:t>添加副标题</a:t>
              </a:r>
              <a:r>
                <a:rPr lang="en-US" sz="2100" b="1" dirty="0">
                  <a:solidFill>
                    <a:schemeClr val="accent3"/>
                  </a:solidFill>
                  <a:latin typeface="+mn-ea"/>
                </a:rPr>
                <a:t> 05</a:t>
              </a:r>
            </a:p>
          </p:txBody>
        </p:sp>
        <p:sp>
          <p:nvSpPr>
            <p:cNvPr id="76" name="Text Placeholder 3"/>
            <p:cNvSpPr txBox="1"/>
            <p:nvPr/>
          </p:nvSpPr>
          <p:spPr>
            <a:xfrm>
              <a:off x="3434090" y="3081261"/>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77" name="Text Placeholder 3"/>
            <p:cNvSpPr txBox="1"/>
            <p:nvPr/>
          </p:nvSpPr>
          <p:spPr>
            <a:xfrm>
              <a:off x="3430701" y="2700203"/>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3"/>
                  </a:solidFill>
                  <a:latin typeface="Agency FB" panose="020B0503020202020204" pitchFamily="34" charset="0"/>
                </a:rPr>
                <a:t>05</a:t>
              </a:r>
            </a:p>
          </p:txBody>
        </p:sp>
      </p:grpSp>
      <p:grpSp>
        <p:nvGrpSpPr>
          <p:cNvPr id="35" name="Group 34"/>
          <p:cNvGrpSpPr/>
          <p:nvPr/>
        </p:nvGrpSpPr>
        <p:grpSpPr>
          <a:xfrm>
            <a:off x="8241865" y="3505809"/>
            <a:ext cx="2922893" cy="918448"/>
            <a:chOff x="6181607" y="2700203"/>
            <a:chExt cx="2192455" cy="688836"/>
          </a:xfrm>
        </p:grpSpPr>
        <p:sp>
          <p:nvSpPr>
            <p:cNvPr id="78" name="Text Placeholder 3"/>
            <p:cNvSpPr txBox="1"/>
            <p:nvPr/>
          </p:nvSpPr>
          <p:spPr>
            <a:xfrm>
              <a:off x="6609285" y="2849312"/>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3"/>
                  </a:solidFill>
                  <a:latin typeface="+mn-ea"/>
                </a:rPr>
                <a:t>添加副标题</a:t>
              </a:r>
              <a:r>
                <a:rPr lang="en-US" sz="2100" b="1" dirty="0">
                  <a:solidFill>
                    <a:schemeClr val="accent3"/>
                  </a:solidFill>
                  <a:latin typeface="+mn-ea"/>
                </a:rPr>
                <a:t> 06</a:t>
              </a:r>
            </a:p>
          </p:txBody>
        </p:sp>
        <p:sp>
          <p:nvSpPr>
            <p:cNvPr id="79" name="Text Placeholder 3"/>
            <p:cNvSpPr txBox="1"/>
            <p:nvPr/>
          </p:nvSpPr>
          <p:spPr>
            <a:xfrm>
              <a:off x="6184996" y="3081262"/>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80" name="Text Placeholder 3"/>
            <p:cNvSpPr txBox="1"/>
            <p:nvPr/>
          </p:nvSpPr>
          <p:spPr>
            <a:xfrm>
              <a:off x="6181607" y="2700203"/>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3"/>
                  </a:solidFill>
                  <a:latin typeface="Agency FB" panose="020B0503020202020204" pitchFamily="34" charset="0"/>
                </a:rPr>
                <a:t>06</a:t>
              </a:r>
            </a:p>
          </p:txBody>
        </p:sp>
      </p:grpSp>
      <p:grpSp>
        <p:nvGrpSpPr>
          <p:cNvPr id="30" name="Group 29"/>
          <p:cNvGrpSpPr/>
          <p:nvPr/>
        </p:nvGrpSpPr>
        <p:grpSpPr>
          <a:xfrm>
            <a:off x="1065950" y="1892815"/>
            <a:ext cx="2918375" cy="918447"/>
            <a:chOff x="798970" y="1419610"/>
            <a:chExt cx="2189066" cy="688835"/>
          </a:xfrm>
        </p:grpSpPr>
        <p:sp>
          <p:nvSpPr>
            <p:cNvPr id="63" name="Text Placeholder 3"/>
            <p:cNvSpPr txBox="1"/>
            <p:nvPr/>
          </p:nvSpPr>
          <p:spPr>
            <a:xfrm>
              <a:off x="1209531" y="1568719"/>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lumMod val="75000"/>
                    </a:schemeClr>
                  </a:solidFill>
                  <a:latin typeface="+mn-ea"/>
                </a:rPr>
                <a:t>添加副标题</a:t>
              </a:r>
              <a:r>
                <a:rPr lang="en-US" sz="2100" b="1" dirty="0">
                  <a:solidFill>
                    <a:schemeClr val="tx2">
                      <a:lumMod val="75000"/>
                    </a:schemeClr>
                  </a:solidFill>
                  <a:latin typeface="+mn-ea"/>
                </a:rPr>
                <a:t> 01</a:t>
              </a:r>
            </a:p>
          </p:txBody>
        </p:sp>
        <p:sp>
          <p:nvSpPr>
            <p:cNvPr id="64" name="Text Placeholder 3"/>
            <p:cNvSpPr txBox="1"/>
            <p:nvPr/>
          </p:nvSpPr>
          <p:spPr>
            <a:xfrm>
              <a:off x="798970" y="1800668"/>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27" name="Text Placeholder 3"/>
            <p:cNvSpPr txBox="1"/>
            <p:nvPr/>
          </p:nvSpPr>
          <p:spPr>
            <a:xfrm>
              <a:off x="798970" y="1419610"/>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tx2">
                      <a:lumMod val="75000"/>
                    </a:schemeClr>
                  </a:solidFill>
                  <a:latin typeface="Agency FB" panose="020B0503020202020204" pitchFamily="34" charset="0"/>
                </a:rPr>
                <a:t>01</a:t>
              </a:r>
            </a:p>
          </p:txBody>
        </p:sp>
      </p:grpSp>
      <p:sp>
        <p:nvSpPr>
          <p:cNvPr id="28" name="TextBox 2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9" name="Straight Connector 2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8" presetClass="entr" presetSubtype="3"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upRight)">
                                      <p:cBhvr>
                                        <p:cTn id="37" dur="500"/>
                                        <p:tgtEl>
                                          <p:spTgt spid="29"/>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641639" y="1508767"/>
            <a:ext cx="2764776" cy="460856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52" name="Group 51"/>
          <p:cNvGrpSpPr/>
          <p:nvPr/>
        </p:nvGrpSpPr>
        <p:grpSpPr>
          <a:xfrm>
            <a:off x="5335120" y="4877595"/>
            <a:ext cx="4983765" cy="773748"/>
            <a:chOff x="4033795" y="1082760"/>
            <a:chExt cx="3738310" cy="580311"/>
          </a:xfrm>
        </p:grpSpPr>
        <p:grpSp>
          <p:nvGrpSpPr>
            <p:cNvPr id="53" name="Group 29"/>
            <p:cNvGrpSpPr/>
            <p:nvPr/>
          </p:nvGrpSpPr>
          <p:grpSpPr>
            <a:xfrm>
              <a:off x="4399178" y="1082760"/>
              <a:ext cx="3372927" cy="548751"/>
              <a:chOff x="798970" y="1771595"/>
              <a:chExt cx="1860430" cy="548751"/>
            </a:xfrm>
          </p:grpSpPr>
          <p:sp>
            <p:nvSpPr>
              <p:cNvPr id="55" name="Text Placeholder 3"/>
              <p:cNvSpPr txBox="1"/>
              <p:nvPr/>
            </p:nvSpPr>
            <p:spPr>
              <a:xfrm>
                <a:off x="798970" y="1771595"/>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04</a:t>
                </a:r>
              </a:p>
            </p:txBody>
          </p:sp>
          <p:sp>
            <p:nvSpPr>
              <p:cNvPr id="56"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4" name="Rectangle 53"/>
            <p:cNvSpPr/>
            <p:nvPr/>
          </p:nvSpPr>
          <p:spPr>
            <a:xfrm>
              <a:off x="4033795" y="1236031"/>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62" name="Group 61"/>
          <p:cNvGrpSpPr/>
          <p:nvPr/>
        </p:nvGrpSpPr>
        <p:grpSpPr>
          <a:xfrm>
            <a:off x="5335120" y="1855008"/>
            <a:ext cx="4983765" cy="726876"/>
            <a:chOff x="4033795" y="1117914"/>
            <a:chExt cx="3738310" cy="545157"/>
          </a:xfrm>
        </p:grpSpPr>
        <p:grpSp>
          <p:nvGrpSpPr>
            <p:cNvPr id="63" name="Group 29"/>
            <p:cNvGrpSpPr/>
            <p:nvPr/>
          </p:nvGrpSpPr>
          <p:grpSpPr>
            <a:xfrm>
              <a:off x="4399178" y="1117914"/>
              <a:ext cx="3372927" cy="529164"/>
              <a:chOff x="798970" y="1806749"/>
              <a:chExt cx="1860430" cy="529164"/>
            </a:xfrm>
          </p:grpSpPr>
          <p:sp>
            <p:nvSpPr>
              <p:cNvPr id="68" name="Text Placeholder 3"/>
              <p:cNvSpPr txBox="1"/>
              <p:nvPr/>
            </p:nvSpPr>
            <p:spPr>
              <a:xfrm>
                <a:off x="798970" y="1806749"/>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69" name="Text Placeholder 3"/>
              <p:cNvSpPr txBox="1"/>
              <p:nvPr/>
            </p:nvSpPr>
            <p:spPr>
              <a:xfrm>
                <a:off x="798970" y="2028136"/>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4" name="Rectangle 6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70" name="Group 69"/>
          <p:cNvGrpSpPr/>
          <p:nvPr/>
        </p:nvGrpSpPr>
        <p:grpSpPr>
          <a:xfrm>
            <a:off x="5335120" y="2858538"/>
            <a:ext cx="4983765" cy="772072"/>
            <a:chOff x="4033795" y="1906308"/>
            <a:chExt cx="3738310" cy="579054"/>
          </a:xfrm>
        </p:grpSpPr>
        <p:grpSp>
          <p:nvGrpSpPr>
            <p:cNvPr id="71" name="Group 29"/>
            <p:cNvGrpSpPr/>
            <p:nvPr/>
          </p:nvGrpSpPr>
          <p:grpSpPr>
            <a:xfrm>
              <a:off x="4399178" y="1906308"/>
              <a:ext cx="3372927" cy="547493"/>
              <a:chOff x="798970" y="1772852"/>
              <a:chExt cx="1860430" cy="547493"/>
            </a:xfrm>
          </p:grpSpPr>
          <p:sp>
            <p:nvSpPr>
              <p:cNvPr id="76" name="Text Placeholder 3"/>
              <p:cNvSpPr txBox="1"/>
              <p:nvPr/>
            </p:nvSpPr>
            <p:spPr>
              <a:xfrm>
                <a:off x="798970" y="1772852"/>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02</a:t>
                </a:r>
              </a:p>
            </p:txBody>
          </p:sp>
          <p:sp>
            <p:nvSpPr>
              <p:cNvPr id="77"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74" name="Rectangle 73"/>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83" name="Group 82"/>
          <p:cNvGrpSpPr/>
          <p:nvPr/>
        </p:nvGrpSpPr>
        <p:grpSpPr>
          <a:xfrm>
            <a:off x="5335121" y="3909268"/>
            <a:ext cx="4983763" cy="773748"/>
            <a:chOff x="4033795" y="1905051"/>
            <a:chExt cx="3738309" cy="580311"/>
          </a:xfrm>
        </p:grpSpPr>
        <p:grpSp>
          <p:nvGrpSpPr>
            <p:cNvPr id="86" name="Group 29"/>
            <p:cNvGrpSpPr/>
            <p:nvPr/>
          </p:nvGrpSpPr>
          <p:grpSpPr>
            <a:xfrm>
              <a:off x="4399178" y="1905051"/>
              <a:ext cx="3372926" cy="548750"/>
              <a:chOff x="798970" y="1771595"/>
              <a:chExt cx="1860430" cy="548750"/>
            </a:xfrm>
          </p:grpSpPr>
          <p:sp>
            <p:nvSpPr>
              <p:cNvPr id="89" name="Text Placeholder 3"/>
              <p:cNvSpPr txBox="1"/>
              <p:nvPr/>
            </p:nvSpPr>
            <p:spPr>
              <a:xfrm>
                <a:off x="798970" y="1771595"/>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03</a:t>
                </a:r>
              </a:p>
            </p:txBody>
          </p:sp>
          <p:sp>
            <p:nvSpPr>
              <p:cNvPr id="90"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8" name="Rectangle 87"/>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91" name="Group 90"/>
          <p:cNvGrpSpPr/>
          <p:nvPr/>
        </p:nvGrpSpPr>
        <p:grpSpPr>
          <a:xfrm flipH="1">
            <a:off x="4303147" y="2084138"/>
            <a:ext cx="743177" cy="192723"/>
            <a:chOff x="3074218" y="1415265"/>
            <a:chExt cx="557455" cy="144542"/>
          </a:xfrm>
        </p:grpSpPr>
        <p:cxnSp>
          <p:nvCxnSpPr>
            <p:cNvPr id="92" name="Straight Connector 91"/>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3" name="Oval 92"/>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94" name="Group 93"/>
          <p:cNvGrpSpPr/>
          <p:nvPr/>
        </p:nvGrpSpPr>
        <p:grpSpPr>
          <a:xfrm flipH="1">
            <a:off x="4303147" y="3112696"/>
            <a:ext cx="743177" cy="192723"/>
            <a:chOff x="3074218" y="1415265"/>
            <a:chExt cx="557455" cy="144542"/>
          </a:xfrm>
        </p:grpSpPr>
        <p:cxnSp>
          <p:nvCxnSpPr>
            <p:cNvPr id="95" name="Straight Connector 94"/>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97" name="Group 96"/>
          <p:cNvGrpSpPr/>
          <p:nvPr/>
        </p:nvGrpSpPr>
        <p:grpSpPr>
          <a:xfrm flipH="1">
            <a:off x="4303147" y="4153644"/>
            <a:ext cx="743177" cy="192723"/>
            <a:chOff x="3074218" y="1415265"/>
            <a:chExt cx="557455" cy="144542"/>
          </a:xfrm>
        </p:grpSpPr>
        <p:cxnSp>
          <p:nvCxnSpPr>
            <p:cNvPr id="98" name="Straight Connector 97"/>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9" name="Oval 98"/>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00" name="Group 99"/>
          <p:cNvGrpSpPr/>
          <p:nvPr/>
        </p:nvGrpSpPr>
        <p:grpSpPr>
          <a:xfrm flipH="1">
            <a:off x="4303147" y="5139864"/>
            <a:ext cx="743177" cy="192723"/>
            <a:chOff x="3074218" y="1415265"/>
            <a:chExt cx="557455" cy="144542"/>
          </a:xfrm>
        </p:grpSpPr>
        <p:cxnSp>
          <p:nvCxnSpPr>
            <p:cNvPr id="101" name="Straight Connector 100"/>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2" name="Oval 101"/>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04" name="Group 103"/>
          <p:cNvGrpSpPr/>
          <p:nvPr/>
        </p:nvGrpSpPr>
        <p:grpSpPr>
          <a:xfrm>
            <a:off x="2025637" y="1731350"/>
            <a:ext cx="1966299" cy="4155551"/>
            <a:chOff x="3834542" y="1171729"/>
            <a:chExt cx="1474916" cy="3116663"/>
          </a:xfrm>
          <a:effectLst/>
        </p:grpSpPr>
        <p:grpSp>
          <p:nvGrpSpPr>
            <p:cNvPr id="105" name="Group 29"/>
            <p:cNvGrpSpPr/>
            <p:nvPr/>
          </p:nvGrpSpPr>
          <p:grpSpPr>
            <a:xfrm>
              <a:off x="3834542" y="1171729"/>
              <a:ext cx="1474916" cy="3116663"/>
              <a:chOff x="3189614" y="1562392"/>
              <a:chExt cx="1474916" cy="3116662"/>
            </a:xfrm>
            <a:effectLst/>
          </p:grpSpPr>
          <p:sp>
            <p:nvSpPr>
              <p:cNvPr id="108" name="Freeform 107"/>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109" name="Group 20"/>
              <p:cNvGrpSpPr/>
              <p:nvPr/>
            </p:nvGrpSpPr>
            <p:grpSpPr>
              <a:xfrm>
                <a:off x="3189614" y="1991493"/>
                <a:ext cx="23662" cy="645898"/>
                <a:chOff x="3392428" y="1951545"/>
                <a:chExt cx="27432" cy="735419"/>
              </a:xfrm>
            </p:grpSpPr>
            <p:sp>
              <p:nvSpPr>
                <p:cNvPr id="115" name="Rectangle 114"/>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6" name="Rectangle 115"/>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7" name="Rectangle 116"/>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sp>
            <p:nvSpPr>
              <p:cNvPr id="110" name="Freeform 109"/>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1" name="Freeform 110"/>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gradFill>
                <a:gsLst>
                  <a:gs pos="0">
                    <a:schemeClr val="bg2"/>
                  </a:gs>
                  <a:gs pos="5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2" name="Freeform 111"/>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3" name="Freeform 112"/>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sp>
            <p:nvSpPr>
              <p:cNvPr id="114" name="Freeform 113"/>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sp>
          <p:nvSpPr>
            <p:cNvPr id="106" name="Rectangle 105"/>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zh-CN" altLang="en-US" sz="1300" dirty="0" smtClean="0">
                  <a:solidFill>
                    <a:schemeClr val="bg1"/>
                  </a:solidFill>
                  <a:latin typeface="+mn-ea"/>
                </a:rPr>
                <a:t>此处</a:t>
              </a:r>
              <a:r>
                <a:rPr lang="zh-CN" altLang="en-US" sz="1300" dirty="0">
                  <a:solidFill>
                    <a:schemeClr val="bg1"/>
                  </a:solidFill>
                  <a:latin typeface="+mn-ea"/>
                </a:rPr>
                <a:t>添加详细文本描述，建议与标题相关并符合整体语言风格</a:t>
              </a:r>
              <a:endParaRPr lang="en-US" sz="1300" dirty="0">
                <a:solidFill>
                  <a:schemeClr val="bg1"/>
                </a:solidFill>
                <a:latin typeface="+mn-ea"/>
              </a:endParaRPr>
            </a:p>
          </p:txBody>
        </p:sp>
        <p:sp>
          <p:nvSpPr>
            <p:cNvPr id="107" name="Rectangle 106"/>
            <p:cNvSpPr/>
            <p:nvPr/>
          </p:nvSpPr>
          <p:spPr>
            <a:xfrm>
              <a:off x="4406756" y="1787243"/>
              <a:ext cx="49" cy="923329"/>
            </a:xfrm>
            <a:prstGeom prst="rect">
              <a:avLst/>
            </a:prstGeom>
          </p:spPr>
          <p:txBody>
            <a:bodyPr wrap="none" lIns="0" tIns="0" rIns="0" bIns="0" anchor="ctr">
              <a:spAutoFit/>
            </a:bodyPr>
            <a:lstStyle/>
            <a:p>
              <a:endParaRPr lang="en-US" sz="8000" dirty="0">
                <a:solidFill>
                  <a:schemeClr val="bg1"/>
                </a:solidFill>
                <a:latin typeface="+mn-ea"/>
              </a:endParaRPr>
            </a:p>
          </p:txBody>
        </p:sp>
      </p:grpSp>
      <p:grpSp>
        <p:nvGrpSpPr>
          <p:cNvPr id="57" name="组合 56"/>
          <p:cNvGrpSpPr/>
          <p:nvPr/>
        </p:nvGrpSpPr>
        <p:grpSpPr>
          <a:xfrm>
            <a:off x="5186088" y="1985188"/>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5191054" y="3016004"/>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6" name="组合 65"/>
          <p:cNvGrpSpPr/>
          <p:nvPr/>
        </p:nvGrpSpPr>
        <p:grpSpPr>
          <a:xfrm>
            <a:off x="5188381" y="4074031"/>
            <a:ext cx="402121" cy="401104"/>
            <a:chOff x="-959970" y="1422605"/>
            <a:chExt cx="596900" cy="595313"/>
          </a:xfrm>
        </p:grpSpPr>
        <p:sp>
          <p:nvSpPr>
            <p:cNvPr id="67"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5188381" y="4991179"/>
            <a:ext cx="402121" cy="401104"/>
            <a:chOff x="-959970" y="1422605"/>
            <a:chExt cx="596900" cy="595313"/>
          </a:xfrm>
        </p:grpSpPr>
        <p:sp>
          <p:nvSpPr>
            <p:cNvPr id="75"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7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ppt_x"/>
                                          </p:val>
                                        </p:tav>
                                        <p:tav tm="100000">
                                          <p:val>
                                            <p:strVal val="#ppt_x"/>
                                          </p:val>
                                        </p:tav>
                                      </p:tavLst>
                                    </p:anim>
                                    <p:anim calcmode="lin" valueType="num">
                                      <p:cBhvr additive="base">
                                        <p:cTn id="8" dur="500" fill="hold"/>
                                        <p:tgtEl>
                                          <p:spTgt spid="10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slide(fromLeft)">
                                      <p:cBhvr>
                                        <p:cTn id="16" dur="500"/>
                                        <p:tgtEl>
                                          <p:spTgt spid="91"/>
                                        </p:tgtEl>
                                      </p:cBhvr>
                                    </p:animEffect>
                                  </p:childTnLst>
                                </p:cTn>
                              </p:par>
                            </p:childTnLst>
                          </p:cTn>
                        </p:par>
                        <p:par>
                          <p:cTn id="17" fill="hold">
                            <p:stCondLst>
                              <p:cond delay="1500"/>
                            </p:stCondLst>
                            <p:childTnLst>
                              <p:par>
                                <p:cTn id="18" presetID="2" presetClass="entr" presetSubtype="2" accel="50000" decel="50000"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1+#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accel="50000" decel="5000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fill="hold"/>
                                        <p:tgtEl>
                                          <p:spTgt spid="57"/>
                                        </p:tgtEl>
                                        <p:attrNameLst>
                                          <p:attrName>ppt_x</p:attrName>
                                        </p:attrNameLst>
                                      </p:cBhvr>
                                      <p:tavLst>
                                        <p:tav tm="0">
                                          <p:val>
                                            <p:strVal val="0-#ppt_w/2"/>
                                          </p:val>
                                        </p:tav>
                                        <p:tav tm="100000">
                                          <p:val>
                                            <p:strVal val="#ppt_x"/>
                                          </p:val>
                                        </p:tav>
                                      </p:tavLst>
                                    </p:anim>
                                    <p:anim calcmode="lin" valueType="num">
                                      <p:cBhvr additive="base">
                                        <p:cTn id="25" dur="500" fill="hold"/>
                                        <p:tgtEl>
                                          <p:spTgt spid="5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slide(fromLeft)">
                                      <p:cBhvr>
                                        <p:cTn id="29" dur="500"/>
                                        <p:tgtEl>
                                          <p:spTgt spid="94"/>
                                        </p:tgtEl>
                                      </p:cBhvr>
                                    </p:animEffect>
                                  </p:childTnLst>
                                </p:cTn>
                              </p:par>
                            </p:childTnLst>
                          </p:cTn>
                        </p:par>
                        <p:par>
                          <p:cTn id="30" fill="hold">
                            <p:stCondLst>
                              <p:cond delay="2500"/>
                            </p:stCondLst>
                            <p:childTnLst>
                              <p:par>
                                <p:cTn id="31" presetID="2" presetClass="entr" presetSubtype="2" accel="50000" decel="5000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fill="hold"/>
                                        <p:tgtEl>
                                          <p:spTgt spid="70"/>
                                        </p:tgtEl>
                                        <p:attrNameLst>
                                          <p:attrName>ppt_x</p:attrName>
                                        </p:attrNameLst>
                                      </p:cBhvr>
                                      <p:tavLst>
                                        <p:tav tm="0">
                                          <p:val>
                                            <p:strVal val="1+#ppt_w/2"/>
                                          </p:val>
                                        </p:tav>
                                        <p:tav tm="100000">
                                          <p:val>
                                            <p:strVal val="#ppt_x"/>
                                          </p:val>
                                        </p:tav>
                                      </p:tavLst>
                                    </p:anim>
                                    <p:anim calcmode="lin" valueType="num">
                                      <p:cBhvr additive="base">
                                        <p:cTn id="34" dur="500" fill="hold"/>
                                        <p:tgtEl>
                                          <p:spTgt spid="70"/>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0-#ppt_w/2"/>
                                          </p:val>
                                        </p:tav>
                                        <p:tav tm="100000">
                                          <p:val>
                                            <p:strVal val="#ppt_x"/>
                                          </p:val>
                                        </p:tav>
                                      </p:tavLst>
                                    </p:anim>
                                    <p:anim calcmode="lin" valueType="num">
                                      <p:cBhvr additive="base">
                                        <p:cTn id="38" dur="500" fill="hold"/>
                                        <p:tgtEl>
                                          <p:spTgt spid="60"/>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12" presetClass="entr" presetSubtype="8" fill="hold" nodeType="after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slide(fromLeft)">
                                      <p:cBhvr>
                                        <p:cTn id="42" dur="500"/>
                                        <p:tgtEl>
                                          <p:spTgt spid="97"/>
                                        </p:tgtEl>
                                      </p:cBhvr>
                                    </p:animEffect>
                                  </p:childTnLst>
                                </p:cTn>
                              </p:par>
                            </p:childTnLst>
                          </p:cTn>
                        </p:par>
                        <p:par>
                          <p:cTn id="43" fill="hold">
                            <p:stCondLst>
                              <p:cond delay="3500"/>
                            </p:stCondLst>
                            <p:childTnLst>
                              <p:par>
                                <p:cTn id="44" presetID="2" presetClass="entr" presetSubtype="2" accel="50000" decel="50000" fill="hold" nodeType="after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additive="base">
                                        <p:cTn id="46" dur="500" fill="hold"/>
                                        <p:tgtEl>
                                          <p:spTgt spid="83"/>
                                        </p:tgtEl>
                                        <p:attrNameLst>
                                          <p:attrName>ppt_x</p:attrName>
                                        </p:attrNameLst>
                                      </p:cBhvr>
                                      <p:tavLst>
                                        <p:tav tm="0">
                                          <p:val>
                                            <p:strVal val="1+#ppt_w/2"/>
                                          </p:val>
                                        </p:tav>
                                        <p:tav tm="100000">
                                          <p:val>
                                            <p:strVal val="#ppt_x"/>
                                          </p:val>
                                        </p:tav>
                                      </p:tavLst>
                                    </p:anim>
                                    <p:anim calcmode="lin" valueType="num">
                                      <p:cBhvr additive="base">
                                        <p:cTn id="47" dur="500" fill="hold"/>
                                        <p:tgtEl>
                                          <p:spTgt spid="83"/>
                                        </p:tgtEl>
                                        <p:attrNameLst>
                                          <p:attrName>ppt_y</p:attrName>
                                        </p:attrNameLst>
                                      </p:cBhvr>
                                      <p:tavLst>
                                        <p:tav tm="0">
                                          <p:val>
                                            <p:strVal val="#ppt_y"/>
                                          </p:val>
                                        </p:tav>
                                        <p:tav tm="100000">
                                          <p:val>
                                            <p:strVal val="#ppt_y"/>
                                          </p:val>
                                        </p:tav>
                                      </p:tavLst>
                                    </p:anim>
                                  </p:childTnLst>
                                </p:cTn>
                              </p:par>
                              <p:par>
                                <p:cTn id="48" presetID="2" presetClass="entr" presetSubtype="8" accel="50000" decel="5000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500" fill="hold"/>
                                        <p:tgtEl>
                                          <p:spTgt spid="66"/>
                                        </p:tgtEl>
                                        <p:attrNameLst>
                                          <p:attrName>ppt_x</p:attrName>
                                        </p:attrNameLst>
                                      </p:cBhvr>
                                      <p:tavLst>
                                        <p:tav tm="0">
                                          <p:val>
                                            <p:strVal val="0-#ppt_w/2"/>
                                          </p:val>
                                        </p:tav>
                                        <p:tav tm="100000">
                                          <p:val>
                                            <p:strVal val="#ppt_x"/>
                                          </p:val>
                                        </p:tav>
                                      </p:tavLst>
                                    </p:anim>
                                    <p:anim calcmode="lin" valueType="num">
                                      <p:cBhvr additive="base">
                                        <p:cTn id="51" dur="500" fill="hold"/>
                                        <p:tgtEl>
                                          <p:spTgt spid="66"/>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12" presetClass="entr" presetSubtype="8" fill="hold" nodeType="after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slide(fromLeft)">
                                      <p:cBhvr>
                                        <p:cTn id="55" dur="500"/>
                                        <p:tgtEl>
                                          <p:spTgt spid="100"/>
                                        </p:tgtEl>
                                      </p:cBhvr>
                                    </p:animEffect>
                                  </p:childTnLst>
                                </p:cTn>
                              </p:par>
                            </p:childTnLst>
                          </p:cTn>
                        </p:par>
                        <p:par>
                          <p:cTn id="56" fill="hold">
                            <p:stCondLst>
                              <p:cond delay="4500"/>
                            </p:stCondLst>
                            <p:childTnLst>
                              <p:par>
                                <p:cTn id="57" presetID="2" presetClass="entr" presetSubtype="2" accel="50000" decel="50000"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par>
                                <p:cTn id="61" presetID="2" presetClass="entr" presetSubtype="8" accel="50000" decel="50000" fill="hold" nodeType="withEffect">
                                  <p:stCondLst>
                                    <p:cond delay="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0380" y="1152649"/>
            <a:ext cx="3227839" cy="2520701"/>
          </a:xfrm>
          <a:prstGeom prst="rect">
            <a:avLst/>
          </a:prstGeom>
        </p:spPr>
      </p:pic>
      <p:sp>
        <p:nvSpPr>
          <p:cNvPr id="3" name="TextBox 64"/>
          <p:cNvSpPr txBox="1"/>
          <p:nvPr/>
        </p:nvSpPr>
        <p:spPr>
          <a:xfrm>
            <a:off x="4119982" y="3830138"/>
            <a:ext cx="4072537" cy="769441"/>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algn="ctr"/>
            <a:r>
              <a:rPr lang="zh-CN" altLang="en-US" sz="4400" b="1"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rPr>
              <a:t>输入标题名称</a:t>
            </a:r>
            <a:endParaRPr lang="zh-CN" altLang="en-US" sz="4400" b="1"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endParaRPr>
          </a:p>
        </p:txBody>
      </p:sp>
      <p:sp>
        <p:nvSpPr>
          <p:cNvPr id="4" name="矩形 51"/>
          <p:cNvSpPr>
            <a:spLocks noChangeArrowheads="1"/>
          </p:cNvSpPr>
          <p:nvPr/>
        </p:nvSpPr>
        <p:spPr bwMode="auto">
          <a:xfrm>
            <a:off x="3020144" y="4592925"/>
            <a:ext cx="6272214"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bg2"/>
                </a:solidFill>
                <a:sym typeface="微软雅黑" panose="020B0503020204020204" charset="-122"/>
              </a:rPr>
              <a:t>请点击录入本章节的概括性描述文字或者复制粘贴，请添加说明文字，图像描述及总结。在此录入本章节的综合描述说明。</a:t>
            </a:r>
            <a:endParaRPr lang="en-US" altLang="zh-CN" sz="1400" dirty="0">
              <a:solidFill>
                <a:schemeClr val="bg2"/>
              </a:solidFill>
              <a:sym typeface="微软雅黑" panose="020B0503020204020204" charset="-122"/>
            </a:endParaRPr>
          </a:p>
        </p:txBody>
      </p:sp>
      <p:sp>
        <p:nvSpPr>
          <p:cNvPr id="5" name="文本框 4"/>
          <p:cNvSpPr txBox="1"/>
          <p:nvPr/>
        </p:nvSpPr>
        <p:spPr>
          <a:xfrm>
            <a:off x="5537070" y="1858181"/>
            <a:ext cx="1143262" cy="1200329"/>
          </a:xfrm>
          <a:prstGeom prst="rect">
            <a:avLst/>
          </a:prstGeom>
          <a:noFill/>
        </p:spPr>
        <p:txBody>
          <a:bodyPr wrap="none" rtlCol="0">
            <a:spAutoFit/>
          </a:bodyPr>
          <a:lstStyle/>
          <a:p>
            <a:pPr algn="ctr"/>
            <a:r>
              <a:rPr lang="en-US" altLang="zh-CN" sz="7200"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rPr>
              <a:t>02</a:t>
            </a:r>
            <a:endParaRPr lang="zh-CN" altLang="en-US" sz="7200"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5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37"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out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p:cNvCxnSpPr/>
          <p:nvPr/>
        </p:nvCxnSpPr>
        <p:spPr>
          <a:xfrm>
            <a:off x="1104044" y="3640592"/>
            <a:ext cx="9983914" cy="0"/>
          </a:xfrm>
          <a:prstGeom prst="line">
            <a:avLst/>
          </a:prstGeom>
          <a:ln w="19050">
            <a:solidFill>
              <a:schemeClr val="bg1">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Group 88"/>
          <p:cNvGrpSpPr/>
          <p:nvPr/>
        </p:nvGrpSpPr>
        <p:grpSpPr>
          <a:xfrm>
            <a:off x="2602987" y="1685607"/>
            <a:ext cx="1803429" cy="850925"/>
            <a:chOff x="805797" y="661615"/>
            <a:chExt cx="994193" cy="346835"/>
          </a:xfrm>
        </p:grpSpPr>
        <p:sp>
          <p:nvSpPr>
            <p:cNvPr id="76" name="TextBox 75"/>
            <p:cNvSpPr txBox="1"/>
            <p:nvPr/>
          </p:nvSpPr>
          <p:spPr>
            <a:xfrm>
              <a:off x="805797" y="661615"/>
              <a:ext cx="424177"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83" name="TextBox 82"/>
            <p:cNvSpPr txBox="1"/>
            <p:nvPr/>
          </p:nvSpPr>
          <p:spPr>
            <a:xfrm>
              <a:off x="805797" y="757552"/>
              <a:ext cx="994193"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 name="Group 88"/>
          <p:cNvGrpSpPr/>
          <p:nvPr/>
        </p:nvGrpSpPr>
        <p:grpSpPr>
          <a:xfrm>
            <a:off x="967121" y="4844713"/>
            <a:ext cx="1826509" cy="850928"/>
            <a:chOff x="690582" y="661615"/>
            <a:chExt cx="1370060" cy="346836"/>
          </a:xfrm>
        </p:grpSpPr>
        <p:sp>
          <p:nvSpPr>
            <p:cNvPr id="48" name="TextBox 47"/>
            <p:cNvSpPr txBox="1"/>
            <p:nvPr/>
          </p:nvSpPr>
          <p:spPr>
            <a:xfrm>
              <a:off x="1483486"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49" name="TextBox 48"/>
            <p:cNvSpPr txBox="1"/>
            <p:nvPr/>
          </p:nvSpPr>
          <p:spPr>
            <a:xfrm>
              <a:off x="690582" y="757553"/>
              <a:ext cx="1370060"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 name="Group 88"/>
          <p:cNvGrpSpPr/>
          <p:nvPr/>
        </p:nvGrpSpPr>
        <p:grpSpPr>
          <a:xfrm>
            <a:off x="5956100" y="1685607"/>
            <a:ext cx="1784654" cy="850925"/>
            <a:chOff x="805796" y="661615"/>
            <a:chExt cx="1338665" cy="346835"/>
          </a:xfrm>
        </p:grpSpPr>
        <p:sp>
          <p:nvSpPr>
            <p:cNvPr id="55" name="TextBox 54"/>
            <p:cNvSpPr txBox="1"/>
            <p:nvPr/>
          </p:nvSpPr>
          <p:spPr>
            <a:xfrm>
              <a:off x="805796" y="661615"/>
              <a:ext cx="577156"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56" name="TextBox 55"/>
            <p:cNvSpPr txBox="1"/>
            <p:nvPr/>
          </p:nvSpPr>
          <p:spPr>
            <a:xfrm>
              <a:off x="805796" y="757552"/>
              <a:ext cx="1338665"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 name="Group 88"/>
          <p:cNvGrpSpPr/>
          <p:nvPr/>
        </p:nvGrpSpPr>
        <p:grpSpPr>
          <a:xfrm>
            <a:off x="4403484" y="4844716"/>
            <a:ext cx="1787673" cy="850927"/>
            <a:chOff x="688894" y="661615"/>
            <a:chExt cx="1340929" cy="346836"/>
          </a:xfrm>
        </p:grpSpPr>
        <p:sp>
          <p:nvSpPr>
            <p:cNvPr id="60" name="TextBox 59"/>
            <p:cNvSpPr txBox="1"/>
            <p:nvPr/>
          </p:nvSpPr>
          <p:spPr>
            <a:xfrm>
              <a:off x="1452667"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61" name="TextBox 60"/>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cxnSp>
        <p:nvCxnSpPr>
          <p:cNvPr id="39" name="Straight Connector 38"/>
          <p:cNvCxnSpPr/>
          <p:nvPr/>
        </p:nvCxnSpPr>
        <p:spPr>
          <a:xfrm>
            <a:off x="1880647" y="2746147"/>
            <a:ext cx="0" cy="428948"/>
          </a:xfrm>
          <a:prstGeom prst="line">
            <a:avLst/>
          </a:prstGeom>
          <a:ln w="19050" cap="rnd">
            <a:solidFill>
              <a:schemeClr val="tx2">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713133" y="4272212"/>
            <a:ext cx="335028"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tx2">
                    <a:lumMod val="75000"/>
                  </a:schemeClr>
                </a:solidFill>
                <a:latin typeface="Agency FB" panose="020B0503020202020204" pitchFamily="34" charset="0"/>
              </a:rPr>
              <a:t>2013</a:t>
            </a:r>
            <a:endParaRPr lang="en-US" dirty="0">
              <a:solidFill>
                <a:schemeClr val="tx2">
                  <a:lumMod val="75000"/>
                </a:schemeClr>
              </a:solidFill>
              <a:latin typeface="Agency FB" panose="020B0503020202020204" pitchFamily="34" charset="0"/>
            </a:endParaRPr>
          </a:p>
        </p:txBody>
      </p:sp>
      <p:sp>
        <p:nvSpPr>
          <p:cNvPr id="33" name="Freeform 32"/>
          <p:cNvSpPr/>
          <p:nvPr/>
        </p:nvSpPr>
        <p:spPr>
          <a:xfrm>
            <a:off x="1277056" y="150876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38" name="Oval 37"/>
          <p:cNvSpPr/>
          <p:nvPr/>
        </p:nvSpPr>
        <p:spPr>
          <a:xfrm>
            <a:off x="1459946" y="3259942"/>
            <a:ext cx="841402" cy="841507"/>
          </a:xfrm>
          <a:prstGeom prst="ellipse">
            <a:avLst/>
          </a:prstGeom>
          <a:solidFill>
            <a:schemeClr val="bg1"/>
          </a:solid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tx2">
                    <a:lumMod val="75000"/>
                  </a:schemeClr>
                </a:solidFill>
                <a:latin typeface="Agency FB" panose="020B0503020202020204" pitchFamily="34" charset="0"/>
              </a:rPr>
              <a:t>01</a:t>
            </a:r>
          </a:p>
        </p:txBody>
      </p:sp>
      <p:cxnSp>
        <p:nvCxnSpPr>
          <p:cNvPr id="51" name="Straight Connector 50"/>
          <p:cNvCxnSpPr/>
          <p:nvPr/>
        </p:nvCxnSpPr>
        <p:spPr>
          <a:xfrm flipV="1">
            <a:off x="3566790" y="4181081"/>
            <a:ext cx="0" cy="434813"/>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2963199" y="4649770"/>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0" name="Oval 39"/>
          <p:cNvSpPr/>
          <p:nvPr/>
        </p:nvSpPr>
        <p:spPr>
          <a:xfrm>
            <a:off x="3146089" y="3259942"/>
            <a:ext cx="841402" cy="841507"/>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5"/>
                </a:solidFill>
                <a:latin typeface="Agency FB" panose="020B0503020202020204" pitchFamily="34" charset="0"/>
              </a:rPr>
              <a:t>02</a:t>
            </a:r>
          </a:p>
        </p:txBody>
      </p:sp>
      <p:sp>
        <p:nvSpPr>
          <p:cNvPr id="34" name="TextBox 33"/>
          <p:cNvSpPr txBox="1"/>
          <p:nvPr/>
        </p:nvSpPr>
        <p:spPr>
          <a:xfrm>
            <a:off x="3404085" y="2812835"/>
            <a:ext cx="3254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bg2"/>
                </a:solidFill>
                <a:latin typeface="Agency FB" panose="020B0503020202020204" pitchFamily="34" charset="0"/>
              </a:rPr>
              <a:t>2014</a:t>
            </a:r>
            <a:endParaRPr lang="en-US" dirty="0">
              <a:solidFill>
                <a:schemeClr val="bg2"/>
              </a:solidFill>
              <a:latin typeface="Agency FB" panose="020B0503020202020204" pitchFamily="34" charset="0"/>
            </a:endParaRPr>
          </a:p>
        </p:txBody>
      </p:sp>
      <p:cxnSp>
        <p:nvCxnSpPr>
          <p:cNvPr id="58" name="Straight Connector 57"/>
          <p:cNvCxnSpPr/>
          <p:nvPr/>
        </p:nvCxnSpPr>
        <p:spPr>
          <a:xfrm>
            <a:off x="5252933" y="2746147"/>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4649342" y="1510337"/>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1" name="Oval 40"/>
          <p:cNvSpPr/>
          <p:nvPr/>
        </p:nvSpPr>
        <p:spPr>
          <a:xfrm>
            <a:off x="4832232" y="3259942"/>
            <a:ext cx="841402" cy="841507"/>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1"/>
                </a:solidFill>
                <a:latin typeface="Agency FB" panose="020B0503020202020204" pitchFamily="34" charset="0"/>
              </a:rPr>
              <a:t>03</a:t>
            </a:r>
          </a:p>
        </p:txBody>
      </p:sp>
      <p:sp>
        <p:nvSpPr>
          <p:cNvPr id="43" name="TextBox 42"/>
          <p:cNvSpPr txBox="1"/>
          <p:nvPr/>
        </p:nvSpPr>
        <p:spPr>
          <a:xfrm>
            <a:off x="5087022" y="4272212"/>
            <a:ext cx="331822"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1"/>
                </a:solidFill>
                <a:latin typeface="Agency FB" panose="020B0503020202020204" pitchFamily="34" charset="0"/>
              </a:rPr>
              <a:t>2015</a:t>
            </a:r>
            <a:endParaRPr lang="en-US" dirty="0">
              <a:solidFill>
                <a:schemeClr val="accent1"/>
              </a:solidFill>
              <a:latin typeface="Agency FB" panose="020B0503020202020204" pitchFamily="34" charset="0"/>
            </a:endParaRPr>
          </a:p>
        </p:txBody>
      </p:sp>
      <p:cxnSp>
        <p:nvCxnSpPr>
          <p:cNvPr id="62" name="Straight Connector 61"/>
          <p:cNvCxnSpPr/>
          <p:nvPr/>
        </p:nvCxnSpPr>
        <p:spPr>
          <a:xfrm flipV="1">
            <a:off x="6939076"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6335485" y="465160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2" name="Oval 41"/>
          <p:cNvSpPr/>
          <p:nvPr/>
        </p:nvSpPr>
        <p:spPr>
          <a:xfrm>
            <a:off x="6518375" y="3259942"/>
            <a:ext cx="841402" cy="841507"/>
          </a:xfrm>
          <a:prstGeom prst="ellipse">
            <a:avLst/>
          </a:pr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2"/>
                </a:solidFill>
                <a:latin typeface="Agency FB" panose="020B0503020202020204" pitchFamily="34" charset="0"/>
              </a:rPr>
              <a:t>04</a:t>
            </a:r>
          </a:p>
        </p:txBody>
      </p:sp>
      <p:sp>
        <p:nvSpPr>
          <p:cNvPr id="45" name="TextBox 44"/>
          <p:cNvSpPr txBox="1"/>
          <p:nvPr/>
        </p:nvSpPr>
        <p:spPr>
          <a:xfrm>
            <a:off x="6771562" y="2812835"/>
            <a:ext cx="335028"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2"/>
                </a:solidFill>
                <a:latin typeface="Agency FB" panose="020B0503020202020204" pitchFamily="34" charset="0"/>
              </a:rPr>
              <a:t>2016</a:t>
            </a:r>
            <a:endParaRPr lang="en-US" dirty="0">
              <a:solidFill>
                <a:schemeClr val="accent2"/>
              </a:solidFill>
              <a:latin typeface="Agency FB" panose="020B0503020202020204" pitchFamily="34" charset="0"/>
            </a:endParaRPr>
          </a:p>
        </p:txBody>
      </p:sp>
      <p:grpSp>
        <p:nvGrpSpPr>
          <p:cNvPr id="46" name="Group 88"/>
          <p:cNvGrpSpPr/>
          <p:nvPr/>
        </p:nvGrpSpPr>
        <p:grpSpPr>
          <a:xfrm>
            <a:off x="9321573" y="1685607"/>
            <a:ext cx="1793568" cy="850925"/>
            <a:chOff x="805796" y="661615"/>
            <a:chExt cx="1345351" cy="346835"/>
          </a:xfrm>
        </p:grpSpPr>
        <p:sp>
          <p:nvSpPr>
            <p:cNvPr id="47" name="TextBox 46"/>
            <p:cNvSpPr txBox="1"/>
            <p:nvPr/>
          </p:nvSpPr>
          <p:spPr>
            <a:xfrm>
              <a:off x="805796" y="661615"/>
              <a:ext cx="577156"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50" name="TextBox 49"/>
            <p:cNvSpPr txBox="1"/>
            <p:nvPr/>
          </p:nvSpPr>
          <p:spPr>
            <a:xfrm>
              <a:off x="805796" y="757552"/>
              <a:ext cx="1345351"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cxnSp>
        <p:nvCxnSpPr>
          <p:cNvPr id="52" name="Straight Connector 51"/>
          <p:cNvCxnSpPr/>
          <p:nvPr/>
        </p:nvCxnSpPr>
        <p:spPr>
          <a:xfrm>
            <a:off x="8625219" y="2746147"/>
            <a:ext cx="0" cy="42894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53" name="Freeform 52"/>
          <p:cNvSpPr/>
          <p:nvPr/>
        </p:nvSpPr>
        <p:spPr>
          <a:xfrm>
            <a:off x="8021628" y="1510337"/>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365723" numCol="1" spcCol="1693" anchor="ctr" anchorCtr="0">
            <a:noAutofit/>
          </a:bodyPr>
          <a:lstStyle/>
          <a:p>
            <a:pPr algn="ctr" defTabSz="1184910">
              <a:lnSpc>
                <a:spcPct val="90000"/>
              </a:lnSpc>
              <a:spcBef>
                <a:spcPct val="0"/>
              </a:spcBef>
              <a:spcAft>
                <a:spcPct val="35000"/>
              </a:spcAft>
            </a:pPr>
            <a:endParaRPr lang="en-US" sz="5300" dirty="0">
              <a:latin typeface="+mn-ea"/>
            </a:endParaRPr>
          </a:p>
        </p:txBody>
      </p:sp>
      <p:sp>
        <p:nvSpPr>
          <p:cNvPr id="54" name="Oval 53"/>
          <p:cNvSpPr/>
          <p:nvPr/>
        </p:nvSpPr>
        <p:spPr>
          <a:xfrm>
            <a:off x="8204518" y="3259942"/>
            <a:ext cx="841402" cy="841507"/>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3"/>
                </a:solidFill>
                <a:latin typeface="Agency FB" panose="020B0503020202020204" pitchFamily="34" charset="0"/>
              </a:rPr>
              <a:t>05</a:t>
            </a:r>
          </a:p>
        </p:txBody>
      </p:sp>
      <p:sp>
        <p:nvSpPr>
          <p:cNvPr id="57" name="TextBox 56"/>
          <p:cNvSpPr txBox="1"/>
          <p:nvPr/>
        </p:nvSpPr>
        <p:spPr>
          <a:xfrm>
            <a:off x="8464919" y="4272212"/>
            <a:ext cx="320602"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3"/>
                </a:solidFill>
                <a:latin typeface="Agency FB" panose="020B0503020202020204" pitchFamily="34" charset="0"/>
              </a:rPr>
              <a:t>2017</a:t>
            </a:r>
            <a:endParaRPr lang="en-US" dirty="0">
              <a:solidFill>
                <a:schemeClr val="accent3"/>
              </a:solidFill>
              <a:latin typeface="Agency FB" panose="020B0503020202020204" pitchFamily="34" charset="0"/>
            </a:endParaRPr>
          </a:p>
        </p:txBody>
      </p:sp>
      <p:cxnSp>
        <p:nvCxnSpPr>
          <p:cNvPr id="72" name="Straight Connector 71"/>
          <p:cNvCxnSpPr/>
          <p:nvPr/>
        </p:nvCxnSpPr>
        <p:spPr>
          <a:xfrm flipV="1">
            <a:off x="10311360" y="4147213"/>
            <a:ext cx="0" cy="46868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74" name="Freeform 73"/>
          <p:cNvSpPr/>
          <p:nvPr/>
        </p:nvSpPr>
        <p:spPr>
          <a:xfrm>
            <a:off x="9707769" y="465160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5" name="Oval 74"/>
          <p:cNvSpPr/>
          <p:nvPr/>
        </p:nvSpPr>
        <p:spPr>
          <a:xfrm>
            <a:off x="9890659" y="3259942"/>
            <a:ext cx="841402" cy="841507"/>
          </a:xfrm>
          <a:prstGeom prst="ellipse">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4"/>
                </a:solidFill>
                <a:latin typeface="Agency FB" panose="020B0503020202020204" pitchFamily="34" charset="0"/>
              </a:rPr>
              <a:t>06</a:t>
            </a:r>
          </a:p>
        </p:txBody>
      </p:sp>
      <p:sp>
        <p:nvSpPr>
          <p:cNvPr id="77" name="TextBox 76"/>
          <p:cNvSpPr txBox="1"/>
          <p:nvPr/>
        </p:nvSpPr>
        <p:spPr>
          <a:xfrm>
            <a:off x="10143045" y="2812835"/>
            <a:ext cx="336631" cy="276999"/>
          </a:xfrm>
          <a:prstGeom prst="rect">
            <a:avLst/>
          </a:prstGeom>
          <a:noFill/>
          <a:ln>
            <a:noFill/>
          </a:ln>
        </p:spPr>
        <p:txBody>
          <a:bodyPr wrap="none" lIns="0" tIns="0" rIns="0" bIns="0" rtlCol="0" anchor="ctr">
            <a:spAutoFit/>
          </a:bodyPr>
          <a:lstStyle/>
          <a:p>
            <a:pPr algn="ctr" defTabSz="1218565">
              <a:spcBef>
                <a:spcPct val="20000"/>
              </a:spcBef>
              <a:defRPr/>
            </a:pPr>
            <a:r>
              <a:rPr lang="en-US" altLang="zh-CN" dirty="0" smtClean="0">
                <a:solidFill>
                  <a:schemeClr val="accent3"/>
                </a:solidFill>
                <a:latin typeface="Agency FB" panose="020B0503020202020204" pitchFamily="34" charset="0"/>
              </a:rPr>
              <a:t>2018</a:t>
            </a:r>
            <a:endParaRPr lang="en-US" altLang="zh-CN" dirty="0">
              <a:solidFill>
                <a:schemeClr val="accent3"/>
              </a:solidFill>
              <a:latin typeface="Agency FB" panose="020B0503020202020204" pitchFamily="34" charset="0"/>
            </a:endParaRPr>
          </a:p>
        </p:txBody>
      </p:sp>
      <p:grpSp>
        <p:nvGrpSpPr>
          <p:cNvPr id="78" name="Group 88"/>
          <p:cNvGrpSpPr/>
          <p:nvPr/>
        </p:nvGrpSpPr>
        <p:grpSpPr>
          <a:xfrm>
            <a:off x="7785587" y="4844716"/>
            <a:ext cx="1787673" cy="850927"/>
            <a:chOff x="688894" y="661615"/>
            <a:chExt cx="1340929" cy="346836"/>
          </a:xfrm>
        </p:grpSpPr>
        <p:sp>
          <p:nvSpPr>
            <p:cNvPr id="79" name="TextBox 78"/>
            <p:cNvSpPr txBox="1"/>
            <p:nvPr/>
          </p:nvSpPr>
          <p:spPr>
            <a:xfrm>
              <a:off x="1452667"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80" name="TextBox 79"/>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63" name="Freeform 143"/>
          <p:cNvSpPr>
            <a:spLocks noEditPoints="1"/>
          </p:cNvSpPr>
          <p:nvPr/>
        </p:nvSpPr>
        <p:spPr bwMode="auto">
          <a:xfrm>
            <a:off x="1639107" y="188307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5" name="Freeform 92"/>
          <p:cNvSpPr>
            <a:spLocks noEditPoints="1"/>
          </p:cNvSpPr>
          <p:nvPr/>
        </p:nvSpPr>
        <p:spPr bwMode="auto">
          <a:xfrm>
            <a:off x="3345540" y="5024367"/>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67" name="组合 66"/>
          <p:cNvGrpSpPr/>
          <p:nvPr/>
        </p:nvGrpSpPr>
        <p:grpSpPr>
          <a:xfrm>
            <a:off x="5039178" y="1927524"/>
            <a:ext cx="427511" cy="400051"/>
            <a:chOff x="6661150" y="233363"/>
            <a:chExt cx="320675" cy="300038"/>
          </a:xfrm>
          <a:solidFill>
            <a:schemeClr val="bg1"/>
          </a:solidFill>
        </p:grpSpPr>
        <p:sp>
          <p:nvSpPr>
            <p:cNvPr id="6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9"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3" name="Freeform 140"/>
          <p:cNvSpPr>
            <a:spLocks noEditPoints="1"/>
          </p:cNvSpPr>
          <p:nvPr/>
        </p:nvSpPr>
        <p:spPr bwMode="auto">
          <a:xfrm>
            <a:off x="6656940" y="4965187"/>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81" name="Freeform 190"/>
          <p:cNvSpPr>
            <a:spLocks noEditPoints="1"/>
          </p:cNvSpPr>
          <p:nvPr/>
        </p:nvSpPr>
        <p:spPr bwMode="auto">
          <a:xfrm>
            <a:off x="8429454" y="1870373"/>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82" name="组合 81"/>
          <p:cNvGrpSpPr/>
          <p:nvPr/>
        </p:nvGrpSpPr>
        <p:grpSpPr>
          <a:xfrm>
            <a:off x="10101838" y="5079400"/>
            <a:ext cx="419045" cy="408517"/>
            <a:chOff x="8175625" y="987426"/>
            <a:chExt cx="314325" cy="306388"/>
          </a:xfrm>
          <a:solidFill>
            <a:schemeClr val="bg1"/>
          </a:solidFill>
        </p:grpSpPr>
        <p:sp>
          <p:nvSpPr>
            <p:cNvPr id="8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6"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7"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8"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strips(upRight)">
                                      <p:cBhvr>
                                        <p:cTn id="7" dur="500"/>
                                        <p:tgtEl>
                                          <p:spTgt spid="4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slide(fromBottom)">
                                      <p:cBhvr>
                                        <p:cTn id="16" dur="500"/>
                                        <p:tgtEl>
                                          <p:spTgt spid="6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strips(downLeft)">
                                      <p:cBhvr>
                                        <p:cTn id="25" dur="500"/>
                                        <p:tgtEl>
                                          <p:spTgt spid="39"/>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Bottom)">
                                      <p:cBhvr>
                                        <p:cTn id="29" dur="500"/>
                                        <p:tgtEl>
                                          <p:spTgt spid="5"/>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lide(fromBottom)">
                                      <p:cBhvr>
                                        <p:cTn id="38" dur="500"/>
                                        <p:tgtEl>
                                          <p:spTgt spid="34"/>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strips(upRight)">
                                      <p:cBhvr>
                                        <p:cTn id="47" dur="500"/>
                                        <p:tgtEl>
                                          <p:spTgt spid="51"/>
                                        </p:tgtEl>
                                      </p:cBhvr>
                                    </p:animEffect>
                                  </p:childTnLst>
                                </p:cTn>
                              </p:par>
                            </p:childTnLst>
                          </p:cTn>
                        </p:par>
                        <p:par>
                          <p:cTn id="48" fill="hold">
                            <p:stCondLst>
                              <p:cond delay="5000"/>
                            </p:stCondLst>
                            <p:childTnLst>
                              <p:par>
                                <p:cTn id="49" presetID="1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par>
                          <p:cTn id="52" fill="hold">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slide(fromBottom)">
                                      <p:cBhvr>
                                        <p:cTn id="60" dur="500"/>
                                        <p:tgtEl>
                                          <p:spTgt spid="43"/>
                                        </p:tgtEl>
                                      </p:cBhvr>
                                    </p:animEffect>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500" fill="hold"/>
                                        <p:tgtEl>
                                          <p:spTgt spid="36"/>
                                        </p:tgtEl>
                                        <p:attrNameLst>
                                          <p:attrName>ppt_w</p:attrName>
                                        </p:attrNameLst>
                                      </p:cBhvr>
                                      <p:tavLst>
                                        <p:tav tm="0">
                                          <p:val>
                                            <p:fltVal val="0"/>
                                          </p:val>
                                        </p:tav>
                                        <p:tav tm="100000">
                                          <p:val>
                                            <p:strVal val="#ppt_w"/>
                                          </p:val>
                                        </p:tav>
                                      </p:tavLst>
                                    </p:anim>
                                    <p:anim calcmode="lin" valueType="num">
                                      <p:cBhvr>
                                        <p:cTn id="65" dur="500" fill="hold"/>
                                        <p:tgtEl>
                                          <p:spTgt spid="36"/>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18" presetClass="entr" presetSubtype="12"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strips(downLeft)">
                                      <p:cBhvr>
                                        <p:cTn id="69" dur="500"/>
                                        <p:tgtEl>
                                          <p:spTgt spid="58"/>
                                        </p:tgtEl>
                                      </p:cBhvr>
                                    </p:animEffect>
                                  </p:childTnLst>
                                </p:cTn>
                              </p:par>
                            </p:childTnLst>
                          </p:cTn>
                        </p:par>
                        <p:par>
                          <p:cTn id="70" fill="hold">
                            <p:stCondLst>
                              <p:cond delay="7500"/>
                            </p:stCondLst>
                            <p:childTnLst>
                              <p:par>
                                <p:cTn id="71" presetID="12" presetClass="entr" presetSubtype="4"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slide(fromBottom)">
                                      <p:cBhvr>
                                        <p:cTn id="73" dur="500"/>
                                        <p:tgtEl>
                                          <p:spTgt spid="7"/>
                                        </p:tgtEl>
                                      </p:cBhvr>
                                    </p:animEffect>
                                  </p:childTnLst>
                                </p:cTn>
                              </p:par>
                            </p:childTnLst>
                          </p:cTn>
                        </p:par>
                        <p:par>
                          <p:cTn id="74" fill="hold">
                            <p:stCondLst>
                              <p:cond delay="8000"/>
                            </p:stCondLst>
                            <p:childTnLst>
                              <p:par>
                                <p:cTn id="75" presetID="23" presetClass="entr" presetSubtype="16"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childTnLst>
                                </p:cTn>
                              </p:par>
                            </p:childTnLst>
                          </p:cTn>
                        </p:par>
                        <p:par>
                          <p:cTn id="79" fill="hold">
                            <p:stCondLst>
                              <p:cond delay="8500"/>
                            </p:stCondLst>
                            <p:childTnLst>
                              <p:par>
                                <p:cTn id="80" presetID="12" presetClass="entr" presetSubtype="4"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slide(fromBottom)">
                                      <p:cBhvr>
                                        <p:cTn id="82" dur="500"/>
                                        <p:tgtEl>
                                          <p:spTgt spid="45"/>
                                        </p:tgtEl>
                                      </p:cBhvr>
                                    </p:animEffect>
                                  </p:childTnLst>
                                </p:cTn>
                              </p:par>
                            </p:childTnLst>
                          </p:cTn>
                        </p:par>
                        <p:par>
                          <p:cTn id="83" fill="hold">
                            <p:stCondLst>
                              <p:cond delay="9000"/>
                            </p:stCondLst>
                            <p:childTnLst>
                              <p:par>
                                <p:cTn id="84" presetID="2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childTnLst>
                                </p:cTn>
                              </p:par>
                            </p:childTnLst>
                          </p:cTn>
                        </p:par>
                        <p:par>
                          <p:cTn id="88" fill="hold">
                            <p:stCondLst>
                              <p:cond delay="9500"/>
                            </p:stCondLst>
                            <p:childTnLst>
                              <p:par>
                                <p:cTn id="89" presetID="18" presetClass="entr" presetSubtype="3"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strips(upRight)">
                                      <p:cBhvr>
                                        <p:cTn id="91" dur="500"/>
                                        <p:tgtEl>
                                          <p:spTgt spid="62"/>
                                        </p:tgtEl>
                                      </p:cBhvr>
                                    </p:animEffect>
                                  </p:childTnLst>
                                </p:cTn>
                              </p:par>
                            </p:childTnLst>
                          </p:cTn>
                        </p:par>
                        <p:par>
                          <p:cTn id="92" fill="hold">
                            <p:stCondLst>
                              <p:cond delay="10000"/>
                            </p:stCondLst>
                            <p:childTnLst>
                              <p:par>
                                <p:cTn id="93" presetID="12" presetClass="entr" presetSubtype="4"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slide(fromBottom)">
                                      <p:cBhvr>
                                        <p:cTn id="95" dur="500"/>
                                        <p:tgtEl>
                                          <p:spTgt spid="8"/>
                                        </p:tgtEl>
                                      </p:cBhvr>
                                    </p:animEffect>
                                  </p:childTnLst>
                                </p:cTn>
                              </p:par>
                            </p:childTnLst>
                          </p:cTn>
                        </p:par>
                        <p:par>
                          <p:cTn id="96" fill="hold">
                            <p:stCondLst>
                              <p:cond delay="10500"/>
                            </p:stCondLst>
                            <p:childTnLst>
                              <p:par>
                                <p:cTn id="97" presetID="23" presetClass="entr" presetSubtype="16" fill="hold" grpId="0" nodeType="after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childTnLst>
                                </p:cTn>
                              </p:par>
                            </p:childTnLst>
                          </p:cTn>
                        </p:par>
                        <p:par>
                          <p:cTn id="101" fill="hold">
                            <p:stCondLst>
                              <p:cond delay="11000"/>
                            </p:stCondLst>
                            <p:childTnLst>
                              <p:par>
                                <p:cTn id="102" presetID="12" presetClass="entr" presetSubtype="4"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slide(fromBottom)">
                                      <p:cBhvr>
                                        <p:cTn id="104" dur="500"/>
                                        <p:tgtEl>
                                          <p:spTgt spid="57"/>
                                        </p:tgtEl>
                                      </p:cBhvr>
                                    </p:animEffect>
                                  </p:childTnLst>
                                </p:cTn>
                              </p:par>
                            </p:childTnLst>
                          </p:cTn>
                        </p:par>
                        <p:par>
                          <p:cTn id="105" fill="hold">
                            <p:stCondLst>
                              <p:cond delay="11500"/>
                            </p:stCondLst>
                            <p:childTnLst>
                              <p:par>
                                <p:cTn id="106" presetID="23" presetClass="entr" presetSubtype="16" fill="hold" grpId="0" nodeType="after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childTnLst>
                                </p:cTn>
                              </p:par>
                            </p:childTnLst>
                          </p:cTn>
                        </p:par>
                        <p:par>
                          <p:cTn id="110" fill="hold">
                            <p:stCondLst>
                              <p:cond delay="12000"/>
                            </p:stCondLst>
                            <p:childTnLst>
                              <p:par>
                                <p:cTn id="111" presetID="18" presetClass="entr" presetSubtype="12"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strips(downLeft)">
                                      <p:cBhvr>
                                        <p:cTn id="113" dur="500"/>
                                        <p:tgtEl>
                                          <p:spTgt spid="52"/>
                                        </p:tgtEl>
                                      </p:cBhvr>
                                    </p:animEffect>
                                  </p:childTnLst>
                                </p:cTn>
                              </p:par>
                            </p:childTnLst>
                          </p:cTn>
                        </p:par>
                        <p:par>
                          <p:cTn id="114" fill="hold">
                            <p:stCondLst>
                              <p:cond delay="12500"/>
                            </p:stCondLst>
                            <p:childTnLst>
                              <p:par>
                                <p:cTn id="115" presetID="12" presetClass="entr" presetSubtype="4"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slide(fromBottom)">
                                      <p:cBhvr>
                                        <p:cTn id="117" dur="500"/>
                                        <p:tgtEl>
                                          <p:spTgt spid="46"/>
                                        </p:tgtEl>
                                      </p:cBhvr>
                                    </p:animEffect>
                                  </p:childTnLst>
                                </p:cTn>
                              </p:par>
                            </p:childTnLst>
                          </p:cTn>
                        </p:par>
                        <p:par>
                          <p:cTn id="118" fill="hold">
                            <p:stCondLst>
                              <p:cond delay="13000"/>
                            </p:stCondLst>
                            <p:childTnLst>
                              <p:par>
                                <p:cTn id="119" presetID="23" presetClass="entr" presetSubtype="16"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anim calcmode="lin" valueType="num">
                                      <p:cBhvr>
                                        <p:cTn id="121" dur="500" fill="hold"/>
                                        <p:tgtEl>
                                          <p:spTgt spid="75"/>
                                        </p:tgtEl>
                                        <p:attrNameLst>
                                          <p:attrName>ppt_w</p:attrName>
                                        </p:attrNameLst>
                                      </p:cBhvr>
                                      <p:tavLst>
                                        <p:tav tm="0">
                                          <p:val>
                                            <p:fltVal val="0"/>
                                          </p:val>
                                        </p:tav>
                                        <p:tav tm="100000">
                                          <p:val>
                                            <p:strVal val="#ppt_w"/>
                                          </p:val>
                                        </p:tav>
                                      </p:tavLst>
                                    </p:anim>
                                    <p:anim calcmode="lin" valueType="num">
                                      <p:cBhvr>
                                        <p:cTn id="122" dur="500" fill="hold"/>
                                        <p:tgtEl>
                                          <p:spTgt spid="75"/>
                                        </p:tgtEl>
                                        <p:attrNameLst>
                                          <p:attrName>ppt_h</p:attrName>
                                        </p:attrNameLst>
                                      </p:cBhvr>
                                      <p:tavLst>
                                        <p:tav tm="0">
                                          <p:val>
                                            <p:fltVal val="0"/>
                                          </p:val>
                                        </p:tav>
                                        <p:tav tm="100000">
                                          <p:val>
                                            <p:strVal val="#ppt_h"/>
                                          </p:val>
                                        </p:tav>
                                      </p:tavLst>
                                    </p:anim>
                                  </p:childTnLst>
                                </p:cTn>
                              </p:par>
                            </p:childTnLst>
                          </p:cTn>
                        </p:par>
                        <p:par>
                          <p:cTn id="123" fill="hold">
                            <p:stCondLst>
                              <p:cond delay="13500"/>
                            </p:stCondLst>
                            <p:childTnLst>
                              <p:par>
                                <p:cTn id="124" presetID="12" presetClass="entr" presetSubtype="4" fill="hold" grpId="0" nodeType="after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slide(fromBottom)">
                                      <p:cBhvr>
                                        <p:cTn id="126" dur="500"/>
                                        <p:tgtEl>
                                          <p:spTgt spid="77"/>
                                        </p:tgtEl>
                                      </p:cBhvr>
                                    </p:animEffect>
                                  </p:childTnLst>
                                </p:cTn>
                              </p:par>
                            </p:childTnLst>
                          </p:cTn>
                        </p:par>
                        <p:par>
                          <p:cTn id="127" fill="hold">
                            <p:stCondLst>
                              <p:cond delay="14000"/>
                            </p:stCondLst>
                            <p:childTnLst>
                              <p:par>
                                <p:cTn id="128" presetID="23" presetClass="entr" presetSubtype="16" fill="hold" grpId="0" nodeType="afterEffect">
                                  <p:stCondLst>
                                    <p:cond delay="0"/>
                                  </p:stCondLst>
                                  <p:childTnLst>
                                    <p:set>
                                      <p:cBhvr>
                                        <p:cTn id="129" dur="1" fill="hold">
                                          <p:stCondLst>
                                            <p:cond delay="0"/>
                                          </p:stCondLst>
                                        </p:cTn>
                                        <p:tgtEl>
                                          <p:spTgt spid="74"/>
                                        </p:tgtEl>
                                        <p:attrNameLst>
                                          <p:attrName>style.visibility</p:attrName>
                                        </p:attrNameLst>
                                      </p:cBhvr>
                                      <p:to>
                                        <p:strVal val="visible"/>
                                      </p:to>
                                    </p:set>
                                    <p:anim calcmode="lin" valueType="num">
                                      <p:cBhvr>
                                        <p:cTn id="130" dur="500" fill="hold"/>
                                        <p:tgtEl>
                                          <p:spTgt spid="74"/>
                                        </p:tgtEl>
                                        <p:attrNameLst>
                                          <p:attrName>ppt_w</p:attrName>
                                        </p:attrNameLst>
                                      </p:cBhvr>
                                      <p:tavLst>
                                        <p:tav tm="0">
                                          <p:val>
                                            <p:fltVal val="0"/>
                                          </p:val>
                                        </p:tav>
                                        <p:tav tm="100000">
                                          <p:val>
                                            <p:strVal val="#ppt_w"/>
                                          </p:val>
                                        </p:tav>
                                      </p:tavLst>
                                    </p:anim>
                                    <p:anim calcmode="lin" valueType="num">
                                      <p:cBhvr>
                                        <p:cTn id="131" dur="500" fill="hold"/>
                                        <p:tgtEl>
                                          <p:spTgt spid="74"/>
                                        </p:tgtEl>
                                        <p:attrNameLst>
                                          <p:attrName>ppt_h</p:attrName>
                                        </p:attrNameLst>
                                      </p:cBhvr>
                                      <p:tavLst>
                                        <p:tav tm="0">
                                          <p:val>
                                            <p:fltVal val="0"/>
                                          </p:val>
                                        </p:tav>
                                        <p:tav tm="100000">
                                          <p:val>
                                            <p:strVal val="#ppt_h"/>
                                          </p:val>
                                        </p:tav>
                                      </p:tavLst>
                                    </p:anim>
                                  </p:childTnLst>
                                </p:cTn>
                              </p:par>
                            </p:childTnLst>
                          </p:cTn>
                        </p:par>
                        <p:par>
                          <p:cTn id="132" fill="hold">
                            <p:stCondLst>
                              <p:cond delay="14500"/>
                            </p:stCondLst>
                            <p:childTnLst>
                              <p:par>
                                <p:cTn id="133" presetID="18" presetClass="entr" presetSubtype="3" fill="hold"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strips(upRight)">
                                      <p:cBhvr>
                                        <p:cTn id="135" dur="500"/>
                                        <p:tgtEl>
                                          <p:spTgt spid="72"/>
                                        </p:tgtEl>
                                      </p:cBhvr>
                                    </p:animEffect>
                                  </p:childTnLst>
                                </p:cTn>
                              </p:par>
                            </p:childTnLst>
                          </p:cTn>
                        </p:par>
                        <p:par>
                          <p:cTn id="136" fill="hold">
                            <p:stCondLst>
                              <p:cond delay="15000"/>
                            </p:stCondLst>
                            <p:childTnLst>
                              <p:par>
                                <p:cTn id="137" presetID="12" presetClass="entr" presetSubtype="4" fill="hold" nodeType="afterEffect">
                                  <p:stCondLst>
                                    <p:cond delay="0"/>
                                  </p:stCondLst>
                                  <p:childTnLst>
                                    <p:set>
                                      <p:cBhvr>
                                        <p:cTn id="138" dur="1" fill="hold">
                                          <p:stCondLst>
                                            <p:cond delay="0"/>
                                          </p:stCondLst>
                                        </p:cTn>
                                        <p:tgtEl>
                                          <p:spTgt spid="78"/>
                                        </p:tgtEl>
                                        <p:attrNameLst>
                                          <p:attrName>style.visibility</p:attrName>
                                        </p:attrNameLst>
                                      </p:cBhvr>
                                      <p:to>
                                        <p:strVal val="visible"/>
                                      </p:to>
                                    </p:set>
                                    <p:animEffect transition="in" filter="slide(fromBottom)">
                                      <p:cBhvr>
                                        <p:cTn id="13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3" grpId="0" animBg="1"/>
      <p:bldP spid="38" grpId="0" animBg="1"/>
      <p:bldP spid="37" grpId="0" animBg="1"/>
      <p:bldP spid="40" grpId="0" animBg="1"/>
      <p:bldP spid="34" grpId="0"/>
      <p:bldP spid="36" grpId="0" animBg="1"/>
      <p:bldP spid="41" grpId="0" animBg="1"/>
      <p:bldP spid="43" grpId="0"/>
      <p:bldP spid="35" grpId="0" animBg="1"/>
      <p:bldP spid="42" grpId="0" animBg="1"/>
      <p:bldP spid="45" grpId="0"/>
      <p:bldP spid="53" grpId="0" animBg="1"/>
      <p:bldP spid="54" grpId="0" animBg="1"/>
      <p:bldP spid="57" grpId="0"/>
      <p:bldP spid="74" grpId="0" animBg="1"/>
      <p:bldP spid="75" grpId="0" animBg="1"/>
      <p:bldP spid="7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内容占位符 2"/>
          <p:cNvSpPr txBox="1"/>
          <p:nvPr/>
        </p:nvSpPr>
        <p:spPr>
          <a:xfrm>
            <a:off x="1083332" y="4885227"/>
            <a:ext cx="10025344" cy="890780"/>
          </a:xfrm>
          <a:prstGeom prst="rect">
            <a:avLst/>
          </a:prstGeom>
          <a:noFill/>
        </p:spPr>
        <p:txBody>
          <a:bodyPr vert="horz" lIns="121908" tIns="60954" rIns="121908" bIns="60954" rtlCol="0" anchor="ctr">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charset="-122"/>
                <a:ea typeface="微软雅黑" panose="020B0503020204020204" charset="-122"/>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charset="-122"/>
                <a:ea typeface="微软雅黑" panose="020B0503020204020204" charset="-122"/>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charset="-122"/>
                <a:ea typeface="微软雅黑" panose="020B050302020402020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charset="-122"/>
                <a:ea typeface="微软雅黑" panose="020B050302020402020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charset="-122"/>
                <a:ea typeface="微软雅黑" panose="020B050302020402020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30000"/>
              </a:lnSpc>
              <a:spcBef>
                <a:spcPts val="800"/>
              </a:spcBef>
              <a:buNone/>
            </a:pPr>
            <a:r>
              <a:rPr lang="zh-CN" altLang="en-US" sz="1100" dirty="0"/>
              <a:t>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输入您的文字</a:t>
            </a:r>
            <a:endParaRPr lang="en-US" altLang="zh-CN" sz="1100" dirty="0"/>
          </a:p>
        </p:txBody>
      </p:sp>
      <p:sp>
        <p:nvSpPr>
          <p:cNvPr id="36" name="右箭头 35"/>
          <p:cNvSpPr/>
          <p:nvPr/>
        </p:nvSpPr>
        <p:spPr>
          <a:xfrm rot="16200000">
            <a:off x="4060775" y="2854487"/>
            <a:ext cx="1812907" cy="1458293"/>
          </a:xfrm>
          <a:prstGeom prst="rightArrow">
            <a:avLst>
              <a:gd name="adj1" fmla="val 69096"/>
              <a:gd name="adj2" fmla="val 50000"/>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7" name="右箭头 36"/>
          <p:cNvSpPr/>
          <p:nvPr/>
        </p:nvSpPr>
        <p:spPr>
          <a:xfrm rot="16200000">
            <a:off x="5793667" y="2643835"/>
            <a:ext cx="2213811" cy="1458293"/>
          </a:xfrm>
          <a:prstGeom prst="rightArrow">
            <a:avLst>
              <a:gd name="adj1" fmla="val 69096"/>
              <a:gd name="adj2" fmla="val 50000"/>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8" name="右箭头 37"/>
          <p:cNvSpPr/>
          <p:nvPr/>
        </p:nvSpPr>
        <p:spPr>
          <a:xfrm rot="16200000">
            <a:off x="7513659" y="2419624"/>
            <a:ext cx="2640520" cy="1458294"/>
          </a:xfrm>
          <a:prstGeom prst="rightArrow">
            <a:avLst>
              <a:gd name="adj1" fmla="val 69096"/>
              <a:gd name="adj2" fmla="val 50000"/>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右箭头 38"/>
          <p:cNvSpPr/>
          <p:nvPr/>
        </p:nvSpPr>
        <p:spPr>
          <a:xfrm rot="16200000">
            <a:off x="2300946" y="3036175"/>
            <a:ext cx="1467132" cy="1458295"/>
          </a:xfrm>
          <a:prstGeom prst="rightArrow">
            <a:avLst>
              <a:gd name="adj1" fmla="val 69096"/>
              <a:gd name="adj2" fmla="val 50000"/>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0" name="组合 39"/>
          <p:cNvGrpSpPr/>
          <p:nvPr/>
        </p:nvGrpSpPr>
        <p:grpSpPr>
          <a:xfrm>
            <a:off x="2075445" y="4349809"/>
            <a:ext cx="1918132" cy="391408"/>
            <a:chOff x="995363" y="3562350"/>
            <a:chExt cx="1852668" cy="378000"/>
          </a:xfrm>
          <a:solidFill>
            <a:srgbClr val="404066"/>
          </a:solidFill>
        </p:grpSpPr>
        <p:sp>
          <p:nvSpPr>
            <p:cNvPr id="41" name="燕尾形 40"/>
            <p:cNvSpPr/>
            <p:nvPr/>
          </p:nvSpPr>
          <p:spPr>
            <a:xfrm>
              <a:off x="995363" y="3562350"/>
              <a:ext cx="1852668" cy="378000"/>
            </a:xfrm>
            <a:prstGeom prst="chevron">
              <a:avLst>
                <a:gd name="adj" fmla="val 25176"/>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微软雅黑" panose="020B0503020204020204" charset="-122"/>
                <a:ea typeface="微软雅黑" panose="020B0503020204020204" charset="-122"/>
              </a:endParaRPr>
            </a:p>
          </p:txBody>
        </p:sp>
        <p:sp>
          <p:nvSpPr>
            <p:cNvPr id="42" name="燕尾形 41"/>
            <p:cNvSpPr/>
            <p:nvPr/>
          </p:nvSpPr>
          <p:spPr>
            <a:xfrm>
              <a:off x="1040965" y="3589388"/>
              <a:ext cx="1778133" cy="323925"/>
            </a:xfrm>
            <a:prstGeom prst="chevron">
              <a:avLst>
                <a:gd name="adj" fmla="val 25176"/>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b="1" dirty="0">
                  <a:solidFill>
                    <a:schemeClr val="bg1"/>
                  </a:solidFill>
                  <a:latin typeface="微软雅黑" panose="020B0503020204020204" charset="-122"/>
                  <a:ea typeface="微软雅黑" panose="020B0503020204020204" charset="-122"/>
                </a:rPr>
                <a:t>Q1</a:t>
              </a:r>
              <a:endParaRPr lang="zh-CN" altLang="en-US" sz="1300" b="1" dirty="0">
                <a:solidFill>
                  <a:schemeClr val="bg1"/>
                </a:solidFill>
                <a:latin typeface="微软雅黑" panose="020B0503020204020204" charset="-122"/>
                <a:ea typeface="微软雅黑" panose="020B0503020204020204" charset="-122"/>
              </a:endParaRPr>
            </a:p>
          </p:txBody>
        </p:sp>
      </p:grpSp>
      <p:sp>
        <p:nvSpPr>
          <p:cNvPr id="43" name="矩形 42"/>
          <p:cNvSpPr/>
          <p:nvPr/>
        </p:nvSpPr>
        <p:spPr>
          <a:xfrm>
            <a:off x="2542995" y="3414034"/>
            <a:ext cx="983035" cy="415486"/>
          </a:xfrm>
          <a:prstGeom prst="rect">
            <a:avLst/>
          </a:prstGeom>
        </p:spPr>
        <p:txBody>
          <a:bodyPr wrap="square" lIns="121908" tIns="60954" rIns="121908" bIns="60954" anchor="ctr">
            <a:spAutoFit/>
          </a:bodyPr>
          <a:lstStyle/>
          <a:p>
            <a:pPr algn="ctr"/>
            <a:r>
              <a:rPr lang="en-US" altLang="zh-CN" sz="1900" dirty="0">
                <a:solidFill>
                  <a:schemeClr val="bg1"/>
                </a:solidFill>
                <a:latin typeface="微软雅黑" panose="020B0503020204020204" charset="-122"/>
                <a:ea typeface="微软雅黑" panose="020B0503020204020204" charset="-122"/>
              </a:rPr>
              <a:t>7</a:t>
            </a:r>
            <a:r>
              <a:rPr lang="zh-CN" altLang="en-US" sz="1900" dirty="0">
                <a:solidFill>
                  <a:schemeClr val="bg1"/>
                </a:solidFill>
                <a:latin typeface="微软雅黑" panose="020B0503020204020204" charset="-122"/>
                <a:ea typeface="微软雅黑" panose="020B0503020204020204" charset="-122"/>
              </a:rPr>
              <a:t>千万</a:t>
            </a:r>
          </a:p>
        </p:txBody>
      </p:sp>
      <p:sp>
        <p:nvSpPr>
          <p:cNvPr id="44" name="矩形 43"/>
          <p:cNvSpPr/>
          <p:nvPr/>
        </p:nvSpPr>
        <p:spPr>
          <a:xfrm>
            <a:off x="4475710" y="3107388"/>
            <a:ext cx="983035" cy="415486"/>
          </a:xfrm>
          <a:prstGeom prst="rect">
            <a:avLst/>
          </a:prstGeom>
        </p:spPr>
        <p:txBody>
          <a:bodyPr wrap="square" lIns="121908" tIns="60954" rIns="121908" bIns="60954" anchor="ctr">
            <a:spAutoFit/>
          </a:bodyPr>
          <a:lstStyle/>
          <a:p>
            <a:pPr algn="ctr"/>
            <a:r>
              <a:rPr lang="en-US" altLang="zh-CN" sz="1900" dirty="0">
                <a:solidFill>
                  <a:schemeClr val="bg1"/>
                </a:solidFill>
                <a:latin typeface="微软雅黑" panose="020B0503020204020204" charset="-122"/>
                <a:ea typeface="微软雅黑" panose="020B0503020204020204" charset="-122"/>
              </a:rPr>
              <a:t>9</a:t>
            </a:r>
            <a:r>
              <a:rPr lang="zh-CN" altLang="en-US" sz="1900" dirty="0">
                <a:solidFill>
                  <a:schemeClr val="bg1"/>
                </a:solidFill>
                <a:latin typeface="微软雅黑" panose="020B0503020204020204" charset="-122"/>
                <a:ea typeface="微软雅黑" panose="020B0503020204020204" charset="-122"/>
              </a:rPr>
              <a:t>千万</a:t>
            </a:r>
          </a:p>
        </p:txBody>
      </p:sp>
      <p:sp>
        <p:nvSpPr>
          <p:cNvPr id="45" name="矩形 44"/>
          <p:cNvSpPr/>
          <p:nvPr/>
        </p:nvSpPr>
        <p:spPr>
          <a:xfrm>
            <a:off x="6409055" y="2673887"/>
            <a:ext cx="983035" cy="415486"/>
          </a:xfrm>
          <a:prstGeom prst="rect">
            <a:avLst/>
          </a:prstGeom>
        </p:spPr>
        <p:txBody>
          <a:bodyPr wrap="square" lIns="121908" tIns="60954" rIns="121908" bIns="60954" anchor="ctr">
            <a:spAutoFit/>
          </a:bodyPr>
          <a:lstStyle/>
          <a:p>
            <a:pPr algn="ctr"/>
            <a:r>
              <a:rPr lang="en-US" altLang="zh-CN" sz="1900" dirty="0">
                <a:solidFill>
                  <a:schemeClr val="bg1"/>
                </a:solidFill>
                <a:latin typeface="微软雅黑" panose="020B0503020204020204" charset="-122"/>
                <a:ea typeface="微软雅黑" panose="020B0503020204020204" charset="-122"/>
              </a:rPr>
              <a:t>1.2</a:t>
            </a:r>
            <a:r>
              <a:rPr lang="zh-CN" altLang="en-US" sz="1900" dirty="0">
                <a:solidFill>
                  <a:schemeClr val="bg1"/>
                </a:solidFill>
                <a:latin typeface="微软雅黑" panose="020B0503020204020204" charset="-122"/>
                <a:ea typeface="微软雅黑" panose="020B0503020204020204" charset="-122"/>
              </a:rPr>
              <a:t>亿</a:t>
            </a:r>
          </a:p>
        </p:txBody>
      </p:sp>
      <p:sp>
        <p:nvSpPr>
          <p:cNvPr id="46" name="矩形 45"/>
          <p:cNvSpPr/>
          <p:nvPr/>
        </p:nvSpPr>
        <p:spPr>
          <a:xfrm>
            <a:off x="8342402" y="2263518"/>
            <a:ext cx="983035" cy="415486"/>
          </a:xfrm>
          <a:prstGeom prst="rect">
            <a:avLst/>
          </a:prstGeom>
        </p:spPr>
        <p:txBody>
          <a:bodyPr wrap="square" lIns="121908" tIns="60954" rIns="121908" bIns="60954" anchor="ctr">
            <a:spAutoFit/>
          </a:bodyPr>
          <a:lstStyle/>
          <a:p>
            <a:pPr algn="ctr"/>
            <a:r>
              <a:rPr lang="en-US" altLang="zh-CN" sz="1900" dirty="0">
                <a:solidFill>
                  <a:schemeClr val="bg1"/>
                </a:solidFill>
                <a:latin typeface="微软雅黑" panose="020B0503020204020204" charset="-122"/>
                <a:ea typeface="微软雅黑" panose="020B0503020204020204" charset="-122"/>
              </a:rPr>
              <a:t>1.4</a:t>
            </a:r>
            <a:r>
              <a:rPr lang="zh-CN" altLang="en-US" sz="1900" dirty="0">
                <a:solidFill>
                  <a:schemeClr val="bg1"/>
                </a:solidFill>
                <a:latin typeface="微软雅黑" panose="020B0503020204020204" charset="-122"/>
                <a:ea typeface="微软雅黑" panose="020B0503020204020204" charset="-122"/>
              </a:rPr>
              <a:t>亿</a:t>
            </a:r>
          </a:p>
        </p:txBody>
      </p:sp>
      <p:grpSp>
        <p:nvGrpSpPr>
          <p:cNvPr id="47" name="组合 46"/>
          <p:cNvGrpSpPr/>
          <p:nvPr/>
        </p:nvGrpSpPr>
        <p:grpSpPr>
          <a:xfrm>
            <a:off x="4008160" y="4349808"/>
            <a:ext cx="1918132" cy="391408"/>
            <a:chOff x="995363" y="3562350"/>
            <a:chExt cx="1852668" cy="378000"/>
          </a:xfrm>
          <a:solidFill>
            <a:srgbClr val="404066"/>
          </a:solidFill>
        </p:grpSpPr>
        <p:sp>
          <p:nvSpPr>
            <p:cNvPr id="48" name="燕尾形 47"/>
            <p:cNvSpPr/>
            <p:nvPr/>
          </p:nvSpPr>
          <p:spPr>
            <a:xfrm>
              <a:off x="995363" y="3562350"/>
              <a:ext cx="1852668" cy="378000"/>
            </a:xfrm>
            <a:prstGeom prst="chevron">
              <a:avLst>
                <a:gd name="adj" fmla="val 25176"/>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微软雅黑" panose="020B0503020204020204" charset="-122"/>
                <a:ea typeface="微软雅黑" panose="020B0503020204020204" charset="-122"/>
              </a:endParaRPr>
            </a:p>
          </p:txBody>
        </p:sp>
        <p:sp>
          <p:nvSpPr>
            <p:cNvPr id="49" name="燕尾形 48"/>
            <p:cNvSpPr/>
            <p:nvPr/>
          </p:nvSpPr>
          <p:spPr>
            <a:xfrm>
              <a:off x="1040965" y="3589388"/>
              <a:ext cx="1778133" cy="323925"/>
            </a:xfrm>
            <a:prstGeom prst="chevron">
              <a:avLst>
                <a:gd name="adj" fmla="val 25176"/>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b="1" dirty="0">
                  <a:solidFill>
                    <a:schemeClr val="bg1"/>
                  </a:solidFill>
                  <a:latin typeface="微软雅黑" panose="020B0503020204020204" charset="-122"/>
                  <a:ea typeface="微软雅黑" panose="020B0503020204020204" charset="-122"/>
                </a:rPr>
                <a:t>Q2</a:t>
              </a:r>
              <a:endParaRPr lang="zh-CN" altLang="en-US" sz="1300" b="1" dirty="0">
                <a:solidFill>
                  <a:schemeClr val="bg1"/>
                </a:solidFill>
                <a:latin typeface="微软雅黑" panose="020B0503020204020204" charset="-122"/>
                <a:ea typeface="微软雅黑" panose="020B0503020204020204" charset="-122"/>
              </a:endParaRPr>
            </a:p>
          </p:txBody>
        </p:sp>
      </p:grpSp>
      <p:grpSp>
        <p:nvGrpSpPr>
          <p:cNvPr id="50" name="组合 49"/>
          <p:cNvGrpSpPr/>
          <p:nvPr/>
        </p:nvGrpSpPr>
        <p:grpSpPr>
          <a:xfrm>
            <a:off x="5941506" y="4349808"/>
            <a:ext cx="1918132" cy="391408"/>
            <a:chOff x="995363" y="3562350"/>
            <a:chExt cx="1852668" cy="378000"/>
          </a:xfrm>
          <a:solidFill>
            <a:srgbClr val="404066"/>
          </a:solidFill>
        </p:grpSpPr>
        <p:sp>
          <p:nvSpPr>
            <p:cNvPr id="51" name="燕尾形 50"/>
            <p:cNvSpPr/>
            <p:nvPr/>
          </p:nvSpPr>
          <p:spPr>
            <a:xfrm>
              <a:off x="995363" y="3562350"/>
              <a:ext cx="1852668" cy="378000"/>
            </a:xfrm>
            <a:prstGeom prst="chevron">
              <a:avLst>
                <a:gd name="adj" fmla="val 25176"/>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微软雅黑" panose="020B0503020204020204" charset="-122"/>
                <a:ea typeface="微软雅黑" panose="020B0503020204020204" charset="-122"/>
              </a:endParaRPr>
            </a:p>
          </p:txBody>
        </p:sp>
        <p:sp>
          <p:nvSpPr>
            <p:cNvPr id="52" name="燕尾形 51"/>
            <p:cNvSpPr/>
            <p:nvPr/>
          </p:nvSpPr>
          <p:spPr>
            <a:xfrm>
              <a:off x="1040965" y="3589388"/>
              <a:ext cx="1778133" cy="323925"/>
            </a:xfrm>
            <a:prstGeom prst="chevron">
              <a:avLst>
                <a:gd name="adj" fmla="val 25176"/>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b="1" dirty="0">
                  <a:solidFill>
                    <a:schemeClr val="bg1"/>
                  </a:solidFill>
                  <a:latin typeface="微软雅黑" panose="020B0503020204020204" charset="-122"/>
                  <a:ea typeface="微软雅黑" panose="020B0503020204020204" charset="-122"/>
                </a:rPr>
                <a:t>Q3</a:t>
              </a:r>
              <a:endParaRPr lang="zh-CN" altLang="en-US" sz="1300" b="1" dirty="0">
                <a:solidFill>
                  <a:schemeClr val="bg1"/>
                </a:solidFill>
                <a:latin typeface="微软雅黑" panose="020B0503020204020204" charset="-122"/>
                <a:ea typeface="微软雅黑" panose="020B0503020204020204" charset="-122"/>
              </a:endParaRPr>
            </a:p>
          </p:txBody>
        </p:sp>
      </p:grpSp>
      <p:grpSp>
        <p:nvGrpSpPr>
          <p:cNvPr id="53" name="组合 52"/>
          <p:cNvGrpSpPr/>
          <p:nvPr/>
        </p:nvGrpSpPr>
        <p:grpSpPr>
          <a:xfrm>
            <a:off x="7874853" y="4349808"/>
            <a:ext cx="1918132" cy="391408"/>
            <a:chOff x="995363" y="3562350"/>
            <a:chExt cx="1852668" cy="378000"/>
          </a:xfrm>
          <a:solidFill>
            <a:srgbClr val="404066"/>
          </a:solidFill>
        </p:grpSpPr>
        <p:sp>
          <p:nvSpPr>
            <p:cNvPr id="54" name="燕尾形 53"/>
            <p:cNvSpPr/>
            <p:nvPr/>
          </p:nvSpPr>
          <p:spPr>
            <a:xfrm>
              <a:off x="995363" y="3562350"/>
              <a:ext cx="1852668" cy="378000"/>
            </a:xfrm>
            <a:prstGeom prst="chevron">
              <a:avLst>
                <a:gd name="adj" fmla="val 25176"/>
              </a:avLst>
            </a:prstGeom>
            <a:solidFill>
              <a:schemeClr val="bg1">
                <a:lumMod val="8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微软雅黑" panose="020B0503020204020204" charset="-122"/>
                <a:ea typeface="微软雅黑" panose="020B0503020204020204" charset="-122"/>
              </a:endParaRPr>
            </a:p>
          </p:txBody>
        </p:sp>
        <p:sp>
          <p:nvSpPr>
            <p:cNvPr id="55" name="燕尾形 54"/>
            <p:cNvSpPr/>
            <p:nvPr/>
          </p:nvSpPr>
          <p:spPr>
            <a:xfrm>
              <a:off x="1040965" y="3589388"/>
              <a:ext cx="1778133" cy="323925"/>
            </a:xfrm>
            <a:prstGeom prst="chevron">
              <a:avLst>
                <a:gd name="adj" fmla="val 25176"/>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b="1" dirty="0">
                  <a:solidFill>
                    <a:schemeClr val="bg1"/>
                  </a:solidFill>
                  <a:latin typeface="微软雅黑" panose="020B0503020204020204" charset="-122"/>
                  <a:ea typeface="微软雅黑" panose="020B0503020204020204" charset="-122"/>
                </a:rPr>
                <a:t>Q4</a:t>
              </a:r>
              <a:endParaRPr lang="zh-CN" altLang="en-US" sz="1300" b="1" dirty="0">
                <a:solidFill>
                  <a:schemeClr val="bg1"/>
                </a:solidFill>
                <a:latin typeface="微软雅黑" panose="020B0503020204020204" charset="-122"/>
                <a:ea typeface="微软雅黑" panose="020B050302020402020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animEffect transition="in" filter="fade">
                                      <p:cBhvr>
                                        <p:cTn id="18" dur="500"/>
                                        <p:tgtEl>
                                          <p:spTgt spid="43"/>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500"/>
                                        <p:tgtEl>
                                          <p:spTgt spid="36"/>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0-#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4"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down)">
                                      <p:cBhvr>
                                        <p:cTn id="42" dur="500"/>
                                        <p:tgtEl>
                                          <p:spTgt spid="37"/>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p:cTn id="46" dur="500" fill="hold"/>
                                        <p:tgtEl>
                                          <p:spTgt spid="45"/>
                                        </p:tgtEl>
                                        <p:attrNameLst>
                                          <p:attrName>ppt_w</p:attrName>
                                        </p:attrNameLst>
                                      </p:cBhvr>
                                      <p:tavLst>
                                        <p:tav tm="0">
                                          <p:val>
                                            <p:fltVal val="0"/>
                                          </p:val>
                                        </p:tav>
                                        <p:tav tm="100000">
                                          <p:val>
                                            <p:strVal val="#ppt_w"/>
                                          </p:val>
                                        </p:tav>
                                      </p:tavLst>
                                    </p:anim>
                                    <p:anim calcmode="lin" valueType="num">
                                      <p:cBhvr>
                                        <p:cTn id="47" dur="500" fill="hold"/>
                                        <p:tgtEl>
                                          <p:spTgt spid="45"/>
                                        </p:tgtEl>
                                        <p:attrNameLst>
                                          <p:attrName>ppt_h</p:attrName>
                                        </p:attrNameLst>
                                      </p:cBhvr>
                                      <p:tavLst>
                                        <p:tav tm="0">
                                          <p:val>
                                            <p:fltVal val="0"/>
                                          </p:val>
                                        </p:tav>
                                        <p:tav tm="100000">
                                          <p:val>
                                            <p:strVal val="#ppt_h"/>
                                          </p:val>
                                        </p:tav>
                                      </p:tavLst>
                                    </p:anim>
                                    <p:animEffect transition="in" filter="fade">
                                      <p:cBhvr>
                                        <p:cTn id="48" dur="500"/>
                                        <p:tgtEl>
                                          <p:spTgt spid="45"/>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500" fill="hold"/>
                                        <p:tgtEl>
                                          <p:spTgt spid="53"/>
                                        </p:tgtEl>
                                        <p:attrNameLst>
                                          <p:attrName>ppt_x</p:attrName>
                                        </p:attrNameLst>
                                      </p:cBhvr>
                                      <p:tavLst>
                                        <p:tav tm="0">
                                          <p:val>
                                            <p:strVal val="0-#ppt_w/2"/>
                                          </p:val>
                                        </p:tav>
                                        <p:tav tm="100000">
                                          <p:val>
                                            <p:strVal val="#ppt_x"/>
                                          </p:val>
                                        </p:tav>
                                      </p:tavLst>
                                    </p:anim>
                                    <p:anim calcmode="lin" valueType="num">
                                      <p:cBhvr additive="base">
                                        <p:cTn id="53" dur="500" fill="hold"/>
                                        <p:tgtEl>
                                          <p:spTgt spid="53"/>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anim calcmode="lin" valueType="num">
                                      <p:cBhvr>
                                        <p:cTn id="68" dur="500" fill="hold"/>
                                        <p:tgtEl>
                                          <p:spTgt spid="35"/>
                                        </p:tgtEl>
                                        <p:attrNameLst>
                                          <p:attrName>ppt_x</p:attrName>
                                        </p:attrNameLst>
                                      </p:cBhvr>
                                      <p:tavLst>
                                        <p:tav tm="0">
                                          <p:val>
                                            <p:strVal val="#ppt_x"/>
                                          </p:val>
                                        </p:tav>
                                        <p:tav tm="100000">
                                          <p:val>
                                            <p:strVal val="#ppt_x"/>
                                          </p:val>
                                        </p:tav>
                                      </p:tavLst>
                                    </p:anim>
                                    <p:anim calcmode="lin" valueType="num">
                                      <p:cBhvr>
                                        <p:cTn id="6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animBg="1"/>
      <p:bldP spid="38" grpId="0" animBg="1"/>
      <p:bldP spid="39" grpId="0" animBg="1"/>
      <p:bldP spid="43" grpId="0"/>
      <p:bldP spid="44"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rot="2700000">
            <a:off x="5968495" y="2739162"/>
            <a:ext cx="237760" cy="2127268"/>
            <a:chOff x="7249133" y="2091685"/>
            <a:chExt cx="178320" cy="1595659"/>
          </a:xfrm>
          <a:solidFill>
            <a:schemeClr val="bg1">
              <a:lumMod val="65000"/>
            </a:schemeClr>
          </a:solidFill>
        </p:grpSpPr>
        <p:grpSp>
          <p:nvGrpSpPr>
            <p:cNvPr id="36" name="组合 35"/>
            <p:cNvGrpSpPr/>
            <p:nvPr/>
          </p:nvGrpSpPr>
          <p:grpSpPr>
            <a:xfrm flipV="1">
              <a:off x="7249133" y="2799110"/>
              <a:ext cx="178320" cy="888234"/>
              <a:chOff x="7249133" y="2091685"/>
              <a:chExt cx="178320" cy="888234"/>
            </a:xfrm>
            <a:grpFill/>
          </p:grpSpPr>
          <p:sp>
            <p:nvSpPr>
              <p:cNvPr id="40" name="Freeform 5"/>
              <p:cNvSpPr>
                <a:spLocks noEditPoints="1"/>
              </p:cNvSpPr>
              <p:nvPr/>
            </p:nvSpPr>
            <p:spPr bwMode="auto">
              <a:xfrm>
                <a:off x="7249133" y="2800758"/>
                <a:ext cx="178320" cy="179161"/>
              </a:xfrm>
              <a:custGeom>
                <a:avLst/>
                <a:gdLst>
                  <a:gd name="T0" fmla="*/ 107 w 212"/>
                  <a:gd name="T1" fmla="*/ 213 h 213"/>
                  <a:gd name="T2" fmla="*/ 84 w 212"/>
                  <a:gd name="T3" fmla="*/ 210 h 213"/>
                  <a:gd name="T4" fmla="*/ 64 w 212"/>
                  <a:gd name="T5" fmla="*/ 205 h 213"/>
                  <a:gd name="T6" fmla="*/ 47 w 212"/>
                  <a:gd name="T7" fmla="*/ 195 h 213"/>
                  <a:gd name="T8" fmla="*/ 31 w 212"/>
                  <a:gd name="T9" fmla="*/ 182 h 213"/>
                  <a:gd name="T10" fmla="*/ 17 w 212"/>
                  <a:gd name="T11" fmla="*/ 166 h 213"/>
                  <a:gd name="T12" fmla="*/ 8 w 212"/>
                  <a:gd name="T13" fmla="*/ 148 h 213"/>
                  <a:gd name="T14" fmla="*/ 2 w 212"/>
                  <a:gd name="T15" fmla="*/ 128 h 213"/>
                  <a:gd name="T16" fmla="*/ 0 w 212"/>
                  <a:gd name="T17" fmla="*/ 106 h 213"/>
                  <a:gd name="T18" fmla="*/ 0 w 212"/>
                  <a:gd name="T19" fmla="*/ 95 h 213"/>
                  <a:gd name="T20" fmla="*/ 4 w 212"/>
                  <a:gd name="T21" fmla="*/ 74 h 213"/>
                  <a:gd name="T22" fmla="*/ 13 w 212"/>
                  <a:gd name="T23" fmla="*/ 55 h 213"/>
                  <a:gd name="T24" fmla="*/ 24 w 212"/>
                  <a:gd name="T25" fmla="*/ 39 h 213"/>
                  <a:gd name="T26" fmla="*/ 39 w 212"/>
                  <a:gd name="T27" fmla="*/ 24 h 213"/>
                  <a:gd name="T28" fmla="*/ 55 w 212"/>
                  <a:gd name="T29" fmla="*/ 13 h 213"/>
                  <a:gd name="T30" fmla="*/ 75 w 212"/>
                  <a:gd name="T31" fmla="*/ 5 h 213"/>
                  <a:gd name="T32" fmla="*/ 95 w 212"/>
                  <a:gd name="T33" fmla="*/ 0 h 213"/>
                  <a:gd name="T34" fmla="*/ 107 w 212"/>
                  <a:gd name="T35" fmla="*/ 0 h 213"/>
                  <a:gd name="T36" fmla="*/ 128 w 212"/>
                  <a:gd name="T37" fmla="*/ 3 h 213"/>
                  <a:gd name="T38" fmla="*/ 148 w 212"/>
                  <a:gd name="T39" fmla="*/ 9 h 213"/>
                  <a:gd name="T40" fmla="*/ 165 w 212"/>
                  <a:gd name="T41" fmla="*/ 18 h 213"/>
                  <a:gd name="T42" fmla="*/ 182 w 212"/>
                  <a:gd name="T43" fmla="*/ 31 h 213"/>
                  <a:gd name="T44" fmla="*/ 195 w 212"/>
                  <a:gd name="T45" fmla="*/ 47 h 213"/>
                  <a:gd name="T46" fmla="*/ 204 w 212"/>
                  <a:gd name="T47" fmla="*/ 65 h 213"/>
                  <a:gd name="T48" fmla="*/ 211 w 212"/>
                  <a:gd name="T49" fmla="*/ 85 h 213"/>
                  <a:gd name="T50" fmla="*/ 212 w 212"/>
                  <a:gd name="T51" fmla="*/ 106 h 213"/>
                  <a:gd name="T52" fmla="*/ 212 w 212"/>
                  <a:gd name="T53" fmla="*/ 118 h 213"/>
                  <a:gd name="T54" fmla="*/ 208 w 212"/>
                  <a:gd name="T55" fmla="*/ 138 h 213"/>
                  <a:gd name="T56" fmla="*/ 199 w 212"/>
                  <a:gd name="T57" fmla="*/ 158 h 213"/>
                  <a:gd name="T58" fmla="*/ 189 w 212"/>
                  <a:gd name="T59" fmla="*/ 174 h 213"/>
                  <a:gd name="T60" fmla="*/ 173 w 212"/>
                  <a:gd name="T61" fmla="*/ 188 h 213"/>
                  <a:gd name="T62" fmla="*/ 157 w 212"/>
                  <a:gd name="T63" fmla="*/ 200 h 213"/>
                  <a:gd name="T64" fmla="*/ 138 w 212"/>
                  <a:gd name="T65" fmla="*/ 208 h 213"/>
                  <a:gd name="T66" fmla="*/ 117 w 212"/>
                  <a:gd name="T67" fmla="*/ 213 h 213"/>
                  <a:gd name="T68" fmla="*/ 107 w 212"/>
                  <a:gd name="T69" fmla="*/ 213 h 213"/>
                  <a:gd name="T70" fmla="*/ 107 w 212"/>
                  <a:gd name="T71" fmla="*/ 47 h 213"/>
                  <a:gd name="T72" fmla="*/ 83 w 212"/>
                  <a:gd name="T73" fmla="*/ 52 h 213"/>
                  <a:gd name="T74" fmla="*/ 64 w 212"/>
                  <a:gd name="T75" fmla="*/ 65 h 213"/>
                  <a:gd name="T76" fmla="*/ 51 w 212"/>
                  <a:gd name="T77" fmla="*/ 84 h 213"/>
                  <a:gd name="T78" fmla="*/ 47 w 212"/>
                  <a:gd name="T79" fmla="*/ 106 h 213"/>
                  <a:gd name="T80" fmla="*/ 48 w 212"/>
                  <a:gd name="T81" fmla="*/ 119 h 213"/>
                  <a:gd name="T82" fmla="*/ 57 w 212"/>
                  <a:gd name="T83" fmla="*/ 140 h 213"/>
                  <a:gd name="T84" fmla="*/ 73 w 212"/>
                  <a:gd name="T85" fmla="*/ 155 h 213"/>
                  <a:gd name="T86" fmla="*/ 94 w 212"/>
                  <a:gd name="T87" fmla="*/ 165 h 213"/>
                  <a:gd name="T88" fmla="*/ 107 w 212"/>
                  <a:gd name="T89" fmla="*/ 166 h 213"/>
                  <a:gd name="T90" fmla="*/ 129 w 212"/>
                  <a:gd name="T91" fmla="*/ 161 h 213"/>
                  <a:gd name="T92" fmla="*/ 149 w 212"/>
                  <a:gd name="T93" fmla="*/ 148 h 213"/>
                  <a:gd name="T94" fmla="*/ 161 w 212"/>
                  <a:gd name="T95" fmla="*/ 129 h 213"/>
                  <a:gd name="T96" fmla="*/ 165 w 212"/>
                  <a:gd name="T97" fmla="*/ 106 h 213"/>
                  <a:gd name="T98" fmla="*/ 164 w 212"/>
                  <a:gd name="T99" fmla="*/ 94 h 213"/>
                  <a:gd name="T100" fmla="*/ 156 w 212"/>
                  <a:gd name="T101" fmla="*/ 73 h 213"/>
                  <a:gd name="T102" fmla="*/ 139 w 212"/>
                  <a:gd name="T103" fmla="*/ 57 h 213"/>
                  <a:gd name="T104" fmla="*/ 118 w 212"/>
                  <a:gd name="T105" fmla="*/ 48 h 213"/>
                  <a:gd name="T106" fmla="*/ 107 w 212"/>
                  <a:gd name="T107"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2" h="213">
                    <a:moveTo>
                      <a:pt x="107" y="213"/>
                    </a:moveTo>
                    <a:lnTo>
                      <a:pt x="107" y="213"/>
                    </a:lnTo>
                    <a:lnTo>
                      <a:pt x="95" y="213"/>
                    </a:lnTo>
                    <a:lnTo>
                      <a:pt x="84" y="210"/>
                    </a:lnTo>
                    <a:lnTo>
                      <a:pt x="75" y="208"/>
                    </a:lnTo>
                    <a:lnTo>
                      <a:pt x="64" y="205"/>
                    </a:lnTo>
                    <a:lnTo>
                      <a:pt x="55" y="200"/>
                    </a:lnTo>
                    <a:lnTo>
                      <a:pt x="47" y="195"/>
                    </a:lnTo>
                    <a:lnTo>
                      <a:pt x="39" y="188"/>
                    </a:lnTo>
                    <a:lnTo>
                      <a:pt x="31" y="182"/>
                    </a:lnTo>
                    <a:lnTo>
                      <a:pt x="24" y="174"/>
                    </a:lnTo>
                    <a:lnTo>
                      <a:pt x="17" y="166"/>
                    </a:lnTo>
                    <a:lnTo>
                      <a:pt x="13" y="158"/>
                    </a:lnTo>
                    <a:lnTo>
                      <a:pt x="8" y="148"/>
                    </a:lnTo>
                    <a:lnTo>
                      <a:pt x="4" y="138"/>
                    </a:lnTo>
                    <a:lnTo>
                      <a:pt x="2" y="128"/>
                    </a:lnTo>
                    <a:lnTo>
                      <a:pt x="0" y="118"/>
                    </a:lnTo>
                    <a:lnTo>
                      <a:pt x="0" y="106"/>
                    </a:lnTo>
                    <a:lnTo>
                      <a:pt x="0" y="106"/>
                    </a:lnTo>
                    <a:lnTo>
                      <a:pt x="0" y="95"/>
                    </a:lnTo>
                    <a:lnTo>
                      <a:pt x="2" y="85"/>
                    </a:lnTo>
                    <a:lnTo>
                      <a:pt x="4" y="74"/>
                    </a:lnTo>
                    <a:lnTo>
                      <a:pt x="8" y="65"/>
                    </a:lnTo>
                    <a:lnTo>
                      <a:pt x="13" y="55"/>
                    </a:lnTo>
                    <a:lnTo>
                      <a:pt x="17" y="47"/>
                    </a:lnTo>
                    <a:lnTo>
                      <a:pt x="24" y="39"/>
                    </a:lnTo>
                    <a:lnTo>
                      <a:pt x="31" y="31"/>
                    </a:lnTo>
                    <a:lnTo>
                      <a:pt x="39" y="24"/>
                    </a:lnTo>
                    <a:lnTo>
                      <a:pt x="47" y="18"/>
                    </a:lnTo>
                    <a:lnTo>
                      <a:pt x="55" y="13"/>
                    </a:lnTo>
                    <a:lnTo>
                      <a:pt x="64" y="9"/>
                    </a:lnTo>
                    <a:lnTo>
                      <a:pt x="75" y="5"/>
                    </a:lnTo>
                    <a:lnTo>
                      <a:pt x="84" y="3"/>
                    </a:lnTo>
                    <a:lnTo>
                      <a:pt x="95" y="0"/>
                    </a:lnTo>
                    <a:lnTo>
                      <a:pt x="107" y="0"/>
                    </a:lnTo>
                    <a:lnTo>
                      <a:pt x="107" y="0"/>
                    </a:lnTo>
                    <a:lnTo>
                      <a:pt x="117" y="0"/>
                    </a:lnTo>
                    <a:lnTo>
                      <a:pt x="128" y="3"/>
                    </a:lnTo>
                    <a:lnTo>
                      <a:pt x="138" y="5"/>
                    </a:lnTo>
                    <a:lnTo>
                      <a:pt x="148" y="9"/>
                    </a:lnTo>
                    <a:lnTo>
                      <a:pt x="157" y="13"/>
                    </a:lnTo>
                    <a:lnTo>
                      <a:pt x="165" y="18"/>
                    </a:lnTo>
                    <a:lnTo>
                      <a:pt x="173" y="24"/>
                    </a:lnTo>
                    <a:lnTo>
                      <a:pt x="182" y="31"/>
                    </a:lnTo>
                    <a:lnTo>
                      <a:pt x="189" y="39"/>
                    </a:lnTo>
                    <a:lnTo>
                      <a:pt x="195" y="47"/>
                    </a:lnTo>
                    <a:lnTo>
                      <a:pt x="199" y="55"/>
                    </a:lnTo>
                    <a:lnTo>
                      <a:pt x="204" y="65"/>
                    </a:lnTo>
                    <a:lnTo>
                      <a:pt x="208" y="74"/>
                    </a:lnTo>
                    <a:lnTo>
                      <a:pt x="211" y="85"/>
                    </a:lnTo>
                    <a:lnTo>
                      <a:pt x="212" y="95"/>
                    </a:lnTo>
                    <a:lnTo>
                      <a:pt x="212" y="106"/>
                    </a:lnTo>
                    <a:lnTo>
                      <a:pt x="212" y="106"/>
                    </a:lnTo>
                    <a:lnTo>
                      <a:pt x="212" y="118"/>
                    </a:lnTo>
                    <a:lnTo>
                      <a:pt x="211" y="128"/>
                    </a:lnTo>
                    <a:lnTo>
                      <a:pt x="208" y="138"/>
                    </a:lnTo>
                    <a:lnTo>
                      <a:pt x="204" y="148"/>
                    </a:lnTo>
                    <a:lnTo>
                      <a:pt x="199" y="158"/>
                    </a:lnTo>
                    <a:lnTo>
                      <a:pt x="195" y="166"/>
                    </a:lnTo>
                    <a:lnTo>
                      <a:pt x="189" y="174"/>
                    </a:lnTo>
                    <a:lnTo>
                      <a:pt x="182" y="182"/>
                    </a:lnTo>
                    <a:lnTo>
                      <a:pt x="173" y="188"/>
                    </a:lnTo>
                    <a:lnTo>
                      <a:pt x="165" y="195"/>
                    </a:lnTo>
                    <a:lnTo>
                      <a:pt x="157" y="200"/>
                    </a:lnTo>
                    <a:lnTo>
                      <a:pt x="148" y="205"/>
                    </a:lnTo>
                    <a:lnTo>
                      <a:pt x="138" y="208"/>
                    </a:lnTo>
                    <a:lnTo>
                      <a:pt x="128" y="210"/>
                    </a:lnTo>
                    <a:lnTo>
                      <a:pt x="117" y="213"/>
                    </a:lnTo>
                    <a:lnTo>
                      <a:pt x="107" y="213"/>
                    </a:lnTo>
                    <a:lnTo>
                      <a:pt x="107" y="213"/>
                    </a:lnTo>
                    <a:close/>
                    <a:moveTo>
                      <a:pt x="107" y="47"/>
                    </a:moveTo>
                    <a:lnTo>
                      <a:pt x="107" y="47"/>
                    </a:lnTo>
                    <a:lnTo>
                      <a:pt x="94" y="48"/>
                    </a:lnTo>
                    <a:lnTo>
                      <a:pt x="83" y="52"/>
                    </a:lnTo>
                    <a:lnTo>
                      <a:pt x="73" y="57"/>
                    </a:lnTo>
                    <a:lnTo>
                      <a:pt x="64" y="65"/>
                    </a:lnTo>
                    <a:lnTo>
                      <a:pt x="57" y="73"/>
                    </a:lnTo>
                    <a:lnTo>
                      <a:pt x="51" y="84"/>
                    </a:lnTo>
                    <a:lnTo>
                      <a:pt x="48" y="94"/>
                    </a:lnTo>
                    <a:lnTo>
                      <a:pt x="47" y="106"/>
                    </a:lnTo>
                    <a:lnTo>
                      <a:pt x="47" y="106"/>
                    </a:lnTo>
                    <a:lnTo>
                      <a:pt x="48" y="119"/>
                    </a:lnTo>
                    <a:lnTo>
                      <a:pt x="51" y="129"/>
                    </a:lnTo>
                    <a:lnTo>
                      <a:pt x="57" y="140"/>
                    </a:lnTo>
                    <a:lnTo>
                      <a:pt x="64" y="148"/>
                    </a:lnTo>
                    <a:lnTo>
                      <a:pt x="73" y="155"/>
                    </a:lnTo>
                    <a:lnTo>
                      <a:pt x="83" y="161"/>
                    </a:lnTo>
                    <a:lnTo>
                      <a:pt x="94" y="165"/>
                    </a:lnTo>
                    <a:lnTo>
                      <a:pt x="107" y="166"/>
                    </a:lnTo>
                    <a:lnTo>
                      <a:pt x="107" y="166"/>
                    </a:lnTo>
                    <a:lnTo>
                      <a:pt x="118" y="165"/>
                    </a:lnTo>
                    <a:lnTo>
                      <a:pt x="129" y="161"/>
                    </a:lnTo>
                    <a:lnTo>
                      <a:pt x="139" y="155"/>
                    </a:lnTo>
                    <a:lnTo>
                      <a:pt x="149" y="148"/>
                    </a:lnTo>
                    <a:lnTo>
                      <a:pt x="156" y="140"/>
                    </a:lnTo>
                    <a:lnTo>
                      <a:pt x="161" y="129"/>
                    </a:lnTo>
                    <a:lnTo>
                      <a:pt x="164" y="119"/>
                    </a:lnTo>
                    <a:lnTo>
                      <a:pt x="165" y="106"/>
                    </a:lnTo>
                    <a:lnTo>
                      <a:pt x="165" y="106"/>
                    </a:lnTo>
                    <a:lnTo>
                      <a:pt x="164" y="94"/>
                    </a:lnTo>
                    <a:lnTo>
                      <a:pt x="161" y="84"/>
                    </a:lnTo>
                    <a:lnTo>
                      <a:pt x="156" y="73"/>
                    </a:lnTo>
                    <a:lnTo>
                      <a:pt x="149" y="65"/>
                    </a:lnTo>
                    <a:lnTo>
                      <a:pt x="139" y="57"/>
                    </a:lnTo>
                    <a:lnTo>
                      <a:pt x="129" y="52"/>
                    </a:lnTo>
                    <a:lnTo>
                      <a:pt x="118" y="48"/>
                    </a:lnTo>
                    <a:lnTo>
                      <a:pt x="107" y="47"/>
                    </a:lnTo>
                    <a:lnTo>
                      <a:pt x="107" y="47"/>
                    </a:lnTo>
                    <a:close/>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6"/>
              <p:cNvSpPr/>
              <p:nvPr/>
            </p:nvSpPr>
            <p:spPr bwMode="auto">
              <a:xfrm>
                <a:off x="7314741" y="2091685"/>
                <a:ext cx="47944" cy="737671"/>
              </a:xfrm>
              <a:custGeom>
                <a:avLst/>
                <a:gdLst>
                  <a:gd name="T0" fmla="*/ 57 w 57"/>
                  <a:gd name="T1" fmla="*/ 877 h 877"/>
                  <a:gd name="T2" fmla="*/ 0 w 57"/>
                  <a:gd name="T3" fmla="*/ 877 h 877"/>
                  <a:gd name="T4" fmla="*/ 0 w 57"/>
                  <a:gd name="T5" fmla="*/ 877 h 877"/>
                  <a:gd name="T6" fmla="*/ 0 w 57"/>
                  <a:gd name="T7" fmla="*/ 701 h 877"/>
                  <a:gd name="T8" fmla="*/ 3 w 57"/>
                  <a:gd name="T9" fmla="*/ 536 h 877"/>
                  <a:gd name="T10" fmla="*/ 5 w 57"/>
                  <a:gd name="T11" fmla="*/ 387 h 877"/>
                  <a:gd name="T12" fmla="*/ 9 w 57"/>
                  <a:gd name="T13" fmla="*/ 258 h 877"/>
                  <a:gd name="T14" fmla="*/ 12 w 57"/>
                  <a:gd name="T15" fmla="*/ 150 h 877"/>
                  <a:gd name="T16" fmla="*/ 17 w 57"/>
                  <a:gd name="T17" fmla="*/ 69 h 877"/>
                  <a:gd name="T18" fmla="*/ 20 w 57"/>
                  <a:gd name="T19" fmla="*/ 39 h 877"/>
                  <a:gd name="T20" fmla="*/ 23 w 57"/>
                  <a:gd name="T21" fmla="*/ 18 h 877"/>
                  <a:gd name="T22" fmla="*/ 25 w 57"/>
                  <a:gd name="T23" fmla="*/ 5 h 877"/>
                  <a:gd name="T24" fmla="*/ 26 w 57"/>
                  <a:gd name="T25" fmla="*/ 2 h 877"/>
                  <a:gd name="T26" fmla="*/ 29 w 57"/>
                  <a:gd name="T27" fmla="*/ 0 h 877"/>
                  <a:gd name="T28" fmla="*/ 29 w 57"/>
                  <a:gd name="T29" fmla="*/ 0 h 877"/>
                  <a:gd name="T30" fmla="*/ 30 w 57"/>
                  <a:gd name="T31" fmla="*/ 2 h 877"/>
                  <a:gd name="T32" fmla="*/ 31 w 57"/>
                  <a:gd name="T33" fmla="*/ 5 h 877"/>
                  <a:gd name="T34" fmla="*/ 34 w 57"/>
                  <a:gd name="T35" fmla="*/ 18 h 877"/>
                  <a:gd name="T36" fmla="*/ 37 w 57"/>
                  <a:gd name="T37" fmla="*/ 39 h 877"/>
                  <a:gd name="T38" fmla="*/ 39 w 57"/>
                  <a:gd name="T39" fmla="*/ 69 h 877"/>
                  <a:gd name="T40" fmla="*/ 44 w 57"/>
                  <a:gd name="T41" fmla="*/ 150 h 877"/>
                  <a:gd name="T42" fmla="*/ 49 w 57"/>
                  <a:gd name="T43" fmla="*/ 258 h 877"/>
                  <a:gd name="T44" fmla="*/ 52 w 57"/>
                  <a:gd name="T45" fmla="*/ 387 h 877"/>
                  <a:gd name="T46" fmla="*/ 54 w 57"/>
                  <a:gd name="T47" fmla="*/ 536 h 877"/>
                  <a:gd name="T48" fmla="*/ 56 w 57"/>
                  <a:gd name="T49" fmla="*/ 701 h 877"/>
                  <a:gd name="T50" fmla="*/ 57 w 57"/>
                  <a:gd name="T51" fmla="*/ 877 h 877"/>
                  <a:gd name="T52" fmla="*/ 57 w 57"/>
                  <a:gd name="T53" fmla="*/ 877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877">
                    <a:moveTo>
                      <a:pt x="57" y="877"/>
                    </a:moveTo>
                    <a:lnTo>
                      <a:pt x="0" y="877"/>
                    </a:lnTo>
                    <a:lnTo>
                      <a:pt x="0" y="877"/>
                    </a:lnTo>
                    <a:lnTo>
                      <a:pt x="0" y="701"/>
                    </a:lnTo>
                    <a:lnTo>
                      <a:pt x="3" y="536"/>
                    </a:lnTo>
                    <a:lnTo>
                      <a:pt x="5" y="387"/>
                    </a:lnTo>
                    <a:lnTo>
                      <a:pt x="9" y="258"/>
                    </a:lnTo>
                    <a:lnTo>
                      <a:pt x="12" y="150"/>
                    </a:lnTo>
                    <a:lnTo>
                      <a:pt x="17" y="69"/>
                    </a:lnTo>
                    <a:lnTo>
                      <a:pt x="20" y="39"/>
                    </a:lnTo>
                    <a:lnTo>
                      <a:pt x="23" y="18"/>
                    </a:lnTo>
                    <a:lnTo>
                      <a:pt x="25" y="5"/>
                    </a:lnTo>
                    <a:lnTo>
                      <a:pt x="26" y="2"/>
                    </a:lnTo>
                    <a:lnTo>
                      <a:pt x="29" y="0"/>
                    </a:lnTo>
                    <a:lnTo>
                      <a:pt x="29" y="0"/>
                    </a:lnTo>
                    <a:lnTo>
                      <a:pt x="30" y="2"/>
                    </a:lnTo>
                    <a:lnTo>
                      <a:pt x="31" y="5"/>
                    </a:lnTo>
                    <a:lnTo>
                      <a:pt x="34" y="18"/>
                    </a:lnTo>
                    <a:lnTo>
                      <a:pt x="37" y="39"/>
                    </a:lnTo>
                    <a:lnTo>
                      <a:pt x="39" y="69"/>
                    </a:lnTo>
                    <a:lnTo>
                      <a:pt x="44" y="150"/>
                    </a:lnTo>
                    <a:lnTo>
                      <a:pt x="49" y="258"/>
                    </a:lnTo>
                    <a:lnTo>
                      <a:pt x="52" y="387"/>
                    </a:lnTo>
                    <a:lnTo>
                      <a:pt x="54" y="536"/>
                    </a:lnTo>
                    <a:lnTo>
                      <a:pt x="56" y="701"/>
                    </a:lnTo>
                    <a:lnTo>
                      <a:pt x="57" y="877"/>
                    </a:lnTo>
                    <a:lnTo>
                      <a:pt x="57" y="877"/>
                    </a:lnTo>
                    <a:close/>
                  </a:path>
                </a:pathLst>
              </a:custGeom>
              <a:no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7" name="组合 36"/>
            <p:cNvGrpSpPr/>
            <p:nvPr/>
          </p:nvGrpSpPr>
          <p:grpSpPr>
            <a:xfrm>
              <a:off x="7249133" y="2091685"/>
              <a:ext cx="178320" cy="888234"/>
              <a:chOff x="7249133" y="2091685"/>
              <a:chExt cx="178320" cy="888234"/>
            </a:xfrm>
            <a:grpFill/>
          </p:grpSpPr>
          <p:sp>
            <p:nvSpPr>
              <p:cNvPr id="38" name="Freeform 5"/>
              <p:cNvSpPr>
                <a:spLocks noEditPoints="1"/>
              </p:cNvSpPr>
              <p:nvPr/>
            </p:nvSpPr>
            <p:spPr bwMode="auto">
              <a:xfrm>
                <a:off x="7249133" y="2800758"/>
                <a:ext cx="178320" cy="179161"/>
              </a:xfrm>
              <a:custGeom>
                <a:avLst/>
                <a:gdLst>
                  <a:gd name="T0" fmla="*/ 107 w 212"/>
                  <a:gd name="T1" fmla="*/ 213 h 213"/>
                  <a:gd name="T2" fmla="*/ 84 w 212"/>
                  <a:gd name="T3" fmla="*/ 210 h 213"/>
                  <a:gd name="T4" fmla="*/ 64 w 212"/>
                  <a:gd name="T5" fmla="*/ 205 h 213"/>
                  <a:gd name="T6" fmla="*/ 47 w 212"/>
                  <a:gd name="T7" fmla="*/ 195 h 213"/>
                  <a:gd name="T8" fmla="*/ 31 w 212"/>
                  <a:gd name="T9" fmla="*/ 182 h 213"/>
                  <a:gd name="T10" fmla="*/ 17 w 212"/>
                  <a:gd name="T11" fmla="*/ 166 h 213"/>
                  <a:gd name="T12" fmla="*/ 8 w 212"/>
                  <a:gd name="T13" fmla="*/ 148 h 213"/>
                  <a:gd name="T14" fmla="*/ 2 w 212"/>
                  <a:gd name="T15" fmla="*/ 128 h 213"/>
                  <a:gd name="T16" fmla="*/ 0 w 212"/>
                  <a:gd name="T17" fmla="*/ 106 h 213"/>
                  <a:gd name="T18" fmla="*/ 0 w 212"/>
                  <a:gd name="T19" fmla="*/ 95 h 213"/>
                  <a:gd name="T20" fmla="*/ 4 w 212"/>
                  <a:gd name="T21" fmla="*/ 74 h 213"/>
                  <a:gd name="T22" fmla="*/ 13 w 212"/>
                  <a:gd name="T23" fmla="*/ 55 h 213"/>
                  <a:gd name="T24" fmla="*/ 24 w 212"/>
                  <a:gd name="T25" fmla="*/ 39 h 213"/>
                  <a:gd name="T26" fmla="*/ 39 w 212"/>
                  <a:gd name="T27" fmla="*/ 24 h 213"/>
                  <a:gd name="T28" fmla="*/ 55 w 212"/>
                  <a:gd name="T29" fmla="*/ 13 h 213"/>
                  <a:gd name="T30" fmla="*/ 75 w 212"/>
                  <a:gd name="T31" fmla="*/ 5 h 213"/>
                  <a:gd name="T32" fmla="*/ 95 w 212"/>
                  <a:gd name="T33" fmla="*/ 0 h 213"/>
                  <a:gd name="T34" fmla="*/ 107 w 212"/>
                  <a:gd name="T35" fmla="*/ 0 h 213"/>
                  <a:gd name="T36" fmla="*/ 128 w 212"/>
                  <a:gd name="T37" fmla="*/ 3 h 213"/>
                  <a:gd name="T38" fmla="*/ 148 w 212"/>
                  <a:gd name="T39" fmla="*/ 9 h 213"/>
                  <a:gd name="T40" fmla="*/ 165 w 212"/>
                  <a:gd name="T41" fmla="*/ 18 h 213"/>
                  <a:gd name="T42" fmla="*/ 182 w 212"/>
                  <a:gd name="T43" fmla="*/ 31 h 213"/>
                  <a:gd name="T44" fmla="*/ 195 w 212"/>
                  <a:gd name="T45" fmla="*/ 47 h 213"/>
                  <a:gd name="T46" fmla="*/ 204 w 212"/>
                  <a:gd name="T47" fmla="*/ 65 h 213"/>
                  <a:gd name="T48" fmla="*/ 211 w 212"/>
                  <a:gd name="T49" fmla="*/ 85 h 213"/>
                  <a:gd name="T50" fmla="*/ 212 w 212"/>
                  <a:gd name="T51" fmla="*/ 106 h 213"/>
                  <a:gd name="T52" fmla="*/ 212 w 212"/>
                  <a:gd name="T53" fmla="*/ 118 h 213"/>
                  <a:gd name="T54" fmla="*/ 208 w 212"/>
                  <a:gd name="T55" fmla="*/ 138 h 213"/>
                  <a:gd name="T56" fmla="*/ 199 w 212"/>
                  <a:gd name="T57" fmla="*/ 158 h 213"/>
                  <a:gd name="T58" fmla="*/ 189 w 212"/>
                  <a:gd name="T59" fmla="*/ 174 h 213"/>
                  <a:gd name="T60" fmla="*/ 173 w 212"/>
                  <a:gd name="T61" fmla="*/ 188 h 213"/>
                  <a:gd name="T62" fmla="*/ 157 w 212"/>
                  <a:gd name="T63" fmla="*/ 200 h 213"/>
                  <a:gd name="T64" fmla="*/ 138 w 212"/>
                  <a:gd name="T65" fmla="*/ 208 h 213"/>
                  <a:gd name="T66" fmla="*/ 117 w 212"/>
                  <a:gd name="T67" fmla="*/ 213 h 213"/>
                  <a:gd name="T68" fmla="*/ 107 w 212"/>
                  <a:gd name="T69" fmla="*/ 213 h 213"/>
                  <a:gd name="T70" fmla="*/ 107 w 212"/>
                  <a:gd name="T71" fmla="*/ 47 h 213"/>
                  <a:gd name="T72" fmla="*/ 83 w 212"/>
                  <a:gd name="T73" fmla="*/ 52 h 213"/>
                  <a:gd name="T74" fmla="*/ 64 w 212"/>
                  <a:gd name="T75" fmla="*/ 65 h 213"/>
                  <a:gd name="T76" fmla="*/ 51 w 212"/>
                  <a:gd name="T77" fmla="*/ 84 h 213"/>
                  <a:gd name="T78" fmla="*/ 47 w 212"/>
                  <a:gd name="T79" fmla="*/ 106 h 213"/>
                  <a:gd name="T80" fmla="*/ 48 w 212"/>
                  <a:gd name="T81" fmla="*/ 119 h 213"/>
                  <a:gd name="T82" fmla="*/ 57 w 212"/>
                  <a:gd name="T83" fmla="*/ 140 h 213"/>
                  <a:gd name="T84" fmla="*/ 73 w 212"/>
                  <a:gd name="T85" fmla="*/ 155 h 213"/>
                  <a:gd name="T86" fmla="*/ 94 w 212"/>
                  <a:gd name="T87" fmla="*/ 165 h 213"/>
                  <a:gd name="T88" fmla="*/ 107 w 212"/>
                  <a:gd name="T89" fmla="*/ 166 h 213"/>
                  <a:gd name="T90" fmla="*/ 129 w 212"/>
                  <a:gd name="T91" fmla="*/ 161 h 213"/>
                  <a:gd name="T92" fmla="*/ 149 w 212"/>
                  <a:gd name="T93" fmla="*/ 148 h 213"/>
                  <a:gd name="T94" fmla="*/ 161 w 212"/>
                  <a:gd name="T95" fmla="*/ 129 h 213"/>
                  <a:gd name="T96" fmla="*/ 165 w 212"/>
                  <a:gd name="T97" fmla="*/ 106 h 213"/>
                  <a:gd name="T98" fmla="*/ 164 w 212"/>
                  <a:gd name="T99" fmla="*/ 94 h 213"/>
                  <a:gd name="T100" fmla="*/ 156 w 212"/>
                  <a:gd name="T101" fmla="*/ 73 h 213"/>
                  <a:gd name="T102" fmla="*/ 139 w 212"/>
                  <a:gd name="T103" fmla="*/ 57 h 213"/>
                  <a:gd name="T104" fmla="*/ 118 w 212"/>
                  <a:gd name="T105" fmla="*/ 48 h 213"/>
                  <a:gd name="T106" fmla="*/ 107 w 212"/>
                  <a:gd name="T107"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2" h="213">
                    <a:moveTo>
                      <a:pt x="107" y="213"/>
                    </a:moveTo>
                    <a:lnTo>
                      <a:pt x="107" y="213"/>
                    </a:lnTo>
                    <a:lnTo>
                      <a:pt x="95" y="213"/>
                    </a:lnTo>
                    <a:lnTo>
                      <a:pt x="84" y="210"/>
                    </a:lnTo>
                    <a:lnTo>
                      <a:pt x="75" y="208"/>
                    </a:lnTo>
                    <a:lnTo>
                      <a:pt x="64" y="205"/>
                    </a:lnTo>
                    <a:lnTo>
                      <a:pt x="55" y="200"/>
                    </a:lnTo>
                    <a:lnTo>
                      <a:pt x="47" y="195"/>
                    </a:lnTo>
                    <a:lnTo>
                      <a:pt x="39" y="188"/>
                    </a:lnTo>
                    <a:lnTo>
                      <a:pt x="31" y="182"/>
                    </a:lnTo>
                    <a:lnTo>
                      <a:pt x="24" y="174"/>
                    </a:lnTo>
                    <a:lnTo>
                      <a:pt x="17" y="166"/>
                    </a:lnTo>
                    <a:lnTo>
                      <a:pt x="13" y="158"/>
                    </a:lnTo>
                    <a:lnTo>
                      <a:pt x="8" y="148"/>
                    </a:lnTo>
                    <a:lnTo>
                      <a:pt x="4" y="138"/>
                    </a:lnTo>
                    <a:lnTo>
                      <a:pt x="2" y="128"/>
                    </a:lnTo>
                    <a:lnTo>
                      <a:pt x="0" y="118"/>
                    </a:lnTo>
                    <a:lnTo>
                      <a:pt x="0" y="106"/>
                    </a:lnTo>
                    <a:lnTo>
                      <a:pt x="0" y="106"/>
                    </a:lnTo>
                    <a:lnTo>
                      <a:pt x="0" y="95"/>
                    </a:lnTo>
                    <a:lnTo>
                      <a:pt x="2" y="85"/>
                    </a:lnTo>
                    <a:lnTo>
                      <a:pt x="4" y="74"/>
                    </a:lnTo>
                    <a:lnTo>
                      <a:pt x="8" y="65"/>
                    </a:lnTo>
                    <a:lnTo>
                      <a:pt x="13" y="55"/>
                    </a:lnTo>
                    <a:lnTo>
                      <a:pt x="17" y="47"/>
                    </a:lnTo>
                    <a:lnTo>
                      <a:pt x="24" y="39"/>
                    </a:lnTo>
                    <a:lnTo>
                      <a:pt x="31" y="31"/>
                    </a:lnTo>
                    <a:lnTo>
                      <a:pt x="39" y="24"/>
                    </a:lnTo>
                    <a:lnTo>
                      <a:pt x="47" y="18"/>
                    </a:lnTo>
                    <a:lnTo>
                      <a:pt x="55" y="13"/>
                    </a:lnTo>
                    <a:lnTo>
                      <a:pt x="64" y="9"/>
                    </a:lnTo>
                    <a:lnTo>
                      <a:pt x="75" y="5"/>
                    </a:lnTo>
                    <a:lnTo>
                      <a:pt x="84" y="3"/>
                    </a:lnTo>
                    <a:lnTo>
                      <a:pt x="95" y="0"/>
                    </a:lnTo>
                    <a:lnTo>
                      <a:pt x="107" y="0"/>
                    </a:lnTo>
                    <a:lnTo>
                      <a:pt x="107" y="0"/>
                    </a:lnTo>
                    <a:lnTo>
                      <a:pt x="117" y="0"/>
                    </a:lnTo>
                    <a:lnTo>
                      <a:pt x="128" y="3"/>
                    </a:lnTo>
                    <a:lnTo>
                      <a:pt x="138" y="5"/>
                    </a:lnTo>
                    <a:lnTo>
                      <a:pt x="148" y="9"/>
                    </a:lnTo>
                    <a:lnTo>
                      <a:pt x="157" y="13"/>
                    </a:lnTo>
                    <a:lnTo>
                      <a:pt x="165" y="18"/>
                    </a:lnTo>
                    <a:lnTo>
                      <a:pt x="173" y="24"/>
                    </a:lnTo>
                    <a:lnTo>
                      <a:pt x="182" y="31"/>
                    </a:lnTo>
                    <a:lnTo>
                      <a:pt x="189" y="39"/>
                    </a:lnTo>
                    <a:lnTo>
                      <a:pt x="195" y="47"/>
                    </a:lnTo>
                    <a:lnTo>
                      <a:pt x="199" y="55"/>
                    </a:lnTo>
                    <a:lnTo>
                      <a:pt x="204" y="65"/>
                    </a:lnTo>
                    <a:lnTo>
                      <a:pt x="208" y="74"/>
                    </a:lnTo>
                    <a:lnTo>
                      <a:pt x="211" y="85"/>
                    </a:lnTo>
                    <a:lnTo>
                      <a:pt x="212" y="95"/>
                    </a:lnTo>
                    <a:lnTo>
                      <a:pt x="212" y="106"/>
                    </a:lnTo>
                    <a:lnTo>
                      <a:pt x="212" y="106"/>
                    </a:lnTo>
                    <a:lnTo>
                      <a:pt x="212" y="118"/>
                    </a:lnTo>
                    <a:lnTo>
                      <a:pt x="211" y="128"/>
                    </a:lnTo>
                    <a:lnTo>
                      <a:pt x="208" y="138"/>
                    </a:lnTo>
                    <a:lnTo>
                      <a:pt x="204" y="148"/>
                    </a:lnTo>
                    <a:lnTo>
                      <a:pt x="199" y="158"/>
                    </a:lnTo>
                    <a:lnTo>
                      <a:pt x="195" y="166"/>
                    </a:lnTo>
                    <a:lnTo>
                      <a:pt x="189" y="174"/>
                    </a:lnTo>
                    <a:lnTo>
                      <a:pt x="182" y="182"/>
                    </a:lnTo>
                    <a:lnTo>
                      <a:pt x="173" y="188"/>
                    </a:lnTo>
                    <a:lnTo>
                      <a:pt x="165" y="195"/>
                    </a:lnTo>
                    <a:lnTo>
                      <a:pt x="157" y="200"/>
                    </a:lnTo>
                    <a:lnTo>
                      <a:pt x="148" y="205"/>
                    </a:lnTo>
                    <a:lnTo>
                      <a:pt x="138" y="208"/>
                    </a:lnTo>
                    <a:lnTo>
                      <a:pt x="128" y="210"/>
                    </a:lnTo>
                    <a:lnTo>
                      <a:pt x="117" y="213"/>
                    </a:lnTo>
                    <a:lnTo>
                      <a:pt x="107" y="213"/>
                    </a:lnTo>
                    <a:lnTo>
                      <a:pt x="107" y="213"/>
                    </a:lnTo>
                    <a:close/>
                    <a:moveTo>
                      <a:pt x="107" y="47"/>
                    </a:moveTo>
                    <a:lnTo>
                      <a:pt x="107" y="47"/>
                    </a:lnTo>
                    <a:lnTo>
                      <a:pt x="94" y="48"/>
                    </a:lnTo>
                    <a:lnTo>
                      <a:pt x="83" y="52"/>
                    </a:lnTo>
                    <a:lnTo>
                      <a:pt x="73" y="57"/>
                    </a:lnTo>
                    <a:lnTo>
                      <a:pt x="64" y="65"/>
                    </a:lnTo>
                    <a:lnTo>
                      <a:pt x="57" y="73"/>
                    </a:lnTo>
                    <a:lnTo>
                      <a:pt x="51" y="84"/>
                    </a:lnTo>
                    <a:lnTo>
                      <a:pt x="48" y="94"/>
                    </a:lnTo>
                    <a:lnTo>
                      <a:pt x="47" y="106"/>
                    </a:lnTo>
                    <a:lnTo>
                      <a:pt x="47" y="106"/>
                    </a:lnTo>
                    <a:lnTo>
                      <a:pt x="48" y="119"/>
                    </a:lnTo>
                    <a:lnTo>
                      <a:pt x="51" y="129"/>
                    </a:lnTo>
                    <a:lnTo>
                      <a:pt x="57" y="140"/>
                    </a:lnTo>
                    <a:lnTo>
                      <a:pt x="64" y="148"/>
                    </a:lnTo>
                    <a:lnTo>
                      <a:pt x="73" y="155"/>
                    </a:lnTo>
                    <a:lnTo>
                      <a:pt x="83" y="161"/>
                    </a:lnTo>
                    <a:lnTo>
                      <a:pt x="94" y="165"/>
                    </a:lnTo>
                    <a:lnTo>
                      <a:pt x="107" y="166"/>
                    </a:lnTo>
                    <a:lnTo>
                      <a:pt x="107" y="166"/>
                    </a:lnTo>
                    <a:lnTo>
                      <a:pt x="118" y="165"/>
                    </a:lnTo>
                    <a:lnTo>
                      <a:pt x="129" y="161"/>
                    </a:lnTo>
                    <a:lnTo>
                      <a:pt x="139" y="155"/>
                    </a:lnTo>
                    <a:lnTo>
                      <a:pt x="149" y="148"/>
                    </a:lnTo>
                    <a:lnTo>
                      <a:pt x="156" y="140"/>
                    </a:lnTo>
                    <a:lnTo>
                      <a:pt x="161" y="129"/>
                    </a:lnTo>
                    <a:lnTo>
                      <a:pt x="164" y="119"/>
                    </a:lnTo>
                    <a:lnTo>
                      <a:pt x="165" y="106"/>
                    </a:lnTo>
                    <a:lnTo>
                      <a:pt x="165" y="106"/>
                    </a:lnTo>
                    <a:lnTo>
                      <a:pt x="164" y="94"/>
                    </a:lnTo>
                    <a:lnTo>
                      <a:pt x="161" y="84"/>
                    </a:lnTo>
                    <a:lnTo>
                      <a:pt x="156" y="73"/>
                    </a:lnTo>
                    <a:lnTo>
                      <a:pt x="149" y="65"/>
                    </a:lnTo>
                    <a:lnTo>
                      <a:pt x="139" y="57"/>
                    </a:lnTo>
                    <a:lnTo>
                      <a:pt x="129" y="52"/>
                    </a:lnTo>
                    <a:lnTo>
                      <a:pt x="118" y="48"/>
                    </a:lnTo>
                    <a:lnTo>
                      <a:pt x="107" y="47"/>
                    </a:lnTo>
                    <a:lnTo>
                      <a:pt x="107" y="4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6"/>
              <p:cNvSpPr/>
              <p:nvPr/>
            </p:nvSpPr>
            <p:spPr bwMode="auto">
              <a:xfrm>
                <a:off x="7314741" y="2091685"/>
                <a:ext cx="47944" cy="737671"/>
              </a:xfrm>
              <a:custGeom>
                <a:avLst/>
                <a:gdLst>
                  <a:gd name="T0" fmla="*/ 57 w 57"/>
                  <a:gd name="T1" fmla="*/ 877 h 877"/>
                  <a:gd name="T2" fmla="*/ 0 w 57"/>
                  <a:gd name="T3" fmla="*/ 877 h 877"/>
                  <a:gd name="T4" fmla="*/ 0 w 57"/>
                  <a:gd name="T5" fmla="*/ 877 h 877"/>
                  <a:gd name="T6" fmla="*/ 0 w 57"/>
                  <a:gd name="T7" fmla="*/ 701 h 877"/>
                  <a:gd name="T8" fmla="*/ 3 w 57"/>
                  <a:gd name="T9" fmla="*/ 536 h 877"/>
                  <a:gd name="T10" fmla="*/ 5 w 57"/>
                  <a:gd name="T11" fmla="*/ 387 h 877"/>
                  <a:gd name="T12" fmla="*/ 9 w 57"/>
                  <a:gd name="T13" fmla="*/ 258 h 877"/>
                  <a:gd name="T14" fmla="*/ 12 w 57"/>
                  <a:gd name="T15" fmla="*/ 150 h 877"/>
                  <a:gd name="T16" fmla="*/ 17 w 57"/>
                  <a:gd name="T17" fmla="*/ 69 h 877"/>
                  <a:gd name="T18" fmla="*/ 20 w 57"/>
                  <a:gd name="T19" fmla="*/ 39 h 877"/>
                  <a:gd name="T20" fmla="*/ 23 w 57"/>
                  <a:gd name="T21" fmla="*/ 18 h 877"/>
                  <a:gd name="T22" fmla="*/ 25 w 57"/>
                  <a:gd name="T23" fmla="*/ 5 h 877"/>
                  <a:gd name="T24" fmla="*/ 26 w 57"/>
                  <a:gd name="T25" fmla="*/ 2 h 877"/>
                  <a:gd name="T26" fmla="*/ 29 w 57"/>
                  <a:gd name="T27" fmla="*/ 0 h 877"/>
                  <a:gd name="T28" fmla="*/ 29 w 57"/>
                  <a:gd name="T29" fmla="*/ 0 h 877"/>
                  <a:gd name="T30" fmla="*/ 30 w 57"/>
                  <a:gd name="T31" fmla="*/ 2 h 877"/>
                  <a:gd name="T32" fmla="*/ 31 w 57"/>
                  <a:gd name="T33" fmla="*/ 5 h 877"/>
                  <a:gd name="T34" fmla="*/ 34 w 57"/>
                  <a:gd name="T35" fmla="*/ 18 h 877"/>
                  <a:gd name="T36" fmla="*/ 37 w 57"/>
                  <a:gd name="T37" fmla="*/ 39 h 877"/>
                  <a:gd name="T38" fmla="*/ 39 w 57"/>
                  <a:gd name="T39" fmla="*/ 69 h 877"/>
                  <a:gd name="T40" fmla="*/ 44 w 57"/>
                  <a:gd name="T41" fmla="*/ 150 h 877"/>
                  <a:gd name="T42" fmla="*/ 49 w 57"/>
                  <a:gd name="T43" fmla="*/ 258 h 877"/>
                  <a:gd name="T44" fmla="*/ 52 w 57"/>
                  <a:gd name="T45" fmla="*/ 387 h 877"/>
                  <a:gd name="T46" fmla="*/ 54 w 57"/>
                  <a:gd name="T47" fmla="*/ 536 h 877"/>
                  <a:gd name="T48" fmla="*/ 56 w 57"/>
                  <a:gd name="T49" fmla="*/ 701 h 877"/>
                  <a:gd name="T50" fmla="*/ 57 w 57"/>
                  <a:gd name="T51" fmla="*/ 877 h 877"/>
                  <a:gd name="T52" fmla="*/ 57 w 57"/>
                  <a:gd name="T53" fmla="*/ 877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877">
                    <a:moveTo>
                      <a:pt x="57" y="877"/>
                    </a:moveTo>
                    <a:lnTo>
                      <a:pt x="0" y="877"/>
                    </a:lnTo>
                    <a:lnTo>
                      <a:pt x="0" y="877"/>
                    </a:lnTo>
                    <a:lnTo>
                      <a:pt x="0" y="701"/>
                    </a:lnTo>
                    <a:lnTo>
                      <a:pt x="3" y="536"/>
                    </a:lnTo>
                    <a:lnTo>
                      <a:pt x="5" y="387"/>
                    </a:lnTo>
                    <a:lnTo>
                      <a:pt x="9" y="258"/>
                    </a:lnTo>
                    <a:lnTo>
                      <a:pt x="12" y="150"/>
                    </a:lnTo>
                    <a:lnTo>
                      <a:pt x="17" y="69"/>
                    </a:lnTo>
                    <a:lnTo>
                      <a:pt x="20" y="39"/>
                    </a:lnTo>
                    <a:lnTo>
                      <a:pt x="23" y="18"/>
                    </a:lnTo>
                    <a:lnTo>
                      <a:pt x="25" y="5"/>
                    </a:lnTo>
                    <a:lnTo>
                      <a:pt x="26" y="2"/>
                    </a:lnTo>
                    <a:lnTo>
                      <a:pt x="29" y="0"/>
                    </a:lnTo>
                    <a:lnTo>
                      <a:pt x="29" y="0"/>
                    </a:lnTo>
                    <a:lnTo>
                      <a:pt x="30" y="2"/>
                    </a:lnTo>
                    <a:lnTo>
                      <a:pt x="31" y="5"/>
                    </a:lnTo>
                    <a:lnTo>
                      <a:pt x="34" y="18"/>
                    </a:lnTo>
                    <a:lnTo>
                      <a:pt x="37" y="39"/>
                    </a:lnTo>
                    <a:lnTo>
                      <a:pt x="39" y="69"/>
                    </a:lnTo>
                    <a:lnTo>
                      <a:pt x="44" y="150"/>
                    </a:lnTo>
                    <a:lnTo>
                      <a:pt x="49" y="258"/>
                    </a:lnTo>
                    <a:lnTo>
                      <a:pt x="52" y="387"/>
                    </a:lnTo>
                    <a:lnTo>
                      <a:pt x="54" y="536"/>
                    </a:lnTo>
                    <a:lnTo>
                      <a:pt x="56" y="701"/>
                    </a:lnTo>
                    <a:lnTo>
                      <a:pt x="57" y="877"/>
                    </a:lnTo>
                    <a:lnTo>
                      <a:pt x="57" y="87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2" name="组合 41"/>
          <p:cNvGrpSpPr/>
          <p:nvPr/>
        </p:nvGrpSpPr>
        <p:grpSpPr>
          <a:xfrm>
            <a:off x="4415426" y="1842021"/>
            <a:ext cx="3343898" cy="3633683"/>
            <a:chOff x="6084168" y="1419622"/>
            <a:chExt cx="2508250" cy="2725262"/>
          </a:xfrm>
          <a:solidFill>
            <a:srgbClr val="354963"/>
          </a:solidFill>
        </p:grpSpPr>
        <p:sp>
          <p:nvSpPr>
            <p:cNvPr id="43" name="Freeform 7"/>
            <p:cNvSpPr>
              <a:spLocks noEditPoints="1"/>
            </p:cNvSpPr>
            <p:nvPr/>
          </p:nvSpPr>
          <p:spPr bwMode="auto">
            <a:xfrm>
              <a:off x="6084168" y="1419622"/>
              <a:ext cx="2508250" cy="2725262"/>
            </a:xfrm>
            <a:custGeom>
              <a:avLst/>
              <a:gdLst>
                <a:gd name="T0" fmla="*/ 2612 w 2982"/>
                <a:gd name="T1" fmla="*/ 654 h 3240"/>
                <a:gd name="T2" fmla="*/ 2694 w 2982"/>
                <a:gd name="T3" fmla="*/ 572 h 3240"/>
                <a:gd name="T4" fmla="*/ 2517 w 2982"/>
                <a:gd name="T5" fmla="*/ 393 h 3240"/>
                <a:gd name="T6" fmla="*/ 2435 w 2982"/>
                <a:gd name="T7" fmla="*/ 477 h 3240"/>
                <a:gd name="T8" fmla="*/ 2285 w 2982"/>
                <a:gd name="T9" fmla="*/ 486 h 3240"/>
                <a:gd name="T10" fmla="*/ 1764 w 2982"/>
                <a:gd name="T11" fmla="*/ 282 h 3240"/>
                <a:gd name="T12" fmla="*/ 1685 w 2982"/>
                <a:gd name="T13" fmla="*/ 194 h 3240"/>
                <a:gd name="T14" fmla="*/ 1685 w 2982"/>
                <a:gd name="T15" fmla="*/ 13 h 3240"/>
                <a:gd name="T16" fmla="*/ 1298 w 2982"/>
                <a:gd name="T17" fmla="*/ 13 h 3240"/>
                <a:gd name="T18" fmla="*/ 1298 w 2982"/>
                <a:gd name="T19" fmla="*/ 194 h 3240"/>
                <a:gd name="T20" fmla="*/ 1218 w 2982"/>
                <a:gd name="T21" fmla="*/ 282 h 3240"/>
                <a:gd name="T22" fmla="*/ 697 w 2982"/>
                <a:gd name="T23" fmla="*/ 486 h 3240"/>
                <a:gd name="T24" fmla="*/ 548 w 2982"/>
                <a:gd name="T25" fmla="*/ 477 h 3240"/>
                <a:gd name="T26" fmla="*/ 465 w 2982"/>
                <a:gd name="T27" fmla="*/ 393 h 3240"/>
                <a:gd name="T28" fmla="*/ 288 w 2982"/>
                <a:gd name="T29" fmla="*/ 572 h 3240"/>
                <a:gd name="T30" fmla="*/ 371 w 2982"/>
                <a:gd name="T31" fmla="*/ 654 h 3240"/>
                <a:gd name="T32" fmla="*/ 411 w 2982"/>
                <a:gd name="T33" fmla="*/ 721 h 3240"/>
                <a:gd name="T34" fmla="*/ 192 w 2982"/>
                <a:gd name="T35" fmla="*/ 1014 h 3240"/>
                <a:gd name="T36" fmla="*/ 54 w 2982"/>
                <a:gd name="T37" fmla="*/ 1349 h 3240"/>
                <a:gd name="T38" fmla="*/ 1 w 2982"/>
                <a:gd name="T39" fmla="*/ 1712 h 3240"/>
                <a:gd name="T40" fmla="*/ 29 w 2982"/>
                <a:gd name="T41" fmla="*/ 2041 h 3240"/>
                <a:gd name="T42" fmla="*/ 143 w 2982"/>
                <a:gd name="T43" fmla="*/ 2385 h 3240"/>
                <a:gd name="T44" fmla="*/ 338 w 2982"/>
                <a:gd name="T45" fmla="*/ 2693 h 3240"/>
                <a:gd name="T46" fmla="*/ 576 w 2982"/>
                <a:gd name="T47" fmla="*/ 2925 h 3240"/>
                <a:gd name="T48" fmla="*/ 887 w 2982"/>
                <a:gd name="T49" fmla="*/ 3112 h 3240"/>
                <a:gd name="T50" fmla="*/ 1235 w 2982"/>
                <a:gd name="T51" fmla="*/ 3218 h 3240"/>
                <a:gd name="T52" fmla="*/ 1566 w 2982"/>
                <a:gd name="T53" fmla="*/ 3238 h 3240"/>
                <a:gd name="T54" fmla="*/ 1926 w 2982"/>
                <a:gd name="T55" fmla="*/ 3175 h 3240"/>
                <a:gd name="T56" fmla="*/ 2257 w 2982"/>
                <a:gd name="T57" fmla="*/ 3029 h 3240"/>
                <a:gd name="T58" fmla="*/ 2545 w 2982"/>
                <a:gd name="T59" fmla="*/ 2803 h 3240"/>
                <a:gd name="T60" fmla="*/ 2752 w 2982"/>
                <a:gd name="T61" fmla="*/ 2545 h 3240"/>
                <a:gd name="T62" fmla="*/ 2907 w 2982"/>
                <a:gd name="T63" fmla="*/ 2218 h 3240"/>
                <a:gd name="T64" fmla="*/ 2977 w 2982"/>
                <a:gd name="T65" fmla="*/ 1859 h 3240"/>
                <a:gd name="T66" fmla="*/ 2966 w 2982"/>
                <a:gd name="T67" fmla="*/ 1527 h 3240"/>
                <a:gd name="T68" fmla="*/ 2869 w 2982"/>
                <a:gd name="T69" fmla="*/ 1177 h 3240"/>
                <a:gd name="T70" fmla="*/ 2690 w 2982"/>
                <a:gd name="T71" fmla="*/ 862 h 3240"/>
                <a:gd name="T72" fmla="*/ 1459 w 2982"/>
                <a:gd name="T73" fmla="*/ 3004 h 3240"/>
                <a:gd name="T74" fmla="*/ 1148 w 2982"/>
                <a:gd name="T75" fmla="*/ 2957 h 3240"/>
                <a:gd name="T76" fmla="*/ 866 w 2982"/>
                <a:gd name="T77" fmla="*/ 2839 h 3240"/>
                <a:gd name="T78" fmla="*/ 626 w 2982"/>
                <a:gd name="T79" fmla="*/ 2658 h 3240"/>
                <a:gd name="T80" fmla="*/ 433 w 2982"/>
                <a:gd name="T81" fmla="*/ 2425 h 3240"/>
                <a:gd name="T82" fmla="*/ 302 w 2982"/>
                <a:gd name="T83" fmla="*/ 2151 h 3240"/>
                <a:gd name="T84" fmla="*/ 239 w 2982"/>
                <a:gd name="T85" fmla="*/ 1845 h 3240"/>
                <a:gd name="T86" fmla="*/ 250 w 2982"/>
                <a:gd name="T87" fmla="*/ 1558 h 3240"/>
                <a:gd name="T88" fmla="*/ 334 w 2982"/>
                <a:gd name="T89" fmla="*/ 1260 h 3240"/>
                <a:gd name="T90" fmla="*/ 485 w 2982"/>
                <a:gd name="T91" fmla="*/ 997 h 3240"/>
                <a:gd name="T92" fmla="*/ 692 w 2982"/>
                <a:gd name="T93" fmla="*/ 779 h 3240"/>
                <a:gd name="T94" fmla="*/ 947 w 2982"/>
                <a:gd name="T95" fmla="*/ 616 h 3240"/>
                <a:gd name="T96" fmla="*/ 1238 w 2982"/>
                <a:gd name="T97" fmla="*/ 518 h 3240"/>
                <a:gd name="T98" fmla="*/ 1523 w 2982"/>
                <a:gd name="T99" fmla="*/ 493 h 3240"/>
                <a:gd name="T100" fmla="*/ 1834 w 2982"/>
                <a:gd name="T101" fmla="*/ 540 h 3240"/>
                <a:gd name="T102" fmla="*/ 2116 w 2982"/>
                <a:gd name="T103" fmla="*/ 659 h 3240"/>
                <a:gd name="T104" fmla="*/ 2358 w 2982"/>
                <a:gd name="T105" fmla="*/ 839 h 3240"/>
                <a:gd name="T106" fmla="*/ 2549 w 2982"/>
                <a:gd name="T107" fmla="*/ 1072 h 3240"/>
                <a:gd name="T108" fmla="*/ 2682 w 2982"/>
                <a:gd name="T109" fmla="*/ 1346 h 3240"/>
                <a:gd name="T110" fmla="*/ 2744 w 2982"/>
                <a:gd name="T111" fmla="*/ 1652 h 3240"/>
                <a:gd name="T112" fmla="*/ 2733 w 2982"/>
                <a:gd name="T113" fmla="*/ 1939 h 3240"/>
                <a:gd name="T114" fmla="*/ 2649 w 2982"/>
                <a:gd name="T115" fmla="*/ 2237 h 3240"/>
                <a:gd name="T116" fmla="*/ 2497 w 2982"/>
                <a:gd name="T117" fmla="*/ 2499 h 3240"/>
                <a:gd name="T118" fmla="*/ 2290 w 2982"/>
                <a:gd name="T119" fmla="*/ 2718 h 3240"/>
                <a:gd name="T120" fmla="*/ 2035 w 2982"/>
                <a:gd name="T121" fmla="*/ 2881 h 3240"/>
                <a:gd name="T122" fmla="*/ 1744 w 2982"/>
                <a:gd name="T123" fmla="*/ 2979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2" h="3240">
                  <a:moveTo>
                    <a:pt x="2545" y="694"/>
                  </a:moveTo>
                  <a:lnTo>
                    <a:pt x="2545" y="694"/>
                  </a:lnTo>
                  <a:lnTo>
                    <a:pt x="2508" y="659"/>
                  </a:lnTo>
                  <a:lnTo>
                    <a:pt x="2562" y="615"/>
                  </a:lnTo>
                  <a:lnTo>
                    <a:pt x="2592" y="646"/>
                  </a:lnTo>
                  <a:lnTo>
                    <a:pt x="2592" y="646"/>
                  </a:lnTo>
                  <a:lnTo>
                    <a:pt x="2596" y="649"/>
                  </a:lnTo>
                  <a:lnTo>
                    <a:pt x="2602" y="652"/>
                  </a:lnTo>
                  <a:lnTo>
                    <a:pt x="2606" y="654"/>
                  </a:lnTo>
                  <a:lnTo>
                    <a:pt x="2612" y="654"/>
                  </a:lnTo>
                  <a:lnTo>
                    <a:pt x="2617" y="654"/>
                  </a:lnTo>
                  <a:lnTo>
                    <a:pt x="2623" y="652"/>
                  </a:lnTo>
                  <a:lnTo>
                    <a:pt x="2628" y="649"/>
                  </a:lnTo>
                  <a:lnTo>
                    <a:pt x="2632" y="646"/>
                  </a:lnTo>
                  <a:lnTo>
                    <a:pt x="2686" y="590"/>
                  </a:lnTo>
                  <a:lnTo>
                    <a:pt x="2686" y="590"/>
                  </a:lnTo>
                  <a:lnTo>
                    <a:pt x="2690" y="587"/>
                  </a:lnTo>
                  <a:lnTo>
                    <a:pt x="2693" y="582"/>
                  </a:lnTo>
                  <a:lnTo>
                    <a:pt x="2694" y="576"/>
                  </a:lnTo>
                  <a:lnTo>
                    <a:pt x="2694" y="572"/>
                  </a:lnTo>
                  <a:lnTo>
                    <a:pt x="2694" y="566"/>
                  </a:lnTo>
                  <a:lnTo>
                    <a:pt x="2693" y="560"/>
                  </a:lnTo>
                  <a:lnTo>
                    <a:pt x="2690" y="555"/>
                  </a:lnTo>
                  <a:lnTo>
                    <a:pt x="2686" y="552"/>
                  </a:lnTo>
                  <a:lnTo>
                    <a:pt x="2537" y="401"/>
                  </a:lnTo>
                  <a:lnTo>
                    <a:pt x="2537" y="401"/>
                  </a:lnTo>
                  <a:lnTo>
                    <a:pt x="2533" y="398"/>
                  </a:lnTo>
                  <a:lnTo>
                    <a:pt x="2528" y="396"/>
                  </a:lnTo>
                  <a:lnTo>
                    <a:pt x="2523" y="394"/>
                  </a:lnTo>
                  <a:lnTo>
                    <a:pt x="2517" y="393"/>
                  </a:lnTo>
                  <a:lnTo>
                    <a:pt x="2513" y="394"/>
                  </a:lnTo>
                  <a:lnTo>
                    <a:pt x="2507" y="396"/>
                  </a:lnTo>
                  <a:lnTo>
                    <a:pt x="2502" y="398"/>
                  </a:lnTo>
                  <a:lnTo>
                    <a:pt x="2497" y="401"/>
                  </a:lnTo>
                  <a:lnTo>
                    <a:pt x="2443" y="457"/>
                  </a:lnTo>
                  <a:lnTo>
                    <a:pt x="2443" y="457"/>
                  </a:lnTo>
                  <a:lnTo>
                    <a:pt x="2439" y="461"/>
                  </a:lnTo>
                  <a:lnTo>
                    <a:pt x="2436" y="466"/>
                  </a:lnTo>
                  <a:lnTo>
                    <a:pt x="2435" y="471"/>
                  </a:lnTo>
                  <a:lnTo>
                    <a:pt x="2435" y="477"/>
                  </a:lnTo>
                  <a:lnTo>
                    <a:pt x="2435" y="482"/>
                  </a:lnTo>
                  <a:lnTo>
                    <a:pt x="2436" y="487"/>
                  </a:lnTo>
                  <a:lnTo>
                    <a:pt x="2439" y="492"/>
                  </a:lnTo>
                  <a:lnTo>
                    <a:pt x="2443" y="497"/>
                  </a:lnTo>
                  <a:lnTo>
                    <a:pt x="2473" y="526"/>
                  </a:lnTo>
                  <a:lnTo>
                    <a:pt x="2423" y="585"/>
                  </a:lnTo>
                  <a:lnTo>
                    <a:pt x="2423" y="585"/>
                  </a:lnTo>
                  <a:lnTo>
                    <a:pt x="2379" y="551"/>
                  </a:lnTo>
                  <a:lnTo>
                    <a:pt x="2333" y="517"/>
                  </a:lnTo>
                  <a:lnTo>
                    <a:pt x="2285" y="486"/>
                  </a:lnTo>
                  <a:lnTo>
                    <a:pt x="2237" y="457"/>
                  </a:lnTo>
                  <a:lnTo>
                    <a:pt x="2188" y="430"/>
                  </a:lnTo>
                  <a:lnTo>
                    <a:pt x="2137" y="404"/>
                  </a:lnTo>
                  <a:lnTo>
                    <a:pt x="2087" y="380"/>
                  </a:lnTo>
                  <a:lnTo>
                    <a:pt x="2035" y="359"/>
                  </a:lnTo>
                  <a:lnTo>
                    <a:pt x="1982" y="339"/>
                  </a:lnTo>
                  <a:lnTo>
                    <a:pt x="1928" y="322"/>
                  </a:lnTo>
                  <a:lnTo>
                    <a:pt x="1874" y="306"/>
                  </a:lnTo>
                  <a:lnTo>
                    <a:pt x="1819" y="293"/>
                  </a:lnTo>
                  <a:lnTo>
                    <a:pt x="1764" y="282"/>
                  </a:lnTo>
                  <a:lnTo>
                    <a:pt x="1708" y="274"/>
                  </a:lnTo>
                  <a:lnTo>
                    <a:pt x="1651" y="265"/>
                  </a:lnTo>
                  <a:lnTo>
                    <a:pt x="1595" y="261"/>
                  </a:lnTo>
                  <a:lnTo>
                    <a:pt x="1595" y="207"/>
                  </a:lnTo>
                  <a:lnTo>
                    <a:pt x="1655" y="207"/>
                  </a:lnTo>
                  <a:lnTo>
                    <a:pt x="1655" y="207"/>
                  </a:lnTo>
                  <a:lnTo>
                    <a:pt x="1663" y="205"/>
                  </a:lnTo>
                  <a:lnTo>
                    <a:pt x="1671" y="203"/>
                  </a:lnTo>
                  <a:lnTo>
                    <a:pt x="1678" y="198"/>
                  </a:lnTo>
                  <a:lnTo>
                    <a:pt x="1685" y="194"/>
                  </a:lnTo>
                  <a:lnTo>
                    <a:pt x="1690" y="187"/>
                  </a:lnTo>
                  <a:lnTo>
                    <a:pt x="1695" y="180"/>
                  </a:lnTo>
                  <a:lnTo>
                    <a:pt x="1697" y="171"/>
                  </a:lnTo>
                  <a:lnTo>
                    <a:pt x="1698" y="163"/>
                  </a:lnTo>
                  <a:lnTo>
                    <a:pt x="1698" y="43"/>
                  </a:lnTo>
                  <a:lnTo>
                    <a:pt x="1698" y="43"/>
                  </a:lnTo>
                  <a:lnTo>
                    <a:pt x="1697" y="34"/>
                  </a:lnTo>
                  <a:lnTo>
                    <a:pt x="1695" y="26"/>
                  </a:lnTo>
                  <a:lnTo>
                    <a:pt x="1690" y="19"/>
                  </a:lnTo>
                  <a:lnTo>
                    <a:pt x="1685" y="13"/>
                  </a:lnTo>
                  <a:lnTo>
                    <a:pt x="1678" y="7"/>
                  </a:lnTo>
                  <a:lnTo>
                    <a:pt x="1671" y="4"/>
                  </a:lnTo>
                  <a:lnTo>
                    <a:pt x="1663" y="1"/>
                  </a:lnTo>
                  <a:lnTo>
                    <a:pt x="1655" y="0"/>
                  </a:lnTo>
                  <a:lnTo>
                    <a:pt x="1328" y="0"/>
                  </a:lnTo>
                  <a:lnTo>
                    <a:pt x="1328" y="0"/>
                  </a:lnTo>
                  <a:lnTo>
                    <a:pt x="1319" y="1"/>
                  </a:lnTo>
                  <a:lnTo>
                    <a:pt x="1311" y="4"/>
                  </a:lnTo>
                  <a:lnTo>
                    <a:pt x="1304" y="7"/>
                  </a:lnTo>
                  <a:lnTo>
                    <a:pt x="1298" y="13"/>
                  </a:lnTo>
                  <a:lnTo>
                    <a:pt x="1292" y="19"/>
                  </a:lnTo>
                  <a:lnTo>
                    <a:pt x="1289" y="26"/>
                  </a:lnTo>
                  <a:lnTo>
                    <a:pt x="1285" y="34"/>
                  </a:lnTo>
                  <a:lnTo>
                    <a:pt x="1285" y="43"/>
                  </a:lnTo>
                  <a:lnTo>
                    <a:pt x="1285" y="163"/>
                  </a:lnTo>
                  <a:lnTo>
                    <a:pt x="1285" y="163"/>
                  </a:lnTo>
                  <a:lnTo>
                    <a:pt x="1285" y="171"/>
                  </a:lnTo>
                  <a:lnTo>
                    <a:pt x="1289" y="180"/>
                  </a:lnTo>
                  <a:lnTo>
                    <a:pt x="1292" y="187"/>
                  </a:lnTo>
                  <a:lnTo>
                    <a:pt x="1298" y="194"/>
                  </a:lnTo>
                  <a:lnTo>
                    <a:pt x="1304" y="198"/>
                  </a:lnTo>
                  <a:lnTo>
                    <a:pt x="1311" y="203"/>
                  </a:lnTo>
                  <a:lnTo>
                    <a:pt x="1319" y="205"/>
                  </a:lnTo>
                  <a:lnTo>
                    <a:pt x="1328" y="207"/>
                  </a:lnTo>
                  <a:lnTo>
                    <a:pt x="1388" y="207"/>
                  </a:lnTo>
                  <a:lnTo>
                    <a:pt x="1388" y="261"/>
                  </a:lnTo>
                  <a:lnTo>
                    <a:pt x="1388" y="261"/>
                  </a:lnTo>
                  <a:lnTo>
                    <a:pt x="1331" y="265"/>
                  </a:lnTo>
                  <a:lnTo>
                    <a:pt x="1274" y="274"/>
                  </a:lnTo>
                  <a:lnTo>
                    <a:pt x="1218" y="282"/>
                  </a:lnTo>
                  <a:lnTo>
                    <a:pt x="1163" y="293"/>
                  </a:lnTo>
                  <a:lnTo>
                    <a:pt x="1108" y="306"/>
                  </a:lnTo>
                  <a:lnTo>
                    <a:pt x="1054" y="322"/>
                  </a:lnTo>
                  <a:lnTo>
                    <a:pt x="1001" y="339"/>
                  </a:lnTo>
                  <a:lnTo>
                    <a:pt x="948" y="359"/>
                  </a:lnTo>
                  <a:lnTo>
                    <a:pt x="895" y="380"/>
                  </a:lnTo>
                  <a:lnTo>
                    <a:pt x="845" y="404"/>
                  </a:lnTo>
                  <a:lnTo>
                    <a:pt x="794" y="430"/>
                  </a:lnTo>
                  <a:lnTo>
                    <a:pt x="745" y="457"/>
                  </a:lnTo>
                  <a:lnTo>
                    <a:pt x="697" y="486"/>
                  </a:lnTo>
                  <a:lnTo>
                    <a:pt x="650" y="517"/>
                  </a:lnTo>
                  <a:lnTo>
                    <a:pt x="604" y="551"/>
                  </a:lnTo>
                  <a:lnTo>
                    <a:pt x="559" y="585"/>
                  </a:lnTo>
                  <a:lnTo>
                    <a:pt x="509" y="526"/>
                  </a:lnTo>
                  <a:lnTo>
                    <a:pt x="540" y="497"/>
                  </a:lnTo>
                  <a:lnTo>
                    <a:pt x="540" y="497"/>
                  </a:lnTo>
                  <a:lnTo>
                    <a:pt x="543" y="492"/>
                  </a:lnTo>
                  <a:lnTo>
                    <a:pt x="546" y="487"/>
                  </a:lnTo>
                  <a:lnTo>
                    <a:pt x="547" y="482"/>
                  </a:lnTo>
                  <a:lnTo>
                    <a:pt x="548" y="477"/>
                  </a:lnTo>
                  <a:lnTo>
                    <a:pt x="547" y="471"/>
                  </a:lnTo>
                  <a:lnTo>
                    <a:pt x="546" y="466"/>
                  </a:lnTo>
                  <a:lnTo>
                    <a:pt x="543" y="461"/>
                  </a:lnTo>
                  <a:lnTo>
                    <a:pt x="540" y="457"/>
                  </a:lnTo>
                  <a:lnTo>
                    <a:pt x="485" y="401"/>
                  </a:lnTo>
                  <a:lnTo>
                    <a:pt x="485" y="401"/>
                  </a:lnTo>
                  <a:lnTo>
                    <a:pt x="480" y="398"/>
                  </a:lnTo>
                  <a:lnTo>
                    <a:pt x="475" y="396"/>
                  </a:lnTo>
                  <a:lnTo>
                    <a:pt x="471" y="394"/>
                  </a:lnTo>
                  <a:lnTo>
                    <a:pt x="465" y="393"/>
                  </a:lnTo>
                  <a:lnTo>
                    <a:pt x="460" y="394"/>
                  </a:lnTo>
                  <a:lnTo>
                    <a:pt x="454" y="396"/>
                  </a:lnTo>
                  <a:lnTo>
                    <a:pt x="449" y="398"/>
                  </a:lnTo>
                  <a:lnTo>
                    <a:pt x="445" y="401"/>
                  </a:lnTo>
                  <a:lnTo>
                    <a:pt x="296" y="552"/>
                  </a:lnTo>
                  <a:lnTo>
                    <a:pt x="296" y="552"/>
                  </a:lnTo>
                  <a:lnTo>
                    <a:pt x="292" y="555"/>
                  </a:lnTo>
                  <a:lnTo>
                    <a:pt x="290" y="560"/>
                  </a:lnTo>
                  <a:lnTo>
                    <a:pt x="289" y="566"/>
                  </a:lnTo>
                  <a:lnTo>
                    <a:pt x="288" y="572"/>
                  </a:lnTo>
                  <a:lnTo>
                    <a:pt x="289" y="576"/>
                  </a:lnTo>
                  <a:lnTo>
                    <a:pt x="290" y="582"/>
                  </a:lnTo>
                  <a:lnTo>
                    <a:pt x="292" y="587"/>
                  </a:lnTo>
                  <a:lnTo>
                    <a:pt x="296" y="590"/>
                  </a:lnTo>
                  <a:lnTo>
                    <a:pt x="351" y="646"/>
                  </a:lnTo>
                  <a:lnTo>
                    <a:pt x="351" y="646"/>
                  </a:lnTo>
                  <a:lnTo>
                    <a:pt x="354" y="649"/>
                  </a:lnTo>
                  <a:lnTo>
                    <a:pt x="360" y="652"/>
                  </a:lnTo>
                  <a:lnTo>
                    <a:pt x="365" y="654"/>
                  </a:lnTo>
                  <a:lnTo>
                    <a:pt x="371" y="654"/>
                  </a:lnTo>
                  <a:lnTo>
                    <a:pt x="376" y="654"/>
                  </a:lnTo>
                  <a:lnTo>
                    <a:pt x="381" y="652"/>
                  </a:lnTo>
                  <a:lnTo>
                    <a:pt x="386" y="649"/>
                  </a:lnTo>
                  <a:lnTo>
                    <a:pt x="391" y="646"/>
                  </a:lnTo>
                  <a:lnTo>
                    <a:pt x="421" y="615"/>
                  </a:lnTo>
                  <a:lnTo>
                    <a:pt x="474" y="659"/>
                  </a:lnTo>
                  <a:lnTo>
                    <a:pt x="474" y="659"/>
                  </a:lnTo>
                  <a:lnTo>
                    <a:pt x="438" y="694"/>
                  </a:lnTo>
                  <a:lnTo>
                    <a:pt x="438" y="694"/>
                  </a:lnTo>
                  <a:lnTo>
                    <a:pt x="411" y="721"/>
                  </a:lnTo>
                  <a:lnTo>
                    <a:pt x="386" y="748"/>
                  </a:lnTo>
                  <a:lnTo>
                    <a:pt x="361" y="776"/>
                  </a:lnTo>
                  <a:lnTo>
                    <a:pt x="338" y="804"/>
                  </a:lnTo>
                  <a:lnTo>
                    <a:pt x="315" y="832"/>
                  </a:lnTo>
                  <a:lnTo>
                    <a:pt x="292" y="862"/>
                  </a:lnTo>
                  <a:lnTo>
                    <a:pt x="271" y="891"/>
                  </a:lnTo>
                  <a:lnTo>
                    <a:pt x="250" y="922"/>
                  </a:lnTo>
                  <a:lnTo>
                    <a:pt x="230" y="952"/>
                  </a:lnTo>
                  <a:lnTo>
                    <a:pt x="211" y="984"/>
                  </a:lnTo>
                  <a:lnTo>
                    <a:pt x="192" y="1014"/>
                  </a:lnTo>
                  <a:lnTo>
                    <a:pt x="175" y="1046"/>
                  </a:lnTo>
                  <a:lnTo>
                    <a:pt x="158" y="1079"/>
                  </a:lnTo>
                  <a:lnTo>
                    <a:pt x="143" y="1112"/>
                  </a:lnTo>
                  <a:lnTo>
                    <a:pt x="128" y="1145"/>
                  </a:lnTo>
                  <a:lnTo>
                    <a:pt x="114" y="1177"/>
                  </a:lnTo>
                  <a:lnTo>
                    <a:pt x="100" y="1211"/>
                  </a:lnTo>
                  <a:lnTo>
                    <a:pt x="87" y="1246"/>
                  </a:lnTo>
                  <a:lnTo>
                    <a:pt x="75" y="1280"/>
                  </a:lnTo>
                  <a:lnTo>
                    <a:pt x="65" y="1314"/>
                  </a:lnTo>
                  <a:lnTo>
                    <a:pt x="54" y="1349"/>
                  </a:lnTo>
                  <a:lnTo>
                    <a:pt x="45" y="1384"/>
                  </a:lnTo>
                  <a:lnTo>
                    <a:pt x="36" y="1419"/>
                  </a:lnTo>
                  <a:lnTo>
                    <a:pt x="29" y="1456"/>
                  </a:lnTo>
                  <a:lnTo>
                    <a:pt x="22" y="1491"/>
                  </a:lnTo>
                  <a:lnTo>
                    <a:pt x="16" y="1527"/>
                  </a:lnTo>
                  <a:lnTo>
                    <a:pt x="12" y="1564"/>
                  </a:lnTo>
                  <a:lnTo>
                    <a:pt x="8" y="1600"/>
                  </a:lnTo>
                  <a:lnTo>
                    <a:pt x="5" y="1638"/>
                  </a:lnTo>
                  <a:lnTo>
                    <a:pt x="2" y="1674"/>
                  </a:lnTo>
                  <a:lnTo>
                    <a:pt x="1" y="1712"/>
                  </a:lnTo>
                  <a:lnTo>
                    <a:pt x="0" y="1748"/>
                  </a:lnTo>
                  <a:lnTo>
                    <a:pt x="0" y="1748"/>
                  </a:lnTo>
                  <a:lnTo>
                    <a:pt x="1" y="1786"/>
                  </a:lnTo>
                  <a:lnTo>
                    <a:pt x="2" y="1823"/>
                  </a:lnTo>
                  <a:lnTo>
                    <a:pt x="5" y="1859"/>
                  </a:lnTo>
                  <a:lnTo>
                    <a:pt x="8" y="1897"/>
                  </a:lnTo>
                  <a:lnTo>
                    <a:pt x="12" y="1933"/>
                  </a:lnTo>
                  <a:lnTo>
                    <a:pt x="16" y="1970"/>
                  </a:lnTo>
                  <a:lnTo>
                    <a:pt x="22" y="2006"/>
                  </a:lnTo>
                  <a:lnTo>
                    <a:pt x="29" y="2041"/>
                  </a:lnTo>
                  <a:lnTo>
                    <a:pt x="36" y="2078"/>
                  </a:lnTo>
                  <a:lnTo>
                    <a:pt x="45" y="2113"/>
                  </a:lnTo>
                  <a:lnTo>
                    <a:pt x="54" y="2148"/>
                  </a:lnTo>
                  <a:lnTo>
                    <a:pt x="65" y="2182"/>
                  </a:lnTo>
                  <a:lnTo>
                    <a:pt x="75" y="2218"/>
                  </a:lnTo>
                  <a:lnTo>
                    <a:pt x="87" y="2252"/>
                  </a:lnTo>
                  <a:lnTo>
                    <a:pt x="100" y="2286"/>
                  </a:lnTo>
                  <a:lnTo>
                    <a:pt x="114" y="2320"/>
                  </a:lnTo>
                  <a:lnTo>
                    <a:pt x="128" y="2353"/>
                  </a:lnTo>
                  <a:lnTo>
                    <a:pt x="143" y="2385"/>
                  </a:lnTo>
                  <a:lnTo>
                    <a:pt x="158" y="2418"/>
                  </a:lnTo>
                  <a:lnTo>
                    <a:pt x="175" y="2450"/>
                  </a:lnTo>
                  <a:lnTo>
                    <a:pt x="192" y="2483"/>
                  </a:lnTo>
                  <a:lnTo>
                    <a:pt x="211" y="2513"/>
                  </a:lnTo>
                  <a:lnTo>
                    <a:pt x="230" y="2545"/>
                  </a:lnTo>
                  <a:lnTo>
                    <a:pt x="250" y="2576"/>
                  </a:lnTo>
                  <a:lnTo>
                    <a:pt x="271" y="2605"/>
                  </a:lnTo>
                  <a:lnTo>
                    <a:pt x="292" y="2635"/>
                  </a:lnTo>
                  <a:lnTo>
                    <a:pt x="315" y="2665"/>
                  </a:lnTo>
                  <a:lnTo>
                    <a:pt x="338" y="2693"/>
                  </a:lnTo>
                  <a:lnTo>
                    <a:pt x="361" y="2721"/>
                  </a:lnTo>
                  <a:lnTo>
                    <a:pt x="386" y="2749"/>
                  </a:lnTo>
                  <a:lnTo>
                    <a:pt x="411" y="2776"/>
                  </a:lnTo>
                  <a:lnTo>
                    <a:pt x="438" y="2803"/>
                  </a:lnTo>
                  <a:lnTo>
                    <a:pt x="438" y="2803"/>
                  </a:lnTo>
                  <a:lnTo>
                    <a:pt x="464" y="2829"/>
                  </a:lnTo>
                  <a:lnTo>
                    <a:pt x="491" y="2854"/>
                  </a:lnTo>
                  <a:lnTo>
                    <a:pt x="519" y="2878"/>
                  </a:lnTo>
                  <a:lnTo>
                    <a:pt x="547" y="2902"/>
                  </a:lnTo>
                  <a:lnTo>
                    <a:pt x="576" y="2925"/>
                  </a:lnTo>
                  <a:lnTo>
                    <a:pt x="604" y="2948"/>
                  </a:lnTo>
                  <a:lnTo>
                    <a:pt x="635" y="2969"/>
                  </a:lnTo>
                  <a:lnTo>
                    <a:pt x="664" y="2990"/>
                  </a:lnTo>
                  <a:lnTo>
                    <a:pt x="695" y="3010"/>
                  </a:lnTo>
                  <a:lnTo>
                    <a:pt x="726" y="3029"/>
                  </a:lnTo>
                  <a:lnTo>
                    <a:pt x="758" y="3047"/>
                  </a:lnTo>
                  <a:lnTo>
                    <a:pt x="790" y="3065"/>
                  </a:lnTo>
                  <a:lnTo>
                    <a:pt x="821" y="3082"/>
                  </a:lnTo>
                  <a:lnTo>
                    <a:pt x="854" y="3098"/>
                  </a:lnTo>
                  <a:lnTo>
                    <a:pt x="887" y="3112"/>
                  </a:lnTo>
                  <a:lnTo>
                    <a:pt x="920" y="3127"/>
                  </a:lnTo>
                  <a:lnTo>
                    <a:pt x="954" y="3140"/>
                  </a:lnTo>
                  <a:lnTo>
                    <a:pt x="988" y="3153"/>
                  </a:lnTo>
                  <a:lnTo>
                    <a:pt x="1022" y="3165"/>
                  </a:lnTo>
                  <a:lnTo>
                    <a:pt x="1057" y="3175"/>
                  </a:lnTo>
                  <a:lnTo>
                    <a:pt x="1091" y="3186"/>
                  </a:lnTo>
                  <a:lnTo>
                    <a:pt x="1127" y="3195"/>
                  </a:lnTo>
                  <a:lnTo>
                    <a:pt x="1163" y="3204"/>
                  </a:lnTo>
                  <a:lnTo>
                    <a:pt x="1198" y="3211"/>
                  </a:lnTo>
                  <a:lnTo>
                    <a:pt x="1235" y="3218"/>
                  </a:lnTo>
                  <a:lnTo>
                    <a:pt x="1270" y="3224"/>
                  </a:lnTo>
                  <a:lnTo>
                    <a:pt x="1306" y="3228"/>
                  </a:lnTo>
                  <a:lnTo>
                    <a:pt x="1344" y="3233"/>
                  </a:lnTo>
                  <a:lnTo>
                    <a:pt x="1380" y="3235"/>
                  </a:lnTo>
                  <a:lnTo>
                    <a:pt x="1416" y="3238"/>
                  </a:lnTo>
                  <a:lnTo>
                    <a:pt x="1454" y="3239"/>
                  </a:lnTo>
                  <a:lnTo>
                    <a:pt x="1492" y="3240"/>
                  </a:lnTo>
                  <a:lnTo>
                    <a:pt x="1492" y="3240"/>
                  </a:lnTo>
                  <a:lnTo>
                    <a:pt x="1528" y="3239"/>
                  </a:lnTo>
                  <a:lnTo>
                    <a:pt x="1566" y="3238"/>
                  </a:lnTo>
                  <a:lnTo>
                    <a:pt x="1603" y="3235"/>
                  </a:lnTo>
                  <a:lnTo>
                    <a:pt x="1639" y="3233"/>
                  </a:lnTo>
                  <a:lnTo>
                    <a:pt x="1676" y="3228"/>
                  </a:lnTo>
                  <a:lnTo>
                    <a:pt x="1712" y="3224"/>
                  </a:lnTo>
                  <a:lnTo>
                    <a:pt x="1749" y="3218"/>
                  </a:lnTo>
                  <a:lnTo>
                    <a:pt x="1784" y="3211"/>
                  </a:lnTo>
                  <a:lnTo>
                    <a:pt x="1820" y="3204"/>
                  </a:lnTo>
                  <a:lnTo>
                    <a:pt x="1855" y="3195"/>
                  </a:lnTo>
                  <a:lnTo>
                    <a:pt x="1891" y="3186"/>
                  </a:lnTo>
                  <a:lnTo>
                    <a:pt x="1926" y="3175"/>
                  </a:lnTo>
                  <a:lnTo>
                    <a:pt x="1960" y="3165"/>
                  </a:lnTo>
                  <a:lnTo>
                    <a:pt x="1994" y="3153"/>
                  </a:lnTo>
                  <a:lnTo>
                    <a:pt x="2028" y="3140"/>
                  </a:lnTo>
                  <a:lnTo>
                    <a:pt x="2062" y="3127"/>
                  </a:lnTo>
                  <a:lnTo>
                    <a:pt x="2095" y="3112"/>
                  </a:lnTo>
                  <a:lnTo>
                    <a:pt x="2129" y="3098"/>
                  </a:lnTo>
                  <a:lnTo>
                    <a:pt x="2161" y="3082"/>
                  </a:lnTo>
                  <a:lnTo>
                    <a:pt x="2193" y="3065"/>
                  </a:lnTo>
                  <a:lnTo>
                    <a:pt x="2225" y="3047"/>
                  </a:lnTo>
                  <a:lnTo>
                    <a:pt x="2257" y="3029"/>
                  </a:lnTo>
                  <a:lnTo>
                    <a:pt x="2287" y="3010"/>
                  </a:lnTo>
                  <a:lnTo>
                    <a:pt x="2318" y="2990"/>
                  </a:lnTo>
                  <a:lnTo>
                    <a:pt x="2348" y="2969"/>
                  </a:lnTo>
                  <a:lnTo>
                    <a:pt x="2378" y="2948"/>
                  </a:lnTo>
                  <a:lnTo>
                    <a:pt x="2407" y="2925"/>
                  </a:lnTo>
                  <a:lnTo>
                    <a:pt x="2435" y="2902"/>
                  </a:lnTo>
                  <a:lnTo>
                    <a:pt x="2463" y="2878"/>
                  </a:lnTo>
                  <a:lnTo>
                    <a:pt x="2491" y="2854"/>
                  </a:lnTo>
                  <a:lnTo>
                    <a:pt x="2518" y="2829"/>
                  </a:lnTo>
                  <a:lnTo>
                    <a:pt x="2545" y="2803"/>
                  </a:lnTo>
                  <a:lnTo>
                    <a:pt x="2545" y="2803"/>
                  </a:lnTo>
                  <a:lnTo>
                    <a:pt x="2571" y="2776"/>
                  </a:lnTo>
                  <a:lnTo>
                    <a:pt x="2597" y="2749"/>
                  </a:lnTo>
                  <a:lnTo>
                    <a:pt x="2621" y="2721"/>
                  </a:lnTo>
                  <a:lnTo>
                    <a:pt x="2645" y="2693"/>
                  </a:lnTo>
                  <a:lnTo>
                    <a:pt x="2667" y="2665"/>
                  </a:lnTo>
                  <a:lnTo>
                    <a:pt x="2690" y="2635"/>
                  </a:lnTo>
                  <a:lnTo>
                    <a:pt x="2712" y="2605"/>
                  </a:lnTo>
                  <a:lnTo>
                    <a:pt x="2732" y="2576"/>
                  </a:lnTo>
                  <a:lnTo>
                    <a:pt x="2752" y="2545"/>
                  </a:lnTo>
                  <a:lnTo>
                    <a:pt x="2771" y="2513"/>
                  </a:lnTo>
                  <a:lnTo>
                    <a:pt x="2790" y="2483"/>
                  </a:lnTo>
                  <a:lnTo>
                    <a:pt x="2807" y="2450"/>
                  </a:lnTo>
                  <a:lnTo>
                    <a:pt x="2824" y="2418"/>
                  </a:lnTo>
                  <a:lnTo>
                    <a:pt x="2840" y="2385"/>
                  </a:lnTo>
                  <a:lnTo>
                    <a:pt x="2855" y="2353"/>
                  </a:lnTo>
                  <a:lnTo>
                    <a:pt x="2869" y="2320"/>
                  </a:lnTo>
                  <a:lnTo>
                    <a:pt x="2882" y="2286"/>
                  </a:lnTo>
                  <a:lnTo>
                    <a:pt x="2895" y="2252"/>
                  </a:lnTo>
                  <a:lnTo>
                    <a:pt x="2907" y="2218"/>
                  </a:lnTo>
                  <a:lnTo>
                    <a:pt x="2917" y="2182"/>
                  </a:lnTo>
                  <a:lnTo>
                    <a:pt x="2928" y="2148"/>
                  </a:lnTo>
                  <a:lnTo>
                    <a:pt x="2937" y="2113"/>
                  </a:lnTo>
                  <a:lnTo>
                    <a:pt x="2946" y="2078"/>
                  </a:lnTo>
                  <a:lnTo>
                    <a:pt x="2954" y="2041"/>
                  </a:lnTo>
                  <a:lnTo>
                    <a:pt x="2960" y="2006"/>
                  </a:lnTo>
                  <a:lnTo>
                    <a:pt x="2966" y="1970"/>
                  </a:lnTo>
                  <a:lnTo>
                    <a:pt x="2970" y="1933"/>
                  </a:lnTo>
                  <a:lnTo>
                    <a:pt x="2975" y="1897"/>
                  </a:lnTo>
                  <a:lnTo>
                    <a:pt x="2977" y="1859"/>
                  </a:lnTo>
                  <a:lnTo>
                    <a:pt x="2980" y="1823"/>
                  </a:lnTo>
                  <a:lnTo>
                    <a:pt x="2982" y="1786"/>
                  </a:lnTo>
                  <a:lnTo>
                    <a:pt x="2982" y="1748"/>
                  </a:lnTo>
                  <a:lnTo>
                    <a:pt x="2982" y="1748"/>
                  </a:lnTo>
                  <a:lnTo>
                    <a:pt x="2982" y="1712"/>
                  </a:lnTo>
                  <a:lnTo>
                    <a:pt x="2980" y="1674"/>
                  </a:lnTo>
                  <a:lnTo>
                    <a:pt x="2977" y="1638"/>
                  </a:lnTo>
                  <a:lnTo>
                    <a:pt x="2975" y="1600"/>
                  </a:lnTo>
                  <a:lnTo>
                    <a:pt x="2970" y="1564"/>
                  </a:lnTo>
                  <a:lnTo>
                    <a:pt x="2966" y="1527"/>
                  </a:lnTo>
                  <a:lnTo>
                    <a:pt x="2960" y="1491"/>
                  </a:lnTo>
                  <a:lnTo>
                    <a:pt x="2954" y="1456"/>
                  </a:lnTo>
                  <a:lnTo>
                    <a:pt x="2946" y="1419"/>
                  </a:lnTo>
                  <a:lnTo>
                    <a:pt x="2937" y="1384"/>
                  </a:lnTo>
                  <a:lnTo>
                    <a:pt x="2928" y="1349"/>
                  </a:lnTo>
                  <a:lnTo>
                    <a:pt x="2917" y="1314"/>
                  </a:lnTo>
                  <a:lnTo>
                    <a:pt x="2907" y="1280"/>
                  </a:lnTo>
                  <a:lnTo>
                    <a:pt x="2895" y="1246"/>
                  </a:lnTo>
                  <a:lnTo>
                    <a:pt x="2882" y="1211"/>
                  </a:lnTo>
                  <a:lnTo>
                    <a:pt x="2869" y="1177"/>
                  </a:lnTo>
                  <a:lnTo>
                    <a:pt x="2855" y="1145"/>
                  </a:lnTo>
                  <a:lnTo>
                    <a:pt x="2840" y="1112"/>
                  </a:lnTo>
                  <a:lnTo>
                    <a:pt x="2824" y="1079"/>
                  </a:lnTo>
                  <a:lnTo>
                    <a:pt x="2807" y="1046"/>
                  </a:lnTo>
                  <a:lnTo>
                    <a:pt x="2790" y="1014"/>
                  </a:lnTo>
                  <a:lnTo>
                    <a:pt x="2771" y="984"/>
                  </a:lnTo>
                  <a:lnTo>
                    <a:pt x="2752" y="952"/>
                  </a:lnTo>
                  <a:lnTo>
                    <a:pt x="2732" y="922"/>
                  </a:lnTo>
                  <a:lnTo>
                    <a:pt x="2712" y="891"/>
                  </a:lnTo>
                  <a:lnTo>
                    <a:pt x="2690" y="862"/>
                  </a:lnTo>
                  <a:lnTo>
                    <a:pt x="2667" y="832"/>
                  </a:lnTo>
                  <a:lnTo>
                    <a:pt x="2645" y="804"/>
                  </a:lnTo>
                  <a:lnTo>
                    <a:pt x="2621" y="776"/>
                  </a:lnTo>
                  <a:lnTo>
                    <a:pt x="2597" y="748"/>
                  </a:lnTo>
                  <a:lnTo>
                    <a:pt x="2571" y="721"/>
                  </a:lnTo>
                  <a:lnTo>
                    <a:pt x="2545" y="694"/>
                  </a:lnTo>
                  <a:lnTo>
                    <a:pt x="2545" y="694"/>
                  </a:lnTo>
                  <a:close/>
                  <a:moveTo>
                    <a:pt x="1492" y="3005"/>
                  </a:moveTo>
                  <a:lnTo>
                    <a:pt x="1492" y="3005"/>
                  </a:lnTo>
                  <a:lnTo>
                    <a:pt x="1459" y="3004"/>
                  </a:lnTo>
                  <a:lnTo>
                    <a:pt x="1427" y="3003"/>
                  </a:lnTo>
                  <a:lnTo>
                    <a:pt x="1394" y="3002"/>
                  </a:lnTo>
                  <a:lnTo>
                    <a:pt x="1362" y="2998"/>
                  </a:lnTo>
                  <a:lnTo>
                    <a:pt x="1332" y="2995"/>
                  </a:lnTo>
                  <a:lnTo>
                    <a:pt x="1300" y="2990"/>
                  </a:lnTo>
                  <a:lnTo>
                    <a:pt x="1269" y="2985"/>
                  </a:lnTo>
                  <a:lnTo>
                    <a:pt x="1238" y="2979"/>
                  </a:lnTo>
                  <a:lnTo>
                    <a:pt x="1208" y="2972"/>
                  </a:lnTo>
                  <a:lnTo>
                    <a:pt x="1178" y="2965"/>
                  </a:lnTo>
                  <a:lnTo>
                    <a:pt x="1148" y="2957"/>
                  </a:lnTo>
                  <a:lnTo>
                    <a:pt x="1118" y="2948"/>
                  </a:lnTo>
                  <a:lnTo>
                    <a:pt x="1089" y="2938"/>
                  </a:lnTo>
                  <a:lnTo>
                    <a:pt x="1060" y="2929"/>
                  </a:lnTo>
                  <a:lnTo>
                    <a:pt x="1032" y="2917"/>
                  </a:lnTo>
                  <a:lnTo>
                    <a:pt x="1003" y="2905"/>
                  </a:lnTo>
                  <a:lnTo>
                    <a:pt x="975" y="2894"/>
                  </a:lnTo>
                  <a:lnTo>
                    <a:pt x="947" y="2881"/>
                  </a:lnTo>
                  <a:lnTo>
                    <a:pt x="920" y="2867"/>
                  </a:lnTo>
                  <a:lnTo>
                    <a:pt x="893" y="2853"/>
                  </a:lnTo>
                  <a:lnTo>
                    <a:pt x="866" y="2839"/>
                  </a:lnTo>
                  <a:lnTo>
                    <a:pt x="840" y="2822"/>
                  </a:lnTo>
                  <a:lnTo>
                    <a:pt x="814" y="2807"/>
                  </a:lnTo>
                  <a:lnTo>
                    <a:pt x="790" y="2790"/>
                  </a:lnTo>
                  <a:lnTo>
                    <a:pt x="765" y="2773"/>
                  </a:lnTo>
                  <a:lnTo>
                    <a:pt x="741" y="2755"/>
                  </a:lnTo>
                  <a:lnTo>
                    <a:pt x="716" y="2736"/>
                  </a:lnTo>
                  <a:lnTo>
                    <a:pt x="692" y="2718"/>
                  </a:lnTo>
                  <a:lnTo>
                    <a:pt x="670" y="2698"/>
                  </a:lnTo>
                  <a:lnTo>
                    <a:pt x="647" y="2678"/>
                  </a:lnTo>
                  <a:lnTo>
                    <a:pt x="626" y="2658"/>
                  </a:lnTo>
                  <a:lnTo>
                    <a:pt x="603" y="2637"/>
                  </a:lnTo>
                  <a:lnTo>
                    <a:pt x="582" y="2614"/>
                  </a:lnTo>
                  <a:lnTo>
                    <a:pt x="562" y="2593"/>
                  </a:lnTo>
                  <a:lnTo>
                    <a:pt x="542" y="2570"/>
                  </a:lnTo>
                  <a:lnTo>
                    <a:pt x="522" y="2547"/>
                  </a:lnTo>
                  <a:lnTo>
                    <a:pt x="503" y="2524"/>
                  </a:lnTo>
                  <a:lnTo>
                    <a:pt x="485" y="2499"/>
                  </a:lnTo>
                  <a:lnTo>
                    <a:pt x="467" y="2476"/>
                  </a:lnTo>
                  <a:lnTo>
                    <a:pt x="449" y="2450"/>
                  </a:lnTo>
                  <a:lnTo>
                    <a:pt x="433" y="2425"/>
                  </a:lnTo>
                  <a:lnTo>
                    <a:pt x="418" y="2399"/>
                  </a:lnTo>
                  <a:lnTo>
                    <a:pt x="401" y="2374"/>
                  </a:lnTo>
                  <a:lnTo>
                    <a:pt x="387" y="2347"/>
                  </a:lnTo>
                  <a:lnTo>
                    <a:pt x="373" y="2320"/>
                  </a:lnTo>
                  <a:lnTo>
                    <a:pt x="359" y="2293"/>
                  </a:lnTo>
                  <a:lnTo>
                    <a:pt x="346" y="2264"/>
                  </a:lnTo>
                  <a:lnTo>
                    <a:pt x="334" y="2237"/>
                  </a:lnTo>
                  <a:lnTo>
                    <a:pt x="323" y="2208"/>
                  </a:lnTo>
                  <a:lnTo>
                    <a:pt x="312" y="2180"/>
                  </a:lnTo>
                  <a:lnTo>
                    <a:pt x="302" y="2151"/>
                  </a:lnTo>
                  <a:lnTo>
                    <a:pt x="292" y="2121"/>
                  </a:lnTo>
                  <a:lnTo>
                    <a:pt x="283" y="2092"/>
                  </a:lnTo>
                  <a:lnTo>
                    <a:pt x="275" y="2063"/>
                  </a:lnTo>
                  <a:lnTo>
                    <a:pt x="268" y="2032"/>
                  </a:lnTo>
                  <a:lnTo>
                    <a:pt x="261" y="2002"/>
                  </a:lnTo>
                  <a:lnTo>
                    <a:pt x="255" y="1971"/>
                  </a:lnTo>
                  <a:lnTo>
                    <a:pt x="250" y="1939"/>
                  </a:lnTo>
                  <a:lnTo>
                    <a:pt x="245" y="1909"/>
                  </a:lnTo>
                  <a:lnTo>
                    <a:pt x="242" y="1877"/>
                  </a:lnTo>
                  <a:lnTo>
                    <a:pt x="239" y="1845"/>
                  </a:lnTo>
                  <a:lnTo>
                    <a:pt x="237" y="1813"/>
                  </a:lnTo>
                  <a:lnTo>
                    <a:pt x="236" y="1781"/>
                  </a:lnTo>
                  <a:lnTo>
                    <a:pt x="235" y="1748"/>
                  </a:lnTo>
                  <a:lnTo>
                    <a:pt x="235" y="1748"/>
                  </a:lnTo>
                  <a:lnTo>
                    <a:pt x="236" y="1716"/>
                  </a:lnTo>
                  <a:lnTo>
                    <a:pt x="237" y="1683"/>
                  </a:lnTo>
                  <a:lnTo>
                    <a:pt x="239" y="1652"/>
                  </a:lnTo>
                  <a:lnTo>
                    <a:pt x="242" y="1620"/>
                  </a:lnTo>
                  <a:lnTo>
                    <a:pt x="245" y="1588"/>
                  </a:lnTo>
                  <a:lnTo>
                    <a:pt x="250" y="1558"/>
                  </a:lnTo>
                  <a:lnTo>
                    <a:pt x="255" y="1526"/>
                  </a:lnTo>
                  <a:lnTo>
                    <a:pt x="261" y="1496"/>
                  </a:lnTo>
                  <a:lnTo>
                    <a:pt x="268" y="1465"/>
                  </a:lnTo>
                  <a:lnTo>
                    <a:pt x="275" y="1435"/>
                  </a:lnTo>
                  <a:lnTo>
                    <a:pt x="283" y="1405"/>
                  </a:lnTo>
                  <a:lnTo>
                    <a:pt x="292" y="1376"/>
                  </a:lnTo>
                  <a:lnTo>
                    <a:pt x="302" y="1346"/>
                  </a:lnTo>
                  <a:lnTo>
                    <a:pt x="312" y="1317"/>
                  </a:lnTo>
                  <a:lnTo>
                    <a:pt x="323" y="1288"/>
                  </a:lnTo>
                  <a:lnTo>
                    <a:pt x="334" y="1260"/>
                  </a:lnTo>
                  <a:lnTo>
                    <a:pt x="346" y="1231"/>
                  </a:lnTo>
                  <a:lnTo>
                    <a:pt x="359" y="1204"/>
                  </a:lnTo>
                  <a:lnTo>
                    <a:pt x="373" y="1177"/>
                  </a:lnTo>
                  <a:lnTo>
                    <a:pt x="387" y="1150"/>
                  </a:lnTo>
                  <a:lnTo>
                    <a:pt x="401" y="1123"/>
                  </a:lnTo>
                  <a:lnTo>
                    <a:pt x="418" y="1098"/>
                  </a:lnTo>
                  <a:lnTo>
                    <a:pt x="433" y="1072"/>
                  </a:lnTo>
                  <a:lnTo>
                    <a:pt x="449" y="1046"/>
                  </a:lnTo>
                  <a:lnTo>
                    <a:pt x="467" y="1021"/>
                  </a:lnTo>
                  <a:lnTo>
                    <a:pt x="485" y="997"/>
                  </a:lnTo>
                  <a:lnTo>
                    <a:pt x="503" y="973"/>
                  </a:lnTo>
                  <a:lnTo>
                    <a:pt x="522" y="950"/>
                  </a:lnTo>
                  <a:lnTo>
                    <a:pt x="542" y="926"/>
                  </a:lnTo>
                  <a:lnTo>
                    <a:pt x="562" y="904"/>
                  </a:lnTo>
                  <a:lnTo>
                    <a:pt x="582" y="882"/>
                  </a:lnTo>
                  <a:lnTo>
                    <a:pt x="603" y="860"/>
                  </a:lnTo>
                  <a:lnTo>
                    <a:pt x="626" y="839"/>
                  </a:lnTo>
                  <a:lnTo>
                    <a:pt x="647" y="819"/>
                  </a:lnTo>
                  <a:lnTo>
                    <a:pt x="670" y="798"/>
                  </a:lnTo>
                  <a:lnTo>
                    <a:pt x="692" y="779"/>
                  </a:lnTo>
                  <a:lnTo>
                    <a:pt x="716" y="761"/>
                  </a:lnTo>
                  <a:lnTo>
                    <a:pt x="741" y="742"/>
                  </a:lnTo>
                  <a:lnTo>
                    <a:pt x="765" y="724"/>
                  </a:lnTo>
                  <a:lnTo>
                    <a:pt x="790" y="707"/>
                  </a:lnTo>
                  <a:lnTo>
                    <a:pt x="814" y="690"/>
                  </a:lnTo>
                  <a:lnTo>
                    <a:pt x="840" y="674"/>
                  </a:lnTo>
                  <a:lnTo>
                    <a:pt x="866" y="659"/>
                  </a:lnTo>
                  <a:lnTo>
                    <a:pt x="893" y="644"/>
                  </a:lnTo>
                  <a:lnTo>
                    <a:pt x="920" y="629"/>
                  </a:lnTo>
                  <a:lnTo>
                    <a:pt x="947" y="616"/>
                  </a:lnTo>
                  <a:lnTo>
                    <a:pt x="975" y="603"/>
                  </a:lnTo>
                  <a:lnTo>
                    <a:pt x="1003" y="590"/>
                  </a:lnTo>
                  <a:lnTo>
                    <a:pt x="1032" y="580"/>
                  </a:lnTo>
                  <a:lnTo>
                    <a:pt x="1060" y="568"/>
                  </a:lnTo>
                  <a:lnTo>
                    <a:pt x="1089" y="559"/>
                  </a:lnTo>
                  <a:lnTo>
                    <a:pt x="1118" y="548"/>
                  </a:lnTo>
                  <a:lnTo>
                    <a:pt x="1148" y="540"/>
                  </a:lnTo>
                  <a:lnTo>
                    <a:pt x="1178" y="532"/>
                  </a:lnTo>
                  <a:lnTo>
                    <a:pt x="1208" y="525"/>
                  </a:lnTo>
                  <a:lnTo>
                    <a:pt x="1238" y="518"/>
                  </a:lnTo>
                  <a:lnTo>
                    <a:pt x="1269" y="512"/>
                  </a:lnTo>
                  <a:lnTo>
                    <a:pt x="1300" y="507"/>
                  </a:lnTo>
                  <a:lnTo>
                    <a:pt x="1332" y="502"/>
                  </a:lnTo>
                  <a:lnTo>
                    <a:pt x="1362" y="499"/>
                  </a:lnTo>
                  <a:lnTo>
                    <a:pt x="1394" y="495"/>
                  </a:lnTo>
                  <a:lnTo>
                    <a:pt x="1427" y="494"/>
                  </a:lnTo>
                  <a:lnTo>
                    <a:pt x="1459" y="493"/>
                  </a:lnTo>
                  <a:lnTo>
                    <a:pt x="1492" y="492"/>
                  </a:lnTo>
                  <a:lnTo>
                    <a:pt x="1492" y="492"/>
                  </a:lnTo>
                  <a:lnTo>
                    <a:pt x="1523" y="493"/>
                  </a:lnTo>
                  <a:lnTo>
                    <a:pt x="1556" y="494"/>
                  </a:lnTo>
                  <a:lnTo>
                    <a:pt x="1588" y="495"/>
                  </a:lnTo>
                  <a:lnTo>
                    <a:pt x="1620" y="499"/>
                  </a:lnTo>
                  <a:lnTo>
                    <a:pt x="1651" y="502"/>
                  </a:lnTo>
                  <a:lnTo>
                    <a:pt x="1682" y="507"/>
                  </a:lnTo>
                  <a:lnTo>
                    <a:pt x="1713" y="512"/>
                  </a:lnTo>
                  <a:lnTo>
                    <a:pt x="1744" y="518"/>
                  </a:lnTo>
                  <a:lnTo>
                    <a:pt x="1774" y="525"/>
                  </a:lnTo>
                  <a:lnTo>
                    <a:pt x="1805" y="532"/>
                  </a:lnTo>
                  <a:lnTo>
                    <a:pt x="1834" y="540"/>
                  </a:lnTo>
                  <a:lnTo>
                    <a:pt x="1865" y="548"/>
                  </a:lnTo>
                  <a:lnTo>
                    <a:pt x="1894" y="559"/>
                  </a:lnTo>
                  <a:lnTo>
                    <a:pt x="1922" y="568"/>
                  </a:lnTo>
                  <a:lnTo>
                    <a:pt x="1952" y="580"/>
                  </a:lnTo>
                  <a:lnTo>
                    <a:pt x="1980" y="590"/>
                  </a:lnTo>
                  <a:lnTo>
                    <a:pt x="2008" y="603"/>
                  </a:lnTo>
                  <a:lnTo>
                    <a:pt x="2035" y="616"/>
                  </a:lnTo>
                  <a:lnTo>
                    <a:pt x="2063" y="629"/>
                  </a:lnTo>
                  <a:lnTo>
                    <a:pt x="2089" y="644"/>
                  </a:lnTo>
                  <a:lnTo>
                    <a:pt x="2116" y="659"/>
                  </a:lnTo>
                  <a:lnTo>
                    <a:pt x="2142" y="674"/>
                  </a:lnTo>
                  <a:lnTo>
                    <a:pt x="2168" y="690"/>
                  </a:lnTo>
                  <a:lnTo>
                    <a:pt x="2193" y="707"/>
                  </a:lnTo>
                  <a:lnTo>
                    <a:pt x="2218" y="724"/>
                  </a:lnTo>
                  <a:lnTo>
                    <a:pt x="2243" y="742"/>
                  </a:lnTo>
                  <a:lnTo>
                    <a:pt x="2266" y="761"/>
                  </a:lnTo>
                  <a:lnTo>
                    <a:pt x="2290" y="779"/>
                  </a:lnTo>
                  <a:lnTo>
                    <a:pt x="2313" y="798"/>
                  </a:lnTo>
                  <a:lnTo>
                    <a:pt x="2335" y="819"/>
                  </a:lnTo>
                  <a:lnTo>
                    <a:pt x="2358" y="839"/>
                  </a:lnTo>
                  <a:lnTo>
                    <a:pt x="2379" y="860"/>
                  </a:lnTo>
                  <a:lnTo>
                    <a:pt x="2400" y="882"/>
                  </a:lnTo>
                  <a:lnTo>
                    <a:pt x="2421" y="904"/>
                  </a:lnTo>
                  <a:lnTo>
                    <a:pt x="2441" y="926"/>
                  </a:lnTo>
                  <a:lnTo>
                    <a:pt x="2460" y="950"/>
                  </a:lnTo>
                  <a:lnTo>
                    <a:pt x="2479" y="973"/>
                  </a:lnTo>
                  <a:lnTo>
                    <a:pt x="2497" y="997"/>
                  </a:lnTo>
                  <a:lnTo>
                    <a:pt x="2515" y="1021"/>
                  </a:lnTo>
                  <a:lnTo>
                    <a:pt x="2533" y="1046"/>
                  </a:lnTo>
                  <a:lnTo>
                    <a:pt x="2549" y="1072"/>
                  </a:lnTo>
                  <a:lnTo>
                    <a:pt x="2565" y="1098"/>
                  </a:lnTo>
                  <a:lnTo>
                    <a:pt x="2581" y="1123"/>
                  </a:lnTo>
                  <a:lnTo>
                    <a:pt x="2596" y="1150"/>
                  </a:lnTo>
                  <a:lnTo>
                    <a:pt x="2610" y="1177"/>
                  </a:lnTo>
                  <a:lnTo>
                    <a:pt x="2623" y="1204"/>
                  </a:lnTo>
                  <a:lnTo>
                    <a:pt x="2636" y="1231"/>
                  </a:lnTo>
                  <a:lnTo>
                    <a:pt x="2649" y="1260"/>
                  </a:lnTo>
                  <a:lnTo>
                    <a:pt x="2660" y="1288"/>
                  </a:lnTo>
                  <a:lnTo>
                    <a:pt x="2671" y="1317"/>
                  </a:lnTo>
                  <a:lnTo>
                    <a:pt x="2682" y="1346"/>
                  </a:lnTo>
                  <a:lnTo>
                    <a:pt x="2691" y="1376"/>
                  </a:lnTo>
                  <a:lnTo>
                    <a:pt x="2699" y="1405"/>
                  </a:lnTo>
                  <a:lnTo>
                    <a:pt x="2707" y="1435"/>
                  </a:lnTo>
                  <a:lnTo>
                    <a:pt x="2714" y="1465"/>
                  </a:lnTo>
                  <a:lnTo>
                    <a:pt x="2721" y="1496"/>
                  </a:lnTo>
                  <a:lnTo>
                    <a:pt x="2727" y="1526"/>
                  </a:lnTo>
                  <a:lnTo>
                    <a:pt x="2733" y="1558"/>
                  </a:lnTo>
                  <a:lnTo>
                    <a:pt x="2737" y="1588"/>
                  </a:lnTo>
                  <a:lnTo>
                    <a:pt x="2740" y="1620"/>
                  </a:lnTo>
                  <a:lnTo>
                    <a:pt x="2744" y="1652"/>
                  </a:lnTo>
                  <a:lnTo>
                    <a:pt x="2746" y="1683"/>
                  </a:lnTo>
                  <a:lnTo>
                    <a:pt x="2747" y="1716"/>
                  </a:lnTo>
                  <a:lnTo>
                    <a:pt x="2747" y="1748"/>
                  </a:lnTo>
                  <a:lnTo>
                    <a:pt x="2747" y="1748"/>
                  </a:lnTo>
                  <a:lnTo>
                    <a:pt x="2747" y="1781"/>
                  </a:lnTo>
                  <a:lnTo>
                    <a:pt x="2746" y="1813"/>
                  </a:lnTo>
                  <a:lnTo>
                    <a:pt x="2744" y="1845"/>
                  </a:lnTo>
                  <a:lnTo>
                    <a:pt x="2740" y="1877"/>
                  </a:lnTo>
                  <a:lnTo>
                    <a:pt x="2737" y="1909"/>
                  </a:lnTo>
                  <a:lnTo>
                    <a:pt x="2733" y="1939"/>
                  </a:lnTo>
                  <a:lnTo>
                    <a:pt x="2727" y="1971"/>
                  </a:lnTo>
                  <a:lnTo>
                    <a:pt x="2721" y="2002"/>
                  </a:lnTo>
                  <a:lnTo>
                    <a:pt x="2714" y="2032"/>
                  </a:lnTo>
                  <a:lnTo>
                    <a:pt x="2707" y="2063"/>
                  </a:lnTo>
                  <a:lnTo>
                    <a:pt x="2699" y="2092"/>
                  </a:lnTo>
                  <a:lnTo>
                    <a:pt x="2691" y="2121"/>
                  </a:lnTo>
                  <a:lnTo>
                    <a:pt x="2682" y="2151"/>
                  </a:lnTo>
                  <a:lnTo>
                    <a:pt x="2671" y="2180"/>
                  </a:lnTo>
                  <a:lnTo>
                    <a:pt x="2660" y="2208"/>
                  </a:lnTo>
                  <a:lnTo>
                    <a:pt x="2649" y="2237"/>
                  </a:lnTo>
                  <a:lnTo>
                    <a:pt x="2636" y="2264"/>
                  </a:lnTo>
                  <a:lnTo>
                    <a:pt x="2623" y="2293"/>
                  </a:lnTo>
                  <a:lnTo>
                    <a:pt x="2610" y="2320"/>
                  </a:lnTo>
                  <a:lnTo>
                    <a:pt x="2596" y="2347"/>
                  </a:lnTo>
                  <a:lnTo>
                    <a:pt x="2581" y="2374"/>
                  </a:lnTo>
                  <a:lnTo>
                    <a:pt x="2565" y="2399"/>
                  </a:lnTo>
                  <a:lnTo>
                    <a:pt x="2549" y="2425"/>
                  </a:lnTo>
                  <a:lnTo>
                    <a:pt x="2533" y="2450"/>
                  </a:lnTo>
                  <a:lnTo>
                    <a:pt x="2515" y="2476"/>
                  </a:lnTo>
                  <a:lnTo>
                    <a:pt x="2497" y="2499"/>
                  </a:lnTo>
                  <a:lnTo>
                    <a:pt x="2479" y="2524"/>
                  </a:lnTo>
                  <a:lnTo>
                    <a:pt x="2460" y="2547"/>
                  </a:lnTo>
                  <a:lnTo>
                    <a:pt x="2441" y="2570"/>
                  </a:lnTo>
                  <a:lnTo>
                    <a:pt x="2421" y="2593"/>
                  </a:lnTo>
                  <a:lnTo>
                    <a:pt x="2400" y="2614"/>
                  </a:lnTo>
                  <a:lnTo>
                    <a:pt x="2379" y="2637"/>
                  </a:lnTo>
                  <a:lnTo>
                    <a:pt x="2358" y="2658"/>
                  </a:lnTo>
                  <a:lnTo>
                    <a:pt x="2335" y="2678"/>
                  </a:lnTo>
                  <a:lnTo>
                    <a:pt x="2313" y="2698"/>
                  </a:lnTo>
                  <a:lnTo>
                    <a:pt x="2290" y="2718"/>
                  </a:lnTo>
                  <a:lnTo>
                    <a:pt x="2266" y="2736"/>
                  </a:lnTo>
                  <a:lnTo>
                    <a:pt x="2243" y="2755"/>
                  </a:lnTo>
                  <a:lnTo>
                    <a:pt x="2218" y="2773"/>
                  </a:lnTo>
                  <a:lnTo>
                    <a:pt x="2193" y="2790"/>
                  </a:lnTo>
                  <a:lnTo>
                    <a:pt x="2168" y="2807"/>
                  </a:lnTo>
                  <a:lnTo>
                    <a:pt x="2142" y="2822"/>
                  </a:lnTo>
                  <a:lnTo>
                    <a:pt x="2116" y="2839"/>
                  </a:lnTo>
                  <a:lnTo>
                    <a:pt x="2089" y="2853"/>
                  </a:lnTo>
                  <a:lnTo>
                    <a:pt x="2063" y="2867"/>
                  </a:lnTo>
                  <a:lnTo>
                    <a:pt x="2035" y="2881"/>
                  </a:lnTo>
                  <a:lnTo>
                    <a:pt x="2008" y="2894"/>
                  </a:lnTo>
                  <a:lnTo>
                    <a:pt x="1980" y="2905"/>
                  </a:lnTo>
                  <a:lnTo>
                    <a:pt x="1952" y="2917"/>
                  </a:lnTo>
                  <a:lnTo>
                    <a:pt x="1922" y="2929"/>
                  </a:lnTo>
                  <a:lnTo>
                    <a:pt x="1894" y="2938"/>
                  </a:lnTo>
                  <a:lnTo>
                    <a:pt x="1865" y="2948"/>
                  </a:lnTo>
                  <a:lnTo>
                    <a:pt x="1834" y="2957"/>
                  </a:lnTo>
                  <a:lnTo>
                    <a:pt x="1805" y="2965"/>
                  </a:lnTo>
                  <a:lnTo>
                    <a:pt x="1774" y="2972"/>
                  </a:lnTo>
                  <a:lnTo>
                    <a:pt x="1744" y="2979"/>
                  </a:lnTo>
                  <a:lnTo>
                    <a:pt x="1713" y="2985"/>
                  </a:lnTo>
                  <a:lnTo>
                    <a:pt x="1682" y="2990"/>
                  </a:lnTo>
                  <a:lnTo>
                    <a:pt x="1651" y="2995"/>
                  </a:lnTo>
                  <a:lnTo>
                    <a:pt x="1620" y="2998"/>
                  </a:lnTo>
                  <a:lnTo>
                    <a:pt x="1588" y="3002"/>
                  </a:lnTo>
                  <a:lnTo>
                    <a:pt x="1556" y="3003"/>
                  </a:lnTo>
                  <a:lnTo>
                    <a:pt x="1523" y="3004"/>
                  </a:lnTo>
                  <a:lnTo>
                    <a:pt x="1492" y="3005"/>
                  </a:lnTo>
                  <a:lnTo>
                    <a:pt x="1492" y="3005"/>
                  </a:lnTo>
                  <a:close/>
                </a:path>
              </a:pathLst>
            </a:custGeom>
            <a:solidFill>
              <a:schemeClr val="accent4"/>
            </a:solidFill>
            <a:ln w="285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8"/>
            <p:cNvSpPr/>
            <p:nvPr/>
          </p:nvSpPr>
          <p:spPr bwMode="auto">
            <a:xfrm>
              <a:off x="7265115" y="1866262"/>
              <a:ext cx="148039" cy="74019"/>
            </a:xfrm>
            <a:custGeom>
              <a:avLst/>
              <a:gdLst>
                <a:gd name="T0" fmla="*/ 88 w 176"/>
                <a:gd name="T1" fmla="*/ 88 h 88"/>
                <a:gd name="T2" fmla="*/ 176 w 176"/>
                <a:gd name="T3" fmla="*/ 0 h 88"/>
                <a:gd name="T4" fmla="*/ 0 w 176"/>
                <a:gd name="T5" fmla="*/ 0 h 88"/>
                <a:gd name="T6" fmla="*/ 88 w 176"/>
                <a:gd name="T7" fmla="*/ 88 h 88"/>
              </a:gdLst>
              <a:ahLst/>
              <a:cxnLst>
                <a:cxn ang="0">
                  <a:pos x="T0" y="T1"/>
                </a:cxn>
                <a:cxn ang="0">
                  <a:pos x="T2" y="T3"/>
                </a:cxn>
                <a:cxn ang="0">
                  <a:pos x="T4" y="T5"/>
                </a:cxn>
                <a:cxn ang="0">
                  <a:pos x="T6" y="T7"/>
                </a:cxn>
              </a:cxnLst>
              <a:rect l="0" t="0" r="r" b="b"/>
              <a:pathLst>
                <a:path w="176" h="88">
                  <a:moveTo>
                    <a:pt x="88" y="88"/>
                  </a:moveTo>
                  <a:lnTo>
                    <a:pt x="176" y="0"/>
                  </a:lnTo>
                  <a:lnTo>
                    <a:pt x="0" y="0"/>
                  </a:lnTo>
                  <a:lnTo>
                    <a:pt x="88"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9"/>
            <p:cNvSpPr/>
            <p:nvPr/>
          </p:nvSpPr>
          <p:spPr bwMode="auto">
            <a:xfrm>
              <a:off x="7265115" y="3839554"/>
              <a:ext cx="148039" cy="74019"/>
            </a:xfrm>
            <a:custGeom>
              <a:avLst/>
              <a:gdLst>
                <a:gd name="T0" fmla="*/ 0 w 176"/>
                <a:gd name="T1" fmla="*/ 88 h 88"/>
                <a:gd name="T2" fmla="*/ 176 w 176"/>
                <a:gd name="T3" fmla="*/ 88 h 88"/>
                <a:gd name="T4" fmla="*/ 88 w 176"/>
                <a:gd name="T5" fmla="*/ 0 h 88"/>
                <a:gd name="T6" fmla="*/ 0 w 176"/>
                <a:gd name="T7" fmla="*/ 88 h 88"/>
              </a:gdLst>
              <a:ahLst/>
              <a:cxnLst>
                <a:cxn ang="0">
                  <a:pos x="T0" y="T1"/>
                </a:cxn>
                <a:cxn ang="0">
                  <a:pos x="T2" y="T3"/>
                </a:cxn>
                <a:cxn ang="0">
                  <a:pos x="T4" y="T5"/>
                </a:cxn>
                <a:cxn ang="0">
                  <a:pos x="T6" y="T7"/>
                </a:cxn>
              </a:cxnLst>
              <a:rect l="0" t="0" r="r" b="b"/>
              <a:pathLst>
                <a:path w="176" h="88">
                  <a:moveTo>
                    <a:pt x="0" y="88"/>
                  </a:moveTo>
                  <a:lnTo>
                    <a:pt x="176" y="88"/>
                  </a:lnTo>
                  <a:lnTo>
                    <a:pt x="88" y="0"/>
                  </a:ln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10"/>
            <p:cNvSpPr/>
            <p:nvPr/>
          </p:nvSpPr>
          <p:spPr bwMode="auto">
            <a:xfrm>
              <a:off x="8288770" y="2815898"/>
              <a:ext cx="74019" cy="148039"/>
            </a:xfrm>
            <a:custGeom>
              <a:avLst/>
              <a:gdLst>
                <a:gd name="T0" fmla="*/ 0 w 88"/>
                <a:gd name="T1" fmla="*/ 88 h 176"/>
                <a:gd name="T2" fmla="*/ 88 w 88"/>
                <a:gd name="T3" fmla="*/ 176 h 176"/>
                <a:gd name="T4" fmla="*/ 88 w 88"/>
                <a:gd name="T5" fmla="*/ 0 h 176"/>
                <a:gd name="T6" fmla="*/ 0 w 88"/>
                <a:gd name="T7" fmla="*/ 88 h 176"/>
              </a:gdLst>
              <a:ahLst/>
              <a:cxnLst>
                <a:cxn ang="0">
                  <a:pos x="T0" y="T1"/>
                </a:cxn>
                <a:cxn ang="0">
                  <a:pos x="T2" y="T3"/>
                </a:cxn>
                <a:cxn ang="0">
                  <a:pos x="T4" y="T5"/>
                </a:cxn>
                <a:cxn ang="0">
                  <a:pos x="T6" y="T7"/>
                </a:cxn>
              </a:cxnLst>
              <a:rect l="0" t="0" r="r" b="b"/>
              <a:pathLst>
                <a:path w="88" h="176">
                  <a:moveTo>
                    <a:pt x="0" y="88"/>
                  </a:moveTo>
                  <a:lnTo>
                    <a:pt x="88" y="176"/>
                  </a:lnTo>
                  <a:lnTo>
                    <a:pt x="88" y="0"/>
                  </a:ln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11"/>
            <p:cNvSpPr/>
            <p:nvPr/>
          </p:nvSpPr>
          <p:spPr bwMode="auto">
            <a:xfrm>
              <a:off x="6315479" y="2815898"/>
              <a:ext cx="74019" cy="148039"/>
            </a:xfrm>
            <a:custGeom>
              <a:avLst/>
              <a:gdLst>
                <a:gd name="T0" fmla="*/ 0 w 88"/>
                <a:gd name="T1" fmla="*/ 176 h 176"/>
                <a:gd name="T2" fmla="*/ 88 w 88"/>
                <a:gd name="T3" fmla="*/ 88 h 176"/>
                <a:gd name="T4" fmla="*/ 0 w 88"/>
                <a:gd name="T5" fmla="*/ 0 h 176"/>
                <a:gd name="T6" fmla="*/ 0 w 88"/>
                <a:gd name="T7" fmla="*/ 176 h 176"/>
              </a:gdLst>
              <a:ahLst/>
              <a:cxnLst>
                <a:cxn ang="0">
                  <a:pos x="T0" y="T1"/>
                </a:cxn>
                <a:cxn ang="0">
                  <a:pos x="T2" y="T3"/>
                </a:cxn>
                <a:cxn ang="0">
                  <a:pos x="T4" y="T5"/>
                </a:cxn>
                <a:cxn ang="0">
                  <a:pos x="T6" y="T7"/>
                </a:cxn>
              </a:cxnLst>
              <a:rect l="0" t="0" r="r" b="b"/>
              <a:pathLst>
                <a:path w="88" h="176">
                  <a:moveTo>
                    <a:pt x="0" y="176"/>
                  </a:moveTo>
                  <a:lnTo>
                    <a:pt x="88" y="88"/>
                  </a:lnTo>
                  <a:lnTo>
                    <a:pt x="0" y="0"/>
                  </a:lnTo>
                  <a:lnTo>
                    <a:pt x="0" y="176"/>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8" name="矩形 47"/>
          <p:cNvSpPr/>
          <p:nvPr/>
        </p:nvSpPr>
        <p:spPr>
          <a:xfrm>
            <a:off x="5452507" y="4503994"/>
            <a:ext cx="1271977" cy="328295"/>
          </a:xfrm>
          <a:prstGeom prst="rect">
            <a:avLst/>
          </a:prstGeom>
        </p:spPr>
        <p:txBody>
          <a:bodyPr wrap="none" lIns="121908" tIns="60954" rIns="121908" bIns="60954">
            <a:spAutoFit/>
          </a:bodyPr>
          <a:lstStyle/>
          <a:p>
            <a:pPr algn="ctr"/>
            <a:r>
              <a:rPr lang="zh-CN" altLang="en-US" sz="1300" dirty="0">
                <a:solidFill>
                  <a:schemeClr val="tx1">
                    <a:lumMod val="50000"/>
                    <a:lumOff val="50000"/>
                  </a:schemeClr>
                </a:solidFill>
                <a:latin typeface="微软雅黑" panose="020B0503020204020204" charset="-122"/>
                <a:ea typeface="微软雅黑" panose="020B0503020204020204" charset="-122"/>
              </a:rPr>
              <a:t>在此输入文字</a:t>
            </a:r>
          </a:p>
        </p:txBody>
      </p:sp>
      <p:sp>
        <p:nvSpPr>
          <p:cNvPr id="49" name="矩形 48"/>
          <p:cNvSpPr/>
          <p:nvPr/>
        </p:nvSpPr>
        <p:spPr>
          <a:xfrm>
            <a:off x="1073937" y="1667529"/>
            <a:ext cx="2879945" cy="1908716"/>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3"/>
                </a:solidFill>
                <a:latin typeface="微软雅黑" panose="020B0503020204020204" charset="-122"/>
                <a:ea typeface="微软雅黑" panose="020B0503020204020204" charset="-122"/>
              </a:rPr>
              <a:t>在此输入您的标题</a:t>
            </a:r>
            <a:endParaRPr lang="en-US" altLang="zh-CN" sz="1300" dirty="0">
              <a:solidFill>
                <a:schemeClr val="accent3"/>
              </a:solidFill>
              <a:latin typeface="微软雅黑" panose="020B0503020204020204" charset="-122"/>
              <a:ea typeface="微软雅黑" panose="020B050302020402020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charset="-122"/>
              <a:ea typeface="微软雅黑" panose="020B050302020402020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a:t>
            </a:r>
          </a:p>
        </p:txBody>
      </p:sp>
      <p:sp>
        <p:nvSpPr>
          <p:cNvPr id="50" name="矩形 49"/>
          <p:cNvSpPr/>
          <p:nvPr/>
        </p:nvSpPr>
        <p:spPr>
          <a:xfrm>
            <a:off x="1073937" y="3897316"/>
            <a:ext cx="2879945" cy="1908716"/>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1"/>
                </a:solidFill>
                <a:latin typeface="微软雅黑" panose="020B0503020204020204" charset="-122"/>
                <a:ea typeface="微软雅黑" panose="020B0503020204020204" charset="-122"/>
              </a:rPr>
              <a:t>在此输入您的标题</a:t>
            </a:r>
            <a:endParaRPr lang="en-US" altLang="zh-CN" sz="1300" dirty="0">
              <a:solidFill>
                <a:schemeClr val="accent1"/>
              </a:solidFill>
              <a:latin typeface="微软雅黑" panose="020B0503020204020204" charset="-122"/>
              <a:ea typeface="微软雅黑" panose="020B050302020402020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charset="-122"/>
              <a:ea typeface="微软雅黑" panose="020B050302020402020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a:t>
            </a:r>
          </a:p>
        </p:txBody>
      </p:sp>
      <p:sp>
        <p:nvSpPr>
          <p:cNvPr id="51" name="等腰三角形 50"/>
          <p:cNvSpPr/>
          <p:nvPr/>
        </p:nvSpPr>
        <p:spPr>
          <a:xfrm rot="5400000">
            <a:off x="938190" y="1809072"/>
            <a:ext cx="240000" cy="143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2" name="等腰三角形 51"/>
          <p:cNvSpPr/>
          <p:nvPr/>
        </p:nvSpPr>
        <p:spPr>
          <a:xfrm rot="5400000">
            <a:off x="938190" y="4030425"/>
            <a:ext cx="240000" cy="14398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3" name="矩形 52"/>
          <p:cNvSpPr/>
          <p:nvPr/>
        </p:nvSpPr>
        <p:spPr>
          <a:xfrm>
            <a:off x="8224975" y="1667529"/>
            <a:ext cx="2879945" cy="1908716"/>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charset="-122"/>
                <a:ea typeface="微软雅黑" panose="020B0503020204020204" charset="-122"/>
              </a:rPr>
              <a:t>在此输入您的标题</a:t>
            </a:r>
            <a:endParaRPr lang="en-US" altLang="zh-CN" sz="1300" dirty="0">
              <a:solidFill>
                <a:schemeClr val="accent2"/>
              </a:solidFill>
              <a:latin typeface="微软雅黑" panose="020B0503020204020204" charset="-122"/>
              <a:ea typeface="微软雅黑" panose="020B050302020402020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charset="-122"/>
              <a:ea typeface="微软雅黑" panose="020B050302020402020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a:t>
            </a:r>
          </a:p>
        </p:txBody>
      </p:sp>
      <p:sp>
        <p:nvSpPr>
          <p:cNvPr id="54" name="矩形 53"/>
          <p:cNvSpPr/>
          <p:nvPr/>
        </p:nvSpPr>
        <p:spPr>
          <a:xfrm>
            <a:off x="8224975" y="3897316"/>
            <a:ext cx="2879945" cy="1908716"/>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3"/>
                </a:solidFill>
                <a:latin typeface="微软雅黑" panose="020B0503020204020204" charset="-122"/>
                <a:ea typeface="微软雅黑" panose="020B0503020204020204" charset="-122"/>
              </a:rPr>
              <a:t>在此输入您的标题</a:t>
            </a:r>
            <a:endParaRPr lang="en-US" altLang="zh-CN" sz="1300" dirty="0">
              <a:solidFill>
                <a:schemeClr val="accent3"/>
              </a:solidFill>
              <a:latin typeface="微软雅黑" panose="020B0503020204020204" charset="-122"/>
              <a:ea typeface="微软雅黑" panose="020B050302020402020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charset="-122"/>
              <a:ea typeface="微软雅黑" panose="020B050302020402020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charset="-122"/>
                <a:ea typeface="微软雅黑" panose="020B0503020204020204" charset="-122"/>
              </a:rPr>
              <a:t>在此输入您的文字，在此输入您的文字，在此输入您的文字，在此输入您的文字</a:t>
            </a:r>
          </a:p>
        </p:txBody>
      </p:sp>
      <p:sp>
        <p:nvSpPr>
          <p:cNvPr id="55" name="等腰三角形 54"/>
          <p:cNvSpPr/>
          <p:nvPr/>
        </p:nvSpPr>
        <p:spPr>
          <a:xfrm rot="16200000">
            <a:off x="10994443" y="1809072"/>
            <a:ext cx="240000" cy="14398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r"/>
            <a:endParaRPr lang="zh-CN" altLang="en-US">
              <a:solidFill>
                <a:schemeClr val="tx1">
                  <a:lumMod val="50000"/>
                  <a:lumOff val="50000"/>
                </a:schemeClr>
              </a:solidFill>
            </a:endParaRPr>
          </a:p>
        </p:txBody>
      </p:sp>
      <p:sp>
        <p:nvSpPr>
          <p:cNvPr id="56" name="等腰三角形 55"/>
          <p:cNvSpPr/>
          <p:nvPr/>
        </p:nvSpPr>
        <p:spPr>
          <a:xfrm rot="16200000">
            <a:off x="10994443" y="4030425"/>
            <a:ext cx="240000" cy="143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r"/>
            <a:endParaRPr lang="zh-CN" altLang="en-US">
              <a:solidFill>
                <a:schemeClr val="tx1">
                  <a:lumMod val="50000"/>
                  <a:lumOff val="50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290">
                                          <p:stCondLst>
                                            <p:cond delay="0"/>
                                          </p:stCondLst>
                                        </p:cTn>
                                        <p:tgtEl>
                                          <p:spTgt spid="35"/>
                                        </p:tgtEl>
                                      </p:cBhvr>
                                    </p:animEffect>
                                    <p:anim calcmode="lin" valueType="num">
                                      <p:cBhvr>
                                        <p:cTn id="8" dur="911"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5"/>
                                        </p:tgtEl>
                                        <p:attrNameLst>
                                          <p:attrName>ppt_y</p:attrName>
                                        </p:attrNameLst>
                                      </p:cBhvr>
                                      <p:tavLst>
                                        <p:tav tm="0" fmla="#ppt_y-sin(pi*$)/81">
                                          <p:val>
                                            <p:fltVal val="0"/>
                                          </p:val>
                                        </p:tav>
                                        <p:tav tm="100000">
                                          <p:val>
                                            <p:fltVal val="1"/>
                                          </p:val>
                                        </p:tav>
                                      </p:tavLst>
                                    </p:anim>
                                    <p:animScale>
                                      <p:cBhvr>
                                        <p:cTn id="13" dur="13">
                                          <p:stCondLst>
                                            <p:cond delay="325"/>
                                          </p:stCondLst>
                                        </p:cTn>
                                        <p:tgtEl>
                                          <p:spTgt spid="35"/>
                                        </p:tgtEl>
                                      </p:cBhvr>
                                      <p:to x="100000" y="60000"/>
                                    </p:animScale>
                                    <p:animScale>
                                      <p:cBhvr>
                                        <p:cTn id="14" dur="83" decel="50000">
                                          <p:stCondLst>
                                            <p:cond delay="338"/>
                                          </p:stCondLst>
                                        </p:cTn>
                                        <p:tgtEl>
                                          <p:spTgt spid="35"/>
                                        </p:tgtEl>
                                      </p:cBhvr>
                                      <p:to x="100000" y="100000"/>
                                    </p:animScale>
                                    <p:animScale>
                                      <p:cBhvr>
                                        <p:cTn id="15" dur="13">
                                          <p:stCondLst>
                                            <p:cond delay="656"/>
                                          </p:stCondLst>
                                        </p:cTn>
                                        <p:tgtEl>
                                          <p:spTgt spid="35"/>
                                        </p:tgtEl>
                                      </p:cBhvr>
                                      <p:to x="100000" y="80000"/>
                                    </p:animScale>
                                    <p:animScale>
                                      <p:cBhvr>
                                        <p:cTn id="16" dur="83" decel="50000">
                                          <p:stCondLst>
                                            <p:cond delay="669"/>
                                          </p:stCondLst>
                                        </p:cTn>
                                        <p:tgtEl>
                                          <p:spTgt spid="35"/>
                                        </p:tgtEl>
                                      </p:cBhvr>
                                      <p:to x="100000" y="100000"/>
                                    </p:animScale>
                                    <p:animScale>
                                      <p:cBhvr>
                                        <p:cTn id="17" dur="13">
                                          <p:stCondLst>
                                            <p:cond delay="821"/>
                                          </p:stCondLst>
                                        </p:cTn>
                                        <p:tgtEl>
                                          <p:spTgt spid="35"/>
                                        </p:tgtEl>
                                      </p:cBhvr>
                                      <p:to x="100000" y="90000"/>
                                    </p:animScale>
                                    <p:animScale>
                                      <p:cBhvr>
                                        <p:cTn id="18" dur="83" decel="50000">
                                          <p:stCondLst>
                                            <p:cond delay="834"/>
                                          </p:stCondLst>
                                        </p:cTn>
                                        <p:tgtEl>
                                          <p:spTgt spid="35"/>
                                        </p:tgtEl>
                                      </p:cBhvr>
                                      <p:to x="100000" y="100000"/>
                                    </p:animScale>
                                    <p:animScale>
                                      <p:cBhvr>
                                        <p:cTn id="19" dur="13">
                                          <p:stCondLst>
                                            <p:cond delay="904"/>
                                          </p:stCondLst>
                                        </p:cTn>
                                        <p:tgtEl>
                                          <p:spTgt spid="35"/>
                                        </p:tgtEl>
                                      </p:cBhvr>
                                      <p:to x="100000" y="95000"/>
                                    </p:animScale>
                                    <p:animScale>
                                      <p:cBhvr>
                                        <p:cTn id="20" dur="83" decel="50000">
                                          <p:stCondLst>
                                            <p:cond delay="917"/>
                                          </p:stCondLst>
                                        </p:cTn>
                                        <p:tgtEl>
                                          <p:spTgt spid="3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290">
                                          <p:stCondLst>
                                            <p:cond delay="0"/>
                                          </p:stCondLst>
                                        </p:cTn>
                                        <p:tgtEl>
                                          <p:spTgt spid="42"/>
                                        </p:tgtEl>
                                      </p:cBhvr>
                                    </p:animEffect>
                                    <p:anim calcmode="lin" valueType="num">
                                      <p:cBhvr>
                                        <p:cTn id="24"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29" dur="13">
                                          <p:stCondLst>
                                            <p:cond delay="325"/>
                                          </p:stCondLst>
                                        </p:cTn>
                                        <p:tgtEl>
                                          <p:spTgt spid="42"/>
                                        </p:tgtEl>
                                      </p:cBhvr>
                                      <p:to x="100000" y="60000"/>
                                    </p:animScale>
                                    <p:animScale>
                                      <p:cBhvr>
                                        <p:cTn id="30" dur="83" decel="50000">
                                          <p:stCondLst>
                                            <p:cond delay="338"/>
                                          </p:stCondLst>
                                        </p:cTn>
                                        <p:tgtEl>
                                          <p:spTgt spid="42"/>
                                        </p:tgtEl>
                                      </p:cBhvr>
                                      <p:to x="100000" y="100000"/>
                                    </p:animScale>
                                    <p:animScale>
                                      <p:cBhvr>
                                        <p:cTn id="31" dur="13">
                                          <p:stCondLst>
                                            <p:cond delay="656"/>
                                          </p:stCondLst>
                                        </p:cTn>
                                        <p:tgtEl>
                                          <p:spTgt spid="42"/>
                                        </p:tgtEl>
                                      </p:cBhvr>
                                      <p:to x="100000" y="80000"/>
                                    </p:animScale>
                                    <p:animScale>
                                      <p:cBhvr>
                                        <p:cTn id="32" dur="83" decel="50000">
                                          <p:stCondLst>
                                            <p:cond delay="669"/>
                                          </p:stCondLst>
                                        </p:cTn>
                                        <p:tgtEl>
                                          <p:spTgt spid="42"/>
                                        </p:tgtEl>
                                      </p:cBhvr>
                                      <p:to x="100000" y="100000"/>
                                    </p:animScale>
                                    <p:animScale>
                                      <p:cBhvr>
                                        <p:cTn id="33" dur="13">
                                          <p:stCondLst>
                                            <p:cond delay="821"/>
                                          </p:stCondLst>
                                        </p:cTn>
                                        <p:tgtEl>
                                          <p:spTgt spid="42"/>
                                        </p:tgtEl>
                                      </p:cBhvr>
                                      <p:to x="100000" y="90000"/>
                                    </p:animScale>
                                    <p:animScale>
                                      <p:cBhvr>
                                        <p:cTn id="34" dur="83" decel="50000">
                                          <p:stCondLst>
                                            <p:cond delay="834"/>
                                          </p:stCondLst>
                                        </p:cTn>
                                        <p:tgtEl>
                                          <p:spTgt spid="42"/>
                                        </p:tgtEl>
                                      </p:cBhvr>
                                      <p:to x="100000" y="100000"/>
                                    </p:animScale>
                                    <p:animScale>
                                      <p:cBhvr>
                                        <p:cTn id="35" dur="13">
                                          <p:stCondLst>
                                            <p:cond delay="904"/>
                                          </p:stCondLst>
                                        </p:cTn>
                                        <p:tgtEl>
                                          <p:spTgt spid="42"/>
                                        </p:tgtEl>
                                      </p:cBhvr>
                                      <p:to x="100000" y="95000"/>
                                    </p:animScale>
                                    <p:animScale>
                                      <p:cBhvr>
                                        <p:cTn id="36" dur="83" decel="50000">
                                          <p:stCondLst>
                                            <p:cond delay="917"/>
                                          </p:stCondLst>
                                        </p:cTn>
                                        <p:tgtEl>
                                          <p:spTgt spid="42"/>
                                        </p:tgtEl>
                                      </p:cBhvr>
                                      <p:to x="100000" y="100000"/>
                                    </p:animScale>
                                  </p:childTnLst>
                                </p:cTn>
                              </p:par>
                            </p:childTnLst>
                          </p:cTn>
                        </p:par>
                        <p:par>
                          <p:cTn id="37" fill="hold">
                            <p:stCondLst>
                              <p:cond delay="1000"/>
                            </p:stCondLst>
                            <p:childTnLst>
                              <p:par>
                                <p:cTn id="38" presetID="8" presetClass="emph" presetSubtype="0" fill="hold" nodeType="afterEffect">
                                  <p:stCondLst>
                                    <p:cond delay="0"/>
                                  </p:stCondLst>
                                  <p:childTnLst>
                                    <p:animRot by="21600000">
                                      <p:cBhvr>
                                        <p:cTn id="39" dur="1000" fill="hold"/>
                                        <p:tgtEl>
                                          <p:spTgt spid="35"/>
                                        </p:tgtEl>
                                        <p:attrNameLst>
                                          <p:attrName>r</p:attrName>
                                        </p:attrNameLst>
                                      </p:cBhvr>
                                    </p:animRo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250" fill="hold"/>
                                        <p:tgtEl>
                                          <p:spTgt spid="48"/>
                                        </p:tgtEl>
                                        <p:attrNameLst>
                                          <p:attrName>ppt_w</p:attrName>
                                        </p:attrNameLst>
                                      </p:cBhvr>
                                      <p:tavLst>
                                        <p:tav tm="0">
                                          <p:val>
                                            <p:fltVal val="0"/>
                                          </p:val>
                                        </p:tav>
                                        <p:tav tm="100000">
                                          <p:val>
                                            <p:strVal val="#ppt_w"/>
                                          </p:val>
                                        </p:tav>
                                      </p:tavLst>
                                    </p:anim>
                                    <p:anim calcmode="lin" valueType="num">
                                      <p:cBhvr>
                                        <p:cTn id="44" dur="250" fill="hold"/>
                                        <p:tgtEl>
                                          <p:spTgt spid="48"/>
                                        </p:tgtEl>
                                        <p:attrNameLst>
                                          <p:attrName>ppt_h</p:attrName>
                                        </p:attrNameLst>
                                      </p:cBhvr>
                                      <p:tavLst>
                                        <p:tav tm="0">
                                          <p:val>
                                            <p:fltVal val="0"/>
                                          </p:val>
                                        </p:tav>
                                        <p:tav tm="100000">
                                          <p:val>
                                            <p:strVal val="#ppt_h"/>
                                          </p:val>
                                        </p:tav>
                                      </p:tavLst>
                                    </p:anim>
                                    <p:animEffect transition="in" filter="fade">
                                      <p:cBhvr>
                                        <p:cTn id="45" dur="250"/>
                                        <p:tgtEl>
                                          <p:spTgt spid="48"/>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300" fill="hold"/>
                                        <p:tgtEl>
                                          <p:spTgt spid="51"/>
                                        </p:tgtEl>
                                        <p:attrNameLst>
                                          <p:attrName>ppt_x</p:attrName>
                                        </p:attrNameLst>
                                      </p:cBhvr>
                                      <p:tavLst>
                                        <p:tav tm="0">
                                          <p:val>
                                            <p:strVal val="0-#ppt_w/2"/>
                                          </p:val>
                                        </p:tav>
                                        <p:tav tm="100000">
                                          <p:val>
                                            <p:strVal val="#ppt_x"/>
                                          </p:val>
                                        </p:tav>
                                      </p:tavLst>
                                    </p:anim>
                                    <p:anim calcmode="lin" valueType="num">
                                      <p:cBhvr additive="base">
                                        <p:cTn id="50" dur="300" fill="hold"/>
                                        <p:tgtEl>
                                          <p:spTgt spid="51"/>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300"/>
                                        <p:tgtEl>
                                          <p:spTgt spid="49"/>
                                        </p:tgtEl>
                                      </p:cBhvr>
                                    </p:animEffect>
                                    <p:anim calcmode="lin" valueType="num">
                                      <p:cBhvr>
                                        <p:cTn id="55" dur="300" fill="hold"/>
                                        <p:tgtEl>
                                          <p:spTgt spid="49"/>
                                        </p:tgtEl>
                                        <p:attrNameLst>
                                          <p:attrName>ppt_x</p:attrName>
                                        </p:attrNameLst>
                                      </p:cBhvr>
                                      <p:tavLst>
                                        <p:tav tm="0">
                                          <p:val>
                                            <p:strVal val="#ppt_x"/>
                                          </p:val>
                                        </p:tav>
                                        <p:tav tm="100000">
                                          <p:val>
                                            <p:strVal val="#ppt_x"/>
                                          </p:val>
                                        </p:tav>
                                      </p:tavLst>
                                    </p:anim>
                                    <p:anim calcmode="lin" valueType="num">
                                      <p:cBhvr>
                                        <p:cTn id="56" dur="300" fill="hold"/>
                                        <p:tgtEl>
                                          <p:spTgt spid="49"/>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 presetClass="entr" presetSubtype="8"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300" fill="hold"/>
                                        <p:tgtEl>
                                          <p:spTgt spid="52"/>
                                        </p:tgtEl>
                                        <p:attrNameLst>
                                          <p:attrName>ppt_x</p:attrName>
                                        </p:attrNameLst>
                                      </p:cBhvr>
                                      <p:tavLst>
                                        <p:tav tm="0">
                                          <p:val>
                                            <p:strVal val="0-#ppt_w/2"/>
                                          </p:val>
                                        </p:tav>
                                        <p:tav tm="100000">
                                          <p:val>
                                            <p:strVal val="#ppt_x"/>
                                          </p:val>
                                        </p:tav>
                                      </p:tavLst>
                                    </p:anim>
                                    <p:anim calcmode="lin" valueType="num">
                                      <p:cBhvr additive="base">
                                        <p:cTn id="61" dur="300" fill="hold"/>
                                        <p:tgtEl>
                                          <p:spTgt spid="52"/>
                                        </p:tgtEl>
                                        <p:attrNameLst>
                                          <p:attrName>ppt_y</p:attrName>
                                        </p:attrNameLst>
                                      </p:cBhvr>
                                      <p:tavLst>
                                        <p:tav tm="0">
                                          <p:val>
                                            <p:strVal val="#ppt_y"/>
                                          </p:val>
                                        </p:tav>
                                        <p:tav tm="100000">
                                          <p:val>
                                            <p:strVal val="#ppt_y"/>
                                          </p:val>
                                        </p:tav>
                                      </p:tavLst>
                                    </p:anim>
                                  </p:childTnLst>
                                </p:cTn>
                              </p:par>
                            </p:childTnLst>
                          </p:cTn>
                        </p:par>
                        <p:par>
                          <p:cTn id="62" fill="hold">
                            <p:stCondLst>
                              <p:cond delay="4000"/>
                            </p:stCondLst>
                            <p:childTnLst>
                              <p:par>
                                <p:cTn id="63" presetID="42"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300"/>
                                        <p:tgtEl>
                                          <p:spTgt spid="50"/>
                                        </p:tgtEl>
                                      </p:cBhvr>
                                    </p:animEffect>
                                    <p:anim calcmode="lin" valueType="num">
                                      <p:cBhvr>
                                        <p:cTn id="66" dur="300" fill="hold"/>
                                        <p:tgtEl>
                                          <p:spTgt spid="50"/>
                                        </p:tgtEl>
                                        <p:attrNameLst>
                                          <p:attrName>ppt_x</p:attrName>
                                        </p:attrNameLst>
                                      </p:cBhvr>
                                      <p:tavLst>
                                        <p:tav tm="0">
                                          <p:val>
                                            <p:strVal val="#ppt_x"/>
                                          </p:val>
                                        </p:tav>
                                        <p:tav tm="100000">
                                          <p:val>
                                            <p:strVal val="#ppt_x"/>
                                          </p:val>
                                        </p:tav>
                                      </p:tavLst>
                                    </p:anim>
                                    <p:anim calcmode="lin" valueType="num">
                                      <p:cBhvr>
                                        <p:cTn id="67" dur="300" fill="hold"/>
                                        <p:tgtEl>
                                          <p:spTgt spid="50"/>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2" presetClass="entr" presetSubtype="2"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300" fill="hold"/>
                                        <p:tgtEl>
                                          <p:spTgt spid="55"/>
                                        </p:tgtEl>
                                        <p:attrNameLst>
                                          <p:attrName>ppt_x</p:attrName>
                                        </p:attrNameLst>
                                      </p:cBhvr>
                                      <p:tavLst>
                                        <p:tav tm="0">
                                          <p:val>
                                            <p:strVal val="1+#ppt_w/2"/>
                                          </p:val>
                                        </p:tav>
                                        <p:tav tm="100000">
                                          <p:val>
                                            <p:strVal val="#ppt_x"/>
                                          </p:val>
                                        </p:tav>
                                      </p:tavLst>
                                    </p:anim>
                                    <p:anim calcmode="lin" valueType="num">
                                      <p:cBhvr additive="base">
                                        <p:cTn id="72" dur="300" fill="hold"/>
                                        <p:tgtEl>
                                          <p:spTgt spid="55"/>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300"/>
                                        <p:tgtEl>
                                          <p:spTgt spid="53"/>
                                        </p:tgtEl>
                                      </p:cBhvr>
                                    </p:animEffect>
                                    <p:anim calcmode="lin" valueType="num">
                                      <p:cBhvr>
                                        <p:cTn id="77" dur="300" fill="hold"/>
                                        <p:tgtEl>
                                          <p:spTgt spid="53"/>
                                        </p:tgtEl>
                                        <p:attrNameLst>
                                          <p:attrName>ppt_x</p:attrName>
                                        </p:attrNameLst>
                                      </p:cBhvr>
                                      <p:tavLst>
                                        <p:tav tm="0">
                                          <p:val>
                                            <p:strVal val="#ppt_x"/>
                                          </p:val>
                                        </p:tav>
                                        <p:tav tm="100000">
                                          <p:val>
                                            <p:strVal val="#ppt_x"/>
                                          </p:val>
                                        </p:tav>
                                      </p:tavLst>
                                    </p:anim>
                                    <p:anim calcmode="lin" valueType="num">
                                      <p:cBhvr>
                                        <p:cTn id="78" dur="3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5500"/>
                            </p:stCondLst>
                            <p:childTnLst>
                              <p:par>
                                <p:cTn id="80" presetID="2" presetClass="entr" presetSubtype="2"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300" fill="hold"/>
                                        <p:tgtEl>
                                          <p:spTgt spid="56"/>
                                        </p:tgtEl>
                                        <p:attrNameLst>
                                          <p:attrName>ppt_x</p:attrName>
                                        </p:attrNameLst>
                                      </p:cBhvr>
                                      <p:tavLst>
                                        <p:tav tm="0">
                                          <p:val>
                                            <p:strVal val="1+#ppt_w/2"/>
                                          </p:val>
                                        </p:tav>
                                        <p:tav tm="100000">
                                          <p:val>
                                            <p:strVal val="#ppt_x"/>
                                          </p:val>
                                        </p:tav>
                                      </p:tavLst>
                                    </p:anim>
                                    <p:anim calcmode="lin" valueType="num">
                                      <p:cBhvr additive="base">
                                        <p:cTn id="83" dur="300" fill="hold"/>
                                        <p:tgtEl>
                                          <p:spTgt spid="56"/>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42"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300"/>
                                        <p:tgtEl>
                                          <p:spTgt spid="54"/>
                                        </p:tgtEl>
                                      </p:cBhvr>
                                    </p:animEffect>
                                    <p:anim calcmode="lin" valueType="num">
                                      <p:cBhvr>
                                        <p:cTn id="88" dur="300" fill="hold"/>
                                        <p:tgtEl>
                                          <p:spTgt spid="54"/>
                                        </p:tgtEl>
                                        <p:attrNameLst>
                                          <p:attrName>ppt_x</p:attrName>
                                        </p:attrNameLst>
                                      </p:cBhvr>
                                      <p:tavLst>
                                        <p:tav tm="0">
                                          <p:val>
                                            <p:strVal val="#ppt_x"/>
                                          </p:val>
                                        </p:tav>
                                        <p:tav tm="100000">
                                          <p:val>
                                            <p:strVal val="#ppt_x"/>
                                          </p:val>
                                        </p:tav>
                                      </p:tavLst>
                                    </p:anim>
                                    <p:anim calcmode="lin" valueType="num">
                                      <p:cBhvr>
                                        <p:cTn id="89" dur="3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animBg="1"/>
      <p:bldP spid="52" grpId="0" animBg="1"/>
      <p:bldP spid="53" grpId="0"/>
      <p:bldP spid="54" grpId="0"/>
      <p:bldP spid="55" grpId="0" animBg="1"/>
      <p:bldP spid="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内容占位符 2"/>
          <p:cNvSpPr txBox="1"/>
          <p:nvPr/>
        </p:nvSpPr>
        <p:spPr>
          <a:xfrm>
            <a:off x="706553" y="2306808"/>
            <a:ext cx="2819732"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在此输入您的图表说明文字，在此输入您的图表说明文字，在此输入您的图表说明文字，在此输入您的图表说明文字</a:t>
            </a:r>
          </a:p>
        </p:txBody>
      </p:sp>
      <p:sp>
        <p:nvSpPr>
          <p:cNvPr id="105" name="内容占位符 2"/>
          <p:cNvSpPr txBox="1"/>
          <p:nvPr/>
        </p:nvSpPr>
        <p:spPr>
          <a:xfrm>
            <a:off x="706553" y="4294745"/>
            <a:ext cx="2819732"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在此输入您的图表说明文字，在此输入您的图表说明文字，在此输入您的图表说明文字，在此输入您的图表说明文字</a:t>
            </a:r>
          </a:p>
        </p:txBody>
      </p:sp>
      <p:sp>
        <p:nvSpPr>
          <p:cNvPr id="106" name="内容占位符 2"/>
          <p:cNvSpPr txBox="1"/>
          <p:nvPr/>
        </p:nvSpPr>
        <p:spPr>
          <a:xfrm>
            <a:off x="8665716" y="2306808"/>
            <a:ext cx="2819732"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在此输入您的图表说明文字，在此输入您的图表说明文字，在此输入您的图表说明文字，在此输入您的图表说明文字</a:t>
            </a:r>
          </a:p>
        </p:txBody>
      </p:sp>
      <p:sp>
        <p:nvSpPr>
          <p:cNvPr id="197" name="内容占位符 2"/>
          <p:cNvSpPr txBox="1"/>
          <p:nvPr/>
        </p:nvSpPr>
        <p:spPr>
          <a:xfrm>
            <a:off x="8665716" y="4294745"/>
            <a:ext cx="2819732"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在此输入您的图表说明文字，在此输入您的图表说明文字，在此输入您的图表说明文字，在此输入您的图表说明文字</a:t>
            </a:r>
          </a:p>
        </p:txBody>
      </p:sp>
      <p:grpSp>
        <p:nvGrpSpPr>
          <p:cNvPr id="7" name="组合 6"/>
          <p:cNvGrpSpPr/>
          <p:nvPr/>
        </p:nvGrpSpPr>
        <p:grpSpPr>
          <a:xfrm>
            <a:off x="5249541" y="4042027"/>
            <a:ext cx="1698332" cy="1698553"/>
            <a:chOff x="3937072" y="3031519"/>
            <a:chExt cx="1273915" cy="1273915"/>
          </a:xfrm>
        </p:grpSpPr>
        <p:sp>
          <p:nvSpPr>
            <p:cNvPr id="102" name="Freeform 6"/>
            <p:cNvSpPr/>
            <p:nvPr/>
          </p:nvSpPr>
          <p:spPr bwMode="auto">
            <a:xfrm rot="8100000">
              <a:off x="3937072" y="3031519"/>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204" name="组合 203"/>
            <p:cNvGrpSpPr/>
            <p:nvPr/>
          </p:nvGrpSpPr>
          <p:grpSpPr>
            <a:xfrm>
              <a:off x="4402316" y="3496763"/>
              <a:ext cx="343426" cy="343426"/>
              <a:chOff x="2409825" y="6532563"/>
              <a:chExt cx="885825" cy="885825"/>
            </a:xfrm>
            <a:solidFill>
              <a:schemeClr val="bg1"/>
            </a:solidFill>
          </p:grpSpPr>
          <p:sp>
            <p:nvSpPr>
              <p:cNvPr id="205"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0"/>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1"/>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2"/>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 name="组合 7"/>
          <p:cNvGrpSpPr/>
          <p:nvPr/>
        </p:nvGrpSpPr>
        <p:grpSpPr>
          <a:xfrm>
            <a:off x="4270587" y="3062946"/>
            <a:ext cx="1698332" cy="1698553"/>
            <a:chOff x="3202761" y="2297208"/>
            <a:chExt cx="1273915" cy="1273915"/>
          </a:xfrm>
        </p:grpSpPr>
        <p:sp>
          <p:nvSpPr>
            <p:cNvPr id="103" name="Freeform 6"/>
            <p:cNvSpPr/>
            <p:nvPr/>
          </p:nvSpPr>
          <p:spPr bwMode="auto">
            <a:xfrm rot="8100000">
              <a:off x="3202761" y="2297208"/>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212" name="组合 211"/>
            <p:cNvGrpSpPr/>
            <p:nvPr/>
          </p:nvGrpSpPr>
          <p:grpSpPr>
            <a:xfrm>
              <a:off x="3679391" y="2773838"/>
              <a:ext cx="320654" cy="320654"/>
              <a:chOff x="5608638" y="6561138"/>
              <a:chExt cx="827088" cy="827088"/>
            </a:xfrm>
            <a:solidFill>
              <a:schemeClr val="bg1"/>
            </a:solidFill>
          </p:grpSpPr>
          <p:sp>
            <p:nvSpPr>
              <p:cNvPr id="213" name="Freeform 14"/>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5"/>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6"/>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 name="组合 5"/>
          <p:cNvGrpSpPr/>
          <p:nvPr/>
        </p:nvGrpSpPr>
        <p:grpSpPr>
          <a:xfrm>
            <a:off x="6223086" y="3068355"/>
            <a:ext cx="1698332" cy="1698553"/>
            <a:chOff x="4667326" y="2301265"/>
            <a:chExt cx="1273915" cy="1273915"/>
          </a:xfrm>
        </p:grpSpPr>
        <p:sp>
          <p:nvSpPr>
            <p:cNvPr id="100" name="Freeform 6"/>
            <p:cNvSpPr/>
            <p:nvPr/>
          </p:nvSpPr>
          <p:spPr bwMode="auto">
            <a:xfrm rot="8100000">
              <a:off x="4667326" y="2301265"/>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19" name="Freeform 13"/>
            <p:cNvSpPr>
              <a:spLocks noEditPoints="1"/>
            </p:cNvSpPr>
            <p:nvPr/>
          </p:nvSpPr>
          <p:spPr bwMode="auto">
            <a:xfrm>
              <a:off x="5186947" y="2766774"/>
              <a:ext cx="234674" cy="342896"/>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5244132" y="2089274"/>
            <a:ext cx="1698332" cy="1698553"/>
            <a:chOff x="3933015" y="1566954"/>
            <a:chExt cx="1273915" cy="1273915"/>
          </a:xfrm>
        </p:grpSpPr>
        <p:sp>
          <p:nvSpPr>
            <p:cNvPr id="101" name="Freeform 6"/>
            <p:cNvSpPr/>
            <p:nvPr/>
          </p:nvSpPr>
          <p:spPr bwMode="auto">
            <a:xfrm rot="8100000">
              <a:off x="3933015" y="1566954"/>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222" name="组合 221"/>
            <p:cNvGrpSpPr/>
            <p:nvPr/>
          </p:nvGrpSpPr>
          <p:grpSpPr>
            <a:xfrm>
              <a:off x="4440944" y="2032464"/>
              <a:ext cx="258056" cy="342896"/>
              <a:chOff x="5114925" y="5351463"/>
              <a:chExt cx="695325" cy="923926"/>
            </a:xfrm>
            <a:solidFill>
              <a:schemeClr val="bg1"/>
            </a:solidFill>
          </p:grpSpPr>
          <p:sp>
            <p:nvSpPr>
              <p:cNvPr id="223" name="Freeform 18"/>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9"/>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21"/>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27" name="组合 226"/>
          <p:cNvGrpSpPr/>
          <p:nvPr/>
        </p:nvGrpSpPr>
        <p:grpSpPr>
          <a:xfrm>
            <a:off x="3503840" y="4432041"/>
            <a:ext cx="457842" cy="457901"/>
            <a:chOff x="2409825" y="6532563"/>
            <a:chExt cx="885825" cy="885825"/>
          </a:xfrm>
          <a:solidFill>
            <a:schemeClr val="accent2"/>
          </a:solidFill>
        </p:grpSpPr>
        <p:sp>
          <p:nvSpPr>
            <p:cNvPr id="228"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0"/>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1"/>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2"/>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3" name="组合 232"/>
          <p:cNvGrpSpPr/>
          <p:nvPr/>
        </p:nvGrpSpPr>
        <p:grpSpPr>
          <a:xfrm>
            <a:off x="3503842" y="2469770"/>
            <a:ext cx="427483" cy="427539"/>
            <a:chOff x="5608638" y="6561138"/>
            <a:chExt cx="827088" cy="827088"/>
          </a:xfrm>
          <a:solidFill>
            <a:schemeClr val="tx2"/>
          </a:solidFill>
        </p:grpSpPr>
        <p:sp>
          <p:nvSpPr>
            <p:cNvPr id="234" name="Freeform 14"/>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5"/>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6"/>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38" name="Freeform 13"/>
          <p:cNvSpPr>
            <a:spLocks noEditPoints="1"/>
          </p:cNvSpPr>
          <p:nvPr/>
        </p:nvSpPr>
        <p:spPr bwMode="auto">
          <a:xfrm>
            <a:off x="8339615" y="4424281"/>
            <a:ext cx="312858" cy="457195"/>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grpSp>
        <p:nvGrpSpPr>
          <p:cNvPr id="239" name="组合 238"/>
          <p:cNvGrpSpPr/>
          <p:nvPr/>
        </p:nvGrpSpPr>
        <p:grpSpPr>
          <a:xfrm>
            <a:off x="8308443" y="2444810"/>
            <a:ext cx="344030" cy="457195"/>
            <a:chOff x="5114925" y="5351463"/>
            <a:chExt cx="695325" cy="923926"/>
          </a:xfrm>
          <a:solidFill>
            <a:schemeClr val="accent1"/>
          </a:solidFill>
        </p:grpSpPr>
        <p:sp>
          <p:nvSpPr>
            <p:cNvPr id="240" name="Freeform 18"/>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9"/>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21"/>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 fill="hold"/>
                                        <p:tgtEl>
                                          <p:spTgt spid="6"/>
                                        </p:tgtEl>
                                        <p:attrNameLst>
                                          <p:attrName>ppt_w</p:attrName>
                                        </p:attrNameLst>
                                      </p:cBhvr>
                                      <p:tavLst>
                                        <p:tav tm="0">
                                          <p:val>
                                            <p:fltVal val="0"/>
                                          </p:val>
                                        </p:tav>
                                        <p:tav tm="100000">
                                          <p:val>
                                            <p:strVal val="#ppt_w"/>
                                          </p:val>
                                        </p:tav>
                                      </p:tavLst>
                                    </p:anim>
                                    <p:anim calcmode="lin" valueType="num">
                                      <p:cBhvr>
                                        <p:cTn id="14" dur="300" fill="hold"/>
                                        <p:tgtEl>
                                          <p:spTgt spid="6"/>
                                        </p:tgtEl>
                                        <p:attrNameLst>
                                          <p:attrName>ppt_h</p:attrName>
                                        </p:attrNameLst>
                                      </p:cBhvr>
                                      <p:tavLst>
                                        <p:tav tm="0">
                                          <p:val>
                                            <p:fltVal val="0"/>
                                          </p:val>
                                        </p:tav>
                                        <p:tav tm="100000">
                                          <p:val>
                                            <p:strVal val="#ppt_h"/>
                                          </p:val>
                                        </p:tav>
                                      </p:tavLst>
                                    </p:anim>
                                    <p:animEffect transition="in" filter="fade">
                                      <p:cBhvr>
                                        <p:cTn id="15" dur="3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300" fill="hold"/>
                                        <p:tgtEl>
                                          <p:spTgt spid="7"/>
                                        </p:tgtEl>
                                        <p:attrNameLst>
                                          <p:attrName>ppt_w</p:attrName>
                                        </p:attrNameLst>
                                      </p:cBhvr>
                                      <p:tavLst>
                                        <p:tav tm="0">
                                          <p:val>
                                            <p:fltVal val="0"/>
                                          </p:val>
                                        </p:tav>
                                        <p:tav tm="100000">
                                          <p:val>
                                            <p:strVal val="#ppt_w"/>
                                          </p:val>
                                        </p:tav>
                                      </p:tavLst>
                                    </p:anim>
                                    <p:anim calcmode="lin" valueType="num">
                                      <p:cBhvr>
                                        <p:cTn id="20" dur="300" fill="hold"/>
                                        <p:tgtEl>
                                          <p:spTgt spid="7"/>
                                        </p:tgtEl>
                                        <p:attrNameLst>
                                          <p:attrName>ppt_h</p:attrName>
                                        </p:attrNameLst>
                                      </p:cBhvr>
                                      <p:tavLst>
                                        <p:tav tm="0">
                                          <p:val>
                                            <p:fltVal val="0"/>
                                          </p:val>
                                        </p:tav>
                                        <p:tav tm="100000">
                                          <p:val>
                                            <p:strVal val="#ppt_h"/>
                                          </p:val>
                                        </p:tav>
                                      </p:tavLst>
                                    </p:anim>
                                    <p:animEffect transition="in" filter="fade">
                                      <p:cBhvr>
                                        <p:cTn id="21" dur="3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300" fill="hold"/>
                                        <p:tgtEl>
                                          <p:spTgt spid="8"/>
                                        </p:tgtEl>
                                        <p:attrNameLst>
                                          <p:attrName>ppt_w</p:attrName>
                                        </p:attrNameLst>
                                      </p:cBhvr>
                                      <p:tavLst>
                                        <p:tav tm="0">
                                          <p:val>
                                            <p:fltVal val="0"/>
                                          </p:val>
                                        </p:tav>
                                        <p:tav tm="100000">
                                          <p:val>
                                            <p:strVal val="#ppt_w"/>
                                          </p:val>
                                        </p:tav>
                                      </p:tavLst>
                                    </p:anim>
                                    <p:anim calcmode="lin" valueType="num">
                                      <p:cBhvr>
                                        <p:cTn id="26" dur="300" fill="hold"/>
                                        <p:tgtEl>
                                          <p:spTgt spid="8"/>
                                        </p:tgtEl>
                                        <p:attrNameLst>
                                          <p:attrName>ppt_h</p:attrName>
                                        </p:attrNameLst>
                                      </p:cBhvr>
                                      <p:tavLst>
                                        <p:tav tm="0">
                                          <p:val>
                                            <p:fltVal val="0"/>
                                          </p:val>
                                        </p:tav>
                                        <p:tav tm="100000">
                                          <p:val>
                                            <p:strVal val="#ppt_h"/>
                                          </p:val>
                                        </p:tav>
                                      </p:tavLst>
                                    </p:anim>
                                    <p:animEffect transition="in" filter="fade">
                                      <p:cBhvr>
                                        <p:cTn id="27" dur="300"/>
                                        <p:tgtEl>
                                          <p:spTgt spid="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39"/>
                                        </p:tgtEl>
                                        <p:attrNameLst>
                                          <p:attrName>style.visibility</p:attrName>
                                        </p:attrNameLst>
                                      </p:cBhvr>
                                      <p:to>
                                        <p:strVal val="visible"/>
                                      </p:to>
                                    </p:set>
                                    <p:anim calcmode="lin" valueType="num">
                                      <p:cBhvr>
                                        <p:cTn id="31" dur="300" fill="hold"/>
                                        <p:tgtEl>
                                          <p:spTgt spid="239"/>
                                        </p:tgtEl>
                                        <p:attrNameLst>
                                          <p:attrName>ppt_w</p:attrName>
                                        </p:attrNameLst>
                                      </p:cBhvr>
                                      <p:tavLst>
                                        <p:tav tm="0">
                                          <p:val>
                                            <p:fltVal val="0"/>
                                          </p:val>
                                        </p:tav>
                                        <p:tav tm="100000">
                                          <p:val>
                                            <p:strVal val="#ppt_w"/>
                                          </p:val>
                                        </p:tav>
                                      </p:tavLst>
                                    </p:anim>
                                    <p:anim calcmode="lin" valueType="num">
                                      <p:cBhvr>
                                        <p:cTn id="32" dur="300" fill="hold"/>
                                        <p:tgtEl>
                                          <p:spTgt spid="239"/>
                                        </p:tgtEl>
                                        <p:attrNameLst>
                                          <p:attrName>ppt_h</p:attrName>
                                        </p:attrNameLst>
                                      </p:cBhvr>
                                      <p:tavLst>
                                        <p:tav tm="0">
                                          <p:val>
                                            <p:fltVal val="0"/>
                                          </p:val>
                                        </p:tav>
                                        <p:tav tm="100000">
                                          <p:val>
                                            <p:strVal val="#ppt_h"/>
                                          </p:val>
                                        </p:tav>
                                      </p:tavLst>
                                    </p:anim>
                                    <p:animEffect transition="in" filter="fade">
                                      <p:cBhvr>
                                        <p:cTn id="33" dur="300"/>
                                        <p:tgtEl>
                                          <p:spTgt spid="239"/>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additive="base">
                                        <p:cTn id="37" dur="300" fill="hold"/>
                                        <p:tgtEl>
                                          <p:spTgt spid="106"/>
                                        </p:tgtEl>
                                        <p:attrNameLst>
                                          <p:attrName>ppt_x</p:attrName>
                                        </p:attrNameLst>
                                      </p:cBhvr>
                                      <p:tavLst>
                                        <p:tav tm="0">
                                          <p:val>
                                            <p:strVal val="1+#ppt_w/2"/>
                                          </p:val>
                                        </p:tav>
                                        <p:tav tm="100000">
                                          <p:val>
                                            <p:strVal val="#ppt_x"/>
                                          </p:val>
                                        </p:tav>
                                      </p:tavLst>
                                    </p:anim>
                                    <p:anim calcmode="lin" valueType="num">
                                      <p:cBhvr additive="base">
                                        <p:cTn id="38" dur="300" fill="hold"/>
                                        <p:tgtEl>
                                          <p:spTgt spid="106"/>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238"/>
                                        </p:tgtEl>
                                        <p:attrNameLst>
                                          <p:attrName>style.visibility</p:attrName>
                                        </p:attrNameLst>
                                      </p:cBhvr>
                                      <p:to>
                                        <p:strVal val="visible"/>
                                      </p:to>
                                    </p:set>
                                    <p:anim calcmode="lin" valueType="num">
                                      <p:cBhvr>
                                        <p:cTn id="42" dur="300" fill="hold"/>
                                        <p:tgtEl>
                                          <p:spTgt spid="238"/>
                                        </p:tgtEl>
                                        <p:attrNameLst>
                                          <p:attrName>ppt_w</p:attrName>
                                        </p:attrNameLst>
                                      </p:cBhvr>
                                      <p:tavLst>
                                        <p:tav tm="0">
                                          <p:val>
                                            <p:fltVal val="0"/>
                                          </p:val>
                                        </p:tav>
                                        <p:tav tm="100000">
                                          <p:val>
                                            <p:strVal val="#ppt_w"/>
                                          </p:val>
                                        </p:tav>
                                      </p:tavLst>
                                    </p:anim>
                                    <p:anim calcmode="lin" valueType="num">
                                      <p:cBhvr>
                                        <p:cTn id="43" dur="300" fill="hold"/>
                                        <p:tgtEl>
                                          <p:spTgt spid="238"/>
                                        </p:tgtEl>
                                        <p:attrNameLst>
                                          <p:attrName>ppt_h</p:attrName>
                                        </p:attrNameLst>
                                      </p:cBhvr>
                                      <p:tavLst>
                                        <p:tav tm="0">
                                          <p:val>
                                            <p:fltVal val="0"/>
                                          </p:val>
                                        </p:tav>
                                        <p:tav tm="100000">
                                          <p:val>
                                            <p:strVal val="#ppt_h"/>
                                          </p:val>
                                        </p:tav>
                                      </p:tavLst>
                                    </p:anim>
                                    <p:animEffect transition="in" filter="fade">
                                      <p:cBhvr>
                                        <p:cTn id="44" dur="300"/>
                                        <p:tgtEl>
                                          <p:spTgt spid="238"/>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97"/>
                                        </p:tgtEl>
                                        <p:attrNameLst>
                                          <p:attrName>style.visibility</p:attrName>
                                        </p:attrNameLst>
                                      </p:cBhvr>
                                      <p:to>
                                        <p:strVal val="visible"/>
                                      </p:to>
                                    </p:set>
                                    <p:anim calcmode="lin" valueType="num">
                                      <p:cBhvr additive="base">
                                        <p:cTn id="48" dur="300" fill="hold"/>
                                        <p:tgtEl>
                                          <p:spTgt spid="197"/>
                                        </p:tgtEl>
                                        <p:attrNameLst>
                                          <p:attrName>ppt_x</p:attrName>
                                        </p:attrNameLst>
                                      </p:cBhvr>
                                      <p:tavLst>
                                        <p:tav tm="0">
                                          <p:val>
                                            <p:strVal val="1+#ppt_w/2"/>
                                          </p:val>
                                        </p:tav>
                                        <p:tav tm="100000">
                                          <p:val>
                                            <p:strVal val="#ppt_x"/>
                                          </p:val>
                                        </p:tav>
                                      </p:tavLst>
                                    </p:anim>
                                    <p:anim calcmode="lin" valueType="num">
                                      <p:cBhvr additive="base">
                                        <p:cTn id="49" dur="300" fill="hold"/>
                                        <p:tgtEl>
                                          <p:spTgt spid="197"/>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227"/>
                                        </p:tgtEl>
                                        <p:attrNameLst>
                                          <p:attrName>style.visibility</p:attrName>
                                        </p:attrNameLst>
                                      </p:cBhvr>
                                      <p:to>
                                        <p:strVal val="visible"/>
                                      </p:to>
                                    </p:set>
                                    <p:anim calcmode="lin" valueType="num">
                                      <p:cBhvr>
                                        <p:cTn id="53" dur="300" fill="hold"/>
                                        <p:tgtEl>
                                          <p:spTgt spid="227"/>
                                        </p:tgtEl>
                                        <p:attrNameLst>
                                          <p:attrName>ppt_w</p:attrName>
                                        </p:attrNameLst>
                                      </p:cBhvr>
                                      <p:tavLst>
                                        <p:tav tm="0">
                                          <p:val>
                                            <p:fltVal val="0"/>
                                          </p:val>
                                        </p:tav>
                                        <p:tav tm="100000">
                                          <p:val>
                                            <p:strVal val="#ppt_w"/>
                                          </p:val>
                                        </p:tav>
                                      </p:tavLst>
                                    </p:anim>
                                    <p:anim calcmode="lin" valueType="num">
                                      <p:cBhvr>
                                        <p:cTn id="54" dur="300" fill="hold"/>
                                        <p:tgtEl>
                                          <p:spTgt spid="227"/>
                                        </p:tgtEl>
                                        <p:attrNameLst>
                                          <p:attrName>ppt_h</p:attrName>
                                        </p:attrNameLst>
                                      </p:cBhvr>
                                      <p:tavLst>
                                        <p:tav tm="0">
                                          <p:val>
                                            <p:fltVal val="0"/>
                                          </p:val>
                                        </p:tav>
                                        <p:tav tm="100000">
                                          <p:val>
                                            <p:strVal val="#ppt_h"/>
                                          </p:val>
                                        </p:tav>
                                      </p:tavLst>
                                    </p:anim>
                                    <p:animEffect transition="in" filter="fade">
                                      <p:cBhvr>
                                        <p:cTn id="55" dur="300"/>
                                        <p:tgtEl>
                                          <p:spTgt spid="227"/>
                                        </p:tgtEl>
                                      </p:cBhvr>
                                    </p:animEffect>
                                  </p:childTnLst>
                                </p:cTn>
                              </p:par>
                            </p:childTnLst>
                          </p:cTn>
                        </p:par>
                        <p:par>
                          <p:cTn id="56" fill="hold">
                            <p:stCondLst>
                              <p:cond delay="4500"/>
                            </p:stCondLst>
                            <p:childTnLst>
                              <p:par>
                                <p:cTn id="57" presetID="2" presetClass="entr" presetSubtype="8" fill="hold" grpId="0"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additive="base">
                                        <p:cTn id="59" dur="300" fill="hold"/>
                                        <p:tgtEl>
                                          <p:spTgt spid="105"/>
                                        </p:tgtEl>
                                        <p:attrNameLst>
                                          <p:attrName>ppt_x</p:attrName>
                                        </p:attrNameLst>
                                      </p:cBhvr>
                                      <p:tavLst>
                                        <p:tav tm="0">
                                          <p:val>
                                            <p:strVal val="0-#ppt_w/2"/>
                                          </p:val>
                                        </p:tav>
                                        <p:tav tm="100000">
                                          <p:val>
                                            <p:strVal val="#ppt_x"/>
                                          </p:val>
                                        </p:tav>
                                      </p:tavLst>
                                    </p:anim>
                                    <p:anim calcmode="lin" valueType="num">
                                      <p:cBhvr additive="base">
                                        <p:cTn id="60" dur="300" fill="hold"/>
                                        <p:tgtEl>
                                          <p:spTgt spid="105"/>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53" presetClass="entr" presetSubtype="16" fill="hold" nodeType="afterEffect">
                                  <p:stCondLst>
                                    <p:cond delay="0"/>
                                  </p:stCondLst>
                                  <p:childTnLst>
                                    <p:set>
                                      <p:cBhvr>
                                        <p:cTn id="63" dur="1" fill="hold">
                                          <p:stCondLst>
                                            <p:cond delay="0"/>
                                          </p:stCondLst>
                                        </p:cTn>
                                        <p:tgtEl>
                                          <p:spTgt spid="233"/>
                                        </p:tgtEl>
                                        <p:attrNameLst>
                                          <p:attrName>style.visibility</p:attrName>
                                        </p:attrNameLst>
                                      </p:cBhvr>
                                      <p:to>
                                        <p:strVal val="visible"/>
                                      </p:to>
                                    </p:set>
                                    <p:anim calcmode="lin" valueType="num">
                                      <p:cBhvr>
                                        <p:cTn id="64" dur="300" fill="hold"/>
                                        <p:tgtEl>
                                          <p:spTgt spid="233"/>
                                        </p:tgtEl>
                                        <p:attrNameLst>
                                          <p:attrName>ppt_w</p:attrName>
                                        </p:attrNameLst>
                                      </p:cBhvr>
                                      <p:tavLst>
                                        <p:tav tm="0">
                                          <p:val>
                                            <p:fltVal val="0"/>
                                          </p:val>
                                        </p:tav>
                                        <p:tav tm="100000">
                                          <p:val>
                                            <p:strVal val="#ppt_w"/>
                                          </p:val>
                                        </p:tav>
                                      </p:tavLst>
                                    </p:anim>
                                    <p:anim calcmode="lin" valueType="num">
                                      <p:cBhvr>
                                        <p:cTn id="65" dur="300" fill="hold"/>
                                        <p:tgtEl>
                                          <p:spTgt spid="233"/>
                                        </p:tgtEl>
                                        <p:attrNameLst>
                                          <p:attrName>ppt_h</p:attrName>
                                        </p:attrNameLst>
                                      </p:cBhvr>
                                      <p:tavLst>
                                        <p:tav tm="0">
                                          <p:val>
                                            <p:fltVal val="0"/>
                                          </p:val>
                                        </p:tav>
                                        <p:tav tm="100000">
                                          <p:val>
                                            <p:strVal val="#ppt_h"/>
                                          </p:val>
                                        </p:tav>
                                      </p:tavLst>
                                    </p:anim>
                                    <p:animEffect transition="in" filter="fade">
                                      <p:cBhvr>
                                        <p:cTn id="66" dur="300"/>
                                        <p:tgtEl>
                                          <p:spTgt spid="233"/>
                                        </p:tgtEl>
                                      </p:cBhvr>
                                    </p:animEffect>
                                  </p:childTnLst>
                                </p:cTn>
                              </p:par>
                            </p:childTnLst>
                          </p:cTn>
                        </p:par>
                        <p:par>
                          <p:cTn id="67" fill="hold">
                            <p:stCondLst>
                              <p:cond delay="5500"/>
                            </p:stCondLst>
                            <p:childTnLst>
                              <p:par>
                                <p:cTn id="68" presetID="2" presetClass="entr" presetSubtype="8"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 calcmode="lin" valueType="num">
                                      <p:cBhvr additive="base">
                                        <p:cTn id="70" dur="300" fill="hold"/>
                                        <p:tgtEl>
                                          <p:spTgt spid="104"/>
                                        </p:tgtEl>
                                        <p:attrNameLst>
                                          <p:attrName>ppt_x</p:attrName>
                                        </p:attrNameLst>
                                      </p:cBhvr>
                                      <p:tavLst>
                                        <p:tav tm="0">
                                          <p:val>
                                            <p:strVal val="0-#ppt_w/2"/>
                                          </p:val>
                                        </p:tav>
                                        <p:tav tm="100000">
                                          <p:val>
                                            <p:strVal val="#ppt_x"/>
                                          </p:val>
                                        </p:tav>
                                      </p:tavLst>
                                    </p:anim>
                                    <p:anim calcmode="lin" valueType="num">
                                      <p:cBhvr additive="base">
                                        <p:cTn id="71" dur="3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97" grpId="0"/>
      <p:bldP spid="2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内容占位符 2"/>
          <p:cNvSpPr txBox="1"/>
          <p:nvPr/>
        </p:nvSpPr>
        <p:spPr>
          <a:xfrm>
            <a:off x="762695" y="1919567"/>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66" name="内容占位符 2"/>
          <p:cNvSpPr txBox="1"/>
          <p:nvPr/>
        </p:nvSpPr>
        <p:spPr>
          <a:xfrm>
            <a:off x="762695" y="3907504"/>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67" name="组合 66"/>
          <p:cNvGrpSpPr/>
          <p:nvPr/>
        </p:nvGrpSpPr>
        <p:grpSpPr>
          <a:xfrm>
            <a:off x="3434777" y="2002377"/>
            <a:ext cx="624471" cy="624552"/>
            <a:chOff x="1527900" y="2402186"/>
            <a:chExt cx="441056" cy="441056"/>
          </a:xfrm>
        </p:grpSpPr>
        <p:sp>
          <p:nvSpPr>
            <p:cNvPr id="68" name="椭圆 67"/>
            <p:cNvSpPr/>
            <p:nvPr/>
          </p:nvSpPr>
          <p:spPr>
            <a:xfrm>
              <a:off x="1527900" y="2402186"/>
              <a:ext cx="441056" cy="441056"/>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9" name="组合 68"/>
            <p:cNvGrpSpPr/>
            <p:nvPr/>
          </p:nvGrpSpPr>
          <p:grpSpPr>
            <a:xfrm>
              <a:off x="1661315" y="2535602"/>
              <a:ext cx="174229" cy="174229"/>
              <a:chOff x="152400" y="414338"/>
              <a:chExt cx="1698625" cy="1698625"/>
            </a:xfrm>
          </p:grpSpPr>
          <p:sp>
            <p:nvSpPr>
              <p:cNvPr id="70"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1"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2" name="组合 71"/>
          <p:cNvGrpSpPr/>
          <p:nvPr/>
        </p:nvGrpSpPr>
        <p:grpSpPr>
          <a:xfrm>
            <a:off x="3434777" y="3984369"/>
            <a:ext cx="624471" cy="624552"/>
            <a:chOff x="5292665" y="2402186"/>
            <a:chExt cx="441056" cy="441056"/>
          </a:xfrm>
        </p:grpSpPr>
        <p:sp>
          <p:nvSpPr>
            <p:cNvPr id="73" name="椭圆 72"/>
            <p:cNvSpPr/>
            <p:nvPr/>
          </p:nvSpPr>
          <p:spPr>
            <a:xfrm>
              <a:off x="5292665" y="2402186"/>
              <a:ext cx="441056" cy="441056"/>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4" name="组合 73"/>
            <p:cNvGrpSpPr/>
            <p:nvPr/>
          </p:nvGrpSpPr>
          <p:grpSpPr>
            <a:xfrm>
              <a:off x="5424616" y="2535602"/>
              <a:ext cx="177160" cy="174229"/>
              <a:chOff x="5032375" y="3027363"/>
              <a:chExt cx="1727200" cy="1698625"/>
            </a:xfrm>
          </p:grpSpPr>
          <p:sp>
            <p:nvSpPr>
              <p:cNvPr id="75"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6"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7"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80" name="内容占位符 2"/>
          <p:cNvSpPr txBox="1"/>
          <p:nvPr/>
        </p:nvSpPr>
        <p:spPr>
          <a:xfrm>
            <a:off x="8721858" y="1919567"/>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81" name="内容占位符 2"/>
          <p:cNvSpPr txBox="1"/>
          <p:nvPr/>
        </p:nvSpPr>
        <p:spPr>
          <a:xfrm>
            <a:off x="8721858" y="3907504"/>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82" name="组合 81"/>
          <p:cNvGrpSpPr/>
          <p:nvPr/>
        </p:nvGrpSpPr>
        <p:grpSpPr>
          <a:xfrm>
            <a:off x="8119021" y="2002377"/>
            <a:ext cx="624471" cy="624552"/>
            <a:chOff x="3410282" y="2402186"/>
            <a:chExt cx="441056" cy="441056"/>
          </a:xfrm>
        </p:grpSpPr>
        <p:sp>
          <p:nvSpPr>
            <p:cNvPr id="83" name="椭圆 82"/>
            <p:cNvSpPr/>
            <p:nvPr/>
          </p:nvSpPr>
          <p:spPr>
            <a:xfrm>
              <a:off x="3410282" y="2402186"/>
              <a:ext cx="441056" cy="441056"/>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4" name="组合 83"/>
            <p:cNvGrpSpPr/>
            <p:nvPr/>
          </p:nvGrpSpPr>
          <p:grpSpPr>
            <a:xfrm>
              <a:off x="3543205" y="2535602"/>
              <a:ext cx="175207" cy="174229"/>
              <a:chOff x="2616200" y="414338"/>
              <a:chExt cx="1708150" cy="1698625"/>
            </a:xfrm>
          </p:grpSpPr>
          <p:sp>
            <p:nvSpPr>
              <p:cNvPr id="85"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6"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7"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88" name="组合 87"/>
          <p:cNvGrpSpPr/>
          <p:nvPr/>
        </p:nvGrpSpPr>
        <p:grpSpPr>
          <a:xfrm>
            <a:off x="8119021" y="3984369"/>
            <a:ext cx="624471" cy="624552"/>
            <a:chOff x="7175046" y="2402186"/>
            <a:chExt cx="441056" cy="441056"/>
          </a:xfrm>
        </p:grpSpPr>
        <p:sp>
          <p:nvSpPr>
            <p:cNvPr id="89" name="椭圆 88"/>
            <p:cNvSpPr/>
            <p:nvPr/>
          </p:nvSpPr>
          <p:spPr>
            <a:xfrm>
              <a:off x="7175046" y="2402186"/>
              <a:ext cx="441056" cy="441056"/>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0" name="组合 89"/>
            <p:cNvGrpSpPr/>
            <p:nvPr/>
          </p:nvGrpSpPr>
          <p:grpSpPr>
            <a:xfrm>
              <a:off x="7298200" y="2524332"/>
              <a:ext cx="194746" cy="174229"/>
              <a:chOff x="4987925" y="414338"/>
              <a:chExt cx="1898650" cy="1698625"/>
            </a:xfrm>
          </p:grpSpPr>
          <p:sp>
            <p:nvSpPr>
              <p:cNvPr id="91"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2"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3"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4" name="组合 93"/>
          <p:cNvGrpSpPr/>
          <p:nvPr/>
        </p:nvGrpSpPr>
        <p:grpSpPr>
          <a:xfrm>
            <a:off x="4301206" y="1720148"/>
            <a:ext cx="3555538" cy="3560235"/>
            <a:chOff x="3238500" y="1526223"/>
            <a:chExt cx="2667001" cy="2670176"/>
          </a:xfrm>
        </p:grpSpPr>
        <p:grpSp>
          <p:nvGrpSpPr>
            <p:cNvPr id="95" name="组合 94"/>
            <p:cNvGrpSpPr/>
            <p:nvPr/>
          </p:nvGrpSpPr>
          <p:grpSpPr>
            <a:xfrm>
              <a:off x="3238500" y="1526223"/>
              <a:ext cx="2667001" cy="2670176"/>
              <a:chOff x="3238500" y="1236663"/>
              <a:chExt cx="2667001" cy="2670176"/>
            </a:xfrm>
            <a:solidFill>
              <a:srgbClr val="5A6279"/>
            </a:solidFill>
          </p:grpSpPr>
          <p:sp>
            <p:nvSpPr>
              <p:cNvPr id="113" name="Freeform 5"/>
              <p:cNvSpPr/>
              <p:nvPr/>
            </p:nvSpPr>
            <p:spPr bwMode="auto">
              <a:xfrm>
                <a:off x="3238500" y="1919288"/>
                <a:ext cx="1301750" cy="1303338"/>
              </a:xfrm>
              <a:custGeom>
                <a:avLst/>
                <a:gdLst>
                  <a:gd name="T0" fmla="*/ 389 w 820"/>
                  <a:gd name="T1" fmla="*/ 0 h 821"/>
                  <a:gd name="T2" fmla="*/ 328 w 820"/>
                  <a:gd name="T3" fmla="*/ 8 h 821"/>
                  <a:gd name="T4" fmla="*/ 270 w 820"/>
                  <a:gd name="T5" fmla="*/ 25 h 821"/>
                  <a:gd name="T6" fmla="*/ 215 w 820"/>
                  <a:gd name="T7" fmla="*/ 50 h 821"/>
                  <a:gd name="T8" fmla="*/ 165 w 820"/>
                  <a:gd name="T9" fmla="*/ 81 h 821"/>
                  <a:gd name="T10" fmla="*/ 120 w 820"/>
                  <a:gd name="T11" fmla="*/ 120 h 821"/>
                  <a:gd name="T12" fmla="*/ 81 w 820"/>
                  <a:gd name="T13" fmla="*/ 165 h 821"/>
                  <a:gd name="T14" fmla="*/ 49 w 820"/>
                  <a:gd name="T15" fmla="*/ 215 h 821"/>
                  <a:gd name="T16" fmla="*/ 25 w 820"/>
                  <a:gd name="T17" fmla="*/ 270 h 821"/>
                  <a:gd name="T18" fmla="*/ 8 w 820"/>
                  <a:gd name="T19" fmla="*/ 329 h 821"/>
                  <a:gd name="T20" fmla="*/ 0 w 820"/>
                  <a:gd name="T21" fmla="*/ 390 h 821"/>
                  <a:gd name="T22" fmla="*/ 0 w 820"/>
                  <a:gd name="T23" fmla="*/ 432 h 821"/>
                  <a:gd name="T24" fmla="*/ 8 w 820"/>
                  <a:gd name="T25" fmla="*/ 490 h 821"/>
                  <a:gd name="T26" fmla="*/ 22 w 820"/>
                  <a:gd name="T27" fmla="*/ 547 h 821"/>
                  <a:gd name="T28" fmla="*/ 44 w 820"/>
                  <a:gd name="T29" fmla="*/ 599 h 821"/>
                  <a:gd name="T30" fmla="*/ 74 w 820"/>
                  <a:gd name="T31" fmla="*/ 648 h 821"/>
                  <a:gd name="T32" fmla="*/ 108 w 820"/>
                  <a:gd name="T33" fmla="*/ 691 h 821"/>
                  <a:gd name="T34" fmla="*/ 150 w 820"/>
                  <a:gd name="T35" fmla="*/ 730 h 821"/>
                  <a:gd name="T36" fmla="*/ 195 w 820"/>
                  <a:gd name="T37" fmla="*/ 763 h 821"/>
                  <a:gd name="T38" fmla="*/ 246 w 820"/>
                  <a:gd name="T39" fmla="*/ 789 h 821"/>
                  <a:gd name="T40" fmla="*/ 300 w 820"/>
                  <a:gd name="T41" fmla="*/ 807 h 821"/>
                  <a:gd name="T42" fmla="*/ 358 w 820"/>
                  <a:gd name="T43" fmla="*/ 819 h 821"/>
                  <a:gd name="T44" fmla="*/ 380 w 820"/>
                  <a:gd name="T45" fmla="*/ 798 h 821"/>
                  <a:gd name="T46" fmla="*/ 390 w 820"/>
                  <a:gd name="T47" fmla="*/ 733 h 821"/>
                  <a:gd name="T48" fmla="*/ 410 w 820"/>
                  <a:gd name="T49" fmla="*/ 671 h 821"/>
                  <a:gd name="T50" fmla="*/ 437 w 820"/>
                  <a:gd name="T51" fmla="*/ 614 h 821"/>
                  <a:gd name="T52" fmla="*/ 472 w 820"/>
                  <a:gd name="T53" fmla="*/ 561 h 821"/>
                  <a:gd name="T54" fmla="*/ 513 w 820"/>
                  <a:gd name="T55" fmla="*/ 514 h 821"/>
                  <a:gd name="T56" fmla="*/ 561 w 820"/>
                  <a:gd name="T57" fmla="*/ 472 h 821"/>
                  <a:gd name="T58" fmla="*/ 614 w 820"/>
                  <a:gd name="T59" fmla="*/ 437 h 821"/>
                  <a:gd name="T60" fmla="*/ 671 w 820"/>
                  <a:gd name="T61" fmla="*/ 410 h 821"/>
                  <a:gd name="T62" fmla="*/ 733 w 820"/>
                  <a:gd name="T63" fmla="*/ 390 h 821"/>
                  <a:gd name="T64" fmla="*/ 798 w 820"/>
                  <a:gd name="T65" fmla="*/ 380 h 821"/>
                  <a:gd name="T66" fmla="*/ 819 w 820"/>
                  <a:gd name="T67" fmla="*/ 359 h 821"/>
                  <a:gd name="T68" fmla="*/ 807 w 820"/>
                  <a:gd name="T69" fmla="*/ 300 h 821"/>
                  <a:gd name="T70" fmla="*/ 787 w 820"/>
                  <a:gd name="T71" fmla="*/ 246 h 821"/>
                  <a:gd name="T72" fmla="*/ 761 w 820"/>
                  <a:gd name="T73" fmla="*/ 196 h 821"/>
                  <a:gd name="T74" fmla="*/ 729 w 820"/>
                  <a:gd name="T75" fmla="*/ 149 h 821"/>
                  <a:gd name="T76" fmla="*/ 691 w 820"/>
                  <a:gd name="T77" fmla="*/ 109 h 821"/>
                  <a:gd name="T78" fmla="*/ 646 w 820"/>
                  <a:gd name="T79" fmla="*/ 74 h 821"/>
                  <a:gd name="T80" fmla="*/ 599 w 820"/>
                  <a:gd name="T81" fmla="*/ 44 h 821"/>
                  <a:gd name="T82" fmla="*/ 546 w 820"/>
                  <a:gd name="T83" fmla="*/ 23 h 821"/>
                  <a:gd name="T84" fmla="*/ 490 w 820"/>
                  <a:gd name="T85" fmla="*/ 7 h 821"/>
                  <a:gd name="T86" fmla="*/ 431 w 820"/>
                  <a:gd name="T87"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11" y="0"/>
                    </a:moveTo>
                    <a:lnTo>
                      <a:pt x="411" y="0"/>
                    </a:lnTo>
                    <a:lnTo>
                      <a:pt x="389" y="0"/>
                    </a:lnTo>
                    <a:lnTo>
                      <a:pt x="369" y="2"/>
                    </a:lnTo>
                    <a:lnTo>
                      <a:pt x="348" y="4"/>
                    </a:lnTo>
                    <a:lnTo>
                      <a:pt x="328" y="8"/>
                    </a:lnTo>
                    <a:lnTo>
                      <a:pt x="308" y="13"/>
                    </a:lnTo>
                    <a:lnTo>
                      <a:pt x="288" y="18"/>
                    </a:lnTo>
                    <a:lnTo>
                      <a:pt x="270" y="25"/>
                    </a:lnTo>
                    <a:lnTo>
                      <a:pt x="251" y="32"/>
                    </a:lnTo>
                    <a:lnTo>
                      <a:pt x="233" y="40"/>
                    </a:lnTo>
                    <a:lnTo>
                      <a:pt x="215" y="50"/>
                    </a:lnTo>
                    <a:lnTo>
                      <a:pt x="197" y="59"/>
                    </a:lnTo>
                    <a:lnTo>
                      <a:pt x="181" y="70"/>
                    </a:lnTo>
                    <a:lnTo>
                      <a:pt x="165" y="81"/>
                    </a:lnTo>
                    <a:lnTo>
                      <a:pt x="150" y="94"/>
                    </a:lnTo>
                    <a:lnTo>
                      <a:pt x="134" y="107"/>
                    </a:lnTo>
                    <a:lnTo>
                      <a:pt x="120" y="120"/>
                    </a:lnTo>
                    <a:lnTo>
                      <a:pt x="106" y="134"/>
                    </a:lnTo>
                    <a:lnTo>
                      <a:pt x="93" y="149"/>
                    </a:lnTo>
                    <a:lnTo>
                      <a:pt x="81" y="165"/>
                    </a:lnTo>
                    <a:lnTo>
                      <a:pt x="69" y="181"/>
                    </a:lnTo>
                    <a:lnTo>
                      <a:pt x="60" y="198"/>
                    </a:lnTo>
                    <a:lnTo>
                      <a:pt x="49" y="215"/>
                    </a:lnTo>
                    <a:lnTo>
                      <a:pt x="40" y="233"/>
                    </a:lnTo>
                    <a:lnTo>
                      <a:pt x="33" y="251"/>
                    </a:lnTo>
                    <a:lnTo>
                      <a:pt x="25" y="270"/>
                    </a:lnTo>
                    <a:lnTo>
                      <a:pt x="18" y="288"/>
                    </a:lnTo>
                    <a:lnTo>
                      <a:pt x="13" y="308"/>
                    </a:lnTo>
                    <a:lnTo>
                      <a:pt x="8" y="329"/>
                    </a:lnTo>
                    <a:lnTo>
                      <a:pt x="4" y="348"/>
                    </a:lnTo>
                    <a:lnTo>
                      <a:pt x="2" y="369"/>
                    </a:lnTo>
                    <a:lnTo>
                      <a:pt x="0" y="390"/>
                    </a:lnTo>
                    <a:lnTo>
                      <a:pt x="0" y="411"/>
                    </a:lnTo>
                    <a:lnTo>
                      <a:pt x="0" y="411"/>
                    </a:lnTo>
                    <a:lnTo>
                      <a:pt x="0" y="432"/>
                    </a:lnTo>
                    <a:lnTo>
                      <a:pt x="1" y="451"/>
                    </a:lnTo>
                    <a:lnTo>
                      <a:pt x="4" y="471"/>
                    </a:lnTo>
                    <a:lnTo>
                      <a:pt x="8" y="490"/>
                    </a:lnTo>
                    <a:lnTo>
                      <a:pt x="11" y="509"/>
                    </a:lnTo>
                    <a:lnTo>
                      <a:pt x="16" y="528"/>
                    </a:lnTo>
                    <a:lnTo>
                      <a:pt x="22" y="547"/>
                    </a:lnTo>
                    <a:lnTo>
                      <a:pt x="28" y="564"/>
                    </a:lnTo>
                    <a:lnTo>
                      <a:pt x="36" y="581"/>
                    </a:lnTo>
                    <a:lnTo>
                      <a:pt x="44" y="599"/>
                    </a:lnTo>
                    <a:lnTo>
                      <a:pt x="53" y="615"/>
                    </a:lnTo>
                    <a:lnTo>
                      <a:pt x="63" y="631"/>
                    </a:lnTo>
                    <a:lnTo>
                      <a:pt x="74" y="648"/>
                    </a:lnTo>
                    <a:lnTo>
                      <a:pt x="85" y="663"/>
                    </a:lnTo>
                    <a:lnTo>
                      <a:pt x="97" y="677"/>
                    </a:lnTo>
                    <a:lnTo>
                      <a:pt x="108" y="691"/>
                    </a:lnTo>
                    <a:lnTo>
                      <a:pt x="121" y="704"/>
                    </a:lnTo>
                    <a:lnTo>
                      <a:pt x="136" y="717"/>
                    </a:lnTo>
                    <a:lnTo>
                      <a:pt x="150" y="730"/>
                    </a:lnTo>
                    <a:lnTo>
                      <a:pt x="165" y="741"/>
                    </a:lnTo>
                    <a:lnTo>
                      <a:pt x="180" y="752"/>
                    </a:lnTo>
                    <a:lnTo>
                      <a:pt x="195" y="763"/>
                    </a:lnTo>
                    <a:lnTo>
                      <a:pt x="213" y="771"/>
                    </a:lnTo>
                    <a:lnTo>
                      <a:pt x="229" y="780"/>
                    </a:lnTo>
                    <a:lnTo>
                      <a:pt x="246" y="789"/>
                    </a:lnTo>
                    <a:lnTo>
                      <a:pt x="264" y="795"/>
                    </a:lnTo>
                    <a:lnTo>
                      <a:pt x="282" y="802"/>
                    </a:lnTo>
                    <a:lnTo>
                      <a:pt x="300" y="807"/>
                    </a:lnTo>
                    <a:lnTo>
                      <a:pt x="320" y="813"/>
                    </a:lnTo>
                    <a:lnTo>
                      <a:pt x="338" y="816"/>
                    </a:lnTo>
                    <a:lnTo>
                      <a:pt x="358" y="819"/>
                    </a:lnTo>
                    <a:lnTo>
                      <a:pt x="379" y="821"/>
                    </a:lnTo>
                    <a:lnTo>
                      <a:pt x="379" y="821"/>
                    </a:lnTo>
                    <a:lnTo>
                      <a:pt x="380" y="798"/>
                    </a:lnTo>
                    <a:lnTo>
                      <a:pt x="382" y="777"/>
                    </a:lnTo>
                    <a:lnTo>
                      <a:pt x="386" y="755"/>
                    </a:lnTo>
                    <a:lnTo>
                      <a:pt x="390" y="733"/>
                    </a:lnTo>
                    <a:lnTo>
                      <a:pt x="396" y="713"/>
                    </a:lnTo>
                    <a:lnTo>
                      <a:pt x="402" y="692"/>
                    </a:lnTo>
                    <a:lnTo>
                      <a:pt x="410" y="671"/>
                    </a:lnTo>
                    <a:lnTo>
                      <a:pt x="418" y="652"/>
                    </a:lnTo>
                    <a:lnTo>
                      <a:pt x="427" y="633"/>
                    </a:lnTo>
                    <a:lnTo>
                      <a:pt x="437" y="614"/>
                    </a:lnTo>
                    <a:lnTo>
                      <a:pt x="448" y="597"/>
                    </a:lnTo>
                    <a:lnTo>
                      <a:pt x="460" y="578"/>
                    </a:lnTo>
                    <a:lnTo>
                      <a:pt x="472" y="561"/>
                    </a:lnTo>
                    <a:lnTo>
                      <a:pt x="485" y="544"/>
                    </a:lnTo>
                    <a:lnTo>
                      <a:pt x="499" y="529"/>
                    </a:lnTo>
                    <a:lnTo>
                      <a:pt x="513" y="514"/>
                    </a:lnTo>
                    <a:lnTo>
                      <a:pt x="528" y="499"/>
                    </a:lnTo>
                    <a:lnTo>
                      <a:pt x="544" y="485"/>
                    </a:lnTo>
                    <a:lnTo>
                      <a:pt x="561" y="472"/>
                    </a:lnTo>
                    <a:lnTo>
                      <a:pt x="578" y="460"/>
                    </a:lnTo>
                    <a:lnTo>
                      <a:pt x="595" y="448"/>
                    </a:lnTo>
                    <a:lnTo>
                      <a:pt x="614" y="437"/>
                    </a:lnTo>
                    <a:lnTo>
                      <a:pt x="632" y="427"/>
                    </a:lnTo>
                    <a:lnTo>
                      <a:pt x="652" y="419"/>
                    </a:lnTo>
                    <a:lnTo>
                      <a:pt x="671" y="410"/>
                    </a:lnTo>
                    <a:lnTo>
                      <a:pt x="692" y="402"/>
                    </a:lnTo>
                    <a:lnTo>
                      <a:pt x="713" y="396"/>
                    </a:lnTo>
                    <a:lnTo>
                      <a:pt x="733" y="390"/>
                    </a:lnTo>
                    <a:lnTo>
                      <a:pt x="755" y="386"/>
                    </a:lnTo>
                    <a:lnTo>
                      <a:pt x="777" y="383"/>
                    </a:lnTo>
                    <a:lnTo>
                      <a:pt x="798" y="380"/>
                    </a:lnTo>
                    <a:lnTo>
                      <a:pt x="820" y="378"/>
                    </a:lnTo>
                    <a:lnTo>
                      <a:pt x="820" y="378"/>
                    </a:lnTo>
                    <a:lnTo>
                      <a:pt x="819" y="359"/>
                    </a:lnTo>
                    <a:lnTo>
                      <a:pt x="816" y="339"/>
                    </a:lnTo>
                    <a:lnTo>
                      <a:pt x="811" y="320"/>
                    </a:lnTo>
                    <a:lnTo>
                      <a:pt x="807" y="300"/>
                    </a:lnTo>
                    <a:lnTo>
                      <a:pt x="801" y="282"/>
                    </a:lnTo>
                    <a:lnTo>
                      <a:pt x="795" y="265"/>
                    </a:lnTo>
                    <a:lnTo>
                      <a:pt x="787" y="246"/>
                    </a:lnTo>
                    <a:lnTo>
                      <a:pt x="780" y="229"/>
                    </a:lnTo>
                    <a:lnTo>
                      <a:pt x="771" y="212"/>
                    </a:lnTo>
                    <a:lnTo>
                      <a:pt x="761" y="196"/>
                    </a:lnTo>
                    <a:lnTo>
                      <a:pt x="752" y="180"/>
                    </a:lnTo>
                    <a:lnTo>
                      <a:pt x="741" y="165"/>
                    </a:lnTo>
                    <a:lnTo>
                      <a:pt x="729" y="149"/>
                    </a:lnTo>
                    <a:lnTo>
                      <a:pt x="717" y="135"/>
                    </a:lnTo>
                    <a:lnTo>
                      <a:pt x="704" y="122"/>
                    </a:lnTo>
                    <a:lnTo>
                      <a:pt x="691" y="109"/>
                    </a:lnTo>
                    <a:lnTo>
                      <a:pt x="677" y="96"/>
                    </a:lnTo>
                    <a:lnTo>
                      <a:pt x="662" y="84"/>
                    </a:lnTo>
                    <a:lnTo>
                      <a:pt x="646" y="74"/>
                    </a:lnTo>
                    <a:lnTo>
                      <a:pt x="631" y="63"/>
                    </a:lnTo>
                    <a:lnTo>
                      <a:pt x="615" y="53"/>
                    </a:lnTo>
                    <a:lnTo>
                      <a:pt x="599" y="44"/>
                    </a:lnTo>
                    <a:lnTo>
                      <a:pt x="581" y="37"/>
                    </a:lnTo>
                    <a:lnTo>
                      <a:pt x="564" y="29"/>
                    </a:lnTo>
                    <a:lnTo>
                      <a:pt x="546" y="23"/>
                    </a:lnTo>
                    <a:lnTo>
                      <a:pt x="527" y="16"/>
                    </a:lnTo>
                    <a:lnTo>
                      <a:pt x="509" y="12"/>
                    </a:lnTo>
                    <a:lnTo>
                      <a:pt x="490" y="7"/>
                    </a:lnTo>
                    <a:lnTo>
                      <a:pt x="471" y="4"/>
                    </a:lnTo>
                    <a:lnTo>
                      <a:pt x="451" y="2"/>
                    </a:lnTo>
                    <a:lnTo>
                      <a:pt x="431" y="0"/>
                    </a:lnTo>
                    <a:lnTo>
                      <a:pt x="411" y="0"/>
                    </a:lnTo>
                    <a:lnTo>
                      <a:pt x="411" y="0"/>
                    </a:lnTo>
                    <a:close/>
                  </a:path>
                </a:pathLst>
              </a:custGeom>
              <a:solidFill>
                <a:schemeClr val="accent2"/>
              </a:solidFill>
              <a:ln w="28575">
                <a:solidFill>
                  <a:schemeClr val="accent2">
                    <a:lumMod val="20000"/>
                    <a:lumOff val="80000"/>
                  </a:schemeClr>
                </a:solidFill>
                <a:round/>
              </a:ln>
            </p:spPr>
            <p:txBody>
              <a:bodyPr vert="horz" wrap="square" lIns="91440" tIns="45720" rIns="91440" bIns="45720" numCol="1" anchor="t" anchorCtr="0" compatLnSpc="1"/>
              <a:lstStyle/>
              <a:p>
                <a:endParaRPr lang="zh-CN" altLang="en-US"/>
              </a:p>
            </p:txBody>
          </p:sp>
          <p:sp>
            <p:nvSpPr>
              <p:cNvPr id="114" name="Freeform 6"/>
              <p:cNvSpPr/>
              <p:nvPr/>
            </p:nvSpPr>
            <p:spPr bwMode="auto">
              <a:xfrm>
                <a:off x="3917950" y="2603501"/>
                <a:ext cx="1303338" cy="1303338"/>
              </a:xfrm>
              <a:custGeom>
                <a:avLst/>
                <a:gdLst>
                  <a:gd name="T0" fmla="*/ 359 w 821"/>
                  <a:gd name="T1" fmla="*/ 2 h 821"/>
                  <a:gd name="T2" fmla="*/ 302 w 821"/>
                  <a:gd name="T3" fmla="*/ 13 h 821"/>
                  <a:gd name="T4" fmla="*/ 248 w 821"/>
                  <a:gd name="T5" fmla="*/ 32 h 821"/>
                  <a:gd name="T6" fmla="*/ 197 w 821"/>
                  <a:gd name="T7" fmla="*/ 58 h 821"/>
                  <a:gd name="T8" fmla="*/ 151 w 821"/>
                  <a:gd name="T9" fmla="*/ 91 h 821"/>
                  <a:gd name="T10" fmla="*/ 110 w 821"/>
                  <a:gd name="T11" fmla="*/ 130 h 821"/>
                  <a:gd name="T12" fmla="*/ 74 w 821"/>
                  <a:gd name="T13" fmla="*/ 173 h 821"/>
                  <a:gd name="T14" fmla="*/ 46 w 821"/>
                  <a:gd name="T15" fmla="*/ 222 h 821"/>
                  <a:gd name="T16" fmla="*/ 23 w 821"/>
                  <a:gd name="T17" fmla="*/ 274 h 821"/>
                  <a:gd name="T18" fmla="*/ 8 w 821"/>
                  <a:gd name="T19" fmla="*/ 331 h 821"/>
                  <a:gd name="T20" fmla="*/ 1 w 821"/>
                  <a:gd name="T21" fmla="*/ 389 h 821"/>
                  <a:gd name="T22" fmla="*/ 1 w 821"/>
                  <a:gd name="T23" fmla="*/ 430 h 821"/>
                  <a:gd name="T24" fmla="*/ 9 w 821"/>
                  <a:gd name="T25" fmla="*/ 492 h 821"/>
                  <a:gd name="T26" fmla="*/ 25 w 821"/>
                  <a:gd name="T27" fmla="*/ 551 h 821"/>
                  <a:gd name="T28" fmla="*/ 50 w 821"/>
                  <a:gd name="T29" fmla="*/ 605 h 821"/>
                  <a:gd name="T30" fmla="*/ 83 w 821"/>
                  <a:gd name="T31" fmla="*/ 655 h 821"/>
                  <a:gd name="T32" fmla="*/ 121 w 821"/>
                  <a:gd name="T33" fmla="*/ 701 h 821"/>
                  <a:gd name="T34" fmla="*/ 166 w 821"/>
                  <a:gd name="T35" fmla="*/ 739 h 821"/>
                  <a:gd name="T36" fmla="*/ 216 w 821"/>
                  <a:gd name="T37" fmla="*/ 771 h 821"/>
                  <a:gd name="T38" fmla="*/ 270 w 821"/>
                  <a:gd name="T39" fmla="*/ 796 h 821"/>
                  <a:gd name="T40" fmla="*/ 329 w 821"/>
                  <a:gd name="T41" fmla="*/ 812 h 821"/>
                  <a:gd name="T42" fmla="*/ 391 w 821"/>
                  <a:gd name="T43" fmla="*/ 820 h 821"/>
                  <a:gd name="T44" fmla="*/ 432 w 821"/>
                  <a:gd name="T45" fmla="*/ 820 h 821"/>
                  <a:gd name="T46" fmla="*/ 491 w 821"/>
                  <a:gd name="T47" fmla="*/ 813 h 821"/>
                  <a:gd name="T48" fmla="*/ 547 w 821"/>
                  <a:gd name="T49" fmla="*/ 798 h 821"/>
                  <a:gd name="T50" fmla="*/ 599 w 821"/>
                  <a:gd name="T51" fmla="*/ 775 h 821"/>
                  <a:gd name="T52" fmla="*/ 648 w 821"/>
                  <a:gd name="T53" fmla="*/ 747 h 821"/>
                  <a:gd name="T54" fmla="*/ 691 w 821"/>
                  <a:gd name="T55" fmla="*/ 711 h 821"/>
                  <a:gd name="T56" fmla="*/ 730 w 821"/>
                  <a:gd name="T57" fmla="*/ 670 h 821"/>
                  <a:gd name="T58" fmla="*/ 763 w 821"/>
                  <a:gd name="T59" fmla="*/ 625 h 821"/>
                  <a:gd name="T60" fmla="*/ 789 w 821"/>
                  <a:gd name="T61" fmla="*/ 574 h 821"/>
                  <a:gd name="T62" fmla="*/ 808 w 821"/>
                  <a:gd name="T63" fmla="*/ 519 h 821"/>
                  <a:gd name="T64" fmla="*/ 819 w 821"/>
                  <a:gd name="T65" fmla="*/ 462 h 821"/>
                  <a:gd name="T66" fmla="*/ 800 w 821"/>
                  <a:gd name="T67" fmla="*/ 440 h 821"/>
                  <a:gd name="T68" fmla="*/ 735 w 821"/>
                  <a:gd name="T69" fmla="*/ 430 h 821"/>
                  <a:gd name="T70" fmla="*/ 673 w 821"/>
                  <a:gd name="T71" fmla="*/ 411 h 821"/>
                  <a:gd name="T72" fmla="*/ 615 w 821"/>
                  <a:gd name="T73" fmla="*/ 383 h 821"/>
                  <a:gd name="T74" fmla="*/ 562 w 821"/>
                  <a:gd name="T75" fmla="*/ 348 h 821"/>
                  <a:gd name="T76" fmla="*/ 514 w 821"/>
                  <a:gd name="T77" fmla="*/ 307 h 821"/>
                  <a:gd name="T78" fmla="*/ 473 w 821"/>
                  <a:gd name="T79" fmla="*/ 259 h 821"/>
                  <a:gd name="T80" fmla="*/ 439 w 821"/>
                  <a:gd name="T81" fmla="*/ 206 h 821"/>
                  <a:gd name="T82" fmla="*/ 410 w 821"/>
                  <a:gd name="T83" fmla="*/ 148 h 821"/>
                  <a:gd name="T84" fmla="*/ 391 w 821"/>
                  <a:gd name="T85" fmla="*/ 86 h 821"/>
                  <a:gd name="T86" fmla="*/ 381 w 821"/>
                  <a:gd name="T87" fmla="*/ 21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379" y="0"/>
                    </a:moveTo>
                    <a:lnTo>
                      <a:pt x="379" y="0"/>
                    </a:lnTo>
                    <a:lnTo>
                      <a:pt x="359" y="2"/>
                    </a:lnTo>
                    <a:lnTo>
                      <a:pt x="340" y="4"/>
                    </a:lnTo>
                    <a:lnTo>
                      <a:pt x="320" y="8"/>
                    </a:lnTo>
                    <a:lnTo>
                      <a:pt x="302" y="13"/>
                    </a:lnTo>
                    <a:lnTo>
                      <a:pt x="283" y="18"/>
                    </a:lnTo>
                    <a:lnTo>
                      <a:pt x="265" y="24"/>
                    </a:lnTo>
                    <a:lnTo>
                      <a:pt x="248" y="32"/>
                    </a:lnTo>
                    <a:lnTo>
                      <a:pt x="230" y="40"/>
                    </a:lnTo>
                    <a:lnTo>
                      <a:pt x="213" y="48"/>
                    </a:lnTo>
                    <a:lnTo>
                      <a:pt x="197" y="58"/>
                    </a:lnTo>
                    <a:lnTo>
                      <a:pt x="180" y="68"/>
                    </a:lnTo>
                    <a:lnTo>
                      <a:pt x="165" y="79"/>
                    </a:lnTo>
                    <a:lnTo>
                      <a:pt x="151" y="91"/>
                    </a:lnTo>
                    <a:lnTo>
                      <a:pt x="137" y="103"/>
                    </a:lnTo>
                    <a:lnTo>
                      <a:pt x="123" y="116"/>
                    </a:lnTo>
                    <a:lnTo>
                      <a:pt x="110" y="130"/>
                    </a:lnTo>
                    <a:lnTo>
                      <a:pt x="97" y="143"/>
                    </a:lnTo>
                    <a:lnTo>
                      <a:pt x="86" y="158"/>
                    </a:lnTo>
                    <a:lnTo>
                      <a:pt x="74" y="173"/>
                    </a:lnTo>
                    <a:lnTo>
                      <a:pt x="64" y="188"/>
                    </a:lnTo>
                    <a:lnTo>
                      <a:pt x="55" y="205"/>
                    </a:lnTo>
                    <a:lnTo>
                      <a:pt x="46" y="222"/>
                    </a:lnTo>
                    <a:lnTo>
                      <a:pt x="37" y="238"/>
                    </a:lnTo>
                    <a:lnTo>
                      <a:pt x="30" y="256"/>
                    </a:lnTo>
                    <a:lnTo>
                      <a:pt x="23" y="274"/>
                    </a:lnTo>
                    <a:lnTo>
                      <a:pt x="18" y="293"/>
                    </a:lnTo>
                    <a:lnTo>
                      <a:pt x="12" y="311"/>
                    </a:lnTo>
                    <a:lnTo>
                      <a:pt x="8" y="331"/>
                    </a:lnTo>
                    <a:lnTo>
                      <a:pt x="5" y="350"/>
                    </a:lnTo>
                    <a:lnTo>
                      <a:pt x="3" y="370"/>
                    </a:lnTo>
                    <a:lnTo>
                      <a:pt x="1" y="389"/>
                    </a:lnTo>
                    <a:lnTo>
                      <a:pt x="0" y="410"/>
                    </a:lnTo>
                    <a:lnTo>
                      <a:pt x="0" y="410"/>
                    </a:lnTo>
                    <a:lnTo>
                      <a:pt x="1" y="430"/>
                    </a:lnTo>
                    <a:lnTo>
                      <a:pt x="3" y="451"/>
                    </a:lnTo>
                    <a:lnTo>
                      <a:pt x="6" y="472"/>
                    </a:lnTo>
                    <a:lnTo>
                      <a:pt x="9" y="492"/>
                    </a:lnTo>
                    <a:lnTo>
                      <a:pt x="13" y="512"/>
                    </a:lnTo>
                    <a:lnTo>
                      <a:pt x="19" y="531"/>
                    </a:lnTo>
                    <a:lnTo>
                      <a:pt x="25" y="551"/>
                    </a:lnTo>
                    <a:lnTo>
                      <a:pt x="33" y="569"/>
                    </a:lnTo>
                    <a:lnTo>
                      <a:pt x="42" y="588"/>
                    </a:lnTo>
                    <a:lnTo>
                      <a:pt x="50" y="605"/>
                    </a:lnTo>
                    <a:lnTo>
                      <a:pt x="60" y="622"/>
                    </a:lnTo>
                    <a:lnTo>
                      <a:pt x="71" y="639"/>
                    </a:lnTo>
                    <a:lnTo>
                      <a:pt x="83" y="655"/>
                    </a:lnTo>
                    <a:lnTo>
                      <a:pt x="95" y="671"/>
                    </a:lnTo>
                    <a:lnTo>
                      <a:pt x="108" y="685"/>
                    </a:lnTo>
                    <a:lnTo>
                      <a:pt x="121" y="701"/>
                    </a:lnTo>
                    <a:lnTo>
                      <a:pt x="136" y="714"/>
                    </a:lnTo>
                    <a:lnTo>
                      <a:pt x="150" y="727"/>
                    </a:lnTo>
                    <a:lnTo>
                      <a:pt x="166" y="739"/>
                    </a:lnTo>
                    <a:lnTo>
                      <a:pt x="183" y="750"/>
                    </a:lnTo>
                    <a:lnTo>
                      <a:pt x="199" y="761"/>
                    </a:lnTo>
                    <a:lnTo>
                      <a:pt x="216" y="771"/>
                    </a:lnTo>
                    <a:lnTo>
                      <a:pt x="234" y="780"/>
                    </a:lnTo>
                    <a:lnTo>
                      <a:pt x="252" y="788"/>
                    </a:lnTo>
                    <a:lnTo>
                      <a:pt x="270" y="796"/>
                    </a:lnTo>
                    <a:lnTo>
                      <a:pt x="290" y="803"/>
                    </a:lnTo>
                    <a:lnTo>
                      <a:pt x="310" y="808"/>
                    </a:lnTo>
                    <a:lnTo>
                      <a:pt x="329" y="812"/>
                    </a:lnTo>
                    <a:lnTo>
                      <a:pt x="350" y="816"/>
                    </a:lnTo>
                    <a:lnTo>
                      <a:pt x="370" y="819"/>
                    </a:lnTo>
                    <a:lnTo>
                      <a:pt x="391" y="820"/>
                    </a:lnTo>
                    <a:lnTo>
                      <a:pt x="411" y="821"/>
                    </a:lnTo>
                    <a:lnTo>
                      <a:pt x="411" y="821"/>
                    </a:lnTo>
                    <a:lnTo>
                      <a:pt x="432" y="820"/>
                    </a:lnTo>
                    <a:lnTo>
                      <a:pt x="452" y="819"/>
                    </a:lnTo>
                    <a:lnTo>
                      <a:pt x="471" y="817"/>
                    </a:lnTo>
                    <a:lnTo>
                      <a:pt x="491" y="813"/>
                    </a:lnTo>
                    <a:lnTo>
                      <a:pt x="510" y="809"/>
                    </a:lnTo>
                    <a:lnTo>
                      <a:pt x="529" y="804"/>
                    </a:lnTo>
                    <a:lnTo>
                      <a:pt x="547" y="798"/>
                    </a:lnTo>
                    <a:lnTo>
                      <a:pt x="564" y="792"/>
                    </a:lnTo>
                    <a:lnTo>
                      <a:pt x="583" y="784"/>
                    </a:lnTo>
                    <a:lnTo>
                      <a:pt x="599" y="775"/>
                    </a:lnTo>
                    <a:lnTo>
                      <a:pt x="616" y="767"/>
                    </a:lnTo>
                    <a:lnTo>
                      <a:pt x="633" y="757"/>
                    </a:lnTo>
                    <a:lnTo>
                      <a:pt x="648" y="747"/>
                    </a:lnTo>
                    <a:lnTo>
                      <a:pt x="663" y="735"/>
                    </a:lnTo>
                    <a:lnTo>
                      <a:pt x="677" y="723"/>
                    </a:lnTo>
                    <a:lnTo>
                      <a:pt x="691" y="711"/>
                    </a:lnTo>
                    <a:lnTo>
                      <a:pt x="705" y="698"/>
                    </a:lnTo>
                    <a:lnTo>
                      <a:pt x="718" y="684"/>
                    </a:lnTo>
                    <a:lnTo>
                      <a:pt x="730" y="670"/>
                    </a:lnTo>
                    <a:lnTo>
                      <a:pt x="742" y="656"/>
                    </a:lnTo>
                    <a:lnTo>
                      <a:pt x="753" y="641"/>
                    </a:lnTo>
                    <a:lnTo>
                      <a:pt x="763" y="625"/>
                    </a:lnTo>
                    <a:lnTo>
                      <a:pt x="773" y="608"/>
                    </a:lnTo>
                    <a:lnTo>
                      <a:pt x="781" y="591"/>
                    </a:lnTo>
                    <a:lnTo>
                      <a:pt x="789" y="574"/>
                    </a:lnTo>
                    <a:lnTo>
                      <a:pt x="796" y="556"/>
                    </a:lnTo>
                    <a:lnTo>
                      <a:pt x="803" y="538"/>
                    </a:lnTo>
                    <a:lnTo>
                      <a:pt x="808" y="519"/>
                    </a:lnTo>
                    <a:lnTo>
                      <a:pt x="813" y="501"/>
                    </a:lnTo>
                    <a:lnTo>
                      <a:pt x="817" y="481"/>
                    </a:lnTo>
                    <a:lnTo>
                      <a:pt x="819" y="462"/>
                    </a:lnTo>
                    <a:lnTo>
                      <a:pt x="821" y="442"/>
                    </a:lnTo>
                    <a:lnTo>
                      <a:pt x="821" y="442"/>
                    </a:lnTo>
                    <a:lnTo>
                      <a:pt x="800" y="440"/>
                    </a:lnTo>
                    <a:lnTo>
                      <a:pt x="777" y="438"/>
                    </a:lnTo>
                    <a:lnTo>
                      <a:pt x="755" y="435"/>
                    </a:lnTo>
                    <a:lnTo>
                      <a:pt x="735" y="430"/>
                    </a:lnTo>
                    <a:lnTo>
                      <a:pt x="713" y="424"/>
                    </a:lnTo>
                    <a:lnTo>
                      <a:pt x="692" y="417"/>
                    </a:lnTo>
                    <a:lnTo>
                      <a:pt x="673" y="411"/>
                    </a:lnTo>
                    <a:lnTo>
                      <a:pt x="653" y="402"/>
                    </a:lnTo>
                    <a:lnTo>
                      <a:pt x="634" y="393"/>
                    </a:lnTo>
                    <a:lnTo>
                      <a:pt x="615" y="383"/>
                    </a:lnTo>
                    <a:lnTo>
                      <a:pt x="597" y="372"/>
                    </a:lnTo>
                    <a:lnTo>
                      <a:pt x="580" y="361"/>
                    </a:lnTo>
                    <a:lnTo>
                      <a:pt x="562" y="348"/>
                    </a:lnTo>
                    <a:lnTo>
                      <a:pt x="546" y="335"/>
                    </a:lnTo>
                    <a:lnTo>
                      <a:pt x="530" y="321"/>
                    </a:lnTo>
                    <a:lnTo>
                      <a:pt x="514" y="307"/>
                    </a:lnTo>
                    <a:lnTo>
                      <a:pt x="500" y="291"/>
                    </a:lnTo>
                    <a:lnTo>
                      <a:pt x="486" y="275"/>
                    </a:lnTo>
                    <a:lnTo>
                      <a:pt x="473" y="259"/>
                    </a:lnTo>
                    <a:lnTo>
                      <a:pt x="460" y="242"/>
                    </a:lnTo>
                    <a:lnTo>
                      <a:pt x="449" y="224"/>
                    </a:lnTo>
                    <a:lnTo>
                      <a:pt x="439" y="206"/>
                    </a:lnTo>
                    <a:lnTo>
                      <a:pt x="428" y="187"/>
                    </a:lnTo>
                    <a:lnTo>
                      <a:pt x="419" y="168"/>
                    </a:lnTo>
                    <a:lnTo>
                      <a:pt x="410" y="148"/>
                    </a:lnTo>
                    <a:lnTo>
                      <a:pt x="403" y="129"/>
                    </a:lnTo>
                    <a:lnTo>
                      <a:pt x="397" y="108"/>
                    </a:lnTo>
                    <a:lnTo>
                      <a:pt x="391" y="86"/>
                    </a:lnTo>
                    <a:lnTo>
                      <a:pt x="387" y="66"/>
                    </a:lnTo>
                    <a:lnTo>
                      <a:pt x="383" y="44"/>
                    </a:lnTo>
                    <a:lnTo>
                      <a:pt x="381" y="21"/>
                    </a:lnTo>
                    <a:lnTo>
                      <a:pt x="379" y="0"/>
                    </a:lnTo>
                    <a:lnTo>
                      <a:pt x="379" y="0"/>
                    </a:lnTo>
                    <a:close/>
                  </a:path>
                </a:pathLst>
              </a:custGeom>
              <a:solidFill>
                <a:schemeClr val="accent3"/>
              </a:solidFill>
              <a:ln w="28575">
                <a:solidFill>
                  <a:schemeClr val="accent3">
                    <a:lumMod val="20000"/>
                    <a:lumOff val="80000"/>
                  </a:schemeClr>
                </a:solidFill>
                <a:round/>
              </a:ln>
            </p:spPr>
            <p:txBody>
              <a:bodyPr vert="horz" wrap="square" lIns="91440" tIns="45720" rIns="91440" bIns="45720" numCol="1" anchor="t" anchorCtr="0" compatLnSpc="1"/>
              <a:lstStyle/>
              <a:p>
                <a:endParaRPr lang="zh-CN" altLang="en-US"/>
              </a:p>
            </p:txBody>
          </p:sp>
          <p:sp>
            <p:nvSpPr>
              <p:cNvPr id="115" name="Freeform 7"/>
              <p:cNvSpPr/>
              <p:nvPr/>
            </p:nvSpPr>
            <p:spPr bwMode="auto">
              <a:xfrm>
                <a:off x="4602163" y="1920876"/>
                <a:ext cx="1303338" cy="1303338"/>
              </a:xfrm>
              <a:custGeom>
                <a:avLst/>
                <a:gdLst>
                  <a:gd name="T0" fmla="*/ 441 w 821"/>
                  <a:gd name="T1" fmla="*/ 23 h 821"/>
                  <a:gd name="T2" fmla="*/ 431 w 821"/>
                  <a:gd name="T3" fmla="*/ 88 h 821"/>
                  <a:gd name="T4" fmla="*/ 411 w 821"/>
                  <a:gd name="T5" fmla="*/ 150 h 821"/>
                  <a:gd name="T6" fmla="*/ 384 w 821"/>
                  <a:gd name="T7" fmla="*/ 207 h 821"/>
                  <a:gd name="T8" fmla="*/ 349 w 821"/>
                  <a:gd name="T9" fmla="*/ 260 h 821"/>
                  <a:gd name="T10" fmla="*/ 307 w 821"/>
                  <a:gd name="T11" fmla="*/ 307 h 821"/>
                  <a:gd name="T12" fmla="*/ 259 w 821"/>
                  <a:gd name="T13" fmla="*/ 349 h 821"/>
                  <a:gd name="T14" fmla="*/ 207 w 821"/>
                  <a:gd name="T15" fmla="*/ 384 h 821"/>
                  <a:gd name="T16" fmla="*/ 150 w 821"/>
                  <a:gd name="T17" fmla="*/ 411 h 821"/>
                  <a:gd name="T18" fmla="*/ 88 w 821"/>
                  <a:gd name="T19" fmla="*/ 431 h 821"/>
                  <a:gd name="T20" fmla="*/ 23 w 821"/>
                  <a:gd name="T21" fmla="*/ 441 h 821"/>
                  <a:gd name="T22" fmla="*/ 2 w 821"/>
                  <a:gd name="T23" fmla="*/ 462 h 821"/>
                  <a:gd name="T24" fmla="*/ 14 w 821"/>
                  <a:gd name="T25" fmla="*/ 521 h 821"/>
                  <a:gd name="T26" fmla="*/ 33 w 821"/>
                  <a:gd name="T27" fmla="*/ 575 h 821"/>
                  <a:gd name="T28" fmla="*/ 59 w 821"/>
                  <a:gd name="T29" fmla="*/ 625 h 821"/>
                  <a:gd name="T30" fmla="*/ 91 w 821"/>
                  <a:gd name="T31" fmla="*/ 672 h 821"/>
                  <a:gd name="T32" fmla="*/ 130 w 821"/>
                  <a:gd name="T33" fmla="*/ 712 h 821"/>
                  <a:gd name="T34" fmla="*/ 174 w 821"/>
                  <a:gd name="T35" fmla="*/ 747 h 821"/>
                  <a:gd name="T36" fmla="*/ 222 w 821"/>
                  <a:gd name="T37" fmla="*/ 777 h 821"/>
                  <a:gd name="T38" fmla="*/ 274 w 821"/>
                  <a:gd name="T39" fmla="*/ 798 h 821"/>
                  <a:gd name="T40" fmla="*/ 331 w 821"/>
                  <a:gd name="T41" fmla="*/ 814 h 821"/>
                  <a:gd name="T42" fmla="*/ 389 w 821"/>
                  <a:gd name="T43" fmla="*/ 821 h 821"/>
                  <a:gd name="T44" fmla="*/ 431 w 821"/>
                  <a:gd name="T45" fmla="*/ 821 h 821"/>
                  <a:gd name="T46" fmla="*/ 492 w 821"/>
                  <a:gd name="T47" fmla="*/ 813 h 821"/>
                  <a:gd name="T48" fmla="*/ 551 w 821"/>
                  <a:gd name="T49" fmla="*/ 796 h 821"/>
                  <a:gd name="T50" fmla="*/ 605 w 821"/>
                  <a:gd name="T51" fmla="*/ 771 h 821"/>
                  <a:gd name="T52" fmla="*/ 656 w 821"/>
                  <a:gd name="T53" fmla="*/ 740 h 821"/>
                  <a:gd name="T54" fmla="*/ 701 w 821"/>
                  <a:gd name="T55" fmla="*/ 701 h 821"/>
                  <a:gd name="T56" fmla="*/ 740 w 821"/>
                  <a:gd name="T57" fmla="*/ 656 h 821"/>
                  <a:gd name="T58" fmla="*/ 771 w 821"/>
                  <a:gd name="T59" fmla="*/ 606 h 821"/>
                  <a:gd name="T60" fmla="*/ 796 w 821"/>
                  <a:gd name="T61" fmla="*/ 551 h 821"/>
                  <a:gd name="T62" fmla="*/ 812 w 821"/>
                  <a:gd name="T63" fmla="*/ 492 h 821"/>
                  <a:gd name="T64" fmla="*/ 821 w 821"/>
                  <a:gd name="T65" fmla="*/ 431 h 821"/>
                  <a:gd name="T66" fmla="*/ 821 w 821"/>
                  <a:gd name="T67" fmla="*/ 389 h 821"/>
                  <a:gd name="T68" fmla="*/ 813 w 821"/>
                  <a:gd name="T69" fmla="*/ 331 h 821"/>
                  <a:gd name="T70" fmla="*/ 798 w 821"/>
                  <a:gd name="T71" fmla="*/ 274 h 821"/>
                  <a:gd name="T72" fmla="*/ 777 w 821"/>
                  <a:gd name="T73" fmla="*/ 222 h 821"/>
                  <a:gd name="T74" fmla="*/ 747 w 821"/>
                  <a:gd name="T75" fmla="*/ 173 h 821"/>
                  <a:gd name="T76" fmla="*/ 711 w 821"/>
                  <a:gd name="T77" fmla="*/ 130 h 821"/>
                  <a:gd name="T78" fmla="*/ 671 w 821"/>
                  <a:gd name="T79" fmla="*/ 91 h 821"/>
                  <a:gd name="T80" fmla="*/ 625 w 821"/>
                  <a:gd name="T81" fmla="*/ 58 h 821"/>
                  <a:gd name="T82" fmla="*/ 575 w 821"/>
                  <a:gd name="T83" fmla="*/ 32 h 821"/>
                  <a:gd name="T84" fmla="*/ 521 w 821"/>
                  <a:gd name="T85" fmla="*/ 14 h 821"/>
                  <a:gd name="T86" fmla="*/ 462 w 821"/>
                  <a:gd name="T87" fmla="*/ 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442" y="0"/>
                    </a:moveTo>
                    <a:lnTo>
                      <a:pt x="442" y="0"/>
                    </a:lnTo>
                    <a:lnTo>
                      <a:pt x="441" y="23"/>
                    </a:lnTo>
                    <a:lnTo>
                      <a:pt x="438" y="44"/>
                    </a:lnTo>
                    <a:lnTo>
                      <a:pt x="435" y="66"/>
                    </a:lnTo>
                    <a:lnTo>
                      <a:pt x="431" y="88"/>
                    </a:lnTo>
                    <a:lnTo>
                      <a:pt x="425" y="108"/>
                    </a:lnTo>
                    <a:lnTo>
                      <a:pt x="419" y="129"/>
                    </a:lnTo>
                    <a:lnTo>
                      <a:pt x="411" y="150"/>
                    </a:lnTo>
                    <a:lnTo>
                      <a:pt x="402" y="169"/>
                    </a:lnTo>
                    <a:lnTo>
                      <a:pt x="394" y="188"/>
                    </a:lnTo>
                    <a:lnTo>
                      <a:pt x="384" y="207"/>
                    </a:lnTo>
                    <a:lnTo>
                      <a:pt x="373" y="224"/>
                    </a:lnTo>
                    <a:lnTo>
                      <a:pt x="361" y="243"/>
                    </a:lnTo>
                    <a:lnTo>
                      <a:pt x="349" y="260"/>
                    </a:lnTo>
                    <a:lnTo>
                      <a:pt x="336" y="277"/>
                    </a:lnTo>
                    <a:lnTo>
                      <a:pt x="322" y="292"/>
                    </a:lnTo>
                    <a:lnTo>
                      <a:pt x="307" y="307"/>
                    </a:lnTo>
                    <a:lnTo>
                      <a:pt x="292" y="322"/>
                    </a:lnTo>
                    <a:lnTo>
                      <a:pt x="277" y="336"/>
                    </a:lnTo>
                    <a:lnTo>
                      <a:pt x="259" y="349"/>
                    </a:lnTo>
                    <a:lnTo>
                      <a:pt x="243" y="361"/>
                    </a:lnTo>
                    <a:lnTo>
                      <a:pt x="224" y="373"/>
                    </a:lnTo>
                    <a:lnTo>
                      <a:pt x="207" y="384"/>
                    </a:lnTo>
                    <a:lnTo>
                      <a:pt x="188" y="394"/>
                    </a:lnTo>
                    <a:lnTo>
                      <a:pt x="169" y="402"/>
                    </a:lnTo>
                    <a:lnTo>
                      <a:pt x="150" y="411"/>
                    </a:lnTo>
                    <a:lnTo>
                      <a:pt x="129" y="419"/>
                    </a:lnTo>
                    <a:lnTo>
                      <a:pt x="108" y="425"/>
                    </a:lnTo>
                    <a:lnTo>
                      <a:pt x="88" y="431"/>
                    </a:lnTo>
                    <a:lnTo>
                      <a:pt x="66" y="435"/>
                    </a:lnTo>
                    <a:lnTo>
                      <a:pt x="44" y="438"/>
                    </a:lnTo>
                    <a:lnTo>
                      <a:pt x="23" y="441"/>
                    </a:lnTo>
                    <a:lnTo>
                      <a:pt x="0" y="443"/>
                    </a:lnTo>
                    <a:lnTo>
                      <a:pt x="0" y="443"/>
                    </a:lnTo>
                    <a:lnTo>
                      <a:pt x="2" y="462"/>
                    </a:lnTo>
                    <a:lnTo>
                      <a:pt x="5" y="482"/>
                    </a:lnTo>
                    <a:lnTo>
                      <a:pt x="9" y="501"/>
                    </a:lnTo>
                    <a:lnTo>
                      <a:pt x="14" y="521"/>
                    </a:lnTo>
                    <a:lnTo>
                      <a:pt x="20" y="539"/>
                    </a:lnTo>
                    <a:lnTo>
                      <a:pt x="26" y="556"/>
                    </a:lnTo>
                    <a:lnTo>
                      <a:pt x="33" y="575"/>
                    </a:lnTo>
                    <a:lnTo>
                      <a:pt x="41" y="592"/>
                    </a:lnTo>
                    <a:lnTo>
                      <a:pt x="50" y="609"/>
                    </a:lnTo>
                    <a:lnTo>
                      <a:pt x="59" y="625"/>
                    </a:lnTo>
                    <a:lnTo>
                      <a:pt x="69" y="641"/>
                    </a:lnTo>
                    <a:lnTo>
                      <a:pt x="80" y="656"/>
                    </a:lnTo>
                    <a:lnTo>
                      <a:pt x="91" y="672"/>
                    </a:lnTo>
                    <a:lnTo>
                      <a:pt x="104" y="686"/>
                    </a:lnTo>
                    <a:lnTo>
                      <a:pt x="116" y="699"/>
                    </a:lnTo>
                    <a:lnTo>
                      <a:pt x="130" y="712"/>
                    </a:lnTo>
                    <a:lnTo>
                      <a:pt x="144" y="725"/>
                    </a:lnTo>
                    <a:lnTo>
                      <a:pt x="158" y="737"/>
                    </a:lnTo>
                    <a:lnTo>
                      <a:pt x="174" y="747"/>
                    </a:lnTo>
                    <a:lnTo>
                      <a:pt x="190" y="758"/>
                    </a:lnTo>
                    <a:lnTo>
                      <a:pt x="206" y="768"/>
                    </a:lnTo>
                    <a:lnTo>
                      <a:pt x="222" y="777"/>
                    </a:lnTo>
                    <a:lnTo>
                      <a:pt x="240" y="784"/>
                    </a:lnTo>
                    <a:lnTo>
                      <a:pt x="257" y="792"/>
                    </a:lnTo>
                    <a:lnTo>
                      <a:pt x="274" y="798"/>
                    </a:lnTo>
                    <a:lnTo>
                      <a:pt x="293" y="805"/>
                    </a:lnTo>
                    <a:lnTo>
                      <a:pt x="311" y="809"/>
                    </a:lnTo>
                    <a:lnTo>
                      <a:pt x="331" y="814"/>
                    </a:lnTo>
                    <a:lnTo>
                      <a:pt x="350" y="817"/>
                    </a:lnTo>
                    <a:lnTo>
                      <a:pt x="370" y="819"/>
                    </a:lnTo>
                    <a:lnTo>
                      <a:pt x="389" y="821"/>
                    </a:lnTo>
                    <a:lnTo>
                      <a:pt x="410" y="821"/>
                    </a:lnTo>
                    <a:lnTo>
                      <a:pt x="410" y="821"/>
                    </a:lnTo>
                    <a:lnTo>
                      <a:pt x="431" y="821"/>
                    </a:lnTo>
                    <a:lnTo>
                      <a:pt x="452" y="819"/>
                    </a:lnTo>
                    <a:lnTo>
                      <a:pt x="473" y="817"/>
                    </a:lnTo>
                    <a:lnTo>
                      <a:pt x="492" y="813"/>
                    </a:lnTo>
                    <a:lnTo>
                      <a:pt x="513" y="808"/>
                    </a:lnTo>
                    <a:lnTo>
                      <a:pt x="533" y="803"/>
                    </a:lnTo>
                    <a:lnTo>
                      <a:pt x="551" y="796"/>
                    </a:lnTo>
                    <a:lnTo>
                      <a:pt x="569" y="789"/>
                    </a:lnTo>
                    <a:lnTo>
                      <a:pt x="588" y="781"/>
                    </a:lnTo>
                    <a:lnTo>
                      <a:pt x="605" y="771"/>
                    </a:lnTo>
                    <a:lnTo>
                      <a:pt x="623" y="762"/>
                    </a:lnTo>
                    <a:lnTo>
                      <a:pt x="640" y="751"/>
                    </a:lnTo>
                    <a:lnTo>
                      <a:pt x="656" y="740"/>
                    </a:lnTo>
                    <a:lnTo>
                      <a:pt x="671" y="727"/>
                    </a:lnTo>
                    <a:lnTo>
                      <a:pt x="687" y="714"/>
                    </a:lnTo>
                    <a:lnTo>
                      <a:pt x="701" y="701"/>
                    </a:lnTo>
                    <a:lnTo>
                      <a:pt x="714" y="687"/>
                    </a:lnTo>
                    <a:lnTo>
                      <a:pt x="727" y="672"/>
                    </a:lnTo>
                    <a:lnTo>
                      <a:pt x="740" y="656"/>
                    </a:lnTo>
                    <a:lnTo>
                      <a:pt x="751" y="640"/>
                    </a:lnTo>
                    <a:lnTo>
                      <a:pt x="761" y="623"/>
                    </a:lnTo>
                    <a:lnTo>
                      <a:pt x="771" y="606"/>
                    </a:lnTo>
                    <a:lnTo>
                      <a:pt x="781" y="588"/>
                    </a:lnTo>
                    <a:lnTo>
                      <a:pt x="788" y="570"/>
                    </a:lnTo>
                    <a:lnTo>
                      <a:pt x="796" y="551"/>
                    </a:lnTo>
                    <a:lnTo>
                      <a:pt x="803" y="533"/>
                    </a:lnTo>
                    <a:lnTo>
                      <a:pt x="808" y="513"/>
                    </a:lnTo>
                    <a:lnTo>
                      <a:pt x="812" y="492"/>
                    </a:lnTo>
                    <a:lnTo>
                      <a:pt x="817" y="473"/>
                    </a:lnTo>
                    <a:lnTo>
                      <a:pt x="819" y="452"/>
                    </a:lnTo>
                    <a:lnTo>
                      <a:pt x="821" y="431"/>
                    </a:lnTo>
                    <a:lnTo>
                      <a:pt x="821" y="410"/>
                    </a:lnTo>
                    <a:lnTo>
                      <a:pt x="821" y="410"/>
                    </a:lnTo>
                    <a:lnTo>
                      <a:pt x="821" y="389"/>
                    </a:lnTo>
                    <a:lnTo>
                      <a:pt x="819" y="370"/>
                    </a:lnTo>
                    <a:lnTo>
                      <a:pt x="817" y="350"/>
                    </a:lnTo>
                    <a:lnTo>
                      <a:pt x="813" y="331"/>
                    </a:lnTo>
                    <a:lnTo>
                      <a:pt x="809" y="312"/>
                    </a:lnTo>
                    <a:lnTo>
                      <a:pt x="805" y="293"/>
                    </a:lnTo>
                    <a:lnTo>
                      <a:pt x="798" y="274"/>
                    </a:lnTo>
                    <a:lnTo>
                      <a:pt x="792" y="257"/>
                    </a:lnTo>
                    <a:lnTo>
                      <a:pt x="784" y="240"/>
                    </a:lnTo>
                    <a:lnTo>
                      <a:pt x="777" y="222"/>
                    </a:lnTo>
                    <a:lnTo>
                      <a:pt x="767" y="206"/>
                    </a:lnTo>
                    <a:lnTo>
                      <a:pt x="758" y="190"/>
                    </a:lnTo>
                    <a:lnTo>
                      <a:pt x="747" y="173"/>
                    </a:lnTo>
                    <a:lnTo>
                      <a:pt x="736" y="158"/>
                    </a:lnTo>
                    <a:lnTo>
                      <a:pt x="724" y="144"/>
                    </a:lnTo>
                    <a:lnTo>
                      <a:pt x="711" y="130"/>
                    </a:lnTo>
                    <a:lnTo>
                      <a:pt x="698" y="117"/>
                    </a:lnTo>
                    <a:lnTo>
                      <a:pt x="685" y="104"/>
                    </a:lnTo>
                    <a:lnTo>
                      <a:pt x="671" y="91"/>
                    </a:lnTo>
                    <a:lnTo>
                      <a:pt x="656" y="80"/>
                    </a:lnTo>
                    <a:lnTo>
                      <a:pt x="641" y="69"/>
                    </a:lnTo>
                    <a:lnTo>
                      <a:pt x="625" y="58"/>
                    </a:lnTo>
                    <a:lnTo>
                      <a:pt x="608" y="50"/>
                    </a:lnTo>
                    <a:lnTo>
                      <a:pt x="592" y="41"/>
                    </a:lnTo>
                    <a:lnTo>
                      <a:pt x="575" y="32"/>
                    </a:lnTo>
                    <a:lnTo>
                      <a:pt x="556" y="26"/>
                    </a:lnTo>
                    <a:lnTo>
                      <a:pt x="539" y="19"/>
                    </a:lnTo>
                    <a:lnTo>
                      <a:pt x="521" y="14"/>
                    </a:lnTo>
                    <a:lnTo>
                      <a:pt x="501" y="8"/>
                    </a:lnTo>
                    <a:lnTo>
                      <a:pt x="482" y="5"/>
                    </a:lnTo>
                    <a:lnTo>
                      <a:pt x="462" y="2"/>
                    </a:lnTo>
                    <a:lnTo>
                      <a:pt x="442" y="0"/>
                    </a:lnTo>
                    <a:lnTo>
                      <a:pt x="442" y="0"/>
                    </a:lnTo>
                    <a:close/>
                  </a:path>
                </a:pathLst>
              </a:custGeom>
              <a:solidFill>
                <a:schemeClr val="accent4"/>
              </a:solidFill>
              <a:ln w="28575">
                <a:solidFill>
                  <a:schemeClr val="accent4">
                    <a:lumMod val="20000"/>
                    <a:lumOff val="80000"/>
                  </a:schemeClr>
                </a:solidFill>
                <a:round/>
              </a:ln>
            </p:spPr>
            <p:txBody>
              <a:bodyPr vert="horz" wrap="square" lIns="91440" tIns="45720" rIns="91440" bIns="45720" numCol="1" anchor="t" anchorCtr="0" compatLnSpc="1"/>
              <a:lstStyle/>
              <a:p>
                <a:endParaRPr lang="zh-CN" altLang="en-US"/>
              </a:p>
            </p:txBody>
          </p:sp>
          <p:sp>
            <p:nvSpPr>
              <p:cNvPr id="116" name="Freeform 8"/>
              <p:cNvSpPr/>
              <p:nvPr/>
            </p:nvSpPr>
            <p:spPr bwMode="auto">
              <a:xfrm>
                <a:off x="3922713" y="1236663"/>
                <a:ext cx="1301750" cy="1303338"/>
              </a:xfrm>
              <a:custGeom>
                <a:avLst/>
                <a:gdLst>
                  <a:gd name="T0" fmla="*/ 462 w 820"/>
                  <a:gd name="T1" fmla="*/ 819 h 821"/>
                  <a:gd name="T2" fmla="*/ 519 w 820"/>
                  <a:gd name="T3" fmla="*/ 808 h 821"/>
                  <a:gd name="T4" fmla="*/ 573 w 820"/>
                  <a:gd name="T5" fmla="*/ 789 h 821"/>
                  <a:gd name="T6" fmla="*/ 624 w 820"/>
                  <a:gd name="T7" fmla="*/ 763 h 821"/>
                  <a:gd name="T8" fmla="*/ 670 w 820"/>
                  <a:gd name="T9" fmla="*/ 730 h 821"/>
                  <a:gd name="T10" fmla="*/ 711 w 820"/>
                  <a:gd name="T11" fmla="*/ 691 h 821"/>
                  <a:gd name="T12" fmla="*/ 746 w 820"/>
                  <a:gd name="T13" fmla="*/ 648 h 821"/>
                  <a:gd name="T14" fmla="*/ 775 w 820"/>
                  <a:gd name="T15" fmla="*/ 599 h 821"/>
                  <a:gd name="T16" fmla="*/ 798 w 820"/>
                  <a:gd name="T17" fmla="*/ 547 h 821"/>
                  <a:gd name="T18" fmla="*/ 812 w 820"/>
                  <a:gd name="T19" fmla="*/ 490 h 821"/>
                  <a:gd name="T20" fmla="*/ 820 w 820"/>
                  <a:gd name="T21" fmla="*/ 432 h 821"/>
                  <a:gd name="T22" fmla="*/ 820 w 820"/>
                  <a:gd name="T23" fmla="*/ 391 h 821"/>
                  <a:gd name="T24" fmla="*/ 812 w 820"/>
                  <a:gd name="T25" fmla="*/ 329 h 821"/>
                  <a:gd name="T26" fmla="*/ 795 w 820"/>
                  <a:gd name="T27" fmla="*/ 270 h 821"/>
                  <a:gd name="T28" fmla="*/ 771 w 820"/>
                  <a:gd name="T29" fmla="*/ 216 h 821"/>
                  <a:gd name="T30" fmla="*/ 738 w 820"/>
                  <a:gd name="T31" fmla="*/ 166 h 821"/>
                  <a:gd name="T32" fmla="*/ 699 w 820"/>
                  <a:gd name="T33" fmla="*/ 120 h 821"/>
                  <a:gd name="T34" fmla="*/ 655 w 820"/>
                  <a:gd name="T35" fmla="*/ 82 h 821"/>
                  <a:gd name="T36" fmla="*/ 605 w 820"/>
                  <a:gd name="T37" fmla="*/ 50 h 821"/>
                  <a:gd name="T38" fmla="*/ 551 w 820"/>
                  <a:gd name="T39" fmla="*/ 25 h 821"/>
                  <a:gd name="T40" fmla="*/ 492 w 820"/>
                  <a:gd name="T41" fmla="*/ 9 h 821"/>
                  <a:gd name="T42" fmla="*/ 430 w 820"/>
                  <a:gd name="T43" fmla="*/ 1 h 821"/>
                  <a:gd name="T44" fmla="*/ 389 w 820"/>
                  <a:gd name="T45" fmla="*/ 1 h 821"/>
                  <a:gd name="T46" fmla="*/ 329 w 820"/>
                  <a:gd name="T47" fmla="*/ 8 h 821"/>
                  <a:gd name="T48" fmla="*/ 274 w 820"/>
                  <a:gd name="T49" fmla="*/ 23 h 821"/>
                  <a:gd name="T50" fmla="*/ 221 w 820"/>
                  <a:gd name="T51" fmla="*/ 46 h 821"/>
                  <a:gd name="T52" fmla="*/ 173 w 820"/>
                  <a:gd name="T53" fmla="*/ 74 h 821"/>
                  <a:gd name="T54" fmla="*/ 129 w 820"/>
                  <a:gd name="T55" fmla="*/ 110 h 821"/>
                  <a:gd name="T56" fmla="*/ 91 w 820"/>
                  <a:gd name="T57" fmla="*/ 151 h 821"/>
                  <a:gd name="T58" fmla="*/ 58 w 820"/>
                  <a:gd name="T59" fmla="*/ 196 h 821"/>
                  <a:gd name="T60" fmla="*/ 32 w 820"/>
                  <a:gd name="T61" fmla="*/ 247 h 821"/>
                  <a:gd name="T62" fmla="*/ 13 w 820"/>
                  <a:gd name="T63" fmla="*/ 302 h 821"/>
                  <a:gd name="T64" fmla="*/ 1 w 820"/>
                  <a:gd name="T65" fmla="*/ 359 h 821"/>
                  <a:gd name="T66" fmla="*/ 21 w 820"/>
                  <a:gd name="T67" fmla="*/ 381 h 821"/>
                  <a:gd name="T68" fmla="*/ 86 w 820"/>
                  <a:gd name="T69" fmla="*/ 392 h 821"/>
                  <a:gd name="T70" fmla="*/ 148 w 820"/>
                  <a:gd name="T71" fmla="*/ 410 h 821"/>
                  <a:gd name="T72" fmla="*/ 206 w 820"/>
                  <a:gd name="T73" fmla="*/ 438 h 821"/>
                  <a:gd name="T74" fmla="*/ 259 w 820"/>
                  <a:gd name="T75" fmla="*/ 473 h 821"/>
                  <a:gd name="T76" fmla="*/ 307 w 820"/>
                  <a:gd name="T77" fmla="*/ 514 h 821"/>
                  <a:gd name="T78" fmla="*/ 348 w 820"/>
                  <a:gd name="T79" fmla="*/ 562 h 821"/>
                  <a:gd name="T80" fmla="*/ 382 w 820"/>
                  <a:gd name="T81" fmla="*/ 615 h 821"/>
                  <a:gd name="T82" fmla="*/ 410 w 820"/>
                  <a:gd name="T83" fmla="*/ 673 h 821"/>
                  <a:gd name="T84" fmla="*/ 429 w 820"/>
                  <a:gd name="T85" fmla="*/ 735 h 821"/>
                  <a:gd name="T86" fmla="*/ 440 w 820"/>
                  <a:gd name="T87" fmla="*/ 80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41" y="821"/>
                    </a:moveTo>
                    <a:lnTo>
                      <a:pt x="441" y="821"/>
                    </a:lnTo>
                    <a:lnTo>
                      <a:pt x="462" y="819"/>
                    </a:lnTo>
                    <a:lnTo>
                      <a:pt x="481" y="817"/>
                    </a:lnTo>
                    <a:lnTo>
                      <a:pt x="500" y="813"/>
                    </a:lnTo>
                    <a:lnTo>
                      <a:pt x="519" y="808"/>
                    </a:lnTo>
                    <a:lnTo>
                      <a:pt x="538" y="803"/>
                    </a:lnTo>
                    <a:lnTo>
                      <a:pt x="556" y="797"/>
                    </a:lnTo>
                    <a:lnTo>
                      <a:pt x="573" y="789"/>
                    </a:lnTo>
                    <a:lnTo>
                      <a:pt x="591" y="781"/>
                    </a:lnTo>
                    <a:lnTo>
                      <a:pt x="608" y="773"/>
                    </a:lnTo>
                    <a:lnTo>
                      <a:pt x="624" y="763"/>
                    </a:lnTo>
                    <a:lnTo>
                      <a:pt x="639" y="753"/>
                    </a:lnTo>
                    <a:lnTo>
                      <a:pt x="655" y="742"/>
                    </a:lnTo>
                    <a:lnTo>
                      <a:pt x="670" y="730"/>
                    </a:lnTo>
                    <a:lnTo>
                      <a:pt x="684" y="718"/>
                    </a:lnTo>
                    <a:lnTo>
                      <a:pt x="698" y="705"/>
                    </a:lnTo>
                    <a:lnTo>
                      <a:pt x="711" y="691"/>
                    </a:lnTo>
                    <a:lnTo>
                      <a:pt x="723" y="678"/>
                    </a:lnTo>
                    <a:lnTo>
                      <a:pt x="735" y="663"/>
                    </a:lnTo>
                    <a:lnTo>
                      <a:pt x="746" y="648"/>
                    </a:lnTo>
                    <a:lnTo>
                      <a:pt x="757" y="633"/>
                    </a:lnTo>
                    <a:lnTo>
                      <a:pt x="766" y="616"/>
                    </a:lnTo>
                    <a:lnTo>
                      <a:pt x="775" y="599"/>
                    </a:lnTo>
                    <a:lnTo>
                      <a:pt x="784" y="583"/>
                    </a:lnTo>
                    <a:lnTo>
                      <a:pt x="791" y="565"/>
                    </a:lnTo>
                    <a:lnTo>
                      <a:pt x="798" y="547"/>
                    </a:lnTo>
                    <a:lnTo>
                      <a:pt x="803" y="528"/>
                    </a:lnTo>
                    <a:lnTo>
                      <a:pt x="809" y="510"/>
                    </a:lnTo>
                    <a:lnTo>
                      <a:pt x="812" y="490"/>
                    </a:lnTo>
                    <a:lnTo>
                      <a:pt x="815" y="471"/>
                    </a:lnTo>
                    <a:lnTo>
                      <a:pt x="818" y="451"/>
                    </a:lnTo>
                    <a:lnTo>
                      <a:pt x="820" y="432"/>
                    </a:lnTo>
                    <a:lnTo>
                      <a:pt x="820" y="411"/>
                    </a:lnTo>
                    <a:lnTo>
                      <a:pt x="820" y="411"/>
                    </a:lnTo>
                    <a:lnTo>
                      <a:pt x="820" y="391"/>
                    </a:lnTo>
                    <a:lnTo>
                      <a:pt x="817" y="370"/>
                    </a:lnTo>
                    <a:lnTo>
                      <a:pt x="815" y="349"/>
                    </a:lnTo>
                    <a:lnTo>
                      <a:pt x="812" y="329"/>
                    </a:lnTo>
                    <a:lnTo>
                      <a:pt x="806" y="309"/>
                    </a:lnTo>
                    <a:lnTo>
                      <a:pt x="801" y="290"/>
                    </a:lnTo>
                    <a:lnTo>
                      <a:pt x="795" y="270"/>
                    </a:lnTo>
                    <a:lnTo>
                      <a:pt x="788" y="252"/>
                    </a:lnTo>
                    <a:lnTo>
                      <a:pt x="779" y="233"/>
                    </a:lnTo>
                    <a:lnTo>
                      <a:pt x="771" y="216"/>
                    </a:lnTo>
                    <a:lnTo>
                      <a:pt x="760" y="199"/>
                    </a:lnTo>
                    <a:lnTo>
                      <a:pt x="750" y="182"/>
                    </a:lnTo>
                    <a:lnTo>
                      <a:pt x="738" y="166"/>
                    </a:lnTo>
                    <a:lnTo>
                      <a:pt x="726" y="150"/>
                    </a:lnTo>
                    <a:lnTo>
                      <a:pt x="713" y="136"/>
                    </a:lnTo>
                    <a:lnTo>
                      <a:pt x="699" y="120"/>
                    </a:lnTo>
                    <a:lnTo>
                      <a:pt x="685" y="107"/>
                    </a:lnTo>
                    <a:lnTo>
                      <a:pt x="670" y="94"/>
                    </a:lnTo>
                    <a:lnTo>
                      <a:pt x="655" y="82"/>
                    </a:lnTo>
                    <a:lnTo>
                      <a:pt x="638" y="71"/>
                    </a:lnTo>
                    <a:lnTo>
                      <a:pt x="622" y="60"/>
                    </a:lnTo>
                    <a:lnTo>
                      <a:pt x="605" y="50"/>
                    </a:lnTo>
                    <a:lnTo>
                      <a:pt x="587" y="41"/>
                    </a:lnTo>
                    <a:lnTo>
                      <a:pt x="569" y="33"/>
                    </a:lnTo>
                    <a:lnTo>
                      <a:pt x="551" y="25"/>
                    </a:lnTo>
                    <a:lnTo>
                      <a:pt x="531" y="18"/>
                    </a:lnTo>
                    <a:lnTo>
                      <a:pt x="511" y="13"/>
                    </a:lnTo>
                    <a:lnTo>
                      <a:pt x="492" y="9"/>
                    </a:lnTo>
                    <a:lnTo>
                      <a:pt x="471" y="5"/>
                    </a:lnTo>
                    <a:lnTo>
                      <a:pt x="451" y="2"/>
                    </a:lnTo>
                    <a:lnTo>
                      <a:pt x="430" y="1"/>
                    </a:lnTo>
                    <a:lnTo>
                      <a:pt x="408" y="0"/>
                    </a:lnTo>
                    <a:lnTo>
                      <a:pt x="408" y="0"/>
                    </a:lnTo>
                    <a:lnTo>
                      <a:pt x="389" y="1"/>
                    </a:lnTo>
                    <a:lnTo>
                      <a:pt x="368" y="2"/>
                    </a:lnTo>
                    <a:lnTo>
                      <a:pt x="349" y="4"/>
                    </a:lnTo>
                    <a:lnTo>
                      <a:pt x="329" y="8"/>
                    </a:lnTo>
                    <a:lnTo>
                      <a:pt x="311" y="12"/>
                    </a:lnTo>
                    <a:lnTo>
                      <a:pt x="292" y="17"/>
                    </a:lnTo>
                    <a:lnTo>
                      <a:pt x="274" y="23"/>
                    </a:lnTo>
                    <a:lnTo>
                      <a:pt x="256" y="29"/>
                    </a:lnTo>
                    <a:lnTo>
                      <a:pt x="238" y="37"/>
                    </a:lnTo>
                    <a:lnTo>
                      <a:pt x="221" y="46"/>
                    </a:lnTo>
                    <a:lnTo>
                      <a:pt x="205" y="54"/>
                    </a:lnTo>
                    <a:lnTo>
                      <a:pt x="188" y="64"/>
                    </a:lnTo>
                    <a:lnTo>
                      <a:pt x="173" y="74"/>
                    </a:lnTo>
                    <a:lnTo>
                      <a:pt x="158" y="86"/>
                    </a:lnTo>
                    <a:lnTo>
                      <a:pt x="143" y="98"/>
                    </a:lnTo>
                    <a:lnTo>
                      <a:pt x="129" y="110"/>
                    </a:lnTo>
                    <a:lnTo>
                      <a:pt x="116" y="123"/>
                    </a:lnTo>
                    <a:lnTo>
                      <a:pt x="103" y="137"/>
                    </a:lnTo>
                    <a:lnTo>
                      <a:pt x="91" y="151"/>
                    </a:lnTo>
                    <a:lnTo>
                      <a:pt x="79" y="165"/>
                    </a:lnTo>
                    <a:lnTo>
                      <a:pt x="68" y="180"/>
                    </a:lnTo>
                    <a:lnTo>
                      <a:pt x="58" y="196"/>
                    </a:lnTo>
                    <a:lnTo>
                      <a:pt x="48" y="213"/>
                    </a:lnTo>
                    <a:lnTo>
                      <a:pt x="40" y="230"/>
                    </a:lnTo>
                    <a:lnTo>
                      <a:pt x="32" y="247"/>
                    </a:lnTo>
                    <a:lnTo>
                      <a:pt x="25" y="265"/>
                    </a:lnTo>
                    <a:lnTo>
                      <a:pt x="18" y="283"/>
                    </a:lnTo>
                    <a:lnTo>
                      <a:pt x="13" y="302"/>
                    </a:lnTo>
                    <a:lnTo>
                      <a:pt x="8" y="320"/>
                    </a:lnTo>
                    <a:lnTo>
                      <a:pt x="4" y="340"/>
                    </a:lnTo>
                    <a:lnTo>
                      <a:pt x="1" y="359"/>
                    </a:lnTo>
                    <a:lnTo>
                      <a:pt x="0" y="379"/>
                    </a:lnTo>
                    <a:lnTo>
                      <a:pt x="0" y="379"/>
                    </a:lnTo>
                    <a:lnTo>
                      <a:pt x="21" y="381"/>
                    </a:lnTo>
                    <a:lnTo>
                      <a:pt x="43" y="383"/>
                    </a:lnTo>
                    <a:lnTo>
                      <a:pt x="65" y="386"/>
                    </a:lnTo>
                    <a:lnTo>
                      <a:pt x="86" y="392"/>
                    </a:lnTo>
                    <a:lnTo>
                      <a:pt x="107" y="397"/>
                    </a:lnTo>
                    <a:lnTo>
                      <a:pt x="128" y="404"/>
                    </a:lnTo>
                    <a:lnTo>
                      <a:pt x="148" y="410"/>
                    </a:lnTo>
                    <a:lnTo>
                      <a:pt x="168" y="419"/>
                    </a:lnTo>
                    <a:lnTo>
                      <a:pt x="187" y="428"/>
                    </a:lnTo>
                    <a:lnTo>
                      <a:pt x="206" y="438"/>
                    </a:lnTo>
                    <a:lnTo>
                      <a:pt x="224" y="449"/>
                    </a:lnTo>
                    <a:lnTo>
                      <a:pt x="241" y="460"/>
                    </a:lnTo>
                    <a:lnTo>
                      <a:pt x="259" y="473"/>
                    </a:lnTo>
                    <a:lnTo>
                      <a:pt x="275" y="486"/>
                    </a:lnTo>
                    <a:lnTo>
                      <a:pt x="291" y="500"/>
                    </a:lnTo>
                    <a:lnTo>
                      <a:pt x="307" y="514"/>
                    </a:lnTo>
                    <a:lnTo>
                      <a:pt x="321" y="530"/>
                    </a:lnTo>
                    <a:lnTo>
                      <a:pt x="335" y="546"/>
                    </a:lnTo>
                    <a:lnTo>
                      <a:pt x="348" y="562"/>
                    </a:lnTo>
                    <a:lnTo>
                      <a:pt x="360" y="579"/>
                    </a:lnTo>
                    <a:lnTo>
                      <a:pt x="372" y="597"/>
                    </a:lnTo>
                    <a:lnTo>
                      <a:pt x="382" y="615"/>
                    </a:lnTo>
                    <a:lnTo>
                      <a:pt x="392" y="634"/>
                    </a:lnTo>
                    <a:lnTo>
                      <a:pt x="402" y="653"/>
                    </a:lnTo>
                    <a:lnTo>
                      <a:pt x="410" y="673"/>
                    </a:lnTo>
                    <a:lnTo>
                      <a:pt x="417" y="692"/>
                    </a:lnTo>
                    <a:lnTo>
                      <a:pt x="424" y="713"/>
                    </a:lnTo>
                    <a:lnTo>
                      <a:pt x="429" y="735"/>
                    </a:lnTo>
                    <a:lnTo>
                      <a:pt x="433" y="755"/>
                    </a:lnTo>
                    <a:lnTo>
                      <a:pt x="438" y="777"/>
                    </a:lnTo>
                    <a:lnTo>
                      <a:pt x="440" y="800"/>
                    </a:lnTo>
                    <a:lnTo>
                      <a:pt x="441" y="821"/>
                    </a:lnTo>
                    <a:lnTo>
                      <a:pt x="441" y="821"/>
                    </a:lnTo>
                    <a:close/>
                  </a:path>
                </a:pathLst>
              </a:custGeom>
              <a:solidFill>
                <a:schemeClr val="accent5"/>
              </a:solidFill>
              <a:ln w="28575">
                <a:solidFill>
                  <a:schemeClr val="accent5">
                    <a:lumMod val="20000"/>
                    <a:lumOff val="80000"/>
                  </a:schemeClr>
                </a:solidFill>
                <a:round/>
              </a:ln>
            </p:spPr>
            <p:txBody>
              <a:bodyPr vert="horz" wrap="square" lIns="91440" tIns="45720" rIns="91440" bIns="45720" numCol="1" anchor="t" anchorCtr="0" compatLnSpc="1"/>
              <a:lstStyle/>
              <a:p>
                <a:endParaRPr lang="zh-CN" altLang="en-US"/>
              </a:p>
            </p:txBody>
          </p:sp>
        </p:grpSp>
        <p:grpSp>
          <p:nvGrpSpPr>
            <p:cNvPr id="96" name="组合 95"/>
            <p:cNvGrpSpPr/>
            <p:nvPr/>
          </p:nvGrpSpPr>
          <p:grpSpPr>
            <a:xfrm>
              <a:off x="4602163" y="1872179"/>
              <a:ext cx="278400" cy="278396"/>
              <a:chOff x="152400" y="414338"/>
              <a:chExt cx="1698625" cy="1698625"/>
            </a:xfrm>
          </p:grpSpPr>
          <p:sp>
            <p:nvSpPr>
              <p:cNvPr id="11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97" name="组合 96"/>
            <p:cNvGrpSpPr/>
            <p:nvPr/>
          </p:nvGrpSpPr>
          <p:grpSpPr>
            <a:xfrm>
              <a:off x="5262888" y="2861311"/>
              <a:ext cx="279962" cy="278396"/>
              <a:chOff x="2616200" y="414338"/>
              <a:chExt cx="1708150" cy="1698625"/>
            </a:xfrm>
          </p:grpSpPr>
          <p:sp>
            <p:nvSpPr>
              <p:cNvPr id="108"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9"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0"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98" name="组合 97"/>
            <p:cNvGrpSpPr/>
            <p:nvPr/>
          </p:nvGrpSpPr>
          <p:grpSpPr>
            <a:xfrm>
              <a:off x="4233498" y="3606788"/>
              <a:ext cx="283082" cy="278396"/>
              <a:chOff x="5032375" y="3027363"/>
              <a:chExt cx="1727200" cy="1698625"/>
            </a:xfrm>
          </p:grpSpPr>
          <p:sp>
            <p:nvSpPr>
              <p:cNvPr id="10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5"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6"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99" name="组合 98"/>
            <p:cNvGrpSpPr/>
            <p:nvPr/>
          </p:nvGrpSpPr>
          <p:grpSpPr>
            <a:xfrm>
              <a:off x="3539254" y="2551165"/>
              <a:ext cx="311182" cy="278396"/>
              <a:chOff x="4987925" y="414338"/>
              <a:chExt cx="1898650" cy="1698625"/>
            </a:xfrm>
          </p:grpSpPr>
          <p:sp>
            <p:nvSpPr>
              <p:cNvPr id="100"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1"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2"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1000" fill="hold"/>
                                        <p:tgtEl>
                                          <p:spTgt spid="94"/>
                                        </p:tgtEl>
                                        <p:attrNameLst>
                                          <p:attrName>ppt_w</p:attrName>
                                        </p:attrNameLst>
                                      </p:cBhvr>
                                      <p:tavLst>
                                        <p:tav tm="0">
                                          <p:val>
                                            <p:fltVal val="0"/>
                                          </p:val>
                                        </p:tav>
                                        <p:tav tm="100000">
                                          <p:val>
                                            <p:strVal val="#ppt_w"/>
                                          </p:val>
                                        </p:tav>
                                      </p:tavLst>
                                    </p:anim>
                                    <p:anim calcmode="lin" valueType="num">
                                      <p:cBhvr>
                                        <p:cTn id="8" dur="1000" fill="hold"/>
                                        <p:tgtEl>
                                          <p:spTgt spid="94"/>
                                        </p:tgtEl>
                                        <p:attrNameLst>
                                          <p:attrName>ppt_h</p:attrName>
                                        </p:attrNameLst>
                                      </p:cBhvr>
                                      <p:tavLst>
                                        <p:tav tm="0">
                                          <p:val>
                                            <p:fltVal val="0"/>
                                          </p:val>
                                        </p:tav>
                                        <p:tav tm="100000">
                                          <p:val>
                                            <p:strVal val="#ppt_h"/>
                                          </p:val>
                                        </p:tav>
                                      </p:tavLst>
                                    </p:anim>
                                    <p:animEffect transition="in" filter="fade">
                                      <p:cBhvr>
                                        <p:cTn id="9" dur="1000"/>
                                        <p:tgtEl>
                                          <p:spTgt spid="94"/>
                                        </p:tgtEl>
                                      </p:cBhvr>
                                    </p:animEffect>
                                  </p:childTnLst>
                                </p:cTn>
                              </p:par>
                              <p:par>
                                <p:cTn id="10" presetID="8" presetClass="emph" presetSubtype="0" fill="hold" nodeType="withEffect">
                                  <p:stCondLst>
                                    <p:cond delay="0"/>
                                  </p:stCondLst>
                                  <p:childTnLst>
                                    <p:animRot by="43200000">
                                      <p:cBhvr>
                                        <p:cTn id="11" dur="1000" fill="hold"/>
                                        <p:tgtEl>
                                          <p:spTgt spid="94"/>
                                        </p:tgtEl>
                                        <p:attrNameLst>
                                          <p:attrName>r</p:attrName>
                                        </p:attrNameLst>
                                      </p:cBhvr>
                                    </p:animRo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300" fill="hold"/>
                                        <p:tgtEl>
                                          <p:spTgt spid="67"/>
                                        </p:tgtEl>
                                        <p:attrNameLst>
                                          <p:attrName>ppt_w</p:attrName>
                                        </p:attrNameLst>
                                      </p:cBhvr>
                                      <p:tavLst>
                                        <p:tav tm="0">
                                          <p:val>
                                            <p:fltVal val="0"/>
                                          </p:val>
                                        </p:tav>
                                        <p:tav tm="100000">
                                          <p:val>
                                            <p:strVal val="#ppt_w"/>
                                          </p:val>
                                        </p:tav>
                                      </p:tavLst>
                                    </p:anim>
                                    <p:anim calcmode="lin" valueType="num">
                                      <p:cBhvr>
                                        <p:cTn id="16" dur="300" fill="hold"/>
                                        <p:tgtEl>
                                          <p:spTgt spid="67"/>
                                        </p:tgtEl>
                                        <p:attrNameLst>
                                          <p:attrName>ppt_h</p:attrName>
                                        </p:attrNameLst>
                                      </p:cBhvr>
                                      <p:tavLst>
                                        <p:tav tm="0">
                                          <p:val>
                                            <p:fltVal val="0"/>
                                          </p:val>
                                        </p:tav>
                                        <p:tav tm="100000">
                                          <p:val>
                                            <p:strVal val="#ppt_h"/>
                                          </p:val>
                                        </p:tav>
                                      </p:tavLst>
                                    </p:anim>
                                    <p:animEffect transition="in" filter="fade">
                                      <p:cBhvr>
                                        <p:cTn id="17" dur="300"/>
                                        <p:tgtEl>
                                          <p:spTgt spid="67"/>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300" fill="hold"/>
                                        <p:tgtEl>
                                          <p:spTgt spid="65"/>
                                        </p:tgtEl>
                                        <p:attrNameLst>
                                          <p:attrName>ppt_x</p:attrName>
                                        </p:attrNameLst>
                                      </p:cBhvr>
                                      <p:tavLst>
                                        <p:tav tm="0">
                                          <p:val>
                                            <p:strVal val="0-#ppt_w/2"/>
                                          </p:val>
                                        </p:tav>
                                        <p:tav tm="100000">
                                          <p:val>
                                            <p:strVal val="#ppt_x"/>
                                          </p:val>
                                        </p:tav>
                                      </p:tavLst>
                                    </p:anim>
                                    <p:anim calcmode="lin" valueType="num">
                                      <p:cBhvr additive="base">
                                        <p:cTn id="22" dur="300" fill="hold"/>
                                        <p:tgtEl>
                                          <p:spTgt spid="6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p:cTn id="26" dur="300" fill="hold"/>
                                        <p:tgtEl>
                                          <p:spTgt spid="82"/>
                                        </p:tgtEl>
                                        <p:attrNameLst>
                                          <p:attrName>ppt_w</p:attrName>
                                        </p:attrNameLst>
                                      </p:cBhvr>
                                      <p:tavLst>
                                        <p:tav tm="0">
                                          <p:val>
                                            <p:fltVal val="0"/>
                                          </p:val>
                                        </p:tav>
                                        <p:tav tm="100000">
                                          <p:val>
                                            <p:strVal val="#ppt_w"/>
                                          </p:val>
                                        </p:tav>
                                      </p:tavLst>
                                    </p:anim>
                                    <p:anim calcmode="lin" valueType="num">
                                      <p:cBhvr>
                                        <p:cTn id="27" dur="300" fill="hold"/>
                                        <p:tgtEl>
                                          <p:spTgt spid="82"/>
                                        </p:tgtEl>
                                        <p:attrNameLst>
                                          <p:attrName>ppt_h</p:attrName>
                                        </p:attrNameLst>
                                      </p:cBhvr>
                                      <p:tavLst>
                                        <p:tav tm="0">
                                          <p:val>
                                            <p:fltVal val="0"/>
                                          </p:val>
                                        </p:tav>
                                        <p:tav tm="100000">
                                          <p:val>
                                            <p:strVal val="#ppt_h"/>
                                          </p:val>
                                        </p:tav>
                                      </p:tavLst>
                                    </p:anim>
                                    <p:animEffect transition="in" filter="fade">
                                      <p:cBhvr>
                                        <p:cTn id="28" dur="300"/>
                                        <p:tgtEl>
                                          <p:spTgt spid="82"/>
                                        </p:tgtEl>
                                      </p:cBhvr>
                                    </p:animEffect>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300" fill="hold"/>
                                        <p:tgtEl>
                                          <p:spTgt spid="80"/>
                                        </p:tgtEl>
                                        <p:attrNameLst>
                                          <p:attrName>ppt_x</p:attrName>
                                        </p:attrNameLst>
                                      </p:cBhvr>
                                      <p:tavLst>
                                        <p:tav tm="0">
                                          <p:val>
                                            <p:strVal val="1+#ppt_w/2"/>
                                          </p:val>
                                        </p:tav>
                                        <p:tav tm="100000">
                                          <p:val>
                                            <p:strVal val="#ppt_x"/>
                                          </p:val>
                                        </p:tav>
                                      </p:tavLst>
                                    </p:anim>
                                    <p:anim calcmode="lin" valueType="num">
                                      <p:cBhvr additive="base">
                                        <p:cTn id="33" dur="300" fill="hold"/>
                                        <p:tgtEl>
                                          <p:spTgt spid="8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p:cTn id="37" dur="300" fill="hold"/>
                                        <p:tgtEl>
                                          <p:spTgt spid="72"/>
                                        </p:tgtEl>
                                        <p:attrNameLst>
                                          <p:attrName>ppt_w</p:attrName>
                                        </p:attrNameLst>
                                      </p:cBhvr>
                                      <p:tavLst>
                                        <p:tav tm="0">
                                          <p:val>
                                            <p:fltVal val="0"/>
                                          </p:val>
                                        </p:tav>
                                        <p:tav tm="100000">
                                          <p:val>
                                            <p:strVal val="#ppt_w"/>
                                          </p:val>
                                        </p:tav>
                                      </p:tavLst>
                                    </p:anim>
                                    <p:anim calcmode="lin" valueType="num">
                                      <p:cBhvr>
                                        <p:cTn id="38" dur="300" fill="hold"/>
                                        <p:tgtEl>
                                          <p:spTgt spid="72"/>
                                        </p:tgtEl>
                                        <p:attrNameLst>
                                          <p:attrName>ppt_h</p:attrName>
                                        </p:attrNameLst>
                                      </p:cBhvr>
                                      <p:tavLst>
                                        <p:tav tm="0">
                                          <p:val>
                                            <p:fltVal val="0"/>
                                          </p:val>
                                        </p:tav>
                                        <p:tav tm="100000">
                                          <p:val>
                                            <p:strVal val="#ppt_h"/>
                                          </p:val>
                                        </p:tav>
                                      </p:tavLst>
                                    </p:anim>
                                    <p:animEffect transition="in" filter="fade">
                                      <p:cBhvr>
                                        <p:cTn id="39" dur="300"/>
                                        <p:tgtEl>
                                          <p:spTgt spid="72"/>
                                        </p:tgtEl>
                                      </p:cBhvr>
                                    </p:animEffect>
                                  </p:childTnLst>
                                </p:cTn>
                              </p:par>
                            </p:childTnLst>
                          </p:cTn>
                        </p:par>
                        <p:par>
                          <p:cTn id="40" fill="hold">
                            <p:stCondLst>
                              <p:cond delay="3500"/>
                            </p:stCondLst>
                            <p:childTnLst>
                              <p:par>
                                <p:cTn id="41" presetID="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300" fill="hold"/>
                                        <p:tgtEl>
                                          <p:spTgt spid="66"/>
                                        </p:tgtEl>
                                        <p:attrNameLst>
                                          <p:attrName>ppt_x</p:attrName>
                                        </p:attrNameLst>
                                      </p:cBhvr>
                                      <p:tavLst>
                                        <p:tav tm="0">
                                          <p:val>
                                            <p:strVal val="0-#ppt_w/2"/>
                                          </p:val>
                                        </p:tav>
                                        <p:tav tm="100000">
                                          <p:val>
                                            <p:strVal val="#ppt_x"/>
                                          </p:val>
                                        </p:tav>
                                      </p:tavLst>
                                    </p:anim>
                                    <p:anim calcmode="lin" valueType="num">
                                      <p:cBhvr additive="base">
                                        <p:cTn id="44" dur="300" fill="hold"/>
                                        <p:tgtEl>
                                          <p:spTgt spid="66"/>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88"/>
                                        </p:tgtEl>
                                        <p:attrNameLst>
                                          <p:attrName>style.visibility</p:attrName>
                                        </p:attrNameLst>
                                      </p:cBhvr>
                                      <p:to>
                                        <p:strVal val="visible"/>
                                      </p:to>
                                    </p:set>
                                    <p:anim calcmode="lin" valueType="num">
                                      <p:cBhvr>
                                        <p:cTn id="48" dur="300" fill="hold"/>
                                        <p:tgtEl>
                                          <p:spTgt spid="88"/>
                                        </p:tgtEl>
                                        <p:attrNameLst>
                                          <p:attrName>ppt_w</p:attrName>
                                        </p:attrNameLst>
                                      </p:cBhvr>
                                      <p:tavLst>
                                        <p:tav tm="0">
                                          <p:val>
                                            <p:fltVal val="0"/>
                                          </p:val>
                                        </p:tav>
                                        <p:tav tm="100000">
                                          <p:val>
                                            <p:strVal val="#ppt_w"/>
                                          </p:val>
                                        </p:tav>
                                      </p:tavLst>
                                    </p:anim>
                                    <p:anim calcmode="lin" valueType="num">
                                      <p:cBhvr>
                                        <p:cTn id="49" dur="300" fill="hold"/>
                                        <p:tgtEl>
                                          <p:spTgt spid="88"/>
                                        </p:tgtEl>
                                        <p:attrNameLst>
                                          <p:attrName>ppt_h</p:attrName>
                                        </p:attrNameLst>
                                      </p:cBhvr>
                                      <p:tavLst>
                                        <p:tav tm="0">
                                          <p:val>
                                            <p:fltVal val="0"/>
                                          </p:val>
                                        </p:tav>
                                        <p:tav tm="100000">
                                          <p:val>
                                            <p:strVal val="#ppt_h"/>
                                          </p:val>
                                        </p:tav>
                                      </p:tavLst>
                                    </p:anim>
                                    <p:animEffect transition="in" filter="fade">
                                      <p:cBhvr>
                                        <p:cTn id="50" dur="300"/>
                                        <p:tgtEl>
                                          <p:spTgt spid="88"/>
                                        </p:tgtEl>
                                      </p:cBhvr>
                                    </p:animEffect>
                                  </p:childTnLst>
                                </p:cTn>
                              </p:par>
                            </p:childTnLst>
                          </p:cTn>
                        </p:par>
                        <p:par>
                          <p:cTn id="51" fill="hold">
                            <p:stCondLst>
                              <p:cond delay="4500"/>
                            </p:stCondLst>
                            <p:childTnLst>
                              <p:par>
                                <p:cTn id="52" presetID="2" presetClass="entr" presetSubtype="2" fill="hold" grpId="0" nodeType="afterEffect">
                                  <p:stCondLst>
                                    <p:cond delay="0"/>
                                  </p:stCondLst>
                                  <p:childTnLst>
                                    <p:set>
                                      <p:cBhvr>
                                        <p:cTn id="53" dur="1" fill="hold">
                                          <p:stCondLst>
                                            <p:cond delay="0"/>
                                          </p:stCondLst>
                                        </p:cTn>
                                        <p:tgtEl>
                                          <p:spTgt spid="81"/>
                                        </p:tgtEl>
                                        <p:attrNameLst>
                                          <p:attrName>style.visibility</p:attrName>
                                        </p:attrNameLst>
                                      </p:cBhvr>
                                      <p:to>
                                        <p:strVal val="visible"/>
                                      </p:to>
                                    </p:set>
                                    <p:anim calcmode="lin" valueType="num">
                                      <p:cBhvr additive="base">
                                        <p:cTn id="54" dur="300" fill="hold"/>
                                        <p:tgtEl>
                                          <p:spTgt spid="81"/>
                                        </p:tgtEl>
                                        <p:attrNameLst>
                                          <p:attrName>ppt_x</p:attrName>
                                        </p:attrNameLst>
                                      </p:cBhvr>
                                      <p:tavLst>
                                        <p:tav tm="0">
                                          <p:val>
                                            <p:strVal val="1+#ppt_w/2"/>
                                          </p:val>
                                        </p:tav>
                                        <p:tav tm="100000">
                                          <p:val>
                                            <p:strVal val="#ppt_x"/>
                                          </p:val>
                                        </p:tav>
                                      </p:tavLst>
                                    </p:anim>
                                    <p:anim calcmode="lin" valueType="num">
                                      <p:cBhvr additive="base">
                                        <p:cTn id="55"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80" grpId="0"/>
      <p:bldP spid="8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4"/>
          <p:cNvSpPr>
            <a:spLocks noChangeAspect="1" noChangeArrowheads="1" noTextEdit="1"/>
          </p:cNvSpPr>
          <p:nvPr/>
        </p:nvSpPr>
        <p:spPr bwMode="auto">
          <a:xfrm>
            <a:off x="1310615" y="2156055"/>
            <a:ext cx="9580234" cy="308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154" tIns="60577" rIns="121154" bIns="60577"/>
          <a:lstStyle/>
          <a:p>
            <a:pPr fontAlgn="base">
              <a:spcBef>
                <a:spcPct val="0"/>
              </a:spcBef>
              <a:spcAft>
                <a:spcPct val="0"/>
              </a:spcAft>
              <a:defRPr/>
            </a:pPr>
            <a:endParaRPr lang="zh-CN" altLang="en-US" kern="0">
              <a:solidFill>
                <a:srgbClr val="595959"/>
              </a:solidFill>
            </a:endParaRPr>
          </a:p>
        </p:txBody>
      </p:sp>
      <p:grpSp>
        <p:nvGrpSpPr>
          <p:cNvPr id="49" name="组合 48"/>
          <p:cNvGrpSpPr/>
          <p:nvPr/>
        </p:nvGrpSpPr>
        <p:grpSpPr>
          <a:xfrm>
            <a:off x="1067803" y="2133492"/>
            <a:ext cx="10162927" cy="2599813"/>
            <a:chOff x="944457" y="2021430"/>
            <a:chExt cx="9049299" cy="2456583"/>
          </a:xfrm>
        </p:grpSpPr>
        <p:sp>
          <p:nvSpPr>
            <p:cNvPr id="50" name="Freeform 6"/>
            <p:cNvSpPr/>
            <p:nvPr/>
          </p:nvSpPr>
          <p:spPr bwMode="auto">
            <a:xfrm>
              <a:off x="944457" y="2117892"/>
              <a:ext cx="1467043" cy="2360121"/>
            </a:xfrm>
            <a:custGeom>
              <a:avLst/>
              <a:gdLst>
                <a:gd name="T0" fmla="*/ 26345 w 238"/>
                <a:gd name="T1" fmla="*/ 13076 h 340"/>
                <a:gd name="T2" fmla="*/ 13173 w 238"/>
                <a:gd name="T3" fmla="*/ 0 h 340"/>
                <a:gd name="T4" fmla="*/ 0 w 238"/>
                <a:gd name="T5" fmla="*/ 13076 h 340"/>
                <a:gd name="T6" fmla="*/ 8638 w 238"/>
                <a:gd name="T7" fmla="*/ 25397 h 340"/>
                <a:gd name="T8" fmla="*/ 8638 w 238"/>
                <a:gd name="T9" fmla="*/ 27609 h 340"/>
                <a:gd name="T10" fmla="*/ 6072 w 238"/>
                <a:gd name="T11" fmla="*/ 27609 h 340"/>
                <a:gd name="T12" fmla="*/ 13173 w 238"/>
                <a:gd name="T13" fmla="*/ 37382 h 340"/>
                <a:gd name="T14" fmla="*/ 20276 w 238"/>
                <a:gd name="T15" fmla="*/ 27609 h 340"/>
                <a:gd name="T16" fmla="*/ 17613 w 238"/>
                <a:gd name="T17" fmla="*/ 27609 h 340"/>
                <a:gd name="T18" fmla="*/ 17613 w 238"/>
                <a:gd name="T19" fmla="*/ 25397 h 340"/>
                <a:gd name="T20" fmla="*/ 26345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0"/>
                    <a:pt x="32"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1"/>
                    <a:pt x="159" y="231"/>
                    <a:pt x="159" y="231"/>
                  </a:cubicBezTo>
                  <a:cubicBezTo>
                    <a:pt x="205" y="215"/>
                    <a:pt x="238" y="171"/>
                    <a:pt x="238"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51" name="Freeform 21"/>
            <p:cNvSpPr/>
            <p:nvPr/>
          </p:nvSpPr>
          <p:spPr bwMode="auto">
            <a:xfrm>
              <a:off x="2761158" y="2117892"/>
              <a:ext cx="1472743" cy="2360121"/>
            </a:xfrm>
            <a:custGeom>
              <a:avLst/>
              <a:gdLst>
                <a:gd name="T0" fmla="*/ 26425 w 239"/>
                <a:gd name="T1" fmla="*/ 13076 h 340"/>
                <a:gd name="T2" fmla="*/ 13259 w 239"/>
                <a:gd name="T3" fmla="*/ 0 h 340"/>
                <a:gd name="T4" fmla="*/ 0 w 239"/>
                <a:gd name="T5" fmla="*/ 13076 h 340"/>
                <a:gd name="T6" fmla="*/ 8622 w 239"/>
                <a:gd name="T7" fmla="*/ 25397 h 340"/>
                <a:gd name="T8" fmla="*/ 8622 w 239"/>
                <a:gd name="T9" fmla="*/ 27609 h 340"/>
                <a:gd name="T10" fmla="*/ 6203 w 239"/>
                <a:gd name="T11" fmla="*/ 27609 h 340"/>
                <a:gd name="T12" fmla="*/ 13259 w 239"/>
                <a:gd name="T13" fmla="*/ 37382 h 340"/>
                <a:gd name="T14" fmla="*/ 20358 w 239"/>
                <a:gd name="T15" fmla="*/ 27609 h 340"/>
                <a:gd name="T16" fmla="*/ 17695 w 239"/>
                <a:gd name="T17" fmla="*/ 27609 h 340"/>
                <a:gd name="T18" fmla="*/ 17695 w 239"/>
                <a:gd name="T19" fmla="*/ 25397 h 340"/>
                <a:gd name="T20" fmla="*/ 26425 w 239"/>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9" h="340">
                  <a:moveTo>
                    <a:pt x="239" y="119"/>
                  </a:moveTo>
                  <a:cubicBezTo>
                    <a:pt x="239" y="53"/>
                    <a:pt x="185" y="0"/>
                    <a:pt x="120" y="0"/>
                  </a:cubicBezTo>
                  <a:cubicBezTo>
                    <a:pt x="54" y="0"/>
                    <a:pt x="0" y="53"/>
                    <a:pt x="0" y="119"/>
                  </a:cubicBezTo>
                  <a:cubicBezTo>
                    <a:pt x="0" y="170"/>
                    <a:pt x="33" y="214"/>
                    <a:pt x="78" y="231"/>
                  </a:cubicBezTo>
                  <a:cubicBezTo>
                    <a:pt x="78" y="251"/>
                    <a:pt x="78" y="251"/>
                    <a:pt x="78" y="251"/>
                  </a:cubicBezTo>
                  <a:cubicBezTo>
                    <a:pt x="56" y="251"/>
                    <a:pt x="56" y="251"/>
                    <a:pt x="56" y="251"/>
                  </a:cubicBezTo>
                  <a:cubicBezTo>
                    <a:pt x="120" y="340"/>
                    <a:pt x="120" y="340"/>
                    <a:pt x="120" y="340"/>
                  </a:cubicBezTo>
                  <a:cubicBezTo>
                    <a:pt x="184" y="251"/>
                    <a:pt x="184" y="251"/>
                    <a:pt x="184" y="251"/>
                  </a:cubicBezTo>
                  <a:cubicBezTo>
                    <a:pt x="160" y="251"/>
                    <a:pt x="160" y="251"/>
                    <a:pt x="160" y="251"/>
                  </a:cubicBezTo>
                  <a:cubicBezTo>
                    <a:pt x="160" y="231"/>
                    <a:pt x="160" y="231"/>
                    <a:pt x="160" y="231"/>
                  </a:cubicBezTo>
                  <a:cubicBezTo>
                    <a:pt x="206" y="215"/>
                    <a:pt x="239" y="171"/>
                    <a:pt x="239" y="119"/>
                  </a:cubicBez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2" name="Freeform 36"/>
            <p:cNvSpPr/>
            <p:nvPr/>
          </p:nvSpPr>
          <p:spPr bwMode="auto">
            <a:xfrm>
              <a:off x="8526713" y="2092168"/>
              <a:ext cx="1467043" cy="2357977"/>
            </a:xfrm>
            <a:custGeom>
              <a:avLst/>
              <a:gdLst>
                <a:gd name="T0" fmla="*/ 26345 w 238"/>
                <a:gd name="T1" fmla="*/ 13041 h 340"/>
                <a:gd name="T2" fmla="*/ 13173 w 238"/>
                <a:gd name="T3" fmla="*/ 0 h 340"/>
                <a:gd name="T4" fmla="*/ 0 w 238"/>
                <a:gd name="T5" fmla="*/ 13041 h 340"/>
                <a:gd name="T6" fmla="*/ 8638 w 238"/>
                <a:gd name="T7" fmla="*/ 25300 h 340"/>
                <a:gd name="T8" fmla="*/ 8638 w 238"/>
                <a:gd name="T9" fmla="*/ 27497 h 340"/>
                <a:gd name="T10" fmla="*/ 6072 w 238"/>
                <a:gd name="T11" fmla="*/ 27497 h 340"/>
                <a:gd name="T12" fmla="*/ 13173 w 238"/>
                <a:gd name="T13" fmla="*/ 37251 h 340"/>
                <a:gd name="T14" fmla="*/ 20276 w 238"/>
                <a:gd name="T15" fmla="*/ 27497 h 340"/>
                <a:gd name="T16" fmla="*/ 17613 w 238"/>
                <a:gd name="T17" fmla="*/ 27497 h 340"/>
                <a:gd name="T18" fmla="*/ 17613 w 238"/>
                <a:gd name="T19" fmla="*/ 25436 h 340"/>
                <a:gd name="T20" fmla="*/ 26345 w 238"/>
                <a:gd name="T21" fmla="*/ 1304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53" name="Freeform 51"/>
            <p:cNvSpPr/>
            <p:nvPr/>
          </p:nvSpPr>
          <p:spPr bwMode="auto">
            <a:xfrm>
              <a:off x="6575089" y="2055728"/>
              <a:ext cx="1465142" cy="2360121"/>
            </a:xfrm>
            <a:custGeom>
              <a:avLst/>
              <a:gdLst>
                <a:gd name="T0" fmla="*/ 26214 w 238"/>
                <a:gd name="T1" fmla="*/ 13076 h 340"/>
                <a:gd name="T2" fmla="*/ 13117 w 238"/>
                <a:gd name="T3" fmla="*/ 0 h 340"/>
                <a:gd name="T4" fmla="*/ 0 w 238"/>
                <a:gd name="T5" fmla="*/ 13076 h 340"/>
                <a:gd name="T6" fmla="*/ 8604 w 238"/>
                <a:gd name="T7" fmla="*/ 25397 h 340"/>
                <a:gd name="T8" fmla="*/ 8604 w 238"/>
                <a:gd name="T9" fmla="*/ 27609 h 340"/>
                <a:gd name="T10" fmla="*/ 6055 w 238"/>
                <a:gd name="T11" fmla="*/ 27609 h 340"/>
                <a:gd name="T12" fmla="*/ 13117 w 238"/>
                <a:gd name="T13" fmla="*/ 37382 h 340"/>
                <a:gd name="T14" fmla="*/ 20159 w 238"/>
                <a:gd name="T15" fmla="*/ 27609 h 340"/>
                <a:gd name="T16" fmla="*/ 17503 w 238"/>
                <a:gd name="T17" fmla="*/ 27609 h 340"/>
                <a:gd name="T18" fmla="*/ 17503 w 238"/>
                <a:gd name="T19" fmla="*/ 25501 h 340"/>
                <a:gd name="T20" fmla="*/ 26214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4" name="Freeform 66"/>
            <p:cNvSpPr/>
            <p:nvPr/>
          </p:nvSpPr>
          <p:spPr bwMode="auto">
            <a:xfrm>
              <a:off x="4701379" y="2021430"/>
              <a:ext cx="1467043" cy="2360121"/>
            </a:xfrm>
            <a:custGeom>
              <a:avLst/>
              <a:gdLst>
                <a:gd name="T0" fmla="*/ 26345 w 238"/>
                <a:gd name="T1" fmla="*/ 13076 h 340"/>
                <a:gd name="T2" fmla="*/ 13173 w 238"/>
                <a:gd name="T3" fmla="*/ 0 h 340"/>
                <a:gd name="T4" fmla="*/ 0 w 238"/>
                <a:gd name="T5" fmla="*/ 13076 h 340"/>
                <a:gd name="T6" fmla="*/ 8638 w 238"/>
                <a:gd name="T7" fmla="*/ 25397 h 340"/>
                <a:gd name="T8" fmla="*/ 8638 w 238"/>
                <a:gd name="T9" fmla="*/ 27609 h 340"/>
                <a:gd name="T10" fmla="*/ 6072 w 238"/>
                <a:gd name="T11" fmla="*/ 27609 h 340"/>
                <a:gd name="T12" fmla="*/ 13173 w 238"/>
                <a:gd name="T13" fmla="*/ 37382 h 340"/>
                <a:gd name="T14" fmla="*/ 20276 w 238"/>
                <a:gd name="T15" fmla="*/ 27609 h 340"/>
                <a:gd name="T16" fmla="*/ 17613 w 238"/>
                <a:gd name="T17" fmla="*/ 27609 h 340"/>
                <a:gd name="T18" fmla="*/ 17613 w 238"/>
                <a:gd name="T19" fmla="*/ 25501 h 340"/>
                <a:gd name="T20" fmla="*/ 26345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4"/>
                    <a:pt x="185" y="0"/>
                    <a:pt x="119" y="0"/>
                  </a:cubicBezTo>
                  <a:cubicBezTo>
                    <a:pt x="53" y="0"/>
                    <a:pt x="0" y="54"/>
                    <a:pt x="0" y="119"/>
                  </a:cubicBezTo>
                  <a:cubicBezTo>
                    <a:pt x="0" y="171"/>
                    <a:pt x="33" y="215"/>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5" name="TextBox 682"/>
            <p:cNvSpPr txBox="1"/>
            <p:nvPr/>
          </p:nvSpPr>
          <p:spPr>
            <a:xfrm>
              <a:off x="992583"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16</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56" name="TextBox 692"/>
            <p:cNvSpPr txBox="1"/>
            <p:nvPr/>
          </p:nvSpPr>
          <p:spPr bwMode="auto">
            <a:xfrm>
              <a:off x="1105695"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charset="-122"/>
                  <a:ea typeface="微软雅黑" panose="020B0503020204020204" charset="-122"/>
                  <a:cs typeface="Arial" panose="020B0604020202020204" pitchFamily="34" charset="0"/>
                </a:rPr>
                <a:t>添加标题</a:t>
              </a:r>
            </a:p>
          </p:txBody>
        </p:sp>
        <p:sp>
          <p:nvSpPr>
            <p:cNvPr id="57" name="TextBox 682"/>
            <p:cNvSpPr txBox="1"/>
            <p:nvPr/>
          </p:nvSpPr>
          <p:spPr>
            <a:xfrm>
              <a:off x="2821084"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44</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58" name="TextBox 692"/>
            <p:cNvSpPr txBox="1"/>
            <p:nvPr/>
          </p:nvSpPr>
          <p:spPr bwMode="auto">
            <a:xfrm>
              <a:off x="2934197"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charset="-122"/>
                  <a:ea typeface="微软雅黑" panose="020B0503020204020204" charset="-122"/>
                  <a:cs typeface="Arial" panose="020B0604020202020204" pitchFamily="34" charset="0"/>
                </a:rPr>
                <a:t>添加标题</a:t>
              </a:r>
            </a:p>
          </p:txBody>
        </p:sp>
        <p:sp>
          <p:nvSpPr>
            <p:cNvPr id="59" name="TextBox 682"/>
            <p:cNvSpPr txBox="1"/>
            <p:nvPr/>
          </p:nvSpPr>
          <p:spPr>
            <a:xfrm>
              <a:off x="4770682"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34</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60" name="TextBox 692"/>
            <p:cNvSpPr txBox="1"/>
            <p:nvPr/>
          </p:nvSpPr>
          <p:spPr bwMode="auto">
            <a:xfrm>
              <a:off x="4895604"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defRPr/>
              </a:pPr>
              <a:r>
                <a:rPr lang="zh-CN" altLang="en-US" sz="1600" spc="398" dirty="0">
                  <a:solidFill>
                    <a:srgbClr val="FFFFFF"/>
                  </a:solidFill>
                  <a:latin typeface="微软雅黑" panose="020B0503020204020204" charset="-122"/>
                  <a:ea typeface="微软雅黑" panose="020B0503020204020204" charset="-122"/>
                  <a:cs typeface="Arial" panose="020B0604020202020204" pitchFamily="34" charset="0"/>
                </a:rPr>
                <a:t>添加标题</a:t>
              </a:r>
            </a:p>
          </p:txBody>
        </p:sp>
        <p:sp>
          <p:nvSpPr>
            <p:cNvPr id="61" name="TextBox 682"/>
            <p:cNvSpPr txBox="1"/>
            <p:nvPr/>
          </p:nvSpPr>
          <p:spPr>
            <a:xfrm>
              <a:off x="6690253"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27</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82" name="TextBox 692"/>
            <p:cNvSpPr txBox="1"/>
            <p:nvPr/>
          </p:nvSpPr>
          <p:spPr bwMode="auto">
            <a:xfrm>
              <a:off x="6746504"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charset="-122"/>
                  <a:ea typeface="微软雅黑" panose="020B0503020204020204" charset="-122"/>
                  <a:cs typeface="Arial" panose="020B0604020202020204" pitchFamily="34" charset="0"/>
                </a:rPr>
                <a:t>添加标题</a:t>
              </a:r>
            </a:p>
          </p:txBody>
        </p:sp>
        <p:sp>
          <p:nvSpPr>
            <p:cNvPr id="83" name="TextBox 682"/>
            <p:cNvSpPr txBox="1"/>
            <p:nvPr/>
          </p:nvSpPr>
          <p:spPr>
            <a:xfrm>
              <a:off x="8656002"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38</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84" name="TextBox 692"/>
            <p:cNvSpPr txBox="1"/>
            <p:nvPr/>
          </p:nvSpPr>
          <p:spPr bwMode="auto">
            <a:xfrm>
              <a:off x="8738275"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defRPr/>
              </a:pPr>
              <a:r>
                <a:rPr lang="zh-CN" altLang="en-US" sz="1600" spc="398" dirty="0">
                  <a:solidFill>
                    <a:srgbClr val="FFFFFF"/>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85" name="组合 84"/>
          <p:cNvGrpSpPr/>
          <p:nvPr/>
        </p:nvGrpSpPr>
        <p:grpSpPr>
          <a:xfrm>
            <a:off x="1095310" y="4934228"/>
            <a:ext cx="10181259" cy="1732009"/>
            <a:chOff x="740956" y="4640114"/>
            <a:chExt cx="9623073" cy="1636588"/>
          </a:xfrm>
        </p:grpSpPr>
        <p:sp>
          <p:nvSpPr>
            <p:cNvPr id="86" name="矩形 1"/>
            <p:cNvSpPr>
              <a:spLocks noChangeArrowheads="1"/>
            </p:cNvSpPr>
            <p:nvPr/>
          </p:nvSpPr>
          <p:spPr bwMode="auto">
            <a:xfrm>
              <a:off x="740956" y="4640114"/>
              <a:ext cx="1557251" cy="140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charset="-122"/>
                <a:ea typeface="微软雅黑" panose="020B0503020204020204" charset="-122"/>
              </a:endParaRPr>
            </a:p>
          </p:txBody>
        </p:sp>
        <p:sp>
          <p:nvSpPr>
            <p:cNvPr id="87" name="矩形 1"/>
            <p:cNvSpPr>
              <a:spLocks noChangeArrowheads="1"/>
            </p:cNvSpPr>
            <p:nvPr/>
          </p:nvSpPr>
          <p:spPr bwMode="auto">
            <a:xfrm>
              <a:off x="2814287"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charset="-122"/>
                <a:ea typeface="微软雅黑" panose="020B0503020204020204" charset="-122"/>
              </a:endParaRPr>
            </a:p>
          </p:txBody>
        </p:sp>
        <p:sp>
          <p:nvSpPr>
            <p:cNvPr id="88" name="矩形 1"/>
            <p:cNvSpPr>
              <a:spLocks noChangeArrowheads="1"/>
            </p:cNvSpPr>
            <p:nvPr/>
          </p:nvSpPr>
          <p:spPr bwMode="auto">
            <a:xfrm>
              <a:off x="4891421"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charset="-122"/>
                <a:ea typeface="微软雅黑" panose="020B0503020204020204" charset="-122"/>
              </a:endParaRPr>
            </a:p>
          </p:txBody>
        </p:sp>
        <p:sp>
          <p:nvSpPr>
            <p:cNvPr id="89" name="矩形 1"/>
            <p:cNvSpPr>
              <a:spLocks noChangeArrowheads="1"/>
            </p:cNvSpPr>
            <p:nvPr/>
          </p:nvSpPr>
          <p:spPr bwMode="auto">
            <a:xfrm>
              <a:off x="6869730"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charset="-122"/>
                <a:ea typeface="微软雅黑" panose="020B0503020204020204" charset="-122"/>
              </a:endParaRPr>
            </a:p>
          </p:txBody>
        </p:sp>
        <p:sp>
          <p:nvSpPr>
            <p:cNvPr id="90" name="矩形 1"/>
            <p:cNvSpPr>
              <a:spLocks noChangeArrowheads="1"/>
            </p:cNvSpPr>
            <p:nvPr/>
          </p:nvSpPr>
          <p:spPr bwMode="auto">
            <a:xfrm>
              <a:off x="8957962"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charset="-122"/>
                <a:ea typeface="微软雅黑" panose="020B0503020204020204" charset="-122"/>
              </a:endParaRPr>
            </a:p>
          </p:txBody>
        </p:sp>
      </p:grpSp>
      <p:sp>
        <p:nvSpPr>
          <p:cNvPr id="92" name="Rectangle 14"/>
          <p:cNvSpPr/>
          <p:nvPr/>
        </p:nvSpPr>
        <p:spPr bwMode="auto">
          <a:xfrm>
            <a:off x="1482963" y="1501026"/>
            <a:ext cx="9488866"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rgbClr val="474747"/>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charset="-122"/>
                <a:ea typeface="微软雅黑" panose="020B0503020204020204" charset="-122"/>
                <a:cs typeface="Lato Light" charset="0"/>
                <a:sym typeface="Lato Light" charset="0"/>
              </a:rPr>
              <a:t>200</a:t>
            </a:r>
            <a:r>
              <a:rPr lang="zh-CN" altLang="en-US" sz="1200" dirty="0">
                <a:solidFill>
                  <a:srgbClr val="474747"/>
                </a:solidFill>
                <a:latin typeface="微软雅黑" panose="020B0503020204020204" charset="-122"/>
                <a:ea typeface="微软雅黑" panose="020B0503020204020204" charset="-122"/>
                <a:cs typeface="Lato Light" charset="0"/>
                <a:sym typeface="Lato Light" charset="0"/>
              </a:rPr>
              <a:t>字以内，</a:t>
            </a:r>
            <a:endParaRPr lang="en-US" altLang="zh-CN" sz="1200" dirty="0">
              <a:solidFill>
                <a:srgbClr val="474747"/>
              </a:solidFill>
              <a:latin typeface="微软雅黑" panose="020B0503020204020204" charset="-122"/>
              <a:ea typeface="微软雅黑" panose="020B0503020204020204" charset="-122"/>
              <a:cs typeface="Lato Light" charset="0"/>
              <a:sym typeface="Lato Light" charset="0"/>
            </a:endParaRPr>
          </a:p>
          <a:p>
            <a:pPr algn="ctr" fontAlgn="base">
              <a:lnSpc>
                <a:spcPct val="125000"/>
              </a:lnSpc>
              <a:spcBef>
                <a:spcPct val="0"/>
              </a:spcBef>
              <a:spcAft>
                <a:spcPct val="0"/>
              </a:spcAft>
            </a:pPr>
            <a:r>
              <a:rPr lang="zh-CN" altLang="en-US" sz="1200" dirty="0">
                <a:solidFill>
                  <a:srgbClr val="474747"/>
                </a:solidFill>
                <a:latin typeface="微软雅黑" panose="020B0503020204020204" charset="-122"/>
                <a:ea typeface="微软雅黑" panose="020B0503020204020204" charset="-122"/>
                <a:cs typeface="Lato Light" charset="0"/>
                <a:sym typeface="Lato Light" charset="0"/>
              </a:rPr>
              <a:t>据统计每页幻灯片的最好控制在</a:t>
            </a:r>
            <a:r>
              <a:rPr lang="en-US" altLang="zh-CN" sz="1200" dirty="0">
                <a:solidFill>
                  <a:srgbClr val="474747"/>
                </a:solidFill>
                <a:latin typeface="微软雅黑" panose="020B0503020204020204" charset="-122"/>
                <a:ea typeface="微软雅黑" panose="020B0503020204020204" charset="-122"/>
                <a:cs typeface="Lato Light" charset="0"/>
                <a:sym typeface="Lato Light" charset="0"/>
              </a:rPr>
              <a:t>5</a:t>
            </a:r>
            <a:r>
              <a:rPr lang="zh-CN" altLang="en-US" sz="1200" dirty="0">
                <a:solidFill>
                  <a:srgbClr val="474747"/>
                </a:solidFill>
                <a:latin typeface="微软雅黑" panose="020B0503020204020204" charset="-122"/>
                <a:ea typeface="微软雅黑" panose="020B0503020204020204" charset="-122"/>
                <a:cs typeface="Lato Light" charset="0"/>
                <a:sym typeface="Lato Light" charset="0"/>
              </a:rPr>
              <a:t>分钟之内。</a:t>
            </a:r>
            <a:endParaRPr lang="en-US" sz="1200" dirty="0">
              <a:solidFill>
                <a:srgbClr val="474747"/>
              </a:solidFill>
              <a:latin typeface="微软雅黑" panose="020B0503020204020204" charset="-122"/>
              <a:ea typeface="微软雅黑" panose="020B0503020204020204" charset="-122"/>
              <a:cs typeface="Lato Light" charset="0"/>
              <a:sym typeface="Lato Light"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2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200"/>
                                        <p:tgtEl>
                                          <p:spTgt spid="85"/>
                                        </p:tgtEl>
                                      </p:cBhvr>
                                    </p:animEffect>
                                    <p:anim calcmode="lin" valueType="num">
                                      <p:cBhvr>
                                        <p:cTn id="12" dur="200" fill="hold"/>
                                        <p:tgtEl>
                                          <p:spTgt spid="85"/>
                                        </p:tgtEl>
                                        <p:attrNameLst>
                                          <p:attrName>ppt_x</p:attrName>
                                        </p:attrNameLst>
                                      </p:cBhvr>
                                      <p:tavLst>
                                        <p:tav tm="0">
                                          <p:val>
                                            <p:strVal val="#ppt_x"/>
                                          </p:val>
                                        </p:tav>
                                        <p:tav tm="100000">
                                          <p:val>
                                            <p:strVal val="#ppt_x"/>
                                          </p:val>
                                        </p:tav>
                                      </p:tavLst>
                                    </p:anim>
                                    <p:anim calcmode="lin" valueType="num">
                                      <p:cBhvr>
                                        <p:cTn id="13" dur="200" fill="hold"/>
                                        <p:tgtEl>
                                          <p:spTgt spid="85"/>
                                        </p:tgtEl>
                                        <p:attrNameLst>
                                          <p:attrName>ppt_y</p:attrName>
                                        </p:attrNameLst>
                                      </p:cBhvr>
                                      <p:tavLst>
                                        <p:tav tm="0">
                                          <p:val>
                                            <p:strVal val="#ppt_y+.1"/>
                                          </p:val>
                                        </p:tav>
                                        <p:tav tm="100000">
                                          <p:val>
                                            <p:strVal val="#ppt_y"/>
                                          </p:val>
                                        </p:tav>
                                      </p:tavLst>
                                    </p:anim>
                                  </p:childTnLst>
                                </p:cTn>
                              </p:par>
                              <p:par>
                                <p:cTn id="14" presetID="16" presetClass="entr" presetSubtype="37"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barn(outVertical)">
                                      <p:cBhvr>
                                        <p:cTn id="16" dur="2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66"/>
          <p:cNvGrpSpPr/>
          <p:nvPr/>
        </p:nvGrpSpPr>
        <p:grpSpPr>
          <a:xfrm>
            <a:off x="8798525" y="3210900"/>
            <a:ext cx="2596630" cy="911661"/>
            <a:chOff x="5603652" y="1661703"/>
            <a:chExt cx="1947726" cy="683746"/>
          </a:xfrm>
        </p:grpSpPr>
        <p:sp>
          <p:nvSpPr>
            <p:cNvPr id="37"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3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39" name="Group 69"/>
          <p:cNvGrpSpPr/>
          <p:nvPr/>
        </p:nvGrpSpPr>
        <p:grpSpPr>
          <a:xfrm>
            <a:off x="8414528" y="1775102"/>
            <a:ext cx="2596630" cy="913253"/>
            <a:chOff x="5603652" y="1660509"/>
            <a:chExt cx="1947726" cy="684940"/>
          </a:xfrm>
        </p:grpSpPr>
        <p:sp>
          <p:nvSpPr>
            <p:cNvPr id="40"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5">
                      <a:lumMod val="75000"/>
                    </a:schemeClr>
                  </a:solidFill>
                  <a:latin typeface="+mn-ea"/>
                </a:rPr>
                <a:t>添加副标题</a:t>
              </a:r>
              <a:endParaRPr lang="en-US" dirty="0">
                <a:solidFill>
                  <a:schemeClr val="accent5">
                    <a:lumMod val="75000"/>
                  </a:schemeClr>
                </a:solidFill>
                <a:latin typeface="+mn-ea"/>
              </a:endParaRPr>
            </a:p>
          </p:txBody>
        </p:sp>
        <p:sp>
          <p:nvSpPr>
            <p:cNvPr id="41"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2" name="Group 72"/>
          <p:cNvGrpSpPr/>
          <p:nvPr/>
        </p:nvGrpSpPr>
        <p:grpSpPr>
          <a:xfrm>
            <a:off x="1041792" y="4693856"/>
            <a:ext cx="2596630" cy="915868"/>
            <a:chOff x="5603652" y="1658548"/>
            <a:chExt cx="1947726" cy="686901"/>
          </a:xfrm>
        </p:grpSpPr>
        <p:sp>
          <p:nvSpPr>
            <p:cNvPr id="43"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4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5" name="Group 75"/>
          <p:cNvGrpSpPr/>
          <p:nvPr/>
        </p:nvGrpSpPr>
        <p:grpSpPr>
          <a:xfrm>
            <a:off x="720047" y="3281581"/>
            <a:ext cx="2596630" cy="942961"/>
            <a:chOff x="5603652" y="1638228"/>
            <a:chExt cx="1947726" cy="707221"/>
          </a:xfrm>
        </p:grpSpPr>
        <p:sp>
          <p:nvSpPr>
            <p:cNvPr id="46"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7"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8" name="Group 72"/>
          <p:cNvGrpSpPr/>
          <p:nvPr/>
        </p:nvGrpSpPr>
        <p:grpSpPr>
          <a:xfrm>
            <a:off x="1041792" y="1881220"/>
            <a:ext cx="2596630" cy="915868"/>
            <a:chOff x="5603652" y="1658548"/>
            <a:chExt cx="1947726" cy="686901"/>
          </a:xfrm>
        </p:grpSpPr>
        <p:sp>
          <p:nvSpPr>
            <p:cNvPr id="49"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5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1" name="Group 69"/>
          <p:cNvGrpSpPr/>
          <p:nvPr/>
        </p:nvGrpSpPr>
        <p:grpSpPr>
          <a:xfrm>
            <a:off x="8414528" y="4672370"/>
            <a:ext cx="2596630" cy="913253"/>
            <a:chOff x="5603652" y="1660509"/>
            <a:chExt cx="1947726" cy="684940"/>
          </a:xfrm>
        </p:grpSpPr>
        <p:sp>
          <p:nvSpPr>
            <p:cNvPr id="52"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3"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Freeform 81"/>
          <p:cNvSpPr/>
          <p:nvPr/>
        </p:nvSpPr>
        <p:spPr>
          <a:xfrm rot="2539609">
            <a:off x="6846619" y="452270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3" name="Freeform 82"/>
          <p:cNvSpPr/>
          <p:nvPr/>
        </p:nvSpPr>
        <p:spPr>
          <a:xfrm>
            <a:off x="6930185" y="3724089"/>
            <a:ext cx="701802" cy="106841"/>
          </a:xfrm>
          <a:custGeom>
            <a:avLst/>
            <a:gdLst/>
            <a:ahLst/>
            <a:cxnLst/>
            <a:rect l="0" t="0" r="0" b="0"/>
            <a:pathLst>
              <a:path>
                <a:moveTo>
                  <a:pt x="0" y="32211"/>
                </a:moveTo>
                <a:lnTo>
                  <a:pt x="423229" y="32211"/>
                </a:lnTo>
              </a:path>
            </a:pathLst>
          </a:custGeom>
          <a:noFill/>
          <a:ln>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4" name="Freeform 83"/>
          <p:cNvSpPr/>
          <p:nvPr/>
        </p:nvSpPr>
        <p:spPr>
          <a:xfrm rot="19060391">
            <a:off x="6846619" y="2925469"/>
            <a:ext cx="641147" cy="106841"/>
          </a:xfrm>
          <a:custGeom>
            <a:avLst/>
            <a:gdLst/>
            <a:ahLst/>
            <a:cxnLst/>
            <a:rect l="0" t="0" r="0" b="0"/>
            <a:pathLst>
              <a:path>
                <a:moveTo>
                  <a:pt x="0" y="32211"/>
                </a:moveTo>
                <a:lnTo>
                  <a:pt x="386650" y="32211"/>
                </a:lnTo>
              </a:path>
            </a:pathLst>
          </a:custGeom>
          <a:noFill/>
          <a:ln>
            <a:solidFill>
              <a:schemeClr val="accent5">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Freeform 85"/>
          <p:cNvSpPr/>
          <p:nvPr/>
        </p:nvSpPr>
        <p:spPr>
          <a:xfrm>
            <a:off x="7171193"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04</a:t>
            </a:r>
          </a:p>
        </p:txBody>
      </p:sp>
      <p:sp>
        <p:nvSpPr>
          <p:cNvPr id="88" name="Freeform 87"/>
          <p:cNvSpPr/>
          <p:nvPr/>
        </p:nvSpPr>
        <p:spPr>
          <a:xfrm>
            <a:off x="7631989"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lumMod val="95000"/>
                  </a:schemeClr>
                </a:solidFill>
                <a:latin typeface="+mn-ea"/>
              </a:rPr>
              <a:t>05</a:t>
            </a:r>
            <a:endParaRPr lang="en-US" sz="3200" dirty="0">
              <a:latin typeface="+mn-ea"/>
            </a:endParaRPr>
          </a:p>
        </p:txBody>
      </p:sp>
      <p:sp>
        <p:nvSpPr>
          <p:cNvPr id="90" name="Freeform 89"/>
          <p:cNvSpPr/>
          <p:nvPr/>
        </p:nvSpPr>
        <p:spPr>
          <a:xfrm>
            <a:off x="7171193"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06</a:t>
            </a:r>
          </a:p>
        </p:txBody>
      </p:sp>
      <p:sp>
        <p:nvSpPr>
          <p:cNvPr id="110" name="Freeform 109"/>
          <p:cNvSpPr/>
          <p:nvPr/>
        </p:nvSpPr>
        <p:spPr>
          <a:xfrm>
            <a:off x="5243110" y="2924100"/>
            <a:ext cx="1716950"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4800" dirty="0">
              <a:latin typeface="+mn-ea"/>
            </a:endParaRPr>
          </a:p>
        </p:txBody>
      </p:sp>
      <p:sp>
        <p:nvSpPr>
          <p:cNvPr id="29" name="Freeform 28"/>
          <p:cNvSpPr/>
          <p:nvPr/>
        </p:nvSpPr>
        <p:spPr>
          <a:xfrm rot="19060391" flipH="1">
            <a:off x="4657664" y="4522709"/>
            <a:ext cx="641147" cy="106841"/>
          </a:xfrm>
          <a:custGeom>
            <a:avLst/>
            <a:gdLst/>
            <a:ahLst/>
            <a:cxnLst/>
            <a:rect l="0" t="0" r="0" b="0"/>
            <a:pathLst>
              <a:path>
                <a:moveTo>
                  <a:pt x="0" y="32211"/>
                </a:moveTo>
                <a:lnTo>
                  <a:pt x="386650" y="3221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flipH="1">
            <a:off x="4513440" y="3724089"/>
            <a:ext cx="701802" cy="106841"/>
          </a:xfrm>
          <a:custGeom>
            <a:avLst/>
            <a:gdLst/>
            <a:ahLst/>
            <a:cxnLst/>
            <a:rect l="0" t="0" r="0" b="0"/>
            <a:pathLst>
              <a:path>
                <a:moveTo>
                  <a:pt x="0" y="32211"/>
                </a:moveTo>
                <a:lnTo>
                  <a:pt x="423229" y="32211"/>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rot="2539609" flipH="1">
            <a:off x="4657664" y="292546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3770538"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01</a:t>
            </a:r>
          </a:p>
        </p:txBody>
      </p:sp>
      <p:sp>
        <p:nvSpPr>
          <p:cNvPr id="33" name="Freeform 32"/>
          <p:cNvSpPr/>
          <p:nvPr/>
        </p:nvSpPr>
        <p:spPr>
          <a:xfrm>
            <a:off x="3408025"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02</a:t>
            </a:r>
            <a:endParaRPr lang="en-US" sz="3200" dirty="0">
              <a:latin typeface="+mn-ea"/>
            </a:endParaRPr>
          </a:p>
        </p:txBody>
      </p:sp>
      <p:sp>
        <p:nvSpPr>
          <p:cNvPr id="34" name="Freeform 33"/>
          <p:cNvSpPr/>
          <p:nvPr/>
        </p:nvSpPr>
        <p:spPr>
          <a:xfrm>
            <a:off x="3792022"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dirty="0">
                <a:solidFill>
                  <a:schemeClr val="bg1"/>
                </a:solidFill>
                <a:latin typeface="+mn-ea"/>
              </a:rPr>
              <a:t>03</a:t>
            </a:r>
          </a:p>
        </p:txBody>
      </p:sp>
      <p:grpSp>
        <p:nvGrpSpPr>
          <p:cNvPr id="54" name="组合 53"/>
          <p:cNvGrpSpPr/>
          <p:nvPr/>
        </p:nvGrpSpPr>
        <p:grpSpPr>
          <a:xfrm>
            <a:off x="5860536" y="3493237"/>
            <a:ext cx="545212" cy="510191"/>
            <a:chOff x="6661150" y="233363"/>
            <a:chExt cx="320675" cy="300038"/>
          </a:xfrm>
          <a:solidFill>
            <a:schemeClr val="bg1"/>
          </a:solidFill>
        </p:grpSpPr>
        <p:sp>
          <p:nvSpPr>
            <p:cNvPr id="5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 calcmode="lin" valueType="num">
                                      <p:cBhvr>
                                        <p:cTn id="9" dur="500" fill="hold"/>
                                        <p:tgtEl>
                                          <p:spTgt spid="110"/>
                                        </p:tgtEl>
                                        <p:attrNameLst>
                                          <p:attrName>style.rotation</p:attrName>
                                        </p:attrNameLst>
                                      </p:cBhvr>
                                      <p:tavLst>
                                        <p:tav tm="0">
                                          <p:val>
                                            <p:fltVal val="360"/>
                                          </p:val>
                                        </p:tav>
                                        <p:tav tm="100000">
                                          <p:val>
                                            <p:fltVal val="0"/>
                                          </p:val>
                                        </p:tav>
                                      </p:tavLst>
                                    </p:anim>
                                    <p:animEffect transition="in" filter="fade">
                                      <p:cBhvr>
                                        <p:cTn id="10" dur="500"/>
                                        <p:tgtEl>
                                          <p:spTgt spid="110"/>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strips(upLeft)">
                                      <p:cBhvr>
                                        <p:cTn id="14" dur="500"/>
                                        <p:tgtEl>
                                          <p:spTgt spid="3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lide(fromRight)">
                                      <p:cBhvr>
                                        <p:cTn id="23" dur="500"/>
                                        <p:tgtEl>
                                          <p:spTgt spid="48"/>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Left)">
                                      <p:cBhvr>
                                        <p:cTn id="27" dur="500"/>
                                        <p:tgtEl>
                                          <p:spTgt spid="30"/>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lide(fromRight)">
                                      <p:cBhvr>
                                        <p:cTn id="36" dur="500"/>
                                        <p:tgtEl>
                                          <p:spTgt spid="45"/>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Left)">
                                      <p:cBhvr>
                                        <p:cTn id="40" dur="500"/>
                                        <p:tgtEl>
                                          <p:spTgt spid="2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slide(fromRight)">
                                      <p:cBhvr>
                                        <p:cTn id="49" dur="500"/>
                                        <p:tgtEl>
                                          <p:spTgt spid="42"/>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strips(upRight)">
                                      <p:cBhvr>
                                        <p:cTn id="53" dur="500"/>
                                        <p:tgtEl>
                                          <p:spTgt spid="84"/>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Left)">
                                      <p:cBhvr>
                                        <p:cTn id="62" dur="500"/>
                                        <p:tgtEl>
                                          <p:spTgt spid="39"/>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strips(upRight)">
                                      <p:cBhvr>
                                        <p:cTn id="66" dur="500"/>
                                        <p:tgtEl>
                                          <p:spTgt spid="83"/>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Left)">
                                      <p:cBhvr>
                                        <p:cTn id="75" dur="500"/>
                                        <p:tgtEl>
                                          <p:spTgt spid="36"/>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strips(downRight)">
                                      <p:cBhvr>
                                        <p:cTn id="79" dur="500"/>
                                        <p:tgtEl>
                                          <p:spTgt spid="82"/>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p:cTn id="83" dur="500" fill="hold"/>
                                        <p:tgtEl>
                                          <p:spTgt spid="90"/>
                                        </p:tgtEl>
                                        <p:attrNameLst>
                                          <p:attrName>ppt_w</p:attrName>
                                        </p:attrNameLst>
                                      </p:cBhvr>
                                      <p:tavLst>
                                        <p:tav tm="0">
                                          <p:val>
                                            <p:fltVal val="0"/>
                                          </p:val>
                                        </p:tav>
                                        <p:tav tm="100000">
                                          <p:val>
                                            <p:strVal val="#ppt_w"/>
                                          </p:val>
                                        </p:tav>
                                      </p:tavLst>
                                    </p:anim>
                                    <p:anim calcmode="lin" valueType="num">
                                      <p:cBhvr>
                                        <p:cTn id="84" dur="500" fill="hold"/>
                                        <p:tgtEl>
                                          <p:spTgt spid="9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slide(fromLeft)">
                                      <p:cBhvr>
                                        <p:cTn id="88" dur="500"/>
                                        <p:tgtEl>
                                          <p:spTgt spid="51"/>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charset="-122"/>
                <a:ea typeface="微软雅黑" panose="020B0503020204020204" charset="-122"/>
              </a:rPr>
              <a:t>添加文本标题</a:t>
            </a: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charset="-122"/>
                <a:ea typeface="微软雅黑" panose="020B0503020204020204" charset="-122"/>
              </a:rPr>
              <a:t>添加文本标题</a:t>
            </a: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charset="-122"/>
                <a:ea typeface="微软雅黑" panose="020B0503020204020204" charset="-122"/>
              </a:rPr>
              <a:t>添加文本标题</a:t>
            </a: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charset="-122"/>
                <a:ea typeface="微软雅黑" panose="020B0503020204020204" charset="-122"/>
              </a:rPr>
              <a:t>添加文本标题</a:t>
            </a: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20" name="标题 1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0380" y="1152649"/>
            <a:ext cx="3227839" cy="2520701"/>
          </a:xfrm>
          <a:prstGeom prst="rect">
            <a:avLst/>
          </a:prstGeom>
        </p:spPr>
      </p:pic>
      <p:sp>
        <p:nvSpPr>
          <p:cNvPr id="3" name="TextBox 64"/>
          <p:cNvSpPr txBox="1"/>
          <p:nvPr/>
        </p:nvSpPr>
        <p:spPr>
          <a:xfrm>
            <a:off x="4119982" y="3830138"/>
            <a:ext cx="4072537" cy="769441"/>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algn="ctr"/>
            <a:r>
              <a:rPr lang="zh-CN" altLang="en-US" sz="4400" b="1"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rPr>
              <a:t>输入标题名称</a:t>
            </a:r>
            <a:endParaRPr lang="zh-CN" altLang="en-US" sz="4400" b="1"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endParaRPr>
          </a:p>
        </p:txBody>
      </p:sp>
      <p:sp>
        <p:nvSpPr>
          <p:cNvPr id="4" name="矩形 51"/>
          <p:cNvSpPr>
            <a:spLocks noChangeArrowheads="1"/>
          </p:cNvSpPr>
          <p:nvPr/>
        </p:nvSpPr>
        <p:spPr bwMode="auto">
          <a:xfrm>
            <a:off x="3020144" y="4592925"/>
            <a:ext cx="6272214"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bg2"/>
                </a:solidFill>
                <a:sym typeface="微软雅黑" panose="020B0503020204020204" charset="-122"/>
              </a:rPr>
              <a:t>请点击录入本章节的概括性描述文字或者复制粘贴，请添加说明文字，图像描述及总结。在此录入本章节的综合描述说明。</a:t>
            </a:r>
            <a:endParaRPr lang="en-US" altLang="zh-CN" sz="1400" dirty="0">
              <a:solidFill>
                <a:schemeClr val="bg2"/>
              </a:solidFill>
              <a:sym typeface="微软雅黑" panose="020B0503020204020204" charset="-122"/>
            </a:endParaRPr>
          </a:p>
        </p:txBody>
      </p:sp>
      <p:sp>
        <p:nvSpPr>
          <p:cNvPr id="5" name="文本框 4"/>
          <p:cNvSpPr txBox="1"/>
          <p:nvPr/>
        </p:nvSpPr>
        <p:spPr>
          <a:xfrm>
            <a:off x="5524246" y="1858181"/>
            <a:ext cx="1168910" cy="1200329"/>
          </a:xfrm>
          <a:prstGeom prst="rect">
            <a:avLst/>
          </a:prstGeom>
          <a:noFill/>
        </p:spPr>
        <p:txBody>
          <a:bodyPr wrap="none" rtlCol="0">
            <a:spAutoFit/>
          </a:bodyPr>
          <a:lstStyle/>
          <a:p>
            <a:pPr algn="ctr"/>
            <a:r>
              <a:rPr lang="en-US" altLang="zh-CN" sz="7200"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rPr>
              <a:t>03</a:t>
            </a:r>
            <a:endParaRPr lang="zh-CN" altLang="en-US" sz="7200"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5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37"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out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6"/>
          <p:cNvSpPr/>
          <p:nvPr/>
        </p:nvSpPr>
        <p:spPr bwMode="auto">
          <a:xfrm>
            <a:off x="160285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7"/>
          <p:cNvSpPr/>
          <p:nvPr/>
        </p:nvSpPr>
        <p:spPr bwMode="auto">
          <a:xfrm>
            <a:off x="1602857"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1" name="Freeform 8"/>
          <p:cNvSpPr/>
          <p:nvPr/>
        </p:nvSpPr>
        <p:spPr bwMode="auto">
          <a:xfrm>
            <a:off x="200517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2" name="Freeform 9"/>
          <p:cNvSpPr/>
          <p:nvPr/>
        </p:nvSpPr>
        <p:spPr bwMode="auto">
          <a:xfrm>
            <a:off x="240581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3" name="Freeform 10"/>
          <p:cNvSpPr/>
          <p:nvPr/>
        </p:nvSpPr>
        <p:spPr bwMode="auto">
          <a:xfrm>
            <a:off x="2803081"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4" name="Freeform 11"/>
          <p:cNvSpPr/>
          <p:nvPr/>
        </p:nvSpPr>
        <p:spPr bwMode="auto">
          <a:xfrm>
            <a:off x="2005175"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5" name="Freeform 12"/>
          <p:cNvSpPr/>
          <p:nvPr/>
        </p:nvSpPr>
        <p:spPr bwMode="auto">
          <a:xfrm>
            <a:off x="2405812"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Freeform 13"/>
          <p:cNvSpPr/>
          <p:nvPr/>
        </p:nvSpPr>
        <p:spPr bwMode="auto">
          <a:xfrm>
            <a:off x="2803081"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7" name="Freeform 14"/>
          <p:cNvSpPr/>
          <p:nvPr/>
        </p:nvSpPr>
        <p:spPr bwMode="auto">
          <a:xfrm>
            <a:off x="4114144"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8" name="Freeform 15"/>
          <p:cNvSpPr/>
          <p:nvPr/>
        </p:nvSpPr>
        <p:spPr bwMode="auto">
          <a:xfrm>
            <a:off x="451478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9" name="Freeform 16"/>
          <p:cNvSpPr/>
          <p:nvPr/>
        </p:nvSpPr>
        <p:spPr bwMode="auto">
          <a:xfrm>
            <a:off x="4917101"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0" name="Freeform 17"/>
          <p:cNvSpPr/>
          <p:nvPr/>
        </p:nvSpPr>
        <p:spPr bwMode="auto">
          <a:xfrm>
            <a:off x="531942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1" name="Freeform 18"/>
          <p:cNvSpPr/>
          <p:nvPr/>
        </p:nvSpPr>
        <p:spPr bwMode="auto">
          <a:xfrm>
            <a:off x="4114144"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2" name="Freeform 19"/>
          <p:cNvSpPr/>
          <p:nvPr/>
        </p:nvSpPr>
        <p:spPr bwMode="auto">
          <a:xfrm>
            <a:off x="4514782"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3" name="Freeform 20"/>
          <p:cNvSpPr/>
          <p:nvPr/>
        </p:nvSpPr>
        <p:spPr bwMode="auto">
          <a:xfrm>
            <a:off x="4917101"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4" name="Freeform 21"/>
          <p:cNvSpPr/>
          <p:nvPr/>
        </p:nvSpPr>
        <p:spPr bwMode="auto">
          <a:xfrm>
            <a:off x="5319420"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5" name="Freeform 22"/>
          <p:cNvSpPr/>
          <p:nvPr/>
        </p:nvSpPr>
        <p:spPr bwMode="auto">
          <a:xfrm>
            <a:off x="656681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8" name="Freeform 23"/>
          <p:cNvSpPr/>
          <p:nvPr/>
        </p:nvSpPr>
        <p:spPr bwMode="auto">
          <a:xfrm>
            <a:off x="696912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4" name="Freeform 24"/>
          <p:cNvSpPr/>
          <p:nvPr/>
        </p:nvSpPr>
        <p:spPr bwMode="auto">
          <a:xfrm>
            <a:off x="737144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7" name="Freeform 25"/>
          <p:cNvSpPr/>
          <p:nvPr/>
        </p:nvSpPr>
        <p:spPr bwMode="auto">
          <a:xfrm>
            <a:off x="7772083"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4" name="Freeform 26"/>
          <p:cNvSpPr/>
          <p:nvPr/>
        </p:nvSpPr>
        <p:spPr bwMode="auto">
          <a:xfrm>
            <a:off x="7772083"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1" name="Freeform 27"/>
          <p:cNvSpPr/>
          <p:nvPr/>
        </p:nvSpPr>
        <p:spPr bwMode="auto">
          <a:xfrm>
            <a:off x="7371443"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2" name="Freeform 28"/>
          <p:cNvSpPr/>
          <p:nvPr/>
        </p:nvSpPr>
        <p:spPr bwMode="auto">
          <a:xfrm>
            <a:off x="6969127"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3" name="Freeform 29"/>
          <p:cNvSpPr/>
          <p:nvPr/>
        </p:nvSpPr>
        <p:spPr bwMode="auto">
          <a:xfrm>
            <a:off x="6566810"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4" name="Freeform 30"/>
          <p:cNvSpPr/>
          <p:nvPr/>
        </p:nvSpPr>
        <p:spPr bwMode="auto">
          <a:xfrm>
            <a:off x="9093534"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5" name="Freeform 31"/>
          <p:cNvSpPr/>
          <p:nvPr/>
        </p:nvSpPr>
        <p:spPr bwMode="auto">
          <a:xfrm>
            <a:off x="9490804"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6" name="Freeform 32"/>
          <p:cNvSpPr/>
          <p:nvPr/>
        </p:nvSpPr>
        <p:spPr bwMode="auto">
          <a:xfrm>
            <a:off x="989311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7" name="Freeform 33"/>
          <p:cNvSpPr/>
          <p:nvPr/>
        </p:nvSpPr>
        <p:spPr bwMode="auto">
          <a:xfrm>
            <a:off x="10295438"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8" name="Freeform 34"/>
          <p:cNvSpPr/>
          <p:nvPr/>
        </p:nvSpPr>
        <p:spPr bwMode="auto">
          <a:xfrm>
            <a:off x="10295438"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79" name="Freeform 35"/>
          <p:cNvSpPr/>
          <p:nvPr/>
        </p:nvSpPr>
        <p:spPr bwMode="auto">
          <a:xfrm>
            <a:off x="9893119"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0" name="Freeform 36"/>
          <p:cNvSpPr/>
          <p:nvPr/>
        </p:nvSpPr>
        <p:spPr bwMode="auto">
          <a:xfrm>
            <a:off x="9490804"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1" name="Freeform 37"/>
          <p:cNvSpPr/>
          <p:nvPr/>
        </p:nvSpPr>
        <p:spPr bwMode="auto">
          <a:xfrm>
            <a:off x="9093534"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2" name="Oval 38"/>
          <p:cNvSpPr>
            <a:spLocks noChangeArrowheads="1"/>
          </p:cNvSpPr>
          <p:nvPr/>
        </p:nvSpPr>
        <p:spPr bwMode="auto">
          <a:xfrm>
            <a:off x="1952992"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83" name="Freeform 39"/>
          <p:cNvSpPr>
            <a:spLocks noEditPoints="1"/>
          </p:cNvSpPr>
          <p:nvPr/>
        </p:nvSpPr>
        <p:spPr bwMode="auto">
          <a:xfrm>
            <a:off x="2142072"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4" name="Oval 40"/>
          <p:cNvSpPr>
            <a:spLocks noChangeArrowheads="1"/>
          </p:cNvSpPr>
          <p:nvPr/>
        </p:nvSpPr>
        <p:spPr bwMode="auto">
          <a:xfrm>
            <a:off x="4473824"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85" name="Oval 41"/>
          <p:cNvSpPr>
            <a:spLocks noChangeArrowheads="1"/>
          </p:cNvSpPr>
          <p:nvPr/>
        </p:nvSpPr>
        <p:spPr bwMode="auto">
          <a:xfrm>
            <a:off x="6935461"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86" name="Oval 42"/>
          <p:cNvSpPr>
            <a:spLocks noChangeArrowheads="1"/>
          </p:cNvSpPr>
          <p:nvPr/>
        </p:nvSpPr>
        <p:spPr bwMode="auto">
          <a:xfrm>
            <a:off x="9436512"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87" name="Freeform 43"/>
          <p:cNvSpPr>
            <a:spLocks noEditPoints="1"/>
          </p:cNvSpPr>
          <p:nvPr/>
        </p:nvSpPr>
        <p:spPr bwMode="auto">
          <a:xfrm>
            <a:off x="7165122"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88" name="Freeform 44"/>
          <p:cNvSpPr>
            <a:spLocks noEditPoints="1"/>
          </p:cNvSpPr>
          <p:nvPr/>
        </p:nvSpPr>
        <p:spPr bwMode="auto">
          <a:xfrm>
            <a:off x="4643430"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89" name="Freeform 45"/>
          <p:cNvSpPr>
            <a:spLocks noEditPoints="1"/>
          </p:cNvSpPr>
          <p:nvPr/>
        </p:nvSpPr>
        <p:spPr bwMode="auto">
          <a:xfrm>
            <a:off x="9664670"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90" name="TextBox 89"/>
          <p:cNvSpPr txBox="1"/>
          <p:nvPr/>
        </p:nvSpPr>
        <p:spPr>
          <a:xfrm>
            <a:off x="1322044" y="5027428"/>
            <a:ext cx="2084520"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465" dirty="0">
                <a:solidFill>
                  <a:schemeClr val="tx1">
                    <a:lumMod val="50000"/>
                    <a:lumOff val="50000"/>
                  </a:schemeClr>
                </a:solidFill>
                <a:latin typeface="微软雅黑" panose="020B0503020204020204" charset="-122"/>
                <a:ea typeface="微软雅黑" panose="020B0503020204020204" charset="-122"/>
              </a:rPr>
              <a:t>PPT</a:t>
            </a:r>
            <a:r>
              <a:rPr lang="zh-CN" altLang="en-US" sz="146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sp>
        <p:nvSpPr>
          <p:cNvPr id="91" name="TextBox 90"/>
          <p:cNvSpPr txBox="1"/>
          <p:nvPr/>
        </p:nvSpPr>
        <p:spPr>
          <a:xfrm>
            <a:off x="1799245" y="4620583"/>
            <a:ext cx="1881393" cy="287130"/>
          </a:xfrm>
          <a:prstGeom prst="rect">
            <a:avLst/>
          </a:prstGeom>
          <a:noFill/>
        </p:spPr>
        <p:txBody>
          <a:bodyPr wrap="square" lIns="96983" tIns="0" rIns="96983" bIns="0" rtlCol="0" anchor="t">
            <a:spAutoFit/>
          </a:bodyPr>
          <a:lstStyle/>
          <a:p>
            <a:r>
              <a:rPr lang="zh-CN" altLang="en-US" sz="2800" baseline="-3000" dirty="0">
                <a:solidFill>
                  <a:schemeClr val="accent1"/>
                </a:solidFill>
                <a:latin typeface="微软雅黑" panose="020B0503020204020204" charset="-122"/>
                <a:ea typeface="微软雅黑" panose="020B0503020204020204" charset="-122"/>
              </a:rPr>
              <a:t>添加标题</a:t>
            </a:r>
          </a:p>
        </p:txBody>
      </p:sp>
      <p:sp>
        <p:nvSpPr>
          <p:cNvPr id="92" name="TextBox 91"/>
          <p:cNvSpPr txBox="1"/>
          <p:nvPr/>
        </p:nvSpPr>
        <p:spPr>
          <a:xfrm>
            <a:off x="3858103" y="5027428"/>
            <a:ext cx="213632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465" dirty="0">
                <a:solidFill>
                  <a:schemeClr val="tx1">
                    <a:lumMod val="50000"/>
                    <a:lumOff val="50000"/>
                  </a:schemeClr>
                </a:solidFill>
                <a:latin typeface="微软雅黑" panose="020B0503020204020204" charset="-122"/>
                <a:ea typeface="微软雅黑" panose="020B0503020204020204" charset="-122"/>
              </a:rPr>
              <a:t>PPT</a:t>
            </a:r>
            <a:r>
              <a:rPr lang="zh-CN" altLang="en-US" sz="146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sp>
        <p:nvSpPr>
          <p:cNvPr id="93" name="TextBox 92"/>
          <p:cNvSpPr txBox="1"/>
          <p:nvPr/>
        </p:nvSpPr>
        <p:spPr>
          <a:xfrm>
            <a:off x="4335302"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2"/>
                </a:solidFill>
                <a:latin typeface="微软雅黑" panose="020B0503020204020204" charset="-122"/>
                <a:ea typeface="微软雅黑" panose="020B0503020204020204" charset="-122"/>
              </a:rPr>
              <a:t>添加标题</a:t>
            </a:r>
          </a:p>
        </p:txBody>
      </p:sp>
      <p:sp>
        <p:nvSpPr>
          <p:cNvPr id="94" name="TextBox 93"/>
          <p:cNvSpPr txBox="1"/>
          <p:nvPr/>
        </p:nvSpPr>
        <p:spPr>
          <a:xfrm>
            <a:off x="6316296" y="5027428"/>
            <a:ext cx="2115897"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465" dirty="0">
                <a:solidFill>
                  <a:schemeClr val="tx1">
                    <a:lumMod val="50000"/>
                    <a:lumOff val="50000"/>
                  </a:schemeClr>
                </a:solidFill>
                <a:latin typeface="微软雅黑" panose="020B0503020204020204" charset="-122"/>
                <a:ea typeface="微软雅黑" panose="020B0503020204020204" charset="-122"/>
              </a:rPr>
              <a:t>PPT</a:t>
            </a:r>
            <a:r>
              <a:rPr lang="zh-CN" altLang="en-US" sz="146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sp>
        <p:nvSpPr>
          <p:cNvPr id="95" name="TextBox 94"/>
          <p:cNvSpPr txBox="1"/>
          <p:nvPr/>
        </p:nvSpPr>
        <p:spPr>
          <a:xfrm>
            <a:off x="6753947"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3"/>
                </a:solidFill>
                <a:latin typeface="微软雅黑" panose="020B0503020204020204" charset="-122"/>
                <a:ea typeface="微软雅黑" panose="020B0503020204020204" charset="-122"/>
              </a:rPr>
              <a:t>添加标题</a:t>
            </a:r>
          </a:p>
        </p:txBody>
      </p:sp>
      <p:sp>
        <p:nvSpPr>
          <p:cNvPr id="96" name="TextBox 95"/>
          <p:cNvSpPr txBox="1"/>
          <p:nvPr/>
        </p:nvSpPr>
        <p:spPr>
          <a:xfrm>
            <a:off x="8816086" y="5044890"/>
            <a:ext cx="211335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465" dirty="0">
                <a:solidFill>
                  <a:schemeClr val="tx1">
                    <a:lumMod val="50000"/>
                    <a:lumOff val="50000"/>
                  </a:schemeClr>
                </a:solidFill>
                <a:latin typeface="微软雅黑" panose="020B0503020204020204" charset="-122"/>
                <a:ea typeface="微软雅黑" panose="020B0503020204020204" charset="-122"/>
              </a:rPr>
              <a:t>PPT</a:t>
            </a:r>
            <a:r>
              <a:rPr lang="zh-CN" altLang="en-US" sz="146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sp>
        <p:nvSpPr>
          <p:cNvPr id="97" name="TextBox 96"/>
          <p:cNvSpPr txBox="1"/>
          <p:nvPr/>
        </p:nvSpPr>
        <p:spPr>
          <a:xfrm>
            <a:off x="9293285"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4"/>
                </a:solidFill>
                <a:latin typeface="微软雅黑" panose="020B0503020204020204" charset="-122"/>
                <a:ea typeface="微软雅黑" panose="020B050302020402020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ppt_w</p:attrName>
                                        </p:attrNameLst>
                                      </p:cBhvr>
                                      <p:tavLst>
                                        <p:tav tm="0" fmla="#ppt_w*sin(2.5*pi*$)">
                                          <p:val>
                                            <p:fltVal val="0"/>
                                          </p:val>
                                        </p:tav>
                                        <p:tav tm="100000">
                                          <p:val>
                                            <p:fltVal val="1"/>
                                          </p:val>
                                        </p:tav>
                                      </p:tavLst>
                                    </p:anim>
                                    <p:anim calcmode="lin" valueType="num">
                                      <p:cBhvr>
                                        <p:cTn id="9" dur="500" fill="hold"/>
                                        <p:tgtEl>
                                          <p:spTgt spid="8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anim calcmode="lin" valueType="num">
                                      <p:cBhvr>
                                        <p:cTn id="13" dur="500" fill="hold"/>
                                        <p:tgtEl>
                                          <p:spTgt spid="83"/>
                                        </p:tgtEl>
                                        <p:attrNameLst>
                                          <p:attrName>ppt_w</p:attrName>
                                        </p:attrNameLst>
                                      </p:cBhvr>
                                      <p:tavLst>
                                        <p:tav tm="0" fmla="#ppt_w*sin(2.5*pi*$)">
                                          <p:val>
                                            <p:fltVal val="0"/>
                                          </p:val>
                                        </p:tav>
                                        <p:tav tm="100000">
                                          <p:val>
                                            <p:fltVal val="1"/>
                                          </p:val>
                                        </p:tav>
                                      </p:tavLst>
                                    </p:anim>
                                    <p:anim calcmode="lin" valueType="num">
                                      <p:cBhvr>
                                        <p:cTn id="14" dur="500" fill="hold"/>
                                        <p:tgtEl>
                                          <p:spTgt spid="83"/>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anim calcmode="lin" valueType="num">
                                      <p:cBhvr>
                                        <p:cTn id="24" dur="1000" fill="hold"/>
                                        <p:tgtEl>
                                          <p:spTgt spid="90"/>
                                        </p:tgtEl>
                                        <p:attrNameLst>
                                          <p:attrName>ppt_x</p:attrName>
                                        </p:attrNameLst>
                                      </p:cBhvr>
                                      <p:tavLst>
                                        <p:tav tm="0">
                                          <p:val>
                                            <p:strVal val="#ppt_x"/>
                                          </p:val>
                                        </p:tav>
                                        <p:tav tm="100000">
                                          <p:val>
                                            <p:strVal val="#ppt_x"/>
                                          </p:val>
                                        </p:tav>
                                      </p:tavLst>
                                    </p:anim>
                                    <p:anim calcmode="lin" valueType="num">
                                      <p:cBhvr>
                                        <p:cTn id="25" dur="1000" fill="hold"/>
                                        <p:tgtEl>
                                          <p:spTgt spid="90"/>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4"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par>
                                <p:cTn id="48" presetID="22" presetClass="entr" presetSubtype="4"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anim calcmode="lin" valueType="num">
                                      <p:cBhvr>
                                        <p:cTn id="55" dur="500" fill="hold"/>
                                        <p:tgtEl>
                                          <p:spTgt spid="84"/>
                                        </p:tgtEl>
                                        <p:attrNameLst>
                                          <p:attrName>ppt_w</p:attrName>
                                        </p:attrNameLst>
                                      </p:cBhvr>
                                      <p:tavLst>
                                        <p:tav tm="0" fmla="#ppt_w*sin(2.5*pi*$)">
                                          <p:val>
                                            <p:fltVal val="0"/>
                                          </p:val>
                                        </p:tav>
                                        <p:tav tm="100000">
                                          <p:val>
                                            <p:fltVal val="1"/>
                                          </p:val>
                                        </p:tav>
                                      </p:tavLst>
                                    </p:anim>
                                    <p:anim calcmode="lin" valueType="num">
                                      <p:cBhvr>
                                        <p:cTn id="56" dur="500" fill="hold"/>
                                        <p:tgtEl>
                                          <p:spTgt spid="84"/>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ppt_w</p:attrName>
                                        </p:attrNameLst>
                                      </p:cBhvr>
                                      <p:tavLst>
                                        <p:tav tm="0" fmla="#ppt_w*sin(2.5*pi*$)">
                                          <p:val>
                                            <p:fltVal val="0"/>
                                          </p:val>
                                        </p:tav>
                                        <p:tav tm="100000">
                                          <p:val>
                                            <p:fltVal val="1"/>
                                          </p:val>
                                        </p:tav>
                                      </p:tavLst>
                                    </p:anim>
                                    <p:anim calcmode="lin" valueType="num">
                                      <p:cBhvr>
                                        <p:cTn id="61" dur="500" fill="hold"/>
                                        <p:tgtEl>
                                          <p:spTgt spid="88"/>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1000"/>
                                        <p:tgtEl>
                                          <p:spTgt spid="92"/>
                                        </p:tgtEl>
                                      </p:cBhvr>
                                    </p:animEffect>
                                    <p:anim calcmode="lin" valueType="num">
                                      <p:cBhvr>
                                        <p:cTn id="71" dur="1000" fill="hold"/>
                                        <p:tgtEl>
                                          <p:spTgt spid="92"/>
                                        </p:tgtEl>
                                        <p:attrNameLst>
                                          <p:attrName>ppt_x</p:attrName>
                                        </p:attrNameLst>
                                      </p:cBhvr>
                                      <p:tavLst>
                                        <p:tav tm="0">
                                          <p:val>
                                            <p:strVal val="#ppt_x"/>
                                          </p:val>
                                        </p:tav>
                                        <p:tav tm="100000">
                                          <p:val>
                                            <p:strVal val="#ppt_x"/>
                                          </p:val>
                                        </p:tav>
                                      </p:tavLst>
                                    </p:anim>
                                    <p:anim calcmode="lin" valueType="num">
                                      <p:cBhvr>
                                        <p:cTn id="72" dur="1000" fill="hold"/>
                                        <p:tgtEl>
                                          <p:spTgt spid="92"/>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500"/>
                                        <p:tgtEl>
                                          <p:spTgt spid="38"/>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anim calcmode="lin" valueType="num">
                                      <p:cBhvr>
                                        <p:cTn id="102" dur="500" fill="hold"/>
                                        <p:tgtEl>
                                          <p:spTgt spid="85"/>
                                        </p:tgtEl>
                                        <p:attrNameLst>
                                          <p:attrName>ppt_w</p:attrName>
                                        </p:attrNameLst>
                                      </p:cBhvr>
                                      <p:tavLst>
                                        <p:tav tm="0" fmla="#ppt_w*sin(2.5*pi*$)">
                                          <p:val>
                                            <p:fltVal val="0"/>
                                          </p:val>
                                        </p:tav>
                                        <p:tav tm="100000">
                                          <p:val>
                                            <p:fltVal val="1"/>
                                          </p:val>
                                        </p:tav>
                                      </p:tavLst>
                                    </p:anim>
                                    <p:anim calcmode="lin" valueType="num">
                                      <p:cBhvr>
                                        <p:cTn id="103" dur="500" fill="hold"/>
                                        <p:tgtEl>
                                          <p:spTgt spid="85"/>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animEffect transition="in" filter="fade">
                                      <p:cBhvr>
                                        <p:cTn id="106" dur="500"/>
                                        <p:tgtEl>
                                          <p:spTgt spid="87"/>
                                        </p:tgtEl>
                                      </p:cBhvr>
                                    </p:animEffect>
                                    <p:anim calcmode="lin" valueType="num">
                                      <p:cBhvr>
                                        <p:cTn id="107" dur="500" fill="hold"/>
                                        <p:tgtEl>
                                          <p:spTgt spid="87"/>
                                        </p:tgtEl>
                                        <p:attrNameLst>
                                          <p:attrName>ppt_w</p:attrName>
                                        </p:attrNameLst>
                                      </p:cBhvr>
                                      <p:tavLst>
                                        <p:tav tm="0" fmla="#ppt_w*sin(2.5*pi*$)">
                                          <p:val>
                                            <p:fltVal val="0"/>
                                          </p:val>
                                        </p:tav>
                                        <p:tav tm="100000">
                                          <p:val>
                                            <p:fltVal val="1"/>
                                          </p:val>
                                        </p:tav>
                                      </p:tavLst>
                                    </p:anim>
                                    <p:anim calcmode="lin" valueType="num">
                                      <p:cBhvr>
                                        <p:cTn id="108" dur="500" fill="hold"/>
                                        <p:tgtEl>
                                          <p:spTgt spid="87"/>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fade">
                                      <p:cBhvr>
                                        <p:cTn id="112" dur="1000"/>
                                        <p:tgtEl>
                                          <p:spTgt spid="95"/>
                                        </p:tgtEl>
                                      </p:cBhvr>
                                    </p:animEffect>
                                    <p:anim calcmode="lin" valueType="num">
                                      <p:cBhvr>
                                        <p:cTn id="113" dur="1000" fill="hold"/>
                                        <p:tgtEl>
                                          <p:spTgt spid="95"/>
                                        </p:tgtEl>
                                        <p:attrNameLst>
                                          <p:attrName>ppt_x</p:attrName>
                                        </p:attrNameLst>
                                      </p:cBhvr>
                                      <p:tavLst>
                                        <p:tav tm="0">
                                          <p:val>
                                            <p:strVal val="#ppt_x"/>
                                          </p:val>
                                        </p:tav>
                                        <p:tav tm="100000">
                                          <p:val>
                                            <p:strVal val="#ppt_x"/>
                                          </p:val>
                                        </p:tav>
                                      </p:tavLst>
                                    </p:anim>
                                    <p:anim calcmode="lin" valueType="num">
                                      <p:cBhvr>
                                        <p:cTn id="114" dur="1000" fill="hold"/>
                                        <p:tgtEl>
                                          <p:spTgt spid="9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animEffect transition="in" filter="fade">
                                      <p:cBhvr>
                                        <p:cTn id="117" dur="1000"/>
                                        <p:tgtEl>
                                          <p:spTgt spid="94"/>
                                        </p:tgtEl>
                                      </p:cBhvr>
                                    </p:animEffect>
                                    <p:anim calcmode="lin" valueType="num">
                                      <p:cBhvr>
                                        <p:cTn id="118" dur="1000" fill="hold"/>
                                        <p:tgtEl>
                                          <p:spTgt spid="94"/>
                                        </p:tgtEl>
                                        <p:attrNameLst>
                                          <p:attrName>ppt_x</p:attrName>
                                        </p:attrNameLst>
                                      </p:cBhvr>
                                      <p:tavLst>
                                        <p:tav tm="0">
                                          <p:val>
                                            <p:strVal val="#ppt_x"/>
                                          </p:val>
                                        </p:tav>
                                        <p:tav tm="100000">
                                          <p:val>
                                            <p:strVal val="#ppt_x"/>
                                          </p:val>
                                        </p:tav>
                                      </p:tavLst>
                                    </p:anim>
                                    <p:anim calcmode="lin" valueType="num">
                                      <p:cBhvr>
                                        <p:cTn id="119" dur="1000" fill="hold"/>
                                        <p:tgtEl>
                                          <p:spTgt spid="94"/>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down)">
                                      <p:cBhvr>
                                        <p:cTn id="122" dur="500"/>
                                        <p:tgtEl>
                                          <p:spTgt spid="45"/>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8"/>
                                        </p:tgtEl>
                                        <p:attrNameLst>
                                          <p:attrName>style.visibility</p:attrName>
                                        </p:attrNameLst>
                                      </p:cBhvr>
                                      <p:to>
                                        <p:strVal val="visible"/>
                                      </p:to>
                                    </p:set>
                                    <p:animEffect transition="in" filter="wipe(down)">
                                      <p:cBhvr>
                                        <p:cTn id="125" dur="500"/>
                                        <p:tgtEl>
                                          <p:spTgt spid="48"/>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54"/>
                                        </p:tgtEl>
                                        <p:attrNameLst>
                                          <p:attrName>style.visibility</p:attrName>
                                        </p:attrNameLst>
                                      </p:cBhvr>
                                      <p:to>
                                        <p:strVal val="visible"/>
                                      </p:to>
                                    </p:set>
                                    <p:animEffect transition="in" filter="wipe(down)">
                                      <p:cBhvr>
                                        <p:cTn id="128" dur="500"/>
                                        <p:tgtEl>
                                          <p:spTgt spid="54"/>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57"/>
                                        </p:tgtEl>
                                        <p:attrNameLst>
                                          <p:attrName>style.visibility</p:attrName>
                                        </p:attrNameLst>
                                      </p:cBhvr>
                                      <p:to>
                                        <p:strVal val="visible"/>
                                      </p:to>
                                    </p:set>
                                    <p:animEffect transition="in" filter="wipe(down)">
                                      <p:cBhvr>
                                        <p:cTn id="131" dur="500"/>
                                        <p:tgtEl>
                                          <p:spTgt spid="57"/>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wipe(down)">
                                      <p:cBhvr>
                                        <p:cTn id="135" dur="500"/>
                                        <p:tgtEl>
                                          <p:spTgt spid="73"/>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Effect transition="in" filter="wipe(down)">
                                      <p:cBhvr>
                                        <p:cTn id="138" dur="500"/>
                                        <p:tgtEl>
                                          <p:spTgt spid="72"/>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down)">
                                      <p:cBhvr>
                                        <p:cTn id="141" dur="500"/>
                                        <p:tgtEl>
                                          <p:spTgt spid="71"/>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down)">
                                      <p:cBhvr>
                                        <p:cTn id="144" dur="500"/>
                                        <p:tgtEl>
                                          <p:spTgt spid="6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500"/>
                                        <p:tgtEl>
                                          <p:spTgt spid="86"/>
                                        </p:tgtEl>
                                      </p:cBhvr>
                                    </p:animEffect>
                                    <p:anim calcmode="lin" valueType="num">
                                      <p:cBhvr>
                                        <p:cTn id="149" dur="500" fill="hold"/>
                                        <p:tgtEl>
                                          <p:spTgt spid="86"/>
                                        </p:tgtEl>
                                        <p:attrNameLst>
                                          <p:attrName>ppt_w</p:attrName>
                                        </p:attrNameLst>
                                      </p:cBhvr>
                                      <p:tavLst>
                                        <p:tav tm="0" fmla="#ppt_w*sin(2.5*pi*$)">
                                          <p:val>
                                            <p:fltVal val="0"/>
                                          </p:val>
                                        </p:tav>
                                        <p:tav tm="100000">
                                          <p:val>
                                            <p:fltVal val="1"/>
                                          </p:val>
                                        </p:tav>
                                      </p:tavLst>
                                    </p:anim>
                                    <p:anim calcmode="lin" valueType="num">
                                      <p:cBhvr>
                                        <p:cTn id="150" dur="500" fill="hold"/>
                                        <p:tgtEl>
                                          <p:spTgt spid="86"/>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89"/>
                                        </p:tgtEl>
                                        <p:attrNameLst>
                                          <p:attrName>style.visibility</p:attrName>
                                        </p:attrNameLst>
                                      </p:cBhvr>
                                      <p:to>
                                        <p:strVal val="visible"/>
                                      </p:to>
                                    </p:set>
                                    <p:animEffect transition="in" filter="fade">
                                      <p:cBhvr>
                                        <p:cTn id="153" dur="500"/>
                                        <p:tgtEl>
                                          <p:spTgt spid="89"/>
                                        </p:tgtEl>
                                      </p:cBhvr>
                                    </p:animEffect>
                                    <p:anim calcmode="lin" valueType="num">
                                      <p:cBhvr>
                                        <p:cTn id="154" dur="500" fill="hold"/>
                                        <p:tgtEl>
                                          <p:spTgt spid="89"/>
                                        </p:tgtEl>
                                        <p:attrNameLst>
                                          <p:attrName>ppt_w</p:attrName>
                                        </p:attrNameLst>
                                      </p:cBhvr>
                                      <p:tavLst>
                                        <p:tav tm="0" fmla="#ppt_w*sin(2.5*pi*$)">
                                          <p:val>
                                            <p:fltVal val="0"/>
                                          </p:val>
                                        </p:tav>
                                        <p:tav tm="100000">
                                          <p:val>
                                            <p:fltVal val="1"/>
                                          </p:val>
                                        </p:tav>
                                      </p:tavLst>
                                    </p:anim>
                                    <p:anim calcmode="lin" valueType="num">
                                      <p:cBhvr>
                                        <p:cTn id="155" dur="500" fill="hold"/>
                                        <p:tgtEl>
                                          <p:spTgt spid="89"/>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1000"/>
                                        <p:tgtEl>
                                          <p:spTgt spid="97"/>
                                        </p:tgtEl>
                                      </p:cBhvr>
                                    </p:animEffect>
                                    <p:anim calcmode="lin" valueType="num">
                                      <p:cBhvr>
                                        <p:cTn id="160" dur="1000" fill="hold"/>
                                        <p:tgtEl>
                                          <p:spTgt spid="97"/>
                                        </p:tgtEl>
                                        <p:attrNameLst>
                                          <p:attrName>ppt_x</p:attrName>
                                        </p:attrNameLst>
                                      </p:cBhvr>
                                      <p:tavLst>
                                        <p:tav tm="0">
                                          <p:val>
                                            <p:strVal val="#ppt_x"/>
                                          </p:val>
                                        </p:tav>
                                        <p:tav tm="100000">
                                          <p:val>
                                            <p:strVal val="#ppt_x"/>
                                          </p:val>
                                        </p:tav>
                                      </p:tavLst>
                                    </p:anim>
                                    <p:anim calcmode="lin" valueType="num">
                                      <p:cBhvr>
                                        <p:cTn id="161" dur="1000" fill="hold"/>
                                        <p:tgtEl>
                                          <p:spTgt spid="97"/>
                                        </p:tgtEl>
                                        <p:attrNameLst>
                                          <p:attrName>ppt_y</p:attrName>
                                        </p:attrNameLst>
                                      </p:cBhvr>
                                      <p:tavLst>
                                        <p:tav tm="0">
                                          <p:val>
                                            <p:strVal val="#ppt_y-.1"/>
                                          </p:val>
                                        </p:tav>
                                        <p:tav tm="100000">
                                          <p:val>
                                            <p:strVal val="#ppt_y"/>
                                          </p:val>
                                        </p:tav>
                                      </p:tavLst>
                                    </p:anim>
                                  </p:childTnLst>
                                </p:cTn>
                              </p:par>
                              <p:par>
                                <p:cTn id="162" presetID="47" presetClass="entr" presetSubtype="0" fill="hold" nodeType="withEffect">
                                  <p:stCondLst>
                                    <p:cond delay="0"/>
                                  </p:stCondLst>
                                  <p:childTnLst>
                                    <p:set>
                                      <p:cBhvr>
                                        <p:cTn id="163" dur="1" fill="hold">
                                          <p:stCondLst>
                                            <p:cond delay="0"/>
                                          </p:stCondLst>
                                        </p:cTn>
                                        <p:tgtEl>
                                          <p:spTgt spid="96"/>
                                        </p:tgtEl>
                                        <p:attrNameLst>
                                          <p:attrName>style.visibility</p:attrName>
                                        </p:attrNameLst>
                                      </p:cBhvr>
                                      <p:to>
                                        <p:strVal val="visible"/>
                                      </p:to>
                                    </p:set>
                                    <p:animEffect transition="in" filter="fade">
                                      <p:cBhvr>
                                        <p:cTn id="164" dur="1000"/>
                                        <p:tgtEl>
                                          <p:spTgt spid="96"/>
                                        </p:tgtEl>
                                      </p:cBhvr>
                                    </p:animEffect>
                                    <p:anim calcmode="lin" valueType="num">
                                      <p:cBhvr>
                                        <p:cTn id="165" dur="1000" fill="hold"/>
                                        <p:tgtEl>
                                          <p:spTgt spid="96"/>
                                        </p:tgtEl>
                                        <p:attrNameLst>
                                          <p:attrName>ppt_x</p:attrName>
                                        </p:attrNameLst>
                                      </p:cBhvr>
                                      <p:tavLst>
                                        <p:tav tm="0">
                                          <p:val>
                                            <p:strVal val="#ppt_x"/>
                                          </p:val>
                                        </p:tav>
                                        <p:tav tm="100000">
                                          <p:val>
                                            <p:strVal val="#ppt_x"/>
                                          </p:val>
                                        </p:tav>
                                      </p:tavLst>
                                    </p:anim>
                                    <p:anim calcmode="lin" valueType="num">
                                      <p:cBhvr>
                                        <p:cTn id="166" dur="1000" fill="hold"/>
                                        <p:tgtEl>
                                          <p:spTgt spid="96"/>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Effect transition="in" filter="wipe(down)">
                                      <p:cBhvr>
                                        <p:cTn id="169" dur="500"/>
                                        <p:tgtEl>
                                          <p:spTgt spid="74"/>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75"/>
                                        </p:tgtEl>
                                        <p:attrNameLst>
                                          <p:attrName>style.visibility</p:attrName>
                                        </p:attrNameLst>
                                      </p:cBhvr>
                                      <p:to>
                                        <p:strVal val="visible"/>
                                      </p:to>
                                    </p:set>
                                    <p:animEffect transition="in" filter="wipe(down)">
                                      <p:cBhvr>
                                        <p:cTn id="172" dur="500"/>
                                        <p:tgtEl>
                                          <p:spTgt spid="75"/>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76"/>
                                        </p:tgtEl>
                                        <p:attrNameLst>
                                          <p:attrName>style.visibility</p:attrName>
                                        </p:attrNameLst>
                                      </p:cBhvr>
                                      <p:to>
                                        <p:strVal val="visible"/>
                                      </p:to>
                                    </p:set>
                                    <p:animEffect transition="in" filter="wipe(down)">
                                      <p:cBhvr>
                                        <p:cTn id="175" dur="500"/>
                                        <p:tgtEl>
                                          <p:spTgt spid="76"/>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77"/>
                                        </p:tgtEl>
                                        <p:attrNameLst>
                                          <p:attrName>style.visibility</p:attrName>
                                        </p:attrNameLst>
                                      </p:cBhvr>
                                      <p:to>
                                        <p:strVal val="visible"/>
                                      </p:to>
                                    </p:set>
                                    <p:animEffect transition="in" filter="wipe(down)">
                                      <p:cBhvr>
                                        <p:cTn id="178" dur="500"/>
                                        <p:tgtEl>
                                          <p:spTgt spid="77"/>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81"/>
                                        </p:tgtEl>
                                        <p:attrNameLst>
                                          <p:attrName>style.visibility</p:attrName>
                                        </p:attrNameLst>
                                      </p:cBhvr>
                                      <p:to>
                                        <p:strVal val="visible"/>
                                      </p:to>
                                    </p:set>
                                    <p:animEffect transition="in" filter="wipe(down)">
                                      <p:cBhvr>
                                        <p:cTn id="182" dur="500"/>
                                        <p:tgtEl>
                                          <p:spTgt spid="81"/>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wipe(down)">
                                      <p:cBhvr>
                                        <p:cTn id="185" dur="500"/>
                                        <p:tgtEl>
                                          <p:spTgt spid="80"/>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wipe(down)">
                                      <p:cBhvr>
                                        <p:cTn id="188" dur="500"/>
                                        <p:tgtEl>
                                          <p:spTgt spid="79"/>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Effect transition="in" filter="wipe(down)">
                                      <p:cBhvr>
                                        <p:cTn id="1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7" grpId="0" animBg="1"/>
      <p:bldP spid="38" grpId="0" animBg="1"/>
      <p:bldP spid="39" grpId="0" animBg="1"/>
      <p:bldP spid="40" grpId="0" animBg="1"/>
      <p:bldP spid="41" grpId="0" animBg="1"/>
      <p:bldP spid="45" grpId="0" animBg="1"/>
      <p:bldP spid="48" grpId="0" animBg="1"/>
      <p:bldP spid="54" grpId="0" animBg="1"/>
      <p:bldP spid="57" grpId="0" animBg="1"/>
      <p:bldP spid="64"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91" grpId="0"/>
      <p:bldP spid="93" grpId="0"/>
      <p:bldP spid="95" grpId="0"/>
      <p:bldP spid="9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5313397" y="3181729"/>
            <a:ext cx="1606438" cy="1384861"/>
          </a:xfrm>
          <a:prstGeom prst="hexagon">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文本框 7"/>
          <p:cNvSpPr txBox="1">
            <a:spLocks noChangeArrowheads="1"/>
          </p:cNvSpPr>
          <p:nvPr/>
        </p:nvSpPr>
        <p:spPr bwMode="auto">
          <a:xfrm>
            <a:off x="1513032"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10" name="文本框 7"/>
          <p:cNvSpPr txBox="1">
            <a:spLocks noChangeArrowheads="1"/>
          </p:cNvSpPr>
          <p:nvPr/>
        </p:nvSpPr>
        <p:spPr bwMode="auto">
          <a:xfrm>
            <a:off x="745944"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11" name="文本框 7"/>
          <p:cNvSpPr txBox="1">
            <a:spLocks noChangeArrowheads="1"/>
          </p:cNvSpPr>
          <p:nvPr/>
        </p:nvSpPr>
        <p:spPr bwMode="auto">
          <a:xfrm>
            <a:off x="1512702"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12" name="文本框 7"/>
          <p:cNvSpPr txBox="1">
            <a:spLocks noChangeArrowheads="1"/>
          </p:cNvSpPr>
          <p:nvPr/>
        </p:nvSpPr>
        <p:spPr bwMode="auto">
          <a:xfrm>
            <a:off x="7859540"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13" name="文本框 7"/>
          <p:cNvSpPr txBox="1">
            <a:spLocks noChangeArrowheads="1"/>
          </p:cNvSpPr>
          <p:nvPr/>
        </p:nvSpPr>
        <p:spPr bwMode="auto">
          <a:xfrm>
            <a:off x="8591823"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sp>
        <p:nvSpPr>
          <p:cNvPr id="14" name="文本框 7"/>
          <p:cNvSpPr txBox="1">
            <a:spLocks noChangeArrowheads="1"/>
          </p:cNvSpPr>
          <p:nvPr/>
        </p:nvSpPr>
        <p:spPr bwMode="auto">
          <a:xfrm>
            <a:off x="7859210"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charset="-122"/>
              </a:rPr>
              <a:t>此处添加说明文字添加说明文字添加说明文字此处添加说明文字</a:t>
            </a:r>
          </a:p>
        </p:txBody>
      </p:sp>
      <p:grpSp>
        <p:nvGrpSpPr>
          <p:cNvPr id="15" name="组合 14"/>
          <p:cNvGrpSpPr/>
          <p:nvPr/>
        </p:nvGrpSpPr>
        <p:grpSpPr>
          <a:xfrm>
            <a:off x="4458007" y="4413132"/>
            <a:ext cx="1655237" cy="1920076"/>
            <a:chOff x="3343182" y="2976764"/>
            <a:chExt cx="1241751" cy="1440432"/>
          </a:xfrm>
        </p:grpSpPr>
        <p:sp>
          <p:nvSpPr>
            <p:cNvPr id="16" name="六边形 15"/>
            <p:cNvSpPr/>
            <p:nvPr/>
          </p:nvSpPr>
          <p:spPr>
            <a:xfrm rot="16200000">
              <a:off x="3243842" y="3076104"/>
              <a:ext cx="1440432" cy="1241751"/>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58"/>
            <p:cNvSpPr>
              <a:spLocks noChangeArrowheads="1"/>
            </p:cNvSpPr>
            <p:nvPr/>
          </p:nvSpPr>
          <p:spPr bwMode="auto">
            <a:xfrm>
              <a:off x="3465908" y="348822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charset="-122"/>
                  <a:ea typeface="微软雅黑" panose="020B0503020204020204" charset="-122"/>
                </a:rPr>
                <a:t>添加文本五</a:t>
              </a:r>
            </a:p>
          </p:txBody>
        </p:sp>
      </p:grpSp>
      <p:grpSp>
        <p:nvGrpSpPr>
          <p:cNvPr id="18" name="组合 17"/>
          <p:cNvGrpSpPr/>
          <p:nvPr/>
        </p:nvGrpSpPr>
        <p:grpSpPr>
          <a:xfrm>
            <a:off x="6113244" y="4413132"/>
            <a:ext cx="1655237" cy="1920076"/>
            <a:chOff x="4584933" y="2976764"/>
            <a:chExt cx="1241751" cy="1440432"/>
          </a:xfrm>
        </p:grpSpPr>
        <p:sp>
          <p:nvSpPr>
            <p:cNvPr id="19" name="六边形 18"/>
            <p:cNvSpPr/>
            <p:nvPr/>
          </p:nvSpPr>
          <p:spPr>
            <a:xfrm rot="16200000">
              <a:off x="4485593" y="3076104"/>
              <a:ext cx="1440432" cy="1241751"/>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58"/>
            <p:cNvSpPr>
              <a:spLocks noChangeArrowheads="1"/>
            </p:cNvSpPr>
            <p:nvPr/>
          </p:nvSpPr>
          <p:spPr bwMode="auto">
            <a:xfrm>
              <a:off x="4679479" y="345284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charset="-122"/>
                  <a:ea typeface="微软雅黑" panose="020B0503020204020204" charset="-122"/>
                </a:rPr>
                <a:t>添加文本四</a:t>
              </a:r>
            </a:p>
          </p:txBody>
        </p:sp>
      </p:grpSp>
      <p:grpSp>
        <p:nvGrpSpPr>
          <p:cNvPr id="21" name="组合 20"/>
          <p:cNvGrpSpPr/>
          <p:nvPr/>
        </p:nvGrpSpPr>
        <p:grpSpPr>
          <a:xfrm>
            <a:off x="6940862" y="2914121"/>
            <a:ext cx="1655237" cy="1920076"/>
            <a:chOff x="5205808" y="1852213"/>
            <a:chExt cx="1241751" cy="1440432"/>
          </a:xfrm>
        </p:grpSpPr>
        <p:sp>
          <p:nvSpPr>
            <p:cNvPr id="22" name="六边形 21"/>
            <p:cNvSpPr/>
            <p:nvPr/>
          </p:nvSpPr>
          <p:spPr>
            <a:xfrm rot="16200000">
              <a:off x="5106468" y="1951553"/>
              <a:ext cx="1440432" cy="1241751"/>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58"/>
            <p:cNvSpPr>
              <a:spLocks noChangeArrowheads="1"/>
            </p:cNvSpPr>
            <p:nvPr/>
          </p:nvSpPr>
          <p:spPr bwMode="auto">
            <a:xfrm>
              <a:off x="5300355" y="232829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charset="-122"/>
                  <a:ea typeface="微软雅黑" panose="020B0503020204020204" charset="-122"/>
                </a:rPr>
                <a:t>添加文本三</a:t>
              </a:r>
            </a:p>
          </p:txBody>
        </p:sp>
      </p:grpSp>
      <p:grpSp>
        <p:nvGrpSpPr>
          <p:cNvPr id="24" name="组合 23"/>
          <p:cNvGrpSpPr/>
          <p:nvPr/>
        </p:nvGrpSpPr>
        <p:grpSpPr>
          <a:xfrm>
            <a:off x="6113244" y="1413301"/>
            <a:ext cx="1655237" cy="1920076"/>
            <a:chOff x="4584933" y="726305"/>
            <a:chExt cx="1241751" cy="1440432"/>
          </a:xfrm>
        </p:grpSpPr>
        <p:sp>
          <p:nvSpPr>
            <p:cNvPr id="25" name="六边形 24"/>
            <p:cNvSpPr/>
            <p:nvPr/>
          </p:nvSpPr>
          <p:spPr>
            <a:xfrm rot="16200000">
              <a:off x="4485593" y="825645"/>
              <a:ext cx="1440432" cy="1241751"/>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58"/>
            <p:cNvSpPr>
              <a:spLocks noChangeArrowheads="1"/>
            </p:cNvSpPr>
            <p:nvPr/>
          </p:nvSpPr>
          <p:spPr bwMode="auto">
            <a:xfrm>
              <a:off x="4679480" y="120238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charset="-122"/>
                  <a:ea typeface="微软雅黑" panose="020B0503020204020204" charset="-122"/>
                </a:rPr>
                <a:t>添加文本二</a:t>
              </a:r>
            </a:p>
          </p:txBody>
        </p:sp>
      </p:grpSp>
      <p:grpSp>
        <p:nvGrpSpPr>
          <p:cNvPr id="27" name="组合 26"/>
          <p:cNvGrpSpPr/>
          <p:nvPr/>
        </p:nvGrpSpPr>
        <p:grpSpPr>
          <a:xfrm>
            <a:off x="4458007" y="1413301"/>
            <a:ext cx="1655237" cy="1920076"/>
            <a:chOff x="3343182" y="726305"/>
            <a:chExt cx="1241751" cy="1440432"/>
          </a:xfrm>
        </p:grpSpPr>
        <p:sp>
          <p:nvSpPr>
            <p:cNvPr id="28" name="六边形 27"/>
            <p:cNvSpPr/>
            <p:nvPr/>
          </p:nvSpPr>
          <p:spPr>
            <a:xfrm rot="16200000">
              <a:off x="3243842" y="825645"/>
              <a:ext cx="1440432" cy="1241751"/>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58"/>
            <p:cNvSpPr>
              <a:spLocks noChangeArrowheads="1"/>
            </p:cNvSpPr>
            <p:nvPr/>
          </p:nvSpPr>
          <p:spPr bwMode="auto">
            <a:xfrm>
              <a:off x="3437727" y="1202384"/>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charset="-122"/>
                  <a:ea typeface="微软雅黑" panose="020B0503020204020204" charset="-122"/>
                </a:rPr>
                <a:t>添加文本一</a:t>
              </a:r>
            </a:p>
          </p:txBody>
        </p:sp>
      </p:grpSp>
      <p:grpSp>
        <p:nvGrpSpPr>
          <p:cNvPr id="30" name="组合 29"/>
          <p:cNvGrpSpPr/>
          <p:nvPr/>
        </p:nvGrpSpPr>
        <p:grpSpPr>
          <a:xfrm>
            <a:off x="3630387" y="2914121"/>
            <a:ext cx="1655237" cy="1920076"/>
            <a:chOff x="2722305" y="1852213"/>
            <a:chExt cx="1241751" cy="1440432"/>
          </a:xfrm>
        </p:grpSpPr>
        <p:sp>
          <p:nvSpPr>
            <p:cNvPr id="31" name="六边形 30"/>
            <p:cNvSpPr/>
            <p:nvPr/>
          </p:nvSpPr>
          <p:spPr>
            <a:xfrm rot="16200000">
              <a:off x="2622965" y="1951553"/>
              <a:ext cx="1440432" cy="1241751"/>
            </a:xfrm>
            <a:prstGeom prst="hexagon">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58"/>
            <p:cNvSpPr>
              <a:spLocks noChangeArrowheads="1"/>
            </p:cNvSpPr>
            <p:nvPr/>
          </p:nvSpPr>
          <p:spPr bwMode="auto">
            <a:xfrm>
              <a:off x="2816851" y="2328292"/>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charset="-122"/>
                  <a:ea typeface="微软雅黑" panose="020B0503020204020204" charset="-122"/>
                </a:rPr>
                <a:t>添加文本六</a:t>
              </a:r>
            </a:p>
          </p:txBody>
        </p:sp>
      </p:grpSp>
      <p:sp>
        <p:nvSpPr>
          <p:cNvPr id="33" name="矩形 32"/>
          <p:cNvSpPr/>
          <p:nvPr/>
        </p:nvSpPr>
        <p:spPr>
          <a:xfrm>
            <a:off x="5561318" y="3559753"/>
            <a:ext cx="1110596" cy="666593"/>
          </a:xfrm>
          <a:prstGeom prst="rect">
            <a:avLst/>
          </a:prstGeom>
        </p:spPr>
        <p:txBody>
          <a:bodyPr wrap="square">
            <a:spAutoFit/>
          </a:bodyPr>
          <a:lstStyle/>
          <a:p>
            <a:pPr lvl="0" algn="ctr"/>
            <a:r>
              <a:rPr lang="zh-CN" altLang="en-US" sz="1865" b="1" dirty="0">
                <a:solidFill>
                  <a:schemeClr val="tx1">
                    <a:lumMod val="50000"/>
                    <a:lumOff val="50000"/>
                  </a:schemeClr>
                </a:solidFill>
                <a:latin typeface="微软雅黑" panose="020B0503020204020204" charset="-122"/>
                <a:ea typeface="微软雅黑" panose="020B0503020204020204" charset="-122"/>
              </a:rPr>
              <a:t>添加文本说明</a:t>
            </a:r>
            <a:endParaRPr lang="en-US" altLang="zh-CN" sz="1865" b="1" dirty="0">
              <a:solidFill>
                <a:schemeClr val="tx1">
                  <a:lumMod val="50000"/>
                  <a:lumOff val="50000"/>
                </a:schemeClr>
              </a:solidFill>
              <a:latin typeface="微软雅黑" panose="020B0503020204020204" charset="-122"/>
              <a:ea typeface="微软雅黑" panose="020B0503020204020204" charset="-122"/>
            </a:endParaRPr>
          </a:p>
        </p:txBody>
      </p:sp>
      <p:sp>
        <p:nvSpPr>
          <p:cNvPr id="34" name="标题 3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Scale>
                                      <p:cBhvr>
                                        <p:cTn id="17"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27"/>
                                        </p:tgtEl>
                                        <p:attrNameLst>
                                          <p:attrName>ppt_x</p:attrName>
                                          <p:attrName>ppt_y</p:attrName>
                                        </p:attrNameLst>
                                      </p:cBhvr>
                                    </p:animMotion>
                                    <p:animEffect transition="in" filter="fade">
                                      <p:cBhvr>
                                        <p:cTn id="19" dur="750"/>
                                        <p:tgtEl>
                                          <p:spTgt spid="27"/>
                                        </p:tgtEl>
                                      </p:cBhvr>
                                    </p:animEffect>
                                  </p:childTnLst>
                                </p:cTn>
                              </p:par>
                              <p:par>
                                <p:cTn id="20" presetID="52"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Scale>
                                      <p:cBhvr>
                                        <p:cTn id="22"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750" decel="50000" fill="hold">
                                          <p:stCondLst>
                                            <p:cond delay="0"/>
                                          </p:stCondLst>
                                        </p:cTn>
                                        <p:tgtEl>
                                          <p:spTgt spid="24"/>
                                        </p:tgtEl>
                                        <p:attrNameLst>
                                          <p:attrName>ppt_x</p:attrName>
                                          <p:attrName>ppt_y</p:attrName>
                                        </p:attrNameLst>
                                      </p:cBhvr>
                                    </p:animMotion>
                                    <p:animEffect transition="in" filter="fade">
                                      <p:cBhvr>
                                        <p:cTn id="24" dur="750"/>
                                        <p:tgtEl>
                                          <p:spTgt spid="24"/>
                                        </p:tgtEl>
                                      </p:cBhvr>
                                    </p:animEffect>
                                  </p:childTnLst>
                                </p:cTn>
                              </p:par>
                              <p:par>
                                <p:cTn id="25" presetID="52" presetClass="entr" presetSubtype="0"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Scale>
                                      <p:cBhvr>
                                        <p:cTn id="27" dur="7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21"/>
                                        </p:tgtEl>
                                        <p:attrNameLst>
                                          <p:attrName>ppt_x</p:attrName>
                                          <p:attrName>ppt_y</p:attrName>
                                        </p:attrNameLst>
                                      </p:cBhvr>
                                    </p:animMotion>
                                    <p:animEffect transition="in" filter="fade">
                                      <p:cBhvr>
                                        <p:cTn id="29" dur="750"/>
                                        <p:tgtEl>
                                          <p:spTgt spid="21"/>
                                        </p:tgtEl>
                                      </p:cBhvr>
                                    </p:animEffect>
                                  </p:childTnLst>
                                </p:cTn>
                              </p:par>
                              <p:par>
                                <p:cTn id="30" presetID="52" presetClass="entr" presetSubtype="0" fill="hold" nodeType="withEffect">
                                  <p:stCondLst>
                                    <p:cond delay="750"/>
                                  </p:stCondLst>
                                  <p:childTnLst>
                                    <p:set>
                                      <p:cBhvr>
                                        <p:cTn id="31" dur="1" fill="hold">
                                          <p:stCondLst>
                                            <p:cond delay="0"/>
                                          </p:stCondLst>
                                        </p:cTn>
                                        <p:tgtEl>
                                          <p:spTgt spid="18"/>
                                        </p:tgtEl>
                                        <p:attrNameLst>
                                          <p:attrName>style.visibility</p:attrName>
                                        </p:attrNameLst>
                                      </p:cBhvr>
                                      <p:to>
                                        <p:strVal val="visible"/>
                                      </p:to>
                                    </p:set>
                                    <p:animScale>
                                      <p:cBhvr>
                                        <p:cTn id="3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8"/>
                                        </p:tgtEl>
                                        <p:attrNameLst>
                                          <p:attrName>ppt_x</p:attrName>
                                          <p:attrName>ppt_y</p:attrName>
                                        </p:attrNameLst>
                                      </p:cBhvr>
                                    </p:animMotion>
                                    <p:animEffect transition="in" filter="fade">
                                      <p:cBhvr>
                                        <p:cTn id="34" dur="750"/>
                                        <p:tgtEl>
                                          <p:spTgt spid="18"/>
                                        </p:tgtEl>
                                      </p:cBhvr>
                                    </p:animEffect>
                                  </p:childTnLst>
                                </p:cTn>
                              </p:par>
                              <p:par>
                                <p:cTn id="35" presetID="52" presetClass="entr"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visible"/>
                                      </p:to>
                                    </p:set>
                                    <p:animScale>
                                      <p:cBhvr>
                                        <p:cTn id="37"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750" decel="50000" fill="hold">
                                          <p:stCondLst>
                                            <p:cond delay="0"/>
                                          </p:stCondLst>
                                        </p:cTn>
                                        <p:tgtEl>
                                          <p:spTgt spid="15"/>
                                        </p:tgtEl>
                                        <p:attrNameLst>
                                          <p:attrName>ppt_x</p:attrName>
                                          <p:attrName>ppt_y</p:attrName>
                                        </p:attrNameLst>
                                      </p:cBhvr>
                                    </p:animMotion>
                                    <p:animEffect transition="in" filter="fade">
                                      <p:cBhvr>
                                        <p:cTn id="39" dur="750"/>
                                        <p:tgtEl>
                                          <p:spTgt spid="15"/>
                                        </p:tgtEl>
                                      </p:cBhvr>
                                    </p:animEffect>
                                  </p:childTnLst>
                                </p:cTn>
                              </p:par>
                              <p:par>
                                <p:cTn id="40" presetID="52" presetClass="entr" presetSubtype="0" fill="hold" nodeType="withEffect">
                                  <p:stCondLst>
                                    <p:cond delay="125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2000"/>
                            </p:stCondLst>
                            <p:childTnLst>
                              <p:par>
                                <p:cTn id="46" presetID="2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3000"/>
                            </p:stCondLst>
                            <p:childTnLst>
                              <p:par>
                                <p:cTn id="54" presetID="2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right)">
                                      <p:cBhvr>
                                        <p:cTn id="56" dur="500"/>
                                        <p:tgtEl>
                                          <p:spTgt spid="10"/>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4000"/>
                            </p:stCondLst>
                            <p:childTnLst>
                              <p:par>
                                <p:cTn id="62" presetID="2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right)">
                                      <p:cBhvr>
                                        <p:cTn id="64" dur="500"/>
                                        <p:tgtEl>
                                          <p:spTgt spid="9"/>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720804" y="2503570"/>
          <a:ext cx="3503477" cy="25916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p:cNvGraphicFramePr/>
          <p:nvPr/>
        </p:nvGraphicFramePr>
        <p:xfrm>
          <a:off x="7583779" y="2503570"/>
          <a:ext cx="3503477" cy="25916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nvGraphicFramePr>
        <p:xfrm>
          <a:off x="4176288" y="2503570"/>
          <a:ext cx="3503477" cy="2591613"/>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13"/>
          <p:cNvSpPr txBox="1"/>
          <p:nvPr/>
        </p:nvSpPr>
        <p:spPr>
          <a:xfrm>
            <a:off x="1344710" y="3455012"/>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75%</a:t>
            </a:r>
            <a:endParaRPr lang="zh-CN" altLang="en-US" sz="4265" dirty="0">
              <a:solidFill>
                <a:schemeClr val="tx1">
                  <a:lumMod val="50000"/>
                  <a:lumOff val="50000"/>
                </a:schemeClr>
              </a:solidFill>
              <a:latin typeface="Calibri Light" panose="020F0302020204030204" pitchFamily="34" charset="0"/>
            </a:endParaRPr>
          </a:p>
        </p:txBody>
      </p:sp>
      <p:sp>
        <p:nvSpPr>
          <p:cNvPr id="12" name="文本框 14"/>
          <p:cNvSpPr txBox="1"/>
          <p:nvPr/>
        </p:nvSpPr>
        <p:spPr>
          <a:xfrm>
            <a:off x="4872183"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50%</a:t>
            </a:r>
            <a:endParaRPr lang="zh-CN" altLang="en-US" sz="4265" dirty="0">
              <a:solidFill>
                <a:schemeClr val="tx1">
                  <a:lumMod val="50000"/>
                  <a:lumOff val="50000"/>
                </a:schemeClr>
              </a:solidFill>
              <a:latin typeface="Calibri Light" panose="020F0302020204030204" pitchFamily="34" charset="0"/>
            </a:endParaRPr>
          </a:p>
        </p:txBody>
      </p:sp>
      <p:sp>
        <p:nvSpPr>
          <p:cNvPr id="13" name="文本框 15"/>
          <p:cNvSpPr txBox="1"/>
          <p:nvPr/>
        </p:nvSpPr>
        <p:spPr>
          <a:xfrm>
            <a:off x="8207685"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25%</a:t>
            </a:r>
            <a:endParaRPr lang="zh-CN" altLang="en-US" sz="4265" dirty="0">
              <a:solidFill>
                <a:schemeClr val="tx1">
                  <a:lumMod val="50000"/>
                  <a:lumOff val="50000"/>
                </a:schemeClr>
              </a:solidFill>
              <a:latin typeface="Calibri Light" panose="020F0302020204030204" pitchFamily="34" charset="0"/>
            </a:endParaRPr>
          </a:p>
        </p:txBody>
      </p:sp>
      <p:sp>
        <p:nvSpPr>
          <p:cNvPr id="14" name="文本框 7"/>
          <p:cNvSpPr txBox="1">
            <a:spLocks noChangeArrowheads="1"/>
          </p:cNvSpPr>
          <p:nvPr/>
        </p:nvSpPr>
        <p:spPr bwMode="auto">
          <a:xfrm>
            <a:off x="1296720"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a:t>
            </a:r>
          </a:p>
        </p:txBody>
      </p:sp>
      <p:sp>
        <p:nvSpPr>
          <p:cNvPr id="15" name="文本框 7"/>
          <p:cNvSpPr txBox="1">
            <a:spLocks noChangeArrowheads="1"/>
          </p:cNvSpPr>
          <p:nvPr/>
        </p:nvSpPr>
        <p:spPr bwMode="auto">
          <a:xfrm>
            <a:off x="4720688"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a:t>
            </a:r>
          </a:p>
        </p:txBody>
      </p:sp>
      <p:sp>
        <p:nvSpPr>
          <p:cNvPr id="16" name="文本框 7"/>
          <p:cNvSpPr txBox="1">
            <a:spLocks noChangeArrowheads="1"/>
          </p:cNvSpPr>
          <p:nvPr/>
        </p:nvSpPr>
        <p:spPr bwMode="auto">
          <a:xfrm>
            <a:off x="8128179"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eaLnBrk="1" hangingPunct="1"/>
            <a:r>
              <a:rPr lang="zh-CN" altLang="en-US" sz="1865" b="1" dirty="0">
                <a:solidFill>
                  <a:schemeClr val="tx1">
                    <a:lumMod val="50000"/>
                    <a:lumOff val="50000"/>
                  </a:schemeClr>
                </a:solidFill>
                <a:latin typeface="微软雅黑" panose="020B0503020204020204" charset="-122"/>
              </a:rPr>
              <a:t>添加文本信息</a:t>
            </a:r>
            <a:endParaRPr lang="en-US" altLang="zh-CN" sz="1865" b="1" dirty="0">
              <a:solidFill>
                <a:schemeClr val="tx1">
                  <a:lumMod val="50000"/>
                  <a:lumOff val="50000"/>
                </a:schemeClr>
              </a:solidFill>
              <a:latin typeface="微软雅黑" panose="020B050302020402020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charset="-122"/>
              </a:rPr>
              <a:t>此处添加说明文字添加说明文字添加说明文字</a:t>
            </a:r>
          </a:p>
        </p:txBody>
      </p:sp>
      <p:sp>
        <p:nvSpPr>
          <p:cNvPr id="17" name="文本框 7"/>
          <p:cNvSpPr txBox="1">
            <a:spLocks noChangeArrowheads="1"/>
          </p:cNvSpPr>
          <p:nvPr/>
        </p:nvSpPr>
        <p:spPr bwMode="auto">
          <a:xfrm>
            <a:off x="1244897" y="1317315"/>
            <a:ext cx="9842359" cy="124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nSpc>
                <a:spcPct val="150000"/>
              </a:lnSpc>
              <a:spcBef>
                <a:spcPts val="400"/>
              </a:spcBef>
            </a:pPr>
            <a:r>
              <a:rPr lang="zh-CN" altLang="en-US" sz="1600">
                <a:solidFill>
                  <a:schemeClr val="tx1">
                    <a:lumMod val="50000"/>
                    <a:lumOff val="50000"/>
                  </a:schemeClr>
                </a:solidFill>
                <a:latin typeface="微软雅黑" panose="020B0503020204020204" charset="-122"/>
              </a:rPr>
              <a:t>单击</a:t>
            </a:r>
            <a:r>
              <a:rPr lang="zh-CN" altLang="en-US" sz="1600" dirty="0">
                <a:solidFill>
                  <a:schemeClr val="tx1">
                    <a:lumMod val="50000"/>
                    <a:lumOff val="50000"/>
                  </a:schemeClr>
                </a:solidFill>
                <a:latin typeface="微软雅黑" panose="020B0503020204020204" charset="-122"/>
              </a:rPr>
              <a:t>此处添加说明文字单击此处添加说明文字单击此处添加说明文字单击此处添加说明文字单击此处单击此处添加</a:t>
            </a:r>
            <a:r>
              <a:rPr lang="zh-CN" altLang="en-US" sz="1600">
                <a:solidFill>
                  <a:schemeClr val="tx1">
                    <a:lumMod val="50000"/>
                    <a:lumOff val="50000"/>
                  </a:schemeClr>
                </a:solidFill>
                <a:latin typeface="微软雅黑" panose="020B0503020204020204" charset="-122"/>
              </a:rPr>
              <a:t>说明文字单击此处添加说明文字单击此处添加说明文字单击此处添加说明文字单击此处添加说明文字单击此处添加说明文字单击此处添加说明文字。</a:t>
            </a:r>
            <a:endParaRPr lang="zh-CN" altLang="en-US" sz="1600" dirty="0">
              <a:solidFill>
                <a:schemeClr val="tx1">
                  <a:lumMod val="50000"/>
                  <a:lumOff val="50000"/>
                </a:schemeClr>
              </a:solidFill>
              <a:latin typeface="微软雅黑" panose="020B0503020204020204" charset="-122"/>
            </a:endParaRPr>
          </a:p>
        </p:txBody>
      </p:sp>
      <p:sp>
        <p:nvSpPr>
          <p:cNvPr id="18" name="标题 1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750"/>
                                        <p:tgtEl>
                                          <p:spTgt spid="1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45"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ppt_w</p:attrName>
                                        </p:attrNameLst>
                                      </p:cBhvr>
                                      <p:tavLst>
                                        <p:tav tm="0" fmla="#ppt_w*sin(2.5*pi*$)">
                                          <p:val>
                                            <p:fltVal val="0"/>
                                          </p:val>
                                        </p:tav>
                                        <p:tav tm="100000">
                                          <p:val>
                                            <p:fltVal val="1"/>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45"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ppt_w</p:attrName>
                                        </p:attrNameLst>
                                      </p:cBhvr>
                                      <p:tavLst>
                                        <p:tav tm="0" fmla="#ppt_w*sin(2.5*pi*$)">
                                          <p:val>
                                            <p:fltVal val="0"/>
                                          </p:val>
                                        </p:tav>
                                        <p:tav tm="100000">
                                          <p:val>
                                            <p:fltVal val="1"/>
                                          </p:val>
                                        </p:tav>
                                      </p:tavLst>
                                    </p:anim>
                                    <p:anim calcmode="lin" valueType="num">
                                      <p:cBhvr>
                                        <p:cTn id="34" dur="500" fill="hold"/>
                                        <p:tgtEl>
                                          <p:spTgt spid="12"/>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500"/>
                            </p:stCondLst>
                            <p:childTnLst>
                              <p:par>
                                <p:cTn id="45" presetID="45"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ppt_w</p:attrName>
                                        </p:attrNameLst>
                                      </p:cBhvr>
                                      <p:tavLst>
                                        <p:tav tm="0" fmla="#ppt_w*sin(2.5*pi*$)">
                                          <p:val>
                                            <p:fltVal val="0"/>
                                          </p:val>
                                        </p:tav>
                                        <p:tav tm="100000">
                                          <p:val>
                                            <p:fltVal val="1"/>
                                          </p:val>
                                        </p:tav>
                                      </p:tavLst>
                                    </p:anim>
                                    <p:anim calcmode="lin" valueType="num">
                                      <p:cBhvr>
                                        <p:cTn id="49" dur="500" fill="hold"/>
                                        <p:tgtEl>
                                          <p:spTgt spid="13"/>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P spid="11" grpId="0"/>
      <p:bldP spid="12" grpId="0"/>
      <p:bldP spid="13" grpId="0"/>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bwMode="auto">
          <a:xfrm>
            <a:off x="8021789" y="3265811"/>
            <a:ext cx="3161455" cy="1481654"/>
          </a:xfrm>
          <a:prstGeom prst="rightArrow">
            <a:avLst>
              <a:gd name="adj1" fmla="val 67746"/>
              <a:gd name="adj2" fmla="val 4010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9" name="矩形 4"/>
          <p:cNvSpPr/>
          <p:nvPr/>
        </p:nvSpPr>
        <p:spPr bwMode="auto">
          <a:xfrm>
            <a:off x="8001792" y="3499757"/>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10" name="矩形 9"/>
          <p:cNvSpPr/>
          <p:nvPr/>
        </p:nvSpPr>
        <p:spPr bwMode="auto">
          <a:xfrm>
            <a:off x="6638022" y="4059630"/>
            <a:ext cx="2597553" cy="93378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11" name="矩形 4"/>
          <p:cNvSpPr/>
          <p:nvPr/>
        </p:nvSpPr>
        <p:spPr bwMode="auto">
          <a:xfrm>
            <a:off x="6624025" y="4065626"/>
            <a:ext cx="1233788"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12" name="矩形 11"/>
          <p:cNvSpPr/>
          <p:nvPr/>
        </p:nvSpPr>
        <p:spPr bwMode="auto">
          <a:xfrm>
            <a:off x="5262261" y="4633496"/>
            <a:ext cx="2595553" cy="93378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13" name="矩形 4"/>
          <p:cNvSpPr/>
          <p:nvPr/>
        </p:nvSpPr>
        <p:spPr bwMode="auto">
          <a:xfrm>
            <a:off x="5234269" y="4647491"/>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14" name="矩形 13"/>
          <p:cNvSpPr/>
          <p:nvPr/>
        </p:nvSpPr>
        <p:spPr bwMode="auto">
          <a:xfrm>
            <a:off x="1136969" y="5193366"/>
            <a:ext cx="5331083" cy="9337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charset="-122"/>
              <a:ea typeface="微软雅黑" panose="020B0503020204020204" charset="-122"/>
            </a:endParaRPr>
          </a:p>
        </p:txBody>
      </p:sp>
      <p:sp>
        <p:nvSpPr>
          <p:cNvPr id="15" name="KSO_GT5"/>
          <p:cNvSpPr txBox="1">
            <a:spLocks noChangeArrowheads="1"/>
          </p:cNvSpPr>
          <p:nvPr/>
        </p:nvSpPr>
        <p:spPr bwMode="auto">
          <a:xfrm>
            <a:off x="8028942" y="3024682"/>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charset="-122"/>
                <a:ea typeface="微软雅黑" panose="020B0503020204020204" charset="-122"/>
              </a:rPr>
              <a:t>后台维护</a:t>
            </a:r>
          </a:p>
        </p:txBody>
      </p:sp>
      <p:sp>
        <p:nvSpPr>
          <p:cNvPr id="16" name="KSO_GT4"/>
          <p:cNvSpPr txBox="1">
            <a:spLocks noChangeArrowheads="1"/>
          </p:cNvSpPr>
          <p:nvPr/>
        </p:nvSpPr>
        <p:spPr bwMode="auto">
          <a:xfrm>
            <a:off x="6638029" y="3642732"/>
            <a:ext cx="1315773"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charset="-122"/>
                <a:ea typeface="微软雅黑" panose="020B0503020204020204" charset="-122"/>
              </a:rPr>
              <a:t>战略应用</a:t>
            </a:r>
          </a:p>
        </p:txBody>
      </p:sp>
      <p:sp>
        <p:nvSpPr>
          <p:cNvPr id="17" name="KSO_GT3"/>
          <p:cNvSpPr txBox="1">
            <a:spLocks noChangeArrowheads="1"/>
          </p:cNvSpPr>
          <p:nvPr/>
        </p:nvSpPr>
        <p:spPr bwMode="auto">
          <a:xfrm>
            <a:off x="5262259" y="4214599"/>
            <a:ext cx="1313772"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charset="-122"/>
                <a:ea typeface="微软雅黑" panose="020B0503020204020204" charset="-122"/>
              </a:rPr>
              <a:t>优化升级</a:t>
            </a:r>
          </a:p>
        </p:txBody>
      </p:sp>
      <p:sp>
        <p:nvSpPr>
          <p:cNvPr id="18" name="KSO_GT2"/>
          <p:cNvSpPr txBox="1">
            <a:spLocks noChangeArrowheads="1"/>
          </p:cNvSpPr>
          <p:nvPr/>
        </p:nvSpPr>
        <p:spPr bwMode="auto">
          <a:xfrm>
            <a:off x="3872501" y="4789464"/>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charset="-122"/>
                <a:ea typeface="微软雅黑" panose="020B0503020204020204" charset="-122"/>
              </a:rPr>
              <a:t>关键应用</a:t>
            </a:r>
          </a:p>
        </p:txBody>
      </p:sp>
      <p:sp>
        <p:nvSpPr>
          <p:cNvPr id="19" name="矩形 1"/>
          <p:cNvSpPr>
            <a:spLocks noChangeArrowheads="1"/>
          </p:cNvSpPr>
          <p:nvPr/>
        </p:nvSpPr>
        <p:spPr bwMode="auto">
          <a:xfrm>
            <a:off x="1104745" y="1640203"/>
            <a:ext cx="8638710" cy="1384418"/>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1865" dirty="0">
                <a:solidFill>
                  <a:schemeClr val="tx1">
                    <a:lumMod val="50000"/>
                    <a:lumOff val="50000"/>
                  </a:schemeClr>
                </a:solidFill>
                <a:latin typeface="微软雅黑" panose="020B0503020204020204" charset="-122"/>
                <a:ea typeface="微软雅黑" panose="020B0503020204020204" charset="-122"/>
              </a:rPr>
              <a:t>单击添加文字单击添加文字单击添加文字单击添加文字单击添加文字单击添加文字单击添加文字单击添加文字单击添加文字单击添加文字单击添加文字单击添加文字单击添加文字单击添加文本</a:t>
            </a:r>
          </a:p>
        </p:txBody>
      </p:sp>
      <p:sp>
        <p:nvSpPr>
          <p:cNvPr id="20" name="L 形 19"/>
          <p:cNvSpPr/>
          <p:nvPr/>
        </p:nvSpPr>
        <p:spPr>
          <a:xfrm rot="5400000">
            <a:off x="976450" y="1580291"/>
            <a:ext cx="458433" cy="393812"/>
          </a:xfrm>
          <a:prstGeom prst="corner">
            <a:avLst>
              <a:gd name="adj1" fmla="val 25014"/>
              <a:gd name="adj2" fmla="val 2354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charset="-122"/>
              <a:ea typeface="微软雅黑" panose="020B0503020204020204" charset="-122"/>
            </a:endParaRPr>
          </a:p>
        </p:txBody>
      </p:sp>
      <p:sp>
        <p:nvSpPr>
          <p:cNvPr id="21" name="标题 2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14:presetBounceEnd="20000">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14:bounceEnd="20000">
                                          <p:cBhvr additive="base">
                                            <p:cTn id="54" dur="50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6360" y="1600979"/>
            <a:ext cx="2064799" cy="788783"/>
            <a:chOff x="3095626" y="1206106"/>
            <a:chExt cx="1549003" cy="591741"/>
          </a:xfrm>
        </p:grpSpPr>
        <p:cxnSp>
          <p:nvCxnSpPr>
            <p:cNvPr id="3" name="Straight Connector 62"/>
            <p:cNvCxnSpPr/>
            <p:nvPr/>
          </p:nvCxnSpPr>
          <p:spPr>
            <a:xfrm>
              <a:off x="3095626" y="1458516"/>
              <a:ext cx="134898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val 28"/>
            <p:cNvSpPr/>
            <p:nvPr/>
          </p:nvSpPr>
          <p:spPr bwMode="auto">
            <a:xfrm>
              <a:off x="4052888" y="1206106"/>
              <a:ext cx="591741" cy="59174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5" name="Group 38"/>
            <p:cNvGrpSpPr>
              <a:grpSpLocks noChangeAspect="1"/>
            </p:cNvGrpSpPr>
            <p:nvPr/>
          </p:nvGrpSpPr>
          <p:grpSpPr>
            <a:xfrm>
              <a:off x="4162193" y="1311775"/>
              <a:ext cx="365627" cy="365627"/>
              <a:chOff x="-2771775" y="66675"/>
              <a:chExt cx="827087" cy="827088"/>
            </a:xfrm>
            <a:solidFill>
              <a:schemeClr val="bg1"/>
            </a:solidFill>
          </p:grpSpPr>
          <p:sp>
            <p:nvSpPr>
              <p:cNvPr id="6"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9" name="组合 8"/>
          <p:cNvGrpSpPr/>
          <p:nvPr/>
        </p:nvGrpSpPr>
        <p:grpSpPr>
          <a:xfrm>
            <a:off x="4080301" y="4930686"/>
            <a:ext cx="2520292" cy="788783"/>
            <a:chOff x="3487342" y="3704037"/>
            <a:chExt cx="1890711" cy="591741"/>
          </a:xfrm>
        </p:grpSpPr>
        <p:cxnSp>
          <p:nvCxnSpPr>
            <p:cNvPr id="10" name="Straight Connector 65"/>
            <p:cNvCxnSpPr/>
            <p:nvPr/>
          </p:nvCxnSpPr>
          <p:spPr>
            <a:xfrm>
              <a:off x="3487342" y="4013597"/>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31"/>
            <p:cNvSpPr/>
            <p:nvPr/>
          </p:nvSpPr>
          <p:spPr bwMode="auto">
            <a:xfrm>
              <a:off x="4786312" y="3704037"/>
              <a:ext cx="591741" cy="59174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12" name="Group 42"/>
            <p:cNvGrpSpPr/>
            <p:nvPr/>
          </p:nvGrpSpPr>
          <p:grpSpPr>
            <a:xfrm>
              <a:off x="4917922" y="3874428"/>
              <a:ext cx="324274" cy="247844"/>
              <a:chOff x="5516563" y="84138"/>
              <a:chExt cx="1414463" cy="1081087"/>
            </a:xfrm>
            <a:solidFill>
              <a:schemeClr val="bg1"/>
            </a:solidFill>
          </p:grpSpPr>
          <p:sp>
            <p:nvSpPr>
              <p:cNvPr id="1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1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1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1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1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1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1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20" name="组合 19"/>
          <p:cNvGrpSpPr/>
          <p:nvPr/>
        </p:nvGrpSpPr>
        <p:grpSpPr>
          <a:xfrm>
            <a:off x="4512353" y="3832422"/>
            <a:ext cx="2790103" cy="788783"/>
            <a:chOff x="3960019" y="2880124"/>
            <a:chExt cx="2093122" cy="591741"/>
          </a:xfrm>
        </p:grpSpPr>
        <p:cxnSp>
          <p:nvCxnSpPr>
            <p:cNvPr id="21" name="Straight Connector 64"/>
            <p:cNvCxnSpPr/>
            <p:nvPr/>
          </p:nvCxnSpPr>
          <p:spPr>
            <a:xfrm>
              <a:off x="3960019" y="3177778"/>
              <a:ext cx="161925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34"/>
            <p:cNvSpPr/>
            <p:nvPr/>
          </p:nvSpPr>
          <p:spPr bwMode="auto">
            <a:xfrm>
              <a:off x="5461401" y="2880124"/>
              <a:ext cx="591740" cy="59174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23" name="Group 50"/>
            <p:cNvGrpSpPr/>
            <p:nvPr/>
          </p:nvGrpSpPr>
          <p:grpSpPr>
            <a:xfrm>
              <a:off x="5582489" y="3029057"/>
              <a:ext cx="335556" cy="288970"/>
              <a:chOff x="2727325" y="-39687"/>
              <a:chExt cx="1463675" cy="1260475"/>
            </a:xfrm>
            <a:solidFill>
              <a:schemeClr val="bg1"/>
            </a:solidFill>
          </p:grpSpPr>
          <p:sp>
            <p:nvSpPr>
              <p:cNvPr id="24"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25"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26" name="组合 25"/>
          <p:cNvGrpSpPr/>
          <p:nvPr/>
        </p:nvGrpSpPr>
        <p:grpSpPr>
          <a:xfrm>
            <a:off x="4231443" y="2669083"/>
            <a:ext cx="2237790" cy="788783"/>
            <a:chOff x="2858371" y="2007393"/>
            <a:chExt cx="1678780" cy="591741"/>
          </a:xfrm>
        </p:grpSpPr>
        <p:cxnSp>
          <p:nvCxnSpPr>
            <p:cNvPr id="27" name="Straight Connector 63"/>
            <p:cNvCxnSpPr/>
            <p:nvPr/>
          </p:nvCxnSpPr>
          <p:spPr>
            <a:xfrm>
              <a:off x="2858371" y="2355056"/>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945410" y="2007393"/>
              <a:ext cx="591741" cy="591741"/>
              <a:chOff x="4648200" y="2007393"/>
              <a:chExt cx="591741" cy="591741"/>
            </a:xfrm>
          </p:grpSpPr>
          <p:sp>
            <p:nvSpPr>
              <p:cNvPr id="29" name="Oval 37"/>
              <p:cNvSpPr/>
              <p:nvPr/>
            </p:nvSpPr>
            <p:spPr bwMode="auto">
              <a:xfrm>
                <a:off x="4648200" y="2007393"/>
                <a:ext cx="591741" cy="59174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30"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3200"/>
              </a:p>
            </p:txBody>
          </p:sp>
        </p:grpSp>
      </p:grpSp>
      <p:grpSp>
        <p:nvGrpSpPr>
          <p:cNvPr id="31" name="Group 4"/>
          <p:cNvGrpSpPr/>
          <p:nvPr/>
        </p:nvGrpSpPr>
        <p:grpSpPr bwMode="auto">
          <a:xfrm>
            <a:off x="3778163" y="4875134"/>
            <a:ext cx="1193488" cy="1136355"/>
            <a:chOff x="6139503" y="4859013"/>
            <a:chExt cx="1192668" cy="1135509"/>
          </a:xfrm>
        </p:grpSpPr>
        <p:sp>
          <p:nvSpPr>
            <p:cNvPr id="32"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3" name="TextBox 21"/>
            <p:cNvSpPr txBox="1">
              <a:spLocks noChangeArrowheads="1"/>
            </p:cNvSpPr>
            <p:nvPr/>
          </p:nvSpPr>
          <p:spPr bwMode="auto">
            <a:xfrm>
              <a:off x="6420130" y="4859013"/>
              <a:ext cx="771728" cy="111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1</a:t>
              </a:r>
            </a:p>
          </p:txBody>
        </p:sp>
      </p:grpSp>
      <p:grpSp>
        <p:nvGrpSpPr>
          <p:cNvPr id="34" name="Group 7"/>
          <p:cNvGrpSpPr/>
          <p:nvPr/>
        </p:nvGrpSpPr>
        <p:grpSpPr bwMode="auto">
          <a:xfrm>
            <a:off x="4059079" y="3732434"/>
            <a:ext cx="1191900" cy="1156987"/>
            <a:chOff x="6420131" y="3715897"/>
            <a:chExt cx="1192668" cy="1156073"/>
          </a:xfrm>
        </p:grpSpPr>
        <p:sp>
          <p:nvSpPr>
            <p:cNvPr id="35"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6" name="TextBox 22"/>
            <p:cNvSpPr txBox="1">
              <a:spLocks noChangeArrowheads="1"/>
            </p:cNvSpPr>
            <p:nvPr/>
          </p:nvSpPr>
          <p:spPr bwMode="auto">
            <a:xfrm>
              <a:off x="6700153" y="3715897"/>
              <a:ext cx="771728" cy="111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2</a:t>
              </a:r>
            </a:p>
          </p:txBody>
        </p:sp>
      </p:grpSp>
      <p:grpSp>
        <p:nvGrpSpPr>
          <p:cNvPr id="37" name="Group 10"/>
          <p:cNvGrpSpPr/>
          <p:nvPr/>
        </p:nvGrpSpPr>
        <p:grpSpPr bwMode="auto">
          <a:xfrm>
            <a:off x="3638498" y="2643688"/>
            <a:ext cx="1191903" cy="1132435"/>
            <a:chOff x="5999190" y="2626865"/>
            <a:chExt cx="1192668" cy="1132923"/>
          </a:xfrm>
        </p:grpSpPr>
        <p:sp>
          <p:nvSpPr>
            <p:cNvPr id="38"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9" name="TextBox 23"/>
            <p:cNvSpPr txBox="1">
              <a:spLocks noChangeArrowheads="1"/>
            </p:cNvSpPr>
            <p:nvPr/>
          </p:nvSpPr>
          <p:spPr bwMode="auto">
            <a:xfrm>
              <a:off x="6319132" y="2641309"/>
              <a:ext cx="771729" cy="111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3</a:t>
              </a:r>
            </a:p>
          </p:txBody>
        </p:sp>
      </p:grpSp>
      <p:grpSp>
        <p:nvGrpSpPr>
          <p:cNvPr id="40" name="Group 13"/>
          <p:cNvGrpSpPr/>
          <p:nvPr/>
        </p:nvGrpSpPr>
        <p:grpSpPr bwMode="auto">
          <a:xfrm>
            <a:off x="3041753" y="1524653"/>
            <a:ext cx="1193488" cy="1182518"/>
            <a:chOff x="5402860" y="1507003"/>
            <a:chExt cx="1192668" cy="1182419"/>
          </a:xfrm>
        </p:grpSpPr>
        <p:sp>
          <p:nvSpPr>
            <p:cNvPr id="41"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42" name="TextBox 24"/>
            <p:cNvSpPr txBox="1">
              <a:spLocks noChangeArrowheads="1"/>
            </p:cNvSpPr>
            <p:nvPr/>
          </p:nvSpPr>
          <p:spPr bwMode="auto">
            <a:xfrm rot="20681241">
              <a:off x="5692174" y="1507003"/>
              <a:ext cx="771728" cy="111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4</a:t>
              </a:r>
            </a:p>
          </p:txBody>
        </p:sp>
      </p:grpSp>
      <p:grpSp>
        <p:nvGrpSpPr>
          <p:cNvPr id="43" name="Group 16"/>
          <p:cNvGrpSpPr/>
          <p:nvPr/>
        </p:nvGrpSpPr>
        <p:grpSpPr bwMode="auto">
          <a:xfrm>
            <a:off x="1200731" y="2248508"/>
            <a:ext cx="2529816" cy="4197844"/>
            <a:chOff x="3560664" y="2230705"/>
            <a:chExt cx="2529883" cy="4198799"/>
          </a:xfrm>
        </p:grpSpPr>
        <p:sp>
          <p:nvSpPr>
            <p:cNvPr id="44"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sz="3200">
                <a:solidFill>
                  <a:srgbClr val="FFFFFF"/>
                </a:solidFill>
                <a:ea typeface="MS PGothic" panose="020B0600070205080204" pitchFamily="34" charset="-128"/>
              </a:endParaRPr>
            </a:p>
          </p:txBody>
        </p:sp>
        <p:grpSp>
          <p:nvGrpSpPr>
            <p:cNvPr id="45" name="Group 18"/>
            <p:cNvGrpSpPr/>
            <p:nvPr/>
          </p:nvGrpSpPr>
          <p:grpSpPr>
            <a:xfrm>
              <a:off x="4158559" y="2230705"/>
              <a:ext cx="1931988" cy="3981365"/>
              <a:chOff x="1879600" y="2427657"/>
              <a:chExt cx="1931988" cy="3981365"/>
            </a:xfrm>
            <a:solidFill>
              <a:schemeClr val="accent1">
                <a:lumMod val="75000"/>
              </a:schemeClr>
            </a:solidFill>
          </p:grpSpPr>
          <p:sp>
            <p:nvSpPr>
              <p:cNvPr id="46" name="Rounded Rectangle 19"/>
              <p:cNvSpPr/>
              <p:nvPr/>
            </p:nvSpPr>
            <p:spPr bwMode="auto">
              <a:xfrm rot="3296091" flipH="1">
                <a:off x="2526506" y="2275966"/>
                <a:ext cx="333375" cy="1627188"/>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7" name="Oval 20"/>
              <p:cNvSpPr>
                <a:spLocks noChangeArrowheads="1"/>
              </p:cNvSpPr>
              <p:nvPr/>
            </p:nvSpPr>
            <p:spPr bwMode="auto">
              <a:xfrm>
                <a:off x="1879938" y="2427657"/>
                <a:ext cx="823038" cy="823069"/>
              </a:xfrm>
              <a:prstGeom prst="ellipse">
                <a:avLst/>
              </a:prstGeom>
              <a:solidFill>
                <a:schemeClr val="tx2"/>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8" name="Rounded Rectangle 21"/>
              <p:cNvSpPr/>
              <p:nvPr/>
            </p:nvSpPr>
            <p:spPr bwMode="auto">
              <a:xfrm>
                <a:off x="1954213" y="3305460"/>
                <a:ext cx="674687" cy="1408112"/>
              </a:xfrm>
              <a:prstGeom prst="roundRect">
                <a:avLst>
                  <a:gd name="adj" fmla="val 2987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9" name="Rounded Rectangle 22"/>
              <p:cNvSpPr/>
              <p:nvPr/>
            </p:nvSpPr>
            <p:spPr bwMode="auto">
              <a:xfrm>
                <a:off x="1954213" y="4408772"/>
                <a:ext cx="373062" cy="2000250"/>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0" name="Rounded Rectangle 23"/>
              <p:cNvSpPr/>
              <p:nvPr/>
            </p:nvSpPr>
            <p:spPr bwMode="auto">
              <a:xfrm rot="20452300">
                <a:off x="2325688" y="4429410"/>
                <a:ext cx="371475" cy="774700"/>
              </a:xfrm>
              <a:prstGeom prst="roundRect">
                <a:avLst>
                  <a:gd name="adj" fmla="val 4046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1" name="Rounded Rectangle 24"/>
              <p:cNvSpPr/>
              <p:nvPr/>
            </p:nvSpPr>
            <p:spPr bwMode="auto">
              <a:xfrm rot="14513746">
                <a:off x="2885282" y="2583941"/>
                <a:ext cx="350837" cy="1501775"/>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2" name="Rounded Rectangle 25"/>
              <p:cNvSpPr/>
              <p:nvPr/>
            </p:nvSpPr>
            <p:spPr bwMode="auto">
              <a:xfrm>
                <a:off x="2413000" y="4916772"/>
                <a:ext cx="373063" cy="1423988"/>
              </a:xfrm>
              <a:prstGeom prst="roundRect">
                <a:avLst>
                  <a:gd name="adj" fmla="val 4245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grpSp>
      </p:grpSp>
      <p:sp>
        <p:nvSpPr>
          <p:cNvPr id="53" name="TextBox 52"/>
          <p:cNvSpPr txBox="1"/>
          <p:nvPr/>
        </p:nvSpPr>
        <p:spPr>
          <a:xfrm>
            <a:off x="5950020" y="151129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4" name="TextBox 53"/>
          <p:cNvSpPr txBox="1"/>
          <p:nvPr/>
        </p:nvSpPr>
        <p:spPr>
          <a:xfrm>
            <a:off x="6644309" y="256776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5" name="TextBox 54"/>
          <p:cNvSpPr txBox="1"/>
          <p:nvPr/>
        </p:nvSpPr>
        <p:spPr>
          <a:xfrm>
            <a:off x="7412194" y="370932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6" name="TextBox 55"/>
          <p:cNvSpPr txBox="1"/>
          <p:nvPr/>
        </p:nvSpPr>
        <p:spPr>
          <a:xfrm>
            <a:off x="6773950" y="4829361"/>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64" name="标题 6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5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0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60000">
                                          <p:cBhvr additive="base">
                                            <p:cTn id="12" dur="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0000">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14:bounceEnd="60000">
                                          <p:cBhvr additive="base">
                                            <p:cTn id="17" dur="500" fill="hold"/>
                                            <p:tgtEl>
                                              <p:spTgt spid="37"/>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0000">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14:bounceEnd="60000">
                                          <p:cBhvr additive="base">
                                            <p:cTn id="22" dur="50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14:presetBounceEnd="60000">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14:bounceEnd="60000">
                                          <p:cBhvr additive="base">
                                            <p:cTn id="27" dur="500" fill="hold"/>
                                            <p:tgtEl>
                                              <p:spTgt spid="43"/>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0-#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1726119" y="3791997"/>
            <a:ext cx="1924781" cy="3065111"/>
          </a:xfrm>
          <a:prstGeom prst="rect">
            <a:avLst/>
          </a:prstGeom>
          <a:solidFill>
            <a:schemeClr val="accent1"/>
          </a:solidFill>
          <a:ln>
            <a:noFill/>
          </a:ln>
        </p:spPr>
        <p:txBody>
          <a:bodyPr lIns="91404" tIns="45701" rIns="91404" bIns="45701"/>
          <a:lstStyle/>
          <a:p>
            <a:endParaRPr lang="zh-CN" altLang="en-US" sz="2000">
              <a:latin typeface="微软雅黑" panose="020B0503020204020204" charset="-122"/>
              <a:ea typeface="微软雅黑" panose="020B0503020204020204" charset="-122"/>
            </a:endParaRPr>
          </a:p>
        </p:txBody>
      </p:sp>
      <p:sp>
        <p:nvSpPr>
          <p:cNvPr id="3" name="Rectangle 6"/>
          <p:cNvSpPr>
            <a:spLocks noChangeArrowheads="1"/>
          </p:cNvSpPr>
          <p:nvPr/>
        </p:nvSpPr>
        <p:spPr bwMode="auto">
          <a:xfrm>
            <a:off x="3977085" y="4482722"/>
            <a:ext cx="1945476" cy="2374387"/>
          </a:xfrm>
          <a:prstGeom prst="rect">
            <a:avLst/>
          </a:prstGeom>
          <a:solidFill>
            <a:schemeClr val="accent2"/>
          </a:solidFill>
          <a:ln>
            <a:noFill/>
          </a:ln>
        </p:spPr>
        <p:txBody>
          <a:bodyPr lIns="91404" tIns="45701" rIns="91404" bIns="45701"/>
          <a:lstStyle/>
          <a:p>
            <a:endParaRPr lang="zh-CN" altLang="en-US" sz="2000">
              <a:latin typeface="微软雅黑" panose="020B0503020204020204" charset="-122"/>
              <a:ea typeface="微软雅黑" panose="020B0503020204020204" charset="-122"/>
            </a:endParaRPr>
          </a:p>
        </p:txBody>
      </p:sp>
      <p:sp>
        <p:nvSpPr>
          <p:cNvPr id="4" name="Rectangle 7"/>
          <p:cNvSpPr>
            <a:spLocks noChangeArrowheads="1"/>
          </p:cNvSpPr>
          <p:nvPr/>
        </p:nvSpPr>
        <p:spPr bwMode="auto">
          <a:xfrm>
            <a:off x="6248745" y="5189568"/>
            <a:ext cx="1945476" cy="1667542"/>
          </a:xfrm>
          <a:prstGeom prst="rect">
            <a:avLst/>
          </a:prstGeom>
          <a:solidFill>
            <a:schemeClr val="accent3"/>
          </a:solidFill>
          <a:ln>
            <a:noFill/>
          </a:ln>
        </p:spPr>
        <p:txBody>
          <a:bodyPr lIns="91404" tIns="45701" rIns="91404" bIns="45701"/>
          <a:lstStyle/>
          <a:p>
            <a:endParaRPr lang="zh-CN" altLang="en-US" sz="2000">
              <a:latin typeface="微软雅黑" panose="020B0503020204020204" charset="-122"/>
              <a:ea typeface="微软雅黑" panose="020B0503020204020204" charset="-122"/>
            </a:endParaRPr>
          </a:p>
        </p:txBody>
      </p:sp>
      <p:sp>
        <p:nvSpPr>
          <p:cNvPr id="5" name="Rectangle 8"/>
          <p:cNvSpPr>
            <a:spLocks noChangeArrowheads="1"/>
          </p:cNvSpPr>
          <p:nvPr/>
        </p:nvSpPr>
        <p:spPr bwMode="auto">
          <a:xfrm>
            <a:off x="8520406" y="2870882"/>
            <a:ext cx="1945476" cy="3986228"/>
          </a:xfrm>
          <a:prstGeom prst="rect">
            <a:avLst/>
          </a:prstGeom>
          <a:solidFill>
            <a:schemeClr val="accent4"/>
          </a:solidFill>
          <a:ln>
            <a:noFill/>
          </a:ln>
        </p:spPr>
        <p:txBody>
          <a:bodyPr lIns="91404" tIns="45701" rIns="91404" bIns="45701"/>
          <a:lstStyle/>
          <a:p>
            <a:endParaRPr lang="zh-CN" altLang="en-US" sz="2000">
              <a:latin typeface="微软雅黑" panose="020B0503020204020204" charset="-122"/>
              <a:ea typeface="微软雅黑" panose="020B0503020204020204" charset="-122"/>
            </a:endParaRPr>
          </a:p>
        </p:txBody>
      </p:sp>
      <p:sp>
        <p:nvSpPr>
          <p:cNvPr id="6" name="TextBox 682"/>
          <p:cNvSpPr txBox="1"/>
          <p:nvPr/>
        </p:nvSpPr>
        <p:spPr>
          <a:xfrm>
            <a:off x="2066871" y="3984162"/>
            <a:ext cx="1030979" cy="584737"/>
          </a:xfrm>
          <a:prstGeom prst="rect">
            <a:avLst/>
          </a:prstGeom>
          <a:noFill/>
        </p:spPr>
        <p:txBody>
          <a:bodyPr wrap="none" lIns="91404" tIns="45701" rIns="91404" bIns="4570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3200" dirty="0">
                <a:solidFill>
                  <a:schemeClr val="bg1"/>
                </a:solidFill>
                <a:latin typeface="微软雅黑" panose="020B0503020204020204" charset="-122"/>
                <a:ea typeface="微软雅黑" panose="020B0503020204020204" charset="-122"/>
                <a:cs typeface="Arial" panose="020B0604020202020204" pitchFamily="34" charset="0"/>
              </a:rPr>
              <a:t>52%</a:t>
            </a:r>
            <a:endParaRPr lang="zh-CN" altLang="en-US" sz="3200" dirty="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 name="TextBox 682"/>
          <p:cNvSpPr txBox="1"/>
          <p:nvPr/>
        </p:nvSpPr>
        <p:spPr>
          <a:xfrm>
            <a:off x="4151320" y="4660301"/>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45%</a:t>
            </a:r>
            <a:endParaRPr lang="zh-CN" altLang="en-US" sz="4400" dirty="0">
              <a:solidFill>
                <a:schemeClr val="bg1"/>
              </a:solidFill>
            </a:endParaRPr>
          </a:p>
        </p:txBody>
      </p:sp>
      <p:sp>
        <p:nvSpPr>
          <p:cNvPr id="8" name="TextBox 682"/>
          <p:cNvSpPr txBox="1"/>
          <p:nvPr/>
        </p:nvSpPr>
        <p:spPr>
          <a:xfrm>
            <a:off x="6422980" y="5241969"/>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39%</a:t>
            </a:r>
            <a:endParaRPr lang="zh-CN" altLang="en-US" sz="4400" dirty="0">
              <a:solidFill>
                <a:schemeClr val="bg1"/>
              </a:solidFill>
            </a:endParaRPr>
          </a:p>
        </p:txBody>
      </p:sp>
      <p:sp>
        <p:nvSpPr>
          <p:cNvPr id="9" name="TextBox 682"/>
          <p:cNvSpPr txBox="1"/>
          <p:nvPr/>
        </p:nvSpPr>
        <p:spPr>
          <a:xfrm>
            <a:off x="8694642" y="3035514"/>
            <a:ext cx="1346771" cy="769403"/>
          </a:xfrm>
          <a:prstGeom prst="rect">
            <a:avLst/>
          </a:prstGeom>
          <a:noFill/>
        </p:spPr>
        <p:txBody>
          <a:bodyPr wrap="none" lIns="91404" tIns="45701" rIns="91404" bIns="45701">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sz="4400" dirty="0">
                <a:solidFill>
                  <a:schemeClr val="bg1"/>
                </a:solidFill>
              </a:rPr>
              <a:t>70%</a:t>
            </a:r>
            <a:endParaRPr lang="zh-CN" altLang="en-US" sz="4400" dirty="0">
              <a:solidFill>
                <a:schemeClr val="bg1"/>
              </a:solidFill>
            </a:endParaRPr>
          </a:p>
        </p:txBody>
      </p:sp>
      <p:sp>
        <p:nvSpPr>
          <p:cNvPr id="10" name="Copyright Notice"/>
          <p:cNvSpPr/>
          <p:nvPr/>
        </p:nvSpPr>
        <p:spPr bwMode="auto">
          <a:xfrm>
            <a:off x="1985699" y="3239638"/>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charset="-122"/>
                <a:ea typeface="微软雅黑" panose="020B0503020204020204" charset="-122"/>
              </a:rPr>
              <a:t>第一季度</a:t>
            </a:r>
            <a:endParaRPr lang="en-US" cap="small" dirty="0">
              <a:solidFill>
                <a:schemeClr val="tx1">
                  <a:lumMod val="65000"/>
                  <a:lumOff val="35000"/>
                </a:schemeClr>
              </a:solidFill>
              <a:latin typeface="微软雅黑" panose="020B0503020204020204" charset="-122"/>
              <a:ea typeface="微软雅黑" panose="020B0503020204020204" charset="-122"/>
            </a:endParaRPr>
          </a:p>
        </p:txBody>
      </p:sp>
      <p:sp>
        <p:nvSpPr>
          <p:cNvPr id="11" name="Copyright Notice"/>
          <p:cNvSpPr/>
          <p:nvPr/>
        </p:nvSpPr>
        <p:spPr bwMode="auto">
          <a:xfrm>
            <a:off x="4247012" y="3923865"/>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charset="-122"/>
                <a:ea typeface="微软雅黑" panose="020B0503020204020204" charset="-122"/>
              </a:rPr>
              <a:t>第二季度</a:t>
            </a:r>
            <a:endParaRPr lang="en-US" cap="small" dirty="0">
              <a:solidFill>
                <a:schemeClr val="tx1">
                  <a:lumMod val="65000"/>
                  <a:lumOff val="35000"/>
                </a:schemeClr>
              </a:solidFill>
              <a:latin typeface="微软雅黑" panose="020B0503020204020204" charset="-122"/>
              <a:ea typeface="微软雅黑" panose="020B0503020204020204" charset="-122"/>
            </a:endParaRPr>
          </a:p>
        </p:txBody>
      </p:sp>
      <p:sp>
        <p:nvSpPr>
          <p:cNvPr id="12" name="Copyright Notice"/>
          <p:cNvSpPr/>
          <p:nvPr/>
        </p:nvSpPr>
        <p:spPr bwMode="auto">
          <a:xfrm>
            <a:off x="6518672" y="4660300"/>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charset="-122"/>
                <a:ea typeface="微软雅黑" panose="020B0503020204020204" charset="-122"/>
              </a:rPr>
              <a:t>第三季度</a:t>
            </a:r>
            <a:endParaRPr lang="en-US" cap="small" dirty="0">
              <a:solidFill>
                <a:schemeClr val="tx1">
                  <a:lumMod val="65000"/>
                  <a:lumOff val="35000"/>
                </a:schemeClr>
              </a:solidFill>
              <a:latin typeface="微软雅黑" panose="020B0503020204020204" charset="-122"/>
              <a:ea typeface="微软雅黑" panose="020B0503020204020204" charset="-122"/>
            </a:endParaRPr>
          </a:p>
        </p:txBody>
      </p:sp>
      <p:sp>
        <p:nvSpPr>
          <p:cNvPr id="13" name="Copyright Notice"/>
          <p:cNvSpPr/>
          <p:nvPr/>
        </p:nvSpPr>
        <p:spPr bwMode="auto">
          <a:xfrm>
            <a:off x="8790334" y="2320279"/>
            <a:ext cx="1405621" cy="314708"/>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1972" tIns="32388" rIns="71972" bIns="32388" rtlCol="0" anchor="t">
            <a:spAutoFit/>
          </a:bodyPr>
          <a:lstStyle/>
          <a:p>
            <a:pPr>
              <a:lnSpc>
                <a:spcPct val="90000"/>
              </a:lnSpc>
            </a:pPr>
            <a:r>
              <a:rPr lang="zh-CN" altLang="en-US" cap="small" dirty="0">
                <a:solidFill>
                  <a:schemeClr val="tx1">
                    <a:lumMod val="65000"/>
                    <a:lumOff val="35000"/>
                  </a:schemeClr>
                </a:solidFill>
                <a:latin typeface="微软雅黑" panose="020B0503020204020204" charset="-122"/>
                <a:ea typeface="微软雅黑" panose="020B0503020204020204" charset="-122"/>
              </a:rPr>
              <a:t>第四季度</a:t>
            </a:r>
            <a:endParaRPr lang="en-US" cap="small" dirty="0">
              <a:solidFill>
                <a:schemeClr val="tx1">
                  <a:lumMod val="65000"/>
                  <a:lumOff val="35000"/>
                </a:schemeClr>
              </a:solidFill>
              <a:latin typeface="微软雅黑" panose="020B0503020204020204" charset="-122"/>
              <a:ea typeface="微软雅黑" panose="020B0503020204020204" charset="-122"/>
            </a:endParaRPr>
          </a:p>
        </p:txBody>
      </p:sp>
      <p:sp>
        <p:nvSpPr>
          <p:cNvPr id="14" name="矩形 13"/>
          <p:cNvSpPr/>
          <p:nvPr/>
        </p:nvSpPr>
        <p:spPr>
          <a:xfrm>
            <a:off x="1730977" y="1089401"/>
            <a:ext cx="5420867" cy="1668111"/>
          </a:xfrm>
          <a:prstGeom prst="rect">
            <a:avLst/>
          </a:prstGeom>
        </p:spPr>
        <p:txBody>
          <a:bodyPr wrap="square" lIns="91404" tIns="45701" rIns="91404" bIns="45701">
            <a:spAutoFit/>
          </a:bodyPr>
          <a:lstStyle/>
          <a:p>
            <a:pPr>
              <a:lnSpc>
                <a:spcPct val="200000"/>
              </a:lnSpc>
            </a:pPr>
            <a:r>
              <a:rPr lang="zh-CN" altLang="en-US" sz="2000" b="1" dirty="0">
                <a:solidFill>
                  <a:schemeClr val="tx1">
                    <a:lumMod val="50000"/>
                    <a:lumOff val="50000"/>
                  </a:schemeClr>
                </a:solidFill>
                <a:latin typeface="微软雅黑" panose="020B0503020204020204" charset="-122"/>
                <a:ea typeface="微软雅黑" panose="020B0503020204020204" charset="-122"/>
              </a:rPr>
              <a:t>点击添加小标题</a:t>
            </a:r>
            <a:endParaRPr lang="en-US" altLang="zh-CN" sz="2000" b="1" dirty="0">
              <a:solidFill>
                <a:schemeClr val="tx1">
                  <a:lumMod val="50000"/>
                  <a:lumOff val="50000"/>
                </a:schemeClr>
              </a:solidFill>
              <a:latin typeface="微软雅黑" panose="020B0503020204020204" charset="-122"/>
              <a:ea typeface="微软雅黑" panose="020B0503020204020204" charset="-122"/>
            </a:endParaRPr>
          </a:p>
          <a:p>
            <a:pPr>
              <a:lnSpc>
                <a:spcPct val="130000"/>
              </a:lnSpc>
            </a:pPr>
            <a:r>
              <a:rPr lang="zh-CN" altLang="en-US" sz="160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a:t>
            </a:r>
          </a:p>
        </p:txBody>
      </p:sp>
      <p:sp>
        <p:nvSpPr>
          <p:cNvPr id="22" name="标题 2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82479" y="1892701"/>
            <a:ext cx="7704776" cy="162729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grpSp>
        <p:nvGrpSpPr>
          <p:cNvPr id="3" name="组合 2"/>
          <p:cNvGrpSpPr/>
          <p:nvPr/>
        </p:nvGrpSpPr>
        <p:grpSpPr bwMode="auto">
          <a:xfrm>
            <a:off x="2212267" y="2387871"/>
            <a:ext cx="1936246" cy="636951"/>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35"/>
            <p:cNvSpPr>
              <a:spLocks noChangeArrowheads="1"/>
            </p:cNvSpPr>
            <p:nvPr/>
          </p:nvSpPr>
          <p:spPr bwMode="auto">
            <a:xfrm>
              <a:off x="2164746" y="1921128"/>
              <a:ext cx="890580" cy="299856"/>
            </a:xfrm>
            <a:prstGeom prst="rect">
              <a:avLst/>
            </a:prstGeom>
            <a:noFill/>
            <a:ln w="9525">
              <a:noFill/>
              <a:miter lim="800000"/>
            </a:ln>
          </p:spPr>
          <p:txBody>
            <a:bodyPr>
              <a:spAutoFit/>
            </a:bodyPr>
            <a:lstStyle/>
            <a:p>
              <a:r>
                <a:rPr lang="en-US" altLang="zh-CN" sz="2000" b="1" dirty="0">
                  <a:solidFill>
                    <a:schemeClr val="bg1"/>
                  </a:solidFill>
                  <a:latin typeface="微软雅黑" panose="020B0503020204020204" charset="-122"/>
                  <a:ea typeface="微软雅黑" panose="020B0503020204020204" charset="-122"/>
                </a:rPr>
                <a:t>32500</a:t>
              </a:r>
              <a:endParaRPr lang="zh-CN" altLang="en-US" sz="2000" b="1" dirty="0">
                <a:solidFill>
                  <a:schemeClr val="bg1"/>
                </a:solidFill>
                <a:latin typeface="微软雅黑" panose="020B0503020204020204" charset="-122"/>
                <a:ea typeface="微软雅黑" panose="020B0503020204020204" charset="-122"/>
              </a:endParaRPr>
            </a:p>
          </p:txBody>
        </p:sp>
      </p:grpSp>
      <p:cxnSp>
        <p:nvCxnSpPr>
          <p:cNvPr id="15" name="直接连接符 14"/>
          <p:cNvCxnSpPr/>
          <p:nvPr/>
        </p:nvCxnSpPr>
        <p:spPr>
          <a:xfrm>
            <a:off x="8186061" y="2263023"/>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361699" y="2263021"/>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charset="-122"/>
              <a:ea typeface="微软雅黑" panose="020B0503020204020204" charset="-122"/>
            </a:endParaRPr>
          </a:p>
        </p:txBody>
      </p:sp>
      <p:sp>
        <p:nvSpPr>
          <p:cNvPr id="17" name="圆角矩形 16"/>
          <p:cNvSpPr/>
          <p:nvPr/>
        </p:nvSpPr>
        <p:spPr>
          <a:xfrm>
            <a:off x="3376131" y="4000352"/>
            <a:ext cx="7704777" cy="1625177"/>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cxnSp>
        <p:nvCxnSpPr>
          <p:cNvPr id="19" name="直接连接符 18"/>
          <p:cNvCxnSpPr/>
          <p:nvPr/>
        </p:nvCxnSpPr>
        <p:spPr>
          <a:xfrm>
            <a:off x="8179712" y="4368557"/>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8355351" y="4368556"/>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charset="-122"/>
              <a:ea typeface="微软雅黑" panose="020B0503020204020204" charset="-122"/>
            </a:endParaRPr>
          </a:p>
        </p:txBody>
      </p:sp>
      <p:grpSp>
        <p:nvGrpSpPr>
          <p:cNvPr id="21" name="组合 20"/>
          <p:cNvGrpSpPr/>
          <p:nvPr/>
        </p:nvGrpSpPr>
        <p:grpSpPr bwMode="auto">
          <a:xfrm>
            <a:off x="2205919" y="4493414"/>
            <a:ext cx="1938362" cy="636951"/>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3" name="矩形 78"/>
            <p:cNvSpPr>
              <a:spLocks noChangeArrowheads="1"/>
            </p:cNvSpPr>
            <p:nvPr/>
          </p:nvSpPr>
          <p:spPr bwMode="auto">
            <a:xfrm>
              <a:off x="2106095" y="3501111"/>
              <a:ext cx="890580" cy="299856"/>
            </a:xfrm>
            <a:prstGeom prst="rect">
              <a:avLst/>
            </a:prstGeom>
            <a:noFill/>
            <a:ln w="9525">
              <a:noFill/>
              <a:miter lim="800000"/>
            </a:ln>
          </p:spPr>
          <p:txBody>
            <a:bodyPr>
              <a:spAutoFit/>
            </a:bodyPr>
            <a:lstStyle/>
            <a:p>
              <a:r>
                <a:rPr lang="en-US" altLang="zh-CN" sz="2000" b="1">
                  <a:solidFill>
                    <a:schemeClr val="bg1"/>
                  </a:solidFill>
                  <a:latin typeface="微软雅黑" panose="020B0503020204020204" charset="-122"/>
                  <a:ea typeface="微软雅黑" panose="020B0503020204020204" charset="-122"/>
                </a:rPr>
                <a:t>12340</a:t>
              </a:r>
              <a:endParaRPr lang="zh-CN" altLang="en-US" sz="2000" b="1">
                <a:solidFill>
                  <a:schemeClr val="bg1"/>
                </a:solidFill>
                <a:latin typeface="微软雅黑" panose="020B0503020204020204" charset="-122"/>
                <a:ea typeface="微软雅黑" panose="020B0503020204020204" charset="-122"/>
              </a:endParaRPr>
            </a:p>
          </p:txBody>
        </p:sp>
      </p:grpSp>
      <p:grpSp>
        <p:nvGrpSpPr>
          <p:cNvPr id="33" name="Group 71"/>
          <p:cNvGrpSpPr>
            <a:grpSpLocks noChangeAspect="1"/>
          </p:cNvGrpSpPr>
          <p:nvPr/>
        </p:nvGrpSpPr>
        <p:grpSpPr>
          <a:xfrm>
            <a:off x="4470097" y="2313624"/>
            <a:ext cx="303628" cy="791794"/>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4" name="Group 72"/>
          <p:cNvGrpSpPr>
            <a:grpSpLocks noChangeAspect="1"/>
          </p:cNvGrpSpPr>
          <p:nvPr/>
        </p:nvGrpSpPr>
        <p:grpSpPr>
          <a:xfrm>
            <a:off x="4933944" y="2313624"/>
            <a:ext cx="303628" cy="791794"/>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5" name="Group 73"/>
          <p:cNvGrpSpPr>
            <a:grpSpLocks noChangeAspect="1"/>
          </p:cNvGrpSpPr>
          <p:nvPr/>
        </p:nvGrpSpPr>
        <p:grpSpPr>
          <a:xfrm>
            <a:off x="5397791" y="2313624"/>
            <a:ext cx="303628" cy="791794"/>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6" name="Group 74"/>
          <p:cNvGrpSpPr>
            <a:grpSpLocks noChangeAspect="1"/>
          </p:cNvGrpSpPr>
          <p:nvPr/>
        </p:nvGrpSpPr>
        <p:grpSpPr>
          <a:xfrm>
            <a:off x="6325483" y="2313624"/>
            <a:ext cx="303628" cy="791794"/>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46" name="Group 169"/>
          <p:cNvGrpSpPr>
            <a:grpSpLocks noChangeAspect="1"/>
          </p:cNvGrpSpPr>
          <p:nvPr/>
        </p:nvGrpSpPr>
        <p:grpSpPr>
          <a:xfrm>
            <a:off x="4435524" y="4447780"/>
            <a:ext cx="357148" cy="813777"/>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7" name="Group 170"/>
          <p:cNvGrpSpPr>
            <a:grpSpLocks noChangeAspect="1"/>
          </p:cNvGrpSpPr>
          <p:nvPr/>
        </p:nvGrpSpPr>
        <p:grpSpPr>
          <a:xfrm>
            <a:off x="4899558" y="4444097"/>
            <a:ext cx="357148" cy="813777"/>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8" name="Group 171"/>
          <p:cNvGrpSpPr>
            <a:grpSpLocks noChangeAspect="1"/>
          </p:cNvGrpSpPr>
          <p:nvPr/>
        </p:nvGrpSpPr>
        <p:grpSpPr>
          <a:xfrm>
            <a:off x="5363592" y="4444097"/>
            <a:ext cx="357148" cy="813777"/>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9" name="Group 172"/>
          <p:cNvGrpSpPr>
            <a:grpSpLocks noChangeAspect="1"/>
          </p:cNvGrpSpPr>
          <p:nvPr/>
        </p:nvGrpSpPr>
        <p:grpSpPr>
          <a:xfrm>
            <a:off x="5827625" y="4444097"/>
            <a:ext cx="357148" cy="813777"/>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50" name="Group 173"/>
          <p:cNvGrpSpPr>
            <a:grpSpLocks noChangeAspect="1"/>
          </p:cNvGrpSpPr>
          <p:nvPr/>
        </p:nvGrpSpPr>
        <p:grpSpPr>
          <a:xfrm>
            <a:off x="6291658" y="4449519"/>
            <a:ext cx="357148" cy="813777"/>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61" name="Group 74"/>
          <p:cNvGrpSpPr>
            <a:grpSpLocks noChangeAspect="1"/>
          </p:cNvGrpSpPr>
          <p:nvPr/>
        </p:nvGrpSpPr>
        <p:grpSpPr>
          <a:xfrm>
            <a:off x="5861638" y="2313624"/>
            <a:ext cx="303628" cy="791794"/>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70" name="组合 69"/>
          <p:cNvGrpSpPr/>
          <p:nvPr/>
        </p:nvGrpSpPr>
        <p:grpSpPr>
          <a:xfrm>
            <a:off x="1077930" y="1893230"/>
            <a:ext cx="1626168" cy="1626168"/>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grpSp>
        <p:nvGrpSpPr>
          <p:cNvPr id="77" name="组合 76"/>
          <p:cNvGrpSpPr/>
          <p:nvPr/>
        </p:nvGrpSpPr>
        <p:grpSpPr>
          <a:xfrm>
            <a:off x="1078029" y="3999292"/>
            <a:ext cx="1625177" cy="1625177"/>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sp>
        <p:nvSpPr>
          <p:cNvPr id="133" name="TextBox 132"/>
          <p:cNvSpPr txBox="1"/>
          <p:nvPr/>
        </p:nvSpPr>
        <p:spPr>
          <a:xfrm>
            <a:off x="6839335" y="240797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charset="-122"/>
                <a:ea typeface="微软雅黑" panose="020B0503020204020204" charset="-122"/>
              </a:rPr>
              <a:t>80%</a:t>
            </a:r>
            <a:endParaRPr lang="zh-CN" altLang="en-US" sz="3730" dirty="0">
              <a:solidFill>
                <a:schemeClr val="tx1">
                  <a:lumMod val="50000"/>
                  <a:lumOff val="50000"/>
                </a:schemeClr>
              </a:solidFill>
              <a:latin typeface="微软雅黑" panose="020B0503020204020204" charset="-122"/>
              <a:ea typeface="微软雅黑" panose="020B0503020204020204" charset="-122"/>
            </a:endParaRPr>
          </a:p>
        </p:txBody>
      </p:sp>
      <p:sp>
        <p:nvSpPr>
          <p:cNvPr id="134" name="TextBox 133"/>
          <p:cNvSpPr txBox="1"/>
          <p:nvPr/>
        </p:nvSpPr>
        <p:spPr>
          <a:xfrm>
            <a:off x="6839335" y="455528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charset="-122"/>
                <a:ea typeface="微软雅黑" panose="020B0503020204020204" charset="-122"/>
              </a:rPr>
              <a:t>70%</a:t>
            </a:r>
            <a:endParaRPr lang="zh-CN" altLang="en-US" sz="3730" dirty="0">
              <a:solidFill>
                <a:schemeClr val="tx1">
                  <a:lumMod val="50000"/>
                  <a:lumOff val="50000"/>
                </a:schemeClr>
              </a:solidFill>
              <a:latin typeface="微软雅黑" panose="020B0503020204020204" charset="-122"/>
              <a:ea typeface="微软雅黑" panose="020B0503020204020204" charset="-122"/>
            </a:endParaRPr>
          </a:p>
        </p:txBody>
      </p:sp>
      <p:sp>
        <p:nvSpPr>
          <p:cNvPr id="6" name="标题 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15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20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55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6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80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85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90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95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100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135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140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14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1</a:t>
              </a:r>
              <a:endParaRPr lang="zh-CN" altLang="en-US" sz="2135" b="1" dirty="0">
                <a:solidFill>
                  <a:schemeClr val="bg1"/>
                </a:solidFill>
                <a:latin typeface="微软雅黑" panose="020B0503020204020204" charset="-122"/>
                <a:ea typeface="微软雅黑" panose="020B050302020402020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grpSp>
      <p:grpSp>
        <p:nvGrpSpPr>
          <p:cNvPr id="18"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2</a:t>
              </a:r>
              <a:endParaRPr lang="zh-CN" altLang="en-US" sz="2135" b="1" dirty="0">
                <a:solidFill>
                  <a:schemeClr val="bg1"/>
                </a:solidFill>
                <a:latin typeface="微软雅黑" panose="020B0503020204020204" charset="-122"/>
                <a:ea typeface="微软雅黑" panose="020B050302020402020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grpSp>
      <p:grpSp>
        <p:nvGrpSpPr>
          <p:cNvPr id="22"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3</a:t>
              </a:r>
              <a:endParaRPr lang="zh-CN" altLang="en-US" sz="2135" b="1" dirty="0">
                <a:solidFill>
                  <a:schemeClr val="bg1"/>
                </a:solidFill>
                <a:latin typeface="微软雅黑" panose="020B0503020204020204" charset="-122"/>
                <a:ea typeface="微软雅黑" panose="020B050302020402020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grpSp>
      <p:grpSp>
        <p:nvGrpSpPr>
          <p:cNvPr id="2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charset="-122"/>
                  <a:ea typeface="微软雅黑" panose="020B0503020204020204" charset="-122"/>
                </a:rPr>
                <a:t>4</a:t>
              </a:r>
              <a:endParaRPr lang="zh-CN" altLang="en-US" sz="2135" b="1" dirty="0">
                <a:solidFill>
                  <a:schemeClr val="bg1"/>
                </a:solidFill>
                <a:latin typeface="微软雅黑" panose="020B0503020204020204" charset="-122"/>
                <a:ea typeface="微软雅黑" panose="020B050302020402020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charset="-122"/>
                  <a:ea typeface="微软雅黑" panose="020B0503020204020204" charset="-122"/>
                </a:rPr>
                <a:t>点击添加标题</a:t>
              </a:r>
              <a:endParaRPr lang="en-US" altLang="zh-CN" sz="1865" dirty="0">
                <a:solidFill>
                  <a:schemeClr val="tx1">
                    <a:lumMod val="50000"/>
                    <a:lumOff val="50000"/>
                  </a:schemeClr>
                </a:solidFill>
                <a:latin typeface="微软雅黑" panose="020B0503020204020204" charset="-122"/>
                <a:ea typeface="微软雅黑" panose="020B050302020402020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charset="-122"/>
                  <a:ea typeface="微软雅黑" panose="020B0503020204020204" charset="-122"/>
                </a:rPr>
                <a:t>轻点此处输入文字内容，</a:t>
              </a:r>
              <a:r>
                <a:rPr lang="en-US" altLang="zh-CN" sz="1335" dirty="0">
                  <a:solidFill>
                    <a:schemeClr val="tx1">
                      <a:lumMod val="50000"/>
                      <a:lumOff val="50000"/>
                    </a:schemeClr>
                  </a:solidFill>
                  <a:latin typeface="微软雅黑" panose="020B0503020204020204" charset="-122"/>
                  <a:ea typeface="微软雅黑" panose="020B0503020204020204" charset="-122"/>
                </a:rPr>
                <a:t>PPT</a:t>
              </a:r>
              <a:r>
                <a:rPr lang="zh-CN" altLang="en-US" sz="1335" dirty="0">
                  <a:solidFill>
                    <a:schemeClr val="tx1">
                      <a:lumMod val="50000"/>
                      <a:lumOff val="50000"/>
                    </a:schemeClr>
                  </a:solidFill>
                  <a:latin typeface="微软雅黑" panose="020B0503020204020204" charset="-122"/>
                  <a:ea typeface="微软雅黑" panose="020B050302020402020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Top)">
                                      <p:cBhvr>
                                        <p:cTn id="7" dur="500"/>
                                        <p:tgtEl>
                                          <p:spTgt spid="1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lide(fromTop)">
                                      <p:cBhvr>
                                        <p:cTn id="11" dur="500"/>
                                        <p:tgtEl>
                                          <p:spTgt spid="1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slide(fromTop)">
                                      <p:cBhvr>
                                        <p:cTn id="15" dur="500"/>
                                        <p:tgtEl>
                                          <p:spTgt spid="2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slide(fromTop)">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0380" y="1152649"/>
            <a:ext cx="3227839" cy="2520701"/>
          </a:xfrm>
          <a:prstGeom prst="rect">
            <a:avLst/>
          </a:prstGeom>
        </p:spPr>
      </p:pic>
      <p:sp>
        <p:nvSpPr>
          <p:cNvPr id="3" name="TextBox 64"/>
          <p:cNvSpPr txBox="1"/>
          <p:nvPr/>
        </p:nvSpPr>
        <p:spPr>
          <a:xfrm>
            <a:off x="4119982" y="3830138"/>
            <a:ext cx="4072537" cy="769441"/>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algn="ctr"/>
            <a:r>
              <a:rPr lang="zh-CN" altLang="en-US" sz="4400" b="1"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rPr>
              <a:t>输入标题名称</a:t>
            </a:r>
            <a:endParaRPr lang="zh-CN" altLang="en-US" sz="4400" b="1"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latin typeface="微软雅黑" panose="020B0503020204020204" charset="-122"/>
              <a:ea typeface="微软雅黑" panose="020B0503020204020204" charset="-122"/>
            </a:endParaRPr>
          </a:p>
        </p:txBody>
      </p:sp>
      <p:sp>
        <p:nvSpPr>
          <p:cNvPr id="4" name="矩形 51"/>
          <p:cNvSpPr>
            <a:spLocks noChangeArrowheads="1"/>
          </p:cNvSpPr>
          <p:nvPr/>
        </p:nvSpPr>
        <p:spPr bwMode="auto">
          <a:xfrm>
            <a:off x="3020144" y="4592925"/>
            <a:ext cx="6272214"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bg2"/>
                </a:solidFill>
                <a:sym typeface="微软雅黑" panose="020B0503020204020204" charset="-122"/>
              </a:rPr>
              <a:t>请点击录入本章节的概括性描述文字或者复制粘贴，请添加说明文字，图像描述及总结。在此录入本章节的综合描述说明。</a:t>
            </a:r>
            <a:endParaRPr lang="en-US" altLang="zh-CN" sz="1400" dirty="0">
              <a:solidFill>
                <a:schemeClr val="bg2"/>
              </a:solidFill>
              <a:sym typeface="微软雅黑" panose="020B0503020204020204" charset="-122"/>
            </a:endParaRPr>
          </a:p>
        </p:txBody>
      </p:sp>
      <p:sp>
        <p:nvSpPr>
          <p:cNvPr id="5" name="文本框 4"/>
          <p:cNvSpPr txBox="1"/>
          <p:nvPr/>
        </p:nvSpPr>
        <p:spPr>
          <a:xfrm>
            <a:off x="5537871" y="1858181"/>
            <a:ext cx="1141659" cy="1200329"/>
          </a:xfrm>
          <a:prstGeom prst="rect">
            <a:avLst/>
          </a:prstGeom>
          <a:noFill/>
        </p:spPr>
        <p:txBody>
          <a:bodyPr wrap="none" rtlCol="0">
            <a:spAutoFit/>
          </a:bodyPr>
          <a:lstStyle/>
          <a:p>
            <a:pPr algn="ctr"/>
            <a:r>
              <a:rPr lang="en-US" altLang="zh-CN" sz="7200" dirty="0" smtClean="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rPr>
              <a:t>04</a:t>
            </a:r>
            <a:endParaRPr lang="zh-CN" altLang="en-US" sz="7200" dirty="0">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16200000" scaled="1"/>
                <a:tileRect/>
              </a:gradFill>
              <a:effectLst>
                <a:innerShdw blurRad="63500" dist="50800" dir="16200000">
                  <a:prstClr val="black">
                    <a:alpha val="50000"/>
                  </a:prstClr>
                </a:innerShdw>
              </a:effectLst>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5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37"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out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a:off x="2133078" y="2918129"/>
            <a:ext cx="621414" cy="535771"/>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9" name="六边形 8"/>
          <p:cNvSpPr/>
          <p:nvPr/>
        </p:nvSpPr>
        <p:spPr>
          <a:xfrm>
            <a:off x="3965873" y="4721529"/>
            <a:ext cx="621414" cy="535771"/>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 name="六边形 9"/>
          <p:cNvSpPr/>
          <p:nvPr/>
        </p:nvSpPr>
        <p:spPr>
          <a:xfrm>
            <a:off x="5328829" y="4831596"/>
            <a:ext cx="621414" cy="535771"/>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六边形 10"/>
          <p:cNvSpPr/>
          <p:nvPr/>
        </p:nvSpPr>
        <p:spPr>
          <a:xfrm>
            <a:off x="7142167" y="2971045"/>
            <a:ext cx="400659" cy="34544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六边形 11"/>
          <p:cNvSpPr/>
          <p:nvPr/>
        </p:nvSpPr>
        <p:spPr>
          <a:xfrm>
            <a:off x="6243111" y="2765727"/>
            <a:ext cx="591527" cy="51000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3" name="六边形 12"/>
          <p:cNvSpPr/>
          <p:nvPr/>
        </p:nvSpPr>
        <p:spPr>
          <a:xfrm>
            <a:off x="3618241" y="2384250"/>
            <a:ext cx="242866" cy="209395"/>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4" name="六边形 13"/>
          <p:cNvSpPr/>
          <p:nvPr/>
        </p:nvSpPr>
        <p:spPr>
          <a:xfrm>
            <a:off x="5075378" y="4717719"/>
            <a:ext cx="273979" cy="23622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 name="六边形 14"/>
          <p:cNvSpPr/>
          <p:nvPr/>
        </p:nvSpPr>
        <p:spPr>
          <a:xfrm>
            <a:off x="6814534" y="3274699"/>
            <a:ext cx="286456" cy="246977"/>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 name="六边形 15"/>
          <p:cNvSpPr/>
          <p:nvPr/>
        </p:nvSpPr>
        <p:spPr>
          <a:xfrm>
            <a:off x="3202421" y="2629205"/>
            <a:ext cx="477991" cy="41211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 name="六边形 16"/>
          <p:cNvSpPr/>
          <p:nvPr/>
        </p:nvSpPr>
        <p:spPr>
          <a:xfrm>
            <a:off x="8701511" y="4645327"/>
            <a:ext cx="591527" cy="51000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8" name="六边形 17"/>
          <p:cNvSpPr/>
          <p:nvPr/>
        </p:nvSpPr>
        <p:spPr>
          <a:xfrm>
            <a:off x="9427632" y="4587758"/>
            <a:ext cx="426926" cy="368087"/>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9" name="六边形 18"/>
          <p:cNvSpPr/>
          <p:nvPr/>
        </p:nvSpPr>
        <p:spPr>
          <a:xfrm>
            <a:off x="9301318" y="5033650"/>
            <a:ext cx="285374" cy="24604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0" name="六边形 19"/>
          <p:cNvSpPr/>
          <p:nvPr/>
        </p:nvSpPr>
        <p:spPr>
          <a:xfrm>
            <a:off x="2790867" y="2987979"/>
            <a:ext cx="400659" cy="34544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1" name="组合 20"/>
          <p:cNvGrpSpPr/>
          <p:nvPr/>
        </p:nvGrpSpPr>
        <p:grpSpPr>
          <a:xfrm>
            <a:off x="1199959" y="3603717"/>
            <a:ext cx="2680875" cy="2311400"/>
            <a:chOff x="929640" y="2576830"/>
            <a:chExt cx="2010918" cy="1733550"/>
          </a:xfrm>
        </p:grpSpPr>
        <p:sp>
          <p:nvSpPr>
            <p:cNvPr id="22" name="六边形 21"/>
            <p:cNvSpPr/>
            <p:nvPr/>
          </p:nvSpPr>
          <p:spPr>
            <a:xfrm>
              <a:off x="929640" y="2576830"/>
              <a:ext cx="2010918" cy="1733550"/>
            </a:xfrm>
            <a:prstGeom prst="hexagon">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306195" y="3456305"/>
              <a:ext cx="1242060"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p>
          </p:txBody>
        </p:sp>
        <p:sp>
          <p:nvSpPr>
            <p:cNvPr id="24" name="流程图: 联系 2"/>
            <p:cNvSpPr>
              <a:spLocks noChangeAspect="1"/>
            </p:cNvSpPr>
            <p:nvPr/>
          </p:nvSpPr>
          <p:spPr>
            <a:xfrm>
              <a:off x="1696164" y="2916305"/>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3546613" y="2201637"/>
            <a:ext cx="2680875" cy="2311400"/>
            <a:chOff x="2689860" y="1525270"/>
            <a:chExt cx="2010918" cy="1733550"/>
          </a:xfrm>
        </p:grpSpPr>
        <p:sp>
          <p:nvSpPr>
            <p:cNvPr id="26" name="六边形 25"/>
            <p:cNvSpPr/>
            <p:nvPr/>
          </p:nvSpPr>
          <p:spPr>
            <a:xfrm>
              <a:off x="2689860" y="1525270"/>
              <a:ext cx="2010918" cy="1733550"/>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45"/>
            <p:cNvSpPr>
              <a:spLocks noChangeAspect="1"/>
            </p:cNvSpPr>
            <p:nvPr/>
          </p:nvSpPr>
          <p:spPr>
            <a:xfrm>
              <a:off x="3468521" y="1871439"/>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TextBox 27"/>
            <p:cNvSpPr txBox="1"/>
            <p:nvPr/>
          </p:nvSpPr>
          <p:spPr>
            <a:xfrm>
              <a:off x="3119877" y="2375535"/>
              <a:ext cx="1139879"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p>
          </p:txBody>
        </p:sp>
      </p:grpSp>
      <p:grpSp>
        <p:nvGrpSpPr>
          <p:cNvPr id="29" name="组合 28"/>
          <p:cNvGrpSpPr/>
          <p:nvPr/>
        </p:nvGrpSpPr>
        <p:grpSpPr>
          <a:xfrm>
            <a:off x="5954220" y="3613877"/>
            <a:ext cx="2680875" cy="2311400"/>
            <a:chOff x="4495800" y="2584450"/>
            <a:chExt cx="2010918" cy="1733550"/>
          </a:xfrm>
        </p:grpSpPr>
        <p:sp>
          <p:nvSpPr>
            <p:cNvPr id="30" name="六边形 29"/>
            <p:cNvSpPr/>
            <p:nvPr/>
          </p:nvSpPr>
          <p:spPr>
            <a:xfrm>
              <a:off x="4495800" y="2584450"/>
              <a:ext cx="2010918" cy="1733550"/>
            </a:xfrm>
            <a:prstGeom prst="hexagon">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51"/>
            <p:cNvSpPr>
              <a:spLocks noChangeAspect="1"/>
            </p:cNvSpPr>
            <p:nvPr/>
          </p:nvSpPr>
          <p:spPr>
            <a:xfrm flipH="1">
              <a:off x="5273316" y="2861210"/>
              <a:ext cx="604244" cy="540000"/>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2" name="TextBox 31"/>
            <p:cNvSpPr txBox="1"/>
            <p:nvPr/>
          </p:nvSpPr>
          <p:spPr>
            <a:xfrm>
              <a:off x="4954408" y="3446145"/>
              <a:ext cx="1242060"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p>
          </p:txBody>
        </p:sp>
      </p:grpSp>
      <p:grpSp>
        <p:nvGrpSpPr>
          <p:cNvPr id="33" name="组合 32"/>
          <p:cNvGrpSpPr/>
          <p:nvPr/>
        </p:nvGrpSpPr>
        <p:grpSpPr>
          <a:xfrm>
            <a:off x="8311033" y="2191477"/>
            <a:ext cx="2680875" cy="2311400"/>
            <a:chOff x="6263640" y="1517650"/>
            <a:chExt cx="2010918" cy="1733550"/>
          </a:xfrm>
        </p:grpSpPr>
        <p:sp>
          <p:nvSpPr>
            <p:cNvPr id="34" name="六边形 33"/>
            <p:cNvSpPr/>
            <p:nvPr/>
          </p:nvSpPr>
          <p:spPr>
            <a:xfrm>
              <a:off x="6263640" y="1517650"/>
              <a:ext cx="2010918" cy="1733550"/>
            </a:xfrm>
            <a:prstGeom prst="hexagon">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6644640" y="2375535"/>
              <a:ext cx="1242060"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p>
          </p:txBody>
        </p:sp>
        <p:sp>
          <p:nvSpPr>
            <p:cNvPr id="36" name="Freeform 6"/>
            <p:cNvSpPr>
              <a:spLocks noChangeAspect="1" noEditPoints="1"/>
            </p:cNvSpPr>
            <p:nvPr/>
          </p:nvSpPr>
          <p:spPr bwMode="auto">
            <a:xfrm>
              <a:off x="7006649" y="1792638"/>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37" name="六边形 36"/>
          <p:cNvSpPr/>
          <p:nvPr/>
        </p:nvSpPr>
        <p:spPr>
          <a:xfrm>
            <a:off x="10030864" y="4830917"/>
            <a:ext cx="285374" cy="24604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00" fill="hold"/>
                                        <p:tgtEl>
                                          <p:spTgt spid="21"/>
                                        </p:tgtEl>
                                        <p:attrNameLst>
                                          <p:attrName>ppt_w</p:attrName>
                                        </p:attrNameLst>
                                      </p:cBhvr>
                                      <p:tavLst>
                                        <p:tav tm="0">
                                          <p:val>
                                            <p:fltVal val="0"/>
                                          </p:val>
                                        </p:tav>
                                        <p:tav tm="100000">
                                          <p:val>
                                            <p:strVal val="#ppt_w"/>
                                          </p:val>
                                        </p:tav>
                                      </p:tavLst>
                                    </p:anim>
                                    <p:anim calcmode="lin" valueType="num">
                                      <p:cBhvr>
                                        <p:cTn id="8" dur="200" fill="hold"/>
                                        <p:tgtEl>
                                          <p:spTgt spid="21"/>
                                        </p:tgtEl>
                                        <p:attrNameLst>
                                          <p:attrName>ppt_h</p:attrName>
                                        </p:attrNameLst>
                                      </p:cBhvr>
                                      <p:tavLst>
                                        <p:tav tm="0">
                                          <p:val>
                                            <p:fltVal val="0"/>
                                          </p:val>
                                        </p:tav>
                                        <p:tav tm="100000">
                                          <p:val>
                                            <p:strVal val="#ppt_h"/>
                                          </p:val>
                                        </p:tav>
                                      </p:tavLst>
                                    </p:anim>
                                    <p:animEffect transition="in" filter="fade">
                                      <p:cBhvr>
                                        <p:cTn id="9" dur="200"/>
                                        <p:tgtEl>
                                          <p:spTgt spid="21"/>
                                        </p:tgtEl>
                                      </p:cBhvr>
                                    </p:animEffect>
                                  </p:childTnLst>
                                </p:cTn>
                              </p:par>
                              <p:par>
                                <p:cTn id="10" presetID="6" presetClass="emph" presetSubtype="0" autoRev="1" fill="hold" nodeType="withEffect">
                                  <p:stCondLst>
                                    <p:cond delay="150"/>
                                  </p:stCondLst>
                                  <p:childTnLst>
                                    <p:animScale>
                                      <p:cBhvr>
                                        <p:cTn id="11" dur="100" fill="hold"/>
                                        <p:tgtEl>
                                          <p:spTgt spid="21"/>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200" fill="hold"/>
                                        <p:tgtEl>
                                          <p:spTgt spid="25"/>
                                        </p:tgtEl>
                                        <p:attrNameLst>
                                          <p:attrName>ppt_w</p:attrName>
                                        </p:attrNameLst>
                                      </p:cBhvr>
                                      <p:tavLst>
                                        <p:tav tm="0">
                                          <p:val>
                                            <p:fltVal val="0"/>
                                          </p:val>
                                        </p:tav>
                                        <p:tav tm="100000">
                                          <p:val>
                                            <p:strVal val="#ppt_w"/>
                                          </p:val>
                                        </p:tav>
                                      </p:tavLst>
                                    </p:anim>
                                    <p:anim calcmode="lin" valueType="num">
                                      <p:cBhvr>
                                        <p:cTn id="16" dur="200" fill="hold"/>
                                        <p:tgtEl>
                                          <p:spTgt spid="25"/>
                                        </p:tgtEl>
                                        <p:attrNameLst>
                                          <p:attrName>ppt_h</p:attrName>
                                        </p:attrNameLst>
                                      </p:cBhvr>
                                      <p:tavLst>
                                        <p:tav tm="0">
                                          <p:val>
                                            <p:fltVal val="0"/>
                                          </p:val>
                                        </p:tav>
                                        <p:tav tm="100000">
                                          <p:val>
                                            <p:strVal val="#ppt_h"/>
                                          </p:val>
                                        </p:tav>
                                      </p:tavLst>
                                    </p:anim>
                                    <p:animEffect transition="in" filter="fade">
                                      <p:cBhvr>
                                        <p:cTn id="17" dur="200"/>
                                        <p:tgtEl>
                                          <p:spTgt spid="25"/>
                                        </p:tgtEl>
                                      </p:cBhvr>
                                    </p:animEffect>
                                  </p:childTnLst>
                                </p:cTn>
                              </p:par>
                              <p:par>
                                <p:cTn id="18" presetID="6" presetClass="emph" presetSubtype="0" autoRev="1" fill="hold" nodeType="withEffect">
                                  <p:stCondLst>
                                    <p:cond delay="150"/>
                                  </p:stCondLst>
                                  <p:childTnLst>
                                    <p:animScale>
                                      <p:cBhvr>
                                        <p:cTn id="19" dur="100" fill="hold"/>
                                        <p:tgtEl>
                                          <p:spTgt spid="25"/>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200" fill="hold"/>
                                        <p:tgtEl>
                                          <p:spTgt spid="29"/>
                                        </p:tgtEl>
                                        <p:attrNameLst>
                                          <p:attrName>ppt_w</p:attrName>
                                        </p:attrNameLst>
                                      </p:cBhvr>
                                      <p:tavLst>
                                        <p:tav tm="0">
                                          <p:val>
                                            <p:fltVal val="0"/>
                                          </p:val>
                                        </p:tav>
                                        <p:tav tm="100000">
                                          <p:val>
                                            <p:strVal val="#ppt_w"/>
                                          </p:val>
                                        </p:tav>
                                      </p:tavLst>
                                    </p:anim>
                                    <p:anim calcmode="lin" valueType="num">
                                      <p:cBhvr>
                                        <p:cTn id="24" dur="200" fill="hold"/>
                                        <p:tgtEl>
                                          <p:spTgt spid="29"/>
                                        </p:tgtEl>
                                        <p:attrNameLst>
                                          <p:attrName>ppt_h</p:attrName>
                                        </p:attrNameLst>
                                      </p:cBhvr>
                                      <p:tavLst>
                                        <p:tav tm="0">
                                          <p:val>
                                            <p:fltVal val="0"/>
                                          </p:val>
                                        </p:tav>
                                        <p:tav tm="100000">
                                          <p:val>
                                            <p:strVal val="#ppt_h"/>
                                          </p:val>
                                        </p:tav>
                                      </p:tavLst>
                                    </p:anim>
                                    <p:animEffect transition="in" filter="fade">
                                      <p:cBhvr>
                                        <p:cTn id="25" dur="200"/>
                                        <p:tgtEl>
                                          <p:spTgt spid="29"/>
                                        </p:tgtEl>
                                      </p:cBhvr>
                                    </p:animEffect>
                                  </p:childTnLst>
                                </p:cTn>
                              </p:par>
                              <p:par>
                                <p:cTn id="26" presetID="6" presetClass="emph" presetSubtype="0" autoRev="1" fill="hold" nodeType="withEffect">
                                  <p:stCondLst>
                                    <p:cond delay="150"/>
                                  </p:stCondLst>
                                  <p:childTnLst>
                                    <p:animScale>
                                      <p:cBhvr>
                                        <p:cTn id="27" dur="100" fill="hold"/>
                                        <p:tgtEl>
                                          <p:spTgt spid="29"/>
                                        </p:tgtEl>
                                      </p:cBhvr>
                                      <p:by x="130000" y="130000"/>
                                    </p:animScale>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200" fill="hold"/>
                                        <p:tgtEl>
                                          <p:spTgt spid="33"/>
                                        </p:tgtEl>
                                        <p:attrNameLst>
                                          <p:attrName>ppt_w</p:attrName>
                                        </p:attrNameLst>
                                      </p:cBhvr>
                                      <p:tavLst>
                                        <p:tav tm="0">
                                          <p:val>
                                            <p:fltVal val="0"/>
                                          </p:val>
                                        </p:tav>
                                        <p:tav tm="100000">
                                          <p:val>
                                            <p:strVal val="#ppt_w"/>
                                          </p:val>
                                        </p:tav>
                                      </p:tavLst>
                                    </p:anim>
                                    <p:anim calcmode="lin" valueType="num">
                                      <p:cBhvr>
                                        <p:cTn id="32" dur="200" fill="hold"/>
                                        <p:tgtEl>
                                          <p:spTgt spid="33"/>
                                        </p:tgtEl>
                                        <p:attrNameLst>
                                          <p:attrName>ppt_h</p:attrName>
                                        </p:attrNameLst>
                                      </p:cBhvr>
                                      <p:tavLst>
                                        <p:tav tm="0">
                                          <p:val>
                                            <p:fltVal val="0"/>
                                          </p:val>
                                        </p:tav>
                                        <p:tav tm="100000">
                                          <p:val>
                                            <p:strVal val="#ppt_h"/>
                                          </p:val>
                                        </p:tav>
                                      </p:tavLst>
                                    </p:anim>
                                    <p:animEffect transition="in" filter="fade">
                                      <p:cBhvr>
                                        <p:cTn id="33" dur="200"/>
                                        <p:tgtEl>
                                          <p:spTgt spid="33"/>
                                        </p:tgtEl>
                                      </p:cBhvr>
                                    </p:animEffect>
                                  </p:childTnLst>
                                </p:cTn>
                              </p:par>
                              <p:par>
                                <p:cTn id="34" presetID="6" presetClass="emph" presetSubtype="0" autoRev="1" fill="hold" nodeType="withEffect">
                                  <p:stCondLst>
                                    <p:cond delay="150"/>
                                  </p:stCondLst>
                                  <p:childTnLst>
                                    <p:animScale>
                                      <p:cBhvr>
                                        <p:cTn id="35" dur="100" fill="hold"/>
                                        <p:tgtEl>
                                          <p:spTgt spid="33"/>
                                        </p:tgtEl>
                                      </p:cBhvr>
                                      <p:by x="130000" y="130000"/>
                                    </p:animScale>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grpId="0" nodeType="withEffect">
                                  <p:stCondLst>
                                    <p:cond delay="60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par>
                                <p:cTn id="58" presetID="10" presetClass="entr" presetSubtype="0" fill="hold" grpId="0" nodeType="withEffect">
                                  <p:stCondLst>
                                    <p:cond delay="7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8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par>
                                <p:cTn id="64" presetID="10" presetClass="entr" presetSubtype="0" fill="hold" grpId="0" nodeType="withEffect">
                                  <p:stCondLst>
                                    <p:cond delay="9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par>
                                <p:cTn id="70" presetID="10" presetClass="entr" presetSubtype="0" fill="hold" grpId="0" nodeType="withEffect">
                                  <p:stCondLst>
                                    <p:cond delay="11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2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30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t="1362" b="1362"/>
          <a:stretch>
            <a:fillRect/>
          </a:stretch>
        </p:blipFill>
        <p:spPr bwMode="auto">
          <a:xfrm>
            <a:off x="1416327" y="1908842"/>
            <a:ext cx="9555502"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5" name="AutoShape 15"/>
          <p:cNvSpPr/>
          <p:nvPr/>
        </p:nvSpPr>
        <p:spPr bwMode="auto">
          <a:xfrm rot="16200000">
            <a:off x="1437603" y="1883597"/>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3">
              <a:alpha val="79999"/>
            </a:schemeClr>
          </a:solidFill>
          <a:ln>
            <a:noFill/>
          </a:ln>
        </p:spPr>
        <p:txBody>
          <a:bodyPr lIns="0" tIns="0" rIns="0" bIns="0"/>
          <a:lstStyle/>
          <a:p>
            <a:pPr algn="ctr" fontAlgn="base">
              <a:spcBef>
                <a:spcPct val="0"/>
              </a:spcBef>
              <a:spcAft>
                <a:spcPct val="0"/>
              </a:spcAft>
              <a:defRPr/>
            </a:pPr>
            <a:endParaRPr lang="en-US" sz="2800" kern="0" dirty="0">
              <a:solidFill>
                <a:srgbClr val="16AFC8"/>
              </a:solidFill>
              <a:latin typeface="微软雅黑" panose="020B0503020204020204" charset="-122"/>
              <a:ea typeface="微软雅黑" panose="020B0503020204020204" charset="-122"/>
              <a:sym typeface="Gill Sans" charset="0"/>
            </a:endParaRPr>
          </a:p>
        </p:txBody>
      </p:sp>
      <p:sp>
        <p:nvSpPr>
          <p:cNvPr id="26" name="AutoShape 16"/>
          <p:cNvSpPr/>
          <p:nvPr/>
        </p:nvSpPr>
        <p:spPr bwMode="auto">
          <a:xfrm rot="16200000">
            <a:off x="6228847" y="1883597"/>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2">
              <a:alpha val="79999"/>
            </a:schemeClr>
          </a:solidFill>
          <a:ln>
            <a:noFill/>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27"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9656" y="2617661"/>
            <a:ext cx="1117454" cy="93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8" name="Group 18"/>
          <p:cNvGrpSpPr/>
          <p:nvPr/>
        </p:nvGrpSpPr>
        <p:grpSpPr bwMode="auto">
          <a:xfrm>
            <a:off x="1420294" y="4448841"/>
            <a:ext cx="2088879" cy="1168400"/>
            <a:chOff x="0" y="0"/>
            <a:chExt cx="2632" cy="1472"/>
          </a:xfrm>
        </p:grpSpPr>
        <p:sp>
          <p:nvSpPr>
            <p:cNvPr id="29" name="Rectangle 19"/>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a:t>
              </a:r>
              <a:endParaRPr lang="en-US" sz="1200"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30" name="Rectangle 20"/>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p>
          </p:txBody>
        </p:sp>
      </p:grpSp>
      <p:grpSp>
        <p:nvGrpSpPr>
          <p:cNvPr id="31" name="Group 21"/>
          <p:cNvGrpSpPr/>
          <p:nvPr/>
        </p:nvGrpSpPr>
        <p:grpSpPr bwMode="auto">
          <a:xfrm>
            <a:off x="3820282" y="4448841"/>
            <a:ext cx="2088879" cy="1168400"/>
            <a:chOff x="0" y="0"/>
            <a:chExt cx="2632" cy="1472"/>
          </a:xfrm>
        </p:grpSpPr>
        <p:sp>
          <p:nvSpPr>
            <p:cNvPr id="32" name="Rectangle 22"/>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33" name="Rectangle 23"/>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p>
          </p:txBody>
        </p:sp>
      </p:grpSp>
      <p:grpSp>
        <p:nvGrpSpPr>
          <p:cNvPr id="34" name="Group 24"/>
          <p:cNvGrpSpPr/>
          <p:nvPr/>
        </p:nvGrpSpPr>
        <p:grpSpPr bwMode="auto">
          <a:xfrm>
            <a:off x="6226619" y="4448841"/>
            <a:ext cx="2088879" cy="1168400"/>
            <a:chOff x="0" y="0"/>
            <a:chExt cx="2632" cy="1472"/>
          </a:xfrm>
        </p:grpSpPr>
        <p:sp>
          <p:nvSpPr>
            <p:cNvPr id="35" name="Rectangle 25"/>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36" name="Rectangle 26"/>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p>
          </p:txBody>
        </p:sp>
      </p:grpSp>
      <p:grpSp>
        <p:nvGrpSpPr>
          <p:cNvPr id="37" name="Group 27"/>
          <p:cNvGrpSpPr/>
          <p:nvPr/>
        </p:nvGrpSpPr>
        <p:grpSpPr bwMode="auto">
          <a:xfrm>
            <a:off x="8626606" y="4448841"/>
            <a:ext cx="2088879" cy="1168400"/>
            <a:chOff x="0" y="0"/>
            <a:chExt cx="2632" cy="1472"/>
          </a:xfrm>
        </p:grpSpPr>
        <p:sp>
          <p:nvSpPr>
            <p:cNvPr id="38" name="Rectangle 28"/>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39"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p>
          </p:txBody>
        </p:sp>
      </p:grpSp>
      <p:pic>
        <p:nvPicPr>
          <p:cNvPr id="40" name="Picture 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0439" y="2695448"/>
            <a:ext cx="1390469"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1" name="Picture 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52805" y="2612104"/>
            <a:ext cx="723806" cy="94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2" name="Picture 3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5015" y="2613692"/>
            <a:ext cx="567458" cy="94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200"/>
                                        <p:tgtEl>
                                          <p:spTgt spid="2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200"/>
                                        <p:tgtEl>
                                          <p:spTgt spid="2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200"/>
                                        <p:tgtEl>
                                          <p:spTgt spid="26"/>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 fill="hold"/>
                                        <p:tgtEl>
                                          <p:spTgt spid="27"/>
                                        </p:tgtEl>
                                        <p:attrNameLst>
                                          <p:attrName>ppt_w</p:attrName>
                                        </p:attrNameLst>
                                      </p:cBhvr>
                                      <p:tavLst>
                                        <p:tav tm="0">
                                          <p:val>
                                            <p:fltVal val="0"/>
                                          </p:val>
                                        </p:tav>
                                        <p:tav tm="100000">
                                          <p:val>
                                            <p:strVal val="#ppt_w"/>
                                          </p:val>
                                        </p:tav>
                                      </p:tavLst>
                                    </p:anim>
                                    <p:anim calcmode="lin" valueType="num">
                                      <p:cBhvr>
                                        <p:cTn id="18" dur="200" fill="hold"/>
                                        <p:tgtEl>
                                          <p:spTgt spid="27"/>
                                        </p:tgtEl>
                                        <p:attrNameLst>
                                          <p:attrName>ppt_h</p:attrName>
                                        </p:attrNameLst>
                                      </p:cBhvr>
                                      <p:tavLst>
                                        <p:tav tm="0">
                                          <p:val>
                                            <p:fltVal val="0"/>
                                          </p:val>
                                        </p:tav>
                                        <p:tav tm="100000">
                                          <p:val>
                                            <p:strVal val="#ppt_h"/>
                                          </p:val>
                                        </p:tav>
                                      </p:tavLst>
                                    </p:anim>
                                  </p:childTnLst>
                                </p:cTn>
                              </p:par>
                              <p:par>
                                <p:cTn id="19" presetID="22" presetClass="entr" presetSubtype="1"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200"/>
                                        <p:tgtEl>
                                          <p:spTgt spid="28"/>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200" fill="hold"/>
                                        <p:tgtEl>
                                          <p:spTgt spid="40"/>
                                        </p:tgtEl>
                                        <p:attrNameLst>
                                          <p:attrName>ppt_w</p:attrName>
                                        </p:attrNameLst>
                                      </p:cBhvr>
                                      <p:tavLst>
                                        <p:tav tm="0">
                                          <p:val>
                                            <p:fltVal val="0"/>
                                          </p:val>
                                        </p:tav>
                                        <p:tav tm="100000">
                                          <p:val>
                                            <p:strVal val="#ppt_w"/>
                                          </p:val>
                                        </p:tav>
                                      </p:tavLst>
                                    </p:anim>
                                    <p:anim calcmode="lin" valueType="num">
                                      <p:cBhvr>
                                        <p:cTn id="26" dur="200" fill="hold"/>
                                        <p:tgtEl>
                                          <p:spTgt spid="40"/>
                                        </p:tgtEl>
                                        <p:attrNameLst>
                                          <p:attrName>ppt_h</p:attrName>
                                        </p:attrNameLst>
                                      </p:cBhvr>
                                      <p:tavLst>
                                        <p:tav tm="0">
                                          <p:val>
                                            <p:fltVal val="0"/>
                                          </p:val>
                                        </p:tav>
                                        <p:tav tm="100000">
                                          <p:val>
                                            <p:strVal val="#ppt_h"/>
                                          </p:val>
                                        </p:tav>
                                      </p:tavLst>
                                    </p:anim>
                                  </p:childTnLst>
                                </p:cTn>
                              </p:par>
                              <p:par>
                                <p:cTn id="27" presetID="2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200"/>
                                        <p:tgtEl>
                                          <p:spTgt spid="31"/>
                                        </p:tgtEl>
                                      </p:cBhvr>
                                    </p:animEffect>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200" fill="hold"/>
                                        <p:tgtEl>
                                          <p:spTgt spid="41"/>
                                        </p:tgtEl>
                                        <p:attrNameLst>
                                          <p:attrName>ppt_w</p:attrName>
                                        </p:attrNameLst>
                                      </p:cBhvr>
                                      <p:tavLst>
                                        <p:tav tm="0">
                                          <p:val>
                                            <p:fltVal val="0"/>
                                          </p:val>
                                        </p:tav>
                                        <p:tav tm="100000">
                                          <p:val>
                                            <p:strVal val="#ppt_w"/>
                                          </p:val>
                                        </p:tav>
                                      </p:tavLst>
                                    </p:anim>
                                    <p:anim calcmode="lin" valueType="num">
                                      <p:cBhvr>
                                        <p:cTn id="34" dur="200" fill="hold"/>
                                        <p:tgtEl>
                                          <p:spTgt spid="41"/>
                                        </p:tgtEl>
                                        <p:attrNameLst>
                                          <p:attrName>ppt_h</p:attrName>
                                        </p:attrNameLst>
                                      </p:cBhvr>
                                      <p:tavLst>
                                        <p:tav tm="0">
                                          <p:val>
                                            <p:fltVal val="0"/>
                                          </p:val>
                                        </p:tav>
                                        <p:tav tm="100000">
                                          <p:val>
                                            <p:strVal val="#ppt_h"/>
                                          </p:val>
                                        </p:tav>
                                      </p:tavLst>
                                    </p:anim>
                                  </p:childTnLst>
                                </p:cTn>
                              </p:par>
                              <p:par>
                                <p:cTn id="35" presetID="2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200"/>
                                        <p:tgtEl>
                                          <p:spTgt spid="34"/>
                                        </p:tgtEl>
                                      </p:cBhvr>
                                    </p:animEffect>
                                  </p:childTnLst>
                                </p:cTn>
                              </p:par>
                            </p:childTnLst>
                          </p:cTn>
                        </p:par>
                        <p:par>
                          <p:cTn id="38" fill="hold">
                            <p:stCondLst>
                              <p:cond delay="2000"/>
                            </p:stCondLst>
                            <p:childTnLst>
                              <p:par>
                                <p:cTn id="39" presetID="2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200" fill="hold"/>
                                        <p:tgtEl>
                                          <p:spTgt spid="42"/>
                                        </p:tgtEl>
                                        <p:attrNameLst>
                                          <p:attrName>ppt_w</p:attrName>
                                        </p:attrNameLst>
                                      </p:cBhvr>
                                      <p:tavLst>
                                        <p:tav tm="0">
                                          <p:val>
                                            <p:fltVal val="0"/>
                                          </p:val>
                                        </p:tav>
                                        <p:tav tm="100000">
                                          <p:val>
                                            <p:strVal val="#ppt_w"/>
                                          </p:val>
                                        </p:tav>
                                      </p:tavLst>
                                    </p:anim>
                                    <p:anim calcmode="lin" valueType="num">
                                      <p:cBhvr>
                                        <p:cTn id="42" dur="200" fill="hold"/>
                                        <p:tgtEl>
                                          <p:spTgt spid="42"/>
                                        </p:tgtEl>
                                        <p:attrNameLst>
                                          <p:attrName>ppt_h</p:attrName>
                                        </p:attrNameLst>
                                      </p:cBhvr>
                                      <p:tavLst>
                                        <p:tav tm="0">
                                          <p:val>
                                            <p:fltVal val="0"/>
                                          </p:val>
                                        </p:tav>
                                        <p:tav tm="100000">
                                          <p:val>
                                            <p:strVal val="#ppt_h"/>
                                          </p:val>
                                        </p:tav>
                                      </p:tavLst>
                                    </p:anim>
                                  </p:childTnLst>
                                </p:cTn>
                              </p:par>
                              <p:par>
                                <p:cTn id="43" presetID="22" presetClass="entr" presetSubtype="1"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up)">
                                      <p:cBhvr>
                                        <p:cTn id="45"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椭圆 20"/>
          <p:cNvSpPr/>
          <p:nvPr/>
        </p:nvSpPr>
        <p:spPr>
          <a:xfrm>
            <a:off x="4946734" y="2880529"/>
            <a:ext cx="2106536" cy="2106811"/>
          </a:xfrm>
          <a:prstGeom prst="ellipse">
            <a:avLst/>
          </a:prstGeom>
          <a:solidFill>
            <a:schemeClr val="tx1">
              <a:lumMod val="65000"/>
              <a:lumOff val="35000"/>
            </a:schemeClr>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b="1"/>
          </a:p>
        </p:txBody>
      </p:sp>
      <p:grpSp>
        <p:nvGrpSpPr>
          <p:cNvPr id="22" name="组合 21"/>
          <p:cNvGrpSpPr/>
          <p:nvPr/>
        </p:nvGrpSpPr>
        <p:grpSpPr>
          <a:xfrm>
            <a:off x="5221700" y="1909635"/>
            <a:ext cx="1696320" cy="1632180"/>
            <a:chOff x="3988197" y="1157160"/>
            <a:chExt cx="1272406" cy="1224135"/>
          </a:xfrm>
          <a:effectLst>
            <a:outerShdw blurRad="25400" dist="25400" dir="2700000" algn="tl" rotWithShape="0">
              <a:prstClr val="black">
                <a:alpha val="40000"/>
              </a:prstClr>
            </a:outerShdw>
          </a:effectLst>
        </p:grpSpPr>
        <p:sp>
          <p:nvSpPr>
            <p:cNvPr id="23" name="五边形 22"/>
            <p:cNvSpPr/>
            <p:nvPr/>
          </p:nvSpPr>
          <p:spPr>
            <a:xfrm rot="5400000">
              <a:off x="4012332" y="1133025"/>
              <a:ext cx="1224135" cy="1272406"/>
            </a:xfrm>
            <a:prstGeom prst="homePlate">
              <a:avLst>
                <a:gd name="adj" fmla="val 30368"/>
              </a:avLst>
            </a:prstGeom>
            <a:solidFill>
              <a:schemeClr val="accent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4" name="TextBox 23"/>
            <p:cNvSpPr txBox="1"/>
            <p:nvPr/>
          </p:nvSpPr>
          <p:spPr>
            <a:xfrm>
              <a:off x="4372375" y="1347614"/>
              <a:ext cx="504050" cy="288541"/>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p>
          </p:txBody>
        </p:sp>
      </p:grpSp>
      <p:grpSp>
        <p:nvGrpSpPr>
          <p:cNvPr id="25" name="组合 24"/>
          <p:cNvGrpSpPr/>
          <p:nvPr/>
        </p:nvGrpSpPr>
        <p:grpSpPr>
          <a:xfrm>
            <a:off x="5238631" y="4400097"/>
            <a:ext cx="1696320" cy="1632180"/>
            <a:chOff x="4000897" y="3025006"/>
            <a:chExt cx="1272406" cy="1224135"/>
          </a:xfrm>
          <a:effectLst>
            <a:outerShdw blurRad="25400" dist="25400" dir="2700000" algn="tl" rotWithShape="0">
              <a:prstClr val="black">
                <a:alpha val="40000"/>
              </a:prstClr>
            </a:outerShdw>
          </a:effectLst>
        </p:grpSpPr>
        <p:sp>
          <p:nvSpPr>
            <p:cNvPr id="26" name="五边形 25"/>
            <p:cNvSpPr/>
            <p:nvPr/>
          </p:nvSpPr>
          <p:spPr>
            <a:xfrm rot="16200000" flipV="1">
              <a:off x="4025032" y="3000871"/>
              <a:ext cx="1224135" cy="1272406"/>
            </a:xfrm>
            <a:prstGeom prst="homePlate">
              <a:avLst>
                <a:gd name="adj" fmla="val 30368"/>
              </a:avLst>
            </a:prstGeom>
            <a:solidFill>
              <a:schemeClr val="accent3"/>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7" name="TextBox 26"/>
            <p:cNvSpPr txBox="1"/>
            <p:nvPr/>
          </p:nvSpPr>
          <p:spPr>
            <a:xfrm>
              <a:off x="4385075" y="3651188"/>
              <a:ext cx="504050" cy="288541"/>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p>
          </p:txBody>
        </p:sp>
      </p:grpSp>
      <p:grpSp>
        <p:nvGrpSpPr>
          <p:cNvPr id="28" name="组合 27"/>
          <p:cNvGrpSpPr/>
          <p:nvPr/>
        </p:nvGrpSpPr>
        <p:grpSpPr>
          <a:xfrm>
            <a:off x="3984041" y="3123681"/>
            <a:ext cx="1631968" cy="1696541"/>
            <a:chOff x="3059832" y="2067694"/>
            <a:chExt cx="1224135" cy="1272406"/>
          </a:xfrm>
          <a:effectLst>
            <a:outerShdw blurRad="25400" dist="25400" dir="2700000" algn="tl" rotWithShape="0">
              <a:prstClr val="black">
                <a:alpha val="40000"/>
              </a:prstClr>
            </a:outerShdw>
          </a:effectLst>
        </p:grpSpPr>
        <p:sp>
          <p:nvSpPr>
            <p:cNvPr id="29" name="五边形 28"/>
            <p:cNvSpPr/>
            <p:nvPr/>
          </p:nvSpPr>
          <p:spPr>
            <a:xfrm>
              <a:off x="3059832" y="2067694"/>
              <a:ext cx="1224135" cy="1272406"/>
            </a:xfrm>
            <a:prstGeom prst="homePlate">
              <a:avLst>
                <a:gd name="adj" fmla="val 30368"/>
              </a:avLst>
            </a:prstGeom>
            <a:solidFill>
              <a:schemeClr val="tx2"/>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TextBox 29"/>
            <p:cNvSpPr txBox="1"/>
            <p:nvPr/>
          </p:nvSpPr>
          <p:spPr>
            <a:xfrm rot="16200000">
              <a:off x="3125449" y="2531094"/>
              <a:ext cx="503984" cy="288578"/>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p>
          </p:txBody>
        </p:sp>
      </p:grpSp>
      <p:grpSp>
        <p:nvGrpSpPr>
          <p:cNvPr id="31" name="组合 30"/>
          <p:cNvGrpSpPr/>
          <p:nvPr/>
        </p:nvGrpSpPr>
        <p:grpSpPr>
          <a:xfrm>
            <a:off x="6494954" y="3085664"/>
            <a:ext cx="1631968" cy="1696541"/>
            <a:chOff x="4943262" y="2039181"/>
            <a:chExt cx="1224135" cy="1272406"/>
          </a:xfrm>
          <a:effectLst>
            <a:outerShdw blurRad="25400" dist="25400" dir="2700000" algn="tl" rotWithShape="0">
              <a:prstClr val="black">
                <a:alpha val="40000"/>
              </a:prstClr>
            </a:outerShdw>
          </a:effectLst>
        </p:grpSpPr>
        <p:sp>
          <p:nvSpPr>
            <p:cNvPr id="32" name="五边形 31"/>
            <p:cNvSpPr/>
            <p:nvPr/>
          </p:nvSpPr>
          <p:spPr>
            <a:xfrm flipH="1">
              <a:off x="4943262" y="2039181"/>
              <a:ext cx="1224135" cy="1272406"/>
            </a:xfrm>
            <a:prstGeom prst="homePlate">
              <a:avLst>
                <a:gd name="adj" fmla="val 30368"/>
              </a:avLst>
            </a:prstGeom>
            <a:solidFill>
              <a:schemeClr val="accent2"/>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3" name="TextBox 32"/>
            <p:cNvSpPr txBox="1"/>
            <p:nvPr/>
          </p:nvSpPr>
          <p:spPr>
            <a:xfrm rot="16200000">
              <a:off x="5606278" y="2531094"/>
              <a:ext cx="503984" cy="288578"/>
            </a:xfrm>
            <a:prstGeom prst="rect">
              <a:avLst/>
            </a:prstGeom>
            <a:noFill/>
          </p:spPr>
          <p:txBody>
            <a:bodyPr wrap="none" rtlCol="0">
              <a:spAutoFit/>
            </a:bodyPr>
            <a:lstStyle/>
            <a:p>
              <a:pPr lvl="0"/>
              <a:r>
                <a:rPr lang="zh-CN" altLang="en-US" sz="1900" b="1" dirty="0">
                  <a:solidFill>
                    <a:prstClr val="white"/>
                  </a:solidFill>
                  <a:latin typeface="Impact" panose="020B0806030902050204" pitchFamily="34" charset="0"/>
                </a:rPr>
                <a:t>标题</a:t>
              </a:r>
            </a:p>
          </p:txBody>
        </p:sp>
      </p:grpSp>
      <p:grpSp>
        <p:nvGrpSpPr>
          <p:cNvPr id="34" name="组合 33"/>
          <p:cNvGrpSpPr/>
          <p:nvPr/>
        </p:nvGrpSpPr>
        <p:grpSpPr>
          <a:xfrm>
            <a:off x="5096932" y="3023189"/>
            <a:ext cx="1821254" cy="1821491"/>
            <a:chOff x="3894609" y="1992325"/>
            <a:chExt cx="1366118" cy="1366118"/>
          </a:xfrm>
        </p:grpSpPr>
        <p:sp>
          <p:nvSpPr>
            <p:cNvPr id="35" name="椭圆 34"/>
            <p:cNvSpPr/>
            <p:nvPr/>
          </p:nvSpPr>
          <p:spPr>
            <a:xfrm>
              <a:off x="3894609" y="1992325"/>
              <a:ext cx="1366118" cy="1366118"/>
            </a:xfrm>
            <a:prstGeom prst="ellipse">
              <a:avLst/>
            </a:prstGeom>
            <a:solidFill>
              <a:schemeClr val="accent4"/>
            </a:solidFill>
            <a:ln>
              <a:solidFill>
                <a:schemeClr val="bg1"/>
              </a:soli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nvGrpSpPr>
            <p:cNvPr id="36" name="Group 5"/>
            <p:cNvGrpSpPr>
              <a:grpSpLocks noChangeAspect="1"/>
            </p:cNvGrpSpPr>
            <p:nvPr/>
          </p:nvGrpSpPr>
          <p:grpSpPr bwMode="auto">
            <a:xfrm>
              <a:off x="4232275" y="2324100"/>
              <a:ext cx="690563" cy="728663"/>
              <a:chOff x="2666" y="1464"/>
              <a:chExt cx="435" cy="459"/>
            </a:xfrm>
          </p:grpSpPr>
          <p:sp>
            <p:nvSpPr>
              <p:cNvPr id="52" name="AutoShape 4"/>
              <p:cNvSpPr>
                <a:spLocks noChangeAspect="1" noChangeArrowheads="1" noTextEdit="1"/>
              </p:cNvSpPr>
              <p:nvPr/>
            </p:nvSpPr>
            <p:spPr bwMode="auto">
              <a:xfrm>
                <a:off x="2666" y="1464"/>
                <a:ext cx="435"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 name="Freeform 6"/>
              <p:cNvSpPr/>
              <p:nvPr/>
            </p:nvSpPr>
            <p:spPr bwMode="auto">
              <a:xfrm>
                <a:off x="2828" y="1464"/>
                <a:ext cx="270" cy="331"/>
              </a:xfrm>
              <a:custGeom>
                <a:avLst/>
                <a:gdLst>
                  <a:gd name="T0" fmla="*/ 52 w 99"/>
                  <a:gd name="T1" fmla="*/ 26 h 121"/>
                  <a:gd name="T2" fmla="*/ 52 w 99"/>
                  <a:gd name="T3" fmla="*/ 0 h 121"/>
                  <a:gd name="T4" fmla="*/ 0 w 99"/>
                  <a:gd name="T5" fmla="*/ 45 h 121"/>
                  <a:gd name="T6" fmla="*/ 52 w 99"/>
                  <a:gd name="T7" fmla="*/ 91 h 121"/>
                  <a:gd name="T8" fmla="*/ 52 w 99"/>
                  <a:gd name="T9" fmla="*/ 63 h 121"/>
                  <a:gd name="T10" fmla="*/ 79 w 99"/>
                  <a:gd name="T11" fmla="*/ 94 h 121"/>
                  <a:gd name="T12" fmla="*/ 63 w 99"/>
                  <a:gd name="T13" fmla="*/ 121 h 121"/>
                  <a:gd name="T14" fmla="*/ 99 w 99"/>
                  <a:gd name="T15" fmla="*/ 74 h 121"/>
                  <a:gd name="T16" fmla="*/ 52 w 99"/>
                  <a:gd name="T17" fmla="*/ 2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1">
                    <a:moveTo>
                      <a:pt x="52" y="26"/>
                    </a:moveTo>
                    <a:cubicBezTo>
                      <a:pt x="52" y="0"/>
                      <a:pt x="52" y="0"/>
                      <a:pt x="52" y="0"/>
                    </a:cubicBezTo>
                    <a:cubicBezTo>
                      <a:pt x="0" y="45"/>
                      <a:pt x="0" y="45"/>
                      <a:pt x="0" y="45"/>
                    </a:cubicBezTo>
                    <a:cubicBezTo>
                      <a:pt x="52" y="91"/>
                      <a:pt x="52" y="91"/>
                      <a:pt x="52" y="91"/>
                    </a:cubicBezTo>
                    <a:cubicBezTo>
                      <a:pt x="52" y="63"/>
                      <a:pt x="52" y="63"/>
                      <a:pt x="52" y="63"/>
                    </a:cubicBezTo>
                    <a:cubicBezTo>
                      <a:pt x="67" y="66"/>
                      <a:pt x="79" y="78"/>
                      <a:pt x="79" y="94"/>
                    </a:cubicBezTo>
                    <a:cubicBezTo>
                      <a:pt x="79" y="106"/>
                      <a:pt x="73" y="116"/>
                      <a:pt x="63" y="121"/>
                    </a:cubicBezTo>
                    <a:cubicBezTo>
                      <a:pt x="84" y="115"/>
                      <a:pt x="99" y="97"/>
                      <a:pt x="99" y="74"/>
                    </a:cubicBezTo>
                    <a:cubicBezTo>
                      <a:pt x="99" y="48"/>
                      <a:pt x="78" y="27"/>
                      <a:pt x="52"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4" name="Freeform 7"/>
              <p:cNvSpPr/>
              <p:nvPr/>
            </p:nvSpPr>
            <p:spPr bwMode="auto">
              <a:xfrm>
                <a:off x="2669" y="1587"/>
                <a:ext cx="268" cy="333"/>
              </a:xfrm>
              <a:custGeom>
                <a:avLst/>
                <a:gdLst>
                  <a:gd name="T0" fmla="*/ 46 w 98"/>
                  <a:gd name="T1" fmla="*/ 95 h 122"/>
                  <a:gd name="T2" fmla="*/ 46 w 98"/>
                  <a:gd name="T3" fmla="*/ 122 h 122"/>
                  <a:gd name="T4" fmla="*/ 98 w 98"/>
                  <a:gd name="T5" fmla="*/ 76 h 122"/>
                  <a:gd name="T6" fmla="*/ 46 w 98"/>
                  <a:gd name="T7" fmla="*/ 30 h 122"/>
                  <a:gd name="T8" fmla="*/ 46 w 98"/>
                  <a:gd name="T9" fmla="*/ 58 h 122"/>
                  <a:gd name="T10" fmla="*/ 20 w 98"/>
                  <a:gd name="T11" fmla="*/ 27 h 122"/>
                  <a:gd name="T12" fmla="*/ 35 w 98"/>
                  <a:gd name="T13" fmla="*/ 0 h 122"/>
                  <a:gd name="T14" fmla="*/ 0 w 98"/>
                  <a:gd name="T15" fmla="*/ 47 h 122"/>
                  <a:gd name="T16" fmla="*/ 46 w 98"/>
                  <a:gd name="T17" fmla="*/ 9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122">
                    <a:moveTo>
                      <a:pt x="46" y="95"/>
                    </a:moveTo>
                    <a:cubicBezTo>
                      <a:pt x="46" y="122"/>
                      <a:pt x="46" y="122"/>
                      <a:pt x="46" y="122"/>
                    </a:cubicBezTo>
                    <a:cubicBezTo>
                      <a:pt x="98" y="76"/>
                      <a:pt x="98" y="76"/>
                      <a:pt x="98" y="76"/>
                    </a:cubicBezTo>
                    <a:cubicBezTo>
                      <a:pt x="46" y="30"/>
                      <a:pt x="46" y="30"/>
                      <a:pt x="46" y="30"/>
                    </a:cubicBezTo>
                    <a:cubicBezTo>
                      <a:pt x="46" y="58"/>
                      <a:pt x="46" y="58"/>
                      <a:pt x="46" y="58"/>
                    </a:cubicBezTo>
                    <a:cubicBezTo>
                      <a:pt x="31" y="56"/>
                      <a:pt x="20" y="43"/>
                      <a:pt x="20" y="27"/>
                    </a:cubicBezTo>
                    <a:cubicBezTo>
                      <a:pt x="20" y="16"/>
                      <a:pt x="26" y="6"/>
                      <a:pt x="35" y="0"/>
                    </a:cubicBezTo>
                    <a:cubicBezTo>
                      <a:pt x="15" y="6"/>
                      <a:pt x="0" y="25"/>
                      <a:pt x="0" y="47"/>
                    </a:cubicBezTo>
                    <a:cubicBezTo>
                      <a:pt x="0" y="73"/>
                      <a:pt x="21" y="94"/>
                      <a:pt x="46" y="9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grpSp>
      <p:cxnSp>
        <p:nvCxnSpPr>
          <p:cNvPr id="55" name="直接连接符 54"/>
          <p:cNvCxnSpPr/>
          <p:nvPr/>
        </p:nvCxnSpPr>
        <p:spPr>
          <a:xfrm flipH="1">
            <a:off x="3500489" y="2506656"/>
            <a:ext cx="1961163"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矩形 1"/>
          <p:cNvSpPr>
            <a:spLocks noChangeArrowheads="1"/>
          </p:cNvSpPr>
          <p:nvPr/>
        </p:nvSpPr>
        <p:spPr bwMode="auto">
          <a:xfrm>
            <a:off x="879896" y="2079340"/>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cxnSp>
        <p:nvCxnSpPr>
          <p:cNvPr id="57" name="直接连接符 56"/>
          <p:cNvCxnSpPr/>
          <p:nvPr/>
        </p:nvCxnSpPr>
        <p:spPr>
          <a:xfrm flipH="1">
            <a:off x="3500489" y="3978873"/>
            <a:ext cx="60966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1"/>
          <p:cNvSpPr>
            <a:spLocks noChangeArrowheads="1"/>
          </p:cNvSpPr>
          <p:nvPr/>
        </p:nvSpPr>
        <p:spPr bwMode="auto">
          <a:xfrm>
            <a:off x="879896" y="3551557"/>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a:t>
            </a:r>
            <a:r>
              <a:rPr lang="zh-CN" altLang="en-US" sz="1400">
                <a:solidFill>
                  <a:schemeClr val="tx1">
                    <a:lumMod val="50000"/>
                    <a:lumOff val="50000"/>
                  </a:schemeClr>
                </a:solidFill>
                <a:latin typeface="微软雅黑" panose="020B0503020204020204" charset="-122"/>
                <a:ea typeface="微软雅黑" panose="020B0503020204020204" charset="-122"/>
              </a:rPr>
              <a:t>的</a:t>
            </a:r>
            <a:r>
              <a:rPr lang="zh-CN" altLang="en-US" sz="1400" smtClean="0">
                <a:solidFill>
                  <a:schemeClr val="tx1">
                    <a:lumMod val="50000"/>
                    <a:lumOff val="50000"/>
                  </a:schemeClr>
                </a:solidFill>
                <a:latin typeface="微软雅黑" panose="020B0503020204020204" charset="-122"/>
                <a:ea typeface="微软雅黑" panose="020B0503020204020204" charset="-122"/>
              </a:rPr>
              <a:t>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cxnSp>
        <p:nvCxnSpPr>
          <p:cNvPr id="59" name="直接连接符 58"/>
          <p:cNvCxnSpPr/>
          <p:nvPr/>
        </p:nvCxnSpPr>
        <p:spPr>
          <a:xfrm flipH="1">
            <a:off x="7973277" y="3978873"/>
            <a:ext cx="60966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0" name="矩形 1"/>
          <p:cNvSpPr>
            <a:spLocks noChangeArrowheads="1"/>
          </p:cNvSpPr>
          <p:nvPr/>
        </p:nvSpPr>
        <p:spPr bwMode="auto">
          <a:xfrm>
            <a:off x="8783949" y="3551557"/>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cxnSp>
        <p:nvCxnSpPr>
          <p:cNvPr id="61" name="直接连接符 60"/>
          <p:cNvCxnSpPr/>
          <p:nvPr/>
        </p:nvCxnSpPr>
        <p:spPr>
          <a:xfrm flipH="1">
            <a:off x="6678066" y="5600767"/>
            <a:ext cx="1904879"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1"/>
          <p:cNvSpPr>
            <a:spLocks noChangeArrowheads="1"/>
          </p:cNvSpPr>
          <p:nvPr/>
        </p:nvSpPr>
        <p:spPr bwMode="auto">
          <a:xfrm>
            <a:off x="8783949" y="5173451"/>
            <a:ext cx="2524594" cy="120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charset="-122"/>
              <a:ea typeface="微软雅黑" panose="020B050302020402020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 presetClass="entr" presetSubtype="1" decel="6750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400" fill="hold"/>
                                            <p:tgtEl>
                                              <p:spTgt spid="22"/>
                                            </p:tgtEl>
                                            <p:attrNameLst>
                                              <p:attrName>ppt_x</p:attrName>
                                            </p:attrNameLst>
                                          </p:cBhvr>
                                          <p:tavLst>
                                            <p:tav tm="0">
                                              <p:val>
                                                <p:strVal val="#ppt_x"/>
                                              </p:val>
                                            </p:tav>
                                            <p:tav tm="100000">
                                              <p:val>
                                                <p:strVal val="#ppt_x"/>
                                              </p:val>
                                            </p:tav>
                                          </p:tavLst>
                                        </p:anim>
                                        <p:anim calcmode="lin" valueType="num">
                                          <p:cBhvr additive="base">
                                            <p:cTn id="12" dur="4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8" decel="6750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400" fill="hold"/>
                                            <p:tgtEl>
                                              <p:spTgt spid="28"/>
                                            </p:tgtEl>
                                            <p:attrNameLst>
                                              <p:attrName>ppt_x</p:attrName>
                                            </p:attrNameLst>
                                          </p:cBhvr>
                                          <p:tavLst>
                                            <p:tav tm="0">
                                              <p:val>
                                                <p:strVal val="0-#ppt_w/2"/>
                                              </p:val>
                                            </p:tav>
                                            <p:tav tm="100000">
                                              <p:val>
                                                <p:strVal val="#ppt_x"/>
                                              </p:val>
                                            </p:tav>
                                          </p:tavLst>
                                        </p:anim>
                                        <p:anim calcmode="lin" valueType="num">
                                          <p:cBhvr additive="base">
                                            <p:cTn id="16" dur="4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decel="6750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400" fill="hold"/>
                                            <p:tgtEl>
                                              <p:spTgt spid="31"/>
                                            </p:tgtEl>
                                            <p:attrNameLst>
                                              <p:attrName>ppt_x</p:attrName>
                                            </p:attrNameLst>
                                          </p:cBhvr>
                                          <p:tavLst>
                                            <p:tav tm="0">
                                              <p:val>
                                                <p:strVal val="1+#ppt_w/2"/>
                                              </p:val>
                                            </p:tav>
                                            <p:tav tm="100000">
                                              <p:val>
                                                <p:strVal val="#ppt_x"/>
                                              </p:val>
                                            </p:tav>
                                          </p:tavLst>
                                        </p:anim>
                                        <p:anim calcmode="lin" valueType="num">
                                          <p:cBhvr additive="base">
                                            <p:cTn id="20" dur="4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4" decel="675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400" fill="hold"/>
                                            <p:tgtEl>
                                              <p:spTgt spid="25"/>
                                            </p:tgtEl>
                                            <p:attrNameLst>
                                              <p:attrName>ppt_x</p:attrName>
                                            </p:attrNameLst>
                                          </p:cBhvr>
                                          <p:tavLst>
                                            <p:tav tm="0">
                                              <p:val>
                                                <p:strVal val="#ppt_x"/>
                                              </p:val>
                                            </p:tav>
                                            <p:tav tm="100000">
                                              <p:val>
                                                <p:strVal val="#ppt_x"/>
                                              </p:val>
                                            </p:tav>
                                          </p:tavLst>
                                        </p:anim>
                                        <p:anim calcmode="lin" valueType="num">
                                          <p:cBhvr additive="base">
                                            <p:cTn id="24" dur="400" fill="hold"/>
                                            <p:tgtEl>
                                              <p:spTgt spid="2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400" fill="hold"/>
                                            <p:tgtEl>
                                              <p:spTgt spid="34"/>
                                            </p:tgtEl>
                                            <p:attrNameLst>
                                              <p:attrName>ppt_w</p:attrName>
                                            </p:attrNameLst>
                                          </p:cBhvr>
                                          <p:tavLst>
                                            <p:tav tm="0">
                                              <p:val>
                                                <p:fltVal val="0"/>
                                              </p:val>
                                            </p:tav>
                                            <p:tav tm="100000">
                                              <p:val>
                                                <p:strVal val="#ppt_w"/>
                                              </p:val>
                                            </p:tav>
                                          </p:tavLst>
                                        </p:anim>
                                        <p:anim calcmode="lin" valueType="num">
                                          <p:cBhvr>
                                            <p:cTn id="29" dur="400" fill="hold"/>
                                            <p:tgtEl>
                                              <p:spTgt spid="34"/>
                                            </p:tgtEl>
                                            <p:attrNameLst>
                                              <p:attrName>ppt_h</p:attrName>
                                            </p:attrNameLst>
                                          </p:cBhvr>
                                          <p:tavLst>
                                            <p:tav tm="0">
                                              <p:val>
                                                <p:fltVal val="0"/>
                                              </p:val>
                                            </p:tav>
                                            <p:tav tm="100000">
                                              <p:val>
                                                <p:strVal val="#ppt_h"/>
                                              </p:val>
                                            </p:tav>
                                          </p:tavLst>
                                        </p:anim>
                                        <p:animEffect transition="in" filter="fade">
                                          <p:cBhvr>
                                            <p:cTn id="30" dur="400"/>
                                            <p:tgtEl>
                                              <p:spTgt spid="34"/>
                                            </p:tgtEl>
                                          </p:cBhvr>
                                        </p:animEffect>
                                      </p:childTnLst>
                                    </p:cTn>
                                  </p:par>
                                </p:childTnLst>
                              </p:cTn>
                            </p:par>
                            <p:par>
                              <p:cTn id="31" fill="hold">
                                <p:stCondLst>
                                  <p:cond delay="1500"/>
                                </p:stCondLst>
                                <p:childTnLst>
                                  <p:par>
                                    <p:cTn id="32" presetID="6" presetClass="emph" presetSubtype="0" autoRev="1" fill="hold" nodeType="afterEffect">
                                      <p:stCondLst>
                                        <p:cond delay="0"/>
                                      </p:stCondLst>
                                      <p:childTnLst>
                                        <p:animScale>
                                          <p:cBhvr>
                                            <p:cTn id="33" dur="250" fill="hold"/>
                                            <p:tgtEl>
                                              <p:spTgt spid="34"/>
                                            </p:tgtEl>
                                          </p:cBhvr>
                                          <p:by x="110000" y="110000"/>
                                        </p:animScale>
                                      </p:childTnLst>
                                    </p:cTn>
                                  </p:par>
                                </p:childTnLst>
                              </p:cTn>
                            </p:par>
                            <p:par>
                              <p:cTn id="34" fill="hold">
                                <p:stCondLst>
                                  <p:cond delay="2000"/>
                                </p:stCondLst>
                                <p:childTnLst>
                                  <p:par>
                                    <p:cTn id="35" presetID="22" presetClass="entr" presetSubtype="2"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right)">
                                          <p:cBhvr>
                                            <p:cTn id="37" dur="500"/>
                                            <p:tgtEl>
                                              <p:spTgt spid="55"/>
                                            </p:tgtEl>
                                          </p:cBhvr>
                                        </p:animEffect>
                                      </p:childTnLst>
                                    </p:cTn>
                                  </p:par>
                                </p:childTnLst>
                              </p:cTn>
                            </p:par>
                            <p:par>
                              <p:cTn id="38" fill="hold">
                                <p:stCondLst>
                                  <p:cond delay="2500"/>
                                </p:stCondLst>
                                <p:childTnLst>
                                  <p:par>
                                    <p:cTn id="39" presetID="2" presetClass="entr" presetSubtype="8" fill="hold" grpId="0" nodeType="afterEffect" p14:presetBounceEnd="50000">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14:bounceEnd="50000">
                                          <p:cBhvr additive="base">
                                            <p:cTn id="41" dur="300" fill="hold"/>
                                            <p:tgtEl>
                                              <p:spTgt spid="56"/>
                                            </p:tgtEl>
                                            <p:attrNameLst>
                                              <p:attrName>ppt_x</p:attrName>
                                            </p:attrNameLst>
                                          </p:cBhvr>
                                          <p:tavLst>
                                            <p:tav tm="0">
                                              <p:val>
                                                <p:strVal val="0-#ppt_w/2"/>
                                              </p:val>
                                            </p:tav>
                                            <p:tav tm="100000">
                                              <p:val>
                                                <p:strVal val="#ppt_x"/>
                                              </p:val>
                                            </p:tav>
                                          </p:tavLst>
                                        </p:anim>
                                        <p:anim calcmode="lin" valueType="num" p14:bounceEnd="50000">
                                          <p:cBhvr additive="base">
                                            <p:cTn id="42" dur="300" fill="hold"/>
                                            <p:tgtEl>
                                              <p:spTgt spid="56"/>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right)">
                                          <p:cBhvr>
                                            <p:cTn id="46" dur="500"/>
                                            <p:tgtEl>
                                              <p:spTgt spid="57"/>
                                            </p:tgtEl>
                                          </p:cBhvr>
                                        </p:animEffect>
                                      </p:childTnLst>
                                    </p:cTn>
                                  </p:par>
                                </p:childTnLst>
                              </p:cTn>
                            </p:par>
                            <p:par>
                              <p:cTn id="47" fill="hold">
                                <p:stCondLst>
                                  <p:cond delay="3500"/>
                                </p:stCondLst>
                                <p:childTnLst>
                                  <p:par>
                                    <p:cTn id="48" presetID="2" presetClass="entr" presetSubtype="8" fill="hold" grpId="0" nodeType="afterEffect" p14:presetBounceEnd="50000">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14:bounceEnd="50000">
                                          <p:cBhvr additive="base">
                                            <p:cTn id="50" dur="300" fill="hold"/>
                                            <p:tgtEl>
                                              <p:spTgt spid="58"/>
                                            </p:tgtEl>
                                            <p:attrNameLst>
                                              <p:attrName>ppt_x</p:attrName>
                                            </p:attrNameLst>
                                          </p:cBhvr>
                                          <p:tavLst>
                                            <p:tav tm="0">
                                              <p:val>
                                                <p:strVal val="0-#ppt_w/2"/>
                                              </p:val>
                                            </p:tav>
                                            <p:tav tm="100000">
                                              <p:val>
                                                <p:strVal val="#ppt_x"/>
                                              </p:val>
                                            </p:tav>
                                          </p:tavLst>
                                        </p:anim>
                                        <p:anim calcmode="lin" valueType="num" p14:bounceEnd="50000">
                                          <p:cBhvr additive="base">
                                            <p:cTn id="51" dur="300" fill="hold"/>
                                            <p:tgtEl>
                                              <p:spTgt spid="58"/>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left)">
                                          <p:cBhvr>
                                            <p:cTn id="55" dur="500"/>
                                            <p:tgtEl>
                                              <p:spTgt spid="59"/>
                                            </p:tgtEl>
                                          </p:cBhvr>
                                        </p:animEffect>
                                      </p:childTnLst>
                                    </p:cTn>
                                  </p:par>
                                </p:childTnLst>
                              </p:cTn>
                            </p:par>
                            <p:par>
                              <p:cTn id="56" fill="hold">
                                <p:stCondLst>
                                  <p:cond delay="4500"/>
                                </p:stCondLst>
                                <p:childTnLst>
                                  <p:par>
                                    <p:cTn id="57" presetID="2" presetClass="entr" presetSubtype="2" fill="hold" grpId="0" nodeType="afterEffect" p14:presetBounceEnd="50000">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14:bounceEnd="50000">
                                          <p:cBhvr additive="base">
                                            <p:cTn id="59" dur="300" fill="hold"/>
                                            <p:tgtEl>
                                              <p:spTgt spid="60"/>
                                            </p:tgtEl>
                                            <p:attrNameLst>
                                              <p:attrName>ppt_x</p:attrName>
                                            </p:attrNameLst>
                                          </p:cBhvr>
                                          <p:tavLst>
                                            <p:tav tm="0">
                                              <p:val>
                                                <p:strVal val="1+#ppt_w/2"/>
                                              </p:val>
                                            </p:tav>
                                            <p:tav tm="100000">
                                              <p:val>
                                                <p:strVal val="#ppt_x"/>
                                              </p:val>
                                            </p:tav>
                                          </p:tavLst>
                                        </p:anim>
                                        <p:anim calcmode="lin" valueType="num" p14:bounceEnd="50000">
                                          <p:cBhvr additive="base">
                                            <p:cTn id="60" dur="3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left)">
                                          <p:cBhvr>
                                            <p:cTn id="64" dur="500"/>
                                            <p:tgtEl>
                                              <p:spTgt spid="61"/>
                                            </p:tgtEl>
                                          </p:cBhvr>
                                        </p:animEffect>
                                      </p:childTnLst>
                                    </p:cTn>
                                  </p:par>
                                </p:childTnLst>
                              </p:cTn>
                            </p:par>
                            <p:par>
                              <p:cTn id="65" fill="hold">
                                <p:stCondLst>
                                  <p:cond delay="5500"/>
                                </p:stCondLst>
                                <p:childTnLst>
                                  <p:par>
                                    <p:cTn id="66" presetID="2" presetClass="entr" presetSubtype="2" fill="hold" grpId="0" nodeType="afterEffect" p14:presetBounceEnd="50000">
                                      <p:stCondLst>
                                        <p:cond delay="0"/>
                                      </p:stCondLst>
                                      <p:childTnLst>
                                        <p:set>
                                          <p:cBhvr>
                                            <p:cTn id="67" dur="1" fill="hold">
                                              <p:stCondLst>
                                                <p:cond delay="0"/>
                                              </p:stCondLst>
                                            </p:cTn>
                                            <p:tgtEl>
                                              <p:spTgt spid="62"/>
                                            </p:tgtEl>
                                            <p:attrNameLst>
                                              <p:attrName>style.visibility</p:attrName>
                                            </p:attrNameLst>
                                          </p:cBhvr>
                                          <p:to>
                                            <p:strVal val="visible"/>
                                          </p:to>
                                        </p:set>
                                        <p:anim calcmode="lin" valueType="num" p14:bounceEnd="50000">
                                          <p:cBhvr additive="base">
                                            <p:cTn id="68" dur="300" fill="hold"/>
                                            <p:tgtEl>
                                              <p:spTgt spid="62"/>
                                            </p:tgtEl>
                                            <p:attrNameLst>
                                              <p:attrName>ppt_x</p:attrName>
                                            </p:attrNameLst>
                                          </p:cBhvr>
                                          <p:tavLst>
                                            <p:tav tm="0">
                                              <p:val>
                                                <p:strVal val="1+#ppt_w/2"/>
                                              </p:val>
                                            </p:tav>
                                            <p:tav tm="100000">
                                              <p:val>
                                                <p:strVal val="#ppt_x"/>
                                              </p:val>
                                            </p:tav>
                                          </p:tavLst>
                                        </p:anim>
                                        <p:anim calcmode="lin" valueType="num" p14:bounceEnd="50000">
                                          <p:cBhvr additive="base">
                                            <p:cTn id="69" dur="3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6" grpId="0"/>
          <p:bldP spid="58" grpId="0"/>
          <p:bldP spid="60"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 presetClass="entr" presetSubtype="1" decel="6750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400" fill="hold"/>
                                            <p:tgtEl>
                                              <p:spTgt spid="22"/>
                                            </p:tgtEl>
                                            <p:attrNameLst>
                                              <p:attrName>ppt_x</p:attrName>
                                            </p:attrNameLst>
                                          </p:cBhvr>
                                          <p:tavLst>
                                            <p:tav tm="0">
                                              <p:val>
                                                <p:strVal val="#ppt_x"/>
                                              </p:val>
                                            </p:tav>
                                            <p:tav tm="100000">
                                              <p:val>
                                                <p:strVal val="#ppt_x"/>
                                              </p:val>
                                            </p:tav>
                                          </p:tavLst>
                                        </p:anim>
                                        <p:anim calcmode="lin" valueType="num">
                                          <p:cBhvr additive="base">
                                            <p:cTn id="12" dur="4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8" decel="6750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400" fill="hold"/>
                                            <p:tgtEl>
                                              <p:spTgt spid="28"/>
                                            </p:tgtEl>
                                            <p:attrNameLst>
                                              <p:attrName>ppt_x</p:attrName>
                                            </p:attrNameLst>
                                          </p:cBhvr>
                                          <p:tavLst>
                                            <p:tav tm="0">
                                              <p:val>
                                                <p:strVal val="0-#ppt_w/2"/>
                                              </p:val>
                                            </p:tav>
                                            <p:tav tm="100000">
                                              <p:val>
                                                <p:strVal val="#ppt_x"/>
                                              </p:val>
                                            </p:tav>
                                          </p:tavLst>
                                        </p:anim>
                                        <p:anim calcmode="lin" valueType="num">
                                          <p:cBhvr additive="base">
                                            <p:cTn id="16" dur="4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decel="6750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400" fill="hold"/>
                                            <p:tgtEl>
                                              <p:spTgt spid="31"/>
                                            </p:tgtEl>
                                            <p:attrNameLst>
                                              <p:attrName>ppt_x</p:attrName>
                                            </p:attrNameLst>
                                          </p:cBhvr>
                                          <p:tavLst>
                                            <p:tav tm="0">
                                              <p:val>
                                                <p:strVal val="1+#ppt_w/2"/>
                                              </p:val>
                                            </p:tav>
                                            <p:tav tm="100000">
                                              <p:val>
                                                <p:strVal val="#ppt_x"/>
                                              </p:val>
                                            </p:tav>
                                          </p:tavLst>
                                        </p:anim>
                                        <p:anim calcmode="lin" valueType="num">
                                          <p:cBhvr additive="base">
                                            <p:cTn id="20" dur="4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4" decel="675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400" fill="hold"/>
                                            <p:tgtEl>
                                              <p:spTgt spid="25"/>
                                            </p:tgtEl>
                                            <p:attrNameLst>
                                              <p:attrName>ppt_x</p:attrName>
                                            </p:attrNameLst>
                                          </p:cBhvr>
                                          <p:tavLst>
                                            <p:tav tm="0">
                                              <p:val>
                                                <p:strVal val="#ppt_x"/>
                                              </p:val>
                                            </p:tav>
                                            <p:tav tm="100000">
                                              <p:val>
                                                <p:strVal val="#ppt_x"/>
                                              </p:val>
                                            </p:tav>
                                          </p:tavLst>
                                        </p:anim>
                                        <p:anim calcmode="lin" valueType="num">
                                          <p:cBhvr additive="base">
                                            <p:cTn id="24" dur="400" fill="hold"/>
                                            <p:tgtEl>
                                              <p:spTgt spid="2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400" fill="hold"/>
                                            <p:tgtEl>
                                              <p:spTgt spid="34"/>
                                            </p:tgtEl>
                                            <p:attrNameLst>
                                              <p:attrName>ppt_w</p:attrName>
                                            </p:attrNameLst>
                                          </p:cBhvr>
                                          <p:tavLst>
                                            <p:tav tm="0">
                                              <p:val>
                                                <p:fltVal val="0"/>
                                              </p:val>
                                            </p:tav>
                                            <p:tav tm="100000">
                                              <p:val>
                                                <p:strVal val="#ppt_w"/>
                                              </p:val>
                                            </p:tav>
                                          </p:tavLst>
                                        </p:anim>
                                        <p:anim calcmode="lin" valueType="num">
                                          <p:cBhvr>
                                            <p:cTn id="29" dur="400" fill="hold"/>
                                            <p:tgtEl>
                                              <p:spTgt spid="34"/>
                                            </p:tgtEl>
                                            <p:attrNameLst>
                                              <p:attrName>ppt_h</p:attrName>
                                            </p:attrNameLst>
                                          </p:cBhvr>
                                          <p:tavLst>
                                            <p:tav tm="0">
                                              <p:val>
                                                <p:fltVal val="0"/>
                                              </p:val>
                                            </p:tav>
                                            <p:tav tm="100000">
                                              <p:val>
                                                <p:strVal val="#ppt_h"/>
                                              </p:val>
                                            </p:tav>
                                          </p:tavLst>
                                        </p:anim>
                                        <p:animEffect transition="in" filter="fade">
                                          <p:cBhvr>
                                            <p:cTn id="30" dur="400"/>
                                            <p:tgtEl>
                                              <p:spTgt spid="34"/>
                                            </p:tgtEl>
                                          </p:cBhvr>
                                        </p:animEffect>
                                      </p:childTnLst>
                                    </p:cTn>
                                  </p:par>
                                </p:childTnLst>
                              </p:cTn>
                            </p:par>
                            <p:par>
                              <p:cTn id="31" fill="hold">
                                <p:stCondLst>
                                  <p:cond delay="1500"/>
                                </p:stCondLst>
                                <p:childTnLst>
                                  <p:par>
                                    <p:cTn id="32" presetID="6" presetClass="emph" presetSubtype="0" autoRev="1" fill="hold" nodeType="afterEffect">
                                      <p:stCondLst>
                                        <p:cond delay="0"/>
                                      </p:stCondLst>
                                      <p:childTnLst>
                                        <p:animScale>
                                          <p:cBhvr>
                                            <p:cTn id="33" dur="250" fill="hold"/>
                                            <p:tgtEl>
                                              <p:spTgt spid="34"/>
                                            </p:tgtEl>
                                          </p:cBhvr>
                                          <p:by x="110000" y="110000"/>
                                        </p:animScale>
                                      </p:childTnLst>
                                    </p:cTn>
                                  </p:par>
                                </p:childTnLst>
                              </p:cTn>
                            </p:par>
                            <p:par>
                              <p:cTn id="34" fill="hold">
                                <p:stCondLst>
                                  <p:cond delay="2000"/>
                                </p:stCondLst>
                                <p:childTnLst>
                                  <p:par>
                                    <p:cTn id="35" presetID="22" presetClass="entr" presetSubtype="2"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right)">
                                          <p:cBhvr>
                                            <p:cTn id="37" dur="500"/>
                                            <p:tgtEl>
                                              <p:spTgt spid="55"/>
                                            </p:tgtEl>
                                          </p:cBhvr>
                                        </p:animEffect>
                                      </p:childTnLst>
                                    </p:cTn>
                                  </p:par>
                                </p:childTnLst>
                              </p:cTn>
                            </p:par>
                            <p:par>
                              <p:cTn id="38" fill="hold">
                                <p:stCondLst>
                                  <p:cond delay="2500"/>
                                </p:stCondLst>
                                <p:childTnLst>
                                  <p:par>
                                    <p:cTn id="39" presetID="2" presetClass="entr" presetSubtype="8"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fill="hold"/>
                                            <p:tgtEl>
                                              <p:spTgt spid="56"/>
                                            </p:tgtEl>
                                            <p:attrNameLst>
                                              <p:attrName>ppt_x</p:attrName>
                                            </p:attrNameLst>
                                          </p:cBhvr>
                                          <p:tavLst>
                                            <p:tav tm="0">
                                              <p:val>
                                                <p:strVal val="0-#ppt_w/2"/>
                                              </p:val>
                                            </p:tav>
                                            <p:tav tm="100000">
                                              <p:val>
                                                <p:strVal val="#ppt_x"/>
                                              </p:val>
                                            </p:tav>
                                          </p:tavLst>
                                        </p:anim>
                                        <p:anim calcmode="lin" valueType="num">
                                          <p:cBhvr additive="base">
                                            <p:cTn id="42" dur="300" fill="hold"/>
                                            <p:tgtEl>
                                              <p:spTgt spid="56"/>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right)">
                                          <p:cBhvr>
                                            <p:cTn id="46" dur="500"/>
                                            <p:tgtEl>
                                              <p:spTgt spid="57"/>
                                            </p:tgtEl>
                                          </p:cBhvr>
                                        </p:animEffect>
                                      </p:childTnLst>
                                    </p:cTn>
                                  </p:par>
                                </p:childTnLst>
                              </p:cTn>
                            </p:par>
                            <p:par>
                              <p:cTn id="47" fill="hold">
                                <p:stCondLst>
                                  <p:cond delay="3500"/>
                                </p:stCondLst>
                                <p:childTnLst>
                                  <p:par>
                                    <p:cTn id="48" presetID="2" presetClass="entr" presetSubtype="8"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300" fill="hold"/>
                                            <p:tgtEl>
                                              <p:spTgt spid="58"/>
                                            </p:tgtEl>
                                            <p:attrNameLst>
                                              <p:attrName>ppt_x</p:attrName>
                                            </p:attrNameLst>
                                          </p:cBhvr>
                                          <p:tavLst>
                                            <p:tav tm="0">
                                              <p:val>
                                                <p:strVal val="0-#ppt_w/2"/>
                                              </p:val>
                                            </p:tav>
                                            <p:tav tm="100000">
                                              <p:val>
                                                <p:strVal val="#ppt_x"/>
                                              </p:val>
                                            </p:tav>
                                          </p:tavLst>
                                        </p:anim>
                                        <p:anim calcmode="lin" valueType="num">
                                          <p:cBhvr additive="base">
                                            <p:cTn id="51" dur="300" fill="hold"/>
                                            <p:tgtEl>
                                              <p:spTgt spid="58"/>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left)">
                                          <p:cBhvr>
                                            <p:cTn id="55" dur="500"/>
                                            <p:tgtEl>
                                              <p:spTgt spid="59"/>
                                            </p:tgtEl>
                                          </p:cBhvr>
                                        </p:animEffect>
                                      </p:childTnLst>
                                    </p:cTn>
                                  </p:par>
                                </p:childTnLst>
                              </p:cTn>
                            </p:par>
                            <p:par>
                              <p:cTn id="56" fill="hold">
                                <p:stCondLst>
                                  <p:cond delay="4500"/>
                                </p:stCondLst>
                                <p:childTnLst>
                                  <p:par>
                                    <p:cTn id="57" presetID="2" presetClass="entr" presetSubtype="2"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300" fill="hold"/>
                                            <p:tgtEl>
                                              <p:spTgt spid="60"/>
                                            </p:tgtEl>
                                            <p:attrNameLst>
                                              <p:attrName>ppt_x</p:attrName>
                                            </p:attrNameLst>
                                          </p:cBhvr>
                                          <p:tavLst>
                                            <p:tav tm="0">
                                              <p:val>
                                                <p:strVal val="1+#ppt_w/2"/>
                                              </p:val>
                                            </p:tav>
                                            <p:tav tm="100000">
                                              <p:val>
                                                <p:strVal val="#ppt_x"/>
                                              </p:val>
                                            </p:tav>
                                          </p:tavLst>
                                        </p:anim>
                                        <p:anim calcmode="lin" valueType="num">
                                          <p:cBhvr additive="base">
                                            <p:cTn id="60" dur="3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left)">
                                          <p:cBhvr>
                                            <p:cTn id="64" dur="500"/>
                                            <p:tgtEl>
                                              <p:spTgt spid="61"/>
                                            </p:tgtEl>
                                          </p:cBhvr>
                                        </p:animEffect>
                                      </p:childTnLst>
                                    </p:cTn>
                                  </p:par>
                                </p:childTnLst>
                              </p:cTn>
                            </p:par>
                            <p:par>
                              <p:cTn id="65" fill="hold">
                                <p:stCondLst>
                                  <p:cond delay="5500"/>
                                </p:stCondLst>
                                <p:childTnLst>
                                  <p:par>
                                    <p:cTn id="66" presetID="2" presetClass="entr" presetSubtype="2"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300" fill="hold"/>
                                            <p:tgtEl>
                                              <p:spTgt spid="62"/>
                                            </p:tgtEl>
                                            <p:attrNameLst>
                                              <p:attrName>ppt_x</p:attrName>
                                            </p:attrNameLst>
                                          </p:cBhvr>
                                          <p:tavLst>
                                            <p:tav tm="0">
                                              <p:val>
                                                <p:strVal val="1+#ppt_w/2"/>
                                              </p:val>
                                            </p:tav>
                                            <p:tav tm="100000">
                                              <p:val>
                                                <p:strVal val="#ppt_x"/>
                                              </p:val>
                                            </p:tav>
                                          </p:tavLst>
                                        </p:anim>
                                        <p:anim calcmode="lin" valueType="num">
                                          <p:cBhvr additive="base">
                                            <p:cTn id="69" dur="3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6" grpId="0"/>
          <p:bldP spid="58" grpId="0"/>
          <p:bldP spid="60" grpId="0"/>
          <p:bldP spid="6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Line 13"/>
          <p:cNvSpPr>
            <a:spLocks noChangeShapeType="1"/>
          </p:cNvSpPr>
          <p:nvPr/>
        </p:nvSpPr>
        <p:spPr bwMode="auto">
          <a:xfrm>
            <a:off x="1380151" y="2203451"/>
            <a:ext cx="9503920" cy="0"/>
          </a:xfrm>
          <a:prstGeom prst="line">
            <a:avLst/>
          </a:prstGeom>
          <a:noFill/>
          <a:ln w="12700" cap="flat">
            <a:solidFill>
              <a:srgbClr val="80808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charset="-122"/>
              <a:ea typeface="微软雅黑" panose="020B0503020204020204" charset="-122"/>
              <a:sym typeface="Gill Sans" charset="0"/>
            </a:endParaRPr>
          </a:p>
        </p:txBody>
      </p:sp>
      <p:sp>
        <p:nvSpPr>
          <p:cNvPr id="48" name="Rectangle 14"/>
          <p:cNvSpPr/>
          <p:nvPr/>
        </p:nvSpPr>
        <p:spPr bwMode="auto">
          <a:xfrm>
            <a:off x="1296356" y="1441155"/>
            <a:ext cx="9550744" cy="61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sz="1500" dirty="0">
                <a:solidFill>
                  <a:srgbClr val="4D4D4D"/>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此处添加详细文本描述，建议与标题相关并符合整体语言风格，语言描述尽量简洁生动。尽量将每页幻灯片的字数控制在</a:t>
            </a:r>
            <a:r>
              <a:rPr lang="en-US" altLang="zh-CN" sz="1500" dirty="0">
                <a:solidFill>
                  <a:srgbClr val="4D4D4D"/>
                </a:solidFill>
                <a:latin typeface="微软雅黑" panose="020B0503020204020204" charset="-122"/>
                <a:ea typeface="微软雅黑" panose="020B0503020204020204" charset="-122"/>
                <a:cs typeface="Lato Light" charset="0"/>
                <a:sym typeface="Lato Light" charset="0"/>
              </a:rPr>
              <a:t>200</a:t>
            </a:r>
            <a:r>
              <a:rPr lang="zh-CN" altLang="en-US" sz="1500" dirty="0">
                <a:solidFill>
                  <a:srgbClr val="4D4D4D"/>
                </a:solidFill>
                <a:latin typeface="微软雅黑" panose="020B0503020204020204" charset="-122"/>
                <a:ea typeface="微软雅黑" panose="020B0503020204020204" charset="-122"/>
                <a:cs typeface="Lato Light" charset="0"/>
                <a:sym typeface="Lato Light" charset="0"/>
              </a:rPr>
              <a:t>字以内。</a:t>
            </a:r>
            <a:endParaRPr lang="en-US" sz="1500" dirty="0">
              <a:solidFill>
                <a:srgbClr val="4D4D4D"/>
              </a:solidFill>
              <a:latin typeface="微软雅黑" panose="020B0503020204020204" charset="-122"/>
              <a:ea typeface="微软雅黑" panose="020B0503020204020204" charset="-122"/>
              <a:cs typeface="Lato Light" charset="0"/>
              <a:sym typeface="Lato Light" charset="0"/>
            </a:endParaRPr>
          </a:p>
        </p:txBody>
      </p:sp>
      <p:grpSp>
        <p:nvGrpSpPr>
          <p:cNvPr id="49" name="Group 15"/>
          <p:cNvGrpSpPr/>
          <p:nvPr/>
        </p:nvGrpSpPr>
        <p:grpSpPr bwMode="auto">
          <a:xfrm>
            <a:off x="2591258" y="2673351"/>
            <a:ext cx="1460310" cy="1168400"/>
            <a:chOff x="0" y="0"/>
            <a:chExt cx="1840" cy="1472"/>
          </a:xfrm>
        </p:grpSpPr>
        <p:sp>
          <p:nvSpPr>
            <p:cNvPr id="50" name="Rectangle 16"/>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endParaRPr lang="zh-CN" altLang="en-US" sz="1200"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51" name="Rectangle 17"/>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52" name="Group 18"/>
          <p:cNvGrpSpPr/>
          <p:nvPr/>
        </p:nvGrpSpPr>
        <p:grpSpPr bwMode="auto">
          <a:xfrm>
            <a:off x="1380152" y="2747964"/>
            <a:ext cx="1048408" cy="1054100"/>
            <a:chOff x="0" y="0"/>
            <a:chExt cx="1320" cy="1328"/>
          </a:xfrm>
        </p:grpSpPr>
        <p:sp>
          <p:nvSpPr>
            <p:cNvPr id="53" name="Oval 19"/>
            <p:cNvSpPr/>
            <p:nvPr/>
          </p:nvSpPr>
          <p:spPr bwMode="auto">
            <a:xfrm>
              <a:off x="0" y="0"/>
              <a:ext cx="1320" cy="1328"/>
            </a:xfrm>
            <a:prstGeom prst="ellipse">
              <a:avLst/>
            </a:pr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54"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 y="354"/>
              <a:ext cx="775"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55" name="Group 21"/>
          <p:cNvGrpSpPr/>
          <p:nvPr/>
        </p:nvGrpSpPr>
        <p:grpSpPr bwMode="auto">
          <a:xfrm>
            <a:off x="9422968" y="2673351"/>
            <a:ext cx="1460310" cy="1168400"/>
            <a:chOff x="0" y="0"/>
            <a:chExt cx="1840" cy="1472"/>
          </a:xfrm>
        </p:grpSpPr>
        <p:sp>
          <p:nvSpPr>
            <p:cNvPr id="56" name="Rectangle 22"/>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57" name="Rectangle 23"/>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58" name="Group 24"/>
          <p:cNvGrpSpPr/>
          <p:nvPr/>
        </p:nvGrpSpPr>
        <p:grpSpPr bwMode="auto">
          <a:xfrm>
            <a:off x="8211862" y="2747964"/>
            <a:ext cx="1048408" cy="1054100"/>
            <a:chOff x="0" y="0"/>
            <a:chExt cx="1320" cy="1328"/>
          </a:xfrm>
        </p:grpSpPr>
        <p:sp>
          <p:nvSpPr>
            <p:cNvPr id="59" name="Oval 25"/>
            <p:cNvSpPr/>
            <p:nvPr/>
          </p:nvSpPr>
          <p:spPr bwMode="auto">
            <a:xfrm>
              <a:off x="0" y="0"/>
              <a:ext cx="1320" cy="1328"/>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60" name="Picture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 y="290"/>
              <a:ext cx="776"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61" name="Group 27"/>
          <p:cNvGrpSpPr/>
          <p:nvPr/>
        </p:nvGrpSpPr>
        <p:grpSpPr bwMode="auto">
          <a:xfrm>
            <a:off x="6045208" y="2673351"/>
            <a:ext cx="1460310" cy="1168400"/>
            <a:chOff x="0" y="0"/>
            <a:chExt cx="1840" cy="1472"/>
          </a:xfrm>
        </p:grpSpPr>
        <p:sp>
          <p:nvSpPr>
            <p:cNvPr id="62" name="Rectangle 28"/>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63" name="Rectangle 29"/>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64" name="Group 30"/>
          <p:cNvGrpSpPr/>
          <p:nvPr/>
        </p:nvGrpSpPr>
        <p:grpSpPr bwMode="auto">
          <a:xfrm>
            <a:off x="4834102" y="2747964"/>
            <a:ext cx="1048408" cy="1054100"/>
            <a:chOff x="0" y="0"/>
            <a:chExt cx="1320" cy="1328"/>
          </a:xfrm>
        </p:grpSpPr>
        <p:sp>
          <p:nvSpPr>
            <p:cNvPr id="65" name="Oval 31"/>
            <p:cNvSpPr/>
            <p:nvPr/>
          </p:nvSpPr>
          <p:spPr bwMode="auto">
            <a:xfrm>
              <a:off x="0" y="0"/>
              <a:ext cx="1320" cy="1328"/>
            </a:xfrm>
            <a:prstGeom prst="ellipse">
              <a:avLst/>
            </a:prstGeom>
            <a:solidFill>
              <a:schemeClr val="accent2"/>
            </a:solidFill>
            <a:ln w="25400" cap="flat">
              <a:noFill/>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66" name="Picture 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 y="282"/>
              <a:ext cx="766" cy="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sp>
        <p:nvSpPr>
          <p:cNvPr id="67" name="Line 33"/>
          <p:cNvSpPr>
            <a:spLocks noChangeShapeType="1"/>
          </p:cNvSpPr>
          <p:nvPr/>
        </p:nvSpPr>
        <p:spPr bwMode="auto">
          <a:xfrm>
            <a:off x="4494421" y="2791620"/>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charset="-122"/>
              <a:ea typeface="微软雅黑" panose="020B0503020204020204" charset="-122"/>
              <a:sym typeface="Gill Sans" charset="0"/>
            </a:endParaRPr>
          </a:p>
        </p:txBody>
      </p:sp>
      <p:sp>
        <p:nvSpPr>
          <p:cNvPr id="68" name="Line 34"/>
          <p:cNvSpPr>
            <a:spLocks noChangeShapeType="1"/>
          </p:cNvSpPr>
          <p:nvPr/>
        </p:nvSpPr>
        <p:spPr bwMode="auto">
          <a:xfrm>
            <a:off x="7865833" y="2791620"/>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charset="-122"/>
              <a:ea typeface="微软雅黑" panose="020B0503020204020204" charset="-122"/>
              <a:sym typeface="Gill Sans" charset="0"/>
            </a:endParaRPr>
          </a:p>
        </p:txBody>
      </p:sp>
      <p:grpSp>
        <p:nvGrpSpPr>
          <p:cNvPr id="69" name="Group 35"/>
          <p:cNvGrpSpPr/>
          <p:nvPr/>
        </p:nvGrpSpPr>
        <p:grpSpPr bwMode="auto">
          <a:xfrm>
            <a:off x="2591258" y="4457700"/>
            <a:ext cx="1460310" cy="1168400"/>
            <a:chOff x="0" y="0"/>
            <a:chExt cx="1840" cy="1472"/>
          </a:xfrm>
        </p:grpSpPr>
        <p:sp>
          <p:nvSpPr>
            <p:cNvPr id="70" name="Rectangle 36"/>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71" name="Rectangle 37"/>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72" name="Group 38"/>
          <p:cNvGrpSpPr/>
          <p:nvPr/>
        </p:nvGrpSpPr>
        <p:grpSpPr bwMode="auto">
          <a:xfrm>
            <a:off x="1380152" y="4532313"/>
            <a:ext cx="1048408" cy="1054100"/>
            <a:chOff x="0" y="0"/>
            <a:chExt cx="1320" cy="1328"/>
          </a:xfrm>
        </p:grpSpPr>
        <p:sp>
          <p:nvSpPr>
            <p:cNvPr id="73" name="Oval 39"/>
            <p:cNvSpPr/>
            <p:nvPr/>
          </p:nvSpPr>
          <p:spPr bwMode="auto">
            <a:xfrm>
              <a:off x="0" y="0"/>
              <a:ext cx="1320" cy="1328"/>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74" name="Picture 4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 y="255"/>
              <a:ext cx="768"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75" name="Group 41"/>
          <p:cNvGrpSpPr/>
          <p:nvPr/>
        </p:nvGrpSpPr>
        <p:grpSpPr bwMode="auto">
          <a:xfrm>
            <a:off x="9422968" y="4457700"/>
            <a:ext cx="1460310" cy="1168400"/>
            <a:chOff x="0" y="0"/>
            <a:chExt cx="1840" cy="1472"/>
          </a:xfrm>
        </p:grpSpPr>
        <p:sp>
          <p:nvSpPr>
            <p:cNvPr id="76" name="Rectangle 42"/>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77" name="Rectangle 43"/>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78" name="Group 44"/>
          <p:cNvGrpSpPr/>
          <p:nvPr/>
        </p:nvGrpSpPr>
        <p:grpSpPr bwMode="auto">
          <a:xfrm>
            <a:off x="8211862" y="4532313"/>
            <a:ext cx="1048408" cy="1054100"/>
            <a:chOff x="0" y="0"/>
            <a:chExt cx="1320" cy="1328"/>
          </a:xfrm>
        </p:grpSpPr>
        <p:sp>
          <p:nvSpPr>
            <p:cNvPr id="79" name="Oval 45"/>
            <p:cNvSpPr/>
            <p:nvPr/>
          </p:nvSpPr>
          <p:spPr bwMode="auto">
            <a:xfrm>
              <a:off x="0" y="0"/>
              <a:ext cx="1320" cy="1328"/>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80" name="Picture 4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3" y="329"/>
              <a:ext cx="775" cy="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81" name="Group 47"/>
          <p:cNvGrpSpPr/>
          <p:nvPr/>
        </p:nvGrpSpPr>
        <p:grpSpPr bwMode="auto">
          <a:xfrm>
            <a:off x="6045208" y="4457700"/>
            <a:ext cx="1460310" cy="1168400"/>
            <a:chOff x="0" y="0"/>
            <a:chExt cx="1840" cy="1472"/>
          </a:xfrm>
        </p:grpSpPr>
        <p:sp>
          <p:nvSpPr>
            <p:cNvPr id="82" name="Rectangle 48"/>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83" name="Rectangle 49"/>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84" name="Group 50"/>
          <p:cNvGrpSpPr/>
          <p:nvPr/>
        </p:nvGrpSpPr>
        <p:grpSpPr bwMode="auto">
          <a:xfrm>
            <a:off x="4834102" y="4532313"/>
            <a:ext cx="1048408" cy="1054100"/>
            <a:chOff x="0" y="0"/>
            <a:chExt cx="1320" cy="1328"/>
          </a:xfrm>
        </p:grpSpPr>
        <p:sp>
          <p:nvSpPr>
            <p:cNvPr id="85" name="Oval 51"/>
            <p:cNvSpPr/>
            <p:nvPr/>
          </p:nvSpPr>
          <p:spPr bwMode="auto">
            <a:xfrm>
              <a:off x="0" y="0"/>
              <a:ext cx="1320" cy="1328"/>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charset="-122"/>
                <a:ea typeface="微软雅黑" panose="020B0503020204020204" charset="-122"/>
                <a:sym typeface="Gill Sans" charset="0"/>
              </a:endParaRPr>
            </a:p>
          </p:txBody>
        </p:sp>
        <p:pic>
          <p:nvPicPr>
            <p:cNvPr id="86" name="Picture 5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1" y="489"/>
              <a:ext cx="775"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sp>
        <p:nvSpPr>
          <p:cNvPr id="87" name="Line 53"/>
          <p:cNvSpPr>
            <a:spLocks noChangeShapeType="1"/>
          </p:cNvSpPr>
          <p:nvPr/>
        </p:nvSpPr>
        <p:spPr bwMode="auto">
          <a:xfrm>
            <a:off x="4494421" y="4575971"/>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charset="-122"/>
              <a:ea typeface="微软雅黑" panose="020B0503020204020204" charset="-122"/>
              <a:sym typeface="Gill Sans" charset="0"/>
            </a:endParaRPr>
          </a:p>
        </p:txBody>
      </p:sp>
      <p:sp>
        <p:nvSpPr>
          <p:cNvPr id="88" name="Line 54"/>
          <p:cNvSpPr>
            <a:spLocks noChangeShapeType="1"/>
          </p:cNvSpPr>
          <p:nvPr/>
        </p:nvSpPr>
        <p:spPr bwMode="auto">
          <a:xfrm>
            <a:off x="7865833" y="4575971"/>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charset="-122"/>
              <a:ea typeface="微软雅黑" panose="020B0503020204020204" charset="-122"/>
              <a:sym typeface="Gill Sans"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200" fill="hold"/>
                                        <p:tgtEl>
                                          <p:spTgt spid="52"/>
                                        </p:tgtEl>
                                        <p:attrNameLst>
                                          <p:attrName>ppt_w</p:attrName>
                                        </p:attrNameLst>
                                      </p:cBhvr>
                                      <p:tavLst>
                                        <p:tav tm="0">
                                          <p:val>
                                            <p:fltVal val="0"/>
                                          </p:val>
                                        </p:tav>
                                        <p:tav tm="100000">
                                          <p:val>
                                            <p:strVal val="#ppt_w"/>
                                          </p:val>
                                        </p:tav>
                                      </p:tavLst>
                                    </p:anim>
                                    <p:anim calcmode="lin" valueType="num">
                                      <p:cBhvr>
                                        <p:cTn id="8" dur="200" fill="hold"/>
                                        <p:tgtEl>
                                          <p:spTgt spid="52"/>
                                        </p:tgtEl>
                                        <p:attrNameLst>
                                          <p:attrName>ppt_h</p:attrName>
                                        </p:attrNameLst>
                                      </p:cBhvr>
                                      <p:tavLst>
                                        <p:tav tm="0">
                                          <p:val>
                                            <p:fltVal val="0"/>
                                          </p:val>
                                        </p:tav>
                                        <p:tav tm="100000">
                                          <p:val>
                                            <p:strVal val="#ppt_h"/>
                                          </p:val>
                                        </p:tav>
                                      </p:tavLst>
                                    </p:anim>
                                  </p:childTnLst>
                                </p:cTn>
                              </p:par>
                              <p:par>
                                <p:cTn id="9" presetID="22" presetClass="entr" presetSubtype="8"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200"/>
                                        <p:tgtEl>
                                          <p:spTgt spid="49"/>
                                        </p:tgtEl>
                                      </p:cBhvr>
                                    </p:animEffect>
                                  </p:childTnLst>
                                </p:cTn>
                              </p:par>
                            </p:childTnLst>
                          </p:cTn>
                        </p:par>
                        <p:par>
                          <p:cTn id="12" fill="hold">
                            <p:stCondLst>
                              <p:cond delay="500"/>
                            </p:stCondLst>
                            <p:childTnLst>
                              <p:par>
                                <p:cTn id="13" presetID="23" presetClass="entr" presetSubtype="16"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200" fill="hold"/>
                                        <p:tgtEl>
                                          <p:spTgt spid="67"/>
                                        </p:tgtEl>
                                        <p:attrNameLst>
                                          <p:attrName>ppt_w</p:attrName>
                                        </p:attrNameLst>
                                      </p:cBhvr>
                                      <p:tavLst>
                                        <p:tav tm="0">
                                          <p:val>
                                            <p:fltVal val="0"/>
                                          </p:val>
                                        </p:tav>
                                        <p:tav tm="100000">
                                          <p:val>
                                            <p:strVal val="#ppt_w"/>
                                          </p:val>
                                        </p:tav>
                                      </p:tavLst>
                                    </p:anim>
                                    <p:anim calcmode="lin" valueType="num">
                                      <p:cBhvr>
                                        <p:cTn id="16" dur="200" fill="hold"/>
                                        <p:tgtEl>
                                          <p:spTgt spid="67"/>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p:cTn id="19" dur="200" fill="hold"/>
                                        <p:tgtEl>
                                          <p:spTgt spid="64"/>
                                        </p:tgtEl>
                                        <p:attrNameLst>
                                          <p:attrName>ppt_w</p:attrName>
                                        </p:attrNameLst>
                                      </p:cBhvr>
                                      <p:tavLst>
                                        <p:tav tm="0">
                                          <p:val>
                                            <p:fltVal val="0"/>
                                          </p:val>
                                        </p:tav>
                                        <p:tav tm="100000">
                                          <p:val>
                                            <p:strVal val="#ppt_w"/>
                                          </p:val>
                                        </p:tav>
                                      </p:tavLst>
                                    </p:anim>
                                    <p:anim calcmode="lin" valueType="num">
                                      <p:cBhvr>
                                        <p:cTn id="20" dur="200" fill="hold"/>
                                        <p:tgtEl>
                                          <p:spTgt spid="64"/>
                                        </p:tgtEl>
                                        <p:attrNameLst>
                                          <p:attrName>ppt_h</p:attrName>
                                        </p:attrNameLst>
                                      </p:cBhvr>
                                      <p:tavLst>
                                        <p:tav tm="0">
                                          <p:val>
                                            <p:fltVal val="0"/>
                                          </p:val>
                                        </p:tav>
                                        <p:tav tm="100000">
                                          <p:val>
                                            <p:strVal val="#ppt_h"/>
                                          </p:val>
                                        </p:tav>
                                      </p:tavLst>
                                    </p:anim>
                                  </p:childTnLst>
                                </p:cTn>
                              </p:par>
                              <p:par>
                                <p:cTn id="21" presetID="22" presetClass="entr" presetSubtype="8"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200"/>
                                        <p:tgtEl>
                                          <p:spTgt spid="61"/>
                                        </p:tgtEl>
                                      </p:cBhvr>
                                    </p:animEffect>
                                  </p:childTnLst>
                                </p:cTn>
                              </p:par>
                            </p:childTnLst>
                          </p:cTn>
                        </p:par>
                        <p:par>
                          <p:cTn id="24" fill="hold">
                            <p:stCondLst>
                              <p:cond delay="1000"/>
                            </p:stCondLst>
                            <p:childTnLst>
                              <p:par>
                                <p:cTn id="25" presetID="23" presetClass="entr" presetSubtype="16"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200" fill="hold"/>
                                        <p:tgtEl>
                                          <p:spTgt spid="68"/>
                                        </p:tgtEl>
                                        <p:attrNameLst>
                                          <p:attrName>ppt_w</p:attrName>
                                        </p:attrNameLst>
                                      </p:cBhvr>
                                      <p:tavLst>
                                        <p:tav tm="0">
                                          <p:val>
                                            <p:fltVal val="0"/>
                                          </p:val>
                                        </p:tav>
                                        <p:tav tm="100000">
                                          <p:val>
                                            <p:strVal val="#ppt_w"/>
                                          </p:val>
                                        </p:tav>
                                      </p:tavLst>
                                    </p:anim>
                                    <p:anim calcmode="lin" valueType="num">
                                      <p:cBhvr>
                                        <p:cTn id="28" dur="200" fill="hold"/>
                                        <p:tgtEl>
                                          <p:spTgt spid="68"/>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200" fill="hold"/>
                                        <p:tgtEl>
                                          <p:spTgt spid="58"/>
                                        </p:tgtEl>
                                        <p:attrNameLst>
                                          <p:attrName>ppt_w</p:attrName>
                                        </p:attrNameLst>
                                      </p:cBhvr>
                                      <p:tavLst>
                                        <p:tav tm="0">
                                          <p:val>
                                            <p:fltVal val="0"/>
                                          </p:val>
                                        </p:tav>
                                        <p:tav tm="100000">
                                          <p:val>
                                            <p:strVal val="#ppt_w"/>
                                          </p:val>
                                        </p:tav>
                                      </p:tavLst>
                                    </p:anim>
                                    <p:anim calcmode="lin" valueType="num">
                                      <p:cBhvr>
                                        <p:cTn id="32" dur="200" fill="hold"/>
                                        <p:tgtEl>
                                          <p:spTgt spid="58"/>
                                        </p:tgtEl>
                                        <p:attrNameLst>
                                          <p:attrName>ppt_h</p:attrName>
                                        </p:attrNameLst>
                                      </p:cBhvr>
                                      <p:tavLst>
                                        <p:tav tm="0">
                                          <p:val>
                                            <p:fltVal val="0"/>
                                          </p:val>
                                        </p:tav>
                                        <p:tav tm="100000">
                                          <p:val>
                                            <p:strVal val="#ppt_h"/>
                                          </p:val>
                                        </p:tav>
                                      </p:tavLst>
                                    </p:anim>
                                  </p:childTnLst>
                                </p:cTn>
                              </p:par>
                              <p:par>
                                <p:cTn id="33" presetID="22" presetClass="entr" presetSubtype="8"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200"/>
                                        <p:tgtEl>
                                          <p:spTgt spid="55"/>
                                        </p:tgtEl>
                                      </p:cBhvr>
                                    </p:animEffect>
                                  </p:childTnLst>
                                </p:cTn>
                              </p:par>
                            </p:childTnLst>
                          </p:cTn>
                        </p:par>
                        <p:par>
                          <p:cTn id="36" fill="hold">
                            <p:stCondLst>
                              <p:cond delay="1500"/>
                            </p:stCondLst>
                            <p:childTnLst>
                              <p:par>
                                <p:cTn id="37" presetID="23" presetClass="entr" presetSubtype="16"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200" fill="hold"/>
                                        <p:tgtEl>
                                          <p:spTgt spid="72"/>
                                        </p:tgtEl>
                                        <p:attrNameLst>
                                          <p:attrName>ppt_w</p:attrName>
                                        </p:attrNameLst>
                                      </p:cBhvr>
                                      <p:tavLst>
                                        <p:tav tm="0">
                                          <p:val>
                                            <p:fltVal val="0"/>
                                          </p:val>
                                        </p:tav>
                                        <p:tav tm="100000">
                                          <p:val>
                                            <p:strVal val="#ppt_w"/>
                                          </p:val>
                                        </p:tav>
                                      </p:tavLst>
                                    </p:anim>
                                    <p:anim calcmode="lin" valueType="num">
                                      <p:cBhvr>
                                        <p:cTn id="40" dur="200" fill="hold"/>
                                        <p:tgtEl>
                                          <p:spTgt spid="72"/>
                                        </p:tgtEl>
                                        <p:attrNameLst>
                                          <p:attrName>ppt_h</p:attrName>
                                        </p:attrNameLst>
                                      </p:cBhvr>
                                      <p:tavLst>
                                        <p:tav tm="0">
                                          <p:val>
                                            <p:fltVal val="0"/>
                                          </p:val>
                                        </p:tav>
                                        <p:tav tm="100000">
                                          <p:val>
                                            <p:strVal val="#ppt_h"/>
                                          </p:val>
                                        </p:tav>
                                      </p:tavLst>
                                    </p:anim>
                                  </p:childTnLst>
                                </p:cTn>
                              </p:par>
                              <p:par>
                                <p:cTn id="41" presetID="22" presetClass="entr" presetSubtype="8"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left)">
                                      <p:cBhvr>
                                        <p:cTn id="43" dur="200"/>
                                        <p:tgtEl>
                                          <p:spTgt spid="69"/>
                                        </p:tgtEl>
                                      </p:cBhvr>
                                    </p:animEffect>
                                  </p:childTnLst>
                                </p:cTn>
                              </p:par>
                            </p:childTnLst>
                          </p:cTn>
                        </p:par>
                        <p:par>
                          <p:cTn id="44" fill="hold">
                            <p:stCondLst>
                              <p:cond delay="2000"/>
                            </p:stCondLst>
                            <p:childTnLst>
                              <p:par>
                                <p:cTn id="45" presetID="23" presetClass="entr" presetSubtype="16" fill="hold" grpId="0" nodeType="afterEffect">
                                  <p:stCondLst>
                                    <p:cond delay="0"/>
                                  </p:stCondLst>
                                  <p:childTnLst>
                                    <p:set>
                                      <p:cBhvr>
                                        <p:cTn id="46" dur="1" fill="hold">
                                          <p:stCondLst>
                                            <p:cond delay="0"/>
                                          </p:stCondLst>
                                        </p:cTn>
                                        <p:tgtEl>
                                          <p:spTgt spid="87"/>
                                        </p:tgtEl>
                                        <p:attrNameLst>
                                          <p:attrName>style.visibility</p:attrName>
                                        </p:attrNameLst>
                                      </p:cBhvr>
                                      <p:to>
                                        <p:strVal val="visible"/>
                                      </p:to>
                                    </p:set>
                                    <p:anim calcmode="lin" valueType="num">
                                      <p:cBhvr>
                                        <p:cTn id="47" dur="200" fill="hold"/>
                                        <p:tgtEl>
                                          <p:spTgt spid="87"/>
                                        </p:tgtEl>
                                        <p:attrNameLst>
                                          <p:attrName>ppt_w</p:attrName>
                                        </p:attrNameLst>
                                      </p:cBhvr>
                                      <p:tavLst>
                                        <p:tav tm="0">
                                          <p:val>
                                            <p:fltVal val="0"/>
                                          </p:val>
                                        </p:tav>
                                        <p:tav tm="100000">
                                          <p:val>
                                            <p:strVal val="#ppt_w"/>
                                          </p:val>
                                        </p:tav>
                                      </p:tavLst>
                                    </p:anim>
                                    <p:anim calcmode="lin" valueType="num">
                                      <p:cBhvr>
                                        <p:cTn id="48" dur="200" fill="hold"/>
                                        <p:tgtEl>
                                          <p:spTgt spid="87"/>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84"/>
                                        </p:tgtEl>
                                        <p:attrNameLst>
                                          <p:attrName>style.visibility</p:attrName>
                                        </p:attrNameLst>
                                      </p:cBhvr>
                                      <p:to>
                                        <p:strVal val="visible"/>
                                      </p:to>
                                    </p:set>
                                    <p:anim calcmode="lin" valueType="num">
                                      <p:cBhvr>
                                        <p:cTn id="51" dur="200" fill="hold"/>
                                        <p:tgtEl>
                                          <p:spTgt spid="84"/>
                                        </p:tgtEl>
                                        <p:attrNameLst>
                                          <p:attrName>ppt_w</p:attrName>
                                        </p:attrNameLst>
                                      </p:cBhvr>
                                      <p:tavLst>
                                        <p:tav tm="0">
                                          <p:val>
                                            <p:fltVal val="0"/>
                                          </p:val>
                                        </p:tav>
                                        <p:tav tm="100000">
                                          <p:val>
                                            <p:strVal val="#ppt_w"/>
                                          </p:val>
                                        </p:tav>
                                      </p:tavLst>
                                    </p:anim>
                                    <p:anim calcmode="lin" valueType="num">
                                      <p:cBhvr>
                                        <p:cTn id="52" dur="200" fill="hold"/>
                                        <p:tgtEl>
                                          <p:spTgt spid="84"/>
                                        </p:tgtEl>
                                        <p:attrNameLst>
                                          <p:attrName>ppt_h</p:attrName>
                                        </p:attrNameLst>
                                      </p:cBhvr>
                                      <p:tavLst>
                                        <p:tav tm="0">
                                          <p:val>
                                            <p:fltVal val="0"/>
                                          </p:val>
                                        </p:tav>
                                        <p:tav tm="100000">
                                          <p:val>
                                            <p:strVal val="#ppt_h"/>
                                          </p:val>
                                        </p:tav>
                                      </p:tavLst>
                                    </p:anim>
                                  </p:childTnLst>
                                </p:cTn>
                              </p:par>
                              <p:par>
                                <p:cTn id="53" presetID="22" presetClass="entr" presetSubtype="8" fill="hold"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200"/>
                                        <p:tgtEl>
                                          <p:spTgt spid="81"/>
                                        </p:tgtEl>
                                      </p:cBhvr>
                                    </p:animEffect>
                                  </p:childTnLst>
                                </p:cTn>
                              </p:par>
                            </p:childTnLst>
                          </p:cTn>
                        </p:par>
                        <p:par>
                          <p:cTn id="56" fill="hold">
                            <p:stCondLst>
                              <p:cond delay="2500"/>
                            </p:stCondLst>
                            <p:childTnLst>
                              <p:par>
                                <p:cTn id="57" presetID="23" presetClass="entr" presetSubtype="16" fill="hold" grpId="0"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p:cTn id="59" dur="200" fill="hold"/>
                                        <p:tgtEl>
                                          <p:spTgt spid="88"/>
                                        </p:tgtEl>
                                        <p:attrNameLst>
                                          <p:attrName>ppt_w</p:attrName>
                                        </p:attrNameLst>
                                      </p:cBhvr>
                                      <p:tavLst>
                                        <p:tav tm="0">
                                          <p:val>
                                            <p:fltVal val="0"/>
                                          </p:val>
                                        </p:tav>
                                        <p:tav tm="100000">
                                          <p:val>
                                            <p:strVal val="#ppt_w"/>
                                          </p:val>
                                        </p:tav>
                                      </p:tavLst>
                                    </p:anim>
                                    <p:anim calcmode="lin" valueType="num">
                                      <p:cBhvr>
                                        <p:cTn id="60" dur="200" fill="hold"/>
                                        <p:tgtEl>
                                          <p:spTgt spid="88"/>
                                        </p:tgtEl>
                                        <p:attrNameLst>
                                          <p:attrName>ppt_h</p:attrName>
                                        </p:attrNameLst>
                                      </p:cBhvr>
                                      <p:tavLst>
                                        <p:tav tm="0">
                                          <p:val>
                                            <p:fltVal val="0"/>
                                          </p:val>
                                        </p:tav>
                                        <p:tav tm="100000">
                                          <p:val>
                                            <p:strVal val="#ppt_h"/>
                                          </p:val>
                                        </p:tav>
                                      </p:tavLst>
                                    </p:anim>
                                  </p:childTnLst>
                                </p:cTn>
                              </p:par>
                              <p:par>
                                <p:cTn id="61" presetID="23" presetClass="entr" presetSubtype="16" fill="hold" nodeType="withEffect">
                                  <p:stCondLst>
                                    <p:cond delay="0"/>
                                  </p:stCondLst>
                                  <p:childTnLst>
                                    <p:set>
                                      <p:cBhvr>
                                        <p:cTn id="62" dur="1" fill="hold">
                                          <p:stCondLst>
                                            <p:cond delay="0"/>
                                          </p:stCondLst>
                                        </p:cTn>
                                        <p:tgtEl>
                                          <p:spTgt spid="78"/>
                                        </p:tgtEl>
                                        <p:attrNameLst>
                                          <p:attrName>style.visibility</p:attrName>
                                        </p:attrNameLst>
                                      </p:cBhvr>
                                      <p:to>
                                        <p:strVal val="visible"/>
                                      </p:to>
                                    </p:set>
                                    <p:anim calcmode="lin" valueType="num">
                                      <p:cBhvr>
                                        <p:cTn id="63" dur="200" fill="hold"/>
                                        <p:tgtEl>
                                          <p:spTgt spid="78"/>
                                        </p:tgtEl>
                                        <p:attrNameLst>
                                          <p:attrName>ppt_w</p:attrName>
                                        </p:attrNameLst>
                                      </p:cBhvr>
                                      <p:tavLst>
                                        <p:tav tm="0">
                                          <p:val>
                                            <p:fltVal val="0"/>
                                          </p:val>
                                        </p:tav>
                                        <p:tav tm="100000">
                                          <p:val>
                                            <p:strVal val="#ppt_w"/>
                                          </p:val>
                                        </p:tav>
                                      </p:tavLst>
                                    </p:anim>
                                    <p:anim calcmode="lin" valueType="num">
                                      <p:cBhvr>
                                        <p:cTn id="64" dur="200" fill="hold"/>
                                        <p:tgtEl>
                                          <p:spTgt spid="78"/>
                                        </p:tgtEl>
                                        <p:attrNameLst>
                                          <p:attrName>ppt_h</p:attrName>
                                        </p:attrNameLst>
                                      </p:cBhvr>
                                      <p:tavLst>
                                        <p:tav tm="0">
                                          <p:val>
                                            <p:fltVal val="0"/>
                                          </p:val>
                                        </p:tav>
                                        <p:tav tm="100000">
                                          <p:val>
                                            <p:strVal val="#ppt_h"/>
                                          </p:val>
                                        </p:tav>
                                      </p:tavLst>
                                    </p:anim>
                                  </p:childTnLst>
                                </p:cTn>
                              </p:par>
                              <p:par>
                                <p:cTn id="65" presetID="22" presetClass="entr" presetSubtype="8"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left)">
                                      <p:cBhvr>
                                        <p:cTn id="67" dur="2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87" grpId="0" animBg="1"/>
      <p:bldP spid="8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3329264"/>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411242" y="4346729"/>
            <a:ext cx="2611177" cy="636072"/>
            <a:chOff x="764014" y="1586047"/>
            <a:chExt cx="1750588" cy="477054"/>
          </a:xfrm>
        </p:grpSpPr>
        <p:sp>
          <p:nvSpPr>
            <p:cNvPr id="27" name="Text Placeholder 3"/>
            <p:cNvSpPr txBox="1"/>
            <p:nvPr/>
          </p:nvSpPr>
          <p:spPr>
            <a:xfrm>
              <a:off x="1826892" y="1586047"/>
              <a:ext cx="68771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28" name="Text Placeholder 3"/>
            <p:cNvSpPr txBox="1"/>
            <p:nvPr/>
          </p:nvSpPr>
          <p:spPr>
            <a:xfrm>
              <a:off x="764014" y="1755324"/>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29" name="Group 28"/>
          <p:cNvGrpSpPr/>
          <p:nvPr/>
        </p:nvGrpSpPr>
        <p:grpSpPr>
          <a:xfrm>
            <a:off x="8168764" y="4346729"/>
            <a:ext cx="2535197" cy="636072"/>
            <a:chOff x="5603651" y="1586047"/>
            <a:chExt cx="1901645" cy="477054"/>
          </a:xfrm>
        </p:grpSpPr>
        <p:sp>
          <p:nvSpPr>
            <p:cNvPr id="30"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1" name="Text Placeholder 3"/>
            <p:cNvSpPr txBox="1"/>
            <p:nvPr/>
          </p:nvSpPr>
          <p:spPr>
            <a:xfrm>
              <a:off x="5603651" y="1755324"/>
              <a:ext cx="190164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4" name="Group 33"/>
          <p:cNvGrpSpPr/>
          <p:nvPr/>
        </p:nvGrpSpPr>
        <p:grpSpPr>
          <a:xfrm>
            <a:off x="4929094" y="5299220"/>
            <a:ext cx="2333814" cy="738260"/>
            <a:chOff x="5603652" y="1586047"/>
            <a:chExt cx="1750588" cy="553695"/>
          </a:xfrm>
        </p:grpSpPr>
        <p:sp>
          <p:nvSpPr>
            <p:cNvPr id="35" name="Text Placeholder 3"/>
            <p:cNvSpPr txBox="1"/>
            <p:nvPr/>
          </p:nvSpPr>
          <p:spPr>
            <a:xfrm>
              <a:off x="6094226"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6" name="Text Placeholder 3"/>
            <p:cNvSpPr txBox="1"/>
            <p:nvPr/>
          </p:nvSpPr>
          <p:spPr>
            <a:xfrm>
              <a:off x="5603652" y="1839659"/>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4" name="Group 43"/>
          <p:cNvGrpSpPr/>
          <p:nvPr/>
        </p:nvGrpSpPr>
        <p:grpSpPr>
          <a:xfrm>
            <a:off x="3003192" y="1662385"/>
            <a:ext cx="2624965" cy="636072"/>
            <a:chOff x="5603652" y="1586047"/>
            <a:chExt cx="1968980" cy="477054"/>
          </a:xfrm>
        </p:grpSpPr>
        <p:sp>
          <p:nvSpPr>
            <p:cNvPr id="45"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46" name="Text Placeholder 3"/>
            <p:cNvSpPr txBox="1"/>
            <p:nvPr/>
          </p:nvSpPr>
          <p:spPr>
            <a:xfrm>
              <a:off x="5603652" y="1755324"/>
              <a:ext cx="196898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9" name="Group 48"/>
          <p:cNvGrpSpPr/>
          <p:nvPr/>
        </p:nvGrpSpPr>
        <p:grpSpPr>
          <a:xfrm>
            <a:off x="6563847" y="1662385"/>
            <a:ext cx="2638594" cy="636072"/>
            <a:chOff x="535399" y="1586047"/>
            <a:chExt cx="1979203" cy="477054"/>
          </a:xfrm>
        </p:grpSpPr>
        <p:sp>
          <p:nvSpPr>
            <p:cNvPr id="50" name="Text Placeholder 3"/>
            <p:cNvSpPr txBox="1"/>
            <p:nvPr/>
          </p:nvSpPr>
          <p:spPr>
            <a:xfrm>
              <a:off x="1745161"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51" name="Text Placeholder 3"/>
            <p:cNvSpPr txBox="1"/>
            <p:nvPr/>
          </p:nvSpPr>
          <p:spPr>
            <a:xfrm>
              <a:off x="535399" y="1755324"/>
              <a:ext cx="1979203"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0" name="Group 69"/>
          <p:cNvGrpSpPr/>
          <p:nvPr/>
        </p:nvGrpSpPr>
        <p:grpSpPr>
          <a:xfrm>
            <a:off x="5201671" y="2426942"/>
            <a:ext cx="1788660" cy="2794412"/>
            <a:chOff x="3901165" y="1799301"/>
            <a:chExt cx="1341670" cy="2095809"/>
          </a:xfrm>
        </p:grpSpPr>
        <p:cxnSp>
          <p:nvCxnSpPr>
            <p:cNvPr id="24" name="Straight Connector 23"/>
            <p:cNvCxnSpPr/>
            <p:nvPr/>
          </p:nvCxnSpPr>
          <p:spPr>
            <a:xfrm>
              <a:off x="4572000" y="2491385"/>
              <a:ext cx="0" cy="12387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4499729" y="3750568"/>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Oval 12"/>
            <p:cNvSpPr/>
            <p:nvPr/>
          </p:nvSpPr>
          <p:spPr>
            <a:xfrm>
              <a:off x="3901165" y="1799301"/>
              <a:ext cx="1341670" cy="1341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9" name="TextBox 58"/>
            <p:cNvSpPr txBox="1"/>
            <p:nvPr/>
          </p:nvSpPr>
          <p:spPr>
            <a:xfrm>
              <a:off x="4363381" y="2121867"/>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50%</a:t>
              </a:r>
            </a:p>
          </p:txBody>
        </p:sp>
        <p:sp>
          <p:nvSpPr>
            <p:cNvPr id="62" name="Rectangle 61"/>
            <p:cNvSpPr/>
            <p:nvPr/>
          </p:nvSpPr>
          <p:spPr>
            <a:xfrm>
              <a:off x="4515642" y="2398929"/>
              <a:ext cx="138566" cy="438581"/>
            </a:xfrm>
            <a:prstGeom prst="rect">
              <a:avLst/>
            </a:prstGeom>
          </p:spPr>
          <p:txBody>
            <a:bodyPr wrap="none">
              <a:spAutoFit/>
            </a:bodyPr>
            <a:lstStyle/>
            <a:p>
              <a:pPr algn="ctr"/>
              <a:endParaRPr lang="en-US" sz="3200" dirty="0">
                <a:solidFill>
                  <a:schemeClr val="bg1"/>
                </a:solidFill>
                <a:latin typeface="+mn-ea"/>
              </a:endParaRPr>
            </a:p>
          </p:txBody>
        </p:sp>
      </p:grpSp>
      <p:grpSp>
        <p:nvGrpSpPr>
          <p:cNvPr id="71" name="Group 70"/>
          <p:cNvGrpSpPr/>
          <p:nvPr/>
        </p:nvGrpSpPr>
        <p:grpSpPr>
          <a:xfrm>
            <a:off x="7195827" y="2591567"/>
            <a:ext cx="1459454" cy="2238389"/>
            <a:chOff x="5396977" y="1922769"/>
            <a:chExt cx="1094733" cy="1678792"/>
          </a:xfrm>
        </p:grpSpPr>
        <p:cxnSp>
          <p:nvCxnSpPr>
            <p:cNvPr id="39" name="Straight Connector 38"/>
            <p:cNvCxnSpPr/>
            <p:nvPr/>
          </p:nvCxnSpPr>
          <p:spPr>
            <a:xfrm>
              <a:off x="5954568"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882297"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Oval 16"/>
            <p:cNvSpPr/>
            <p:nvPr/>
          </p:nvSpPr>
          <p:spPr>
            <a:xfrm>
              <a:off x="5396977" y="1922769"/>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60" name="TextBox 59"/>
            <p:cNvSpPr txBox="1"/>
            <p:nvPr/>
          </p:nvSpPr>
          <p:spPr>
            <a:xfrm>
              <a:off x="5745949" y="2186880"/>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3" name="Rectangle 62"/>
            <p:cNvSpPr/>
            <p:nvPr/>
          </p:nvSpPr>
          <p:spPr>
            <a:xfrm>
              <a:off x="5885284" y="2402068"/>
              <a:ext cx="138566" cy="276999"/>
            </a:xfrm>
            <a:prstGeom prst="rect">
              <a:avLst/>
            </a:prstGeom>
          </p:spPr>
          <p:txBody>
            <a:bodyPr wrap="none">
              <a:spAutoFit/>
            </a:bodyPr>
            <a:lstStyle/>
            <a:p>
              <a:pPr algn="ctr"/>
              <a:endParaRPr lang="en-US" dirty="0">
                <a:solidFill>
                  <a:schemeClr val="bg1"/>
                </a:solidFill>
                <a:latin typeface="+mn-ea"/>
              </a:endParaRPr>
            </a:p>
          </p:txBody>
        </p:sp>
      </p:grpSp>
      <p:grpSp>
        <p:nvGrpSpPr>
          <p:cNvPr id="72" name="Group 71"/>
          <p:cNvGrpSpPr/>
          <p:nvPr/>
        </p:nvGrpSpPr>
        <p:grpSpPr>
          <a:xfrm>
            <a:off x="8860777" y="1865824"/>
            <a:ext cx="1113828" cy="2012549"/>
            <a:chOff x="6645852" y="1378462"/>
            <a:chExt cx="835480" cy="1509412"/>
          </a:xfrm>
        </p:grpSpPr>
        <p:cxnSp>
          <p:nvCxnSpPr>
            <p:cNvPr id="47" name="Straight Connector 46"/>
            <p:cNvCxnSpPr/>
            <p:nvPr/>
          </p:nvCxnSpPr>
          <p:spPr>
            <a:xfrm>
              <a:off x="7049101"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6976830"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Oval 19"/>
            <p:cNvSpPr/>
            <p:nvPr/>
          </p:nvSpPr>
          <p:spPr>
            <a:xfrm>
              <a:off x="6645852" y="2052396"/>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61" name="TextBox 60"/>
            <p:cNvSpPr txBox="1"/>
            <p:nvPr/>
          </p:nvSpPr>
          <p:spPr>
            <a:xfrm>
              <a:off x="6863342" y="2202296"/>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4" name="Rectangle 63"/>
            <p:cNvSpPr/>
            <p:nvPr/>
          </p:nvSpPr>
          <p:spPr>
            <a:xfrm>
              <a:off x="6995057" y="2435049"/>
              <a:ext cx="138566" cy="311624"/>
            </a:xfrm>
            <a:prstGeom prst="rect">
              <a:avLst/>
            </a:prstGeom>
          </p:spPr>
          <p:txBody>
            <a:bodyPr wrap="none">
              <a:spAutoFit/>
            </a:bodyPr>
            <a:lstStyle/>
            <a:p>
              <a:pPr algn="ctr"/>
              <a:endParaRPr lang="en-US" sz="2100" dirty="0">
                <a:solidFill>
                  <a:schemeClr val="bg1"/>
                </a:solidFill>
                <a:latin typeface="+mn-ea"/>
              </a:endParaRPr>
            </a:p>
          </p:txBody>
        </p:sp>
      </p:grpSp>
      <p:grpSp>
        <p:nvGrpSpPr>
          <p:cNvPr id="68" name="Group 67"/>
          <p:cNvGrpSpPr/>
          <p:nvPr/>
        </p:nvGrpSpPr>
        <p:grpSpPr>
          <a:xfrm>
            <a:off x="2217396" y="1865824"/>
            <a:ext cx="1113828" cy="2012549"/>
            <a:chOff x="1662668" y="1378462"/>
            <a:chExt cx="835480" cy="1509412"/>
          </a:xfrm>
        </p:grpSpPr>
        <p:cxnSp>
          <p:nvCxnSpPr>
            <p:cNvPr id="41" name="Straight Connector 40"/>
            <p:cNvCxnSpPr/>
            <p:nvPr/>
          </p:nvCxnSpPr>
          <p:spPr>
            <a:xfrm>
              <a:off x="2080408"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2008137"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 name="Oval 4"/>
            <p:cNvSpPr/>
            <p:nvPr/>
          </p:nvSpPr>
          <p:spPr>
            <a:xfrm>
              <a:off x="1662668" y="2052396"/>
              <a:ext cx="835480" cy="83547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57" name="TextBox 56"/>
            <p:cNvSpPr txBox="1"/>
            <p:nvPr/>
          </p:nvSpPr>
          <p:spPr>
            <a:xfrm>
              <a:off x="1870456" y="2235633"/>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5" name="Rectangle 64"/>
            <p:cNvSpPr/>
            <p:nvPr/>
          </p:nvSpPr>
          <p:spPr>
            <a:xfrm>
              <a:off x="2011125" y="2403691"/>
              <a:ext cx="138566" cy="311624"/>
            </a:xfrm>
            <a:prstGeom prst="rect">
              <a:avLst/>
            </a:prstGeom>
          </p:spPr>
          <p:txBody>
            <a:bodyPr wrap="none">
              <a:spAutoFit/>
            </a:bodyPr>
            <a:lstStyle/>
            <a:p>
              <a:pPr algn="ctr"/>
              <a:endParaRPr lang="en-US" sz="2100" dirty="0">
                <a:solidFill>
                  <a:schemeClr val="bg1">
                    <a:lumMod val="95000"/>
                  </a:schemeClr>
                </a:solidFill>
                <a:latin typeface="+mn-ea"/>
              </a:endParaRPr>
            </a:p>
          </p:txBody>
        </p:sp>
      </p:grpSp>
      <p:grpSp>
        <p:nvGrpSpPr>
          <p:cNvPr id="69" name="Group 68"/>
          <p:cNvGrpSpPr/>
          <p:nvPr/>
        </p:nvGrpSpPr>
        <p:grpSpPr>
          <a:xfrm>
            <a:off x="3536721" y="2591567"/>
            <a:ext cx="1459454" cy="2238389"/>
            <a:chOff x="2652290" y="1922769"/>
            <a:chExt cx="1094733" cy="1678792"/>
          </a:xfrm>
        </p:grpSpPr>
        <p:cxnSp>
          <p:nvCxnSpPr>
            <p:cNvPr id="32" name="Straight Connector 31"/>
            <p:cNvCxnSpPr/>
            <p:nvPr/>
          </p:nvCxnSpPr>
          <p:spPr>
            <a:xfrm>
              <a:off x="3199656"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127385"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9" name="Oval 8"/>
            <p:cNvSpPr/>
            <p:nvPr/>
          </p:nvSpPr>
          <p:spPr>
            <a:xfrm>
              <a:off x="2652290" y="1922769"/>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8" name="TextBox 57"/>
            <p:cNvSpPr txBox="1"/>
            <p:nvPr/>
          </p:nvSpPr>
          <p:spPr>
            <a:xfrm>
              <a:off x="2991038" y="2183741"/>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6" name="Rectangle 65"/>
            <p:cNvSpPr/>
            <p:nvPr/>
          </p:nvSpPr>
          <p:spPr>
            <a:xfrm>
              <a:off x="3130372" y="2398929"/>
              <a:ext cx="138566" cy="438581"/>
            </a:xfrm>
            <a:prstGeom prst="rect">
              <a:avLst/>
            </a:prstGeom>
          </p:spPr>
          <p:txBody>
            <a:bodyPr wrap="none">
              <a:spAutoFit/>
            </a:bodyPr>
            <a:lstStyle/>
            <a:p>
              <a:pPr algn="ctr"/>
              <a:endParaRPr lang="en-US" sz="3200" dirty="0">
                <a:solidFill>
                  <a:schemeClr val="bg1">
                    <a:lumMod val="95000"/>
                  </a:schemeClr>
                </a:solidFill>
                <a:latin typeface="+mn-ea"/>
              </a:endParaRPr>
            </a:p>
          </p:txBody>
        </p:sp>
      </p:grpSp>
      <p:sp>
        <p:nvSpPr>
          <p:cNvPr id="53" name="Freeform 143"/>
          <p:cNvSpPr>
            <a:spLocks noEditPoints="1"/>
          </p:cNvSpPr>
          <p:nvPr/>
        </p:nvSpPr>
        <p:spPr bwMode="auto">
          <a:xfrm>
            <a:off x="2575184" y="3314071"/>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4" name="Freeform 92"/>
          <p:cNvSpPr>
            <a:spLocks noEditPoints="1"/>
          </p:cNvSpPr>
          <p:nvPr/>
        </p:nvSpPr>
        <p:spPr bwMode="auto">
          <a:xfrm>
            <a:off x="4073283" y="334101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5" name="组合 54"/>
          <p:cNvGrpSpPr/>
          <p:nvPr/>
        </p:nvGrpSpPr>
        <p:grpSpPr>
          <a:xfrm>
            <a:off x="5818633" y="3277774"/>
            <a:ext cx="581996" cy="544612"/>
            <a:chOff x="6661150" y="233363"/>
            <a:chExt cx="320675" cy="300038"/>
          </a:xfrm>
          <a:solidFill>
            <a:schemeClr val="bg1"/>
          </a:solidFill>
        </p:grpSpPr>
        <p:sp>
          <p:nvSpPr>
            <p:cNvPr id="5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6" name="Freeform 140"/>
          <p:cNvSpPr>
            <a:spLocks noEditPoints="1"/>
          </p:cNvSpPr>
          <p:nvPr/>
        </p:nvSpPr>
        <p:spPr bwMode="auto">
          <a:xfrm>
            <a:off x="7724629" y="3337013"/>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7" name="组合 76"/>
          <p:cNvGrpSpPr/>
          <p:nvPr/>
        </p:nvGrpSpPr>
        <p:grpSpPr>
          <a:xfrm>
            <a:off x="9241300" y="3357993"/>
            <a:ext cx="352781" cy="343917"/>
            <a:chOff x="8175625" y="987426"/>
            <a:chExt cx="314325" cy="306388"/>
          </a:xfrm>
          <a:solidFill>
            <a:schemeClr val="bg1"/>
          </a:solidFill>
        </p:grpSpPr>
        <p:sp>
          <p:nvSpPr>
            <p:cNvPr id="78"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2"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slide(fromLeft)">
                                      <p:cBhvr>
                                        <p:cTn id="16" dur="500"/>
                                        <p:tgtEl>
                                          <p:spTgt spid="44"/>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Right)">
                                      <p:cBhvr>
                                        <p:cTn id="25" dur="500"/>
                                        <p:tgtEl>
                                          <p:spTgt spid="26"/>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Left)">
                                      <p:cBhvr>
                                        <p:cTn id="43" dur="500"/>
                                        <p:tgtEl>
                                          <p:spTgt spid="29"/>
                                        </p:tgtEl>
                                      </p:cBhvr>
                                    </p:animEffect>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ppt_x"/>
                                          </p:val>
                                        </p:tav>
                                        <p:tav tm="100000">
                                          <p:val>
                                            <p:strVal val="#ppt_x"/>
                                          </p:val>
                                        </p:tav>
                                      </p:tavLst>
                                    </p:anim>
                                    <p:anim calcmode="lin" valueType="num">
                                      <p:cBhvr additive="base">
                                        <p:cTn id="48" dur="500" fill="hold"/>
                                        <p:tgtEl>
                                          <p:spTgt spid="72"/>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1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Right)">
                                      <p:cBhvr>
                                        <p:cTn id="52" dur="500"/>
                                        <p:tgtEl>
                                          <p:spTgt spid="49"/>
                                        </p:tgtEl>
                                      </p:cBhvr>
                                    </p:animEffect>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6517" y="2758945"/>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6517" y="4832799"/>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917" y="3795872"/>
            <a:ext cx="2362005"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968" y="1652586"/>
            <a:ext cx="4284539" cy="4283978"/>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141" name="Group 140"/>
          <p:cNvGrpSpPr/>
          <p:nvPr/>
        </p:nvGrpSpPr>
        <p:grpSpPr>
          <a:xfrm>
            <a:off x="1645266" y="2506297"/>
            <a:ext cx="2576211"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ndParaRPr>
            </a:p>
          </p:txBody>
        </p:sp>
        <p:sp>
          <p:nvSpPr>
            <p:cNvPr id="36" name="Text Placeholder 3"/>
            <p:cNvSpPr txBox="1"/>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lang="zh-CN" altLang="en-US" sz="1200" dirty="0">
                  <a:solidFill>
                    <a:schemeClr val="bg1"/>
                  </a:solidFill>
                  <a:latin typeface="+mn-ea"/>
                </a:rPr>
                <a:t>此处添加详细文本描述，建议与标题相关并符合整体语言风格</a:t>
              </a:r>
            </a:p>
          </p:txBody>
        </p:sp>
      </p:grpSp>
      <p:grpSp>
        <p:nvGrpSpPr>
          <p:cNvPr id="59" name="Group 58"/>
          <p:cNvGrpSpPr/>
          <p:nvPr/>
        </p:nvGrpSpPr>
        <p:grpSpPr>
          <a:xfrm>
            <a:off x="7635524" y="1278339"/>
            <a:ext cx="2786303"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4" name="Group 63"/>
          <p:cNvGrpSpPr/>
          <p:nvPr/>
        </p:nvGrpSpPr>
        <p:grpSpPr>
          <a:xfrm>
            <a:off x="7635524" y="2310971"/>
            <a:ext cx="2786303"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9" name="Group 68"/>
          <p:cNvGrpSpPr/>
          <p:nvPr/>
        </p:nvGrpSpPr>
        <p:grpSpPr>
          <a:xfrm>
            <a:off x="7635524" y="3343603"/>
            <a:ext cx="2786303"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75" name="Group 74"/>
          <p:cNvGrpSpPr/>
          <p:nvPr/>
        </p:nvGrpSpPr>
        <p:grpSpPr>
          <a:xfrm>
            <a:off x="7635524" y="4376235"/>
            <a:ext cx="2786303"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92" name="Group 91"/>
          <p:cNvGrpSpPr/>
          <p:nvPr/>
        </p:nvGrpSpPr>
        <p:grpSpPr>
          <a:xfrm>
            <a:off x="7635524" y="5408869"/>
            <a:ext cx="2786303"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cxnSp>
        <p:nvCxnSpPr>
          <p:cNvPr id="138" name="Straight Connector 137"/>
          <p:cNvCxnSpPr/>
          <p:nvPr/>
        </p:nvCxnSpPr>
        <p:spPr>
          <a:xfrm flipH="1">
            <a:off x="3698843" y="165230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843" y="583524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60015" y="3477648"/>
            <a:ext cx="633771"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03</a:t>
            </a:r>
          </a:p>
        </p:txBody>
      </p:sp>
      <p:sp>
        <p:nvSpPr>
          <p:cNvPr id="84" name="Oval 83"/>
          <p:cNvSpPr>
            <a:spLocks noChangeAspect="1"/>
          </p:cNvSpPr>
          <p:nvPr/>
        </p:nvSpPr>
        <p:spPr>
          <a:xfrm>
            <a:off x="4179336" y="4530100"/>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04</a:t>
            </a:r>
          </a:p>
        </p:txBody>
      </p:sp>
      <p:sp>
        <p:nvSpPr>
          <p:cNvPr id="85" name="Oval 84"/>
          <p:cNvSpPr>
            <a:spLocks noChangeAspect="1"/>
          </p:cNvSpPr>
          <p:nvPr/>
        </p:nvSpPr>
        <p:spPr>
          <a:xfrm>
            <a:off x="2999670" y="5501385"/>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05</a:t>
            </a:r>
          </a:p>
        </p:txBody>
      </p:sp>
      <p:sp>
        <p:nvSpPr>
          <p:cNvPr id="86" name="Oval 85"/>
          <p:cNvSpPr>
            <a:spLocks noChangeAspect="1"/>
          </p:cNvSpPr>
          <p:nvPr/>
        </p:nvSpPr>
        <p:spPr>
          <a:xfrm>
            <a:off x="2999670" y="1395367"/>
            <a:ext cx="633771"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01</a:t>
            </a:r>
          </a:p>
        </p:txBody>
      </p:sp>
      <p:sp>
        <p:nvSpPr>
          <p:cNvPr id="87" name="Oval 86"/>
          <p:cNvSpPr>
            <a:spLocks noChangeAspect="1"/>
          </p:cNvSpPr>
          <p:nvPr/>
        </p:nvSpPr>
        <p:spPr>
          <a:xfrm>
            <a:off x="4176018" y="2413305"/>
            <a:ext cx="633771"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02</a:t>
            </a:r>
          </a:p>
        </p:txBody>
      </p:sp>
      <p:sp>
        <p:nvSpPr>
          <p:cNvPr id="44" name="Freeform 47"/>
          <p:cNvSpPr>
            <a:spLocks noEditPoints="1"/>
          </p:cNvSpPr>
          <p:nvPr/>
        </p:nvSpPr>
        <p:spPr bwMode="auto">
          <a:xfrm>
            <a:off x="2356971" y="2845631"/>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5" name="Freeform 143"/>
          <p:cNvSpPr>
            <a:spLocks noEditPoints="1"/>
          </p:cNvSpPr>
          <p:nvPr/>
        </p:nvSpPr>
        <p:spPr bwMode="auto">
          <a:xfrm>
            <a:off x="7785587" y="1487606"/>
            <a:ext cx="357583"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sp>
        <p:nvSpPr>
          <p:cNvPr id="46" name="Freeform 92"/>
          <p:cNvSpPr>
            <a:spLocks noEditPoints="1"/>
          </p:cNvSpPr>
          <p:nvPr/>
        </p:nvSpPr>
        <p:spPr bwMode="auto">
          <a:xfrm>
            <a:off x="7795781" y="2510709"/>
            <a:ext cx="337195"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grpSp>
        <p:nvGrpSpPr>
          <p:cNvPr id="47" name="组合 46"/>
          <p:cNvGrpSpPr/>
          <p:nvPr/>
        </p:nvGrpSpPr>
        <p:grpSpPr>
          <a:xfrm>
            <a:off x="7805849" y="3535925"/>
            <a:ext cx="316807" cy="296457"/>
            <a:chOff x="6661150" y="233363"/>
            <a:chExt cx="320675" cy="300038"/>
          </a:xfrm>
          <a:solidFill>
            <a:schemeClr val="bg1"/>
          </a:solidFill>
        </p:grpSpPr>
        <p:sp>
          <p:nvSpPr>
            <p:cNvPr id="4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49"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600">
                <a:latin typeface="+mn-ea"/>
              </a:endParaRPr>
            </a:p>
          </p:txBody>
        </p:sp>
      </p:grpSp>
      <p:sp>
        <p:nvSpPr>
          <p:cNvPr id="52" name="Freeform 140"/>
          <p:cNvSpPr>
            <a:spLocks noEditPoints="1"/>
          </p:cNvSpPr>
          <p:nvPr/>
        </p:nvSpPr>
        <p:spPr bwMode="auto">
          <a:xfrm>
            <a:off x="7781378" y="4580342"/>
            <a:ext cx="351597"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grpSp>
        <p:nvGrpSpPr>
          <p:cNvPr id="53" name="组合 52"/>
          <p:cNvGrpSpPr/>
          <p:nvPr/>
        </p:nvGrpSpPr>
        <p:grpSpPr>
          <a:xfrm>
            <a:off x="7805850" y="5645160"/>
            <a:ext cx="310533" cy="302731"/>
            <a:chOff x="8175625" y="987426"/>
            <a:chExt cx="314325" cy="306388"/>
          </a:xfrm>
          <a:solidFill>
            <a:schemeClr val="bg1"/>
          </a:solidFill>
        </p:grpSpPr>
        <p:sp>
          <p:nvSpPr>
            <p:cNvPr id="5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8"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79"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5003142" y="807001"/>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grpSp>
        <p:nvGrpSpPr>
          <p:cNvPr id="37" name="Group 36"/>
          <p:cNvGrpSpPr/>
          <p:nvPr/>
        </p:nvGrpSpPr>
        <p:grpSpPr>
          <a:xfrm>
            <a:off x="4290720" y="1274235"/>
            <a:ext cx="1807398" cy="1843617"/>
            <a:chOff x="3214688" y="955675"/>
            <a:chExt cx="1355725" cy="1382713"/>
          </a:xfrm>
        </p:grpSpPr>
        <p:sp>
          <p:nvSpPr>
            <p:cNvPr id="4101" name="Freeform 5"/>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chemeClr val="tx2">
                <a:lumMod val="7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29" name="Rectangle 28"/>
            <p:cNvSpPr/>
            <p:nvPr/>
          </p:nvSpPr>
          <p:spPr>
            <a:xfrm>
              <a:off x="3825602" y="1417776"/>
              <a:ext cx="578600" cy="496290"/>
            </a:xfrm>
            <a:prstGeom prst="rect">
              <a:avLst/>
            </a:prstGeom>
          </p:spPr>
          <p:txBody>
            <a:bodyPr wrap="none">
              <a:spAutoFit/>
            </a:bodyPr>
            <a:lstStyle/>
            <a:p>
              <a:pPr algn="ctr"/>
              <a:r>
                <a:rPr lang="en-US" sz="3700" dirty="0">
                  <a:solidFill>
                    <a:schemeClr val="bg1"/>
                  </a:solidFill>
                  <a:latin typeface="+mn-ea"/>
                </a:rPr>
                <a:t>01</a:t>
              </a:r>
            </a:p>
          </p:txBody>
        </p:sp>
        <p:sp>
          <p:nvSpPr>
            <p:cNvPr id="30" name="Text Placeholder 3"/>
            <p:cNvSpPr txBox="1"/>
            <p:nvPr/>
          </p:nvSpPr>
          <p:spPr>
            <a:xfrm>
              <a:off x="3687345" y="1880466"/>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40" name="Group 39"/>
          <p:cNvGrpSpPr/>
          <p:nvPr/>
        </p:nvGrpSpPr>
        <p:grpSpPr>
          <a:xfrm>
            <a:off x="4294953" y="3117852"/>
            <a:ext cx="1803165" cy="1794933"/>
            <a:chOff x="3217863" y="2338388"/>
            <a:chExt cx="1352550" cy="1346200"/>
          </a:xfrm>
        </p:grpSpPr>
        <p:sp>
          <p:nvSpPr>
            <p:cNvPr id="4104" name="Freeform 8"/>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mn-ea"/>
              </a:endParaRPr>
            </a:p>
          </p:txBody>
        </p:sp>
        <p:sp>
          <p:nvSpPr>
            <p:cNvPr id="31" name="Rectangle 30"/>
            <p:cNvSpPr/>
            <p:nvPr/>
          </p:nvSpPr>
          <p:spPr>
            <a:xfrm>
              <a:off x="3819159" y="2393880"/>
              <a:ext cx="578600" cy="496290"/>
            </a:xfrm>
            <a:prstGeom prst="rect">
              <a:avLst/>
            </a:prstGeom>
          </p:spPr>
          <p:txBody>
            <a:bodyPr wrap="none">
              <a:spAutoFit/>
            </a:bodyPr>
            <a:lstStyle/>
            <a:p>
              <a:pPr algn="ctr"/>
              <a:r>
                <a:rPr lang="en-US" sz="3700" dirty="0">
                  <a:solidFill>
                    <a:schemeClr val="bg1"/>
                  </a:solidFill>
                  <a:latin typeface="+mn-ea"/>
                </a:rPr>
                <a:t>03</a:t>
              </a:r>
            </a:p>
          </p:txBody>
        </p:sp>
        <p:sp>
          <p:nvSpPr>
            <p:cNvPr id="32" name="Text Placeholder 3"/>
            <p:cNvSpPr txBox="1"/>
            <p:nvPr/>
          </p:nvSpPr>
          <p:spPr>
            <a:xfrm>
              <a:off x="3687345" y="285978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39" name="Group 38"/>
          <p:cNvGrpSpPr/>
          <p:nvPr/>
        </p:nvGrpSpPr>
        <p:grpSpPr>
          <a:xfrm>
            <a:off x="6098119" y="3117852"/>
            <a:ext cx="1803165" cy="1794933"/>
            <a:chOff x="4570413" y="2338388"/>
            <a:chExt cx="1352550" cy="1346200"/>
          </a:xfrm>
          <a:solidFill>
            <a:schemeClr val="accent1"/>
          </a:solidFill>
        </p:grpSpPr>
        <p:sp>
          <p:nvSpPr>
            <p:cNvPr id="4103" name="Freeform 7"/>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33" name="Rectangle 32"/>
            <p:cNvSpPr/>
            <p:nvPr/>
          </p:nvSpPr>
          <p:spPr>
            <a:xfrm>
              <a:off x="4739683" y="2393880"/>
              <a:ext cx="578600" cy="496290"/>
            </a:xfrm>
            <a:prstGeom prst="rect">
              <a:avLst/>
            </a:prstGeom>
            <a:noFill/>
          </p:spPr>
          <p:txBody>
            <a:bodyPr wrap="none">
              <a:spAutoFit/>
            </a:bodyPr>
            <a:lstStyle/>
            <a:p>
              <a:pPr algn="ctr"/>
              <a:r>
                <a:rPr lang="en-US" sz="3700" dirty="0">
                  <a:solidFill>
                    <a:schemeClr val="bg1"/>
                  </a:solidFill>
                  <a:latin typeface="+mn-ea"/>
                </a:rPr>
                <a:t>04</a:t>
              </a:r>
            </a:p>
          </p:txBody>
        </p:sp>
        <p:sp>
          <p:nvSpPr>
            <p:cNvPr id="34" name="Text Placeholder 3"/>
            <p:cNvSpPr txBox="1"/>
            <p:nvPr/>
          </p:nvSpPr>
          <p:spPr>
            <a:xfrm>
              <a:off x="4609057" y="2859785"/>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38" name="Group 37"/>
          <p:cNvGrpSpPr/>
          <p:nvPr/>
        </p:nvGrpSpPr>
        <p:grpSpPr>
          <a:xfrm>
            <a:off x="6098118" y="1274235"/>
            <a:ext cx="1798932" cy="1843617"/>
            <a:chOff x="4570413" y="955675"/>
            <a:chExt cx="1349375" cy="1382713"/>
          </a:xfrm>
        </p:grpSpPr>
        <p:sp>
          <p:nvSpPr>
            <p:cNvPr id="4102" name="Freeform 6"/>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sp>
          <p:nvSpPr>
            <p:cNvPr id="35" name="Rectangle 34"/>
            <p:cNvSpPr/>
            <p:nvPr/>
          </p:nvSpPr>
          <p:spPr>
            <a:xfrm>
              <a:off x="4745862" y="1415134"/>
              <a:ext cx="578600" cy="496290"/>
            </a:xfrm>
            <a:prstGeom prst="rect">
              <a:avLst/>
            </a:prstGeom>
          </p:spPr>
          <p:txBody>
            <a:bodyPr wrap="none">
              <a:spAutoFit/>
            </a:bodyPr>
            <a:lstStyle/>
            <a:p>
              <a:pPr algn="ctr"/>
              <a:r>
                <a:rPr lang="en-US" sz="3700" dirty="0">
                  <a:solidFill>
                    <a:schemeClr val="bg1"/>
                  </a:solidFill>
                  <a:latin typeface="+mn-ea"/>
                </a:rPr>
                <a:t>02</a:t>
              </a:r>
            </a:p>
          </p:txBody>
        </p:sp>
        <p:sp>
          <p:nvSpPr>
            <p:cNvPr id="36" name="Text Placeholder 3"/>
            <p:cNvSpPr txBox="1"/>
            <p:nvPr/>
          </p:nvSpPr>
          <p:spPr>
            <a:xfrm>
              <a:off x="4667323" y="188003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43" name="Group 66"/>
          <p:cNvGrpSpPr/>
          <p:nvPr/>
        </p:nvGrpSpPr>
        <p:grpSpPr>
          <a:xfrm>
            <a:off x="8323181" y="3210900"/>
            <a:ext cx="2596630" cy="911661"/>
            <a:chOff x="5603652" y="1661703"/>
            <a:chExt cx="1947726" cy="683746"/>
          </a:xfrm>
        </p:grpSpPr>
        <p:sp>
          <p:nvSpPr>
            <p:cNvPr id="44"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6" name="Group 69"/>
          <p:cNvGrpSpPr/>
          <p:nvPr/>
        </p:nvGrpSpPr>
        <p:grpSpPr>
          <a:xfrm>
            <a:off x="8323181" y="1775102"/>
            <a:ext cx="2596630" cy="913253"/>
            <a:chOff x="5603652" y="1660509"/>
            <a:chExt cx="1947726" cy="684940"/>
          </a:xfrm>
        </p:grpSpPr>
        <p:sp>
          <p:nvSpPr>
            <p:cNvPr id="47"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4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0" name="Group 75"/>
          <p:cNvGrpSpPr/>
          <p:nvPr/>
        </p:nvGrpSpPr>
        <p:grpSpPr>
          <a:xfrm>
            <a:off x="1272190" y="3281581"/>
            <a:ext cx="2596630" cy="942961"/>
            <a:chOff x="5603652" y="1638228"/>
            <a:chExt cx="1947726" cy="707221"/>
          </a:xfrm>
        </p:grpSpPr>
        <p:sp>
          <p:nvSpPr>
            <p:cNvPr id="51"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7" name="Group 72"/>
          <p:cNvGrpSpPr/>
          <p:nvPr/>
        </p:nvGrpSpPr>
        <p:grpSpPr>
          <a:xfrm>
            <a:off x="1272190" y="1881220"/>
            <a:ext cx="2596630" cy="915868"/>
            <a:chOff x="5603652" y="1658548"/>
            <a:chExt cx="1947726" cy="686901"/>
          </a:xfrm>
        </p:grpSpPr>
        <p:sp>
          <p:nvSpPr>
            <p:cNvPr id="65"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6"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1+#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1+#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8" presetClass="entr" presetSubtype="6"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strips(downRight)">
                                      <p:cBhvr>
                                        <p:cTn id="27" dur="500"/>
                                        <p:tgtEl>
                                          <p:spTgt spid="62"/>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slide(fromRight)">
                                      <p:cBhvr>
                                        <p:cTn id="31" dur="500"/>
                                        <p:tgtEl>
                                          <p:spTgt spid="57"/>
                                        </p:tgtEl>
                                      </p:cBhvr>
                                    </p:animEffect>
                                  </p:childTnLst>
                                </p:cTn>
                              </p:par>
                            </p:childTnLst>
                          </p:cTn>
                        </p:par>
                        <p:par>
                          <p:cTn id="32" fill="hold">
                            <p:stCondLst>
                              <p:cond delay="3000"/>
                            </p:stCondLst>
                            <p:childTnLst>
                              <p:par>
                                <p:cTn id="33" presetID="12" presetClass="entr" presetSubtype="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Right)">
                                      <p:cBhvr>
                                        <p:cTn id="35" dur="500"/>
                                        <p:tgtEl>
                                          <p:spTgt spid="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Left)">
                                      <p:cBhvr>
                                        <p:cTn id="39" dur="500"/>
                                        <p:tgtEl>
                                          <p:spTgt spid="46"/>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slide(fromLeft)">
                                      <p:cBhvr>
                                        <p:cTn id="43" dur="500"/>
                                        <p:tgtEl>
                                          <p:spTgt spid="43"/>
                                        </p:tgtEl>
                                      </p:cBhvr>
                                    </p:animEffect>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1056072" y="914402"/>
            <a:ext cx="4464892" cy="5169874"/>
          </a:xfrm>
          <a:prstGeom prst="rect">
            <a:avLst/>
          </a:prstGeom>
          <a:effectLst>
            <a:outerShdw blurRad="393700" dist="241300" dir="8100000" algn="tr" rotWithShape="0">
              <a:prstClr val="black">
                <a:alpha val="14000"/>
              </a:prstClr>
            </a:outerShdw>
          </a:effectLst>
        </p:spPr>
      </p:pic>
      <p:sp>
        <p:nvSpPr>
          <p:cNvPr id="3" name="TextBox 11"/>
          <p:cNvSpPr txBox="1"/>
          <p:nvPr/>
        </p:nvSpPr>
        <p:spPr>
          <a:xfrm>
            <a:off x="5444904" y="3012122"/>
            <a:ext cx="7176059" cy="430875"/>
          </a:xfrm>
          <a:prstGeom prst="rect">
            <a:avLst/>
          </a:prstGeom>
          <a:noFill/>
        </p:spPr>
        <p:txBody>
          <a:bodyPr wrap="square" lIns="121908" tIns="60954" rIns="121908" bIns="60954" rtlCol="0">
            <a:spAutoFit/>
          </a:bodyPr>
          <a:lstStyle/>
          <a:p>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工作计划 </a:t>
            </a:r>
            <a:r>
              <a:rPr lang="en-US" altLang="zh-CN"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 </a:t>
            </a:r>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指标汇报 </a:t>
            </a:r>
            <a:r>
              <a:rPr lang="en-US" altLang="zh-CN"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 </a:t>
            </a:r>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总结汇报 </a:t>
            </a:r>
            <a:r>
              <a:rPr lang="en-US" altLang="zh-CN"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 </a:t>
            </a:r>
            <a:r>
              <a:rPr lang="zh-CN" altLang="en-US" sz="2000" dirty="0">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微软雅黑" panose="020B0503020204020204" charset="-122"/>
                <a:cs typeface="微软雅黑" panose="020B0503020204020204" charset="-122"/>
              </a:rPr>
              <a:t>年度总结</a:t>
            </a:r>
          </a:p>
        </p:txBody>
      </p:sp>
      <p:sp>
        <p:nvSpPr>
          <p:cNvPr id="4" name="文本框 15"/>
          <p:cNvSpPr txBox="1"/>
          <p:nvPr/>
        </p:nvSpPr>
        <p:spPr>
          <a:xfrm>
            <a:off x="5425526" y="2157391"/>
            <a:ext cx="9439898" cy="954095"/>
          </a:xfrm>
          <a:prstGeom prst="rect">
            <a:avLst/>
          </a:prstGeom>
          <a:noFill/>
        </p:spPr>
        <p:txBody>
          <a:bodyPr wrap="square" lIns="121908" tIns="60954" rIns="121908" bIns="60954" rtlCol="0">
            <a:spAutoFit/>
          </a:bodyPr>
          <a:lstStyle/>
          <a:p>
            <a:r>
              <a:rPr lang="zh-CN" altLang="en-US" sz="5400" b="1" dirty="0" smtClean="0">
                <a:ln w="12700">
                  <a:noFill/>
                  <a:prstDash val="solid"/>
                </a:ln>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方正细倩_GBK" panose="03000509000000000000" pitchFamily="65" charset="-122"/>
                <a:ea typeface="方正细倩_GBK" panose="03000509000000000000" pitchFamily="65" charset="-122"/>
              </a:rPr>
              <a:t>谢谢观看</a:t>
            </a:r>
            <a:endParaRPr lang="zh-CN" altLang="en-US" sz="5400" b="1" dirty="0">
              <a:ln w="12700">
                <a:noFill/>
                <a:prstDash val="solid"/>
              </a:ln>
              <a:gradFill flip="none" rotWithShape="1">
                <a:gsLst>
                  <a:gs pos="0">
                    <a:srgbClr val="6BAA17">
                      <a:shade val="30000"/>
                      <a:satMod val="115000"/>
                    </a:srgbClr>
                  </a:gs>
                  <a:gs pos="50000">
                    <a:srgbClr val="6BAA17">
                      <a:shade val="67500"/>
                      <a:satMod val="115000"/>
                    </a:srgbClr>
                  </a:gs>
                  <a:gs pos="100000">
                    <a:srgbClr val="6BAA17">
                      <a:shade val="100000"/>
                      <a:satMod val="115000"/>
                    </a:srgbClr>
                  </a:gs>
                </a:gsLst>
                <a:lin ang="16200000" scaled="1"/>
                <a:tileRect/>
              </a:gradFill>
              <a:latin typeface="方正细倩_GBK" panose="03000509000000000000" pitchFamily="65" charset="-122"/>
              <a:ea typeface="方正细倩_GBK" panose="03000509000000000000" pitchFamily="65" charset="-122"/>
            </a:endParaRPr>
          </a:p>
        </p:txBody>
      </p:sp>
      <p:sp>
        <p:nvSpPr>
          <p:cNvPr id="5" name="矩形 4"/>
          <p:cNvSpPr/>
          <p:nvPr/>
        </p:nvSpPr>
        <p:spPr>
          <a:xfrm>
            <a:off x="5492170" y="3444171"/>
            <a:ext cx="5353630" cy="600164"/>
          </a:xfrm>
          <a:prstGeom prst="rect">
            <a:avLst/>
          </a:prstGeom>
        </p:spPr>
        <p:txBody>
          <a:bodyPr wrap="square">
            <a:spAutoFit/>
          </a:bodyPr>
          <a:lstStyle/>
          <a:p>
            <a:r>
              <a:rPr lang="en-US" altLang="zh-CN" sz="1100" dirty="0">
                <a:solidFill>
                  <a:schemeClr val="bg1">
                    <a:lumMod val="50000"/>
                  </a:schemeClr>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a:t>
            </a:r>
            <a:r>
              <a:rPr lang="en-US" altLang="zh-CN" sz="1100" dirty="0" smtClean="0">
                <a:solidFill>
                  <a:schemeClr val="bg1">
                    <a:lumMod val="50000"/>
                  </a:schemeClr>
                </a:solidFill>
                <a:latin typeface="微软雅黑" panose="020B0503020204020204" charset="-122"/>
                <a:ea typeface="微软雅黑" panose="020B0503020204020204" charset="-122"/>
              </a:rPr>
              <a:t>copy, paste in </a:t>
            </a:r>
          </a:p>
          <a:p>
            <a:r>
              <a:rPr lang="en-US" altLang="zh-CN" sz="1100" dirty="0" smtClean="0">
                <a:solidFill>
                  <a:schemeClr val="bg1">
                    <a:lumMod val="50000"/>
                  </a:schemeClr>
                </a:solidFill>
                <a:latin typeface="微软雅黑" panose="020B0503020204020204" charset="-122"/>
                <a:ea typeface="微软雅黑" panose="020B0503020204020204" charset="-122"/>
              </a:rPr>
              <a:t>this box, and select only the text.</a:t>
            </a:r>
            <a:endParaRPr lang="en-US" altLang="zh-CN" sz="11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14:presetBounceEnd="26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6000">
                                          <p:cBhvr additive="base">
                                            <p:cTn id="13" dur="750" fill="hold"/>
                                            <p:tgtEl>
                                              <p:spTgt spid="4"/>
                                            </p:tgtEl>
                                            <p:attrNameLst>
                                              <p:attrName>ppt_x</p:attrName>
                                            </p:attrNameLst>
                                          </p:cBhvr>
                                          <p:tavLst>
                                            <p:tav tm="0">
                                              <p:val>
                                                <p:strVal val="0-#ppt_w/2"/>
                                              </p:val>
                                            </p:tav>
                                            <p:tav tm="100000">
                                              <p:val>
                                                <p:strVal val="#ppt_x"/>
                                              </p:val>
                                            </p:tav>
                                          </p:tavLst>
                                        </p:anim>
                                        <p:anim calcmode="lin" valueType="num" p14:bounceEnd="26000">
                                          <p:cBhvr additive="base">
                                            <p:cTn id="14" dur="7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0-#ppt_w/2"/>
                                              </p:val>
                                            </p:tav>
                                            <p:tav tm="100000">
                                              <p:val>
                                                <p:strVal val="#ppt_x"/>
                                              </p:val>
                                            </p:tav>
                                          </p:tavLst>
                                        </p:anim>
                                        <p:anim calcmode="lin" valueType="num">
                                          <p:cBhvr additive="base">
                                            <p:cTn id="14" dur="7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SELECTED" val="True"/>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817">
      <a:dk1>
        <a:sysClr val="windowText" lastClr="000000"/>
      </a:dk1>
      <a:lt1>
        <a:sysClr val="window" lastClr="FFFFFF"/>
      </a:lt1>
      <a:dk2>
        <a:srgbClr val="296800"/>
      </a:dk2>
      <a:lt2>
        <a:srgbClr val="6BAA17"/>
      </a:lt2>
      <a:accent1>
        <a:srgbClr val="6BAA17"/>
      </a:accent1>
      <a:accent2>
        <a:srgbClr val="296800"/>
      </a:accent2>
      <a:accent3>
        <a:srgbClr val="6BAA17"/>
      </a:accent3>
      <a:accent4>
        <a:srgbClr val="296800"/>
      </a:accent4>
      <a:accent5>
        <a:srgbClr val="6BAA17"/>
      </a:accent5>
      <a:accent6>
        <a:srgbClr val="296800"/>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4671</Words>
  <Application>Microsoft Office PowerPoint</Application>
  <PresentationFormat>自定义</PresentationFormat>
  <Paragraphs>451</Paragraphs>
  <Slides>39</Slides>
  <Notes>33</Notes>
  <HiddenSlides>0</HiddenSlides>
  <MMClips>1</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24</cp:revision>
  <dcterms:created xsi:type="dcterms:W3CDTF">2015-05-05T08:02:00Z</dcterms:created>
  <dcterms:modified xsi:type="dcterms:W3CDTF">2018-02-07T07:58:31Z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