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88" r:id="rId3"/>
    <p:sldId id="309" r:id="rId4"/>
    <p:sldId id="310" r:id="rId5"/>
    <p:sldId id="299" r:id="rId6"/>
    <p:sldId id="308" r:id="rId7"/>
    <p:sldId id="302" r:id="rId8"/>
    <p:sldId id="296" r:id="rId9"/>
    <p:sldId id="305" r:id="rId10"/>
    <p:sldId id="311" r:id="rId11"/>
    <p:sldId id="293" r:id="rId12"/>
    <p:sldId id="297" r:id="rId13"/>
    <p:sldId id="295" r:id="rId14"/>
    <p:sldId id="292" r:id="rId15"/>
    <p:sldId id="290" r:id="rId16"/>
    <p:sldId id="312" r:id="rId17"/>
    <p:sldId id="289" r:id="rId18"/>
    <p:sldId id="303" r:id="rId19"/>
    <p:sldId id="306" r:id="rId20"/>
    <p:sldId id="307" r:id="rId21"/>
    <p:sldId id="291" r:id="rId22"/>
    <p:sldId id="313" r:id="rId23"/>
    <p:sldId id="294" r:id="rId24"/>
    <p:sldId id="300" r:id="rId25"/>
    <p:sldId id="301" r:id="rId26"/>
    <p:sldId id="314"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02"/>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1-3DDF-4614-97C2-D9DFCBEF8ABB}"/>
              </c:ext>
            </c:extLst>
          </c:dPt>
          <c:dPt>
            <c:idx val="1"/>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3-3DDF-4614-97C2-D9DFCBEF8ABB}"/>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3DDF-4614-97C2-D9DFCBEF8ABB}"/>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1-01A8-433A-9A54-F184BC695D91}"/>
              </c:ext>
            </c:extLst>
          </c:dPt>
          <c:dPt>
            <c:idx val="1"/>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3-01A8-433A-9A54-F184BC695D91}"/>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01A8-433A-9A54-F184BC695D91}"/>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1-958A-423E-8643-067732982E7F}"/>
              </c:ext>
            </c:extLst>
          </c:dPt>
          <c:dPt>
            <c:idx val="1"/>
            <c:bubble3D val="0"/>
            <c:spPr>
              <a:solidFill>
                <a:schemeClr val="bg2"/>
              </a:solidFill>
              <a:ln w="19050">
                <a:solidFill>
                  <a:schemeClr val="lt1"/>
                </a:solidFill>
              </a:ln>
              <a:effectLst/>
            </c:spPr>
            <c:extLst xmlns:c16r2="http://schemas.microsoft.com/office/drawing/2015/06/chart">
              <c:ext xmlns:c16="http://schemas.microsoft.com/office/drawing/2014/chart" uri="{C3380CC4-5D6E-409C-BE32-E72D297353CC}">
                <c16:uniqueId val="{00000003-958A-423E-8643-067732982E7F}"/>
              </c:ext>
            </c:extLst>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extLst xmlns:c16r2="http://schemas.microsoft.com/office/drawing/2015/06/chart">
            <c:ext xmlns:c16="http://schemas.microsoft.com/office/drawing/2014/chart" uri="{C3380CC4-5D6E-409C-BE32-E72D297353CC}">
              <c16:uniqueId val="{00000004-958A-423E-8643-067732982E7F}"/>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AC0000"/>
              </a:solidFill>
              <a:ln w="19050">
                <a:solidFill>
                  <a:schemeClr val="lt1"/>
                </a:solidFill>
              </a:ln>
              <a:effectLst/>
            </c:spPr>
            <c:extLst xmlns:c16r2="http://schemas.microsoft.com/office/drawing/2015/06/chart">
              <c:ext xmlns:c16="http://schemas.microsoft.com/office/drawing/2014/chart" uri="{C3380CC4-5D6E-409C-BE32-E72D297353CC}">
                <c16:uniqueId val="{00000001-D7E7-45F0-8828-814AFEB5A349}"/>
              </c:ext>
            </c:extLst>
          </c:dPt>
          <c:dPt>
            <c:idx val="1"/>
            <c:bubble3D val="0"/>
            <c:spPr>
              <a:solidFill>
                <a:srgbClr val="FFAFAF"/>
              </a:solidFill>
              <a:ln w="19050">
                <a:solidFill>
                  <a:schemeClr val="lt1"/>
                </a:solidFill>
              </a:ln>
              <a:effectLst/>
            </c:spPr>
            <c:extLst xmlns:c16r2="http://schemas.microsoft.com/office/drawing/2015/06/chart">
              <c:ext xmlns:c16="http://schemas.microsoft.com/office/drawing/2014/chart" uri="{C3380CC4-5D6E-409C-BE32-E72D297353CC}">
                <c16:uniqueId val="{00000003-D7E7-45F0-8828-814AFEB5A349}"/>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D7E7-45F0-8828-814AFEB5A349}"/>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rgbClr val="AC0000"/>
              </a:solidFill>
              <a:ln w="19050">
                <a:solidFill>
                  <a:schemeClr val="lt1"/>
                </a:solidFill>
              </a:ln>
              <a:effectLst/>
            </c:spPr>
            <c:extLst xmlns:c16r2="http://schemas.microsoft.com/office/drawing/2015/06/chart">
              <c:ext xmlns:c16="http://schemas.microsoft.com/office/drawing/2014/chart" uri="{C3380CC4-5D6E-409C-BE32-E72D297353CC}">
                <c16:uniqueId val="{00000001-6C6D-46D9-8C59-C1098815E6B0}"/>
              </c:ext>
            </c:extLst>
          </c:dPt>
          <c:dPt>
            <c:idx val="1"/>
            <c:bubble3D val="0"/>
            <c:spPr>
              <a:solidFill>
                <a:srgbClr val="FFAFAF"/>
              </a:solidFill>
              <a:ln w="19050">
                <a:solidFill>
                  <a:schemeClr val="lt1"/>
                </a:solidFill>
              </a:ln>
              <a:effectLst/>
            </c:spPr>
            <c:extLst xmlns:c16r2="http://schemas.microsoft.com/office/drawing/2015/06/chart">
              <c:ext xmlns:c16="http://schemas.microsoft.com/office/drawing/2014/chart" uri="{C3380CC4-5D6E-409C-BE32-E72D297353CC}">
                <c16:uniqueId val="{00000003-6C6D-46D9-8C59-C1098815E6B0}"/>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6C6D-46D9-8C59-C1098815E6B0}"/>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rgbClr val="AC0000"/>
              </a:solidFill>
              <a:ln w="19050">
                <a:solidFill>
                  <a:schemeClr val="lt1"/>
                </a:solidFill>
              </a:ln>
              <a:effectLst/>
            </c:spPr>
            <c:extLst xmlns:c16r2="http://schemas.microsoft.com/office/drawing/2015/06/chart">
              <c:ext xmlns:c16="http://schemas.microsoft.com/office/drawing/2014/chart" uri="{C3380CC4-5D6E-409C-BE32-E72D297353CC}">
                <c16:uniqueId val="{00000001-6381-4BF6-B5B7-1F8C436C223D}"/>
              </c:ext>
            </c:extLst>
          </c:dPt>
          <c:dPt>
            <c:idx val="1"/>
            <c:bubble3D val="0"/>
            <c:spPr>
              <a:solidFill>
                <a:srgbClr val="FFAFAF"/>
              </a:solidFill>
              <a:ln w="19050">
                <a:solidFill>
                  <a:schemeClr val="lt1"/>
                </a:solidFill>
              </a:ln>
              <a:effectLst/>
            </c:spPr>
            <c:extLst xmlns:c16r2="http://schemas.microsoft.com/office/drawing/2015/06/chart">
              <c:ext xmlns:c16="http://schemas.microsoft.com/office/drawing/2014/chart" uri="{C3380CC4-5D6E-409C-BE32-E72D297353CC}">
                <c16:uniqueId val="{00000003-6381-4BF6-B5B7-1F8C436C223D}"/>
              </c:ext>
            </c:extLst>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extLst xmlns:c16r2="http://schemas.microsoft.com/office/drawing/2015/06/chart">
            <c:ext xmlns:c16="http://schemas.microsoft.com/office/drawing/2014/chart" uri="{C3380CC4-5D6E-409C-BE32-E72D297353CC}">
              <c16:uniqueId val="{00000004-6381-4BF6-B5B7-1F8C436C223D}"/>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2017/9/27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45523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25075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4</a:t>
            </a:fld>
            <a:endParaRPr lang="zh-CN" altLang="en-US"/>
          </a:p>
        </p:txBody>
      </p:sp>
    </p:spTree>
    <p:extLst>
      <p:ext uri="{BB962C8B-B14F-4D97-AF65-F5344CB8AC3E}">
        <p14:creationId xmlns:p14="http://schemas.microsoft.com/office/powerpoint/2010/main" val="71705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dirty="0"/>
          </a:p>
        </p:txBody>
      </p:sp>
    </p:spTree>
    <p:extLst>
      <p:ext uri="{BB962C8B-B14F-4D97-AF65-F5344CB8AC3E}">
        <p14:creationId xmlns:p14="http://schemas.microsoft.com/office/powerpoint/2010/main" val="417874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6</a:t>
            </a:fld>
            <a:endParaRPr lang="en-US" altLang="zh-CN" dirty="0"/>
          </a:p>
        </p:txBody>
      </p:sp>
    </p:spTree>
    <p:extLst>
      <p:ext uri="{BB962C8B-B14F-4D97-AF65-F5344CB8AC3E}">
        <p14:creationId xmlns:p14="http://schemas.microsoft.com/office/powerpoint/2010/main" val="98942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2627915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dirty="0"/>
          </a:p>
        </p:txBody>
      </p:sp>
    </p:spTree>
    <p:extLst>
      <p:ext uri="{BB962C8B-B14F-4D97-AF65-F5344CB8AC3E}">
        <p14:creationId xmlns:p14="http://schemas.microsoft.com/office/powerpoint/2010/main" val="3254722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9041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extLst>
      <p:ext uri="{BB962C8B-B14F-4D97-AF65-F5344CB8AC3E}">
        <p14:creationId xmlns:p14="http://schemas.microsoft.com/office/powerpoint/2010/main" val="3540704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12</a:t>
            </a:fld>
            <a:endParaRPr lang="zh-CN" altLang="en-US"/>
          </a:p>
        </p:txBody>
      </p:sp>
    </p:spTree>
    <p:extLst>
      <p:ext uri="{BB962C8B-B14F-4D97-AF65-F5344CB8AC3E}">
        <p14:creationId xmlns:p14="http://schemas.microsoft.com/office/powerpoint/2010/main" val="1736597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68306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E38F04A-84B0-4E5D-A1A7-EE43D6EF2A6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97890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dirty="0"/>
          </a:p>
        </p:txBody>
      </p:sp>
    </p:spTree>
    <p:extLst>
      <p:ext uri="{BB962C8B-B14F-4D97-AF65-F5344CB8AC3E}">
        <p14:creationId xmlns:p14="http://schemas.microsoft.com/office/powerpoint/2010/main" val="112770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dirty="0"/>
          </a:p>
        </p:txBody>
      </p:sp>
    </p:spTree>
    <p:extLst>
      <p:ext uri="{BB962C8B-B14F-4D97-AF65-F5344CB8AC3E}">
        <p14:creationId xmlns:p14="http://schemas.microsoft.com/office/powerpoint/2010/main" val="2218142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19</a:t>
            </a:fld>
            <a:endParaRPr lang="en-US" altLang="zh-CN" dirty="0"/>
          </a:p>
        </p:txBody>
      </p:sp>
    </p:spTree>
    <p:extLst>
      <p:ext uri="{BB962C8B-B14F-4D97-AF65-F5344CB8AC3E}">
        <p14:creationId xmlns:p14="http://schemas.microsoft.com/office/powerpoint/2010/main" val="2266002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97403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22</a:t>
            </a:fld>
            <a:endParaRPr lang="zh-CN" altLang="en-US"/>
          </a:p>
        </p:txBody>
      </p:sp>
    </p:spTree>
    <p:extLst>
      <p:ext uri="{BB962C8B-B14F-4D97-AF65-F5344CB8AC3E}">
        <p14:creationId xmlns:p14="http://schemas.microsoft.com/office/powerpoint/2010/main" val="4190466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23</a:t>
            </a:fld>
            <a:endParaRPr lang="en-US" altLang="zh-CN" dirty="0"/>
          </a:p>
        </p:txBody>
      </p:sp>
    </p:spTree>
    <p:extLst>
      <p:ext uri="{BB962C8B-B14F-4D97-AF65-F5344CB8AC3E}">
        <p14:creationId xmlns:p14="http://schemas.microsoft.com/office/powerpoint/2010/main" val="3187206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24</a:t>
            </a:fld>
            <a:endParaRPr lang="en-US" altLang="zh-CN" dirty="0"/>
          </a:p>
        </p:txBody>
      </p:sp>
    </p:spTree>
    <p:extLst>
      <p:ext uri="{BB962C8B-B14F-4D97-AF65-F5344CB8AC3E}">
        <p14:creationId xmlns:p14="http://schemas.microsoft.com/office/powerpoint/2010/main" val="1373134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96188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143824939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56718253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97862727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72474327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4669067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9144000" cy="5188172"/>
          </a:xfrm>
          <a:prstGeom prst="rect">
            <a:avLst/>
          </a:prstGeom>
        </p:spPr>
      </p:pic>
      <p:cxnSp>
        <p:nvCxnSpPr>
          <p:cNvPr id="8" name="直接连接符 7"/>
          <p:cNvCxnSpPr/>
          <p:nvPr userDrawn="1"/>
        </p:nvCxnSpPr>
        <p:spPr>
          <a:xfrm>
            <a:off x="0" y="693922"/>
            <a:ext cx="914400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userDrawn="1"/>
        </p:nvSpPr>
        <p:spPr>
          <a:xfrm>
            <a:off x="0" y="774700"/>
            <a:ext cx="9144000" cy="419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panose="020F0502020204030204"/>
              <a:ea typeface="微软雅黑"/>
              <a:cs typeface="+mn-cs"/>
            </a:endParaRPr>
          </a:p>
        </p:txBody>
      </p:sp>
      <p:sp>
        <p:nvSpPr>
          <p:cNvPr id="11" name="文本框 10"/>
          <p:cNvSpPr txBox="1"/>
          <p:nvPr userDrawn="1"/>
        </p:nvSpPr>
        <p:spPr>
          <a:xfrm>
            <a:off x="1054100" y="232257"/>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Arial" panose="020F0502020204030204"/>
                <a:ea typeface="微软雅黑"/>
                <a:cs typeface="+mn-cs"/>
              </a:rPr>
              <a:t>单击此处添加文字标题</a:t>
            </a:r>
            <a:endPar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F0502020204030204"/>
              <a:ea typeface="微软雅黑"/>
              <a:cs typeface="+mn-cs"/>
            </a:endParaRPr>
          </a:p>
        </p:txBody>
      </p:sp>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6922" y="106833"/>
            <a:ext cx="767177" cy="767177"/>
          </a:xfrm>
          <a:prstGeom prst="rect">
            <a:avLst/>
          </a:prstGeom>
        </p:spPr>
      </p:pic>
    </p:spTree>
    <p:extLst>
      <p:ext uri="{BB962C8B-B14F-4D97-AF65-F5344CB8AC3E}">
        <p14:creationId xmlns:p14="http://schemas.microsoft.com/office/powerpoint/2010/main" val="359841034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0961230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79091749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90126544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410484709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359154390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906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392536" y="0"/>
            <a:ext cx="236512" cy="853952"/>
          </a:xfrm>
          <a:prstGeom prst="rect">
            <a:avLst/>
          </a:prstGeom>
          <a:noFill/>
          <a:ln w="9525">
            <a:noFill/>
            <a:miter lim="800000"/>
            <a:headEnd/>
            <a:tailEnd/>
          </a:ln>
        </p:spPr>
        <p:txBody>
          <a:bodyPr>
            <a:spAutoFit/>
          </a:bodyPr>
          <a:lstStyle/>
          <a:p>
            <a:r>
              <a:rPr lang="en-US" altLang="zh-CN" sz="4949" dirty="0" smtClean="0">
                <a:solidFill>
                  <a:srgbClr val="C00000"/>
                </a:solidFill>
                <a:latin typeface="Impact" pitchFamily="34" charset="0"/>
              </a:rPr>
              <a:t>4</a:t>
            </a:r>
            <a:endParaRPr lang="zh-CN" altLang="en-US" sz="4949" dirty="0">
              <a:solidFill>
                <a:srgbClr val="C00000"/>
              </a:solidFill>
              <a:latin typeface="Impact" pitchFamily="34" charset="0"/>
            </a:endParaRPr>
          </a:p>
        </p:txBody>
      </p:sp>
      <p:sp>
        <p:nvSpPr>
          <p:cNvPr id="9" name="矩形 8"/>
          <p:cNvSpPr/>
          <p:nvPr userDrawn="1"/>
        </p:nvSpPr>
        <p:spPr>
          <a:xfrm>
            <a:off x="845101" y="573991"/>
            <a:ext cx="8307319" cy="668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0" rIns="91402" bIns="45700" anchor="ctr"/>
          <a:lstStyle/>
          <a:p>
            <a:pPr algn="ctr" fontAlgn="auto">
              <a:spcBef>
                <a:spcPts val="0"/>
              </a:spcBef>
              <a:spcAft>
                <a:spcPts val="0"/>
              </a:spcAft>
              <a:defRPr/>
            </a:pPr>
            <a:endParaRPr lang="zh-CN" altLang="en-US" sz="1012"/>
          </a:p>
        </p:txBody>
      </p:sp>
      <p:sp>
        <p:nvSpPr>
          <p:cNvPr id="10" name="矩形 9"/>
          <p:cNvSpPr/>
          <p:nvPr userDrawn="1"/>
        </p:nvSpPr>
        <p:spPr>
          <a:xfrm>
            <a:off x="-17492" y="576161"/>
            <a:ext cx="393455" cy="668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0" rIns="91402" bIns="45700" anchor="ctr"/>
          <a:lstStyle/>
          <a:p>
            <a:pPr algn="ctr" fontAlgn="auto">
              <a:spcBef>
                <a:spcPts val="0"/>
              </a:spcBef>
              <a:spcAft>
                <a:spcPts val="0"/>
              </a:spcAft>
              <a:defRPr/>
            </a:pPr>
            <a:endParaRPr lang="zh-CN" altLang="en-US" sz="1012"/>
          </a:p>
        </p:txBody>
      </p:sp>
    </p:spTree>
    <p:extLst>
      <p:ext uri="{BB962C8B-B14F-4D97-AF65-F5344CB8AC3E}">
        <p14:creationId xmlns:p14="http://schemas.microsoft.com/office/powerpoint/2010/main" val="372021566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392536" y="0"/>
            <a:ext cx="236512" cy="853952"/>
          </a:xfrm>
          <a:prstGeom prst="rect">
            <a:avLst/>
          </a:prstGeom>
          <a:noFill/>
          <a:ln w="9525">
            <a:noFill/>
            <a:miter lim="800000"/>
            <a:headEnd/>
            <a:tailEnd/>
          </a:ln>
        </p:spPr>
        <p:txBody>
          <a:bodyPr>
            <a:spAutoFit/>
          </a:bodyPr>
          <a:lstStyle/>
          <a:p>
            <a:r>
              <a:rPr lang="en-US" altLang="zh-CN" sz="4949" dirty="0" smtClean="0">
                <a:solidFill>
                  <a:srgbClr val="C00000"/>
                </a:solidFill>
                <a:latin typeface="Impact" pitchFamily="34" charset="0"/>
              </a:rPr>
              <a:t>5</a:t>
            </a:r>
            <a:endParaRPr lang="zh-CN" altLang="en-US" sz="4949" dirty="0">
              <a:solidFill>
                <a:srgbClr val="C00000"/>
              </a:solidFill>
              <a:latin typeface="Impact" pitchFamily="34" charset="0"/>
            </a:endParaRPr>
          </a:p>
        </p:txBody>
      </p:sp>
      <p:sp>
        <p:nvSpPr>
          <p:cNvPr id="9" name="矩形 8"/>
          <p:cNvSpPr/>
          <p:nvPr userDrawn="1"/>
        </p:nvSpPr>
        <p:spPr>
          <a:xfrm>
            <a:off x="845101" y="573991"/>
            <a:ext cx="8307319" cy="668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0" rIns="91402" bIns="45700" anchor="ctr"/>
          <a:lstStyle/>
          <a:p>
            <a:pPr algn="ctr" fontAlgn="auto">
              <a:spcBef>
                <a:spcPts val="0"/>
              </a:spcBef>
              <a:spcAft>
                <a:spcPts val="0"/>
              </a:spcAft>
              <a:defRPr/>
            </a:pPr>
            <a:endParaRPr lang="zh-CN" altLang="en-US" sz="1012"/>
          </a:p>
        </p:txBody>
      </p:sp>
      <p:sp>
        <p:nvSpPr>
          <p:cNvPr id="10" name="矩形 9"/>
          <p:cNvSpPr/>
          <p:nvPr userDrawn="1"/>
        </p:nvSpPr>
        <p:spPr>
          <a:xfrm>
            <a:off x="-17492" y="576161"/>
            <a:ext cx="393455" cy="668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0" rIns="91402" bIns="45700" anchor="ctr"/>
          <a:lstStyle/>
          <a:p>
            <a:pPr algn="ctr" fontAlgn="auto">
              <a:spcBef>
                <a:spcPts val="0"/>
              </a:spcBef>
              <a:spcAft>
                <a:spcPts val="0"/>
              </a:spcAft>
              <a:defRPr/>
            </a:pPr>
            <a:endParaRPr lang="zh-CN" altLang="en-US" sz="1012"/>
          </a:p>
        </p:txBody>
      </p:sp>
    </p:spTree>
    <p:extLst>
      <p:ext uri="{BB962C8B-B14F-4D97-AF65-F5344CB8AC3E}">
        <p14:creationId xmlns:p14="http://schemas.microsoft.com/office/powerpoint/2010/main" val="250798622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1922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16987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29381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399652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889130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0563952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80197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2813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42233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2017/9/27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ACA37975-6AF7-4301-9DC5-87C074AA59D1}" type="datetimeFigureOut">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D27987A4-0198-42B4-AAAE-EDBADA4485AB}" type="slidenum">
              <a:rPr kumimoji="0" lang="zh-CN" altLang="en-US" sz="900" b="0" i="0" u="none" strike="noStrike" kern="1200" cap="none" spc="0" normalizeH="0" baseline="0" noProof="0" smtClean="0">
                <a:ln>
                  <a:noFill/>
                </a:ln>
                <a:solidFill>
                  <a:prstClr val="black">
                    <a:tint val="75000"/>
                  </a:prstClr>
                </a:solidFill>
                <a:effectLst/>
                <a:uLnTx/>
                <a:uFillTx/>
                <a:latin typeface="Arial" panose="020F0502020204030204"/>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404950365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Lst>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microsoft.com/office/2007/relationships/hdphoto" Target="../media/hdphoto2.wdp"/><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4.wdp"/><Relationship Id="rId5" Type="http://schemas.openxmlformats.org/officeDocument/2006/relationships/image" Target="../media/image3.png"/><Relationship Id="rId10" Type="http://schemas.openxmlformats.org/officeDocument/2006/relationships/image" Target="../media/image6.png"/><Relationship Id="rId4" Type="http://schemas.microsoft.com/office/2007/relationships/hdphoto" Target="../media/hdphoto1.wdp"/><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8.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chart" Target="../charts/chart6.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microsoft.com/office/2007/relationships/hdphoto" Target="../media/hdphoto2.wdp"/><Relationship Id="rId12"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4.wdp"/><Relationship Id="rId5" Type="http://schemas.openxmlformats.org/officeDocument/2006/relationships/image" Target="../media/image3.png"/><Relationship Id="rId10" Type="http://schemas.openxmlformats.org/officeDocument/2006/relationships/image" Target="../media/image6.png"/><Relationship Id="rId4" Type="http://schemas.microsoft.com/office/2007/relationships/hdphoto" Target="../media/hdphoto1.wdp"/><Relationship Id="rId9"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19364" y="640564"/>
            <a:ext cx="1708150" cy="1708150"/>
          </a:xfrm>
          <a:prstGeom prst="rect">
            <a:avLst/>
          </a:prstGeom>
        </p:spPr>
      </p:pic>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0" y="2574277"/>
            <a:ext cx="1774886" cy="2546731"/>
          </a:xfrm>
          <a:prstGeom prst="rect">
            <a:avLst/>
          </a:prstGeom>
        </p:spPr>
      </p:pic>
      <p:pic>
        <p:nvPicPr>
          <p:cNvPr id="2" name="图片 1"/>
          <p:cNvPicPr>
            <a:picLocks noChangeAspect="1"/>
          </p:cNvPicPr>
          <p:nvPr/>
        </p:nvPicPr>
        <p:blipFill>
          <a:blip r:embed="rId8" cstate="print">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tretch>
            <a:fillRect/>
          </a:stretch>
        </p:blipFill>
        <p:spPr>
          <a:xfrm>
            <a:off x="1774886" y="2454503"/>
            <a:ext cx="6245571" cy="533111"/>
          </a:xfrm>
          <a:prstGeom prst="rect">
            <a:avLst/>
          </a:prstGeom>
        </p:spPr>
      </p:pic>
      <p:pic>
        <p:nvPicPr>
          <p:cNvPr id="3" name="图片 2"/>
          <p:cNvPicPr>
            <a:picLocks noChangeAspect="1"/>
          </p:cNvPicPr>
          <p:nvPr/>
        </p:nvPicPr>
        <p:blipFill>
          <a:blip r:embed="rId10" cstate="print">
            <a:extLst>
              <a:ext uri="{BEBA8EAE-BF5A-486C-A8C5-ECC9F3942E4B}">
                <a14:imgProps xmlns:a14="http://schemas.microsoft.com/office/drawing/2010/main">
                  <a14:imgLayer r:embed="rId11">
                    <a14:imgEffect>
                      <a14:saturation sat="400000"/>
                    </a14:imgEffect>
                  </a14:imgLayer>
                </a14:imgProps>
              </a:ext>
              <a:ext uri="{28A0092B-C50C-407E-A947-70E740481C1C}">
                <a14:useLocalDpi xmlns:a14="http://schemas.microsoft.com/office/drawing/2010/main" val="0"/>
              </a:ext>
            </a:extLst>
          </a:blip>
          <a:stretch>
            <a:fillRect/>
          </a:stretch>
        </p:blipFill>
        <p:spPr>
          <a:xfrm>
            <a:off x="0" y="3982920"/>
            <a:ext cx="9144000" cy="1138088"/>
          </a:xfrm>
          <a:prstGeom prst="rect">
            <a:avLst/>
          </a:prstGeom>
        </p:spPr>
      </p:pic>
      <p:pic>
        <p:nvPicPr>
          <p:cNvPr id="8" name="图片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1851" y="600072"/>
            <a:ext cx="2117606" cy="862820"/>
          </a:xfrm>
          <a:prstGeom prst="rect">
            <a:avLst/>
          </a:prstGeom>
        </p:spPr>
      </p:pic>
      <p:grpSp>
        <p:nvGrpSpPr>
          <p:cNvPr id="11" name="组合 10"/>
          <p:cNvGrpSpPr/>
          <p:nvPr/>
        </p:nvGrpSpPr>
        <p:grpSpPr>
          <a:xfrm>
            <a:off x="3046042" y="3199193"/>
            <a:ext cx="3454792" cy="369332"/>
            <a:chOff x="3046042" y="3195934"/>
            <a:chExt cx="3454792" cy="369332"/>
          </a:xfrm>
        </p:grpSpPr>
        <p:sp>
          <p:nvSpPr>
            <p:cNvPr id="9" name="圆角矩形 8"/>
            <p:cNvSpPr/>
            <p:nvPr/>
          </p:nvSpPr>
          <p:spPr>
            <a:xfrm>
              <a:off x="3082751" y="3222624"/>
              <a:ext cx="3381375" cy="31595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46042" y="3195934"/>
              <a:ext cx="3454792" cy="369332"/>
            </a:xfrm>
            <a:prstGeom prst="rect">
              <a:avLst/>
            </a:prstGeom>
            <a:noFill/>
          </p:spPr>
          <p:txBody>
            <a:bodyPr wrap="none" rtlCol="0">
              <a:spAutoFit/>
            </a:bodyPr>
            <a:lstStyle/>
            <a:p>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单击此处添加您的单位名称</a:t>
              </a:r>
              <a:r>
                <a:rPr lang="en-US" altLang="zh-CN" sz="1800" b="1" dirty="0" smtClean="0">
                  <a:solidFill>
                    <a:schemeClr val="bg1"/>
                  </a:solidFill>
                  <a:latin typeface="微软雅黑" panose="020B0503020204020204" pitchFamily="34" charset="-122"/>
                  <a:ea typeface="微软雅黑" panose="020B0503020204020204" pitchFamily="34" charset="-122"/>
                </a:rPr>
                <a:t>—</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1000"/>
                                        <p:tgtEl>
                                          <p:spTgt spid="3"/>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31"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750"/>
                                        <p:tgtEl>
                                          <p:spTgt spid="2"/>
                                        </p:tgtEl>
                                      </p:cBhvr>
                                    </p:animEffect>
                                  </p:childTnLst>
                                </p:cTn>
                              </p:par>
                            </p:childTnLst>
                          </p:cTn>
                        </p:par>
                        <p:par>
                          <p:cTn id="31" fill="hold">
                            <p:stCondLst>
                              <p:cond delay="4750"/>
                            </p:stCondLst>
                            <p:childTnLst>
                              <p:par>
                                <p:cTn id="32" presetID="50" presetClass="entr" presetSubtype="0" decel="10000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strVal val="#ppt_w+.3"/>
                                          </p:val>
                                        </p:tav>
                                        <p:tav tm="100000">
                                          <p:val>
                                            <p:strVal val="#ppt_w"/>
                                          </p:val>
                                        </p:tav>
                                      </p:tavLst>
                                    </p:anim>
                                    <p:anim calcmode="lin" valueType="num">
                                      <p:cBhvr>
                                        <p:cTn id="35" dur="1000" fill="hold"/>
                                        <p:tgtEl>
                                          <p:spTgt spid="11"/>
                                        </p:tgtEl>
                                        <p:attrNameLst>
                                          <p:attrName>ppt_h</p:attrName>
                                        </p:attrNameLst>
                                      </p:cBhvr>
                                      <p:tavLst>
                                        <p:tav tm="0">
                                          <p:val>
                                            <p:strVal val="#ppt_h"/>
                                          </p:val>
                                        </p:tav>
                                        <p:tav tm="100000">
                                          <p:val>
                                            <p:strVal val="#ppt_h"/>
                                          </p:val>
                                        </p:tav>
                                      </p:tavLst>
                                    </p:anim>
                                    <p:animEffect transition="in" filter="fade">
                                      <p:cBhvr>
                                        <p:cTn id="36" dur="1000"/>
                                        <p:tgtEl>
                                          <p:spTgt spid="11"/>
                                        </p:tgtEl>
                                      </p:cBhvr>
                                    </p:animEffect>
                                  </p:childTnLst>
                                </p:cTn>
                              </p:par>
                            </p:childTnLst>
                          </p:cTn>
                        </p:par>
                        <p:par>
                          <p:cTn id="37" fill="hold">
                            <p:stCondLst>
                              <p:cond delay="5750"/>
                            </p:stCondLst>
                            <p:childTnLst>
                              <p:par>
                                <p:cTn id="38" presetID="42"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97" y="-985"/>
            <a:ext cx="9144793" cy="5145470"/>
          </a:xfrm>
          <a:prstGeom prst="rect">
            <a:avLst/>
          </a:prstGeom>
        </p:spPr>
      </p:pic>
      <p:grpSp>
        <p:nvGrpSpPr>
          <p:cNvPr id="21" name="组合 20"/>
          <p:cNvGrpSpPr/>
          <p:nvPr/>
        </p:nvGrpSpPr>
        <p:grpSpPr>
          <a:xfrm>
            <a:off x="3657600" y="800100"/>
            <a:ext cx="3581400" cy="431800"/>
            <a:chOff x="3657600" y="800100"/>
            <a:chExt cx="3581400" cy="431800"/>
          </a:xfrm>
        </p:grpSpPr>
        <p:sp>
          <p:nvSpPr>
            <p:cNvPr id="17" name="矩形 16"/>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340100" y="698500"/>
            <a:ext cx="635000" cy="635000"/>
            <a:chOff x="3340100" y="698500"/>
            <a:chExt cx="635000" cy="635000"/>
          </a:xfrm>
        </p:grpSpPr>
        <p:sp>
          <p:nvSpPr>
            <p:cNvPr id="16" name="菱形 15"/>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370891" y="794048"/>
              <a:ext cx="562975" cy="461665"/>
            </a:xfrm>
            <a:prstGeom prst="rect">
              <a:avLst/>
            </a:prstGeom>
            <a:noFill/>
          </p:spPr>
          <p:txBody>
            <a:bodyPr wrap="non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657600" y="1664258"/>
            <a:ext cx="3581400" cy="431800"/>
            <a:chOff x="3657600" y="800100"/>
            <a:chExt cx="3581400" cy="431800"/>
          </a:xfrm>
        </p:grpSpPr>
        <p:sp>
          <p:nvSpPr>
            <p:cNvPr id="23" name="矩形 22"/>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340100" y="1562658"/>
            <a:ext cx="635000" cy="635000"/>
            <a:chOff x="3340100" y="698500"/>
            <a:chExt cx="635000" cy="635000"/>
          </a:xfrm>
        </p:grpSpPr>
        <p:sp>
          <p:nvSpPr>
            <p:cNvPr id="26" name="菱形 25"/>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370891" y="794048"/>
              <a:ext cx="562975" cy="461665"/>
            </a:xfrm>
            <a:prstGeom prst="rect">
              <a:avLst/>
            </a:prstGeom>
            <a:noFill/>
          </p:spPr>
          <p:txBody>
            <a:bodyPr wrap="non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657600" y="2489692"/>
            <a:ext cx="3581400" cy="431800"/>
            <a:chOff x="3657600" y="800100"/>
            <a:chExt cx="3581400" cy="431800"/>
          </a:xfrm>
        </p:grpSpPr>
        <p:sp>
          <p:nvSpPr>
            <p:cNvPr id="29" name="矩形 28"/>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340100" y="2388092"/>
            <a:ext cx="635000" cy="635000"/>
            <a:chOff x="3340100" y="698500"/>
            <a:chExt cx="635000" cy="635000"/>
          </a:xfrm>
        </p:grpSpPr>
        <p:sp>
          <p:nvSpPr>
            <p:cNvPr id="32" name="菱形 31"/>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3370891" y="794048"/>
              <a:ext cx="562975" cy="461665"/>
            </a:xfrm>
            <a:prstGeom prst="rect">
              <a:avLst/>
            </a:prstGeom>
            <a:noFill/>
          </p:spPr>
          <p:txBody>
            <a:bodyPr wrap="non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3657600" y="3302771"/>
            <a:ext cx="3581400" cy="431800"/>
            <a:chOff x="3657600" y="800100"/>
            <a:chExt cx="3581400" cy="431800"/>
          </a:xfrm>
        </p:grpSpPr>
        <p:sp>
          <p:nvSpPr>
            <p:cNvPr id="35" name="矩形 34"/>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3340100" y="3201171"/>
            <a:ext cx="635000" cy="635000"/>
            <a:chOff x="3340100" y="698500"/>
            <a:chExt cx="635000" cy="635000"/>
          </a:xfrm>
        </p:grpSpPr>
        <p:sp>
          <p:nvSpPr>
            <p:cNvPr id="38" name="菱形 37"/>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3370891" y="794048"/>
              <a:ext cx="562975" cy="461665"/>
            </a:xfrm>
            <a:prstGeom prst="rect">
              <a:avLst/>
            </a:prstGeom>
            <a:noFill/>
          </p:spPr>
          <p:txBody>
            <a:bodyPr wrap="non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479936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 calcmode="lin" valueType="num">
                                      <p:cBhvr>
                                        <p:cTn id="20" dur="500" fill="hold"/>
                                        <p:tgtEl>
                                          <p:spTgt spid="25"/>
                                        </p:tgtEl>
                                        <p:attrNameLst>
                                          <p:attrName>style.rotation</p:attrName>
                                        </p:attrNameLst>
                                      </p:cBhvr>
                                      <p:tavLst>
                                        <p:tav tm="0">
                                          <p:val>
                                            <p:fltVal val="360"/>
                                          </p:val>
                                        </p:tav>
                                        <p:tav tm="100000">
                                          <p:val>
                                            <p:fltVal val="0"/>
                                          </p:val>
                                        </p:tav>
                                      </p:tavLst>
                                    </p:anim>
                                    <p:animEffect transition="in" filter="fade">
                                      <p:cBhvr>
                                        <p:cTn id="21" dur="500"/>
                                        <p:tgtEl>
                                          <p:spTgt spid="25"/>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 calcmode="lin" valueType="num">
                                      <p:cBhvr>
                                        <p:cTn id="31" dur="500" fill="hold"/>
                                        <p:tgtEl>
                                          <p:spTgt spid="31"/>
                                        </p:tgtEl>
                                        <p:attrNameLst>
                                          <p:attrName>style.rotation</p:attrName>
                                        </p:attrNameLst>
                                      </p:cBhvr>
                                      <p:tavLst>
                                        <p:tav tm="0">
                                          <p:val>
                                            <p:fltVal val="360"/>
                                          </p:val>
                                        </p:tav>
                                        <p:tav tm="100000">
                                          <p:val>
                                            <p:fltVal val="0"/>
                                          </p:val>
                                        </p:tav>
                                      </p:tavLst>
                                    </p:anim>
                                    <p:animEffect transition="in" filter="fade">
                                      <p:cBhvr>
                                        <p:cTn id="32" dur="500"/>
                                        <p:tgtEl>
                                          <p:spTgt spid="31"/>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down)">
                                      <p:cBhvr>
                                        <p:cTn id="36" dur="500"/>
                                        <p:tgtEl>
                                          <p:spTgt spid="28"/>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 calcmode="lin" valueType="num">
                                      <p:cBhvr>
                                        <p:cTn id="42" dur="500" fill="hold"/>
                                        <p:tgtEl>
                                          <p:spTgt spid="37"/>
                                        </p:tgtEl>
                                        <p:attrNameLst>
                                          <p:attrName>style.rotation</p:attrName>
                                        </p:attrNameLst>
                                      </p:cBhvr>
                                      <p:tavLst>
                                        <p:tav tm="0">
                                          <p:val>
                                            <p:fltVal val="360"/>
                                          </p:val>
                                        </p:tav>
                                        <p:tav tm="100000">
                                          <p:val>
                                            <p:fltVal val="0"/>
                                          </p:val>
                                        </p:tav>
                                      </p:tavLst>
                                    </p:anim>
                                    <p:animEffect transition="in" filter="fade">
                                      <p:cBhvr>
                                        <p:cTn id="43" dur="500"/>
                                        <p:tgtEl>
                                          <p:spTgt spid="37"/>
                                        </p:tgtEl>
                                      </p:cBhvr>
                                    </p:animEffect>
                                  </p:childTnLst>
                                </p:cTn>
                              </p:par>
                            </p:childTnLst>
                          </p:cTn>
                        </p:par>
                        <p:par>
                          <p:cTn id="44" fill="hold">
                            <p:stCondLst>
                              <p:cond delay="3500"/>
                            </p:stCondLst>
                            <p:childTnLst>
                              <p:par>
                                <p:cTn id="45" presetID="22" presetClass="entr" presetSubtype="4"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down)">
                                      <p:cBhvr>
                                        <p:cTn id="4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97" y="-985"/>
            <a:ext cx="9144793" cy="5145470"/>
          </a:xfrm>
          <a:prstGeom prst="rect">
            <a:avLst/>
          </a:prstGeom>
        </p:spPr>
      </p:pic>
      <p:grpSp>
        <p:nvGrpSpPr>
          <p:cNvPr id="21" name="组合 20"/>
          <p:cNvGrpSpPr/>
          <p:nvPr/>
        </p:nvGrpSpPr>
        <p:grpSpPr>
          <a:xfrm>
            <a:off x="2984360" y="2617107"/>
            <a:ext cx="3581400" cy="431800"/>
            <a:chOff x="3657600" y="800100"/>
            <a:chExt cx="3581400" cy="431800"/>
          </a:xfrm>
        </p:grpSpPr>
        <p:sp>
          <p:nvSpPr>
            <p:cNvPr id="17" name="矩形 16"/>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34473" y="1321497"/>
            <a:ext cx="1081175" cy="1081175"/>
            <a:chOff x="3340100" y="698500"/>
            <a:chExt cx="635000" cy="635000"/>
          </a:xfrm>
        </p:grpSpPr>
        <p:sp>
          <p:nvSpPr>
            <p:cNvPr id="16" name="菱形 15"/>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428586" y="829458"/>
              <a:ext cx="443626" cy="379606"/>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7185571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027239" y="3425149"/>
            <a:ext cx="842111" cy="71558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lumMod val="85000"/>
                    <a:lumOff val="15000"/>
                  </a:schemeClr>
                </a:solidFill>
              </a:rPr>
              <a:t>点击添加</a:t>
            </a:r>
            <a:endParaRPr lang="en-US" altLang="zh-CN" dirty="0">
              <a:solidFill>
                <a:schemeClr val="tx1">
                  <a:lumMod val="85000"/>
                  <a:lumOff val="15000"/>
                </a:schemeClr>
              </a:solidFill>
            </a:endParaRPr>
          </a:p>
          <a:p>
            <a:r>
              <a:rPr lang="zh-CN" altLang="en-US" dirty="0">
                <a:solidFill>
                  <a:schemeClr val="tx1">
                    <a:lumMod val="85000"/>
                    <a:lumOff val="15000"/>
                  </a:schemeClr>
                </a:solidFill>
              </a:rPr>
              <a:t>文字</a:t>
            </a:r>
          </a:p>
        </p:txBody>
      </p:sp>
      <p:sp>
        <p:nvSpPr>
          <p:cNvPr id="17" name="TextBox 16"/>
          <p:cNvSpPr txBox="1"/>
          <p:nvPr/>
        </p:nvSpPr>
        <p:spPr>
          <a:xfrm>
            <a:off x="2124635" y="2309672"/>
            <a:ext cx="1192988" cy="923330"/>
          </a:xfrm>
          <a:prstGeom prst="rect">
            <a:avLst/>
          </a:prstGeom>
          <a:noFill/>
        </p:spPr>
        <p:txBody>
          <a:bodyPr wrap="square" rtlCol="0" anchor="ctr">
            <a:spAutoFit/>
          </a:bodyPr>
          <a:lstStyle/>
          <a:p>
            <a:pPr algn="ctr"/>
            <a:r>
              <a:rPr lang="zh-CN" altLang="en-US" dirty="0">
                <a:solidFill>
                  <a:schemeClr val="tx1">
                    <a:lumMod val="85000"/>
                    <a:lumOff val="15000"/>
                  </a:schemeClr>
                </a:solidFill>
                <a:latin typeface="微软雅黑" pitchFamily="34" charset="-122"/>
                <a:ea typeface="微软雅黑" pitchFamily="34" charset="-122"/>
              </a:rPr>
              <a:t>点击添加</a:t>
            </a:r>
            <a:endParaRPr lang="en-US" altLang="zh-CN" dirty="0">
              <a:solidFill>
                <a:schemeClr val="tx1">
                  <a:lumMod val="85000"/>
                  <a:lumOff val="15000"/>
                </a:schemeClr>
              </a:solidFill>
              <a:latin typeface="微软雅黑" pitchFamily="34" charset="-122"/>
              <a:ea typeface="微软雅黑" pitchFamily="34" charset="-122"/>
            </a:endParaRPr>
          </a:p>
          <a:p>
            <a:pPr algn="ctr"/>
            <a:r>
              <a:rPr lang="zh-CN" altLang="en-US" dirty="0">
                <a:solidFill>
                  <a:schemeClr val="tx1">
                    <a:lumMod val="85000"/>
                    <a:lumOff val="15000"/>
                  </a:schemeClr>
                </a:solidFill>
                <a:latin typeface="微软雅黑" pitchFamily="34" charset="-122"/>
                <a:ea typeface="微软雅黑" pitchFamily="34" charset="-122"/>
              </a:rPr>
              <a:t>文字点击添加</a:t>
            </a:r>
            <a:endParaRPr lang="en-US" altLang="zh-CN" dirty="0">
              <a:solidFill>
                <a:schemeClr val="tx1">
                  <a:lumMod val="85000"/>
                  <a:lumOff val="15000"/>
                </a:schemeClr>
              </a:solidFill>
              <a:latin typeface="微软雅黑" pitchFamily="34" charset="-122"/>
              <a:ea typeface="微软雅黑" pitchFamily="34" charset="-122"/>
            </a:endParaRPr>
          </a:p>
          <a:p>
            <a:pPr algn="ctr"/>
            <a:r>
              <a:rPr lang="zh-CN" altLang="en-US" dirty="0">
                <a:solidFill>
                  <a:schemeClr val="tx1">
                    <a:lumMod val="85000"/>
                    <a:lumOff val="15000"/>
                  </a:schemeClr>
                </a:solidFill>
                <a:latin typeface="微软雅黑" pitchFamily="34" charset="-122"/>
                <a:ea typeface="微软雅黑" pitchFamily="34" charset="-122"/>
              </a:rPr>
              <a:t>文字</a:t>
            </a:r>
          </a:p>
        </p:txBody>
      </p:sp>
      <p:sp>
        <p:nvSpPr>
          <p:cNvPr id="18" name="TextBox 17"/>
          <p:cNvSpPr txBox="1"/>
          <p:nvPr/>
        </p:nvSpPr>
        <p:spPr>
          <a:xfrm>
            <a:off x="3608262" y="3249774"/>
            <a:ext cx="842111" cy="71558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50" dirty="0">
                <a:solidFill>
                  <a:schemeClr val="tx1">
                    <a:lumMod val="85000"/>
                    <a:lumOff val="15000"/>
                  </a:schemeClr>
                </a:solidFill>
              </a:rPr>
              <a:t>点击添加</a:t>
            </a:r>
            <a:endParaRPr lang="en-US" altLang="zh-CN" sz="1350" dirty="0">
              <a:solidFill>
                <a:schemeClr val="tx1">
                  <a:lumMod val="85000"/>
                  <a:lumOff val="15000"/>
                </a:schemeClr>
              </a:solidFill>
            </a:endParaRPr>
          </a:p>
          <a:p>
            <a:r>
              <a:rPr lang="zh-CN" altLang="en-US" sz="1350" dirty="0">
                <a:solidFill>
                  <a:schemeClr val="tx1">
                    <a:lumMod val="85000"/>
                    <a:lumOff val="15000"/>
                  </a:schemeClr>
                </a:solidFill>
              </a:rPr>
              <a:t>文字</a:t>
            </a:r>
          </a:p>
        </p:txBody>
      </p:sp>
      <p:sp>
        <p:nvSpPr>
          <p:cNvPr id="19" name="TextBox 18"/>
          <p:cNvSpPr txBox="1"/>
          <p:nvPr/>
        </p:nvSpPr>
        <p:spPr>
          <a:xfrm>
            <a:off x="4689387" y="2542721"/>
            <a:ext cx="1192988" cy="507831"/>
          </a:xfrm>
          <a:prstGeom prst="rect">
            <a:avLst/>
          </a:prstGeom>
          <a:noFill/>
        </p:spPr>
        <p:txBody>
          <a:bodyPr wrap="square" rtlCol="0" anchor="ctr">
            <a:spAutoFit/>
          </a:bodyPr>
          <a:lstStyle/>
          <a:p>
            <a:pPr algn="ctr"/>
            <a:r>
              <a:rPr lang="zh-CN" altLang="en-US" dirty="0">
                <a:solidFill>
                  <a:schemeClr val="tx1">
                    <a:lumMod val="85000"/>
                    <a:lumOff val="15000"/>
                  </a:schemeClr>
                </a:solidFill>
                <a:latin typeface="微软雅黑" pitchFamily="34" charset="-122"/>
                <a:ea typeface="微软雅黑" pitchFamily="34" charset="-122"/>
              </a:rPr>
              <a:t>点击添加</a:t>
            </a:r>
            <a:endParaRPr lang="en-US" altLang="zh-CN" dirty="0">
              <a:solidFill>
                <a:schemeClr val="tx1">
                  <a:lumMod val="85000"/>
                  <a:lumOff val="15000"/>
                </a:schemeClr>
              </a:solidFill>
              <a:latin typeface="微软雅黑" pitchFamily="34" charset="-122"/>
              <a:ea typeface="微软雅黑" pitchFamily="34" charset="-122"/>
            </a:endParaRPr>
          </a:p>
          <a:p>
            <a:pPr algn="ctr"/>
            <a:r>
              <a:rPr lang="zh-CN" altLang="en-US" dirty="0">
                <a:solidFill>
                  <a:schemeClr val="tx1">
                    <a:lumMod val="85000"/>
                    <a:lumOff val="15000"/>
                  </a:schemeClr>
                </a:solidFill>
                <a:latin typeface="微软雅黑" pitchFamily="34" charset="-122"/>
                <a:ea typeface="微软雅黑" pitchFamily="34" charset="-122"/>
              </a:rPr>
              <a:t>文字点击</a:t>
            </a:r>
          </a:p>
        </p:txBody>
      </p:sp>
      <p:sp>
        <p:nvSpPr>
          <p:cNvPr id="20" name="矩形 19"/>
          <p:cNvSpPr/>
          <p:nvPr/>
        </p:nvSpPr>
        <p:spPr>
          <a:xfrm>
            <a:off x="6453549" y="1869835"/>
            <a:ext cx="1942501" cy="2654573"/>
          </a:xfrm>
          <a:prstGeom prst="rect">
            <a:avLst/>
          </a:prstGeom>
        </p:spPr>
        <p:txBody>
          <a:bodyPr wrap="square">
            <a:spAutoFit/>
          </a:bodyPr>
          <a:lstStyle/>
          <a:p>
            <a:pPr>
              <a:lnSpc>
                <a:spcPct val="150000"/>
              </a:lnSpc>
            </a:pPr>
            <a:r>
              <a:rPr lang="zh-CN" altLang="en-US" sz="1500" b="1" dirty="0">
                <a:solidFill>
                  <a:srgbClr val="C00000"/>
                </a:solidFill>
                <a:latin typeface="微软雅黑" pitchFamily="34" charset="-122"/>
                <a:ea typeface="微软雅黑" pitchFamily="34" charset="-122"/>
              </a:rPr>
              <a:t>点击添加小标题</a:t>
            </a:r>
            <a:endParaRPr lang="en-US" altLang="zh-CN" sz="1500" b="1" dirty="0">
              <a:solidFill>
                <a:srgbClr val="C00000"/>
              </a:solidFill>
              <a:latin typeface="微软雅黑" pitchFamily="34" charset="-122"/>
              <a:ea typeface="微软雅黑" pitchFamily="34" charset="-122"/>
            </a:endParaRPr>
          </a:p>
          <a:p>
            <a:pPr>
              <a:lnSpc>
                <a:spcPct val="150000"/>
              </a:lnSpc>
            </a:pPr>
            <a:r>
              <a:rPr lang="zh-CN" altLang="en-US" sz="1200" dirty="0">
                <a:solidFill>
                  <a:srgbClr val="C00000"/>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rgbClr val="C00000"/>
              </a:solidFill>
              <a:latin typeface="微软雅黑" pitchFamily="34" charset="-122"/>
              <a:ea typeface="微软雅黑" pitchFamily="34" charset="-122"/>
            </a:endParaRPr>
          </a:p>
          <a:p>
            <a:pPr>
              <a:lnSpc>
                <a:spcPct val="150000"/>
              </a:lnSpc>
            </a:pPr>
            <a:r>
              <a:rPr lang="zh-CN" altLang="en-US" sz="1200" dirty="0">
                <a:solidFill>
                  <a:srgbClr val="C00000"/>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rgbClr val="C00000"/>
              </a:solidFill>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1839583" y="1906115"/>
            <a:ext cx="1746174" cy="1747375"/>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969696"/>
          </a:solidFill>
          <a:ln w="3175" cap="flat" cmpd="sng" algn="ctr">
            <a:noFill/>
            <a:prstDash val="solid"/>
          </a:ln>
          <a:effectLst/>
          <a:extLst/>
        </p:spPr>
        <p:txBody>
          <a:bodyPr lIns="0" rIns="0" anchor="ctr"/>
          <a:lstStyle/>
          <a:p>
            <a:pPr algn="ctr" defTabSz="685617" fontAlgn="base">
              <a:lnSpc>
                <a:spcPct val="120000"/>
              </a:lnSpc>
              <a:spcBef>
                <a:spcPts val="450"/>
              </a:spcBef>
              <a:spcAft>
                <a:spcPts val="450"/>
              </a:spcAft>
              <a:defRPr/>
            </a:pPr>
            <a:endParaRPr lang="en-US" sz="2099" kern="0" dirty="0">
              <a:solidFill>
                <a:sysClr val="window" lastClr="FFFFFF"/>
              </a:solidFill>
              <a:latin typeface="微软雅黑" pitchFamily="34" charset="-122"/>
              <a:ea typeface="微软雅黑" pitchFamily="34" charset="-122"/>
            </a:endParaRPr>
          </a:p>
        </p:txBody>
      </p:sp>
      <p:sp>
        <p:nvSpPr>
          <p:cNvPr id="22" name="Freeform 6"/>
          <p:cNvSpPr>
            <a:spLocks/>
          </p:cNvSpPr>
          <p:nvPr/>
        </p:nvSpPr>
        <p:spPr bwMode="auto">
          <a:xfrm>
            <a:off x="3330754" y="2858507"/>
            <a:ext cx="1380206"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3175" cap="flat" cmpd="sng" algn="ctr">
            <a:noFill/>
            <a:prstDash val="solid"/>
          </a:ln>
          <a:effectLst/>
          <a:extLst/>
        </p:spPr>
        <p:txBody>
          <a:bodyPr lIns="0" rIns="0" anchor="ctr"/>
          <a:lstStyle/>
          <a:p>
            <a:pPr algn="ctr" defTabSz="685617" fontAlgn="base">
              <a:lnSpc>
                <a:spcPct val="120000"/>
              </a:lnSpc>
              <a:spcBef>
                <a:spcPts val="450"/>
              </a:spcBef>
              <a:spcAft>
                <a:spcPts val="450"/>
              </a:spcAft>
              <a:defRPr/>
            </a:pPr>
            <a:endParaRPr lang="en-US" sz="2099" kern="0" dirty="0">
              <a:solidFill>
                <a:srgbClr val="414455"/>
              </a:solidFill>
              <a:latin typeface="微软雅黑" pitchFamily="34" charset="-122"/>
              <a:ea typeface="微软雅黑" pitchFamily="34" charset="-122"/>
            </a:endParaRPr>
          </a:p>
        </p:txBody>
      </p:sp>
      <p:sp>
        <p:nvSpPr>
          <p:cNvPr id="23" name="Freeform 8"/>
          <p:cNvSpPr>
            <a:spLocks/>
          </p:cNvSpPr>
          <p:nvPr/>
        </p:nvSpPr>
        <p:spPr bwMode="auto">
          <a:xfrm>
            <a:off x="686998" y="2992016"/>
            <a:ext cx="1523356"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C00000"/>
          </a:solidFill>
          <a:ln w="3175" cap="flat" cmpd="sng" algn="ctr">
            <a:noFill/>
            <a:prstDash val="solid"/>
          </a:ln>
          <a:effectLst/>
          <a:extLst/>
        </p:spPr>
        <p:txBody>
          <a:bodyPr lIns="0" rIns="0" anchor="ctr"/>
          <a:lstStyle/>
          <a:p>
            <a:pPr algn="ctr" defTabSz="685617" fontAlgn="base">
              <a:lnSpc>
                <a:spcPct val="120000"/>
              </a:lnSpc>
              <a:spcBef>
                <a:spcPts val="450"/>
              </a:spcBef>
              <a:spcAft>
                <a:spcPts val="450"/>
              </a:spcAft>
              <a:defRPr/>
            </a:pPr>
            <a:endParaRPr lang="en-US" sz="2099" kern="0" dirty="0">
              <a:solidFill>
                <a:sysClr val="window" lastClr="FFFFFF"/>
              </a:solidFill>
              <a:latin typeface="微软雅黑" pitchFamily="34" charset="-122"/>
              <a:ea typeface="微软雅黑" pitchFamily="34" charset="-122"/>
            </a:endParaRPr>
          </a:p>
        </p:txBody>
      </p:sp>
      <p:sp>
        <p:nvSpPr>
          <p:cNvPr id="24" name="Freeform 6"/>
          <p:cNvSpPr>
            <a:spLocks/>
          </p:cNvSpPr>
          <p:nvPr/>
        </p:nvSpPr>
        <p:spPr bwMode="auto">
          <a:xfrm>
            <a:off x="4443815" y="1961144"/>
            <a:ext cx="1667211"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969696"/>
          </a:solidFill>
          <a:ln w="3175" cap="flat" cmpd="sng" algn="ctr">
            <a:noFill/>
            <a:prstDash val="solid"/>
          </a:ln>
          <a:effectLst/>
          <a:extLst/>
        </p:spPr>
        <p:txBody>
          <a:bodyPr lIns="0" rIns="0" anchor="ctr"/>
          <a:lstStyle/>
          <a:p>
            <a:pPr algn="ctr" defTabSz="685617" fontAlgn="base">
              <a:lnSpc>
                <a:spcPct val="120000"/>
              </a:lnSpc>
              <a:spcBef>
                <a:spcPts val="450"/>
              </a:spcBef>
              <a:spcAft>
                <a:spcPts val="450"/>
              </a:spcAft>
            </a:pPr>
            <a:endParaRPr lang="en-US" sz="2099" kern="0" dirty="0">
              <a:solidFill>
                <a:sysClr val="window" lastClr="FFFFFF"/>
              </a:solidFill>
              <a:latin typeface="微软雅黑" pitchFamily="34" charset="-122"/>
              <a:ea typeface="微软雅黑" pitchFamily="34" charset="-122"/>
            </a:endParaRPr>
          </a:p>
        </p:txBody>
      </p:sp>
      <p:sp>
        <p:nvSpPr>
          <p:cNvPr id="12" name="矩形 11"/>
          <p:cNvSpPr/>
          <p:nvPr/>
        </p:nvSpPr>
        <p:spPr>
          <a:xfrm>
            <a:off x="3115125" y="1167919"/>
            <a:ext cx="2879259" cy="3476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r>
              <a:rPr lang="zh-CN" altLang="en-US" sz="1012" dirty="0">
                <a:latin typeface="微软雅黑" pitchFamily="34" charset="-122"/>
                <a:ea typeface="微软雅黑" pitchFamily="34" charset="-122"/>
              </a:rPr>
              <a:t>点击添加小标题</a:t>
            </a:r>
          </a:p>
        </p:txBody>
      </p:sp>
      <p:sp>
        <p:nvSpPr>
          <p:cNvPr id="13" name="文本框 2"/>
          <p:cNvSpPr txBox="1"/>
          <p:nvPr/>
        </p:nvSpPr>
        <p:spPr>
          <a:xfrm>
            <a:off x="848631" y="127673"/>
            <a:ext cx="2464539" cy="415370"/>
          </a:xfrm>
          <a:prstGeom prst="rect">
            <a:avLst/>
          </a:prstGeom>
          <a:noFill/>
        </p:spPr>
        <p:txBody>
          <a:bodyPr wrap="square" rtlCol="0">
            <a:spAutoFit/>
          </a:bodyPr>
          <a:lstStyle/>
          <a:p>
            <a:pPr algn="ctr"/>
            <a:r>
              <a:rPr lang="zh-CN" altLang="en-US" sz="2099" b="1" dirty="0" smtClean="0">
                <a:solidFill>
                  <a:srgbClr val="C00000"/>
                </a:solidFill>
                <a:latin typeface="微软雅黑" pitchFamily="34" charset="-122"/>
                <a:ea typeface="微软雅黑" pitchFamily="34" charset="-122"/>
              </a:rPr>
              <a:t> </a:t>
            </a:r>
            <a:endParaRPr lang="zh-CN" altLang="en-US" sz="2099"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235783000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4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9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2467029"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grpSp>
        <p:nvGrpSpPr>
          <p:cNvPr id="24" name="组合 23"/>
          <p:cNvGrpSpPr>
            <a:grpSpLocks/>
          </p:cNvGrpSpPr>
          <p:nvPr/>
        </p:nvGrpSpPr>
        <p:grpSpPr bwMode="auto">
          <a:xfrm>
            <a:off x="3228777" y="1318146"/>
            <a:ext cx="2633663" cy="2621756"/>
            <a:chOff x="4277618" y="1813081"/>
            <a:chExt cx="3512584" cy="3496242"/>
          </a:xfrm>
        </p:grpSpPr>
        <p:grpSp>
          <p:nvGrpSpPr>
            <p:cNvPr id="25" name="组合 13"/>
            <p:cNvGrpSpPr>
              <a:grpSpLocks/>
            </p:cNvGrpSpPr>
            <p:nvPr/>
          </p:nvGrpSpPr>
          <p:grpSpPr bwMode="auto">
            <a:xfrm>
              <a:off x="4277618" y="3489753"/>
              <a:ext cx="1677196" cy="1819570"/>
              <a:chOff x="4277618" y="3489753"/>
              <a:chExt cx="1677196" cy="1819570"/>
            </a:xfrm>
          </p:grpSpPr>
          <p:sp>
            <p:nvSpPr>
              <p:cNvPr id="35"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rgbClr val="A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83"/>
              <p:cNvSpPr>
                <a:spLocks noChangeArrowheads="1"/>
              </p:cNvSpPr>
              <p:nvPr/>
            </p:nvSpPr>
            <p:spPr bwMode="auto">
              <a:xfrm>
                <a:off x="4277618" y="4255720"/>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6" name="组合 14"/>
            <p:cNvGrpSpPr>
              <a:grpSpLocks/>
            </p:cNvGrpSpPr>
            <p:nvPr/>
          </p:nvGrpSpPr>
          <p:grpSpPr bwMode="auto">
            <a:xfrm>
              <a:off x="5954512" y="3632651"/>
              <a:ext cx="1821398" cy="1676672"/>
              <a:chOff x="5954512" y="3632651"/>
              <a:chExt cx="1821398" cy="1676672"/>
            </a:xfrm>
          </p:grpSpPr>
          <p:sp>
            <p:nvSpPr>
              <p:cNvPr id="33"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rgbClr val="F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84"/>
              <p:cNvSpPr>
                <a:spLocks noChangeArrowheads="1"/>
              </p:cNvSpPr>
              <p:nvPr/>
            </p:nvSpPr>
            <p:spPr bwMode="auto">
              <a:xfrm>
                <a:off x="6098574" y="420865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7" name="组合 15"/>
            <p:cNvGrpSpPr>
              <a:grpSpLocks/>
            </p:cNvGrpSpPr>
            <p:nvPr/>
          </p:nvGrpSpPr>
          <p:grpSpPr bwMode="auto">
            <a:xfrm>
              <a:off x="6099016" y="1813081"/>
              <a:ext cx="1691186" cy="1821158"/>
              <a:chOff x="6099016" y="1813081"/>
              <a:chExt cx="1691186" cy="1821158"/>
            </a:xfrm>
          </p:grpSpPr>
          <p:sp>
            <p:nvSpPr>
              <p:cNvPr id="31" name="矩形 35"/>
              <p:cNvSpPr>
                <a:spLocks noChangeArrowheads="1"/>
              </p:cNvSpPr>
              <p:nvPr/>
            </p:nvSpPr>
            <p:spPr bwMode="auto">
              <a:xfrm>
                <a:off x="6099016" y="1813081"/>
                <a:ext cx="1676894" cy="1821158"/>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rgbClr val="A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5"/>
              <p:cNvSpPr>
                <a:spLocks noChangeArrowheads="1"/>
              </p:cNvSpPr>
              <p:nvPr/>
            </p:nvSpPr>
            <p:spPr bwMode="auto">
              <a:xfrm>
                <a:off x="6113006" y="227310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8" name="组合 16"/>
            <p:cNvGrpSpPr>
              <a:grpSpLocks/>
            </p:cNvGrpSpPr>
            <p:nvPr/>
          </p:nvGrpSpPr>
          <p:grpSpPr bwMode="auto">
            <a:xfrm>
              <a:off x="4277618" y="1813081"/>
              <a:ext cx="1821398" cy="1676672"/>
              <a:chOff x="4277618" y="1813081"/>
              <a:chExt cx="1821398" cy="1676672"/>
            </a:xfrm>
          </p:grpSpPr>
          <p:sp>
            <p:nvSpPr>
              <p:cNvPr id="29"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rgbClr val="F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86"/>
              <p:cNvSpPr>
                <a:spLocks noChangeArrowheads="1"/>
              </p:cNvSpPr>
              <p:nvPr/>
            </p:nvSpPr>
            <p:spPr bwMode="auto">
              <a:xfrm>
                <a:off x="4277618" y="2279719"/>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grpSp>
        <p:nvGrpSpPr>
          <p:cNvPr id="37" name="Group 21"/>
          <p:cNvGrpSpPr>
            <a:grpSpLocks/>
          </p:cNvGrpSpPr>
          <p:nvPr/>
        </p:nvGrpSpPr>
        <p:grpSpPr bwMode="auto">
          <a:xfrm>
            <a:off x="5919589" y="1276474"/>
            <a:ext cx="2684859" cy="863229"/>
            <a:chOff x="0" y="0"/>
            <a:chExt cx="2689320" cy="863254"/>
          </a:xfrm>
        </p:grpSpPr>
        <p:sp>
          <p:nvSpPr>
            <p:cNvPr id="38" name="TextBox 72"/>
            <p:cNvSpPr>
              <a:spLocks noChangeArrowheads="1"/>
            </p:cNvSpPr>
            <p:nvPr/>
          </p:nvSpPr>
          <p:spPr bwMode="auto">
            <a:xfrm>
              <a:off x="0" y="0"/>
              <a:ext cx="2213248" cy="2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100" b="0" dirty="0">
                <a:solidFill>
                  <a:srgbClr val="AC0000"/>
                </a:solidFill>
              </a:endParaRPr>
            </a:p>
          </p:txBody>
        </p:sp>
        <p:sp>
          <p:nvSpPr>
            <p:cNvPr id="60" name="TextBox 77"/>
            <p:cNvSpPr>
              <a:spLocks noChangeArrowheads="1"/>
            </p:cNvSpPr>
            <p:nvPr/>
          </p:nvSpPr>
          <p:spPr bwMode="auto">
            <a:xfrm>
              <a:off x="10694" y="263072"/>
              <a:ext cx="2678626" cy="6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000000"/>
                  </a:solidFill>
                </a:rPr>
                <a:t>点击添加文字说明或复制文本自此</a:t>
              </a:r>
              <a:endParaRPr lang="en-US" altLang="zh-CN" sz="1100" b="0" dirty="0">
                <a:solidFill>
                  <a:srgbClr val="000000"/>
                </a:solidFill>
              </a:endParaRPr>
            </a:p>
            <a:p>
              <a:r>
                <a:rPr lang="zh-CN" altLang="en-US" sz="1100" b="0" dirty="0">
                  <a:solidFill>
                    <a:srgbClr val="000000"/>
                  </a:solidFill>
                </a:rPr>
                <a:t>点击添加文字说明或复制文本自此</a:t>
              </a:r>
            </a:p>
            <a:p>
              <a:r>
                <a:rPr lang="zh-CN" altLang="en-US" sz="1100" b="0" dirty="0">
                  <a:solidFill>
                    <a:srgbClr val="000000"/>
                  </a:solidFill>
                </a:rPr>
                <a:t>点击添加文字说明或复制文本自此</a:t>
              </a:r>
            </a:p>
          </p:txBody>
        </p:sp>
      </p:grpSp>
      <p:grpSp>
        <p:nvGrpSpPr>
          <p:cNvPr id="61" name="Group 24"/>
          <p:cNvGrpSpPr>
            <a:grpSpLocks/>
          </p:cNvGrpSpPr>
          <p:nvPr/>
        </p:nvGrpSpPr>
        <p:grpSpPr bwMode="auto">
          <a:xfrm>
            <a:off x="5929114" y="2648074"/>
            <a:ext cx="2675334" cy="859780"/>
            <a:chOff x="0" y="0"/>
            <a:chExt cx="2678626" cy="861819"/>
          </a:xfrm>
        </p:grpSpPr>
        <p:sp>
          <p:nvSpPr>
            <p:cNvPr id="62" name="TextBox 79"/>
            <p:cNvSpPr>
              <a:spLocks noChangeArrowheads="1"/>
            </p:cNvSpPr>
            <p:nvPr/>
          </p:nvSpPr>
          <p:spPr bwMode="auto">
            <a:xfrm>
              <a:off x="0" y="0"/>
              <a:ext cx="2202554" cy="26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100" b="0" dirty="0">
                <a:solidFill>
                  <a:srgbClr val="AC0000"/>
                </a:solidFill>
              </a:endParaRPr>
            </a:p>
          </p:txBody>
        </p:sp>
        <p:sp>
          <p:nvSpPr>
            <p:cNvPr id="63" name="TextBox 80"/>
            <p:cNvSpPr>
              <a:spLocks noChangeArrowheads="1"/>
            </p:cNvSpPr>
            <p:nvPr/>
          </p:nvSpPr>
          <p:spPr bwMode="auto">
            <a:xfrm>
              <a:off x="10694" y="260232"/>
              <a:ext cx="2667932" cy="60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000000"/>
                  </a:solidFill>
                </a:rPr>
                <a:t>点击添加文字说明或复制文本自此</a:t>
              </a:r>
              <a:endParaRPr lang="en-US" altLang="zh-CN" sz="1100" b="0" dirty="0">
                <a:solidFill>
                  <a:srgbClr val="000000"/>
                </a:solidFill>
              </a:endParaRPr>
            </a:p>
            <a:p>
              <a:r>
                <a:rPr lang="zh-CN" altLang="en-US" sz="1100" b="0" dirty="0">
                  <a:solidFill>
                    <a:srgbClr val="000000"/>
                  </a:solidFill>
                </a:rPr>
                <a:t>点击添加文字说明或复制文本自此</a:t>
              </a:r>
            </a:p>
            <a:p>
              <a:r>
                <a:rPr lang="zh-CN" altLang="en-US" sz="1100" b="0" dirty="0">
                  <a:solidFill>
                    <a:srgbClr val="000000"/>
                  </a:solidFill>
                </a:rPr>
                <a:t>点击添加文字说明或复制文本自此</a:t>
              </a:r>
            </a:p>
          </p:txBody>
        </p:sp>
      </p:grpSp>
      <p:grpSp>
        <p:nvGrpSpPr>
          <p:cNvPr id="64" name="Group 27"/>
          <p:cNvGrpSpPr>
            <a:grpSpLocks/>
          </p:cNvGrpSpPr>
          <p:nvPr/>
        </p:nvGrpSpPr>
        <p:grpSpPr bwMode="auto">
          <a:xfrm>
            <a:off x="434380" y="1326480"/>
            <a:ext cx="2751535" cy="837323"/>
            <a:chOff x="32169" y="49844"/>
            <a:chExt cx="2757193" cy="837576"/>
          </a:xfrm>
        </p:grpSpPr>
        <p:sp>
          <p:nvSpPr>
            <p:cNvPr id="65" name="TextBox 82"/>
            <p:cNvSpPr>
              <a:spLocks noChangeArrowheads="1"/>
            </p:cNvSpPr>
            <p:nvPr/>
          </p:nvSpPr>
          <p:spPr bwMode="auto">
            <a:xfrm>
              <a:off x="1356525" y="49844"/>
              <a:ext cx="1432837" cy="27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2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200" b="0" dirty="0">
                <a:solidFill>
                  <a:srgbClr val="AC0000"/>
                </a:solidFill>
              </a:endParaRPr>
            </a:p>
          </p:txBody>
        </p:sp>
        <p:sp>
          <p:nvSpPr>
            <p:cNvPr id="66" name="TextBox 83"/>
            <p:cNvSpPr>
              <a:spLocks noChangeArrowheads="1"/>
            </p:cNvSpPr>
            <p:nvPr/>
          </p:nvSpPr>
          <p:spPr bwMode="auto">
            <a:xfrm>
              <a:off x="32169" y="287074"/>
              <a:ext cx="2721096" cy="600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r>
                <a:rPr lang="zh-CN" altLang="en-US" sz="1100" b="0" dirty="0" smtClean="0">
                  <a:solidFill>
                    <a:srgbClr val="000000"/>
                  </a:solidFill>
                </a:rPr>
                <a:t>点击添加文字说明或复制文本自此</a:t>
              </a:r>
              <a:endParaRPr lang="en-US" altLang="zh-CN" sz="1100" b="0" dirty="0" smtClean="0">
                <a:solidFill>
                  <a:srgbClr val="000000"/>
                </a:solidFill>
              </a:endParaRPr>
            </a:p>
            <a:p>
              <a:pPr algn="r"/>
              <a:r>
                <a:rPr lang="zh-CN" altLang="en-US" sz="1100" b="0" dirty="0">
                  <a:solidFill>
                    <a:srgbClr val="000000"/>
                  </a:solidFill>
                </a:rPr>
                <a:t>点击添加文字说明或复制文本自此</a:t>
              </a:r>
            </a:p>
            <a:p>
              <a:pPr algn="r"/>
              <a:r>
                <a:rPr lang="zh-CN" altLang="en-US" sz="1100" b="0" dirty="0">
                  <a:solidFill>
                    <a:srgbClr val="000000"/>
                  </a:solidFill>
                </a:rPr>
                <a:t>点击添加文字说明或复制文本</a:t>
              </a:r>
              <a:r>
                <a:rPr lang="zh-CN" altLang="en-US" sz="1100" b="0" dirty="0" smtClean="0">
                  <a:solidFill>
                    <a:srgbClr val="000000"/>
                  </a:solidFill>
                </a:rPr>
                <a:t>自此</a:t>
              </a:r>
              <a:endParaRPr lang="zh-CN" altLang="en-US" sz="1100" b="0" dirty="0">
                <a:solidFill>
                  <a:srgbClr val="000000"/>
                </a:solidFill>
              </a:endParaRPr>
            </a:p>
          </p:txBody>
        </p:sp>
      </p:grpSp>
      <p:grpSp>
        <p:nvGrpSpPr>
          <p:cNvPr id="67" name="Group 30"/>
          <p:cNvGrpSpPr>
            <a:grpSpLocks/>
          </p:cNvGrpSpPr>
          <p:nvPr/>
        </p:nvGrpSpPr>
        <p:grpSpPr bwMode="auto">
          <a:xfrm>
            <a:off x="498673" y="2744515"/>
            <a:ext cx="2690813" cy="835347"/>
            <a:chOff x="0" y="102119"/>
            <a:chExt cx="2696011" cy="835627"/>
          </a:xfrm>
        </p:grpSpPr>
        <p:sp>
          <p:nvSpPr>
            <p:cNvPr id="68" name="TextBox 89"/>
            <p:cNvSpPr>
              <a:spLocks noChangeArrowheads="1"/>
            </p:cNvSpPr>
            <p:nvPr/>
          </p:nvSpPr>
          <p:spPr bwMode="auto">
            <a:xfrm>
              <a:off x="1311894" y="102119"/>
              <a:ext cx="1384117" cy="26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100" b="0" dirty="0">
                <a:solidFill>
                  <a:srgbClr val="AC0000"/>
                </a:solidFill>
              </a:endParaRPr>
            </a:p>
          </p:txBody>
        </p:sp>
        <p:sp>
          <p:nvSpPr>
            <p:cNvPr id="69" name="TextBox 90"/>
            <p:cNvSpPr>
              <a:spLocks noChangeArrowheads="1"/>
            </p:cNvSpPr>
            <p:nvPr/>
          </p:nvSpPr>
          <p:spPr bwMode="auto">
            <a:xfrm>
              <a:off x="0" y="337381"/>
              <a:ext cx="2623790" cy="6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r>
                <a:rPr lang="zh-CN" altLang="en-US" sz="1100" b="0" dirty="0">
                  <a:solidFill>
                    <a:srgbClr val="000000"/>
                  </a:solidFill>
                </a:rPr>
                <a:t>点击添加文字</a:t>
              </a:r>
              <a:r>
                <a:rPr lang="zh-CN" altLang="en-US" sz="1100" b="0" dirty="0" smtClean="0">
                  <a:solidFill>
                    <a:srgbClr val="000000"/>
                  </a:solidFill>
                </a:rPr>
                <a:t>说明或复制</a:t>
              </a:r>
              <a:r>
                <a:rPr lang="zh-CN" altLang="en-US" sz="1100" b="0" dirty="0">
                  <a:solidFill>
                    <a:srgbClr val="000000"/>
                  </a:solidFill>
                </a:rPr>
                <a:t>文本自此</a:t>
              </a:r>
              <a:endParaRPr lang="en-US" altLang="zh-CN" sz="1100" b="0" dirty="0">
                <a:solidFill>
                  <a:srgbClr val="000000"/>
                </a:solidFill>
              </a:endParaRPr>
            </a:p>
            <a:p>
              <a:pPr algn="r"/>
              <a:r>
                <a:rPr lang="zh-CN" altLang="en-US" sz="1100" b="0" dirty="0">
                  <a:solidFill>
                    <a:srgbClr val="000000"/>
                  </a:solidFill>
                </a:rPr>
                <a:t>点击添加文字说明或复制文本自此</a:t>
              </a:r>
            </a:p>
            <a:p>
              <a:pPr algn="r"/>
              <a:r>
                <a:rPr lang="zh-CN" altLang="en-US" sz="1100" b="0" dirty="0">
                  <a:solidFill>
                    <a:srgbClr val="000000"/>
                  </a:solidFill>
                </a:rPr>
                <a:t>点击添加文字说明或复制文本自此</a:t>
              </a:r>
            </a:p>
          </p:txBody>
        </p:sp>
      </p:grpSp>
      <p:grpSp>
        <p:nvGrpSpPr>
          <p:cNvPr id="70" name="组合 69"/>
          <p:cNvGrpSpPr>
            <a:grpSpLocks/>
          </p:cNvGrpSpPr>
          <p:nvPr/>
        </p:nvGrpSpPr>
        <p:grpSpPr bwMode="auto">
          <a:xfrm>
            <a:off x="4061024" y="2217068"/>
            <a:ext cx="964406" cy="825103"/>
            <a:chOff x="5387199" y="3010872"/>
            <a:chExt cx="1286460" cy="1101492"/>
          </a:xfrm>
        </p:grpSpPr>
        <p:sp>
          <p:nvSpPr>
            <p:cNvPr id="71" name="椭圆 88"/>
            <p:cNvSpPr>
              <a:spLocks noChangeArrowheads="1"/>
            </p:cNvSpPr>
            <p:nvPr/>
          </p:nvSpPr>
          <p:spPr bwMode="auto">
            <a:xfrm>
              <a:off x="5479316" y="3010872"/>
              <a:ext cx="1102226" cy="1101492"/>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87"/>
            <p:cNvSpPr>
              <a:spLocks noChangeArrowheads="1"/>
            </p:cNvSpPr>
            <p:nvPr/>
          </p:nvSpPr>
          <p:spPr bwMode="auto">
            <a:xfrm>
              <a:off x="5387199" y="3249291"/>
              <a:ext cx="1286460" cy="78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zh-CN" altLang="en-US" sz="16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6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spcBef>
                  <a:spcPts val="0"/>
                </a:spcBef>
                <a:spcAft>
                  <a:spcPts val="0"/>
                </a:spcAft>
                <a:defRPr/>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spTree>
    <p:extLst>
      <p:ext uri="{BB962C8B-B14F-4D97-AF65-F5344CB8AC3E}">
        <p14:creationId xmlns:p14="http://schemas.microsoft.com/office/powerpoint/2010/main" val="226584067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450"/>
                            </p:stCondLst>
                            <p:childTnLst>
                              <p:par>
                                <p:cTn id="13" presetID="53" presetClass="entr" presetSubtype="16"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p:cTn id="15" dur="500" fill="hold"/>
                                        <p:tgtEl>
                                          <p:spTgt spid="70"/>
                                        </p:tgtEl>
                                        <p:attrNameLst>
                                          <p:attrName>ppt_w</p:attrName>
                                        </p:attrNameLst>
                                      </p:cBhvr>
                                      <p:tavLst>
                                        <p:tav tm="0">
                                          <p:val>
                                            <p:fltVal val="0"/>
                                          </p:val>
                                        </p:tav>
                                        <p:tav tm="100000">
                                          <p:val>
                                            <p:strVal val="#ppt_w"/>
                                          </p:val>
                                        </p:tav>
                                      </p:tavLst>
                                    </p:anim>
                                    <p:anim calcmode="lin" valueType="num">
                                      <p:cBhvr>
                                        <p:cTn id="16" dur="500" fill="hold"/>
                                        <p:tgtEl>
                                          <p:spTgt spid="70"/>
                                        </p:tgtEl>
                                        <p:attrNameLst>
                                          <p:attrName>ppt_h</p:attrName>
                                        </p:attrNameLst>
                                      </p:cBhvr>
                                      <p:tavLst>
                                        <p:tav tm="0">
                                          <p:val>
                                            <p:fltVal val="0"/>
                                          </p:val>
                                        </p:tav>
                                        <p:tav tm="100000">
                                          <p:val>
                                            <p:strVal val="#ppt_h"/>
                                          </p:val>
                                        </p:tav>
                                      </p:tavLst>
                                    </p:anim>
                                    <p:animEffect transition="in" filter="fade">
                                      <p:cBhvr>
                                        <p:cTn id="17" dur="500"/>
                                        <p:tgtEl>
                                          <p:spTgt spid="70"/>
                                        </p:tgtEl>
                                      </p:cBhvr>
                                    </p:animEffect>
                                  </p:childTnLst>
                                </p:cTn>
                              </p:par>
                            </p:childTnLst>
                          </p:cTn>
                        </p:par>
                        <p:par>
                          <p:cTn id="18" fill="hold">
                            <p:stCondLst>
                              <p:cond delay="95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1450"/>
                            </p:stCondLst>
                            <p:childTnLst>
                              <p:par>
                                <p:cTn id="25" presetID="2" presetClass="entr" presetSubtype="8"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500" fill="hold"/>
                                        <p:tgtEl>
                                          <p:spTgt spid="64"/>
                                        </p:tgtEl>
                                        <p:attrNameLst>
                                          <p:attrName>ppt_x</p:attrName>
                                        </p:attrNameLst>
                                      </p:cBhvr>
                                      <p:tavLst>
                                        <p:tav tm="0">
                                          <p:val>
                                            <p:strVal val="0-#ppt_w/2"/>
                                          </p:val>
                                        </p:tav>
                                        <p:tav tm="100000">
                                          <p:val>
                                            <p:strVal val="#ppt_x"/>
                                          </p:val>
                                        </p:tav>
                                      </p:tavLst>
                                    </p:anim>
                                    <p:anim calcmode="lin" valueType="num">
                                      <p:cBhvr additive="base">
                                        <p:cTn id="28" dur="500" fill="hold"/>
                                        <p:tgtEl>
                                          <p:spTgt spid="64"/>
                                        </p:tgtEl>
                                        <p:attrNameLst>
                                          <p:attrName>ppt_y</p:attrName>
                                        </p:attrNameLst>
                                      </p:cBhvr>
                                      <p:tavLst>
                                        <p:tav tm="0">
                                          <p:val>
                                            <p:strVal val="#ppt_y"/>
                                          </p:val>
                                        </p:tav>
                                        <p:tav tm="100000">
                                          <p:val>
                                            <p:strVal val="#ppt_y"/>
                                          </p:val>
                                        </p:tav>
                                      </p:tavLst>
                                    </p:anim>
                                  </p:childTnLst>
                                </p:cTn>
                              </p:par>
                            </p:childTnLst>
                          </p:cTn>
                        </p:par>
                        <p:par>
                          <p:cTn id="29" fill="hold">
                            <p:stCondLst>
                              <p:cond delay="1950"/>
                            </p:stCondLst>
                            <p:childTnLst>
                              <p:par>
                                <p:cTn id="30" presetID="2" presetClass="entr" presetSubtype="2"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1+#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2450"/>
                            </p:stCondLst>
                            <p:childTnLst>
                              <p:par>
                                <p:cTn id="35" presetID="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childTnLst>
                          </p:cTn>
                        </p:par>
                        <p:par>
                          <p:cTn id="39" fill="hold">
                            <p:stCondLst>
                              <p:cond delay="2950"/>
                            </p:stCondLst>
                            <p:childTnLst>
                              <p:par>
                                <p:cTn id="40" presetID="2" presetClass="entr" presetSubtype="2"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1+#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55"/>
          <p:cNvSpPr txBox="1">
            <a:spLocks noChangeArrowheads="1"/>
          </p:cNvSpPr>
          <p:nvPr/>
        </p:nvSpPr>
        <p:spPr bwMode="auto">
          <a:xfrm>
            <a:off x="952843" y="139511"/>
            <a:ext cx="270249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0" y="4275428"/>
            <a:ext cx="9144000" cy="0"/>
          </a:xfrm>
          <a:prstGeom prst="line">
            <a:avLst/>
          </a:prstGeom>
          <a:ln>
            <a:solidFill>
              <a:srgbClr val="AC0000"/>
            </a:solidFill>
          </a:ln>
        </p:spPr>
        <p:style>
          <a:lnRef idx="1">
            <a:schemeClr val="accent6"/>
          </a:lnRef>
          <a:fillRef idx="0">
            <a:schemeClr val="accent6"/>
          </a:fillRef>
          <a:effectRef idx="0">
            <a:schemeClr val="accent6"/>
          </a:effectRef>
          <a:fontRef idx="minor">
            <a:schemeClr val="tx1"/>
          </a:fontRef>
        </p:style>
      </p:cxnSp>
      <p:sp>
        <p:nvSpPr>
          <p:cNvPr id="31" name="椭圆 30"/>
          <p:cNvSpPr/>
          <p:nvPr/>
        </p:nvSpPr>
        <p:spPr>
          <a:xfrm>
            <a:off x="1896788"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327022" y="1203598"/>
            <a:ext cx="1333322" cy="2791051"/>
            <a:chOff x="1115616" y="1077584"/>
            <a:chExt cx="1224136" cy="2562492"/>
          </a:xfrm>
        </p:grpSpPr>
        <p:sp>
          <p:nvSpPr>
            <p:cNvPr id="33" name="任意多边形 3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圆角矩形 33"/>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矩形 3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第一季度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36" name="文本框 16"/>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38" name="椭圆 37"/>
          <p:cNvSpPr/>
          <p:nvPr/>
        </p:nvSpPr>
        <p:spPr>
          <a:xfrm>
            <a:off x="3655339"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085575" y="1203598"/>
            <a:ext cx="1333322" cy="2791051"/>
            <a:chOff x="1115616" y="1077584"/>
            <a:chExt cx="1224136" cy="2562492"/>
          </a:xfrm>
        </p:grpSpPr>
        <p:sp>
          <p:nvSpPr>
            <p:cNvPr id="40" name="任意多边形 3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圆角矩形 40"/>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矩形 41"/>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第二季度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43" name="文本框 24"/>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4"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45" name="椭圆 44"/>
          <p:cNvSpPr/>
          <p:nvPr/>
        </p:nvSpPr>
        <p:spPr>
          <a:xfrm>
            <a:off x="5413893"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6" name="组合 45"/>
          <p:cNvGrpSpPr/>
          <p:nvPr/>
        </p:nvGrpSpPr>
        <p:grpSpPr>
          <a:xfrm>
            <a:off x="4844129" y="1203598"/>
            <a:ext cx="1333322" cy="2791051"/>
            <a:chOff x="1115616" y="1077584"/>
            <a:chExt cx="1224136" cy="2562492"/>
          </a:xfrm>
        </p:grpSpPr>
        <p:sp>
          <p:nvSpPr>
            <p:cNvPr id="47" name="任意多边形 46"/>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圆角矩形 47"/>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矩形 48"/>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第三季度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50" name="文本框 31"/>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1"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52" name="椭圆 51"/>
          <p:cNvSpPr/>
          <p:nvPr/>
        </p:nvSpPr>
        <p:spPr>
          <a:xfrm>
            <a:off x="7172448"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602682" y="1203598"/>
            <a:ext cx="1333322" cy="2791051"/>
            <a:chOff x="1115616" y="1077584"/>
            <a:chExt cx="1224136" cy="2562492"/>
          </a:xfrm>
        </p:grpSpPr>
        <p:sp>
          <p:nvSpPr>
            <p:cNvPr id="54" name="任意多边形 53"/>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5" name="圆角矩形 54"/>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6" name="矩形 55"/>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第四季度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57" name="文本框 38"/>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359025090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450"/>
                            </p:stCondLst>
                            <p:childTnLst>
                              <p:par>
                                <p:cTn id="13" presetID="2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95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500" fill="hold"/>
                                        <p:tgtEl>
                                          <p:spTgt spid="3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anim calcmode="lin" valueType="num">
                                      <p:cBhvr>
                                        <p:cTn id="25" dur="500" fill="hold"/>
                                        <p:tgtEl>
                                          <p:spTgt spid="32"/>
                                        </p:tgtEl>
                                        <p:attrNameLst>
                                          <p:attrName>ppt_x</p:attrName>
                                        </p:attrNameLst>
                                      </p:cBhvr>
                                      <p:tavLst>
                                        <p:tav tm="0">
                                          <p:val>
                                            <p:strVal val="#ppt_x"/>
                                          </p:val>
                                        </p:tav>
                                        <p:tav tm="100000">
                                          <p:val>
                                            <p:strVal val="#ppt_x"/>
                                          </p:val>
                                        </p:tav>
                                      </p:tavLst>
                                    </p:anim>
                                    <p:anim calcmode="lin" valueType="num">
                                      <p:cBhvr>
                                        <p:cTn id="26" dur="5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30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anim calcmode="lin" valueType="num">
                                      <p:cBhvr>
                                        <p:cTn id="30" dur="500" fill="hold"/>
                                        <p:tgtEl>
                                          <p:spTgt spid="38"/>
                                        </p:tgtEl>
                                        <p:attrNameLst>
                                          <p:attrName>ppt_x</p:attrName>
                                        </p:attrNameLst>
                                      </p:cBhvr>
                                      <p:tavLst>
                                        <p:tav tm="0">
                                          <p:val>
                                            <p:strVal val="#ppt_x"/>
                                          </p:val>
                                        </p:tav>
                                        <p:tav tm="100000">
                                          <p:val>
                                            <p:strVal val="#ppt_x"/>
                                          </p:val>
                                        </p:tav>
                                      </p:tavLst>
                                    </p:anim>
                                    <p:anim calcmode="lin" valueType="num">
                                      <p:cBhvr>
                                        <p:cTn id="31" dur="500" fill="hold"/>
                                        <p:tgtEl>
                                          <p:spTgt spid="38"/>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3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anim calcmode="lin" valueType="num">
                                      <p:cBhvr>
                                        <p:cTn id="35" dur="500" fill="hold"/>
                                        <p:tgtEl>
                                          <p:spTgt spid="39"/>
                                        </p:tgtEl>
                                        <p:attrNameLst>
                                          <p:attrName>ppt_x</p:attrName>
                                        </p:attrNameLst>
                                      </p:cBhvr>
                                      <p:tavLst>
                                        <p:tav tm="0">
                                          <p:val>
                                            <p:strVal val="#ppt_x"/>
                                          </p:val>
                                        </p:tav>
                                        <p:tav tm="100000">
                                          <p:val>
                                            <p:strVal val="#ppt_x"/>
                                          </p:val>
                                        </p:tav>
                                      </p:tavLst>
                                    </p:anim>
                                    <p:anim calcmode="lin" valueType="num">
                                      <p:cBhvr>
                                        <p:cTn id="36" dur="500" fill="hold"/>
                                        <p:tgtEl>
                                          <p:spTgt spid="3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6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anim calcmode="lin" valueType="num">
                                      <p:cBhvr>
                                        <p:cTn id="45" dur="500" fill="hold"/>
                                        <p:tgtEl>
                                          <p:spTgt spid="46"/>
                                        </p:tgtEl>
                                        <p:attrNameLst>
                                          <p:attrName>ppt_x</p:attrName>
                                        </p:attrNameLst>
                                      </p:cBhvr>
                                      <p:tavLst>
                                        <p:tav tm="0">
                                          <p:val>
                                            <p:strVal val="#ppt_x"/>
                                          </p:val>
                                        </p:tav>
                                        <p:tav tm="100000">
                                          <p:val>
                                            <p:strVal val="#ppt_x"/>
                                          </p:val>
                                        </p:tav>
                                      </p:tavLst>
                                    </p:anim>
                                    <p:anim calcmode="lin" valueType="num">
                                      <p:cBhvr>
                                        <p:cTn id="46" dur="500" fill="hold"/>
                                        <p:tgtEl>
                                          <p:spTgt spid="4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9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anim calcmode="lin" valueType="num">
                                      <p:cBhvr>
                                        <p:cTn id="50" dur="500" fill="hold"/>
                                        <p:tgtEl>
                                          <p:spTgt spid="52"/>
                                        </p:tgtEl>
                                        <p:attrNameLst>
                                          <p:attrName>ppt_x</p:attrName>
                                        </p:attrNameLst>
                                      </p:cBhvr>
                                      <p:tavLst>
                                        <p:tav tm="0">
                                          <p:val>
                                            <p:strVal val="#ppt_x"/>
                                          </p:val>
                                        </p:tav>
                                        <p:tav tm="100000">
                                          <p:val>
                                            <p:strVal val="#ppt_x"/>
                                          </p:val>
                                        </p:tav>
                                      </p:tavLst>
                                    </p:anim>
                                    <p:anim calcmode="lin" valueType="num">
                                      <p:cBhvr>
                                        <p:cTn id="51" dur="500" fill="hold"/>
                                        <p:tgtEl>
                                          <p:spTgt spid="52"/>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90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anim calcmode="lin" valueType="num">
                                      <p:cBhvr>
                                        <p:cTn id="55" dur="500" fill="hold"/>
                                        <p:tgtEl>
                                          <p:spTgt spid="53"/>
                                        </p:tgtEl>
                                        <p:attrNameLst>
                                          <p:attrName>ppt_x</p:attrName>
                                        </p:attrNameLst>
                                      </p:cBhvr>
                                      <p:tavLst>
                                        <p:tav tm="0">
                                          <p:val>
                                            <p:strVal val="#ppt_x"/>
                                          </p:val>
                                        </p:tav>
                                        <p:tav tm="100000">
                                          <p:val>
                                            <p:strVal val="#ppt_x"/>
                                          </p:val>
                                        </p:tav>
                                      </p:tavLst>
                                    </p:anim>
                                    <p:anim calcmode="lin" valueType="num">
                                      <p:cBhvr>
                                        <p:cTn id="56"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P spid="38" grpId="0" animBg="1"/>
      <p:bldP spid="45" grpId="0" animBg="1"/>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4243289" y="1005939"/>
            <a:ext cx="956434" cy="970953"/>
          </a:xfrm>
          <a:prstGeom prst="ellipse">
            <a:avLst/>
          </a:prstGeom>
          <a:solidFill>
            <a:schemeClr val="bg1">
              <a:lumMod val="50000"/>
            </a:schemeClr>
          </a:solidFill>
          <a:ln w="12700">
            <a:noFill/>
            <a:round/>
            <a:headEnd/>
            <a:tailEnd/>
          </a:ln>
          <a:effectLst/>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5" name="Oval 4"/>
          <p:cNvSpPr>
            <a:spLocks noChangeArrowheads="1"/>
          </p:cNvSpPr>
          <p:nvPr/>
        </p:nvSpPr>
        <p:spPr bwMode="auto">
          <a:xfrm>
            <a:off x="4243289" y="1005939"/>
            <a:ext cx="956434" cy="970953"/>
          </a:xfrm>
          <a:prstGeom prst="ellipse">
            <a:avLst/>
          </a:prstGeom>
          <a:solidFill>
            <a:srgbClr val="C00000"/>
          </a:solidFill>
          <a:ln w="12700">
            <a:noFill/>
            <a:round/>
            <a:headEnd/>
            <a:tailEnd/>
          </a:ln>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6" name="Oval 4"/>
          <p:cNvSpPr>
            <a:spLocks noChangeArrowheads="1"/>
          </p:cNvSpPr>
          <p:nvPr/>
        </p:nvSpPr>
        <p:spPr bwMode="auto">
          <a:xfrm>
            <a:off x="3179641" y="1444894"/>
            <a:ext cx="1308518" cy="1328384"/>
          </a:xfrm>
          <a:prstGeom prst="ellipse">
            <a:avLst/>
          </a:prstGeom>
          <a:solidFill>
            <a:srgbClr val="969696"/>
          </a:solidFill>
          <a:ln w="12700">
            <a:noFill/>
            <a:round/>
            <a:headEnd/>
            <a:tailEnd/>
          </a:ln>
          <a:effectLst/>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7" name="Oval 4"/>
          <p:cNvSpPr>
            <a:spLocks noChangeArrowheads="1"/>
          </p:cNvSpPr>
          <p:nvPr/>
        </p:nvSpPr>
        <p:spPr bwMode="auto">
          <a:xfrm>
            <a:off x="3179641" y="1841552"/>
            <a:ext cx="1308518" cy="931727"/>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C00000"/>
          </a:solidFill>
          <a:ln w="12700">
            <a:noFill/>
            <a:round/>
            <a:headEnd/>
            <a:tailEnd/>
          </a:ln>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8" name="Oval 4"/>
          <p:cNvSpPr>
            <a:spLocks noChangeArrowheads="1"/>
          </p:cNvSpPr>
          <p:nvPr/>
        </p:nvSpPr>
        <p:spPr bwMode="auto">
          <a:xfrm>
            <a:off x="1945328" y="2055010"/>
            <a:ext cx="1612726" cy="1637424"/>
          </a:xfrm>
          <a:prstGeom prst="ellipse">
            <a:avLst/>
          </a:prstGeom>
          <a:solidFill>
            <a:srgbClr val="969696"/>
          </a:solidFill>
          <a:ln w="12700">
            <a:noFill/>
            <a:round/>
            <a:headEnd/>
            <a:tailEnd/>
          </a:ln>
          <a:effectLst/>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9" name="Oval 4"/>
          <p:cNvSpPr>
            <a:spLocks noChangeArrowheads="1"/>
          </p:cNvSpPr>
          <p:nvPr/>
        </p:nvSpPr>
        <p:spPr bwMode="auto">
          <a:xfrm>
            <a:off x="1945328" y="2859978"/>
            <a:ext cx="1612726" cy="832458"/>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C00000"/>
          </a:solidFill>
          <a:ln w="12700">
            <a:noFill/>
            <a:round/>
            <a:headEnd/>
            <a:tailEnd/>
          </a:ln>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10" name="Oval 4"/>
          <p:cNvSpPr>
            <a:spLocks noChangeArrowheads="1"/>
          </p:cNvSpPr>
          <p:nvPr/>
        </p:nvSpPr>
        <p:spPr bwMode="auto">
          <a:xfrm>
            <a:off x="487861" y="2838697"/>
            <a:ext cx="1979445" cy="2009761"/>
          </a:xfrm>
          <a:prstGeom prst="ellipse">
            <a:avLst/>
          </a:prstGeom>
          <a:solidFill>
            <a:srgbClr val="969696"/>
          </a:solidFill>
          <a:ln w="12700">
            <a:noFill/>
            <a:round/>
            <a:headEnd/>
            <a:tailEnd/>
          </a:ln>
          <a:effectLst/>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11" name="Oval 4"/>
          <p:cNvSpPr>
            <a:spLocks noChangeArrowheads="1"/>
          </p:cNvSpPr>
          <p:nvPr/>
        </p:nvSpPr>
        <p:spPr bwMode="auto">
          <a:xfrm>
            <a:off x="658402" y="4407468"/>
            <a:ext cx="1638364" cy="440990"/>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C00000"/>
          </a:solidFill>
          <a:ln w="12700">
            <a:noFill/>
            <a:round/>
            <a:headEnd/>
            <a:tailEnd/>
          </a:ln>
        </p:spPr>
        <p:txBody>
          <a:bodyPr wrap="none" lIns="72169" tIns="36085" rIns="72169" bIns="36085" anchor="ctr"/>
          <a:lstStyle/>
          <a:p>
            <a:endParaRPr lang="ko-KR" altLang="en-US" sz="1012">
              <a:solidFill>
                <a:srgbClr val="000000"/>
              </a:solidFill>
              <a:latin typeface="굴림" pitchFamily="34" charset="-127"/>
              <a:ea typeface="굴림" pitchFamily="34" charset="-127"/>
            </a:endParaRPr>
          </a:p>
        </p:txBody>
      </p:sp>
      <p:sp>
        <p:nvSpPr>
          <p:cNvPr id="12" name="TextBox 11"/>
          <p:cNvSpPr txBox="1"/>
          <p:nvPr/>
        </p:nvSpPr>
        <p:spPr>
          <a:xfrm>
            <a:off x="841599" y="3639850"/>
            <a:ext cx="1261438" cy="407454"/>
          </a:xfrm>
          <a:prstGeom prst="rect">
            <a:avLst/>
          </a:prstGeom>
          <a:noFill/>
        </p:spPr>
        <p:txBody>
          <a:bodyPr wrap="none" lIns="72169" tIns="36085" rIns="72169" bIns="36085" rtlCol="0" anchor="ctr">
            <a:spAutoFit/>
          </a:bodyPr>
          <a:lstStyle/>
          <a:p>
            <a:r>
              <a:rPr lang="zh-CN" altLang="en-US" sz="2174" dirty="0">
                <a:solidFill>
                  <a:schemeClr val="bg1"/>
                </a:solidFill>
                <a:latin typeface="微软雅黑" pitchFamily="34" charset="-122"/>
                <a:ea typeface="微软雅黑" pitchFamily="34" charset="-122"/>
              </a:rPr>
              <a:t>添加文字</a:t>
            </a:r>
          </a:p>
        </p:txBody>
      </p:sp>
      <p:sp>
        <p:nvSpPr>
          <p:cNvPr id="13" name="TextBox 12"/>
          <p:cNvSpPr txBox="1"/>
          <p:nvPr/>
        </p:nvSpPr>
        <p:spPr>
          <a:xfrm>
            <a:off x="2202699" y="2384140"/>
            <a:ext cx="1107549" cy="361415"/>
          </a:xfrm>
          <a:prstGeom prst="rect">
            <a:avLst/>
          </a:prstGeom>
          <a:noFill/>
        </p:spPr>
        <p:txBody>
          <a:bodyPr wrap="none" lIns="72169" tIns="36085" rIns="72169" bIns="36085" rtlCol="0" anchor="ctr">
            <a:spAutoFit/>
          </a:bodyPr>
          <a:lstStyle/>
          <a:p>
            <a:r>
              <a:rPr lang="zh-CN" altLang="en-US" sz="1875" dirty="0">
                <a:solidFill>
                  <a:schemeClr val="bg1"/>
                </a:solidFill>
                <a:latin typeface="微软雅黑" pitchFamily="34" charset="-122"/>
                <a:ea typeface="微软雅黑" pitchFamily="34" charset="-122"/>
              </a:rPr>
              <a:t>添加文字</a:t>
            </a:r>
          </a:p>
        </p:txBody>
      </p:sp>
      <p:sp>
        <p:nvSpPr>
          <p:cNvPr id="14" name="TextBox 13"/>
          <p:cNvSpPr txBox="1"/>
          <p:nvPr/>
        </p:nvSpPr>
        <p:spPr>
          <a:xfrm>
            <a:off x="3358924" y="2009193"/>
            <a:ext cx="665121" cy="228623"/>
          </a:xfrm>
          <a:prstGeom prst="rect">
            <a:avLst/>
          </a:prstGeom>
          <a:noFill/>
        </p:spPr>
        <p:txBody>
          <a:bodyPr wrap="none" lIns="72169" tIns="36085" rIns="72169" bIns="36085" rtlCol="0" anchor="ctr">
            <a:spAutoFit/>
          </a:bodyPr>
          <a:lstStyle/>
          <a:p>
            <a:r>
              <a:rPr lang="zh-CN" altLang="en-US" sz="1012" dirty="0">
                <a:solidFill>
                  <a:schemeClr val="bg1"/>
                </a:solidFill>
                <a:latin typeface="微软雅黑" pitchFamily="34" charset="-122"/>
                <a:ea typeface="微软雅黑" pitchFamily="34" charset="-122"/>
              </a:rPr>
              <a:t>添加文字</a:t>
            </a:r>
          </a:p>
        </p:txBody>
      </p:sp>
      <p:cxnSp>
        <p:nvCxnSpPr>
          <p:cNvPr id="15" name="直接连接符 14"/>
          <p:cNvCxnSpPr/>
          <p:nvPr/>
        </p:nvCxnSpPr>
        <p:spPr>
          <a:xfrm>
            <a:off x="4722830" y="1626281"/>
            <a:ext cx="841025"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3825141" y="2358217"/>
            <a:ext cx="1738715"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2714668" y="3192135"/>
            <a:ext cx="2849187"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477583" y="4060905"/>
            <a:ext cx="408627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5629810" y="3843578"/>
            <a:ext cx="3028881" cy="553006"/>
          </a:xfrm>
          <a:prstGeom prst="rect">
            <a:avLst/>
          </a:prstGeom>
          <a:noFill/>
        </p:spPr>
        <p:txBody>
          <a:bodyPr wrap="square" lIns="72169" tIns="36085" rIns="72169" bIns="3608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0" name="TextBox 19"/>
          <p:cNvSpPr txBox="1"/>
          <p:nvPr/>
        </p:nvSpPr>
        <p:spPr>
          <a:xfrm>
            <a:off x="5629810" y="2988158"/>
            <a:ext cx="3028881" cy="553006"/>
          </a:xfrm>
          <a:prstGeom prst="rect">
            <a:avLst/>
          </a:prstGeom>
          <a:noFill/>
        </p:spPr>
        <p:txBody>
          <a:bodyPr wrap="square" lIns="72169" tIns="36085" rIns="72169" bIns="3608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1" name="TextBox 20"/>
          <p:cNvSpPr txBox="1"/>
          <p:nvPr/>
        </p:nvSpPr>
        <p:spPr>
          <a:xfrm>
            <a:off x="5629810" y="2132739"/>
            <a:ext cx="3028881" cy="553006"/>
          </a:xfrm>
          <a:prstGeom prst="rect">
            <a:avLst/>
          </a:prstGeom>
          <a:noFill/>
        </p:spPr>
        <p:txBody>
          <a:bodyPr wrap="square" lIns="72169" tIns="36085" rIns="72169" bIns="3608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2" name="TextBox 21"/>
          <p:cNvSpPr txBox="1"/>
          <p:nvPr/>
        </p:nvSpPr>
        <p:spPr>
          <a:xfrm>
            <a:off x="5629810" y="1441760"/>
            <a:ext cx="3028881" cy="553006"/>
          </a:xfrm>
          <a:prstGeom prst="rect">
            <a:avLst/>
          </a:prstGeom>
          <a:noFill/>
        </p:spPr>
        <p:txBody>
          <a:bodyPr wrap="square" lIns="72169" tIns="36085" rIns="72169" bIns="3608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3" name="TextBox 22"/>
          <p:cNvSpPr txBox="1"/>
          <p:nvPr/>
        </p:nvSpPr>
        <p:spPr>
          <a:xfrm>
            <a:off x="4328361" y="1362645"/>
            <a:ext cx="761301" cy="257541"/>
          </a:xfrm>
          <a:prstGeom prst="rect">
            <a:avLst/>
          </a:prstGeom>
          <a:noFill/>
        </p:spPr>
        <p:txBody>
          <a:bodyPr wrap="none" lIns="72169" tIns="36085" rIns="72169" bIns="36085" rtlCol="0" anchor="ctr">
            <a:spAutoFit/>
          </a:bodyPr>
          <a:lstStyle/>
          <a:p>
            <a:r>
              <a:rPr lang="zh-CN" altLang="en-US" sz="1200" dirty="0">
                <a:solidFill>
                  <a:schemeClr val="bg1"/>
                </a:solidFill>
                <a:latin typeface="微软雅黑" pitchFamily="34" charset="-122"/>
                <a:ea typeface="微软雅黑" pitchFamily="34" charset="-122"/>
              </a:rPr>
              <a:t>添加文字</a:t>
            </a:r>
          </a:p>
        </p:txBody>
      </p:sp>
      <p:sp>
        <p:nvSpPr>
          <p:cNvPr id="25" name="文本框 2"/>
          <p:cNvSpPr txBox="1"/>
          <p:nvPr/>
        </p:nvSpPr>
        <p:spPr>
          <a:xfrm>
            <a:off x="848631" y="127673"/>
            <a:ext cx="2464539" cy="415370"/>
          </a:xfrm>
          <a:prstGeom prst="rect">
            <a:avLst/>
          </a:prstGeom>
          <a:noFill/>
        </p:spPr>
        <p:txBody>
          <a:bodyPr wrap="square" rtlCol="0">
            <a:spAutoFit/>
          </a:bodyPr>
          <a:lstStyle/>
          <a:p>
            <a:pPr algn="ctr"/>
            <a:r>
              <a:rPr lang="zh-CN" altLang="en-US" sz="2099" b="1" dirty="0" smtClean="0">
                <a:solidFill>
                  <a:srgbClr val="C00000"/>
                </a:solidFill>
                <a:latin typeface="微软雅黑" pitchFamily="34" charset="-122"/>
                <a:ea typeface="微软雅黑" pitchFamily="34" charset="-122"/>
              </a:rPr>
              <a:t> </a:t>
            </a:r>
            <a:endParaRPr lang="zh-CN" altLang="en-US" sz="2099"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139980620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4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5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0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0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5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0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5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5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60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5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70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80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5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90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5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5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10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4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5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0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0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5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0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5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5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60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5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70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80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5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90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5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5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10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55"/>
          <p:cNvSpPr txBox="1">
            <a:spLocks noChangeArrowheads="1"/>
          </p:cNvSpPr>
          <p:nvPr/>
        </p:nvSpPr>
        <p:spPr bwMode="auto">
          <a:xfrm>
            <a:off x="952843" y="139511"/>
            <a:ext cx="2621960"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sp>
        <p:nvSpPr>
          <p:cNvPr id="45" name="TextBox 44"/>
          <p:cNvSpPr txBox="1"/>
          <p:nvPr/>
        </p:nvSpPr>
        <p:spPr>
          <a:xfrm>
            <a:off x="6813984" y="3466609"/>
            <a:ext cx="1662111" cy="705018"/>
          </a:xfrm>
          <a:prstGeom prst="rect">
            <a:avLst/>
          </a:prstGeom>
          <a:noFill/>
        </p:spPr>
        <p:txBody>
          <a:bodyPr wrap="square" lIns="80979" tIns="40490" rIns="80979" bIns="40490"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11"/>
          <p:cNvSpPr>
            <a:spLocks/>
          </p:cNvSpPr>
          <p:nvPr/>
        </p:nvSpPr>
        <p:spPr bwMode="auto">
          <a:xfrm>
            <a:off x="4562653" y="1378591"/>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7" name="Freeform 12"/>
          <p:cNvSpPr>
            <a:spLocks/>
          </p:cNvSpPr>
          <p:nvPr/>
        </p:nvSpPr>
        <p:spPr bwMode="auto">
          <a:xfrm>
            <a:off x="4661684" y="1474717"/>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8" name="Oval 13"/>
          <p:cNvSpPr>
            <a:spLocks noChangeArrowheads="1"/>
          </p:cNvSpPr>
          <p:nvPr/>
        </p:nvSpPr>
        <p:spPr bwMode="auto">
          <a:xfrm>
            <a:off x="4809735" y="1622641"/>
            <a:ext cx="872154" cy="871952"/>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9" name="Freeform 108"/>
          <p:cNvSpPr>
            <a:spLocks/>
          </p:cNvSpPr>
          <p:nvPr/>
        </p:nvSpPr>
        <p:spPr bwMode="auto">
          <a:xfrm rot="16200000">
            <a:off x="2711301" y="958916"/>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0" name="Freeform 109"/>
          <p:cNvSpPr>
            <a:spLocks/>
          </p:cNvSpPr>
          <p:nvPr/>
        </p:nvSpPr>
        <p:spPr bwMode="auto">
          <a:xfrm rot="16200000">
            <a:off x="2837809" y="1097003"/>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1" name="Oval 110"/>
          <p:cNvSpPr>
            <a:spLocks noChangeArrowheads="1"/>
          </p:cNvSpPr>
          <p:nvPr/>
        </p:nvSpPr>
        <p:spPr bwMode="auto">
          <a:xfrm rot="16200000">
            <a:off x="3030173" y="1290936"/>
            <a:ext cx="1137342" cy="1139011"/>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2" name="Freeform 120"/>
          <p:cNvSpPr>
            <a:spLocks/>
          </p:cNvSpPr>
          <p:nvPr/>
        </p:nvSpPr>
        <p:spPr bwMode="auto">
          <a:xfrm flipV="1">
            <a:off x="4562654" y="2811769"/>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3" name="Freeform 121"/>
          <p:cNvSpPr>
            <a:spLocks/>
          </p:cNvSpPr>
          <p:nvPr/>
        </p:nvSpPr>
        <p:spPr bwMode="auto">
          <a:xfrm flipV="1">
            <a:off x="4711571" y="2973763"/>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4" name="Oval 122"/>
          <p:cNvSpPr>
            <a:spLocks noChangeArrowheads="1"/>
          </p:cNvSpPr>
          <p:nvPr/>
        </p:nvSpPr>
        <p:spPr bwMode="auto">
          <a:xfrm flipV="1">
            <a:off x="4934202" y="3197822"/>
            <a:ext cx="1311498" cy="1311193"/>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5" name="Freeform 124"/>
          <p:cNvSpPr>
            <a:spLocks/>
          </p:cNvSpPr>
          <p:nvPr/>
        </p:nvSpPr>
        <p:spPr bwMode="auto">
          <a:xfrm rot="5400000" flipV="1">
            <a:off x="2969328" y="2811118"/>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6" name="Freeform 125"/>
          <p:cNvSpPr>
            <a:spLocks/>
          </p:cNvSpPr>
          <p:nvPr/>
        </p:nvSpPr>
        <p:spPr bwMode="auto">
          <a:xfrm rot="5400000" flipV="1">
            <a:off x="3077624" y="2920864"/>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7" name="Oval 126"/>
          <p:cNvSpPr>
            <a:spLocks noChangeArrowheads="1"/>
          </p:cNvSpPr>
          <p:nvPr/>
        </p:nvSpPr>
        <p:spPr bwMode="auto">
          <a:xfrm rot="5400000" flipV="1">
            <a:off x="3242296" y="3086882"/>
            <a:ext cx="973615" cy="975044"/>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cxnSp>
        <p:nvCxnSpPr>
          <p:cNvPr id="58" name="Straight Connector 19"/>
          <p:cNvCxnSpPr/>
          <p:nvPr/>
        </p:nvCxnSpPr>
        <p:spPr>
          <a:xfrm flipH="1" flipV="1">
            <a:off x="2404195" y="1433042"/>
            <a:ext cx="441167" cy="279887"/>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21"/>
          <p:cNvCxnSpPr/>
          <p:nvPr/>
        </p:nvCxnSpPr>
        <p:spPr>
          <a:xfrm flipH="1">
            <a:off x="797797" y="1433042"/>
            <a:ext cx="1606399"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cxnSp>
        <p:nvCxnSpPr>
          <p:cNvPr id="60" name="Straight Connector 127"/>
          <p:cNvCxnSpPr/>
          <p:nvPr/>
        </p:nvCxnSpPr>
        <p:spPr>
          <a:xfrm flipH="1">
            <a:off x="2527508" y="3466608"/>
            <a:ext cx="441167" cy="279887"/>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128"/>
          <p:cNvCxnSpPr/>
          <p:nvPr/>
        </p:nvCxnSpPr>
        <p:spPr>
          <a:xfrm flipH="1">
            <a:off x="1096424" y="3746495"/>
            <a:ext cx="1431085"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134"/>
          <p:cNvCxnSpPr/>
          <p:nvPr/>
        </p:nvCxnSpPr>
        <p:spPr>
          <a:xfrm flipV="1">
            <a:off x="5829939" y="1418274"/>
            <a:ext cx="441167" cy="279887"/>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135"/>
          <p:cNvCxnSpPr/>
          <p:nvPr/>
        </p:nvCxnSpPr>
        <p:spPr>
          <a:xfrm>
            <a:off x="6271107" y="1418274"/>
            <a:ext cx="1385582"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55576" y="1038257"/>
            <a:ext cx="1086869" cy="358770"/>
          </a:xfrm>
          <a:prstGeom prst="rect">
            <a:avLst/>
          </a:prstGeom>
          <a:noFill/>
        </p:spPr>
        <p:txBody>
          <a:bodyPr wrap="none" lIns="80979" tIns="40490" rIns="80979" bIns="40490" rtlCol="0">
            <a:spAutoFit/>
          </a:bodyPr>
          <a:lstStyle/>
          <a:p>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755576" y="1478926"/>
            <a:ext cx="1662111" cy="705018"/>
          </a:xfrm>
          <a:prstGeom prst="rect">
            <a:avLst/>
          </a:prstGeom>
          <a:noFill/>
        </p:spPr>
        <p:txBody>
          <a:bodyPr wrap="square" lIns="80979" tIns="40490" rIns="80979" bIns="40490" rtlCol="0">
            <a:spAutoFit/>
          </a:bodyPr>
          <a:lstStyle/>
          <a:p>
            <a:pP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1037479" y="3361293"/>
            <a:ext cx="1086869" cy="358770"/>
          </a:xfrm>
          <a:prstGeom prst="rect">
            <a:avLst/>
          </a:prstGeom>
          <a:noFill/>
        </p:spPr>
        <p:txBody>
          <a:bodyPr wrap="none" lIns="80979" tIns="40490" rIns="80979" bIns="40490" rtlCol="0">
            <a:spAutoFit/>
          </a:bodyPr>
          <a:lstStyle/>
          <a:p>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6615267" y="1033381"/>
            <a:ext cx="1086869" cy="358770"/>
          </a:xfrm>
          <a:prstGeom prst="rect">
            <a:avLst/>
          </a:prstGeom>
          <a:noFill/>
        </p:spPr>
        <p:txBody>
          <a:bodyPr wrap="none" lIns="80979" tIns="40490" rIns="80979" bIns="40490" rtlCol="0">
            <a:spAutoFit/>
          </a:bodyPr>
          <a:lstStyle/>
          <a:p>
            <a:pPr algn="r"/>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7383304" y="3062301"/>
            <a:ext cx="1086869" cy="358770"/>
          </a:xfrm>
          <a:prstGeom prst="rect">
            <a:avLst/>
          </a:prstGeom>
          <a:noFill/>
        </p:spPr>
        <p:txBody>
          <a:bodyPr wrap="none" lIns="80979" tIns="40490" rIns="80979" bIns="40490" rtlCol="0">
            <a:spAutoFit/>
          </a:bodyPr>
          <a:lstStyle/>
          <a:p>
            <a:pPr algn="r"/>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059015" y="3774721"/>
            <a:ext cx="1662111" cy="705018"/>
          </a:xfrm>
          <a:prstGeom prst="rect">
            <a:avLst/>
          </a:prstGeom>
          <a:noFill/>
        </p:spPr>
        <p:txBody>
          <a:bodyPr wrap="square" lIns="80979" tIns="40490" rIns="80979" bIns="40490"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6045909" y="1445200"/>
            <a:ext cx="1662111" cy="705018"/>
          </a:xfrm>
          <a:prstGeom prst="rect">
            <a:avLst/>
          </a:prstGeom>
          <a:noFill/>
          <a:ln>
            <a:noFill/>
          </a:ln>
        </p:spPr>
        <p:txBody>
          <a:bodyPr wrap="square" lIns="80979" tIns="40490" rIns="80979" bIns="40490"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1" name="Straight Connector 47"/>
          <p:cNvCxnSpPr/>
          <p:nvPr/>
        </p:nvCxnSpPr>
        <p:spPr>
          <a:xfrm>
            <a:off x="6359062" y="3245668"/>
            <a:ext cx="462583" cy="179723"/>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48"/>
          <p:cNvCxnSpPr/>
          <p:nvPr/>
        </p:nvCxnSpPr>
        <p:spPr>
          <a:xfrm>
            <a:off x="6821645" y="3425391"/>
            <a:ext cx="1654450"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grpSp>
        <p:nvGrpSpPr>
          <p:cNvPr id="73" name="Group 20"/>
          <p:cNvGrpSpPr/>
          <p:nvPr/>
        </p:nvGrpSpPr>
        <p:grpSpPr>
          <a:xfrm>
            <a:off x="3397410" y="1698160"/>
            <a:ext cx="354400" cy="377732"/>
            <a:chOff x="7938" y="-1587"/>
            <a:chExt cx="1450975" cy="1547812"/>
          </a:xfrm>
          <a:solidFill>
            <a:srgbClr val="AC0000"/>
          </a:solidFill>
        </p:grpSpPr>
        <p:sp>
          <p:nvSpPr>
            <p:cNvPr id="74"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75"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76"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sp>
        <p:nvSpPr>
          <p:cNvPr id="77" name="Freeform 11"/>
          <p:cNvSpPr>
            <a:spLocks noEditPoints="1"/>
          </p:cNvSpPr>
          <p:nvPr/>
        </p:nvSpPr>
        <p:spPr bwMode="auto">
          <a:xfrm>
            <a:off x="5088995" y="1898101"/>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nvGrpSpPr>
          <p:cNvPr id="78" name="Group 59"/>
          <p:cNvGrpSpPr/>
          <p:nvPr/>
        </p:nvGrpSpPr>
        <p:grpSpPr>
          <a:xfrm>
            <a:off x="5361697" y="3679442"/>
            <a:ext cx="456508" cy="475633"/>
            <a:chOff x="-251803" y="2267153"/>
            <a:chExt cx="2078037" cy="2166938"/>
          </a:xfrm>
          <a:solidFill>
            <a:srgbClr val="AC0000"/>
          </a:solidFill>
        </p:grpSpPr>
        <p:sp>
          <p:nvSpPr>
            <p:cNvPr id="79"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80"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grpSp>
        <p:nvGrpSpPr>
          <p:cNvPr id="81" name="Group 97"/>
          <p:cNvGrpSpPr/>
          <p:nvPr/>
        </p:nvGrpSpPr>
        <p:grpSpPr>
          <a:xfrm>
            <a:off x="3551949" y="3470577"/>
            <a:ext cx="368484" cy="259595"/>
            <a:chOff x="3175" y="1588"/>
            <a:chExt cx="1184276" cy="835025"/>
          </a:xfrm>
          <a:solidFill>
            <a:srgbClr val="AC0000"/>
          </a:solidFill>
        </p:grpSpPr>
        <p:sp>
          <p:nvSpPr>
            <p:cNvPr id="82"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83"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4030290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4"/>
                                        </p:tgtEl>
                                        <p:attrNameLst>
                                          <p:attrName>ppt_y</p:attrName>
                                        </p:attrNameLst>
                                      </p:cBhvr>
                                      <p:tavLst>
                                        <p:tav tm="0">
                                          <p:val>
                                            <p:strVal val="#ppt_y"/>
                                          </p:val>
                                        </p:tav>
                                        <p:tav tm="100000">
                                          <p:val>
                                            <p:strVal val="#ppt_y"/>
                                          </p:val>
                                        </p:tav>
                                      </p:tavLst>
                                    </p:anim>
                                    <p:anim calcmode="lin" valueType="num">
                                      <p:cBhvr>
                                        <p:cTn id="9"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4"/>
                                        </p:tgtEl>
                                      </p:cBhvr>
                                    </p:animEffect>
                                  </p:childTnLst>
                                </p:cTn>
                              </p:par>
                            </p:childTnLst>
                          </p:cTn>
                        </p:par>
                        <p:par>
                          <p:cTn id="12" fill="hold">
                            <p:stCondLst>
                              <p:cond delay="450"/>
                            </p:stCondLst>
                            <p:childTnLst>
                              <p:par>
                                <p:cTn id="13" presetID="2" presetClass="entr" presetSubtype="9"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1+#ppt_w/2"/>
                                          </p:val>
                                        </p:tav>
                                        <p:tav tm="100000">
                                          <p:val>
                                            <p:strVal val="#ppt_x"/>
                                          </p:val>
                                        </p:tav>
                                      </p:tavLst>
                                    </p:anim>
                                    <p:anim calcmode="lin" valueType="num">
                                      <p:cBhvr additive="base">
                                        <p:cTn id="20" dur="500" fill="hold"/>
                                        <p:tgtEl>
                                          <p:spTgt spid="46"/>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1+#ppt_w/2"/>
                                          </p:val>
                                        </p:tav>
                                        <p:tav tm="100000">
                                          <p:val>
                                            <p:strVal val="#ppt_x"/>
                                          </p:val>
                                        </p:tav>
                                      </p:tavLst>
                                    </p:anim>
                                    <p:anim calcmode="lin" valueType="num">
                                      <p:cBhvr additive="base">
                                        <p:cTn id="24" dur="50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950"/>
                            </p:stCondLst>
                            <p:childTnLst>
                              <p:par>
                                <p:cTn id="30" presetID="10"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par>
                          <p:cTn id="54" fill="hold">
                            <p:stCondLst>
                              <p:cond delay="1450"/>
                            </p:stCondLst>
                            <p:childTnLst>
                              <p:par>
                                <p:cTn id="55" presetID="53" presetClass="entr" presetSubtype="16" fill="hold" nodeType="after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Effect transition="in" filter="fade">
                                      <p:cBhvr>
                                        <p:cTn id="59" dur="500"/>
                                        <p:tgtEl>
                                          <p:spTgt spid="7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 calcmode="lin" valueType="num">
                                      <p:cBhvr>
                                        <p:cTn id="62" dur="500" fill="hold"/>
                                        <p:tgtEl>
                                          <p:spTgt spid="77"/>
                                        </p:tgtEl>
                                        <p:attrNameLst>
                                          <p:attrName>ppt_w</p:attrName>
                                        </p:attrNameLst>
                                      </p:cBhvr>
                                      <p:tavLst>
                                        <p:tav tm="0">
                                          <p:val>
                                            <p:fltVal val="0"/>
                                          </p:val>
                                        </p:tav>
                                        <p:tav tm="100000">
                                          <p:val>
                                            <p:strVal val="#ppt_w"/>
                                          </p:val>
                                        </p:tav>
                                      </p:tavLst>
                                    </p:anim>
                                    <p:anim calcmode="lin" valueType="num">
                                      <p:cBhvr>
                                        <p:cTn id="63" dur="500" fill="hold"/>
                                        <p:tgtEl>
                                          <p:spTgt spid="77"/>
                                        </p:tgtEl>
                                        <p:attrNameLst>
                                          <p:attrName>ppt_h</p:attrName>
                                        </p:attrNameLst>
                                      </p:cBhvr>
                                      <p:tavLst>
                                        <p:tav tm="0">
                                          <p:val>
                                            <p:fltVal val="0"/>
                                          </p:val>
                                        </p:tav>
                                        <p:tav tm="100000">
                                          <p:val>
                                            <p:strVal val="#ppt_h"/>
                                          </p:val>
                                        </p:tav>
                                      </p:tavLst>
                                    </p:anim>
                                    <p:animEffect transition="in" filter="fade">
                                      <p:cBhvr>
                                        <p:cTn id="64" dur="500"/>
                                        <p:tgtEl>
                                          <p:spTgt spid="77"/>
                                        </p:tgtEl>
                                      </p:cBhvr>
                                    </p:animEffect>
                                  </p:childTnLst>
                                </p:cTn>
                              </p:par>
                              <p:par>
                                <p:cTn id="65" presetID="53" presetClass="entr" presetSubtype="16"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p:cTn id="67" dur="500" fill="hold"/>
                                        <p:tgtEl>
                                          <p:spTgt spid="81"/>
                                        </p:tgtEl>
                                        <p:attrNameLst>
                                          <p:attrName>ppt_w</p:attrName>
                                        </p:attrNameLst>
                                      </p:cBhvr>
                                      <p:tavLst>
                                        <p:tav tm="0">
                                          <p:val>
                                            <p:fltVal val="0"/>
                                          </p:val>
                                        </p:tav>
                                        <p:tav tm="100000">
                                          <p:val>
                                            <p:strVal val="#ppt_w"/>
                                          </p:val>
                                        </p:tav>
                                      </p:tavLst>
                                    </p:anim>
                                    <p:anim calcmode="lin" valueType="num">
                                      <p:cBhvr>
                                        <p:cTn id="68" dur="500" fill="hold"/>
                                        <p:tgtEl>
                                          <p:spTgt spid="81"/>
                                        </p:tgtEl>
                                        <p:attrNameLst>
                                          <p:attrName>ppt_h</p:attrName>
                                        </p:attrNameLst>
                                      </p:cBhvr>
                                      <p:tavLst>
                                        <p:tav tm="0">
                                          <p:val>
                                            <p:fltVal val="0"/>
                                          </p:val>
                                        </p:tav>
                                        <p:tav tm="100000">
                                          <p:val>
                                            <p:strVal val="#ppt_h"/>
                                          </p:val>
                                        </p:tav>
                                      </p:tavLst>
                                    </p:anim>
                                    <p:animEffect transition="in" filter="fade">
                                      <p:cBhvr>
                                        <p:cTn id="69" dur="500"/>
                                        <p:tgtEl>
                                          <p:spTgt spid="81"/>
                                        </p:tgtEl>
                                      </p:cBhvr>
                                    </p:animEffect>
                                  </p:childTnLst>
                                </p:cTn>
                              </p:par>
                              <p:par>
                                <p:cTn id="70" presetID="53" presetClass="entr" presetSubtype="16" fill="hold" nodeType="withEffect">
                                  <p:stCondLst>
                                    <p:cond delay="0"/>
                                  </p:stCondLst>
                                  <p:childTnLst>
                                    <p:set>
                                      <p:cBhvr>
                                        <p:cTn id="71" dur="1" fill="hold">
                                          <p:stCondLst>
                                            <p:cond delay="0"/>
                                          </p:stCondLst>
                                        </p:cTn>
                                        <p:tgtEl>
                                          <p:spTgt spid="78"/>
                                        </p:tgtEl>
                                        <p:attrNameLst>
                                          <p:attrName>style.visibility</p:attrName>
                                        </p:attrNameLst>
                                      </p:cBhvr>
                                      <p:to>
                                        <p:strVal val="visible"/>
                                      </p:to>
                                    </p:set>
                                    <p:anim calcmode="lin" valueType="num">
                                      <p:cBhvr>
                                        <p:cTn id="72" dur="500" fill="hold"/>
                                        <p:tgtEl>
                                          <p:spTgt spid="78"/>
                                        </p:tgtEl>
                                        <p:attrNameLst>
                                          <p:attrName>ppt_w</p:attrName>
                                        </p:attrNameLst>
                                      </p:cBhvr>
                                      <p:tavLst>
                                        <p:tav tm="0">
                                          <p:val>
                                            <p:fltVal val="0"/>
                                          </p:val>
                                        </p:tav>
                                        <p:tav tm="100000">
                                          <p:val>
                                            <p:strVal val="#ppt_w"/>
                                          </p:val>
                                        </p:tav>
                                      </p:tavLst>
                                    </p:anim>
                                    <p:anim calcmode="lin" valueType="num">
                                      <p:cBhvr>
                                        <p:cTn id="73" dur="500" fill="hold"/>
                                        <p:tgtEl>
                                          <p:spTgt spid="78"/>
                                        </p:tgtEl>
                                        <p:attrNameLst>
                                          <p:attrName>ppt_h</p:attrName>
                                        </p:attrNameLst>
                                      </p:cBhvr>
                                      <p:tavLst>
                                        <p:tav tm="0">
                                          <p:val>
                                            <p:fltVal val="0"/>
                                          </p:val>
                                        </p:tav>
                                        <p:tav tm="100000">
                                          <p:val>
                                            <p:strVal val="#ppt_h"/>
                                          </p:val>
                                        </p:tav>
                                      </p:tavLst>
                                    </p:anim>
                                    <p:animEffect transition="in" filter="fade">
                                      <p:cBhvr>
                                        <p:cTn id="74" dur="500"/>
                                        <p:tgtEl>
                                          <p:spTgt spid="78"/>
                                        </p:tgtEl>
                                      </p:cBhvr>
                                    </p:animEffect>
                                  </p:childTnLst>
                                </p:cTn>
                              </p:par>
                            </p:childTnLst>
                          </p:cTn>
                        </p:par>
                        <p:par>
                          <p:cTn id="75" fill="hold">
                            <p:stCondLst>
                              <p:cond delay="1950"/>
                            </p:stCondLst>
                            <p:childTnLst>
                              <p:par>
                                <p:cTn id="76" presetID="8" presetClass="emph" presetSubtype="0" fill="hold" grpId="1" nodeType="afterEffect">
                                  <p:stCondLst>
                                    <p:cond delay="0"/>
                                  </p:stCondLst>
                                  <p:childTnLst>
                                    <p:animRot by="21600000">
                                      <p:cBhvr>
                                        <p:cTn id="77" dur="2000" fill="hold"/>
                                        <p:tgtEl>
                                          <p:spTgt spid="50"/>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47"/>
                                        </p:tgtEl>
                                        <p:attrNameLst>
                                          <p:attrName>r</p:attrName>
                                        </p:attrNameLst>
                                      </p:cBhvr>
                                    </p:animRot>
                                  </p:childTnLst>
                                </p:cTn>
                              </p:par>
                              <p:par>
                                <p:cTn id="80" presetID="8" presetClass="emph" presetSubtype="0" fill="hold" grpId="1" nodeType="withEffect">
                                  <p:stCondLst>
                                    <p:cond delay="0"/>
                                  </p:stCondLst>
                                  <p:childTnLst>
                                    <p:animRot by="21600000">
                                      <p:cBhvr>
                                        <p:cTn id="81" dur="2000" fill="hold"/>
                                        <p:tgtEl>
                                          <p:spTgt spid="53"/>
                                        </p:tgtEl>
                                        <p:attrNameLst>
                                          <p:attrName>r</p:attrName>
                                        </p:attrNameLst>
                                      </p:cBhvr>
                                    </p:animRot>
                                  </p:childTnLst>
                                </p:cTn>
                              </p:par>
                              <p:par>
                                <p:cTn id="82" presetID="8" presetClass="emph" presetSubtype="0" fill="hold" grpId="1" nodeType="withEffect">
                                  <p:stCondLst>
                                    <p:cond delay="0"/>
                                  </p:stCondLst>
                                  <p:childTnLst>
                                    <p:animRot by="21600000">
                                      <p:cBhvr>
                                        <p:cTn id="83" dur="2000" fill="hold"/>
                                        <p:tgtEl>
                                          <p:spTgt spid="56"/>
                                        </p:tgtEl>
                                        <p:attrNameLst>
                                          <p:attrName>r</p:attrName>
                                        </p:attrNameLst>
                                      </p:cBhvr>
                                    </p:animRot>
                                  </p:childTnLst>
                                </p:cTn>
                              </p:par>
                            </p:childTnLst>
                          </p:cTn>
                        </p:par>
                        <p:par>
                          <p:cTn id="84" fill="hold">
                            <p:stCondLst>
                              <p:cond delay="3950"/>
                            </p:stCondLst>
                            <p:childTnLst>
                              <p:par>
                                <p:cTn id="85" presetID="22" presetClass="entr" presetSubtype="2" fill="hold"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right)">
                                      <p:cBhvr>
                                        <p:cTn id="87" dur="500"/>
                                        <p:tgtEl>
                                          <p:spTgt spid="58"/>
                                        </p:tgtEl>
                                      </p:cBhvr>
                                    </p:animEffect>
                                  </p:childTnLst>
                                </p:cTn>
                              </p:par>
                            </p:childTnLst>
                          </p:cTn>
                        </p:par>
                        <p:par>
                          <p:cTn id="88" fill="hold">
                            <p:stCondLst>
                              <p:cond delay="4450"/>
                            </p:stCondLst>
                            <p:childTnLst>
                              <p:par>
                                <p:cTn id="89" presetID="22" presetClass="entr" presetSubtype="2"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wipe(right)">
                                      <p:cBhvr>
                                        <p:cTn id="91" dur="500"/>
                                        <p:tgtEl>
                                          <p:spTgt spid="59"/>
                                        </p:tgtEl>
                                      </p:cBhvr>
                                    </p:animEffect>
                                  </p:childTnLst>
                                </p:cTn>
                              </p:par>
                            </p:childTnLst>
                          </p:cTn>
                        </p:par>
                        <p:par>
                          <p:cTn id="92" fill="hold">
                            <p:stCondLst>
                              <p:cond delay="4950"/>
                            </p:stCondLst>
                            <p:childTnLst>
                              <p:par>
                                <p:cTn id="93" presetID="10" presetClass="entr" presetSubtype="0" fill="hold" grpId="0" nodeType="after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fade">
                                      <p:cBhvr>
                                        <p:cTn id="95" dur="500"/>
                                        <p:tgtEl>
                                          <p:spTgt spid="6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par>
                          <p:cTn id="99" fill="hold">
                            <p:stCondLst>
                              <p:cond delay="5450"/>
                            </p:stCondLst>
                            <p:childTnLst>
                              <p:par>
                                <p:cTn id="100" presetID="22" presetClass="entr" presetSubtype="8" fill="hold" nodeType="after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wipe(left)">
                                      <p:cBhvr>
                                        <p:cTn id="102" dur="500"/>
                                        <p:tgtEl>
                                          <p:spTgt spid="62"/>
                                        </p:tgtEl>
                                      </p:cBhvr>
                                    </p:animEffect>
                                  </p:childTnLst>
                                </p:cTn>
                              </p:par>
                            </p:childTnLst>
                          </p:cTn>
                        </p:par>
                        <p:par>
                          <p:cTn id="103" fill="hold">
                            <p:stCondLst>
                              <p:cond delay="5950"/>
                            </p:stCondLst>
                            <p:childTnLst>
                              <p:par>
                                <p:cTn id="104" presetID="22" presetClass="entr" presetSubtype="8" fill="hold"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left)">
                                      <p:cBhvr>
                                        <p:cTn id="106" dur="500"/>
                                        <p:tgtEl>
                                          <p:spTgt spid="63"/>
                                        </p:tgtEl>
                                      </p:cBhvr>
                                    </p:animEffect>
                                  </p:childTnLst>
                                </p:cTn>
                              </p:par>
                            </p:childTnLst>
                          </p:cTn>
                        </p:par>
                        <p:par>
                          <p:cTn id="107" fill="hold">
                            <p:stCondLst>
                              <p:cond delay="6450"/>
                            </p:stCondLst>
                            <p:childTnLst>
                              <p:par>
                                <p:cTn id="108" presetID="10" presetClass="entr" presetSubtype="0"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fade">
                                      <p:cBhvr>
                                        <p:cTn id="110" dur="500"/>
                                        <p:tgtEl>
                                          <p:spTgt spid="6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childTnLst>
                          </p:cTn>
                        </p:par>
                        <p:par>
                          <p:cTn id="114" fill="hold">
                            <p:stCondLst>
                              <p:cond delay="6950"/>
                            </p:stCondLst>
                            <p:childTnLst>
                              <p:par>
                                <p:cTn id="115" presetID="22" presetClass="entr" presetSubtype="2" fill="hold" nodeType="after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wipe(right)">
                                      <p:cBhvr>
                                        <p:cTn id="117" dur="500"/>
                                        <p:tgtEl>
                                          <p:spTgt spid="60"/>
                                        </p:tgtEl>
                                      </p:cBhvr>
                                    </p:animEffect>
                                  </p:childTnLst>
                                </p:cTn>
                              </p:par>
                            </p:childTnLst>
                          </p:cTn>
                        </p:par>
                        <p:par>
                          <p:cTn id="118" fill="hold">
                            <p:stCondLst>
                              <p:cond delay="7450"/>
                            </p:stCondLst>
                            <p:childTnLst>
                              <p:par>
                                <p:cTn id="119" presetID="22" presetClass="entr" presetSubtype="2" fill="hold" nodeType="afterEffect">
                                  <p:stCondLst>
                                    <p:cond delay="0"/>
                                  </p:stCondLst>
                                  <p:childTnLst>
                                    <p:set>
                                      <p:cBhvr>
                                        <p:cTn id="120" dur="1" fill="hold">
                                          <p:stCondLst>
                                            <p:cond delay="0"/>
                                          </p:stCondLst>
                                        </p:cTn>
                                        <p:tgtEl>
                                          <p:spTgt spid="61"/>
                                        </p:tgtEl>
                                        <p:attrNameLst>
                                          <p:attrName>style.visibility</p:attrName>
                                        </p:attrNameLst>
                                      </p:cBhvr>
                                      <p:to>
                                        <p:strVal val="visible"/>
                                      </p:to>
                                    </p:set>
                                    <p:animEffect transition="in" filter="wipe(right)">
                                      <p:cBhvr>
                                        <p:cTn id="121" dur="500"/>
                                        <p:tgtEl>
                                          <p:spTgt spid="61"/>
                                        </p:tgtEl>
                                      </p:cBhvr>
                                    </p:animEffect>
                                  </p:childTnLst>
                                </p:cTn>
                              </p:par>
                            </p:childTnLst>
                          </p:cTn>
                        </p:par>
                        <p:par>
                          <p:cTn id="122" fill="hold">
                            <p:stCondLst>
                              <p:cond delay="7950"/>
                            </p:stCondLst>
                            <p:childTnLst>
                              <p:par>
                                <p:cTn id="123" presetID="10" presetClass="entr" presetSubtype="0" fill="hold" grpId="0" nodeType="afterEffect">
                                  <p:stCondLst>
                                    <p:cond delay="0"/>
                                  </p:stCondLst>
                                  <p:childTnLst>
                                    <p:set>
                                      <p:cBhvr>
                                        <p:cTn id="124" dur="1" fill="hold">
                                          <p:stCondLst>
                                            <p:cond delay="0"/>
                                          </p:stCondLst>
                                        </p:cTn>
                                        <p:tgtEl>
                                          <p:spTgt spid="66"/>
                                        </p:tgtEl>
                                        <p:attrNameLst>
                                          <p:attrName>style.visibility</p:attrName>
                                        </p:attrNameLst>
                                      </p:cBhvr>
                                      <p:to>
                                        <p:strVal val="visible"/>
                                      </p:to>
                                    </p:set>
                                    <p:animEffect transition="in" filter="fade">
                                      <p:cBhvr>
                                        <p:cTn id="125" dur="500"/>
                                        <p:tgtEl>
                                          <p:spTgt spid="6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9"/>
                                        </p:tgtEl>
                                        <p:attrNameLst>
                                          <p:attrName>style.visibility</p:attrName>
                                        </p:attrNameLst>
                                      </p:cBhvr>
                                      <p:to>
                                        <p:strVal val="visible"/>
                                      </p:to>
                                    </p:set>
                                    <p:animEffect transition="in" filter="fade">
                                      <p:cBhvr>
                                        <p:cTn id="128" dur="500"/>
                                        <p:tgtEl>
                                          <p:spTgt spid="69"/>
                                        </p:tgtEl>
                                      </p:cBhvr>
                                    </p:animEffect>
                                  </p:childTnLst>
                                </p:cTn>
                              </p:par>
                            </p:childTnLst>
                          </p:cTn>
                        </p:par>
                        <p:par>
                          <p:cTn id="129" fill="hold">
                            <p:stCondLst>
                              <p:cond delay="8450"/>
                            </p:stCondLst>
                            <p:childTnLst>
                              <p:par>
                                <p:cTn id="130" presetID="22" presetClass="entr" presetSubtype="8" fill="hold" nodeType="afterEffect">
                                  <p:stCondLst>
                                    <p:cond delay="0"/>
                                  </p:stCondLst>
                                  <p:childTnLst>
                                    <p:set>
                                      <p:cBhvr>
                                        <p:cTn id="131" dur="1" fill="hold">
                                          <p:stCondLst>
                                            <p:cond delay="0"/>
                                          </p:stCondLst>
                                        </p:cTn>
                                        <p:tgtEl>
                                          <p:spTgt spid="71"/>
                                        </p:tgtEl>
                                        <p:attrNameLst>
                                          <p:attrName>style.visibility</p:attrName>
                                        </p:attrNameLst>
                                      </p:cBhvr>
                                      <p:to>
                                        <p:strVal val="visible"/>
                                      </p:to>
                                    </p:set>
                                    <p:animEffect transition="in" filter="wipe(left)">
                                      <p:cBhvr>
                                        <p:cTn id="132" dur="500"/>
                                        <p:tgtEl>
                                          <p:spTgt spid="71"/>
                                        </p:tgtEl>
                                      </p:cBhvr>
                                    </p:animEffect>
                                  </p:childTnLst>
                                </p:cTn>
                              </p:par>
                            </p:childTnLst>
                          </p:cTn>
                        </p:par>
                        <p:par>
                          <p:cTn id="133" fill="hold">
                            <p:stCondLst>
                              <p:cond delay="8950"/>
                            </p:stCondLst>
                            <p:childTnLst>
                              <p:par>
                                <p:cTn id="134" presetID="22" presetClass="entr" presetSubtype="8" fill="hold" nodeType="afterEffect">
                                  <p:stCondLst>
                                    <p:cond delay="0"/>
                                  </p:stCondLst>
                                  <p:childTnLst>
                                    <p:set>
                                      <p:cBhvr>
                                        <p:cTn id="135" dur="1" fill="hold">
                                          <p:stCondLst>
                                            <p:cond delay="0"/>
                                          </p:stCondLst>
                                        </p:cTn>
                                        <p:tgtEl>
                                          <p:spTgt spid="72"/>
                                        </p:tgtEl>
                                        <p:attrNameLst>
                                          <p:attrName>style.visibility</p:attrName>
                                        </p:attrNameLst>
                                      </p:cBhvr>
                                      <p:to>
                                        <p:strVal val="visible"/>
                                      </p:to>
                                    </p:set>
                                    <p:animEffect transition="in" filter="wipe(left)">
                                      <p:cBhvr>
                                        <p:cTn id="136" dur="500"/>
                                        <p:tgtEl>
                                          <p:spTgt spid="72"/>
                                        </p:tgtEl>
                                      </p:cBhvr>
                                    </p:animEffect>
                                  </p:childTnLst>
                                </p:cTn>
                              </p:par>
                            </p:childTnLst>
                          </p:cTn>
                        </p:par>
                        <p:par>
                          <p:cTn id="137" fill="hold">
                            <p:stCondLst>
                              <p:cond delay="9450"/>
                            </p:stCondLst>
                            <p:childTnLst>
                              <p:par>
                                <p:cTn id="138" presetID="10" presetClass="entr" presetSubtype="0" fill="hold" grpId="0" nodeType="after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fade">
                                      <p:cBhvr>
                                        <p:cTn id="140" dur="500"/>
                                        <p:tgtEl>
                                          <p:spTgt spid="68"/>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Effect transition="in" filter="fade">
                                      <p:cBhvr>
                                        <p:cTn id="1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47" grpId="0" animBg="1"/>
      <p:bldP spid="47" grpId="1" animBg="1"/>
      <p:bldP spid="48" grpId="0" animBg="1"/>
      <p:bldP spid="49" grpId="0" animBg="1"/>
      <p:bldP spid="50" grpId="0" animBg="1"/>
      <p:bldP spid="50" grpId="1" animBg="1"/>
      <p:bldP spid="51" grpId="0" animBg="1"/>
      <p:bldP spid="52" grpId="0" animBg="1"/>
      <p:bldP spid="53" grpId="0" animBg="1"/>
      <p:bldP spid="53" grpId="1" animBg="1"/>
      <p:bldP spid="54" grpId="0" animBg="1"/>
      <p:bldP spid="55" grpId="0" animBg="1"/>
      <p:bldP spid="56" grpId="0" animBg="1"/>
      <p:bldP spid="56" grpId="1" animBg="1"/>
      <p:bldP spid="57" grpId="0" animBg="1"/>
      <p:bldP spid="64" grpId="0"/>
      <p:bldP spid="65" grpId="0"/>
      <p:bldP spid="66" grpId="0"/>
      <p:bldP spid="67" grpId="0"/>
      <p:bldP spid="68" grpId="0"/>
      <p:bldP spid="69" grpId="0"/>
      <p:bldP spid="70" grpId="0"/>
      <p:bldP spid="7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97" y="-985"/>
            <a:ext cx="9144793" cy="5145470"/>
          </a:xfrm>
          <a:prstGeom prst="rect">
            <a:avLst/>
          </a:prstGeom>
        </p:spPr>
      </p:pic>
      <p:grpSp>
        <p:nvGrpSpPr>
          <p:cNvPr id="21" name="组合 20"/>
          <p:cNvGrpSpPr/>
          <p:nvPr/>
        </p:nvGrpSpPr>
        <p:grpSpPr>
          <a:xfrm>
            <a:off x="2984360" y="2617107"/>
            <a:ext cx="3581400" cy="431800"/>
            <a:chOff x="3657600" y="800100"/>
            <a:chExt cx="3581400" cy="431800"/>
          </a:xfrm>
        </p:grpSpPr>
        <p:sp>
          <p:nvSpPr>
            <p:cNvPr id="17" name="矩形 16"/>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34473" y="1321497"/>
            <a:ext cx="1081175" cy="1081175"/>
            <a:chOff x="3340100" y="698500"/>
            <a:chExt cx="635000" cy="635000"/>
          </a:xfrm>
        </p:grpSpPr>
        <p:sp>
          <p:nvSpPr>
            <p:cNvPr id="16" name="菱形 15"/>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428586" y="829458"/>
              <a:ext cx="443626" cy="379606"/>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1543122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idx="4294967295"/>
          </p:nvPr>
        </p:nvSpPr>
        <p:spPr>
          <a:xfrm>
            <a:off x="628650" y="273844"/>
            <a:ext cx="7886700" cy="994172"/>
          </a:xfrm>
        </p:spPr>
        <p:txBody>
          <a:bodyPr/>
          <a:lstStyle/>
          <a:p>
            <a:pPr eaLnBrk="1" hangingPunct="1"/>
            <a:r>
              <a:rPr lang="zh-CN" altLang="en-US" dirty="0" smtClean="0">
                <a:latin typeface="+mn-lt"/>
                <a:ea typeface="+mn-ea"/>
                <a:cs typeface="+mn-ea"/>
                <a:sym typeface="+mn-lt"/>
              </a:rPr>
              <a:t> </a:t>
            </a:r>
            <a:endParaRPr lang="en-US" altLang="zh-CN" dirty="0">
              <a:latin typeface="+mn-lt"/>
              <a:ea typeface="+mn-ea"/>
              <a:cs typeface="+mn-ea"/>
              <a:sym typeface="+mn-lt"/>
            </a:endParaRPr>
          </a:p>
        </p:txBody>
      </p:sp>
      <p:sp>
        <p:nvSpPr>
          <p:cNvPr id="72" name="矩形 71"/>
          <p:cNvSpPr/>
          <p:nvPr/>
        </p:nvSpPr>
        <p:spPr>
          <a:xfrm>
            <a:off x="1221817" y="2998596"/>
            <a:ext cx="2770406" cy="10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请输入文本请输入文本请输入文本请输入文本请输入文本请输入文本请输入文本请输入文本</a:t>
            </a:r>
            <a:endParaRPr kumimoji="0" lang="zh-CN" altLang="zh-CN"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73" name="圆角矩形 85"/>
          <p:cNvSpPr/>
          <p:nvPr/>
        </p:nvSpPr>
        <p:spPr>
          <a:xfrm>
            <a:off x="1221817" y="2423586"/>
            <a:ext cx="2813751" cy="47078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EFFFF"/>
                </a:solidFill>
                <a:effectLst/>
                <a:uLnTx/>
                <a:uFillTx/>
                <a:latin typeface="Arial" panose="020F0502020204030204"/>
                <a:ea typeface="微软雅黑"/>
                <a:cs typeface="+mn-ea"/>
                <a:sym typeface="+mn-lt"/>
              </a:rPr>
              <a:t>请输入您的小标题</a:t>
            </a:r>
            <a:endParaRPr kumimoji="0" lang="zh-CN" altLang="zh-CN" sz="1600" b="0" i="0" u="none" strike="noStrike" kern="1200" cap="none" spc="0" normalizeH="0" baseline="0" noProof="0" dirty="0">
              <a:ln>
                <a:noFill/>
              </a:ln>
              <a:solidFill>
                <a:srgbClr val="FEFFFF"/>
              </a:solidFill>
              <a:effectLst/>
              <a:uLnTx/>
              <a:uFillTx/>
              <a:latin typeface="Arial" panose="020F0502020204030204"/>
              <a:ea typeface="微软雅黑"/>
              <a:cs typeface="+mn-ea"/>
              <a:sym typeface="+mn-lt"/>
            </a:endParaRPr>
          </a:p>
        </p:txBody>
      </p:sp>
      <p:sp>
        <p:nvSpPr>
          <p:cNvPr id="15" name="矩形 14"/>
          <p:cNvSpPr/>
          <p:nvPr/>
        </p:nvSpPr>
        <p:spPr>
          <a:xfrm>
            <a:off x="4981225" y="3020019"/>
            <a:ext cx="2770406" cy="1035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请输入文本请输入文本请输入文本请输入文本请输入文本请输入文本请输入文本请输入文本</a:t>
            </a:r>
            <a:endParaRPr kumimoji="0" lang="zh-CN" altLang="zh-CN"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16" name="圆角矩形 85"/>
          <p:cNvSpPr/>
          <p:nvPr/>
        </p:nvSpPr>
        <p:spPr>
          <a:xfrm>
            <a:off x="4981225" y="2445009"/>
            <a:ext cx="2813751" cy="47078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EFFFF"/>
                </a:solidFill>
                <a:effectLst/>
                <a:uLnTx/>
                <a:uFillTx/>
                <a:latin typeface="Arial" panose="020F0502020204030204"/>
                <a:ea typeface="微软雅黑"/>
                <a:cs typeface="+mn-ea"/>
                <a:sym typeface="+mn-lt"/>
              </a:rPr>
              <a:t>请输入您的小标题</a:t>
            </a:r>
            <a:endParaRPr kumimoji="0" lang="zh-CN" altLang="zh-CN" sz="1600" b="0" i="0" u="none" strike="noStrike" kern="1200" cap="none" spc="0" normalizeH="0" baseline="0" noProof="0" dirty="0">
              <a:ln>
                <a:noFill/>
              </a:ln>
              <a:solidFill>
                <a:srgbClr val="FEFFFF"/>
              </a:solidFill>
              <a:effectLst/>
              <a:uLnTx/>
              <a:uFillTx/>
              <a:latin typeface="Arial" panose="020F0502020204030204"/>
              <a:ea typeface="微软雅黑"/>
              <a:cs typeface="+mn-ea"/>
              <a:sym typeface="+mn-lt"/>
            </a:endParaRPr>
          </a:p>
        </p:txBody>
      </p:sp>
      <p:sp>
        <p:nvSpPr>
          <p:cNvPr id="3" name="文本框 2"/>
          <p:cNvSpPr txBox="1"/>
          <p:nvPr/>
        </p:nvSpPr>
        <p:spPr>
          <a:xfrm>
            <a:off x="1510437" y="1872679"/>
            <a:ext cx="223651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Arial" panose="020F0502020204030204"/>
                <a:ea typeface="微软雅黑"/>
                <a:cs typeface="+mn-cs"/>
              </a:rPr>
              <a:t>单击此处添加文字</a:t>
            </a:r>
            <a:endParaRPr kumimoji="0" lang="zh-CN" altLang="en-US" sz="2000" b="1" i="0" u="none" strike="noStrike" kern="1200" cap="none" spc="0" normalizeH="0" baseline="0" noProof="0" dirty="0">
              <a:ln>
                <a:noFill/>
              </a:ln>
              <a:solidFill>
                <a:prstClr val="black"/>
              </a:solidFill>
              <a:effectLst/>
              <a:uLnTx/>
              <a:uFillTx/>
              <a:latin typeface="Arial" panose="020F0502020204030204"/>
              <a:ea typeface="微软雅黑"/>
              <a:cs typeface="+mn-cs"/>
            </a:endParaRPr>
          </a:p>
        </p:txBody>
      </p:sp>
      <p:sp>
        <p:nvSpPr>
          <p:cNvPr id="14" name="文本框 13"/>
          <p:cNvSpPr txBox="1"/>
          <p:nvPr/>
        </p:nvSpPr>
        <p:spPr>
          <a:xfrm>
            <a:off x="5248173" y="1871448"/>
            <a:ext cx="223651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Arial" panose="020F0502020204030204"/>
                <a:ea typeface="微软雅黑"/>
                <a:cs typeface="+mn-cs"/>
              </a:rPr>
              <a:t>单击此处添加文字</a:t>
            </a:r>
            <a:endParaRPr kumimoji="0" lang="zh-CN" altLang="en-US" sz="2000" b="1" i="0" u="none" strike="noStrike" kern="1200" cap="none" spc="0" normalizeH="0" baseline="0" noProof="0" dirty="0">
              <a:ln>
                <a:noFill/>
              </a:ln>
              <a:solidFill>
                <a:prstClr val="black"/>
              </a:solidFill>
              <a:effectLst/>
              <a:uLnTx/>
              <a:uFillTx/>
              <a:latin typeface="Arial" panose="020F0502020204030204"/>
              <a:ea typeface="微软雅黑"/>
              <a:cs typeface="+mn-cs"/>
            </a:endParaRPr>
          </a:p>
        </p:txBody>
      </p:sp>
    </p:spTree>
    <p:extLst>
      <p:ext uri="{BB962C8B-B14F-4D97-AF65-F5344CB8AC3E}">
        <p14:creationId xmlns:p14="http://schemas.microsoft.com/office/powerpoint/2010/main" val="283127249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barn(inVertical)">
                                      <p:cBhvr>
                                        <p:cTn id="11" dur="500"/>
                                        <p:tgtEl>
                                          <p:spTgt spid="7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500"/>
                                        <p:tgtEl>
                                          <p:spTgt spid="72"/>
                                        </p:tgtEl>
                                      </p:cBhvr>
                                    </p:animEffect>
                                    <p:anim calcmode="lin" valueType="num">
                                      <p:cBhvr>
                                        <p:cTn id="16" dur="500" fill="hold"/>
                                        <p:tgtEl>
                                          <p:spTgt spid="72"/>
                                        </p:tgtEl>
                                        <p:attrNameLst>
                                          <p:attrName>ppt_x</p:attrName>
                                        </p:attrNameLst>
                                      </p:cBhvr>
                                      <p:tavLst>
                                        <p:tav tm="0">
                                          <p:val>
                                            <p:strVal val="#ppt_x"/>
                                          </p:val>
                                        </p:tav>
                                        <p:tav tm="100000">
                                          <p:val>
                                            <p:strVal val="#ppt_x"/>
                                          </p:val>
                                        </p:tav>
                                      </p:tavLst>
                                    </p:anim>
                                    <p:anim calcmode="lin" valueType="num">
                                      <p:cBhvr>
                                        <p:cTn id="17" dur="500" fill="hold"/>
                                        <p:tgtEl>
                                          <p:spTgt spid="7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15" grpId="0"/>
      <p:bldP spid="16" grpId="0" animBg="1"/>
      <p:bldP spid="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654" y="3963964"/>
            <a:ext cx="7161697" cy="637839"/>
          </a:xfrm>
          <a:prstGeom prst="rect">
            <a:avLst/>
          </a:prstGeom>
          <a:solidFill>
            <a:srgbClr val="969696"/>
          </a:solidFill>
          <a:ln w="9525">
            <a:solidFill>
              <a:srgbClr val="EAEAEA"/>
            </a:solidFill>
            <a:miter lim="800000"/>
            <a:headEnd/>
            <a:tailEnd/>
          </a:ln>
          <a:extLst/>
        </p:spPr>
        <p:txBody>
          <a:bodyPr wrap="none" lIns="67092" tIns="33546" rIns="67092" bIns="33546" anchor="ctr"/>
          <a:lstStyle/>
          <a:p>
            <a:endParaRPr lang="zh-CN" altLang="en-US" sz="1012" kern="0" dirty="0">
              <a:solidFill>
                <a:sysClr val="windowText" lastClr="000000"/>
              </a:solidFill>
              <a:ea typeface="微软雅黑" pitchFamily="34" charset="-122"/>
            </a:endParaRPr>
          </a:p>
        </p:txBody>
      </p:sp>
      <p:sp>
        <p:nvSpPr>
          <p:cNvPr id="5" name="Line 43"/>
          <p:cNvSpPr>
            <a:spLocks noChangeShapeType="1"/>
          </p:cNvSpPr>
          <p:nvPr/>
        </p:nvSpPr>
        <p:spPr bwMode="auto">
          <a:xfrm rot="5400000">
            <a:off x="3284074" y="1631917"/>
            <a:ext cx="0" cy="5517903"/>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2" tIns="33546" rIns="67092" bIns="33546"/>
          <a:lstStyle/>
          <a:p>
            <a:pPr>
              <a:defRPr/>
            </a:pPr>
            <a:endParaRPr lang="zh-CN" altLang="en-US" sz="1012" kern="0" dirty="0">
              <a:solidFill>
                <a:sysClr val="windowText" lastClr="000000"/>
              </a:solidFill>
              <a:ea typeface="微软雅黑" pitchFamily="34" charset="-122"/>
            </a:endParaRPr>
          </a:p>
        </p:txBody>
      </p:sp>
      <p:sp>
        <p:nvSpPr>
          <p:cNvPr id="6" name="Rectangle 6"/>
          <p:cNvSpPr>
            <a:spLocks noChangeArrowheads="1"/>
          </p:cNvSpPr>
          <p:nvPr/>
        </p:nvSpPr>
        <p:spPr bwMode="auto">
          <a:xfrm>
            <a:off x="2775641" y="2583161"/>
            <a:ext cx="4387710" cy="633742"/>
          </a:xfrm>
          <a:prstGeom prst="rect">
            <a:avLst/>
          </a:prstGeom>
          <a:solidFill>
            <a:srgbClr val="969696"/>
          </a:solidFill>
          <a:ln w="9525">
            <a:solidFill>
              <a:srgbClr val="EAEAEA"/>
            </a:solidFill>
            <a:miter lim="800000"/>
            <a:headEnd/>
            <a:tailEnd/>
          </a:ln>
          <a:extLst/>
        </p:spPr>
        <p:txBody>
          <a:bodyPr wrap="none" lIns="67092" tIns="33546" rIns="67092" bIns="33546" anchor="ctr"/>
          <a:lstStyle/>
          <a:p>
            <a:pPr>
              <a:defRPr/>
            </a:pPr>
            <a:endParaRPr lang="zh-CN" altLang="en-US" sz="1012" kern="0" dirty="0">
              <a:solidFill>
                <a:sysClr val="windowText" lastClr="000000"/>
              </a:solidFill>
              <a:ea typeface="微软雅黑" pitchFamily="34" charset="-122"/>
            </a:endParaRPr>
          </a:p>
        </p:txBody>
      </p:sp>
      <p:sp>
        <p:nvSpPr>
          <p:cNvPr id="7" name="Line 43"/>
          <p:cNvSpPr>
            <a:spLocks noChangeShapeType="1"/>
          </p:cNvSpPr>
          <p:nvPr/>
        </p:nvSpPr>
        <p:spPr bwMode="auto">
          <a:xfrm rot="16200000" flipH="1">
            <a:off x="4894703" y="1724130"/>
            <a:ext cx="0" cy="2525816"/>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2" tIns="33546" rIns="67092" bIns="33546"/>
          <a:lstStyle/>
          <a:p>
            <a:pPr>
              <a:defRPr/>
            </a:pPr>
            <a:endParaRPr lang="zh-CN" altLang="en-US" sz="1012" kern="0" dirty="0">
              <a:solidFill>
                <a:sysClr val="windowText" lastClr="000000"/>
              </a:solidFill>
              <a:ea typeface="微软雅黑" pitchFamily="34" charset="-122"/>
            </a:endParaRPr>
          </a:p>
        </p:txBody>
      </p:sp>
      <p:sp>
        <p:nvSpPr>
          <p:cNvPr id="8" name="Rectangle 5"/>
          <p:cNvSpPr>
            <a:spLocks noChangeArrowheads="1"/>
          </p:cNvSpPr>
          <p:nvPr/>
        </p:nvSpPr>
        <p:spPr bwMode="auto">
          <a:xfrm rot="5400000">
            <a:off x="5977219" y="3442051"/>
            <a:ext cx="1744121" cy="630791"/>
          </a:xfrm>
          <a:prstGeom prst="rect">
            <a:avLst/>
          </a:prstGeom>
          <a:solidFill>
            <a:srgbClr val="FFFFFF"/>
          </a:solidFill>
          <a:ln w="9525">
            <a:solidFill>
              <a:srgbClr val="EAEAEA"/>
            </a:solidFill>
            <a:miter lim="800000"/>
            <a:headEnd/>
            <a:tailEnd/>
          </a:ln>
          <a:extLst/>
        </p:spPr>
        <p:txBody>
          <a:bodyPr wrap="none" lIns="67092" tIns="33546" rIns="67092" bIns="33546" anchor="ctr"/>
          <a:lstStyle/>
          <a:p>
            <a:pPr>
              <a:defRPr/>
            </a:pPr>
            <a:endParaRPr lang="zh-CN" altLang="en-US" sz="1012" kern="0" dirty="0">
              <a:solidFill>
                <a:sysClr val="windowText" lastClr="000000"/>
              </a:solidFill>
              <a:ea typeface="微软雅黑" pitchFamily="34" charset="-122"/>
            </a:endParaRPr>
          </a:p>
        </p:txBody>
      </p:sp>
      <p:sp>
        <p:nvSpPr>
          <p:cNvPr id="9" name="Line 44"/>
          <p:cNvSpPr>
            <a:spLocks noChangeShapeType="1"/>
          </p:cNvSpPr>
          <p:nvPr/>
        </p:nvSpPr>
        <p:spPr bwMode="auto">
          <a:xfrm>
            <a:off x="6862531" y="3428593"/>
            <a:ext cx="0" cy="302226"/>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2" tIns="33546" rIns="67092" bIns="33546"/>
          <a:lstStyle/>
          <a:p>
            <a:pPr>
              <a:defRPr/>
            </a:pPr>
            <a:endParaRPr lang="zh-CN" altLang="en-US" sz="1012" kern="0" dirty="0">
              <a:solidFill>
                <a:sysClr val="windowText" lastClr="000000"/>
              </a:solidFill>
              <a:ea typeface="微软雅黑" pitchFamily="34" charset="-122"/>
            </a:endParaRPr>
          </a:p>
        </p:txBody>
      </p:sp>
      <p:sp>
        <p:nvSpPr>
          <p:cNvPr id="10" name="Rectangle 7"/>
          <p:cNvSpPr>
            <a:spLocks noChangeArrowheads="1"/>
          </p:cNvSpPr>
          <p:nvPr/>
        </p:nvSpPr>
        <p:spPr bwMode="auto">
          <a:xfrm>
            <a:off x="3136092" y="1254435"/>
            <a:ext cx="4027259" cy="637839"/>
          </a:xfrm>
          <a:prstGeom prst="rect">
            <a:avLst/>
          </a:prstGeom>
          <a:solidFill>
            <a:srgbClr val="969696"/>
          </a:solidFill>
          <a:ln w="9525">
            <a:solidFill>
              <a:srgbClr val="EAEAEA"/>
            </a:solidFill>
            <a:miter lim="800000"/>
            <a:headEnd/>
            <a:tailEnd/>
          </a:ln>
          <a:extLst/>
        </p:spPr>
        <p:txBody>
          <a:bodyPr wrap="none" lIns="67092" tIns="33546" rIns="67092" bIns="33546" anchor="ctr"/>
          <a:lstStyle/>
          <a:p>
            <a:endParaRPr lang="zh-CN" altLang="en-US" sz="1012" kern="0" dirty="0">
              <a:solidFill>
                <a:sysClr val="windowText" lastClr="000000"/>
              </a:solidFill>
              <a:ea typeface="微软雅黑" pitchFamily="34" charset="-122"/>
            </a:endParaRPr>
          </a:p>
        </p:txBody>
      </p:sp>
      <p:sp>
        <p:nvSpPr>
          <p:cNvPr id="11" name="Line 43"/>
          <p:cNvSpPr>
            <a:spLocks noChangeShapeType="1"/>
          </p:cNvSpPr>
          <p:nvPr/>
        </p:nvSpPr>
        <p:spPr bwMode="auto">
          <a:xfrm rot="5400000">
            <a:off x="4780117" y="374292"/>
            <a:ext cx="0" cy="2525816"/>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2" tIns="33546" rIns="67092" bIns="33546"/>
          <a:lstStyle/>
          <a:p>
            <a:pPr>
              <a:defRPr/>
            </a:pPr>
            <a:endParaRPr lang="zh-CN" altLang="en-US" sz="1012" kern="0" dirty="0">
              <a:solidFill>
                <a:sysClr val="windowText" lastClr="000000"/>
              </a:solidFill>
              <a:ea typeface="微软雅黑" pitchFamily="34" charset="-122"/>
            </a:endParaRPr>
          </a:p>
        </p:txBody>
      </p:sp>
      <p:sp>
        <p:nvSpPr>
          <p:cNvPr id="12" name="Rectangle 8"/>
          <p:cNvSpPr>
            <a:spLocks noChangeArrowheads="1"/>
          </p:cNvSpPr>
          <p:nvPr/>
        </p:nvSpPr>
        <p:spPr bwMode="auto">
          <a:xfrm rot="5400000">
            <a:off x="1868620" y="1920272"/>
            <a:ext cx="1962467" cy="630791"/>
          </a:xfrm>
          <a:prstGeom prst="rect">
            <a:avLst/>
          </a:prstGeom>
          <a:solidFill>
            <a:srgbClr val="969696"/>
          </a:solidFill>
          <a:ln w="9525">
            <a:solidFill>
              <a:srgbClr val="EAEAEA"/>
            </a:solidFill>
            <a:miter lim="800000"/>
            <a:headEnd/>
            <a:tailEnd/>
          </a:ln>
          <a:extLst/>
        </p:spPr>
        <p:txBody>
          <a:bodyPr wrap="none" lIns="67092" tIns="33546" rIns="67092" bIns="33546" anchor="ctr"/>
          <a:lstStyle/>
          <a:p>
            <a:pPr>
              <a:defRPr/>
            </a:pPr>
            <a:endParaRPr lang="zh-CN" altLang="en-US" sz="1012" kern="0" dirty="0">
              <a:solidFill>
                <a:sysClr val="windowText" lastClr="000000"/>
              </a:solidFill>
              <a:ea typeface="微软雅黑" pitchFamily="34" charset="-122"/>
            </a:endParaRPr>
          </a:p>
        </p:txBody>
      </p:sp>
      <p:sp>
        <p:nvSpPr>
          <p:cNvPr id="13" name="Line 42"/>
          <p:cNvSpPr>
            <a:spLocks noChangeShapeType="1"/>
          </p:cNvSpPr>
          <p:nvPr/>
        </p:nvSpPr>
        <p:spPr bwMode="auto">
          <a:xfrm>
            <a:off x="2835275" y="2061892"/>
            <a:ext cx="0" cy="340061"/>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2" tIns="33546" rIns="67092" bIns="33546"/>
          <a:lstStyle/>
          <a:p>
            <a:pPr>
              <a:defRPr/>
            </a:pPr>
            <a:endParaRPr lang="zh-CN" altLang="en-US" sz="1012" kern="0" dirty="0">
              <a:solidFill>
                <a:sysClr val="windowText" lastClr="000000"/>
              </a:solidFill>
              <a:ea typeface="微软雅黑" pitchFamily="34" charset="-122"/>
            </a:endParaRPr>
          </a:p>
        </p:txBody>
      </p:sp>
      <p:sp>
        <p:nvSpPr>
          <p:cNvPr id="14" name="Oval 38"/>
          <p:cNvSpPr>
            <a:spLocks noChangeArrowheads="1"/>
          </p:cNvSpPr>
          <p:nvPr/>
        </p:nvSpPr>
        <p:spPr bwMode="auto">
          <a:xfrm>
            <a:off x="6339355" y="1043271"/>
            <a:ext cx="1030609" cy="1018620"/>
          </a:xfrm>
          <a:prstGeom prst="ellipse">
            <a:avLst/>
          </a:prstGeom>
          <a:solidFill>
            <a:srgbClr val="C00000"/>
          </a:solidFill>
          <a:ln w="19050">
            <a:noFill/>
            <a:round/>
            <a:headEnd/>
            <a:tailEnd/>
          </a:ln>
        </p:spPr>
        <p:txBody>
          <a:bodyPr wrap="none" lIns="67092" tIns="33546" rIns="67092" bIns="33546" anchor="ctr"/>
          <a:lstStyle/>
          <a:p>
            <a:pPr algn="ctr">
              <a:defRPr/>
            </a:pPr>
            <a:r>
              <a:rPr lang="zh-CN" altLang="en-US" sz="1500" kern="0" dirty="0">
                <a:solidFill>
                  <a:schemeClr val="bg1"/>
                </a:solidFill>
                <a:ea typeface="微软雅黑" pitchFamily="34" charset="-122"/>
              </a:rPr>
              <a:t>起点</a:t>
            </a:r>
          </a:p>
        </p:txBody>
      </p:sp>
      <p:sp>
        <p:nvSpPr>
          <p:cNvPr id="16" name="矩形 15"/>
          <p:cNvSpPr/>
          <p:nvPr/>
        </p:nvSpPr>
        <p:spPr>
          <a:xfrm>
            <a:off x="3536426" y="1292459"/>
            <a:ext cx="2662173" cy="344746"/>
          </a:xfrm>
          <a:prstGeom prst="rect">
            <a:avLst/>
          </a:prstGeom>
        </p:spPr>
        <p:txBody>
          <a:bodyPr wrap="square" lIns="67092" tIns="33546" rIns="67092" bIns="33546" anchor="ctr">
            <a:spAutoFit/>
          </a:bodyPr>
          <a:lstStyle/>
          <a:p>
            <a:pPr algn="ctr">
              <a:lnSpc>
                <a:spcPct val="150000"/>
              </a:lnSpc>
            </a:pPr>
            <a:r>
              <a:rPr lang="zh-CN" altLang="en-US" sz="1200" dirty="0">
                <a:latin typeface="微软雅黑" pitchFamily="34" charset="-122"/>
                <a:ea typeface="微软雅黑" pitchFamily="34" charset="-122"/>
                <a:cs typeface="华文黑体" pitchFamily="2" charset="-122"/>
              </a:rPr>
              <a:t>点击添加文本点击添加文本点击添加</a:t>
            </a:r>
            <a:endParaRPr lang="zh-CN" altLang="en-US" sz="1200" dirty="0">
              <a:latin typeface="微软雅黑" pitchFamily="34" charset="-122"/>
              <a:ea typeface="微软雅黑" pitchFamily="34" charset="-122"/>
            </a:endParaRPr>
          </a:p>
        </p:txBody>
      </p:sp>
      <p:sp>
        <p:nvSpPr>
          <p:cNvPr id="17" name="Oval 38"/>
          <p:cNvSpPr>
            <a:spLocks noChangeArrowheads="1"/>
          </p:cNvSpPr>
          <p:nvPr/>
        </p:nvSpPr>
        <p:spPr bwMode="auto">
          <a:xfrm>
            <a:off x="2334547" y="1043271"/>
            <a:ext cx="1030609" cy="1018620"/>
          </a:xfrm>
          <a:prstGeom prst="ellipse">
            <a:avLst/>
          </a:prstGeom>
          <a:solidFill>
            <a:srgbClr val="C00000"/>
          </a:solidFill>
          <a:ln w="19050">
            <a:noFill/>
            <a:round/>
            <a:headEnd/>
            <a:tailEnd/>
          </a:ln>
        </p:spPr>
        <p:txBody>
          <a:bodyPr wrap="none" lIns="67092" tIns="33546" rIns="67092" bIns="33546" anchor="ctr"/>
          <a:lstStyle/>
          <a:p>
            <a:pPr algn="ctr">
              <a:defRPr/>
            </a:pPr>
            <a:r>
              <a:rPr lang="zh-CN" altLang="en-US" sz="1500" kern="0" dirty="0">
                <a:solidFill>
                  <a:schemeClr val="bg1"/>
                </a:solidFill>
                <a:ea typeface="微软雅黑" pitchFamily="34" charset="-122"/>
              </a:rPr>
              <a:t>第一季度</a:t>
            </a:r>
          </a:p>
        </p:txBody>
      </p:sp>
      <p:sp>
        <p:nvSpPr>
          <p:cNvPr id="18" name="Oval 38"/>
          <p:cNvSpPr>
            <a:spLocks noChangeArrowheads="1"/>
          </p:cNvSpPr>
          <p:nvPr/>
        </p:nvSpPr>
        <p:spPr bwMode="auto">
          <a:xfrm>
            <a:off x="2334547" y="2376076"/>
            <a:ext cx="1030609" cy="1018620"/>
          </a:xfrm>
          <a:prstGeom prst="ellipse">
            <a:avLst/>
          </a:prstGeom>
          <a:solidFill>
            <a:srgbClr val="C00000"/>
          </a:solidFill>
          <a:ln w="19050">
            <a:noFill/>
            <a:round/>
            <a:headEnd/>
            <a:tailEnd/>
          </a:ln>
        </p:spPr>
        <p:txBody>
          <a:bodyPr wrap="none" lIns="67092" tIns="33546" rIns="67092" bIns="33546" anchor="ctr"/>
          <a:lstStyle/>
          <a:p>
            <a:pPr algn="ctr">
              <a:defRPr/>
            </a:pPr>
            <a:r>
              <a:rPr lang="zh-CN" altLang="en-US" sz="1500" kern="0" dirty="0">
                <a:solidFill>
                  <a:schemeClr val="bg1"/>
                </a:solidFill>
                <a:ea typeface="微软雅黑" pitchFamily="34" charset="-122"/>
              </a:rPr>
              <a:t>第二季度</a:t>
            </a:r>
          </a:p>
        </p:txBody>
      </p:sp>
      <p:sp>
        <p:nvSpPr>
          <p:cNvPr id="19" name="矩形 18"/>
          <p:cNvSpPr/>
          <p:nvPr/>
        </p:nvSpPr>
        <p:spPr>
          <a:xfrm>
            <a:off x="3536426" y="2642297"/>
            <a:ext cx="2662173" cy="344746"/>
          </a:xfrm>
          <a:prstGeom prst="rect">
            <a:avLst/>
          </a:prstGeom>
        </p:spPr>
        <p:txBody>
          <a:bodyPr wrap="square" lIns="67092" tIns="33546" rIns="67092" bIns="33546" anchor="ctr">
            <a:spAutoFit/>
          </a:bodyPr>
          <a:lstStyle/>
          <a:p>
            <a:pPr algn="ctr">
              <a:lnSpc>
                <a:spcPct val="150000"/>
              </a:lnSpc>
            </a:pPr>
            <a:r>
              <a:rPr lang="zh-CN" altLang="en-US" sz="1200" dirty="0">
                <a:latin typeface="微软雅黑" pitchFamily="34" charset="-122"/>
                <a:ea typeface="微软雅黑" pitchFamily="34" charset="-122"/>
                <a:cs typeface="华文黑体" pitchFamily="2" charset="-122"/>
              </a:rPr>
              <a:t>点击添加文本点击添加文本点击添加</a:t>
            </a:r>
            <a:endParaRPr lang="zh-CN" altLang="en-US" sz="1200" dirty="0">
              <a:latin typeface="微软雅黑" pitchFamily="34" charset="-122"/>
              <a:ea typeface="微软雅黑" pitchFamily="34" charset="-122"/>
            </a:endParaRPr>
          </a:p>
        </p:txBody>
      </p:sp>
      <p:sp>
        <p:nvSpPr>
          <p:cNvPr id="20" name="Oval 38"/>
          <p:cNvSpPr>
            <a:spLocks noChangeArrowheads="1"/>
          </p:cNvSpPr>
          <p:nvPr/>
        </p:nvSpPr>
        <p:spPr bwMode="auto">
          <a:xfrm>
            <a:off x="6347227" y="2376076"/>
            <a:ext cx="1030609" cy="1018620"/>
          </a:xfrm>
          <a:prstGeom prst="ellipse">
            <a:avLst/>
          </a:prstGeom>
          <a:solidFill>
            <a:srgbClr val="C00000"/>
          </a:solidFill>
          <a:ln w="19050">
            <a:noFill/>
            <a:round/>
            <a:headEnd/>
            <a:tailEnd/>
          </a:ln>
        </p:spPr>
        <p:txBody>
          <a:bodyPr wrap="none" lIns="67092" tIns="33546" rIns="67092" bIns="33546" anchor="ctr"/>
          <a:lstStyle/>
          <a:p>
            <a:pPr algn="ctr">
              <a:defRPr/>
            </a:pPr>
            <a:r>
              <a:rPr lang="zh-CN" altLang="en-US" sz="1500" kern="0" dirty="0">
                <a:solidFill>
                  <a:schemeClr val="bg1"/>
                </a:solidFill>
                <a:ea typeface="微软雅黑" pitchFamily="34" charset="-122"/>
              </a:rPr>
              <a:t>第三季度</a:t>
            </a:r>
          </a:p>
        </p:txBody>
      </p:sp>
      <p:sp>
        <p:nvSpPr>
          <p:cNvPr id="21" name="Oval 38"/>
          <p:cNvSpPr>
            <a:spLocks noChangeArrowheads="1"/>
          </p:cNvSpPr>
          <p:nvPr/>
        </p:nvSpPr>
        <p:spPr bwMode="auto">
          <a:xfrm>
            <a:off x="6347227" y="3766864"/>
            <a:ext cx="1030609" cy="1018620"/>
          </a:xfrm>
          <a:prstGeom prst="ellipse">
            <a:avLst/>
          </a:prstGeom>
          <a:solidFill>
            <a:srgbClr val="C00000"/>
          </a:solidFill>
          <a:ln w="19050">
            <a:noFill/>
            <a:round/>
            <a:headEnd/>
            <a:tailEnd/>
          </a:ln>
        </p:spPr>
        <p:txBody>
          <a:bodyPr wrap="none" lIns="67092" tIns="33546" rIns="67092" bIns="33546" anchor="ctr"/>
          <a:lstStyle/>
          <a:p>
            <a:pPr algn="ctr">
              <a:defRPr/>
            </a:pPr>
            <a:r>
              <a:rPr lang="zh-CN" altLang="en-US" sz="1500" kern="0" dirty="0">
                <a:solidFill>
                  <a:schemeClr val="bg1"/>
                </a:solidFill>
                <a:ea typeface="微软雅黑" pitchFamily="34" charset="-122"/>
              </a:rPr>
              <a:t>第四季度</a:t>
            </a:r>
          </a:p>
        </p:txBody>
      </p:sp>
      <p:sp>
        <p:nvSpPr>
          <p:cNvPr id="22" name="矩形 21"/>
          <p:cNvSpPr/>
          <p:nvPr/>
        </p:nvSpPr>
        <p:spPr>
          <a:xfrm>
            <a:off x="874251" y="4046128"/>
            <a:ext cx="5168775" cy="344746"/>
          </a:xfrm>
          <a:prstGeom prst="rect">
            <a:avLst/>
          </a:prstGeom>
        </p:spPr>
        <p:txBody>
          <a:bodyPr wrap="square" lIns="67092" tIns="33546" rIns="67092" bIns="33546" anchor="ctr">
            <a:spAutoFit/>
          </a:bodyPr>
          <a:lstStyle/>
          <a:p>
            <a:pPr algn="ctr">
              <a:lnSpc>
                <a:spcPct val="150000"/>
              </a:lnSpc>
            </a:pPr>
            <a:r>
              <a:rPr lang="zh-CN" altLang="en-US" sz="1200" dirty="0">
                <a:latin typeface="微软雅黑" pitchFamily="34" charset="-122"/>
                <a:ea typeface="微软雅黑" pitchFamily="34" charset="-122"/>
                <a:cs typeface="华文黑体" pitchFamily="2" charset="-122"/>
              </a:rPr>
              <a:t>点击添加文本点击添加文本点击添加文本点击添加文本</a:t>
            </a:r>
            <a:endParaRPr lang="zh-CN" altLang="en-US" sz="1200" dirty="0">
              <a:latin typeface="微软雅黑" pitchFamily="34" charset="-122"/>
              <a:ea typeface="微软雅黑" pitchFamily="34" charset="-122"/>
            </a:endParaRPr>
          </a:p>
        </p:txBody>
      </p:sp>
      <p:sp>
        <p:nvSpPr>
          <p:cNvPr id="24" name="文本框 2"/>
          <p:cNvSpPr txBox="1"/>
          <p:nvPr/>
        </p:nvSpPr>
        <p:spPr>
          <a:xfrm>
            <a:off x="848631" y="127673"/>
            <a:ext cx="2464539" cy="415370"/>
          </a:xfrm>
          <a:prstGeom prst="rect">
            <a:avLst/>
          </a:prstGeom>
          <a:noFill/>
        </p:spPr>
        <p:txBody>
          <a:bodyPr wrap="square" rtlCol="0">
            <a:spAutoFit/>
          </a:bodyPr>
          <a:lstStyle/>
          <a:p>
            <a:pPr algn="ctr"/>
            <a:r>
              <a:rPr lang="zh-CN" altLang="en-US" sz="2099" b="1" dirty="0" smtClean="0">
                <a:solidFill>
                  <a:srgbClr val="C00000"/>
                </a:solidFill>
                <a:latin typeface="微软雅黑" pitchFamily="34" charset="-122"/>
                <a:ea typeface="微软雅黑" pitchFamily="34" charset="-122"/>
              </a:rPr>
              <a:t> </a:t>
            </a:r>
            <a:endParaRPr lang="zh-CN" altLang="en-US" sz="2099"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306145973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4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9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4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19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0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0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5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0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550"/>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0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5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4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9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4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19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0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0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5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0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550"/>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0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5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2674051" y="1570566"/>
            <a:ext cx="3557304" cy="394495"/>
          </a:xfrm>
          <a:prstGeom prst="rightArrow">
            <a:avLst>
              <a:gd name="adj1" fmla="val 50000"/>
              <a:gd name="adj2" fmla="val 50092"/>
            </a:avLst>
          </a:prstGeom>
          <a:solidFill>
            <a:srgbClr val="C00000"/>
          </a:solidFill>
          <a:ln>
            <a:noFill/>
          </a:ln>
          <a:effectLst>
            <a:outerShdw blurRad="50800" dist="38100" dir="2700000" algn="tl" rotWithShape="0">
              <a:prstClr val="black">
                <a:alpha val="40000"/>
              </a:prstClr>
            </a:outerShdw>
          </a:effectLst>
          <a:extLst/>
        </p:spPr>
        <p:txBody>
          <a:bodyPr lIns="96200" tIns="48098" rIns="96200" bIns="48098" anchor="ctr"/>
          <a:lstStyle/>
          <a:p>
            <a:pPr>
              <a:lnSpc>
                <a:spcPct val="120000"/>
              </a:lnSpc>
              <a:defRPr/>
            </a:pPr>
            <a:endParaRPr lang="zh-CN" altLang="en-US" sz="1875" b="1" kern="0" dirty="0">
              <a:solidFill>
                <a:sysClr val="window" lastClr="FFFFFF"/>
              </a:solidFill>
              <a:latin typeface="微软雅黑" pitchFamily="34" charset="-122"/>
              <a:ea typeface="微软雅黑" pitchFamily="34" charset="-122"/>
            </a:endParaRPr>
          </a:p>
        </p:txBody>
      </p:sp>
      <p:sp>
        <p:nvSpPr>
          <p:cNvPr id="5" name="右箭头 4"/>
          <p:cNvSpPr>
            <a:spLocks noChangeArrowheads="1"/>
          </p:cNvSpPr>
          <p:nvPr/>
        </p:nvSpPr>
        <p:spPr bwMode="auto">
          <a:xfrm flipH="1">
            <a:off x="2805248" y="2162306"/>
            <a:ext cx="3683521" cy="392809"/>
          </a:xfrm>
          <a:prstGeom prst="rightArrow">
            <a:avLst>
              <a:gd name="adj1" fmla="val 50000"/>
              <a:gd name="adj2" fmla="val 50064"/>
            </a:avLst>
          </a:prstGeom>
          <a:solidFill>
            <a:srgbClr val="C00000"/>
          </a:solidFill>
          <a:ln>
            <a:noFill/>
          </a:ln>
          <a:effectLst>
            <a:outerShdw blurRad="50800" dist="38100" dir="2700000" algn="tl" rotWithShape="0">
              <a:prstClr val="black">
                <a:alpha val="40000"/>
              </a:prstClr>
            </a:outerShdw>
          </a:effectLst>
          <a:extLst/>
        </p:spPr>
        <p:txBody>
          <a:bodyPr lIns="96200" tIns="48098" rIns="96200" bIns="48098" anchor="ctr"/>
          <a:lstStyle/>
          <a:p>
            <a:pPr>
              <a:lnSpc>
                <a:spcPct val="120000"/>
              </a:lnSpc>
              <a:defRPr/>
            </a:pPr>
            <a:endParaRPr lang="zh-CN" altLang="en-US" sz="1875" b="1" kern="0" dirty="0">
              <a:solidFill>
                <a:sysClr val="window" lastClr="FFFFFF"/>
              </a:solidFill>
              <a:latin typeface="微软雅黑" pitchFamily="34" charset="-122"/>
              <a:ea typeface="微软雅黑" pitchFamily="34" charset="-122"/>
            </a:endParaRPr>
          </a:p>
        </p:txBody>
      </p:sp>
      <p:sp>
        <p:nvSpPr>
          <p:cNvPr id="6" name="椭圆 5"/>
          <p:cNvSpPr>
            <a:spLocks noChangeArrowheads="1"/>
          </p:cNvSpPr>
          <p:nvPr/>
        </p:nvSpPr>
        <p:spPr bwMode="auto">
          <a:xfrm>
            <a:off x="930272" y="1078291"/>
            <a:ext cx="1874976" cy="1903351"/>
          </a:xfrm>
          <a:prstGeom prst="ellipse">
            <a:avLst/>
          </a:prstGeom>
          <a:solidFill>
            <a:srgbClr val="C00000"/>
          </a:solidFill>
          <a:ln>
            <a:noFill/>
          </a:ln>
          <a:effectLst>
            <a:outerShdw blurRad="50800" dist="38100" dir="2700000" algn="tl" rotWithShape="0">
              <a:prstClr val="black">
                <a:alpha val="40000"/>
              </a:prstClr>
            </a:outerShdw>
          </a:effectLst>
          <a:extLst/>
        </p:spPr>
        <p:txBody>
          <a:bodyPr lIns="96200" tIns="48098" rIns="96200" bIns="48098" anchor="ctr"/>
          <a:lstStyle/>
          <a:p>
            <a:pPr>
              <a:lnSpc>
                <a:spcPct val="120000"/>
              </a:lnSpc>
              <a:defRPr/>
            </a:pPr>
            <a:r>
              <a:rPr lang="zh-CN" altLang="en-US" sz="1875" kern="0" dirty="0">
                <a:solidFill>
                  <a:srgbClr val="FFFFFF"/>
                </a:solidFill>
                <a:latin typeface="微软雅黑" pitchFamily="34" charset="-122"/>
                <a:ea typeface="微软雅黑" pitchFamily="34" charset="-122"/>
              </a:rPr>
              <a:t>  添加内容</a:t>
            </a:r>
          </a:p>
        </p:txBody>
      </p:sp>
      <p:sp>
        <p:nvSpPr>
          <p:cNvPr id="7" name="椭圆 6"/>
          <p:cNvSpPr>
            <a:spLocks noChangeArrowheads="1"/>
          </p:cNvSpPr>
          <p:nvPr/>
        </p:nvSpPr>
        <p:spPr bwMode="auto">
          <a:xfrm>
            <a:off x="6294463" y="1078291"/>
            <a:ext cx="1876636" cy="1903351"/>
          </a:xfrm>
          <a:prstGeom prst="ellipse">
            <a:avLst/>
          </a:prstGeom>
          <a:solidFill>
            <a:srgbClr val="C00000"/>
          </a:solidFill>
          <a:ln>
            <a:noFill/>
          </a:ln>
          <a:effectLst>
            <a:outerShdw blurRad="50800" dist="38100" dir="2700000" algn="tl" rotWithShape="0">
              <a:prstClr val="black">
                <a:alpha val="40000"/>
              </a:prstClr>
            </a:outerShdw>
          </a:effectLst>
          <a:extLst/>
        </p:spPr>
        <p:txBody>
          <a:bodyPr lIns="96200" tIns="48098" rIns="96200" bIns="48098" anchor="ctr"/>
          <a:lstStyle/>
          <a:p>
            <a:pPr>
              <a:lnSpc>
                <a:spcPct val="120000"/>
              </a:lnSpc>
              <a:defRPr/>
            </a:pPr>
            <a:r>
              <a:rPr lang="zh-CN" altLang="en-US" sz="1875" kern="0" dirty="0">
                <a:solidFill>
                  <a:srgbClr val="FFFFFF"/>
                </a:solidFill>
                <a:latin typeface="微软雅黑" pitchFamily="34" charset="-122"/>
                <a:ea typeface="微软雅黑" pitchFamily="34" charset="-122"/>
              </a:rPr>
              <a:t>  添加内容</a:t>
            </a:r>
          </a:p>
        </p:txBody>
      </p:sp>
      <p:sp>
        <p:nvSpPr>
          <p:cNvPr id="8" name="矩形 7"/>
          <p:cNvSpPr/>
          <p:nvPr/>
        </p:nvSpPr>
        <p:spPr>
          <a:xfrm>
            <a:off x="3677138" y="1440754"/>
            <a:ext cx="1486362"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200" tIns="48098" rIns="96200" bIns="48098" anchor="ctr"/>
          <a:lstStyle/>
          <a:p>
            <a:pPr>
              <a:lnSpc>
                <a:spcPct val="120000"/>
              </a:lnSpc>
              <a:defRPr/>
            </a:pPr>
            <a:r>
              <a:rPr lang="zh-CN" altLang="en-US" sz="1012" b="1" kern="0" dirty="0">
                <a:solidFill>
                  <a:srgbClr val="414455"/>
                </a:solidFill>
                <a:latin typeface="微软雅黑" pitchFamily="34" charset="-122"/>
                <a:ea typeface="微软雅黑" pitchFamily="34" charset="-122"/>
              </a:rPr>
              <a:t>   添加内容</a:t>
            </a:r>
          </a:p>
        </p:txBody>
      </p:sp>
      <p:sp>
        <p:nvSpPr>
          <p:cNvPr id="9" name="下箭头 8"/>
          <p:cNvSpPr>
            <a:spLocks noChangeArrowheads="1"/>
          </p:cNvSpPr>
          <p:nvPr/>
        </p:nvSpPr>
        <p:spPr bwMode="auto">
          <a:xfrm>
            <a:off x="4025891" y="3020416"/>
            <a:ext cx="841997" cy="590055"/>
          </a:xfrm>
          <a:prstGeom prst="downArrow">
            <a:avLst>
              <a:gd name="adj1" fmla="val 50000"/>
              <a:gd name="adj2" fmla="val 50000"/>
            </a:avLst>
          </a:prstGeom>
          <a:solidFill>
            <a:srgbClr val="C00000"/>
          </a:solidFill>
          <a:ln>
            <a:noFill/>
          </a:ln>
          <a:effectLst>
            <a:outerShdw blurRad="50800" dist="38100" dir="2700000" algn="tl" rotWithShape="0">
              <a:prstClr val="black">
                <a:alpha val="40000"/>
              </a:prstClr>
            </a:outerShdw>
          </a:effectLst>
          <a:extLst/>
        </p:spPr>
        <p:txBody>
          <a:bodyPr lIns="96200" tIns="48098" rIns="96200" bIns="48098" anchor="ctr"/>
          <a:lstStyle/>
          <a:p>
            <a:pPr>
              <a:lnSpc>
                <a:spcPct val="120000"/>
              </a:lnSpc>
              <a:defRPr/>
            </a:pPr>
            <a:endParaRPr lang="zh-CN" altLang="en-US" sz="1875" b="1" kern="0" dirty="0">
              <a:solidFill>
                <a:sysClr val="window" lastClr="FFFFFF"/>
              </a:solidFill>
              <a:latin typeface="微软雅黑" pitchFamily="34" charset="-122"/>
              <a:ea typeface="微软雅黑" pitchFamily="34" charset="-122"/>
            </a:endParaRPr>
          </a:p>
        </p:txBody>
      </p:sp>
      <p:sp>
        <p:nvSpPr>
          <p:cNvPr id="10" name="TextBox 9"/>
          <p:cNvSpPr txBox="1"/>
          <p:nvPr/>
        </p:nvSpPr>
        <p:spPr bwMode="auto">
          <a:xfrm>
            <a:off x="1035033" y="3182260"/>
            <a:ext cx="1551131" cy="1297464"/>
          </a:xfrm>
          <a:prstGeom prst="rect">
            <a:avLst/>
          </a:prstGeom>
          <a:noFill/>
        </p:spPr>
        <p:txBody>
          <a:bodyPr lIns="96200" tIns="48098" rIns="96200" bIns="48098">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bwMode="auto">
          <a:xfrm>
            <a:off x="6457350" y="3246324"/>
            <a:ext cx="1552792" cy="1297464"/>
          </a:xfrm>
          <a:prstGeom prst="rect">
            <a:avLst/>
          </a:prstGeom>
          <a:noFill/>
        </p:spPr>
        <p:txBody>
          <a:bodyPr lIns="96200" tIns="48098" rIns="96200" bIns="48098">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9"/>
          <p:cNvSpPr txBox="1">
            <a:spLocks noChangeArrowheads="1"/>
          </p:cNvSpPr>
          <p:nvPr/>
        </p:nvSpPr>
        <p:spPr bwMode="auto">
          <a:xfrm>
            <a:off x="3970392" y="3802662"/>
            <a:ext cx="1177464" cy="678833"/>
          </a:xfrm>
          <a:prstGeom prst="rect">
            <a:avLst/>
          </a:prstGeom>
          <a:noFill/>
          <a:ln>
            <a:noFill/>
          </a:ln>
          <a:extLst/>
        </p:spPr>
        <p:txBody>
          <a:bodyPr lIns="96200" tIns="48098" rIns="96200" bIns="480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575" kern="0" dirty="0">
                <a:solidFill>
                  <a:srgbClr val="4D4D4D"/>
                </a:solidFill>
                <a:latin typeface="微软雅黑" pitchFamily="34" charset="-122"/>
                <a:ea typeface="微软雅黑" pitchFamily="34" charset="-122"/>
              </a:rPr>
              <a:t>单击此处添加标题</a:t>
            </a:r>
          </a:p>
        </p:txBody>
      </p:sp>
      <p:sp>
        <p:nvSpPr>
          <p:cNvPr id="14" name="文本框 2"/>
          <p:cNvSpPr txBox="1"/>
          <p:nvPr/>
        </p:nvSpPr>
        <p:spPr>
          <a:xfrm>
            <a:off x="848631" y="127673"/>
            <a:ext cx="2464539" cy="415370"/>
          </a:xfrm>
          <a:prstGeom prst="rect">
            <a:avLst/>
          </a:prstGeom>
          <a:noFill/>
        </p:spPr>
        <p:txBody>
          <a:bodyPr wrap="square" rtlCol="0">
            <a:spAutoFit/>
          </a:bodyPr>
          <a:lstStyle/>
          <a:p>
            <a:pPr algn="ctr"/>
            <a:r>
              <a:rPr lang="zh-CN" altLang="en-US" sz="2099" b="1" dirty="0" smtClean="0">
                <a:solidFill>
                  <a:srgbClr val="C00000"/>
                </a:solidFill>
                <a:latin typeface="微软雅黑" pitchFamily="34" charset="-122"/>
                <a:ea typeface="微软雅黑" pitchFamily="34" charset="-122"/>
              </a:rPr>
              <a:t> </a:t>
            </a:r>
            <a:endParaRPr lang="zh-CN" altLang="en-US" sz="2099"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65614772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4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9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4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19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29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28650" y="273844"/>
            <a:ext cx="7886700" cy="994172"/>
          </a:xfrm>
        </p:spPr>
        <p:txBody>
          <a:bodyPr/>
          <a:lstStyle/>
          <a:p>
            <a:r>
              <a:rPr lang="zh-CN" altLang="en-US" dirty="0" smtClean="0">
                <a:latin typeface="+mn-lt"/>
                <a:ea typeface="+mn-ea"/>
                <a:cs typeface="+mn-ea"/>
                <a:sym typeface="+mn-lt"/>
              </a:rPr>
              <a:t> </a:t>
            </a:r>
            <a:endParaRPr lang="zh-CN" altLang="en-US" dirty="0">
              <a:latin typeface="+mn-lt"/>
              <a:ea typeface="+mn-ea"/>
              <a:cs typeface="+mn-ea"/>
              <a:sym typeface="+mn-lt"/>
            </a:endParaRPr>
          </a:p>
        </p:txBody>
      </p:sp>
      <p:graphicFrame>
        <p:nvGraphicFramePr>
          <p:cNvPr id="13" name="图表 12"/>
          <p:cNvGraphicFramePr/>
          <p:nvPr>
            <p:extLst/>
          </p:nvPr>
        </p:nvGraphicFramePr>
        <p:xfrm>
          <a:off x="493068" y="1459116"/>
          <a:ext cx="2628292" cy="19442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图表 13"/>
          <p:cNvGraphicFramePr/>
          <p:nvPr>
            <p:extLst/>
          </p:nvPr>
        </p:nvGraphicFramePr>
        <p:xfrm>
          <a:off x="5641640" y="1459116"/>
          <a:ext cx="2628292" cy="1944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图表 14"/>
          <p:cNvGraphicFramePr/>
          <p:nvPr>
            <p:extLst/>
          </p:nvPr>
        </p:nvGraphicFramePr>
        <p:xfrm>
          <a:off x="3085356" y="1459116"/>
          <a:ext cx="2628292" cy="1944216"/>
        </p:xfrm>
        <a:graphic>
          <a:graphicData uri="http://schemas.openxmlformats.org/drawingml/2006/chart">
            <c:chart xmlns:c="http://schemas.openxmlformats.org/drawingml/2006/chart" xmlns:r="http://schemas.openxmlformats.org/officeDocument/2006/relationships" r:id="rId4"/>
          </a:graphicData>
        </a:graphic>
      </p:graphicFrame>
      <p:sp>
        <p:nvSpPr>
          <p:cNvPr id="16" name="文本框 13"/>
          <p:cNvSpPr txBox="1"/>
          <p:nvPr/>
        </p:nvSpPr>
        <p:spPr>
          <a:xfrm>
            <a:off x="961120" y="2172881"/>
            <a:ext cx="1728192" cy="58477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smtClean="0">
                <a:ln>
                  <a:noFill/>
                </a:ln>
                <a:solidFill>
                  <a:prstClr val="black"/>
                </a:solidFill>
                <a:effectLst/>
                <a:uLnTx/>
                <a:uFillTx/>
                <a:latin typeface="Calibri Light" panose="020F0302020204030204" pitchFamily="34" charset="0"/>
                <a:ea typeface="微软雅黑"/>
                <a:cs typeface="+mn-cs"/>
              </a:rPr>
              <a:t>75%</a:t>
            </a:r>
            <a:endParaRPr kumimoji="0" lang="zh-CN" altLang="en-US" sz="3200" b="0" i="0" u="none" strike="noStrike" kern="1200" cap="none" spc="0" normalizeH="0" baseline="0" noProof="0" dirty="0">
              <a:ln>
                <a:noFill/>
              </a:ln>
              <a:solidFill>
                <a:prstClr val="black"/>
              </a:solidFill>
              <a:effectLst/>
              <a:uLnTx/>
              <a:uFillTx/>
              <a:latin typeface="Calibri Light" panose="020F0302020204030204" pitchFamily="34" charset="0"/>
              <a:ea typeface="微软雅黑"/>
              <a:cs typeface="+mn-cs"/>
            </a:endParaRPr>
          </a:p>
        </p:txBody>
      </p:sp>
      <p:sp>
        <p:nvSpPr>
          <p:cNvPr id="17" name="文本框 14"/>
          <p:cNvSpPr txBox="1"/>
          <p:nvPr/>
        </p:nvSpPr>
        <p:spPr>
          <a:xfrm>
            <a:off x="3607414" y="2182039"/>
            <a:ext cx="1728192" cy="58477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smtClean="0">
                <a:ln>
                  <a:noFill/>
                </a:ln>
                <a:solidFill>
                  <a:prstClr val="black"/>
                </a:solidFill>
                <a:effectLst/>
                <a:uLnTx/>
                <a:uFillTx/>
                <a:latin typeface="Calibri Light" panose="020F0302020204030204" pitchFamily="34" charset="0"/>
                <a:ea typeface="微软雅黑"/>
                <a:cs typeface="+mn-cs"/>
              </a:rPr>
              <a:t>50%</a:t>
            </a:r>
            <a:endParaRPr kumimoji="0" lang="zh-CN" altLang="en-US" sz="3200" b="0" i="0" u="none" strike="noStrike" kern="1200" cap="none" spc="0" normalizeH="0" baseline="0" noProof="0" dirty="0">
              <a:ln>
                <a:noFill/>
              </a:ln>
              <a:solidFill>
                <a:prstClr val="black"/>
              </a:solidFill>
              <a:effectLst/>
              <a:uLnTx/>
              <a:uFillTx/>
              <a:latin typeface="Calibri Light" panose="020F0302020204030204" pitchFamily="34" charset="0"/>
              <a:ea typeface="微软雅黑"/>
              <a:cs typeface="+mn-cs"/>
            </a:endParaRPr>
          </a:p>
        </p:txBody>
      </p:sp>
      <p:sp>
        <p:nvSpPr>
          <p:cNvPr id="18" name="文本框 15"/>
          <p:cNvSpPr txBox="1"/>
          <p:nvPr/>
        </p:nvSpPr>
        <p:spPr>
          <a:xfrm>
            <a:off x="6109692" y="2182039"/>
            <a:ext cx="1728192" cy="58477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smtClean="0">
                <a:ln>
                  <a:noFill/>
                </a:ln>
                <a:solidFill>
                  <a:prstClr val="black"/>
                </a:solidFill>
                <a:effectLst/>
                <a:uLnTx/>
                <a:uFillTx/>
                <a:latin typeface="Calibri Light" panose="020F0302020204030204" pitchFamily="34" charset="0"/>
                <a:ea typeface="微软雅黑"/>
                <a:cs typeface="+mn-cs"/>
              </a:rPr>
              <a:t>25%</a:t>
            </a:r>
            <a:endParaRPr kumimoji="0" lang="zh-CN" altLang="en-US" sz="3200" b="0" i="0" u="none" strike="noStrike" kern="1200" cap="none" spc="0" normalizeH="0" baseline="0" noProof="0" dirty="0">
              <a:ln>
                <a:noFill/>
              </a:ln>
              <a:solidFill>
                <a:prstClr val="black"/>
              </a:solidFill>
              <a:effectLst/>
              <a:uLnTx/>
              <a:uFillTx/>
              <a:latin typeface="Calibri Light" panose="020F0302020204030204" pitchFamily="34" charset="0"/>
              <a:ea typeface="微软雅黑"/>
              <a:cs typeface="+mn-cs"/>
            </a:endParaRPr>
          </a:p>
        </p:txBody>
      </p:sp>
      <p:sp>
        <p:nvSpPr>
          <p:cNvPr id="19" name="文本框 7"/>
          <p:cNvSpPr txBox="1">
            <a:spLocks noChangeArrowheads="1"/>
          </p:cNvSpPr>
          <p:nvPr/>
        </p:nvSpPr>
        <p:spPr bwMode="auto">
          <a:xfrm>
            <a:off x="925116" y="3414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添加文本信息</a:t>
            </a:r>
            <a:endParaRPr kumimoji="0" lang="en-US" altLang="zh-CN" sz="14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50000"/>
              </a:lnSpc>
              <a:spcBef>
                <a:spcPts val="30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添加说明文字添加</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说明文字添加说明</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文字</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20" name="文本框 7"/>
          <p:cNvSpPr txBox="1">
            <a:spLocks noChangeArrowheads="1"/>
          </p:cNvSpPr>
          <p:nvPr/>
        </p:nvSpPr>
        <p:spPr bwMode="auto">
          <a:xfrm>
            <a:off x="3493761" y="3414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添加文本信息</a:t>
            </a:r>
            <a:endParaRPr kumimoji="0" lang="en-US" altLang="zh-CN" sz="14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50000"/>
              </a:lnSpc>
              <a:spcBef>
                <a:spcPts val="30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此处添加说明文字添加说明文字添加说明文字</a:t>
            </a:r>
          </a:p>
        </p:txBody>
      </p:sp>
      <p:sp>
        <p:nvSpPr>
          <p:cNvPr id="21" name="文本框 7"/>
          <p:cNvSpPr txBox="1">
            <a:spLocks noChangeArrowheads="1"/>
          </p:cNvSpPr>
          <p:nvPr/>
        </p:nvSpPr>
        <p:spPr bwMode="auto">
          <a:xfrm>
            <a:off x="6050045" y="3414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添加文本信息</a:t>
            </a:r>
            <a:endParaRPr kumimoji="0" lang="en-US" altLang="zh-CN" sz="14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50000"/>
              </a:lnSpc>
              <a:spcBef>
                <a:spcPts val="30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此处添加说明文字添加说明文字添加说明文字</a:t>
            </a:r>
          </a:p>
        </p:txBody>
      </p:sp>
    </p:spTree>
    <p:extLst>
      <p:ext uri="{BB962C8B-B14F-4D97-AF65-F5344CB8AC3E}">
        <p14:creationId xmlns:p14="http://schemas.microsoft.com/office/powerpoint/2010/main" val="325872630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anim calcmode="lin" valueType="num">
                                      <p:cBhvr>
                                        <p:cTn id="14" dur="500" fill="hold"/>
                                        <p:tgtEl>
                                          <p:spTgt spid="16"/>
                                        </p:tgtEl>
                                        <p:attrNameLst>
                                          <p:attrName>ppt_w</p:attrName>
                                        </p:attrNameLst>
                                      </p:cBhvr>
                                      <p:tavLst>
                                        <p:tav tm="0" fmla="#ppt_w*sin(2.5*pi*$)">
                                          <p:val>
                                            <p:fltVal val="0"/>
                                          </p:val>
                                        </p:tav>
                                        <p:tav tm="100000">
                                          <p:val>
                                            <p:fltVal val="1"/>
                                          </p:val>
                                        </p:tav>
                                      </p:tavLst>
                                    </p:anim>
                                    <p:anim calcmode="lin" valueType="num">
                                      <p:cBhvr>
                                        <p:cTn id="15" dur="500" fill="hold"/>
                                        <p:tgtEl>
                                          <p:spTgt spid="16"/>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1500"/>
                            </p:stCondLst>
                            <p:childTnLst>
                              <p:par>
                                <p:cTn id="26" presetID="45"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anim calcmode="lin" valueType="num">
                                      <p:cBhvr>
                                        <p:cTn id="29" dur="500" fill="hold"/>
                                        <p:tgtEl>
                                          <p:spTgt spid="17"/>
                                        </p:tgtEl>
                                        <p:attrNameLst>
                                          <p:attrName>ppt_w</p:attrName>
                                        </p:attrNameLst>
                                      </p:cBhvr>
                                      <p:tavLst>
                                        <p:tav tm="0" fmla="#ppt_w*sin(2.5*pi*$)">
                                          <p:val>
                                            <p:fltVal val="0"/>
                                          </p:val>
                                        </p:tav>
                                        <p:tav tm="100000">
                                          <p:val>
                                            <p:fltVal val="1"/>
                                          </p:val>
                                        </p:tav>
                                      </p:tavLst>
                                    </p:anim>
                                    <p:anim calcmode="lin" valueType="num">
                                      <p:cBhvr>
                                        <p:cTn id="30" dur="500" fill="hold"/>
                                        <p:tgtEl>
                                          <p:spTgt spid="17"/>
                                        </p:tgtEl>
                                        <p:attrNameLst>
                                          <p:attrName>ppt_h</p:attrName>
                                        </p:attrNameLst>
                                      </p:cBhvr>
                                      <p:tavLst>
                                        <p:tav tm="0">
                                          <p:val>
                                            <p:strVal val="#ppt_h"/>
                                          </p:val>
                                        </p:tav>
                                        <p:tav tm="100000">
                                          <p:val>
                                            <p:strVal val="#ppt_h"/>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2500"/>
                            </p:stCondLst>
                            <p:childTnLst>
                              <p:par>
                                <p:cTn id="41" presetID="45"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ppt_w</p:attrName>
                                        </p:attrNameLst>
                                      </p:cBhvr>
                                      <p:tavLst>
                                        <p:tav tm="0" fmla="#ppt_w*sin(2.5*pi*$)">
                                          <p:val>
                                            <p:fltVal val="0"/>
                                          </p:val>
                                        </p:tav>
                                        <p:tav tm="100000">
                                          <p:val>
                                            <p:fltVal val="1"/>
                                          </p:val>
                                        </p:tav>
                                      </p:tavLst>
                                    </p:anim>
                                    <p:anim calcmode="lin" valueType="num">
                                      <p:cBhvr>
                                        <p:cTn id="45" dur="500" fill="hold"/>
                                        <p:tgtEl>
                                          <p:spTgt spid="18"/>
                                        </p:tgtEl>
                                        <p:attrNameLst>
                                          <p:attrName>ppt_h</p:attrName>
                                        </p:attrNameLst>
                                      </p:cBhvr>
                                      <p:tavLst>
                                        <p:tav tm="0">
                                          <p:val>
                                            <p:strVal val="#ppt_h"/>
                                          </p:val>
                                        </p:tav>
                                        <p:tav tm="100000">
                                          <p:val>
                                            <p:strVal val="#ppt_h"/>
                                          </p:val>
                                        </p:tav>
                                      </p:tavLst>
                                    </p:anim>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up)">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4" grpId="0">
        <p:bldAsOne/>
      </p:bldGraphic>
      <p:bldGraphic spid="15" grpId="0">
        <p:bldAsOne/>
      </p:bldGraphic>
      <p:bldP spid="16" grpId="0"/>
      <p:bldP spid="1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3724" y="1459583"/>
            <a:ext cx="1925786" cy="2185626"/>
            <a:chOff x="421824" y="1688183"/>
            <a:chExt cx="1925786" cy="2185626"/>
          </a:xfrm>
        </p:grpSpPr>
        <p:sp>
          <p:nvSpPr>
            <p:cNvPr id="21" name="KSO_Shape"/>
            <p:cNvSpPr/>
            <p:nvPr/>
          </p:nvSpPr>
          <p:spPr>
            <a:xfrm rot="20932375">
              <a:off x="1213655" y="1688183"/>
              <a:ext cx="825503" cy="785603"/>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4" name="矩形: 圆角 13"/>
            <p:cNvSpPr/>
            <p:nvPr/>
          </p:nvSpPr>
          <p:spPr>
            <a:xfrm>
              <a:off x="421824" y="2546058"/>
              <a:ext cx="1925786" cy="1327751"/>
            </a:xfrm>
            <a:prstGeom prst="roundRect">
              <a:avLst/>
            </a:prstGeom>
            <a:solidFill>
              <a:schemeClr val="accent1"/>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t" anchorCtr="0"/>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rPr>
                <a:t>请输入文本请输入文本请输入文本请输入文本请输入文本</a:t>
              </a:r>
              <a:endParaRPr kumimoji="0" lang="en-US" altLang="zh-CN"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endParaRPr>
            </a:p>
          </p:txBody>
        </p:sp>
      </p:grpSp>
      <p:grpSp>
        <p:nvGrpSpPr>
          <p:cNvPr id="4" name="组合 3"/>
          <p:cNvGrpSpPr/>
          <p:nvPr/>
        </p:nvGrpSpPr>
        <p:grpSpPr>
          <a:xfrm>
            <a:off x="2508580" y="1459583"/>
            <a:ext cx="1925786" cy="2185626"/>
            <a:chOff x="2546680" y="1688183"/>
            <a:chExt cx="1925786" cy="2185626"/>
          </a:xfrm>
        </p:grpSpPr>
        <p:sp>
          <p:nvSpPr>
            <p:cNvPr id="26" name="KSO_Shape"/>
            <p:cNvSpPr/>
            <p:nvPr/>
          </p:nvSpPr>
          <p:spPr>
            <a:xfrm rot="20932375">
              <a:off x="3338511" y="1688183"/>
              <a:ext cx="825503" cy="785603"/>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27" name="矩形: 圆角 26"/>
            <p:cNvSpPr/>
            <p:nvPr/>
          </p:nvSpPr>
          <p:spPr>
            <a:xfrm>
              <a:off x="2546680" y="2546058"/>
              <a:ext cx="1925786" cy="1327751"/>
            </a:xfrm>
            <a:prstGeom prst="roundRect">
              <a:avLst/>
            </a:prstGeom>
            <a:solidFill>
              <a:schemeClr val="accent1"/>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t" anchorCtr="0"/>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rPr>
                <a:t>请输入文本请输入文本请输入文本请输入文本请输入文本</a:t>
              </a:r>
              <a:endParaRPr kumimoji="0" lang="en-US" altLang="zh-CN"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endParaRPr>
            </a:p>
          </p:txBody>
        </p:sp>
      </p:grpSp>
      <p:grpSp>
        <p:nvGrpSpPr>
          <p:cNvPr id="5" name="组合 4"/>
          <p:cNvGrpSpPr/>
          <p:nvPr/>
        </p:nvGrpSpPr>
        <p:grpSpPr>
          <a:xfrm>
            <a:off x="4633435" y="1459583"/>
            <a:ext cx="1925786" cy="2185626"/>
            <a:chOff x="4671535" y="1688183"/>
            <a:chExt cx="1925786" cy="2185626"/>
          </a:xfrm>
        </p:grpSpPr>
        <p:sp>
          <p:nvSpPr>
            <p:cNvPr id="29" name="KSO_Shape"/>
            <p:cNvSpPr/>
            <p:nvPr/>
          </p:nvSpPr>
          <p:spPr>
            <a:xfrm rot="20932375">
              <a:off x="5463367" y="1688183"/>
              <a:ext cx="825503" cy="785603"/>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30" name="矩形: 圆角 29"/>
            <p:cNvSpPr/>
            <p:nvPr/>
          </p:nvSpPr>
          <p:spPr>
            <a:xfrm>
              <a:off x="4671535" y="2546058"/>
              <a:ext cx="1925786" cy="1327751"/>
            </a:xfrm>
            <a:prstGeom prst="roundRect">
              <a:avLst/>
            </a:prstGeom>
            <a:solidFill>
              <a:schemeClr val="accent1"/>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t" anchorCtr="0"/>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rPr>
                <a:t>请输入文本请输入文本请输入文本请输入文本请输入文本</a:t>
              </a:r>
              <a:endParaRPr kumimoji="0" lang="en-US" altLang="zh-CN"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endParaRPr>
            </a:p>
          </p:txBody>
        </p:sp>
      </p:grpSp>
      <p:grpSp>
        <p:nvGrpSpPr>
          <p:cNvPr id="6" name="组合 5"/>
          <p:cNvGrpSpPr/>
          <p:nvPr/>
        </p:nvGrpSpPr>
        <p:grpSpPr>
          <a:xfrm>
            <a:off x="6758291" y="1459583"/>
            <a:ext cx="1925786" cy="2185626"/>
            <a:chOff x="6796391" y="1688183"/>
            <a:chExt cx="1925786" cy="2185626"/>
          </a:xfrm>
        </p:grpSpPr>
        <p:sp>
          <p:nvSpPr>
            <p:cNvPr id="32" name="KSO_Shape"/>
            <p:cNvSpPr/>
            <p:nvPr/>
          </p:nvSpPr>
          <p:spPr>
            <a:xfrm rot="20932375">
              <a:off x="7588222" y="1688183"/>
              <a:ext cx="825503" cy="785603"/>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33" name="矩形: 圆角 32"/>
            <p:cNvSpPr/>
            <p:nvPr/>
          </p:nvSpPr>
          <p:spPr>
            <a:xfrm>
              <a:off x="6796391" y="2546058"/>
              <a:ext cx="1925786" cy="1327751"/>
            </a:xfrm>
            <a:prstGeom prst="roundRect">
              <a:avLst/>
            </a:prstGeom>
            <a:solidFill>
              <a:schemeClr val="accent1"/>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t" anchorCtr="0"/>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rPr>
                <a:t>请输入文本请输入文本请输入文本请输入文本请输入文本</a:t>
              </a:r>
              <a:endParaRPr kumimoji="0" lang="en-US" altLang="zh-CN" sz="1350" b="0" i="0" u="none" strike="noStrike" kern="1200" cap="none" spc="0" normalizeH="0" baseline="0" noProof="0" dirty="0">
                <a:ln>
                  <a:noFill/>
                </a:ln>
                <a:solidFill>
                  <a:srgbClr val="F9FCFB"/>
                </a:solidFill>
                <a:effectLst/>
                <a:uLnTx/>
                <a:uFillTx/>
                <a:latin typeface="Arial" panose="020F0502020204030204"/>
                <a:ea typeface="微软雅黑"/>
                <a:cs typeface="+mn-ea"/>
                <a:sym typeface="+mn-lt"/>
              </a:endParaRPr>
            </a:p>
          </p:txBody>
        </p:sp>
      </p:grpSp>
      <p:grpSp>
        <p:nvGrpSpPr>
          <p:cNvPr id="7" name="组合 6"/>
          <p:cNvGrpSpPr/>
          <p:nvPr/>
        </p:nvGrpSpPr>
        <p:grpSpPr>
          <a:xfrm>
            <a:off x="771412" y="3971835"/>
            <a:ext cx="7524977" cy="436496"/>
            <a:chOff x="809512" y="4200435"/>
            <a:chExt cx="7524977" cy="436496"/>
          </a:xfrm>
        </p:grpSpPr>
        <p:sp>
          <p:nvSpPr>
            <p:cNvPr id="25" name="矩形 24"/>
            <p:cNvSpPr/>
            <p:nvPr/>
          </p:nvSpPr>
          <p:spPr>
            <a:xfrm>
              <a:off x="809512" y="4200435"/>
              <a:ext cx="1150410" cy="436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dist" defTabSz="6858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2015</a:t>
              </a:r>
              <a:endParaRPr kumimoji="0" lang="zh-CN"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28" name="矩形 27"/>
            <p:cNvSpPr/>
            <p:nvPr/>
          </p:nvSpPr>
          <p:spPr>
            <a:xfrm>
              <a:off x="2934368" y="4200435"/>
              <a:ext cx="1150410" cy="436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dist" defTabSz="6858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2016</a:t>
              </a:r>
              <a:endParaRPr kumimoji="0" lang="zh-CN"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31" name="矩形 30"/>
            <p:cNvSpPr/>
            <p:nvPr/>
          </p:nvSpPr>
          <p:spPr>
            <a:xfrm>
              <a:off x="5059223" y="4200435"/>
              <a:ext cx="1150410" cy="436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dist" defTabSz="6858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2017</a:t>
              </a:r>
              <a:endParaRPr kumimoji="0" lang="zh-CN"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34" name="矩形 33"/>
            <p:cNvSpPr/>
            <p:nvPr/>
          </p:nvSpPr>
          <p:spPr>
            <a:xfrm>
              <a:off x="7184079" y="4200435"/>
              <a:ext cx="1150410" cy="436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dist" defTabSz="685800" rtl="0" eaLnBrk="1" fontAlgn="auto" latinLnBrk="0" hangingPunct="1">
                <a:lnSpc>
                  <a:spcPct val="15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2018</a:t>
              </a:r>
              <a:endParaRPr kumimoji="0" lang="zh-CN" altLang="zh-CN" sz="240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35" name="AutoShape 8"/>
            <p:cNvSpPr>
              <a:spLocks noChangeArrowheads="1"/>
            </p:cNvSpPr>
            <p:nvPr/>
          </p:nvSpPr>
          <p:spPr bwMode="auto">
            <a:xfrm rot="21599018">
              <a:off x="2355574" y="4290662"/>
              <a:ext cx="183141" cy="256041"/>
            </a:xfrm>
            <a:prstGeom prst="chevron">
              <a:avLst>
                <a:gd name="adj" fmla="val 55472"/>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1125" b="0" i="0" u="none" strike="noStrike" kern="1200" cap="none" spc="0" normalizeH="0" baseline="0" noProof="0" dirty="0">
                <a:ln>
                  <a:noFill/>
                </a:ln>
                <a:solidFill>
                  <a:prstClr val="white"/>
                </a:solidFill>
                <a:effectLst/>
                <a:uLnTx/>
                <a:uFillTx/>
                <a:latin typeface="Arial" panose="020F0502020204030204"/>
                <a:ea typeface="微软雅黑"/>
                <a:cs typeface="+mn-ea"/>
                <a:sym typeface="+mn-lt"/>
              </a:endParaRPr>
            </a:p>
          </p:txBody>
        </p:sp>
        <p:sp>
          <p:nvSpPr>
            <p:cNvPr id="36" name="AutoShape 8"/>
            <p:cNvSpPr>
              <a:spLocks noChangeArrowheads="1"/>
            </p:cNvSpPr>
            <p:nvPr/>
          </p:nvSpPr>
          <p:spPr bwMode="auto">
            <a:xfrm rot="21599018">
              <a:off x="4480430" y="4290662"/>
              <a:ext cx="183141" cy="256041"/>
            </a:xfrm>
            <a:prstGeom prst="chevron">
              <a:avLst>
                <a:gd name="adj" fmla="val 55472"/>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1125" b="0" i="0" u="none" strike="noStrike" kern="1200" cap="none" spc="0" normalizeH="0" baseline="0" noProof="0" dirty="0">
                <a:ln>
                  <a:noFill/>
                </a:ln>
                <a:solidFill>
                  <a:prstClr val="white"/>
                </a:solidFill>
                <a:effectLst/>
                <a:uLnTx/>
                <a:uFillTx/>
                <a:latin typeface="Arial" panose="020F0502020204030204"/>
                <a:ea typeface="微软雅黑"/>
                <a:cs typeface="+mn-ea"/>
                <a:sym typeface="+mn-lt"/>
              </a:endParaRPr>
            </a:p>
          </p:txBody>
        </p:sp>
        <p:sp>
          <p:nvSpPr>
            <p:cNvPr id="37" name="AutoShape 8"/>
            <p:cNvSpPr>
              <a:spLocks noChangeArrowheads="1"/>
            </p:cNvSpPr>
            <p:nvPr/>
          </p:nvSpPr>
          <p:spPr bwMode="auto">
            <a:xfrm rot="21599018">
              <a:off x="6605285" y="4290662"/>
              <a:ext cx="183141" cy="256041"/>
            </a:xfrm>
            <a:prstGeom prst="chevron">
              <a:avLst>
                <a:gd name="adj" fmla="val 55472"/>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1125" b="0" i="0" u="none" strike="noStrike" kern="1200" cap="none" spc="0" normalizeH="0" baseline="0" noProof="0" dirty="0">
                <a:ln>
                  <a:noFill/>
                </a:ln>
                <a:solidFill>
                  <a:prstClr val="white"/>
                </a:solidFill>
                <a:effectLst/>
                <a:uLnTx/>
                <a:uFillTx/>
                <a:latin typeface="Arial" panose="020F0502020204030204"/>
                <a:ea typeface="微软雅黑"/>
                <a:cs typeface="+mn-ea"/>
                <a:sym typeface="+mn-lt"/>
              </a:endParaRPr>
            </a:p>
          </p:txBody>
        </p:sp>
      </p:grpSp>
    </p:spTree>
    <p:extLst>
      <p:ext uri="{BB962C8B-B14F-4D97-AF65-F5344CB8AC3E}">
        <p14:creationId xmlns:p14="http://schemas.microsoft.com/office/powerpoint/2010/main" val="325207392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nodeType="withEffect">
                                  <p:stCondLst>
                                    <p:cond delay="30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nodeType="withEffect">
                                  <p:stCondLst>
                                    <p:cond delay="600"/>
                                  </p:stCondLst>
                                  <p:childTnLst>
                                    <p:set>
                                      <p:cBhvr>
                                        <p:cTn id="16" dur="1" fill="hold">
                                          <p:stCondLst>
                                            <p:cond delay="0"/>
                                          </p:stCondLst>
                                        </p:cTn>
                                        <p:tgtEl>
                                          <p:spTgt spid="5"/>
                                        </p:tgtEl>
                                        <p:attrNameLst>
                                          <p:attrName>style.visibility</p:attrName>
                                        </p:attrNameLst>
                                      </p:cBhvr>
                                      <p:to>
                                        <p:strVal val="visible"/>
                                      </p:to>
                                    </p:set>
                                    <p:animScale>
                                      <p:cBhvr>
                                        <p:cTn id="1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gtEl>
                                        <p:attrNameLst>
                                          <p:attrName>ppt_x</p:attrName>
                                          <p:attrName>ppt_y</p:attrName>
                                        </p:attrNameLst>
                                      </p:cBhvr>
                                    </p:animMotion>
                                    <p:animEffect transition="in" filter="fade">
                                      <p:cBhvr>
                                        <p:cTn id="19" dur="1000"/>
                                        <p:tgtEl>
                                          <p:spTgt spid="5"/>
                                        </p:tgtEl>
                                      </p:cBhvr>
                                    </p:animEffect>
                                  </p:childTnLst>
                                </p:cTn>
                              </p:par>
                              <p:par>
                                <p:cTn id="20" presetID="52" presetClass="entr" presetSubtype="0" fill="hold" nodeType="withEffect">
                                  <p:stCondLst>
                                    <p:cond delay="900"/>
                                  </p:stCondLst>
                                  <p:childTnLst>
                                    <p:set>
                                      <p:cBhvr>
                                        <p:cTn id="21" dur="1" fill="hold">
                                          <p:stCondLst>
                                            <p:cond delay="0"/>
                                          </p:stCondLst>
                                        </p:cTn>
                                        <p:tgtEl>
                                          <p:spTgt spid="6"/>
                                        </p:tgtEl>
                                        <p:attrNameLst>
                                          <p:attrName>style.visibility</p:attrName>
                                        </p:attrNameLst>
                                      </p:cBhvr>
                                      <p:to>
                                        <p:strVal val="visible"/>
                                      </p:to>
                                    </p:set>
                                    <p:animScale>
                                      <p:cBhvr>
                                        <p:cTn id="2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gtEl>
                                        <p:attrNameLst>
                                          <p:attrName>ppt_x</p:attrName>
                                          <p:attrName>ppt_y</p:attrName>
                                        </p:attrNameLst>
                                      </p:cBhvr>
                                    </p:animMotion>
                                    <p:animEffect transition="in" filter="fade">
                                      <p:cBhvr>
                                        <p:cTn id="24" dur="1000"/>
                                        <p:tgtEl>
                                          <p:spTgt spid="6"/>
                                        </p:tgtEl>
                                      </p:cBhvr>
                                    </p:animEffect>
                                  </p:childTnLst>
                                </p:cTn>
                              </p:par>
                            </p:childTnLst>
                          </p:cTn>
                        </p:par>
                        <p:par>
                          <p:cTn id="25" fill="hold">
                            <p:stCondLst>
                              <p:cond delay="19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97" y="-985"/>
            <a:ext cx="9144793" cy="5145470"/>
          </a:xfrm>
          <a:prstGeom prst="rect">
            <a:avLst/>
          </a:prstGeom>
        </p:spPr>
      </p:pic>
      <p:grpSp>
        <p:nvGrpSpPr>
          <p:cNvPr id="21" name="组合 20"/>
          <p:cNvGrpSpPr/>
          <p:nvPr/>
        </p:nvGrpSpPr>
        <p:grpSpPr>
          <a:xfrm>
            <a:off x="2984360" y="2617107"/>
            <a:ext cx="3581400" cy="431800"/>
            <a:chOff x="3657600" y="800100"/>
            <a:chExt cx="3581400" cy="431800"/>
          </a:xfrm>
        </p:grpSpPr>
        <p:sp>
          <p:nvSpPr>
            <p:cNvPr id="17" name="矩形 16"/>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34473" y="1321497"/>
            <a:ext cx="1081175" cy="1081175"/>
            <a:chOff x="3340100" y="698500"/>
            <a:chExt cx="635000" cy="635000"/>
          </a:xfrm>
        </p:grpSpPr>
        <p:sp>
          <p:nvSpPr>
            <p:cNvPr id="16" name="菱形 15"/>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428586" y="829458"/>
              <a:ext cx="443626" cy="379606"/>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18697197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628650" y="273844"/>
            <a:ext cx="7886700" cy="994172"/>
          </a:xfrm>
        </p:spPr>
        <p:txBody>
          <a:bodyPr/>
          <a:lstStyle/>
          <a:p>
            <a:r>
              <a:rPr lang="zh-CN" altLang="en-US" dirty="0" smtClean="0">
                <a:latin typeface="+mn-lt"/>
                <a:ea typeface="+mn-ea"/>
                <a:cs typeface="+mn-ea"/>
                <a:sym typeface="+mn-lt"/>
              </a:rPr>
              <a:t> </a:t>
            </a:r>
            <a:endParaRPr lang="zh-CN" altLang="en-US" dirty="0">
              <a:latin typeface="+mn-lt"/>
              <a:ea typeface="+mn-ea"/>
              <a:cs typeface="+mn-ea"/>
              <a:sym typeface="+mn-lt"/>
            </a:endParaRPr>
          </a:p>
        </p:txBody>
      </p:sp>
      <p:cxnSp>
        <p:nvCxnSpPr>
          <p:cNvPr id="23" name="直接连接符 22"/>
          <p:cNvCxnSpPr/>
          <p:nvPr/>
        </p:nvCxnSpPr>
        <p:spPr bwMode="auto">
          <a:xfrm>
            <a:off x="1227661" y="2872569"/>
            <a:ext cx="6587345" cy="1765"/>
          </a:xfrm>
          <a:prstGeom prst="line">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椭圆 23"/>
          <p:cNvSpPr/>
          <p:nvPr/>
        </p:nvSpPr>
        <p:spPr bwMode="auto">
          <a:xfrm>
            <a:off x="1622318" y="2800561"/>
            <a:ext cx="144016" cy="144016"/>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25" name="泪滴形 24"/>
          <p:cNvSpPr/>
          <p:nvPr/>
        </p:nvSpPr>
        <p:spPr bwMode="auto">
          <a:xfrm rot="8134296">
            <a:off x="1133583" y="1506068"/>
            <a:ext cx="1121484" cy="1121484"/>
          </a:xfrm>
          <a:prstGeom prst="teardrop">
            <a:avLst>
              <a:gd name="adj" fmla="val 82105"/>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26" name="矩形 87"/>
          <p:cNvSpPr>
            <a:spLocks noChangeArrowheads="1"/>
          </p:cNvSpPr>
          <p:nvPr/>
        </p:nvSpPr>
        <p:spPr bwMode="auto">
          <a:xfrm>
            <a:off x="1361794" y="1835976"/>
            <a:ext cx="699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文本</a:t>
            </a:r>
            <a:endParaRPr kumimoji="0" lang="en-US" altLang="zh-CN"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27" name="矩形 26"/>
          <p:cNvSpPr/>
          <p:nvPr/>
        </p:nvSpPr>
        <p:spPr>
          <a:xfrm>
            <a:off x="1187770" y="3075805"/>
            <a:ext cx="1157127" cy="535531"/>
          </a:xfrm>
          <a:prstGeom prst="rect">
            <a:avLst/>
          </a:prstGeom>
        </p:spPr>
        <p:txBody>
          <a:bodyPr wrap="square">
            <a:spAutoFit/>
          </a:bodyPr>
          <a:lstStyle/>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28" name="泪滴形 27"/>
          <p:cNvSpPr/>
          <p:nvPr/>
        </p:nvSpPr>
        <p:spPr bwMode="auto">
          <a:xfrm rot="8134296" flipH="1" flipV="1">
            <a:off x="2573584" y="3146990"/>
            <a:ext cx="1120886" cy="1120886"/>
          </a:xfrm>
          <a:prstGeom prst="teardrop">
            <a:avLst>
              <a:gd name="adj" fmla="val 82105"/>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29" name="椭圆 28"/>
          <p:cNvSpPr/>
          <p:nvPr/>
        </p:nvSpPr>
        <p:spPr bwMode="auto">
          <a:xfrm>
            <a:off x="3062019" y="2800561"/>
            <a:ext cx="144016" cy="144016"/>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30" name="矩形 87"/>
          <p:cNvSpPr>
            <a:spLocks noChangeArrowheads="1"/>
          </p:cNvSpPr>
          <p:nvPr/>
        </p:nvSpPr>
        <p:spPr bwMode="auto">
          <a:xfrm>
            <a:off x="2784068" y="3476600"/>
            <a:ext cx="699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文本</a:t>
            </a:r>
            <a:endParaRPr kumimoji="0" lang="en-US" altLang="zh-CN"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31" name="矩形 30"/>
          <p:cNvSpPr/>
          <p:nvPr/>
        </p:nvSpPr>
        <p:spPr>
          <a:xfrm>
            <a:off x="2560462" y="2160717"/>
            <a:ext cx="1157127" cy="535531"/>
          </a:xfrm>
          <a:prstGeom prst="rect">
            <a:avLst/>
          </a:prstGeom>
        </p:spPr>
        <p:txBody>
          <a:bodyPr wrap="square">
            <a:spAutoFit/>
          </a:bodyPr>
          <a:lstStyle/>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32" name="椭圆 31"/>
          <p:cNvSpPr/>
          <p:nvPr/>
        </p:nvSpPr>
        <p:spPr bwMode="auto">
          <a:xfrm>
            <a:off x="4428866" y="2802326"/>
            <a:ext cx="144016" cy="144016"/>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33" name="泪滴形 32"/>
          <p:cNvSpPr/>
          <p:nvPr/>
        </p:nvSpPr>
        <p:spPr bwMode="auto">
          <a:xfrm rot="8134296">
            <a:off x="3940131" y="1507833"/>
            <a:ext cx="1121484" cy="1121484"/>
          </a:xfrm>
          <a:prstGeom prst="teardrop">
            <a:avLst>
              <a:gd name="adj" fmla="val 82105"/>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34" name="矩形 87"/>
          <p:cNvSpPr>
            <a:spLocks noChangeArrowheads="1"/>
          </p:cNvSpPr>
          <p:nvPr/>
        </p:nvSpPr>
        <p:spPr bwMode="auto">
          <a:xfrm>
            <a:off x="4168342" y="1837741"/>
            <a:ext cx="699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文本</a:t>
            </a:r>
            <a:endParaRPr kumimoji="0" lang="en-US" altLang="zh-CN"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35" name="矩形 34"/>
          <p:cNvSpPr/>
          <p:nvPr/>
        </p:nvSpPr>
        <p:spPr>
          <a:xfrm>
            <a:off x="3994318" y="3077570"/>
            <a:ext cx="1157127" cy="535531"/>
          </a:xfrm>
          <a:prstGeom prst="rect">
            <a:avLst/>
          </a:prstGeom>
        </p:spPr>
        <p:txBody>
          <a:bodyPr wrap="square">
            <a:spAutoFit/>
          </a:bodyPr>
          <a:lstStyle/>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36" name="泪滴形 35"/>
          <p:cNvSpPr/>
          <p:nvPr/>
        </p:nvSpPr>
        <p:spPr bwMode="auto">
          <a:xfrm rot="8134296" flipH="1" flipV="1">
            <a:off x="5380132" y="3148755"/>
            <a:ext cx="1120886" cy="1120886"/>
          </a:xfrm>
          <a:prstGeom prst="teardrop">
            <a:avLst>
              <a:gd name="adj" fmla="val 82105"/>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37" name="椭圆 36"/>
          <p:cNvSpPr/>
          <p:nvPr/>
        </p:nvSpPr>
        <p:spPr bwMode="auto">
          <a:xfrm>
            <a:off x="5868567" y="2802326"/>
            <a:ext cx="144016" cy="144016"/>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38" name="矩形 87"/>
          <p:cNvSpPr>
            <a:spLocks noChangeArrowheads="1"/>
          </p:cNvSpPr>
          <p:nvPr/>
        </p:nvSpPr>
        <p:spPr bwMode="auto">
          <a:xfrm>
            <a:off x="5590616" y="3478365"/>
            <a:ext cx="699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文本</a:t>
            </a:r>
            <a:endParaRPr kumimoji="0" lang="en-US" altLang="zh-CN"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39" name="矩形 38"/>
          <p:cNvSpPr/>
          <p:nvPr/>
        </p:nvSpPr>
        <p:spPr>
          <a:xfrm>
            <a:off x="5367010" y="2162482"/>
            <a:ext cx="1157127" cy="535531"/>
          </a:xfrm>
          <a:prstGeom prst="rect">
            <a:avLst/>
          </a:prstGeom>
        </p:spPr>
        <p:txBody>
          <a:bodyPr wrap="square">
            <a:spAutoFit/>
          </a:bodyPr>
          <a:lstStyle/>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40" name="椭圆 39"/>
          <p:cNvSpPr/>
          <p:nvPr/>
        </p:nvSpPr>
        <p:spPr bwMode="auto">
          <a:xfrm>
            <a:off x="7166053" y="2802326"/>
            <a:ext cx="144016" cy="144016"/>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41" name="泪滴形 40"/>
          <p:cNvSpPr/>
          <p:nvPr/>
        </p:nvSpPr>
        <p:spPr bwMode="auto">
          <a:xfrm rot="8134296">
            <a:off x="6677318" y="1507833"/>
            <a:ext cx="1121484" cy="1121484"/>
          </a:xfrm>
          <a:prstGeom prst="teardrop">
            <a:avLst>
              <a:gd name="adj" fmla="val 82105"/>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smtClean="0">
              <a:ln>
                <a:noFill/>
              </a:ln>
              <a:solidFill>
                <a:prstClr val="black"/>
              </a:solidFill>
              <a:effectLst/>
              <a:uLnTx/>
              <a:uFillTx/>
              <a:latin typeface="Arial" pitchFamily="34" charset="0"/>
              <a:ea typeface="微软雅黑" pitchFamily="34" charset="-122"/>
              <a:cs typeface="+mn-cs"/>
            </a:endParaRPr>
          </a:p>
        </p:txBody>
      </p:sp>
      <p:sp>
        <p:nvSpPr>
          <p:cNvPr id="42" name="矩形 87"/>
          <p:cNvSpPr>
            <a:spLocks noChangeArrowheads="1"/>
          </p:cNvSpPr>
          <p:nvPr/>
        </p:nvSpPr>
        <p:spPr bwMode="auto">
          <a:xfrm>
            <a:off x="6905529" y="1837741"/>
            <a:ext cx="699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文本</a:t>
            </a:r>
            <a:endParaRPr kumimoji="0" lang="en-US" altLang="zh-CN"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43" name="矩形 42"/>
          <p:cNvSpPr/>
          <p:nvPr/>
        </p:nvSpPr>
        <p:spPr>
          <a:xfrm>
            <a:off x="6731505" y="3077570"/>
            <a:ext cx="1157127" cy="535531"/>
          </a:xfrm>
          <a:prstGeom prst="rect">
            <a:avLst/>
          </a:prstGeom>
        </p:spPr>
        <p:txBody>
          <a:bodyPr wrap="square">
            <a:spAutoFit/>
          </a:bodyPr>
          <a:lstStyle/>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
                <a:srgbClr val="C00000"/>
              </a:buClr>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段落</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文字</a:t>
            </a:r>
            <a:endParaRPr kumimoji="0" lang="en-US" altLang="zh-CN" sz="12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58334093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 calcmode="lin" valueType="num">
                                      <p:cBhvr>
                                        <p:cTn id="14" dur="500" fill="hold"/>
                                        <p:tgtEl>
                                          <p:spTgt spid="24"/>
                                        </p:tgtEl>
                                        <p:attrNameLst>
                                          <p:attrName>style.rotation</p:attrName>
                                        </p:attrNameLst>
                                      </p:cBhvr>
                                      <p:tavLst>
                                        <p:tav tm="0">
                                          <p:val>
                                            <p:fltVal val="90"/>
                                          </p:val>
                                        </p:tav>
                                        <p:tav tm="100000">
                                          <p:val>
                                            <p:fltVal val="0"/>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3000"/>
                            </p:stCondLst>
                            <p:childTnLst>
                              <p:par>
                                <p:cTn id="39" presetID="31"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 calcmode="lin" valueType="num">
                                      <p:cBhvr>
                                        <p:cTn id="43" dur="500" fill="hold"/>
                                        <p:tgtEl>
                                          <p:spTgt spid="29"/>
                                        </p:tgtEl>
                                        <p:attrNameLst>
                                          <p:attrName>style.rotation</p:attrName>
                                        </p:attrNameLst>
                                      </p:cBhvr>
                                      <p:tavLst>
                                        <p:tav tm="0">
                                          <p:val>
                                            <p:fltVal val="90"/>
                                          </p:val>
                                        </p:tav>
                                        <p:tav tm="100000">
                                          <p:val>
                                            <p:fltVal val="0"/>
                                          </p:val>
                                        </p:tav>
                                      </p:tavLst>
                                    </p:anim>
                                    <p:animEffect transition="in" filter="fade">
                                      <p:cBhvr>
                                        <p:cTn id="44" dur="500"/>
                                        <p:tgtEl>
                                          <p:spTgt spid="29"/>
                                        </p:tgtEl>
                                      </p:cBhvr>
                                    </p:animEffect>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ppt_x"/>
                                          </p:val>
                                        </p:tav>
                                        <p:tav tm="100000">
                                          <p:val>
                                            <p:strVal val="#ppt_x"/>
                                          </p:val>
                                        </p:tav>
                                      </p:tavLst>
                                    </p:anim>
                                    <p:anim calcmode="lin" valueType="num">
                                      <p:cBhvr additive="base">
                                        <p:cTn id="49" dur="500" fill="hold"/>
                                        <p:tgtEl>
                                          <p:spTgt spid="30"/>
                                        </p:tgtEl>
                                        <p:attrNameLst>
                                          <p:attrName>ppt_y</p:attrName>
                                        </p:attrNameLst>
                                      </p:cBhvr>
                                      <p:tavLst>
                                        <p:tav tm="0">
                                          <p:val>
                                            <p:strVal val="1+#ppt_h/2"/>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31" presetClass="entr" presetSubtype="0"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500" fill="hold"/>
                                        <p:tgtEl>
                                          <p:spTgt spid="32"/>
                                        </p:tgtEl>
                                        <p:attrNameLst>
                                          <p:attrName>ppt_w</p:attrName>
                                        </p:attrNameLst>
                                      </p:cBhvr>
                                      <p:tavLst>
                                        <p:tav tm="0">
                                          <p:val>
                                            <p:fltVal val="0"/>
                                          </p:val>
                                        </p:tav>
                                        <p:tav tm="100000">
                                          <p:val>
                                            <p:strVal val="#ppt_w"/>
                                          </p:val>
                                        </p:tav>
                                      </p:tavLst>
                                    </p:anim>
                                    <p:anim calcmode="lin" valueType="num">
                                      <p:cBhvr>
                                        <p:cTn id="59" dur="500" fill="hold"/>
                                        <p:tgtEl>
                                          <p:spTgt spid="32"/>
                                        </p:tgtEl>
                                        <p:attrNameLst>
                                          <p:attrName>ppt_h</p:attrName>
                                        </p:attrNameLst>
                                      </p:cBhvr>
                                      <p:tavLst>
                                        <p:tav tm="0">
                                          <p:val>
                                            <p:fltVal val="0"/>
                                          </p:val>
                                        </p:tav>
                                        <p:tav tm="100000">
                                          <p:val>
                                            <p:strVal val="#ppt_h"/>
                                          </p:val>
                                        </p:tav>
                                      </p:tavLst>
                                    </p:anim>
                                    <p:anim calcmode="lin" valueType="num">
                                      <p:cBhvr>
                                        <p:cTn id="60" dur="500" fill="hold"/>
                                        <p:tgtEl>
                                          <p:spTgt spid="32"/>
                                        </p:tgtEl>
                                        <p:attrNameLst>
                                          <p:attrName>style.rotation</p:attrName>
                                        </p:attrNameLst>
                                      </p:cBhvr>
                                      <p:tavLst>
                                        <p:tav tm="0">
                                          <p:val>
                                            <p:fltVal val="90"/>
                                          </p:val>
                                        </p:tav>
                                        <p:tav tm="100000">
                                          <p:val>
                                            <p:fltVal val="0"/>
                                          </p:val>
                                        </p:tav>
                                      </p:tavLst>
                                    </p:anim>
                                    <p:animEffect transition="in" filter="fade">
                                      <p:cBhvr>
                                        <p:cTn id="61" dur="500"/>
                                        <p:tgtEl>
                                          <p:spTgt spid="32"/>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childTnLst>
                          </p:cTn>
                        </p:par>
                        <p:par>
                          <p:cTn id="68" fill="hold">
                            <p:stCondLst>
                              <p:cond delay="5500"/>
                            </p:stCondLst>
                            <p:childTnLst>
                              <p:par>
                                <p:cTn id="69" presetID="2" presetClass="entr" presetSubtype="4"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fill="hold"/>
                                        <p:tgtEl>
                                          <p:spTgt spid="34"/>
                                        </p:tgtEl>
                                        <p:attrNameLst>
                                          <p:attrName>ppt_x</p:attrName>
                                        </p:attrNameLst>
                                      </p:cBhvr>
                                      <p:tavLst>
                                        <p:tav tm="0">
                                          <p:val>
                                            <p:strVal val="#ppt_x"/>
                                          </p:val>
                                        </p:tav>
                                        <p:tav tm="100000">
                                          <p:val>
                                            <p:strVal val="#ppt_x"/>
                                          </p:val>
                                        </p:tav>
                                      </p:tavLst>
                                    </p:anim>
                                    <p:anim calcmode="lin" valueType="num">
                                      <p:cBhvr additive="base">
                                        <p:cTn id="72" dur="500" fill="hold"/>
                                        <p:tgtEl>
                                          <p:spTgt spid="34"/>
                                        </p:tgtEl>
                                        <p:attrNameLst>
                                          <p:attrName>ppt_y</p:attrName>
                                        </p:attrNameLst>
                                      </p:cBhvr>
                                      <p:tavLst>
                                        <p:tav tm="0">
                                          <p:val>
                                            <p:strVal val="1+#ppt_h/2"/>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1000"/>
                                        <p:tgtEl>
                                          <p:spTgt spid="35"/>
                                        </p:tgtEl>
                                      </p:cBhvr>
                                    </p:animEffect>
                                    <p:anim calcmode="lin" valueType="num">
                                      <p:cBhvr>
                                        <p:cTn id="76" dur="1000" fill="hold"/>
                                        <p:tgtEl>
                                          <p:spTgt spid="35"/>
                                        </p:tgtEl>
                                        <p:attrNameLst>
                                          <p:attrName>ppt_x</p:attrName>
                                        </p:attrNameLst>
                                      </p:cBhvr>
                                      <p:tavLst>
                                        <p:tav tm="0">
                                          <p:val>
                                            <p:strVal val="#ppt_x"/>
                                          </p:val>
                                        </p:tav>
                                        <p:tav tm="100000">
                                          <p:val>
                                            <p:strVal val="#ppt_x"/>
                                          </p:val>
                                        </p:tav>
                                      </p:tavLst>
                                    </p:anim>
                                    <p:anim calcmode="lin" valueType="num">
                                      <p:cBhvr>
                                        <p:cTn id="77" dur="1000" fill="hold"/>
                                        <p:tgtEl>
                                          <p:spTgt spid="35"/>
                                        </p:tgtEl>
                                        <p:attrNameLst>
                                          <p:attrName>ppt_y</p:attrName>
                                        </p:attrNameLst>
                                      </p:cBhvr>
                                      <p:tavLst>
                                        <p:tav tm="0">
                                          <p:val>
                                            <p:strVal val="#ppt_y+.1"/>
                                          </p:val>
                                        </p:tav>
                                        <p:tav tm="100000">
                                          <p:val>
                                            <p:strVal val="#ppt_y"/>
                                          </p:val>
                                        </p:tav>
                                      </p:tavLst>
                                    </p:anim>
                                  </p:childTnLst>
                                </p:cTn>
                              </p:par>
                            </p:childTnLst>
                          </p:cTn>
                        </p:par>
                        <p:par>
                          <p:cTn id="78" fill="hold">
                            <p:stCondLst>
                              <p:cond delay="6500"/>
                            </p:stCondLst>
                            <p:childTnLst>
                              <p:par>
                                <p:cTn id="79" presetID="53" presetClass="entr" presetSubtype="16"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500" fill="hold"/>
                                        <p:tgtEl>
                                          <p:spTgt spid="36"/>
                                        </p:tgtEl>
                                        <p:attrNameLst>
                                          <p:attrName>ppt_w</p:attrName>
                                        </p:attrNameLst>
                                      </p:cBhvr>
                                      <p:tavLst>
                                        <p:tav tm="0">
                                          <p:val>
                                            <p:fltVal val="0"/>
                                          </p:val>
                                        </p:tav>
                                        <p:tav tm="100000">
                                          <p:val>
                                            <p:strVal val="#ppt_w"/>
                                          </p:val>
                                        </p:tav>
                                      </p:tavLst>
                                    </p:anim>
                                    <p:anim calcmode="lin" valueType="num">
                                      <p:cBhvr>
                                        <p:cTn id="82" dur="500" fill="hold"/>
                                        <p:tgtEl>
                                          <p:spTgt spid="36"/>
                                        </p:tgtEl>
                                        <p:attrNameLst>
                                          <p:attrName>ppt_h</p:attrName>
                                        </p:attrNameLst>
                                      </p:cBhvr>
                                      <p:tavLst>
                                        <p:tav tm="0">
                                          <p:val>
                                            <p:fltVal val="0"/>
                                          </p:val>
                                        </p:tav>
                                        <p:tav tm="100000">
                                          <p:val>
                                            <p:strVal val="#ppt_h"/>
                                          </p:val>
                                        </p:tav>
                                      </p:tavLst>
                                    </p:anim>
                                    <p:animEffect transition="in" filter="fade">
                                      <p:cBhvr>
                                        <p:cTn id="83" dur="500"/>
                                        <p:tgtEl>
                                          <p:spTgt spid="36"/>
                                        </p:tgtEl>
                                      </p:cBhvr>
                                    </p:animEffect>
                                  </p:childTnLst>
                                </p:cTn>
                              </p:par>
                            </p:childTnLst>
                          </p:cTn>
                        </p:par>
                        <p:par>
                          <p:cTn id="84" fill="hold">
                            <p:stCondLst>
                              <p:cond delay="7000"/>
                            </p:stCondLst>
                            <p:childTnLst>
                              <p:par>
                                <p:cTn id="85" presetID="31" presetClass="entr" presetSubtype="0"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p:cTn id="87" dur="500" fill="hold"/>
                                        <p:tgtEl>
                                          <p:spTgt spid="37"/>
                                        </p:tgtEl>
                                        <p:attrNameLst>
                                          <p:attrName>ppt_w</p:attrName>
                                        </p:attrNameLst>
                                      </p:cBhvr>
                                      <p:tavLst>
                                        <p:tav tm="0">
                                          <p:val>
                                            <p:fltVal val="0"/>
                                          </p:val>
                                        </p:tav>
                                        <p:tav tm="100000">
                                          <p:val>
                                            <p:strVal val="#ppt_w"/>
                                          </p:val>
                                        </p:tav>
                                      </p:tavLst>
                                    </p:anim>
                                    <p:anim calcmode="lin" valueType="num">
                                      <p:cBhvr>
                                        <p:cTn id="88" dur="500" fill="hold"/>
                                        <p:tgtEl>
                                          <p:spTgt spid="37"/>
                                        </p:tgtEl>
                                        <p:attrNameLst>
                                          <p:attrName>ppt_h</p:attrName>
                                        </p:attrNameLst>
                                      </p:cBhvr>
                                      <p:tavLst>
                                        <p:tav tm="0">
                                          <p:val>
                                            <p:fltVal val="0"/>
                                          </p:val>
                                        </p:tav>
                                        <p:tav tm="100000">
                                          <p:val>
                                            <p:strVal val="#ppt_h"/>
                                          </p:val>
                                        </p:tav>
                                      </p:tavLst>
                                    </p:anim>
                                    <p:anim calcmode="lin" valueType="num">
                                      <p:cBhvr>
                                        <p:cTn id="89" dur="500" fill="hold"/>
                                        <p:tgtEl>
                                          <p:spTgt spid="37"/>
                                        </p:tgtEl>
                                        <p:attrNameLst>
                                          <p:attrName>style.rotation</p:attrName>
                                        </p:attrNameLst>
                                      </p:cBhvr>
                                      <p:tavLst>
                                        <p:tav tm="0">
                                          <p:val>
                                            <p:fltVal val="90"/>
                                          </p:val>
                                        </p:tav>
                                        <p:tav tm="100000">
                                          <p:val>
                                            <p:fltVal val="0"/>
                                          </p:val>
                                        </p:tav>
                                      </p:tavLst>
                                    </p:anim>
                                    <p:animEffect transition="in" filter="fade">
                                      <p:cBhvr>
                                        <p:cTn id="90" dur="500"/>
                                        <p:tgtEl>
                                          <p:spTgt spid="37"/>
                                        </p:tgtEl>
                                      </p:cBhvr>
                                    </p:animEffect>
                                  </p:childTnLst>
                                </p:cTn>
                              </p:par>
                            </p:childTnLst>
                          </p:cTn>
                        </p:par>
                        <p:par>
                          <p:cTn id="91" fill="hold">
                            <p:stCondLst>
                              <p:cond delay="7500"/>
                            </p:stCondLst>
                            <p:childTnLst>
                              <p:par>
                                <p:cTn id="92" presetID="2" presetClass="entr" presetSubtype="4" fill="hold" grpId="0" nodeType="after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additive="base">
                                        <p:cTn id="94" dur="500" fill="hold"/>
                                        <p:tgtEl>
                                          <p:spTgt spid="38"/>
                                        </p:tgtEl>
                                        <p:attrNameLst>
                                          <p:attrName>ppt_x</p:attrName>
                                        </p:attrNameLst>
                                      </p:cBhvr>
                                      <p:tavLst>
                                        <p:tav tm="0">
                                          <p:val>
                                            <p:strVal val="#ppt_x"/>
                                          </p:val>
                                        </p:tav>
                                        <p:tav tm="100000">
                                          <p:val>
                                            <p:strVal val="#ppt_x"/>
                                          </p:val>
                                        </p:tav>
                                      </p:tavLst>
                                    </p:anim>
                                    <p:anim calcmode="lin" valueType="num">
                                      <p:cBhvr additive="base">
                                        <p:cTn id="95" dur="500" fill="hold"/>
                                        <p:tgtEl>
                                          <p:spTgt spid="38"/>
                                        </p:tgtEl>
                                        <p:attrNameLst>
                                          <p:attrName>ppt_y</p:attrName>
                                        </p:attrNameLst>
                                      </p:cBhvr>
                                      <p:tavLst>
                                        <p:tav tm="0">
                                          <p:val>
                                            <p:strVal val="1+#ppt_h/2"/>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1000"/>
                                        <p:tgtEl>
                                          <p:spTgt spid="39"/>
                                        </p:tgtEl>
                                      </p:cBhvr>
                                    </p:animEffect>
                                    <p:anim calcmode="lin" valueType="num">
                                      <p:cBhvr>
                                        <p:cTn id="99" dur="1000" fill="hold"/>
                                        <p:tgtEl>
                                          <p:spTgt spid="39"/>
                                        </p:tgtEl>
                                        <p:attrNameLst>
                                          <p:attrName>ppt_x</p:attrName>
                                        </p:attrNameLst>
                                      </p:cBhvr>
                                      <p:tavLst>
                                        <p:tav tm="0">
                                          <p:val>
                                            <p:strVal val="#ppt_x"/>
                                          </p:val>
                                        </p:tav>
                                        <p:tav tm="100000">
                                          <p:val>
                                            <p:strVal val="#ppt_x"/>
                                          </p:val>
                                        </p:tav>
                                      </p:tavLst>
                                    </p:anim>
                                    <p:anim calcmode="lin" valueType="num">
                                      <p:cBhvr>
                                        <p:cTn id="100" dur="1000" fill="hold"/>
                                        <p:tgtEl>
                                          <p:spTgt spid="39"/>
                                        </p:tgtEl>
                                        <p:attrNameLst>
                                          <p:attrName>ppt_y</p:attrName>
                                        </p:attrNameLst>
                                      </p:cBhvr>
                                      <p:tavLst>
                                        <p:tav tm="0">
                                          <p:val>
                                            <p:strVal val="#ppt_y+.1"/>
                                          </p:val>
                                        </p:tav>
                                        <p:tav tm="100000">
                                          <p:val>
                                            <p:strVal val="#ppt_y"/>
                                          </p:val>
                                        </p:tav>
                                      </p:tavLst>
                                    </p:anim>
                                  </p:childTnLst>
                                </p:cTn>
                              </p:par>
                            </p:childTnLst>
                          </p:cTn>
                        </p:par>
                        <p:par>
                          <p:cTn id="101" fill="hold">
                            <p:stCondLst>
                              <p:cond delay="8500"/>
                            </p:stCondLst>
                            <p:childTnLst>
                              <p:par>
                                <p:cTn id="102" presetID="31" presetClass="entr" presetSubtype="0"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500" fill="hold"/>
                                        <p:tgtEl>
                                          <p:spTgt spid="40"/>
                                        </p:tgtEl>
                                        <p:attrNameLst>
                                          <p:attrName>ppt_w</p:attrName>
                                        </p:attrNameLst>
                                      </p:cBhvr>
                                      <p:tavLst>
                                        <p:tav tm="0">
                                          <p:val>
                                            <p:fltVal val="0"/>
                                          </p:val>
                                        </p:tav>
                                        <p:tav tm="100000">
                                          <p:val>
                                            <p:strVal val="#ppt_w"/>
                                          </p:val>
                                        </p:tav>
                                      </p:tavLst>
                                    </p:anim>
                                    <p:anim calcmode="lin" valueType="num">
                                      <p:cBhvr>
                                        <p:cTn id="105" dur="500" fill="hold"/>
                                        <p:tgtEl>
                                          <p:spTgt spid="40"/>
                                        </p:tgtEl>
                                        <p:attrNameLst>
                                          <p:attrName>ppt_h</p:attrName>
                                        </p:attrNameLst>
                                      </p:cBhvr>
                                      <p:tavLst>
                                        <p:tav tm="0">
                                          <p:val>
                                            <p:fltVal val="0"/>
                                          </p:val>
                                        </p:tav>
                                        <p:tav tm="100000">
                                          <p:val>
                                            <p:strVal val="#ppt_h"/>
                                          </p:val>
                                        </p:tav>
                                      </p:tavLst>
                                    </p:anim>
                                    <p:anim calcmode="lin" valueType="num">
                                      <p:cBhvr>
                                        <p:cTn id="106" dur="500" fill="hold"/>
                                        <p:tgtEl>
                                          <p:spTgt spid="40"/>
                                        </p:tgtEl>
                                        <p:attrNameLst>
                                          <p:attrName>style.rotation</p:attrName>
                                        </p:attrNameLst>
                                      </p:cBhvr>
                                      <p:tavLst>
                                        <p:tav tm="0">
                                          <p:val>
                                            <p:fltVal val="90"/>
                                          </p:val>
                                        </p:tav>
                                        <p:tav tm="100000">
                                          <p:val>
                                            <p:fltVal val="0"/>
                                          </p:val>
                                        </p:tav>
                                      </p:tavLst>
                                    </p:anim>
                                    <p:animEffect transition="in" filter="fade">
                                      <p:cBhvr>
                                        <p:cTn id="107" dur="500"/>
                                        <p:tgtEl>
                                          <p:spTgt spid="40"/>
                                        </p:tgtEl>
                                      </p:cBhvr>
                                    </p:animEffect>
                                  </p:childTnLst>
                                </p:cTn>
                              </p:par>
                            </p:childTnLst>
                          </p:cTn>
                        </p:par>
                        <p:par>
                          <p:cTn id="108" fill="hold">
                            <p:stCondLst>
                              <p:cond delay="9000"/>
                            </p:stCondLst>
                            <p:childTnLst>
                              <p:par>
                                <p:cTn id="109" presetID="53" presetClass="entr" presetSubtype="16" fill="hold" grpId="0" nodeType="after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p:cTn id="111" dur="500" fill="hold"/>
                                        <p:tgtEl>
                                          <p:spTgt spid="41"/>
                                        </p:tgtEl>
                                        <p:attrNameLst>
                                          <p:attrName>ppt_w</p:attrName>
                                        </p:attrNameLst>
                                      </p:cBhvr>
                                      <p:tavLst>
                                        <p:tav tm="0">
                                          <p:val>
                                            <p:fltVal val="0"/>
                                          </p:val>
                                        </p:tav>
                                        <p:tav tm="100000">
                                          <p:val>
                                            <p:strVal val="#ppt_w"/>
                                          </p:val>
                                        </p:tav>
                                      </p:tavLst>
                                    </p:anim>
                                    <p:anim calcmode="lin" valueType="num">
                                      <p:cBhvr>
                                        <p:cTn id="112" dur="500" fill="hold"/>
                                        <p:tgtEl>
                                          <p:spTgt spid="41"/>
                                        </p:tgtEl>
                                        <p:attrNameLst>
                                          <p:attrName>ppt_h</p:attrName>
                                        </p:attrNameLst>
                                      </p:cBhvr>
                                      <p:tavLst>
                                        <p:tav tm="0">
                                          <p:val>
                                            <p:fltVal val="0"/>
                                          </p:val>
                                        </p:tav>
                                        <p:tav tm="100000">
                                          <p:val>
                                            <p:strVal val="#ppt_h"/>
                                          </p:val>
                                        </p:tav>
                                      </p:tavLst>
                                    </p:anim>
                                    <p:animEffect transition="in" filter="fade">
                                      <p:cBhvr>
                                        <p:cTn id="113" dur="500"/>
                                        <p:tgtEl>
                                          <p:spTgt spid="41"/>
                                        </p:tgtEl>
                                      </p:cBhvr>
                                    </p:animEffect>
                                  </p:childTnLst>
                                </p:cTn>
                              </p:par>
                            </p:childTnLst>
                          </p:cTn>
                        </p:par>
                        <p:par>
                          <p:cTn id="114" fill="hold">
                            <p:stCondLst>
                              <p:cond delay="9500"/>
                            </p:stCondLst>
                            <p:childTnLst>
                              <p:par>
                                <p:cTn id="115" presetID="2" presetClass="entr" presetSubtype="4" fill="hold" grpId="0" nodeType="afterEffect">
                                  <p:stCondLst>
                                    <p:cond delay="0"/>
                                  </p:stCondLst>
                                  <p:childTnLst>
                                    <p:set>
                                      <p:cBhvr>
                                        <p:cTn id="116" dur="1" fill="hold">
                                          <p:stCondLst>
                                            <p:cond delay="0"/>
                                          </p:stCondLst>
                                        </p:cTn>
                                        <p:tgtEl>
                                          <p:spTgt spid="42"/>
                                        </p:tgtEl>
                                        <p:attrNameLst>
                                          <p:attrName>style.visibility</p:attrName>
                                        </p:attrNameLst>
                                      </p:cBhvr>
                                      <p:to>
                                        <p:strVal val="visible"/>
                                      </p:to>
                                    </p:set>
                                    <p:anim calcmode="lin" valueType="num">
                                      <p:cBhvr additive="base">
                                        <p:cTn id="117" dur="500" fill="hold"/>
                                        <p:tgtEl>
                                          <p:spTgt spid="42"/>
                                        </p:tgtEl>
                                        <p:attrNameLst>
                                          <p:attrName>ppt_x</p:attrName>
                                        </p:attrNameLst>
                                      </p:cBhvr>
                                      <p:tavLst>
                                        <p:tav tm="0">
                                          <p:val>
                                            <p:strVal val="#ppt_x"/>
                                          </p:val>
                                        </p:tav>
                                        <p:tav tm="100000">
                                          <p:val>
                                            <p:strVal val="#ppt_x"/>
                                          </p:val>
                                        </p:tav>
                                      </p:tavLst>
                                    </p:anim>
                                    <p:anim calcmode="lin" valueType="num">
                                      <p:cBhvr additive="base">
                                        <p:cTn id="118" dur="500" fill="hold"/>
                                        <p:tgtEl>
                                          <p:spTgt spid="42"/>
                                        </p:tgtEl>
                                        <p:attrNameLst>
                                          <p:attrName>ppt_y</p:attrName>
                                        </p:attrNameLst>
                                      </p:cBhvr>
                                      <p:tavLst>
                                        <p:tav tm="0">
                                          <p:val>
                                            <p:strVal val="1+#ppt_h/2"/>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1000"/>
                                        <p:tgtEl>
                                          <p:spTgt spid="43"/>
                                        </p:tgtEl>
                                      </p:cBhvr>
                                    </p:animEffect>
                                    <p:anim calcmode="lin" valueType="num">
                                      <p:cBhvr>
                                        <p:cTn id="122" dur="1000" fill="hold"/>
                                        <p:tgtEl>
                                          <p:spTgt spid="43"/>
                                        </p:tgtEl>
                                        <p:attrNameLst>
                                          <p:attrName>ppt_x</p:attrName>
                                        </p:attrNameLst>
                                      </p:cBhvr>
                                      <p:tavLst>
                                        <p:tav tm="0">
                                          <p:val>
                                            <p:strVal val="#ppt_x"/>
                                          </p:val>
                                        </p:tav>
                                        <p:tav tm="100000">
                                          <p:val>
                                            <p:strVal val="#ppt_x"/>
                                          </p:val>
                                        </p:tav>
                                      </p:tavLst>
                                    </p:anim>
                                    <p:anim calcmode="lin" valueType="num">
                                      <p:cBhvr>
                                        <p:cTn id="12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animBg="1"/>
      <p:bldP spid="29" grpId="0" animBg="1"/>
      <p:bldP spid="30" grpId="0"/>
      <p:bldP spid="31" grpId="0"/>
      <p:bldP spid="32" grpId="0" animBg="1"/>
      <p:bldP spid="33" grpId="0" animBg="1"/>
      <p:bldP spid="34" grpId="0"/>
      <p:bldP spid="35" grpId="0"/>
      <p:bldP spid="36" grpId="0" animBg="1"/>
      <p:bldP spid="37" grpId="0" animBg="1"/>
      <p:bldP spid="38" grpId="0"/>
      <p:bldP spid="39" grpId="0"/>
      <p:bldP spid="40" grpId="0" animBg="1"/>
      <p:bldP spid="41" grpId="0" animBg="1"/>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2539037"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237981" y="1390535"/>
            <a:ext cx="4320480" cy="144016"/>
            <a:chOff x="1507396" y="1628800"/>
            <a:chExt cx="4320480" cy="144016"/>
          </a:xfrm>
        </p:grpSpPr>
        <p:cxnSp>
          <p:nvCxnSpPr>
            <p:cNvPr id="13" name="直接连接符 12"/>
            <p:cNvCxnSpPr/>
            <p:nvPr/>
          </p:nvCxnSpPr>
          <p:spPr>
            <a:xfrm>
              <a:off x="1507396" y="1700808"/>
              <a:ext cx="4320480" cy="0"/>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507396"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1987449"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877668" y="1113536"/>
            <a:ext cx="1659306" cy="276999"/>
          </a:xfrm>
          <a:prstGeom prst="rect">
            <a:avLst/>
          </a:prstGeom>
          <a:noFill/>
        </p:spPr>
        <p:txBody>
          <a:bodyPr wrap="square" rtlCol="0">
            <a:spAutoFit/>
          </a:bodyPr>
          <a:lstStyle/>
          <a:p>
            <a:r>
              <a:rPr lang="en-US" altLang="zh-CN" sz="1200" dirty="0">
                <a:solidFill>
                  <a:srgbClr val="DE0000"/>
                </a:solidFill>
                <a:latin typeface="微软雅黑" pitchFamily="34" charset="-122"/>
                <a:ea typeface="微软雅黑" pitchFamily="34" charset="-122"/>
              </a:rPr>
              <a:t>(</a:t>
            </a:r>
            <a:r>
              <a:rPr lang="zh-CN" altLang="en-US" sz="1200" dirty="0">
                <a:solidFill>
                  <a:srgbClr val="DE0000"/>
                </a:solidFill>
                <a:latin typeface="微软雅黑" pitchFamily="34" charset="-122"/>
                <a:ea typeface="微软雅黑" pitchFamily="34" charset="-122"/>
              </a:rPr>
              <a:t>单位：万元</a:t>
            </a:r>
            <a:r>
              <a:rPr lang="zh-CN" altLang="en-US" sz="1200" dirty="0" smtClean="0">
                <a:solidFill>
                  <a:srgbClr val="DE0000"/>
                </a:solidFill>
                <a:latin typeface="微软雅黑" pitchFamily="34" charset="-122"/>
                <a:ea typeface="微软雅黑" pitchFamily="34" charset="-122"/>
              </a:rPr>
              <a:t>）    </a:t>
            </a:r>
            <a:r>
              <a:rPr lang="en-US" altLang="zh-CN" sz="1200" dirty="0" smtClean="0">
                <a:solidFill>
                  <a:srgbClr val="DE0000"/>
                </a:solidFill>
                <a:latin typeface="微软雅黑" pitchFamily="34" charset="-122"/>
                <a:ea typeface="微软雅黑" pitchFamily="34" charset="-122"/>
              </a:rPr>
              <a:t>100</a:t>
            </a:r>
            <a:endParaRPr lang="zh-CN" altLang="en-US" sz="1200" dirty="0">
              <a:solidFill>
                <a:srgbClr val="DE0000"/>
              </a:solidFill>
              <a:latin typeface="微软雅黑" pitchFamily="34" charset="-122"/>
              <a:ea typeface="微软雅黑" pitchFamily="34" charset="-122"/>
            </a:endParaRPr>
          </a:p>
        </p:txBody>
      </p:sp>
      <p:sp>
        <p:nvSpPr>
          <p:cNvPr id="34" name="TextBox 33"/>
          <p:cNvSpPr txBox="1"/>
          <p:nvPr/>
        </p:nvSpPr>
        <p:spPr>
          <a:xfrm>
            <a:off x="2464966"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200</a:t>
            </a:r>
            <a:endParaRPr lang="zh-CN" altLang="en-US" sz="1200" dirty="0">
              <a:solidFill>
                <a:srgbClr val="DE0000"/>
              </a:solidFill>
              <a:latin typeface="微软雅黑" pitchFamily="34" charset="-122"/>
              <a:ea typeface="微软雅黑" pitchFamily="34" charset="-122"/>
            </a:endParaRPr>
          </a:p>
        </p:txBody>
      </p:sp>
      <p:sp>
        <p:nvSpPr>
          <p:cNvPr id="35" name="TextBox 34"/>
          <p:cNvSpPr txBox="1"/>
          <p:nvPr/>
        </p:nvSpPr>
        <p:spPr>
          <a:xfrm>
            <a:off x="2945019"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300</a:t>
            </a:r>
            <a:endParaRPr lang="zh-CN" altLang="en-US" sz="1200" dirty="0">
              <a:solidFill>
                <a:srgbClr val="DE0000"/>
              </a:solidFill>
              <a:latin typeface="微软雅黑" pitchFamily="34" charset="-122"/>
              <a:ea typeface="微软雅黑" pitchFamily="34" charset="-122"/>
            </a:endParaRPr>
          </a:p>
        </p:txBody>
      </p:sp>
      <p:sp>
        <p:nvSpPr>
          <p:cNvPr id="36" name="TextBox 35"/>
          <p:cNvSpPr txBox="1"/>
          <p:nvPr/>
        </p:nvSpPr>
        <p:spPr>
          <a:xfrm>
            <a:off x="3425072"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400</a:t>
            </a:r>
            <a:endParaRPr lang="zh-CN" altLang="en-US" sz="1200" dirty="0">
              <a:solidFill>
                <a:srgbClr val="DE0000"/>
              </a:solidFill>
              <a:latin typeface="微软雅黑" pitchFamily="34" charset="-122"/>
              <a:ea typeface="微软雅黑" pitchFamily="34" charset="-122"/>
            </a:endParaRPr>
          </a:p>
        </p:txBody>
      </p:sp>
      <p:sp>
        <p:nvSpPr>
          <p:cNvPr id="37" name="TextBox 36"/>
          <p:cNvSpPr txBox="1"/>
          <p:nvPr/>
        </p:nvSpPr>
        <p:spPr>
          <a:xfrm>
            <a:off x="3905125"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500</a:t>
            </a:r>
            <a:endParaRPr lang="zh-CN" altLang="en-US" sz="1200" dirty="0">
              <a:solidFill>
                <a:srgbClr val="DE0000"/>
              </a:solidFill>
              <a:latin typeface="微软雅黑" pitchFamily="34" charset="-122"/>
              <a:ea typeface="微软雅黑" pitchFamily="34" charset="-122"/>
            </a:endParaRPr>
          </a:p>
        </p:txBody>
      </p:sp>
      <p:sp>
        <p:nvSpPr>
          <p:cNvPr id="38" name="TextBox 37"/>
          <p:cNvSpPr txBox="1"/>
          <p:nvPr/>
        </p:nvSpPr>
        <p:spPr>
          <a:xfrm>
            <a:off x="4385178"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600</a:t>
            </a:r>
            <a:endParaRPr lang="zh-CN" altLang="en-US" sz="1200" dirty="0">
              <a:solidFill>
                <a:srgbClr val="DE0000"/>
              </a:solidFill>
              <a:latin typeface="微软雅黑" pitchFamily="34" charset="-122"/>
              <a:ea typeface="微软雅黑" pitchFamily="34" charset="-122"/>
            </a:endParaRPr>
          </a:p>
        </p:txBody>
      </p:sp>
      <p:sp>
        <p:nvSpPr>
          <p:cNvPr id="39" name="TextBox 38"/>
          <p:cNvSpPr txBox="1"/>
          <p:nvPr/>
        </p:nvSpPr>
        <p:spPr>
          <a:xfrm>
            <a:off x="4865231"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700</a:t>
            </a:r>
            <a:endParaRPr lang="zh-CN" altLang="en-US" sz="1200" dirty="0">
              <a:solidFill>
                <a:srgbClr val="DE0000"/>
              </a:solidFill>
              <a:latin typeface="微软雅黑" pitchFamily="34" charset="-122"/>
              <a:ea typeface="微软雅黑" pitchFamily="34" charset="-122"/>
            </a:endParaRPr>
          </a:p>
        </p:txBody>
      </p:sp>
      <p:sp>
        <p:nvSpPr>
          <p:cNvPr id="40" name="TextBox 39"/>
          <p:cNvSpPr txBox="1"/>
          <p:nvPr/>
        </p:nvSpPr>
        <p:spPr>
          <a:xfrm>
            <a:off x="5345284"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800</a:t>
            </a:r>
            <a:endParaRPr lang="zh-CN" altLang="en-US" sz="1200" dirty="0">
              <a:solidFill>
                <a:srgbClr val="DE0000"/>
              </a:solidFill>
              <a:latin typeface="微软雅黑" pitchFamily="34" charset="-122"/>
              <a:ea typeface="微软雅黑" pitchFamily="34" charset="-122"/>
            </a:endParaRPr>
          </a:p>
        </p:txBody>
      </p:sp>
      <p:sp>
        <p:nvSpPr>
          <p:cNvPr id="41" name="TextBox 40"/>
          <p:cNvSpPr txBox="1"/>
          <p:nvPr/>
        </p:nvSpPr>
        <p:spPr>
          <a:xfrm>
            <a:off x="5825337"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900</a:t>
            </a:r>
            <a:endParaRPr lang="zh-CN" altLang="en-US" sz="1200" dirty="0">
              <a:solidFill>
                <a:srgbClr val="DE0000"/>
              </a:solidFill>
              <a:latin typeface="微软雅黑" pitchFamily="34" charset="-122"/>
              <a:ea typeface="微软雅黑" pitchFamily="34" charset="-122"/>
            </a:endParaRPr>
          </a:p>
        </p:txBody>
      </p:sp>
      <p:sp>
        <p:nvSpPr>
          <p:cNvPr id="42" name="TextBox 41"/>
          <p:cNvSpPr txBox="1"/>
          <p:nvPr/>
        </p:nvSpPr>
        <p:spPr>
          <a:xfrm>
            <a:off x="6260509" y="1113536"/>
            <a:ext cx="562975"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1000</a:t>
            </a:r>
            <a:endParaRPr lang="zh-CN" altLang="en-US" sz="1200" dirty="0">
              <a:solidFill>
                <a:srgbClr val="DE0000"/>
              </a:solidFill>
              <a:latin typeface="微软雅黑" pitchFamily="34" charset="-122"/>
              <a:ea typeface="微软雅黑" pitchFamily="34" charset="-122"/>
            </a:endParaRPr>
          </a:p>
        </p:txBody>
      </p:sp>
      <p:sp>
        <p:nvSpPr>
          <p:cNvPr id="43" name="五边形 42"/>
          <p:cNvSpPr/>
          <p:nvPr/>
        </p:nvSpPr>
        <p:spPr>
          <a:xfrm>
            <a:off x="2222361" y="1699532"/>
            <a:ext cx="2136734" cy="320158"/>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边形 43"/>
          <p:cNvSpPr/>
          <p:nvPr/>
        </p:nvSpPr>
        <p:spPr>
          <a:xfrm>
            <a:off x="2222361" y="2215590"/>
            <a:ext cx="1585957"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边形 44"/>
          <p:cNvSpPr/>
          <p:nvPr/>
        </p:nvSpPr>
        <p:spPr>
          <a:xfrm>
            <a:off x="2222361" y="2731647"/>
            <a:ext cx="2895938"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边形 45"/>
          <p:cNvSpPr/>
          <p:nvPr/>
        </p:nvSpPr>
        <p:spPr>
          <a:xfrm>
            <a:off x="2222360" y="3247704"/>
            <a:ext cx="2415885"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边形 46"/>
          <p:cNvSpPr/>
          <p:nvPr/>
        </p:nvSpPr>
        <p:spPr>
          <a:xfrm>
            <a:off x="2222361" y="3763761"/>
            <a:ext cx="3829961"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263346" y="1699532"/>
            <a:ext cx="1222659"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49" name="TextBox 48"/>
          <p:cNvSpPr txBox="1"/>
          <p:nvPr/>
        </p:nvSpPr>
        <p:spPr>
          <a:xfrm>
            <a:off x="1263346" y="2220984"/>
            <a:ext cx="1222660"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50" name="TextBox 49"/>
          <p:cNvSpPr txBox="1"/>
          <p:nvPr/>
        </p:nvSpPr>
        <p:spPr>
          <a:xfrm>
            <a:off x="1263346" y="2742436"/>
            <a:ext cx="1369148"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51" name="TextBox 50"/>
          <p:cNvSpPr txBox="1"/>
          <p:nvPr/>
        </p:nvSpPr>
        <p:spPr>
          <a:xfrm>
            <a:off x="1263346" y="3263888"/>
            <a:ext cx="1517337"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52" name="TextBox 51"/>
          <p:cNvSpPr txBox="1"/>
          <p:nvPr/>
        </p:nvSpPr>
        <p:spPr>
          <a:xfrm>
            <a:off x="1263346" y="3785340"/>
            <a:ext cx="1517336"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3" name="TextBox 2"/>
          <p:cNvSpPr txBox="1"/>
          <p:nvPr/>
        </p:nvSpPr>
        <p:spPr>
          <a:xfrm>
            <a:off x="6660232" y="2220984"/>
            <a:ext cx="1757955" cy="1477328"/>
          </a:xfrm>
          <a:prstGeom prst="rect">
            <a:avLst/>
          </a:prstGeom>
          <a:noFill/>
        </p:spPr>
        <p:txBody>
          <a:bodyPr wrap="square" rtlCol="0">
            <a:spAutoFit/>
          </a:bodyPr>
          <a:lstStyle/>
          <a:p>
            <a:pPr>
              <a:lnSpc>
                <a:spcPct val="150000"/>
              </a:lnSpc>
            </a:pPr>
            <a:r>
              <a:rPr lang="zh-CN" altLang="en-US" sz="1200" b="0"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a:p>
            <a:pPr>
              <a:lnSpc>
                <a:spcPct val="150000"/>
              </a:lnSpc>
            </a:pPr>
            <a:r>
              <a:rPr lang="zh-CN" altLang="en-US" sz="1200" b="0" kern="0" dirty="0">
                <a:solidFill>
                  <a:schemeClr val="tx1">
                    <a:lumMod val="85000"/>
                    <a:lumOff val="15000"/>
                  </a:schemeClr>
                </a:solidFill>
                <a:latin typeface="微软雅黑" pitchFamily="34" charset="-122"/>
                <a:ea typeface="微软雅黑" pitchFamily="34" charset="-122"/>
              </a:rPr>
              <a:t>请在此处输入您的</a:t>
            </a:r>
            <a:r>
              <a:rPr lang="zh-CN" altLang="en-US" sz="1200" b="0" kern="0" dirty="0" smtClean="0">
                <a:solidFill>
                  <a:schemeClr val="tx1">
                    <a:lumMod val="85000"/>
                    <a:lumOff val="15000"/>
                  </a:schemeClr>
                </a:solidFill>
                <a:latin typeface="微软雅黑" pitchFamily="34" charset="-122"/>
                <a:ea typeface="微软雅黑" pitchFamily="34" charset="-122"/>
              </a:rPr>
              <a:t>文本</a:t>
            </a:r>
            <a:endParaRPr lang="zh-CN" altLang="en-US" sz="1200" dirty="0"/>
          </a:p>
        </p:txBody>
      </p:sp>
    </p:spTree>
    <p:extLst>
      <p:ext uri="{BB962C8B-B14F-4D97-AF65-F5344CB8AC3E}">
        <p14:creationId xmlns:p14="http://schemas.microsoft.com/office/powerpoint/2010/main" val="36889928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8"/>
                                        </p:tgtEl>
                                        <p:attrNameLst>
                                          <p:attrName>ppt_y</p:attrName>
                                        </p:attrNameLst>
                                      </p:cBhvr>
                                      <p:tavLst>
                                        <p:tav tm="0">
                                          <p:val>
                                            <p:strVal val="#ppt_y"/>
                                          </p:val>
                                        </p:tav>
                                        <p:tav tm="100000">
                                          <p:val>
                                            <p:strVal val="#ppt_y"/>
                                          </p:val>
                                        </p:tav>
                                      </p:tavLst>
                                    </p:anim>
                                    <p:anim calcmode="lin" valueType="num">
                                      <p:cBhvr>
                                        <p:cTn id="9"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8"/>
                                        </p:tgtEl>
                                      </p:cBhvr>
                                    </p:animEffect>
                                  </p:childTnLst>
                                </p:cTn>
                              </p:par>
                            </p:childTnLst>
                          </p:cTn>
                        </p:par>
                        <p:par>
                          <p:cTn id="12" fill="hold">
                            <p:stCondLst>
                              <p:cond delay="450"/>
                            </p:stCondLst>
                            <p:childTnLst>
                              <p:par>
                                <p:cTn id="13" presetID="2" presetClass="entr" presetSubtype="4" decel="10000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p:tgtEl>
                                          <p:spTgt spid="33"/>
                                        </p:tgtEl>
                                        <p:attrNameLst>
                                          <p:attrName>ppt_y</p:attrName>
                                        </p:attrNameLst>
                                      </p:cBhvr>
                                      <p:tavLst>
                                        <p:tav tm="0">
                                          <p:val>
                                            <p:strVal val="#ppt_y+#ppt_h*1.125000"/>
                                          </p:val>
                                        </p:tav>
                                        <p:tav tm="100000">
                                          <p:val>
                                            <p:strVal val="#ppt_y"/>
                                          </p:val>
                                        </p:tav>
                                      </p:tavLst>
                                    </p:anim>
                                    <p:animEffect transition="in" filter="wipe(up)">
                                      <p:cBhvr>
                                        <p:cTn id="39" dur="500"/>
                                        <p:tgtEl>
                                          <p:spTgt spid="33"/>
                                        </p:tgtEl>
                                      </p:cBhvr>
                                    </p:animEffect>
                                  </p:childTnLst>
                                </p:cTn>
                              </p:par>
                              <p:par>
                                <p:cTn id="40" presetID="12" presetClass="entr" presetSubtype="4" fill="hold" grpId="0" nodeType="withEffect">
                                  <p:stCondLst>
                                    <p:cond delay="1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p:tgtEl>
                                          <p:spTgt spid="34"/>
                                        </p:tgtEl>
                                        <p:attrNameLst>
                                          <p:attrName>ppt_y</p:attrName>
                                        </p:attrNameLst>
                                      </p:cBhvr>
                                      <p:tavLst>
                                        <p:tav tm="0">
                                          <p:val>
                                            <p:strVal val="#ppt_y+#ppt_h*1.125000"/>
                                          </p:val>
                                        </p:tav>
                                        <p:tav tm="100000">
                                          <p:val>
                                            <p:strVal val="#ppt_y"/>
                                          </p:val>
                                        </p:tav>
                                      </p:tavLst>
                                    </p:anim>
                                    <p:animEffect transition="in" filter="wipe(up)">
                                      <p:cBhvr>
                                        <p:cTn id="43" dur="500"/>
                                        <p:tgtEl>
                                          <p:spTgt spid="34"/>
                                        </p:tgtEl>
                                      </p:cBhvr>
                                    </p:animEffect>
                                  </p:childTnLst>
                                </p:cTn>
                              </p:par>
                              <p:par>
                                <p:cTn id="44" presetID="12" presetClass="entr" presetSubtype="4" fill="hold" grpId="0" nodeType="withEffect">
                                  <p:stCondLst>
                                    <p:cond delay="2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p:tgtEl>
                                          <p:spTgt spid="35"/>
                                        </p:tgtEl>
                                        <p:attrNameLst>
                                          <p:attrName>ppt_y</p:attrName>
                                        </p:attrNameLst>
                                      </p:cBhvr>
                                      <p:tavLst>
                                        <p:tav tm="0">
                                          <p:val>
                                            <p:strVal val="#ppt_y+#ppt_h*1.125000"/>
                                          </p:val>
                                        </p:tav>
                                        <p:tav tm="100000">
                                          <p:val>
                                            <p:strVal val="#ppt_y"/>
                                          </p:val>
                                        </p:tav>
                                      </p:tavLst>
                                    </p:anim>
                                    <p:animEffect transition="in" filter="wipe(up)">
                                      <p:cBhvr>
                                        <p:cTn id="47" dur="500"/>
                                        <p:tgtEl>
                                          <p:spTgt spid="35"/>
                                        </p:tgtEl>
                                      </p:cBhvr>
                                    </p:animEffect>
                                  </p:childTnLst>
                                </p:cTn>
                              </p:par>
                              <p:par>
                                <p:cTn id="48" presetID="12" presetClass="entr" presetSubtype="4" fill="hold" grpId="0" nodeType="withEffect">
                                  <p:stCondLst>
                                    <p:cond delay="3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p:tgtEl>
                                          <p:spTgt spid="36"/>
                                        </p:tgtEl>
                                        <p:attrNameLst>
                                          <p:attrName>ppt_y</p:attrName>
                                        </p:attrNameLst>
                                      </p:cBhvr>
                                      <p:tavLst>
                                        <p:tav tm="0">
                                          <p:val>
                                            <p:strVal val="#ppt_y+#ppt_h*1.125000"/>
                                          </p:val>
                                        </p:tav>
                                        <p:tav tm="100000">
                                          <p:val>
                                            <p:strVal val="#ppt_y"/>
                                          </p:val>
                                        </p:tav>
                                      </p:tavLst>
                                    </p:anim>
                                    <p:animEffect transition="in" filter="wipe(up)">
                                      <p:cBhvr>
                                        <p:cTn id="51" dur="500"/>
                                        <p:tgtEl>
                                          <p:spTgt spid="36"/>
                                        </p:tgtEl>
                                      </p:cBhvr>
                                    </p:animEffect>
                                  </p:childTnLst>
                                </p:cTn>
                              </p:par>
                              <p:par>
                                <p:cTn id="52" presetID="12" presetClass="entr" presetSubtype="4" fill="hold" grpId="0" nodeType="withEffect">
                                  <p:stCondLst>
                                    <p:cond delay="4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p:tgtEl>
                                          <p:spTgt spid="37"/>
                                        </p:tgtEl>
                                        <p:attrNameLst>
                                          <p:attrName>ppt_y</p:attrName>
                                        </p:attrNameLst>
                                      </p:cBhvr>
                                      <p:tavLst>
                                        <p:tav tm="0">
                                          <p:val>
                                            <p:strVal val="#ppt_y+#ppt_h*1.125000"/>
                                          </p:val>
                                        </p:tav>
                                        <p:tav tm="100000">
                                          <p:val>
                                            <p:strVal val="#ppt_y"/>
                                          </p:val>
                                        </p:tav>
                                      </p:tavLst>
                                    </p:anim>
                                    <p:animEffect transition="in" filter="wipe(up)">
                                      <p:cBhvr>
                                        <p:cTn id="55" dur="500"/>
                                        <p:tgtEl>
                                          <p:spTgt spid="37"/>
                                        </p:tgtEl>
                                      </p:cBhvr>
                                    </p:animEffect>
                                  </p:childTnLst>
                                </p:cTn>
                              </p:par>
                              <p:par>
                                <p:cTn id="56" presetID="12" presetClass="entr" presetSubtype="4" fill="hold" grpId="0" nodeType="withEffect">
                                  <p:stCondLst>
                                    <p:cond delay="50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p:tgtEl>
                                          <p:spTgt spid="38"/>
                                        </p:tgtEl>
                                        <p:attrNameLst>
                                          <p:attrName>ppt_y</p:attrName>
                                        </p:attrNameLst>
                                      </p:cBhvr>
                                      <p:tavLst>
                                        <p:tav tm="0">
                                          <p:val>
                                            <p:strVal val="#ppt_y+#ppt_h*1.125000"/>
                                          </p:val>
                                        </p:tav>
                                        <p:tav tm="100000">
                                          <p:val>
                                            <p:strVal val="#ppt_y"/>
                                          </p:val>
                                        </p:tav>
                                      </p:tavLst>
                                    </p:anim>
                                    <p:animEffect transition="in" filter="wipe(up)">
                                      <p:cBhvr>
                                        <p:cTn id="59" dur="500"/>
                                        <p:tgtEl>
                                          <p:spTgt spid="38"/>
                                        </p:tgtEl>
                                      </p:cBhvr>
                                    </p:animEffect>
                                  </p:childTnLst>
                                </p:cTn>
                              </p:par>
                              <p:par>
                                <p:cTn id="60" presetID="12" presetClass="entr" presetSubtype="4" fill="hold" grpId="0" nodeType="withEffect">
                                  <p:stCondLst>
                                    <p:cond delay="60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p:tgtEl>
                                          <p:spTgt spid="39"/>
                                        </p:tgtEl>
                                        <p:attrNameLst>
                                          <p:attrName>ppt_y</p:attrName>
                                        </p:attrNameLst>
                                      </p:cBhvr>
                                      <p:tavLst>
                                        <p:tav tm="0">
                                          <p:val>
                                            <p:strVal val="#ppt_y+#ppt_h*1.125000"/>
                                          </p:val>
                                        </p:tav>
                                        <p:tav tm="100000">
                                          <p:val>
                                            <p:strVal val="#ppt_y"/>
                                          </p:val>
                                        </p:tav>
                                      </p:tavLst>
                                    </p:anim>
                                    <p:animEffect transition="in" filter="wipe(up)">
                                      <p:cBhvr>
                                        <p:cTn id="63" dur="500"/>
                                        <p:tgtEl>
                                          <p:spTgt spid="39"/>
                                        </p:tgtEl>
                                      </p:cBhvr>
                                    </p:animEffect>
                                  </p:childTnLst>
                                </p:cTn>
                              </p:par>
                              <p:par>
                                <p:cTn id="64" presetID="12" presetClass="entr" presetSubtype="4" fill="hold" grpId="0" nodeType="withEffect">
                                  <p:stCondLst>
                                    <p:cond delay="70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p:tgtEl>
                                          <p:spTgt spid="40"/>
                                        </p:tgtEl>
                                        <p:attrNameLst>
                                          <p:attrName>ppt_y</p:attrName>
                                        </p:attrNameLst>
                                      </p:cBhvr>
                                      <p:tavLst>
                                        <p:tav tm="0">
                                          <p:val>
                                            <p:strVal val="#ppt_y+#ppt_h*1.125000"/>
                                          </p:val>
                                        </p:tav>
                                        <p:tav tm="100000">
                                          <p:val>
                                            <p:strVal val="#ppt_y"/>
                                          </p:val>
                                        </p:tav>
                                      </p:tavLst>
                                    </p:anim>
                                    <p:animEffect transition="in" filter="wipe(up)">
                                      <p:cBhvr>
                                        <p:cTn id="67" dur="500"/>
                                        <p:tgtEl>
                                          <p:spTgt spid="40"/>
                                        </p:tgtEl>
                                      </p:cBhvr>
                                    </p:animEffect>
                                  </p:childTnLst>
                                </p:cTn>
                              </p:par>
                              <p:par>
                                <p:cTn id="68" presetID="12" presetClass="entr" presetSubtype="4" fill="hold" grpId="0" nodeType="withEffect">
                                  <p:stCondLst>
                                    <p:cond delay="800"/>
                                  </p:stCondLst>
                                  <p:childTnLst>
                                    <p:set>
                                      <p:cBhvr>
                                        <p:cTn id="69" dur="1" fill="hold">
                                          <p:stCondLst>
                                            <p:cond delay="0"/>
                                          </p:stCondLst>
                                        </p:cTn>
                                        <p:tgtEl>
                                          <p:spTgt spid="41"/>
                                        </p:tgtEl>
                                        <p:attrNameLst>
                                          <p:attrName>style.visibility</p:attrName>
                                        </p:attrNameLst>
                                      </p:cBhvr>
                                      <p:to>
                                        <p:strVal val="visible"/>
                                      </p:to>
                                    </p:set>
                                    <p:anim calcmode="lin" valueType="num">
                                      <p:cBhvr additive="base">
                                        <p:cTn id="70" dur="500"/>
                                        <p:tgtEl>
                                          <p:spTgt spid="41"/>
                                        </p:tgtEl>
                                        <p:attrNameLst>
                                          <p:attrName>ppt_y</p:attrName>
                                        </p:attrNameLst>
                                      </p:cBhvr>
                                      <p:tavLst>
                                        <p:tav tm="0">
                                          <p:val>
                                            <p:strVal val="#ppt_y+#ppt_h*1.125000"/>
                                          </p:val>
                                        </p:tav>
                                        <p:tav tm="100000">
                                          <p:val>
                                            <p:strVal val="#ppt_y"/>
                                          </p:val>
                                        </p:tav>
                                      </p:tavLst>
                                    </p:anim>
                                    <p:animEffect transition="in" filter="wipe(up)">
                                      <p:cBhvr>
                                        <p:cTn id="71" dur="500"/>
                                        <p:tgtEl>
                                          <p:spTgt spid="41"/>
                                        </p:tgtEl>
                                      </p:cBhvr>
                                    </p:animEffect>
                                  </p:childTnLst>
                                </p:cTn>
                              </p:par>
                              <p:par>
                                <p:cTn id="72" presetID="12" presetClass="entr" presetSubtype="4" fill="hold" grpId="0" nodeType="withEffect">
                                  <p:stCondLst>
                                    <p:cond delay="90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p:tgtEl>
                                          <p:spTgt spid="42"/>
                                        </p:tgtEl>
                                        <p:attrNameLst>
                                          <p:attrName>ppt_y</p:attrName>
                                        </p:attrNameLst>
                                      </p:cBhvr>
                                      <p:tavLst>
                                        <p:tav tm="0">
                                          <p:val>
                                            <p:strVal val="#ppt_y+#ppt_h*1.125000"/>
                                          </p:val>
                                        </p:tav>
                                        <p:tav tm="100000">
                                          <p:val>
                                            <p:strVal val="#ppt_y"/>
                                          </p:val>
                                        </p:tav>
                                      </p:tavLst>
                                    </p:anim>
                                    <p:animEffect transition="in" filter="wipe(up)">
                                      <p:cBhvr>
                                        <p:cTn id="75" dur="500"/>
                                        <p:tgtEl>
                                          <p:spTgt spid="42"/>
                                        </p:tgtEl>
                                      </p:cBhvr>
                                    </p:animEffect>
                                  </p:childTnLst>
                                </p:cTn>
                              </p:par>
                            </p:childTnLst>
                          </p:cTn>
                        </p:par>
                        <p:par>
                          <p:cTn id="76" fill="hold">
                            <p:stCondLst>
                              <p:cond delay="1850"/>
                            </p:stCondLst>
                            <p:childTnLst>
                              <p:par>
                                <p:cTn id="77" presetID="22" presetClass="entr" presetSubtype="8"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250"/>
                                        <p:tgtEl>
                                          <p:spTgt spid="43"/>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250"/>
                                        <p:tgtEl>
                                          <p:spTgt spid="44"/>
                                        </p:tgtEl>
                                      </p:cBhvr>
                                    </p:animEffect>
                                  </p:childTnLst>
                                </p:cTn>
                              </p:par>
                            </p:childTnLst>
                          </p:cTn>
                        </p:par>
                        <p:par>
                          <p:cTn id="84" fill="hold">
                            <p:stCondLst>
                              <p:cond delay="2350"/>
                            </p:stCondLst>
                            <p:childTnLst>
                              <p:par>
                                <p:cTn id="85" presetID="22" presetClass="entr" presetSubtype="8" fill="hold" grpId="0" nodeType="after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wipe(left)">
                                      <p:cBhvr>
                                        <p:cTn id="87" dur="250"/>
                                        <p:tgtEl>
                                          <p:spTgt spid="45"/>
                                        </p:tgtEl>
                                      </p:cBhvr>
                                    </p:animEffect>
                                  </p:childTnLst>
                                </p:cTn>
                              </p:par>
                            </p:childTnLst>
                          </p:cTn>
                        </p:par>
                        <p:par>
                          <p:cTn id="88" fill="hold">
                            <p:stCondLst>
                              <p:cond delay="2600"/>
                            </p:stCondLst>
                            <p:childTnLst>
                              <p:par>
                                <p:cTn id="89" presetID="22" presetClass="entr" presetSubtype="8"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wipe(left)">
                                      <p:cBhvr>
                                        <p:cTn id="91" dur="250"/>
                                        <p:tgtEl>
                                          <p:spTgt spid="46"/>
                                        </p:tgtEl>
                                      </p:cBhvr>
                                    </p:animEffect>
                                  </p:childTnLst>
                                </p:cTn>
                              </p:par>
                            </p:childTnLst>
                          </p:cTn>
                        </p:par>
                        <p:par>
                          <p:cTn id="92" fill="hold">
                            <p:stCondLst>
                              <p:cond delay="2850"/>
                            </p:stCondLst>
                            <p:childTnLst>
                              <p:par>
                                <p:cTn id="93" presetID="22" presetClass="entr" presetSubtype="8"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left)">
                                      <p:cBhvr>
                                        <p:cTn id="95" dur="250"/>
                                        <p:tgtEl>
                                          <p:spTgt spid="47"/>
                                        </p:tgtEl>
                                      </p:cBhvr>
                                    </p:animEffect>
                                  </p:childTnLst>
                                </p:cTn>
                              </p:par>
                            </p:childTnLst>
                          </p:cTn>
                        </p:par>
                        <p:par>
                          <p:cTn id="96" fill="hold">
                            <p:stCondLst>
                              <p:cond delay="3100"/>
                            </p:stCondLst>
                            <p:childTnLst>
                              <p:par>
                                <p:cTn id="97" presetID="56" presetClass="entr" presetSubtype="0" fill="hold" grpId="0" nodeType="afterEffect">
                                  <p:stCondLst>
                                    <p:cond delay="0"/>
                                  </p:stCondLst>
                                  <p:iterate type="lt">
                                    <p:tmPct val="10000"/>
                                  </p:iterate>
                                  <p:childTnLst>
                                    <p:set>
                                      <p:cBhvr>
                                        <p:cTn id="98" dur="1" fill="hold">
                                          <p:stCondLst>
                                            <p:cond delay="0"/>
                                          </p:stCondLst>
                                        </p:cTn>
                                        <p:tgtEl>
                                          <p:spTgt spid="3"/>
                                        </p:tgtEl>
                                        <p:attrNameLst>
                                          <p:attrName>style.visibility</p:attrName>
                                        </p:attrNameLst>
                                      </p:cBhvr>
                                      <p:to>
                                        <p:strVal val="visible"/>
                                      </p:to>
                                    </p:set>
                                    <p:anim by="(-#ppt_w*2)" calcmode="lin" valueType="num">
                                      <p:cBhvr rctx="PPT">
                                        <p:cTn id="99" dur="250" autoRev="1" fill="hold">
                                          <p:stCondLst>
                                            <p:cond delay="0"/>
                                          </p:stCondLst>
                                        </p:cTn>
                                        <p:tgtEl>
                                          <p:spTgt spid="3"/>
                                        </p:tgtEl>
                                        <p:attrNameLst>
                                          <p:attrName>ppt_w</p:attrName>
                                        </p:attrNameLst>
                                      </p:cBhvr>
                                    </p:anim>
                                    <p:anim by="(#ppt_w*0.50)" calcmode="lin" valueType="num">
                                      <p:cBhvr>
                                        <p:cTn id="100" dur="250" decel="50000" autoRev="1" fill="hold">
                                          <p:stCondLst>
                                            <p:cond delay="0"/>
                                          </p:stCondLst>
                                        </p:cTn>
                                        <p:tgtEl>
                                          <p:spTgt spid="3"/>
                                        </p:tgtEl>
                                        <p:attrNameLst>
                                          <p:attrName>ppt_x</p:attrName>
                                        </p:attrNameLst>
                                      </p:cBhvr>
                                    </p:anim>
                                    <p:anim from="(-#ppt_h/2)" to="(#ppt_y)" calcmode="lin" valueType="num">
                                      <p:cBhvr>
                                        <p:cTn id="101" dur="500" fill="hold">
                                          <p:stCondLst>
                                            <p:cond delay="0"/>
                                          </p:stCondLst>
                                        </p:cTn>
                                        <p:tgtEl>
                                          <p:spTgt spid="3"/>
                                        </p:tgtEl>
                                        <p:attrNameLst>
                                          <p:attrName>ppt_y</p:attrName>
                                        </p:attrNameLst>
                                      </p:cBhvr>
                                    </p:anim>
                                    <p:animRot by="21600000">
                                      <p:cBhvr>
                                        <p:cTn id="102" dur="5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33" grpId="0"/>
      <p:bldP spid="34" grpId="0"/>
      <p:bldP spid="35" grpId="0"/>
      <p:bldP spid="36" grpId="0"/>
      <p:bldP spid="37" grpId="0"/>
      <p:bldP spid="38" grpId="0"/>
      <p:bldP spid="39" grpId="0"/>
      <p:bldP spid="40" grpId="0"/>
      <p:bldP spid="41" grpId="0"/>
      <p:bldP spid="42" grpId="0"/>
      <p:bldP spid="43" grpId="0" animBg="1"/>
      <p:bldP spid="44" grpId="0" animBg="1"/>
      <p:bldP spid="45" grpId="0" animBg="1"/>
      <p:bldP spid="46" grpId="0" animBg="1"/>
      <p:bldP spid="47" grpId="0" animBg="1"/>
      <p:bldP spid="48" grpId="0"/>
      <p:bldP spid="49" grpId="0"/>
      <p:bldP spid="50" grpId="0"/>
      <p:bldP spid="51" grpId="0"/>
      <p:bldP spid="5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55"/>
          <p:cNvSpPr txBox="1">
            <a:spLocks noChangeArrowheads="1"/>
          </p:cNvSpPr>
          <p:nvPr/>
        </p:nvSpPr>
        <p:spPr bwMode="auto">
          <a:xfrm>
            <a:off x="952843" y="139511"/>
            <a:ext cx="2395021"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graphicFrame>
        <p:nvGraphicFramePr>
          <p:cNvPr id="31" name="图表 30"/>
          <p:cNvGraphicFramePr/>
          <p:nvPr>
            <p:extLst/>
          </p:nvPr>
        </p:nvGraphicFramePr>
        <p:xfrm>
          <a:off x="683568" y="1840116"/>
          <a:ext cx="2628292" cy="1944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图表 31"/>
          <p:cNvGraphicFramePr/>
          <p:nvPr>
            <p:extLst/>
          </p:nvPr>
        </p:nvGraphicFramePr>
        <p:xfrm>
          <a:off x="5832140" y="1840116"/>
          <a:ext cx="2628292" cy="19442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 name="图表 61"/>
          <p:cNvGraphicFramePr/>
          <p:nvPr>
            <p:extLst/>
          </p:nvPr>
        </p:nvGraphicFramePr>
        <p:xfrm>
          <a:off x="3275856" y="1840116"/>
          <a:ext cx="2628292" cy="1944216"/>
        </p:xfrm>
        <a:graphic>
          <a:graphicData uri="http://schemas.openxmlformats.org/drawingml/2006/chart">
            <c:chart xmlns:c="http://schemas.openxmlformats.org/drawingml/2006/chart" xmlns:r="http://schemas.openxmlformats.org/officeDocument/2006/relationships" r:id="rId5"/>
          </a:graphicData>
        </a:graphic>
      </p:graphicFrame>
      <p:sp>
        <p:nvSpPr>
          <p:cNvPr id="63" name="文本框 13"/>
          <p:cNvSpPr txBox="1"/>
          <p:nvPr/>
        </p:nvSpPr>
        <p:spPr>
          <a:xfrm>
            <a:off x="1151620" y="2553881"/>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75%</a:t>
            </a:r>
            <a:endParaRPr lang="zh-CN" altLang="en-US" sz="3200" b="0" dirty="0">
              <a:latin typeface="Calibri Light" panose="020F0302020204030204" pitchFamily="34" charset="0"/>
            </a:endParaRPr>
          </a:p>
        </p:txBody>
      </p:sp>
      <p:sp>
        <p:nvSpPr>
          <p:cNvPr id="64" name="文本框 14"/>
          <p:cNvSpPr txBox="1"/>
          <p:nvPr/>
        </p:nvSpPr>
        <p:spPr>
          <a:xfrm>
            <a:off x="3797914"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50%</a:t>
            </a:r>
            <a:endParaRPr lang="zh-CN" altLang="en-US" sz="3200" b="0" dirty="0">
              <a:latin typeface="Calibri Light" panose="020F0302020204030204" pitchFamily="34" charset="0"/>
            </a:endParaRPr>
          </a:p>
        </p:txBody>
      </p:sp>
      <p:sp>
        <p:nvSpPr>
          <p:cNvPr id="65" name="文本框 15"/>
          <p:cNvSpPr txBox="1"/>
          <p:nvPr/>
        </p:nvSpPr>
        <p:spPr>
          <a:xfrm>
            <a:off x="6300192"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25%</a:t>
            </a:r>
            <a:endParaRPr lang="zh-CN" altLang="en-US" sz="3200" b="0" dirty="0">
              <a:latin typeface="Calibri Light" panose="020F0302020204030204" pitchFamily="34" charset="0"/>
            </a:endParaRPr>
          </a:p>
        </p:txBody>
      </p:sp>
      <p:sp>
        <p:nvSpPr>
          <p:cNvPr id="66" name="文本框 7"/>
          <p:cNvSpPr txBox="1">
            <a:spLocks noChangeArrowheads="1"/>
          </p:cNvSpPr>
          <p:nvPr/>
        </p:nvSpPr>
        <p:spPr bwMode="auto">
          <a:xfrm>
            <a:off x="1115616"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a:t>
            </a:r>
            <a:r>
              <a:rPr lang="zh-CN" altLang="en-US" sz="1200" b="0" dirty="0" smtClean="0">
                <a:solidFill>
                  <a:schemeClr val="tx1">
                    <a:lumMod val="85000"/>
                    <a:lumOff val="15000"/>
                  </a:schemeClr>
                </a:solidFill>
                <a:latin typeface="微软雅黑" pitchFamily="34" charset="-122"/>
              </a:rPr>
              <a:t>添加说明文字添加</a:t>
            </a:r>
            <a:r>
              <a:rPr lang="zh-CN" altLang="en-US" sz="1200" b="0" dirty="0">
                <a:solidFill>
                  <a:schemeClr val="tx1">
                    <a:lumMod val="85000"/>
                    <a:lumOff val="15000"/>
                  </a:schemeClr>
                </a:solidFill>
                <a:latin typeface="微软雅黑" pitchFamily="34" charset="-122"/>
              </a:rPr>
              <a:t>说明文字添加说明</a:t>
            </a:r>
            <a:r>
              <a:rPr lang="zh-CN" altLang="en-US" sz="1200" b="0" dirty="0" smtClean="0">
                <a:solidFill>
                  <a:schemeClr val="tx1">
                    <a:lumMod val="85000"/>
                    <a:lumOff val="15000"/>
                  </a:schemeClr>
                </a:solidFill>
                <a:latin typeface="微软雅黑" pitchFamily="34" charset="-122"/>
              </a:rPr>
              <a:t>文字</a:t>
            </a:r>
            <a:endParaRPr lang="zh-CN" altLang="en-US" sz="1200" b="0" dirty="0">
              <a:solidFill>
                <a:schemeClr val="tx1">
                  <a:lumMod val="85000"/>
                  <a:lumOff val="15000"/>
                </a:schemeClr>
              </a:solidFill>
              <a:latin typeface="微软雅黑" pitchFamily="34" charset="-122"/>
            </a:endParaRPr>
          </a:p>
        </p:txBody>
      </p:sp>
      <p:sp>
        <p:nvSpPr>
          <p:cNvPr id="67" name="文本框 7"/>
          <p:cNvSpPr txBox="1">
            <a:spLocks noChangeArrowheads="1"/>
          </p:cNvSpPr>
          <p:nvPr/>
        </p:nvSpPr>
        <p:spPr bwMode="auto">
          <a:xfrm>
            <a:off x="3684261"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8" name="文本框 7"/>
          <p:cNvSpPr txBox="1">
            <a:spLocks noChangeArrowheads="1"/>
          </p:cNvSpPr>
          <p:nvPr/>
        </p:nvSpPr>
        <p:spPr bwMode="auto">
          <a:xfrm>
            <a:off x="6240545"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9" name="文本框 7"/>
          <p:cNvSpPr txBox="1">
            <a:spLocks noChangeArrowheads="1"/>
          </p:cNvSpPr>
          <p:nvPr/>
        </p:nvSpPr>
        <p:spPr bwMode="auto">
          <a:xfrm>
            <a:off x="1187624" y="843558"/>
            <a:ext cx="6905528" cy="101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b="0" dirty="0" smtClean="0">
                <a:solidFill>
                  <a:schemeClr val="tx1">
                    <a:lumMod val="85000"/>
                    <a:lumOff val="15000"/>
                  </a:schemeClr>
                </a:solidFill>
                <a:latin typeface="微软雅黑" pitchFamily="34" charset="-122"/>
              </a:rPr>
              <a:t>添加文本信息</a:t>
            </a:r>
            <a:endParaRPr lang="en-US" altLang="zh-CN" sz="1800" b="0" dirty="0" smtClean="0">
              <a:solidFill>
                <a:schemeClr val="tx1">
                  <a:lumMod val="85000"/>
                  <a:lumOff val="15000"/>
                </a:schemeClr>
              </a:solidFill>
              <a:latin typeface="微软雅黑" pitchFamily="34" charset="-122"/>
            </a:endParaRPr>
          </a:p>
          <a:p>
            <a:pPr>
              <a:lnSpc>
                <a:spcPct val="150000"/>
              </a:lnSpc>
              <a:spcBef>
                <a:spcPts val="300"/>
              </a:spcBef>
            </a:pPr>
            <a:r>
              <a:rPr lang="zh-CN" altLang="en-US" sz="1400" b="0" dirty="0">
                <a:solidFill>
                  <a:schemeClr val="tx1">
                    <a:lumMod val="85000"/>
                    <a:lumOff val="15000"/>
                  </a:schemeClr>
                </a:solidFill>
                <a:latin typeface="微软雅黑" pitchFamily="34" charset="-122"/>
              </a:rPr>
              <a:t>单击此处添加说明文字单击此处添加说明文字单击此处添加说明文字单击此处添加说明文字单击此处单击此处添加说明</a:t>
            </a:r>
            <a:r>
              <a:rPr lang="zh-CN" altLang="en-US" sz="1400" b="0" dirty="0" smtClean="0">
                <a:solidFill>
                  <a:schemeClr val="tx1">
                    <a:lumMod val="85000"/>
                    <a:lumOff val="15000"/>
                  </a:schemeClr>
                </a:solidFill>
                <a:latin typeface="微软雅黑" pitchFamily="34" charset="-122"/>
              </a:rPr>
              <a:t>文字。</a:t>
            </a:r>
            <a:endParaRPr lang="zh-CN" altLang="en-US" sz="1400" b="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val="274845456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45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750"/>
                                        <p:tgtEl>
                                          <p:spTgt spid="69"/>
                                        </p:tgtEl>
                                      </p:cBhvr>
                                    </p:animEffect>
                                  </p:childTnLst>
                                </p:cTn>
                              </p:par>
                            </p:childTnLst>
                          </p:cTn>
                        </p:par>
                        <p:par>
                          <p:cTn id="16" fill="hold">
                            <p:stCondLst>
                              <p:cond delay="1200"/>
                            </p:stCondLst>
                            <p:childTnLst>
                              <p:par>
                                <p:cTn id="17" presetID="31"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 calcmode="lin" valueType="num">
                                      <p:cBhvr>
                                        <p:cTn id="21" dur="500" fill="hold"/>
                                        <p:tgtEl>
                                          <p:spTgt spid="31"/>
                                        </p:tgtEl>
                                        <p:attrNameLst>
                                          <p:attrName>style.rotation</p:attrName>
                                        </p:attrNameLst>
                                      </p:cBhvr>
                                      <p:tavLst>
                                        <p:tav tm="0">
                                          <p:val>
                                            <p:fltVal val="90"/>
                                          </p:val>
                                        </p:tav>
                                        <p:tav tm="100000">
                                          <p:val>
                                            <p:fltVal val="0"/>
                                          </p:val>
                                        </p:tav>
                                      </p:tavLst>
                                    </p:anim>
                                    <p:animEffect transition="in" filter="fade">
                                      <p:cBhvr>
                                        <p:cTn id="22" dur="500"/>
                                        <p:tgtEl>
                                          <p:spTgt spid="31"/>
                                        </p:tgtEl>
                                      </p:cBhvr>
                                    </p:animEffect>
                                  </p:childTnLst>
                                </p:cTn>
                              </p:par>
                            </p:childTnLst>
                          </p:cTn>
                        </p:par>
                        <p:par>
                          <p:cTn id="23" fill="hold">
                            <p:stCondLst>
                              <p:cond delay="1700"/>
                            </p:stCondLst>
                            <p:childTnLst>
                              <p:par>
                                <p:cTn id="24" presetID="45" presetClass="entr" presetSubtype="0" fill="hold" grpId="0"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500"/>
                                        <p:tgtEl>
                                          <p:spTgt spid="63"/>
                                        </p:tgtEl>
                                      </p:cBhvr>
                                    </p:animEffect>
                                    <p:anim calcmode="lin" valueType="num">
                                      <p:cBhvr>
                                        <p:cTn id="27" dur="500" fill="hold"/>
                                        <p:tgtEl>
                                          <p:spTgt spid="63"/>
                                        </p:tgtEl>
                                        <p:attrNameLst>
                                          <p:attrName>ppt_w</p:attrName>
                                        </p:attrNameLst>
                                      </p:cBhvr>
                                      <p:tavLst>
                                        <p:tav tm="0" fmla="#ppt_w*sin(2.5*pi*$)">
                                          <p:val>
                                            <p:fltVal val="0"/>
                                          </p:val>
                                        </p:tav>
                                        <p:tav tm="100000">
                                          <p:val>
                                            <p:fltVal val="1"/>
                                          </p:val>
                                        </p:tav>
                                      </p:tavLst>
                                    </p:anim>
                                    <p:anim calcmode="lin" valueType="num">
                                      <p:cBhvr>
                                        <p:cTn id="28" dur="500" fill="hold"/>
                                        <p:tgtEl>
                                          <p:spTgt spid="63"/>
                                        </p:tgtEl>
                                        <p:attrNameLst>
                                          <p:attrName>ppt_h</p:attrName>
                                        </p:attrNameLst>
                                      </p:cBhvr>
                                      <p:tavLst>
                                        <p:tav tm="0">
                                          <p:val>
                                            <p:strVal val="#ppt_h"/>
                                          </p:val>
                                        </p:tav>
                                        <p:tav tm="100000">
                                          <p:val>
                                            <p:strVal val="#ppt_h"/>
                                          </p:val>
                                        </p:tav>
                                      </p:tavLst>
                                    </p:anim>
                                  </p:childTnLst>
                                </p:cTn>
                              </p:par>
                            </p:childTnLst>
                          </p:cTn>
                        </p:par>
                        <p:par>
                          <p:cTn id="29" fill="hold">
                            <p:stCondLst>
                              <p:cond delay="2200"/>
                            </p:stCondLst>
                            <p:childTnLst>
                              <p:par>
                                <p:cTn id="30" presetID="22" presetClass="entr" presetSubtype="1" fill="hold" grpId="0"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wipe(up)">
                                      <p:cBhvr>
                                        <p:cTn id="32" dur="500"/>
                                        <p:tgtEl>
                                          <p:spTgt spid="66"/>
                                        </p:tgtEl>
                                      </p:cBhvr>
                                    </p:animEffect>
                                  </p:childTnLst>
                                </p:cTn>
                              </p:par>
                            </p:childTnLst>
                          </p:cTn>
                        </p:par>
                        <p:par>
                          <p:cTn id="33" fill="hold">
                            <p:stCondLst>
                              <p:cond delay="2700"/>
                            </p:stCondLst>
                            <p:childTnLst>
                              <p:par>
                                <p:cTn id="34" presetID="31" presetClass="entr" presetSubtype="0"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 calcmode="lin" valueType="num">
                                      <p:cBhvr>
                                        <p:cTn id="38" dur="500" fill="hold"/>
                                        <p:tgtEl>
                                          <p:spTgt spid="62"/>
                                        </p:tgtEl>
                                        <p:attrNameLst>
                                          <p:attrName>style.rotation</p:attrName>
                                        </p:attrNameLst>
                                      </p:cBhvr>
                                      <p:tavLst>
                                        <p:tav tm="0">
                                          <p:val>
                                            <p:fltVal val="90"/>
                                          </p:val>
                                        </p:tav>
                                        <p:tav tm="100000">
                                          <p:val>
                                            <p:fltVal val="0"/>
                                          </p:val>
                                        </p:tav>
                                      </p:tavLst>
                                    </p:anim>
                                    <p:animEffect transition="in" filter="fade">
                                      <p:cBhvr>
                                        <p:cTn id="39" dur="500"/>
                                        <p:tgtEl>
                                          <p:spTgt spid="62"/>
                                        </p:tgtEl>
                                      </p:cBhvr>
                                    </p:animEffect>
                                  </p:childTnLst>
                                </p:cTn>
                              </p:par>
                            </p:childTnLst>
                          </p:cTn>
                        </p:par>
                        <p:par>
                          <p:cTn id="40" fill="hold">
                            <p:stCondLst>
                              <p:cond delay="3200"/>
                            </p:stCondLst>
                            <p:childTnLst>
                              <p:par>
                                <p:cTn id="41" presetID="45"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anim calcmode="lin" valueType="num">
                                      <p:cBhvr>
                                        <p:cTn id="44" dur="500" fill="hold"/>
                                        <p:tgtEl>
                                          <p:spTgt spid="64"/>
                                        </p:tgtEl>
                                        <p:attrNameLst>
                                          <p:attrName>ppt_w</p:attrName>
                                        </p:attrNameLst>
                                      </p:cBhvr>
                                      <p:tavLst>
                                        <p:tav tm="0" fmla="#ppt_w*sin(2.5*pi*$)">
                                          <p:val>
                                            <p:fltVal val="0"/>
                                          </p:val>
                                        </p:tav>
                                        <p:tav tm="100000">
                                          <p:val>
                                            <p:fltVal val="1"/>
                                          </p:val>
                                        </p:tav>
                                      </p:tavLst>
                                    </p:anim>
                                    <p:anim calcmode="lin" valueType="num">
                                      <p:cBhvr>
                                        <p:cTn id="45" dur="500" fill="hold"/>
                                        <p:tgtEl>
                                          <p:spTgt spid="64"/>
                                        </p:tgtEl>
                                        <p:attrNameLst>
                                          <p:attrName>ppt_h</p:attrName>
                                        </p:attrNameLst>
                                      </p:cBhvr>
                                      <p:tavLst>
                                        <p:tav tm="0">
                                          <p:val>
                                            <p:strVal val="#ppt_h"/>
                                          </p:val>
                                        </p:tav>
                                        <p:tav tm="100000">
                                          <p:val>
                                            <p:strVal val="#ppt_h"/>
                                          </p:val>
                                        </p:tav>
                                      </p:tavLst>
                                    </p:anim>
                                  </p:childTnLst>
                                </p:cTn>
                              </p:par>
                            </p:childTnLst>
                          </p:cTn>
                        </p:par>
                        <p:par>
                          <p:cTn id="46" fill="hold">
                            <p:stCondLst>
                              <p:cond delay="3700"/>
                            </p:stCondLst>
                            <p:childTnLst>
                              <p:par>
                                <p:cTn id="47" presetID="22" presetClass="entr" presetSubtype="1" fill="hold" grpId="0" nodeType="afterEffect">
                                  <p:stCondLst>
                                    <p:cond delay="0"/>
                                  </p:stCondLst>
                                  <p:childTnLst>
                                    <p:set>
                                      <p:cBhvr>
                                        <p:cTn id="48" dur="1" fill="hold">
                                          <p:stCondLst>
                                            <p:cond delay="0"/>
                                          </p:stCondLst>
                                        </p:cTn>
                                        <p:tgtEl>
                                          <p:spTgt spid="67"/>
                                        </p:tgtEl>
                                        <p:attrNameLst>
                                          <p:attrName>style.visibility</p:attrName>
                                        </p:attrNameLst>
                                      </p:cBhvr>
                                      <p:to>
                                        <p:strVal val="visible"/>
                                      </p:to>
                                    </p:set>
                                    <p:animEffect transition="in" filter="wipe(up)">
                                      <p:cBhvr>
                                        <p:cTn id="49" dur="500"/>
                                        <p:tgtEl>
                                          <p:spTgt spid="67"/>
                                        </p:tgtEl>
                                      </p:cBhvr>
                                    </p:animEffect>
                                  </p:childTnLst>
                                </p:cTn>
                              </p:par>
                            </p:childTnLst>
                          </p:cTn>
                        </p:par>
                        <p:par>
                          <p:cTn id="50" fill="hold">
                            <p:stCondLst>
                              <p:cond delay="4200"/>
                            </p:stCondLst>
                            <p:childTnLst>
                              <p:par>
                                <p:cTn id="51" presetID="31"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 calcmode="lin" valueType="num">
                                      <p:cBhvr>
                                        <p:cTn id="55" dur="500" fill="hold"/>
                                        <p:tgtEl>
                                          <p:spTgt spid="32"/>
                                        </p:tgtEl>
                                        <p:attrNameLst>
                                          <p:attrName>style.rotation</p:attrName>
                                        </p:attrNameLst>
                                      </p:cBhvr>
                                      <p:tavLst>
                                        <p:tav tm="0">
                                          <p:val>
                                            <p:fltVal val="90"/>
                                          </p:val>
                                        </p:tav>
                                        <p:tav tm="100000">
                                          <p:val>
                                            <p:fltVal val="0"/>
                                          </p:val>
                                        </p:tav>
                                      </p:tavLst>
                                    </p:anim>
                                    <p:animEffect transition="in" filter="fade">
                                      <p:cBhvr>
                                        <p:cTn id="56" dur="500"/>
                                        <p:tgtEl>
                                          <p:spTgt spid="32"/>
                                        </p:tgtEl>
                                      </p:cBhvr>
                                    </p:animEffect>
                                  </p:childTnLst>
                                </p:cTn>
                              </p:par>
                            </p:childTnLst>
                          </p:cTn>
                        </p:par>
                        <p:par>
                          <p:cTn id="57" fill="hold">
                            <p:stCondLst>
                              <p:cond delay="4700"/>
                            </p:stCondLst>
                            <p:childTnLst>
                              <p:par>
                                <p:cTn id="58" presetID="45" presetClass="entr" presetSubtype="0" fill="hold" grpId="0"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ppt_w</p:attrName>
                                        </p:attrNameLst>
                                      </p:cBhvr>
                                      <p:tavLst>
                                        <p:tav tm="0" fmla="#ppt_w*sin(2.5*pi*$)">
                                          <p:val>
                                            <p:fltVal val="0"/>
                                          </p:val>
                                        </p:tav>
                                        <p:tav tm="100000">
                                          <p:val>
                                            <p:fltVal val="1"/>
                                          </p:val>
                                        </p:tav>
                                      </p:tavLst>
                                    </p:anim>
                                    <p:anim calcmode="lin" valueType="num">
                                      <p:cBhvr>
                                        <p:cTn id="62" dur="500" fill="hold"/>
                                        <p:tgtEl>
                                          <p:spTgt spid="65"/>
                                        </p:tgtEl>
                                        <p:attrNameLst>
                                          <p:attrName>ppt_h</p:attrName>
                                        </p:attrNameLst>
                                      </p:cBhvr>
                                      <p:tavLst>
                                        <p:tav tm="0">
                                          <p:val>
                                            <p:strVal val="#ppt_h"/>
                                          </p:val>
                                        </p:tav>
                                        <p:tav tm="100000">
                                          <p:val>
                                            <p:strVal val="#ppt_h"/>
                                          </p:val>
                                        </p:tav>
                                      </p:tavLst>
                                    </p:anim>
                                  </p:childTnLst>
                                </p:cTn>
                              </p:par>
                            </p:childTnLst>
                          </p:cTn>
                        </p:par>
                        <p:par>
                          <p:cTn id="63" fill="hold">
                            <p:stCondLst>
                              <p:cond delay="5200"/>
                            </p:stCondLst>
                            <p:childTnLst>
                              <p:par>
                                <p:cTn id="64" presetID="22" presetClass="entr" presetSubtype="1" fill="hold" grpId="0" nodeType="after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up)">
                                      <p:cBhvr>
                                        <p:cTn id="6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31" grpId="0">
        <p:bldAsOne/>
      </p:bldGraphic>
      <p:bldGraphic spid="32" grpId="0">
        <p:bldAsOne/>
      </p:bldGraphic>
      <p:bldGraphic spid="62" grpId="0">
        <p:bldAsOne/>
      </p:bldGraphic>
      <p:bldP spid="63" grpId="0"/>
      <p:bldP spid="64" grpId="0"/>
      <p:bldP spid="65" grpId="0"/>
      <p:bldP spid="66" grpId="0"/>
      <p:bldP spid="67" grpId="0"/>
      <p:bldP spid="68" grpId="0"/>
      <p:bldP spid="6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55"/>
          <p:cNvSpPr txBox="1">
            <a:spLocks noChangeArrowheads="1"/>
          </p:cNvSpPr>
          <p:nvPr/>
        </p:nvSpPr>
        <p:spPr bwMode="auto">
          <a:xfrm>
            <a:off x="952843" y="139511"/>
            <a:ext cx="2640562"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sp>
        <p:nvSpPr>
          <p:cNvPr id="32" name="Oval 2"/>
          <p:cNvSpPr>
            <a:spLocks noChangeArrowheads="1"/>
          </p:cNvSpPr>
          <p:nvPr/>
        </p:nvSpPr>
        <p:spPr bwMode="auto">
          <a:xfrm>
            <a:off x="2829817" y="4336132"/>
            <a:ext cx="3352800" cy="323850"/>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1800">
              <a:ea typeface="微软雅黑" pitchFamily="34" charset="-122"/>
            </a:endParaRPr>
          </a:p>
        </p:txBody>
      </p:sp>
      <p:sp>
        <p:nvSpPr>
          <p:cNvPr id="33" name="Freeform 4"/>
          <p:cNvSpPr>
            <a:spLocks noEditPoints="1"/>
          </p:cNvSpPr>
          <p:nvPr/>
        </p:nvSpPr>
        <p:spPr bwMode="auto">
          <a:xfrm>
            <a:off x="3333055" y="2178719"/>
            <a:ext cx="2311400" cy="2138363"/>
          </a:xfrm>
          <a:custGeom>
            <a:avLst/>
            <a:gdLst>
              <a:gd name="T0" fmla="*/ 1505 w 369"/>
              <a:gd name="T1" fmla="*/ 762 h 395"/>
              <a:gd name="T2" fmla="*/ 1346 w 369"/>
              <a:gd name="T3" fmla="*/ 648 h 395"/>
              <a:gd name="T4" fmla="*/ 1472 w 369"/>
              <a:gd name="T5" fmla="*/ 477 h 395"/>
              <a:gd name="T6" fmla="*/ 1285 w 369"/>
              <a:gd name="T7" fmla="*/ 428 h 395"/>
              <a:gd name="T8" fmla="*/ 1350 w 369"/>
              <a:gd name="T9" fmla="*/ 236 h 395"/>
              <a:gd name="T10" fmla="*/ 1158 w 369"/>
              <a:gd name="T11" fmla="*/ 261 h 395"/>
              <a:gd name="T12" fmla="*/ 1154 w 369"/>
              <a:gd name="T13" fmla="*/ 73 h 395"/>
              <a:gd name="T14" fmla="*/ 983 w 369"/>
              <a:gd name="T15" fmla="*/ 159 h 395"/>
              <a:gd name="T16" fmla="*/ 918 w 369"/>
              <a:gd name="T17" fmla="*/ 0 h 395"/>
              <a:gd name="T18" fmla="*/ 779 w 369"/>
              <a:gd name="T19" fmla="*/ 135 h 395"/>
              <a:gd name="T20" fmla="*/ 669 w 369"/>
              <a:gd name="T21" fmla="*/ 16 h 395"/>
              <a:gd name="T22" fmla="*/ 579 w 369"/>
              <a:gd name="T23" fmla="*/ 183 h 395"/>
              <a:gd name="T24" fmla="*/ 436 w 369"/>
              <a:gd name="T25" fmla="*/ 118 h 395"/>
              <a:gd name="T26" fmla="*/ 396 w 369"/>
              <a:gd name="T27" fmla="*/ 293 h 395"/>
              <a:gd name="T28" fmla="*/ 237 w 369"/>
              <a:gd name="T29" fmla="*/ 289 h 395"/>
              <a:gd name="T30" fmla="*/ 253 w 369"/>
              <a:gd name="T31" fmla="*/ 457 h 395"/>
              <a:gd name="T32" fmla="*/ 90 w 369"/>
              <a:gd name="T33" fmla="*/ 514 h 395"/>
              <a:gd name="T34" fmla="*/ 159 w 369"/>
              <a:gd name="T35" fmla="*/ 656 h 395"/>
              <a:gd name="T36" fmla="*/ 8 w 369"/>
              <a:gd name="T37" fmla="*/ 766 h 395"/>
              <a:gd name="T38" fmla="*/ 126 w 369"/>
              <a:gd name="T39" fmla="*/ 872 h 395"/>
              <a:gd name="T40" fmla="*/ 8 w 369"/>
              <a:gd name="T41" fmla="*/ 1031 h 395"/>
              <a:gd name="T42" fmla="*/ 159 w 369"/>
              <a:gd name="T43" fmla="*/ 1084 h 395"/>
              <a:gd name="T44" fmla="*/ 94 w 369"/>
              <a:gd name="T45" fmla="*/ 1272 h 395"/>
              <a:gd name="T46" fmla="*/ 261 w 369"/>
              <a:gd name="T47" fmla="*/ 1264 h 395"/>
              <a:gd name="T48" fmla="*/ 253 w 369"/>
              <a:gd name="T49" fmla="*/ 1467 h 395"/>
              <a:gd name="T50" fmla="*/ 424 w 369"/>
              <a:gd name="T51" fmla="*/ 1390 h 395"/>
              <a:gd name="T52" fmla="*/ 481 w 369"/>
              <a:gd name="T53" fmla="*/ 1586 h 395"/>
              <a:gd name="T54" fmla="*/ 628 w 369"/>
              <a:gd name="T55" fmla="*/ 1447 h 395"/>
              <a:gd name="T56" fmla="*/ 750 w 369"/>
              <a:gd name="T57" fmla="*/ 1606 h 395"/>
              <a:gd name="T58" fmla="*/ 852 w 369"/>
              <a:gd name="T59" fmla="*/ 1418 h 395"/>
              <a:gd name="T60" fmla="*/ 1024 w 369"/>
              <a:gd name="T61" fmla="*/ 1516 h 395"/>
              <a:gd name="T62" fmla="*/ 1060 w 369"/>
              <a:gd name="T63" fmla="*/ 1300 h 395"/>
              <a:gd name="T64" fmla="*/ 1264 w 369"/>
              <a:gd name="T65" fmla="*/ 1325 h 395"/>
              <a:gd name="T66" fmla="*/ 1228 w 369"/>
              <a:gd name="T67" fmla="*/ 1117 h 395"/>
              <a:gd name="T68" fmla="*/ 1432 w 369"/>
              <a:gd name="T69" fmla="*/ 1060 h 395"/>
              <a:gd name="T70" fmla="*/ 1330 w 369"/>
              <a:gd name="T71" fmla="*/ 889 h 395"/>
              <a:gd name="T72" fmla="*/ 865 w 369"/>
              <a:gd name="T73" fmla="*/ 868 h 395"/>
              <a:gd name="T74" fmla="*/ 587 w 369"/>
              <a:gd name="T75" fmla="*/ 697 h 395"/>
              <a:gd name="T76" fmla="*/ 865 w 369"/>
              <a:gd name="T77" fmla="*/ 868 h 3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9" h="395">
                <a:moveTo>
                  <a:pt x="365" y="216"/>
                </a:moveTo>
                <a:cubicBezTo>
                  <a:pt x="369" y="187"/>
                  <a:pt x="369" y="187"/>
                  <a:pt x="369" y="187"/>
                </a:cubicBezTo>
                <a:cubicBezTo>
                  <a:pt x="331" y="180"/>
                  <a:pt x="331" y="180"/>
                  <a:pt x="331" y="180"/>
                </a:cubicBezTo>
                <a:cubicBezTo>
                  <a:pt x="330" y="159"/>
                  <a:pt x="330" y="159"/>
                  <a:pt x="330" y="159"/>
                </a:cubicBezTo>
                <a:cubicBezTo>
                  <a:pt x="367" y="143"/>
                  <a:pt x="367" y="143"/>
                  <a:pt x="367" y="143"/>
                </a:cubicBezTo>
                <a:cubicBezTo>
                  <a:pt x="361" y="117"/>
                  <a:pt x="361" y="117"/>
                  <a:pt x="361" y="117"/>
                </a:cubicBezTo>
                <a:cubicBezTo>
                  <a:pt x="323" y="124"/>
                  <a:pt x="323" y="124"/>
                  <a:pt x="323" y="124"/>
                </a:cubicBezTo>
                <a:cubicBezTo>
                  <a:pt x="315" y="105"/>
                  <a:pt x="315" y="105"/>
                  <a:pt x="315" y="105"/>
                </a:cubicBezTo>
                <a:cubicBezTo>
                  <a:pt x="345" y="79"/>
                  <a:pt x="345" y="79"/>
                  <a:pt x="345" y="79"/>
                </a:cubicBezTo>
                <a:cubicBezTo>
                  <a:pt x="331" y="58"/>
                  <a:pt x="331" y="58"/>
                  <a:pt x="331" y="58"/>
                </a:cubicBezTo>
                <a:cubicBezTo>
                  <a:pt x="297" y="77"/>
                  <a:pt x="297" y="77"/>
                  <a:pt x="297" y="77"/>
                </a:cubicBezTo>
                <a:cubicBezTo>
                  <a:pt x="284" y="64"/>
                  <a:pt x="284" y="64"/>
                  <a:pt x="284" y="64"/>
                </a:cubicBezTo>
                <a:cubicBezTo>
                  <a:pt x="303" y="31"/>
                  <a:pt x="303" y="31"/>
                  <a:pt x="303" y="31"/>
                </a:cubicBezTo>
                <a:cubicBezTo>
                  <a:pt x="283" y="18"/>
                  <a:pt x="283" y="18"/>
                  <a:pt x="283" y="18"/>
                </a:cubicBezTo>
                <a:cubicBezTo>
                  <a:pt x="257" y="46"/>
                  <a:pt x="257" y="46"/>
                  <a:pt x="257" y="46"/>
                </a:cubicBezTo>
                <a:cubicBezTo>
                  <a:pt x="241" y="39"/>
                  <a:pt x="241" y="39"/>
                  <a:pt x="241" y="39"/>
                </a:cubicBezTo>
                <a:cubicBezTo>
                  <a:pt x="248" y="4"/>
                  <a:pt x="248" y="4"/>
                  <a:pt x="248" y="4"/>
                </a:cubicBezTo>
                <a:cubicBezTo>
                  <a:pt x="225" y="0"/>
                  <a:pt x="225" y="0"/>
                  <a:pt x="225" y="0"/>
                </a:cubicBezTo>
                <a:cubicBezTo>
                  <a:pt x="210" y="33"/>
                  <a:pt x="210" y="33"/>
                  <a:pt x="210" y="33"/>
                </a:cubicBezTo>
                <a:cubicBezTo>
                  <a:pt x="191" y="33"/>
                  <a:pt x="191" y="33"/>
                  <a:pt x="191" y="33"/>
                </a:cubicBezTo>
                <a:cubicBezTo>
                  <a:pt x="188" y="0"/>
                  <a:pt x="188" y="0"/>
                  <a:pt x="188" y="0"/>
                </a:cubicBezTo>
                <a:cubicBezTo>
                  <a:pt x="164" y="4"/>
                  <a:pt x="164" y="4"/>
                  <a:pt x="164" y="4"/>
                </a:cubicBezTo>
                <a:cubicBezTo>
                  <a:pt x="160" y="38"/>
                  <a:pt x="160" y="38"/>
                  <a:pt x="160" y="38"/>
                </a:cubicBezTo>
                <a:cubicBezTo>
                  <a:pt x="142" y="45"/>
                  <a:pt x="142" y="45"/>
                  <a:pt x="142" y="45"/>
                </a:cubicBezTo>
                <a:cubicBezTo>
                  <a:pt x="128" y="17"/>
                  <a:pt x="128" y="17"/>
                  <a:pt x="128" y="17"/>
                </a:cubicBezTo>
                <a:cubicBezTo>
                  <a:pt x="107" y="29"/>
                  <a:pt x="107" y="29"/>
                  <a:pt x="107" y="29"/>
                </a:cubicBezTo>
                <a:cubicBezTo>
                  <a:pt x="113" y="60"/>
                  <a:pt x="113" y="60"/>
                  <a:pt x="113" y="60"/>
                </a:cubicBezTo>
                <a:cubicBezTo>
                  <a:pt x="97" y="72"/>
                  <a:pt x="97" y="72"/>
                  <a:pt x="97" y="72"/>
                </a:cubicBezTo>
                <a:cubicBezTo>
                  <a:pt x="75" y="53"/>
                  <a:pt x="75" y="53"/>
                  <a:pt x="75" y="53"/>
                </a:cubicBezTo>
                <a:cubicBezTo>
                  <a:pt x="58" y="71"/>
                  <a:pt x="58" y="71"/>
                  <a:pt x="58" y="71"/>
                </a:cubicBezTo>
                <a:cubicBezTo>
                  <a:pt x="73" y="96"/>
                  <a:pt x="73" y="96"/>
                  <a:pt x="73" y="96"/>
                </a:cubicBezTo>
                <a:cubicBezTo>
                  <a:pt x="62" y="112"/>
                  <a:pt x="62" y="112"/>
                  <a:pt x="62" y="112"/>
                </a:cubicBezTo>
                <a:cubicBezTo>
                  <a:pt x="34" y="103"/>
                  <a:pt x="34" y="103"/>
                  <a:pt x="34" y="103"/>
                </a:cubicBezTo>
                <a:cubicBezTo>
                  <a:pt x="22" y="126"/>
                  <a:pt x="22" y="126"/>
                  <a:pt x="22" y="126"/>
                </a:cubicBezTo>
                <a:cubicBezTo>
                  <a:pt x="45" y="143"/>
                  <a:pt x="45" y="143"/>
                  <a:pt x="45" y="143"/>
                </a:cubicBezTo>
                <a:cubicBezTo>
                  <a:pt x="39" y="161"/>
                  <a:pt x="39" y="161"/>
                  <a:pt x="39" y="161"/>
                </a:cubicBezTo>
                <a:cubicBezTo>
                  <a:pt x="8" y="164"/>
                  <a:pt x="8" y="164"/>
                  <a:pt x="8" y="164"/>
                </a:cubicBezTo>
                <a:cubicBezTo>
                  <a:pt x="2" y="188"/>
                  <a:pt x="2" y="188"/>
                  <a:pt x="2" y="188"/>
                </a:cubicBezTo>
                <a:cubicBezTo>
                  <a:pt x="32" y="195"/>
                  <a:pt x="32" y="195"/>
                  <a:pt x="32" y="195"/>
                </a:cubicBezTo>
                <a:cubicBezTo>
                  <a:pt x="31" y="214"/>
                  <a:pt x="31" y="214"/>
                  <a:pt x="31" y="214"/>
                </a:cubicBezTo>
                <a:cubicBezTo>
                  <a:pt x="0" y="228"/>
                  <a:pt x="0" y="228"/>
                  <a:pt x="0" y="228"/>
                </a:cubicBezTo>
                <a:cubicBezTo>
                  <a:pt x="2" y="253"/>
                  <a:pt x="2" y="253"/>
                  <a:pt x="2" y="253"/>
                </a:cubicBezTo>
                <a:cubicBezTo>
                  <a:pt x="34" y="248"/>
                  <a:pt x="34" y="248"/>
                  <a:pt x="34" y="248"/>
                </a:cubicBezTo>
                <a:cubicBezTo>
                  <a:pt x="39" y="266"/>
                  <a:pt x="39" y="266"/>
                  <a:pt x="39" y="266"/>
                </a:cubicBezTo>
                <a:cubicBezTo>
                  <a:pt x="12" y="290"/>
                  <a:pt x="12" y="290"/>
                  <a:pt x="12" y="290"/>
                </a:cubicBezTo>
                <a:cubicBezTo>
                  <a:pt x="23" y="312"/>
                  <a:pt x="23" y="312"/>
                  <a:pt x="23" y="312"/>
                </a:cubicBezTo>
                <a:cubicBezTo>
                  <a:pt x="53" y="295"/>
                  <a:pt x="53" y="295"/>
                  <a:pt x="53" y="295"/>
                </a:cubicBezTo>
                <a:cubicBezTo>
                  <a:pt x="64" y="310"/>
                  <a:pt x="64" y="310"/>
                  <a:pt x="64" y="310"/>
                </a:cubicBezTo>
                <a:cubicBezTo>
                  <a:pt x="45" y="344"/>
                  <a:pt x="45" y="344"/>
                  <a:pt x="45" y="344"/>
                </a:cubicBezTo>
                <a:cubicBezTo>
                  <a:pt x="62" y="360"/>
                  <a:pt x="62" y="360"/>
                  <a:pt x="62" y="360"/>
                </a:cubicBezTo>
                <a:cubicBezTo>
                  <a:pt x="88" y="332"/>
                  <a:pt x="88" y="332"/>
                  <a:pt x="88" y="332"/>
                </a:cubicBezTo>
                <a:cubicBezTo>
                  <a:pt x="104" y="341"/>
                  <a:pt x="104" y="341"/>
                  <a:pt x="104" y="341"/>
                </a:cubicBezTo>
                <a:cubicBezTo>
                  <a:pt x="95" y="381"/>
                  <a:pt x="95" y="381"/>
                  <a:pt x="95" y="381"/>
                </a:cubicBezTo>
                <a:cubicBezTo>
                  <a:pt x="118" y="389"/>
                  <a:pt x="118" y="389"/>
                  <a:pt x="118" y="389"/>
                </a:cubicBezTo>
                <a:cubicBezTo>
                  <a:pt x="135" y="352"/>
                  <a:pt x="135" y="352"/>
                  <a:pt x="135" y="352"/>
                </a:cubicBezTo>
                <a:cubicBezTo>
                  <a:pt x="154" y="355"/>
                  <a:pt x="154" y="355"/>
                  <a:pt x="154" y="355"/>
                </a:cubicBezTo>
                <a:cubicBezTo>
                  <a:pt x="158" y="395"/>
                  <a:pt x="158" y="395"/>
                  <a:pt x="158" y="395"/>
                </a:cubicBezTo>
                <a:cubicBezTo>
                  <a:pt x="184" y="394"/>
                  <a:pt x="184" y="394"/>
                  <a:pt x="184" y="394"/>
                </a:cubicBezTo>
                <a:cubicBezTo>
                  <a:pt x="189" y="353"/>
                  <a:pt x="189" y="353"/>
                  <a:pt x="189" y="353"/>
                </a:cubicBezTo>
                <a:cubicBezTo>
                  <a:pt x="209" y="348"/>
                  <a:pt x="209" y="348"/>
                  <a:pt x="209" y="348"/>
                </a:cubicBezTo>
                <a:cubicBezTo>
                  <a:pt x="226" y="383"/>
                  <a:pt x="226" y="383"/>
                  <a:pt x="226" y="383"/>
                </a:cubicBezTo>
                <a:cubicBezTo>
                  <a:pt x="251" y="372"/>
                  <a:pt x="251" y="372"/>
                  <a:pt x="251" y="372"/>
                </a:cubicBezTo>
                <a:cubicBezTo>
                  <a:pt x="242" y="332"/>
                  <a:pt x="242" y="332"/>
                  <a:pt x="242" y="332"/>
                </a:cubicBezTo>
                <a:cubicBezTo>
                  <a:pt x="260" y="319"/>
                  <a:pt x="260" y="319"/>
                  <a:pt x="260" y="319"/>
                </a:cubicBezTo>
                <a:cubicBezTo>
                  <a:pt x="289" y="346"/>
                  <a:pt x="289" y="346"/>
                  <a:pt x="289" y="346"/>
                </a:cubicBezTo>
                <a:cubicBezTo>
                  <a:pt x="310" y="325"/>
                  <a:pt x="310" y="325"/>
                  <a:pt x="310" y="325"/>
                </a:cubicBezTo>
                <a:cubicBezTo>
                  <a:pt x="288" y="292"/>
                  <a:pt x="288" y="292"/>
                  <a:pt x="288" y="292"/>
                </a:cubicBezTo>
                <a:cubicBezTo>
                  <a:pt x="301" y="274"/>
                  <a:pt x="301" y="274"/>
                  <a:pt x="301" y="274"/>
                </a:cubicBezTo>
                <a:cubicBezTo>
                  <a:pt x="338" y="287"/>
                  <a:pt x="338" y="287"/>
                  <a:pt x="338" y="287"/>
                </a:cubicBezTo>
                <a:cubicBezTo>
                  <a:pt x="351" y="260"/>
                  <a:pt x="351" y="260"/>
                  <a:pt x="351" y="260"/>
                </a:cubicBezTo>
                <a:cubicBezTo>
                  <a:pt x="319" y="239"/>
                  <a:pt x="319" y="239"/>
                  <a:pt x="319" y="239"/>
                </a:cubicBezTo>
                <a:cubicBezTo>
                  <a:pt x="326" y="218"/>
                  <a:pt x="326" y="218"/>
                  <a:pt x="326" y="218"/>
                </a:cubicBezTo>
                <a:lnTo>
                  <a:pt x="365" y="216"/>
                </a:lnTo>
                <a:close/>
                <a:moveTo>
                  <a:pt x="212" y="213"/>
                </a:moveTo>
                <a:cubicBezTo>
                  <a:pt x="199" y="234"/>
                  <a:pt x="173" y="243"/>
                  <a:pt x="154" y="231"/>
                </a:cubicBezTo>
                <a:cubicBezTo>
                  <a:pt x="135" y="220"/>
                  <a:pt x="131" y="193"/>
                  <a:pt x="144" y="171"/>
                </a:cubicBezTo>
                <a:cubicBezTo>
                  <a:pt x="157" y="149"/>
                  <a:pt x="183" y="141"/>
                  <a:pt x="202" y="153"/>
                </a:cubicBezTo>
                <a:cubicBezTo>
                  <a:pt x="221" y="164"/>
                  <a:pt x="225" y="191"/>
                  <a:pt x="212" y="213"/>
                </a:cubicBezTo>
                <a:close/>
              </a:path>
            </a:pathLst>
          </a:custGeom>
          <a:solidFill>
            <a:srgbClr val="FF0000"/>
          </a:solidFill>
          <a:ln w="9525">
            <a:noFill/>
            <a:round/>
            <a:headEnd/>
            <a:tailEnd/>
          </a:ln>
          <a:effectLst/>
          <a:scene3d>
            <a:camera prst="legacyObliqueBottomRight"/>
            <a:lightRig rig="legacyFlat3" dir="t"/>
          </a:scene3d>
          <a:sp3d extrusionH="227000" prstMaterial="legacyMatte">
            <a:bevelT w="13500" h="13500" prst="angle"/>
            <a:bevelB w="13500" h="13500" prst="angle"/>
            <a:extrusionClr>
              <a:srgbClr val="FF0000"/>
            </a:extrusionClr>
          </a:sp3d>
        </p:spPr>
        <p:txBody>
          <a:bodyPr>
            <a:flatTx/>
          </a:bodyPr>
          <a:lstStyle/>
          <a:p>
            <a:endParaRPr lang="zh-CN" altLang="en-US"/>
          </a:p>
        </p:txBody>
      </p:sp>
      <p:sp>
        <p:nvSpPr>
          <p:cNvPr id="34" name="Freeform 5"/>
          <p:cNvSpPr>
            <a:spLocks noEditPoints="1"/>
          </p:cNvSpPr>
          <p:nvPr/>
        </p:nvSpPr>
        <p:spPr bwMode="auto">
          <a:xfrm>
            <a:off x="2525017" y="1915194"/>
            <a:ext cx="1068388" cy="1003300"/>
          </a:xfrm>
          <a:custGeom>
            <a:avLst/>
            <a:gdLst>
              <a:gd name="T0" fmla="*/ 595 w 171"/>
              <a:gd name="T1" fmla="*/ 338 h 185"/>
              <a:gd name="T2" fmla="*/ 697 w 171"/>
              <a:gd name="T3" fmla="*/ 285 h 185"/>
              <a:gd name="T4" fmla="*/ 685 w 171"/>
              <a:gd name="T5" fmla="*/ 196 h 185"/>
              <a:gd name="T6" fmla="*/ 579 w 171"/>
              <a:gd name="T7" fmla="*/ 220 h 185"/>
              <a:gd name="T8" fmla="*/ 550 w 171"/>
              <a:gd name="T9" fmla="*/ 171 h 185"/>
              <a:gd name="T10" fmla="*/ 607 w 171"/>
              <a:gd name="T11" fmla="*/ 69 h 185"/>
              <a:gd name="T12" fmla="*/ 542 w 171"/>
              <a:gd name="T13" fmla="*/ 24 h 185"/>
              <a:gd name="T14" fmla="*/ 465 w 171"/>
              <a:gd name="T15" fmla="*/ 110 h 185"/>
              <a:gd name="T16" fmla="*/ 408 w 171"/>
              <a:gd name="T17" fmla="*/ 102 h 185"/>
              <a:gd name="T18" fmla="*/ 399 w 171"/>
              <a:gd name="T19" fmla="*/ 0 h 185"/>
              <a:gd name="T20" fmla="*/ 314 w 171"/>
              <a:gd name="T21" fmla="*/ 20 h 185"/>
              <a:gd name="T22" fmla="*/ 293 w 171"/>
              <a:gd name="T23" fmla="*/ 122 h 185"/>
              <a:gd name="T24" fmla="*/ 236 w 171"/>
              <a:gd name="T25" fmla="*/ 159 h 185"/>
              <a:gd name="T26" fmla="*/ 171 w 171"/>
              <a:gd name="T27" fmla="*/ 102 h 185"/>
              <a:gd name="T28" fmla="*/ 106 w 171"/>
              <a:gd name="T29" fmla="*/ 171 h 185"/>
              <a:gd name="T30" fmla="*/ 147 w 171"/>
              <a:gd name="T31" fmla="*/ 249 h 185"/>
              <a:gd name="T32" fmla="*/ 114 w 171"/>
              <a:gd name="T33" fmla="*/ 310 h 185"/>
              <a:gd name="T34" fmla="*/ 20 w 171"/>
              <a:gd name="T35" fmla="*/ 326 h 185"/>
              <a:gd name="T36" fmla="*/ 0 w 171"/>
              <a:gd name="T37" fmla="*/ 416 h 185"/>
              <a:gd name="T38" fmla="*/ 86 w 171"/>
              <a:gd name="T39" fmla="*/ 432 h 185"/>
              <a:gd name="T40" fmla="*/ 94 w 171"/>
              <a:gd name="T41" fmla="*/ 493 h 185"/>
              <a:gd name="T42" fmla="*/ 12 w 171"/>
              <a:gd name="T43" fmla="*/ 571 h 185"/>
              <a:gd name="T44" fmla="*/ 45 w 171"/>
              <a:gd name="T45" fmla="*/ 644 h 185"/>
              <a:gd name="T46" fmla="*/ 143 w 171"/>
              <a:gd name="T47" fmla="*/ 587 h 185"/>
              <a:gd name="T48" fmla="*/ 183 w 171"/>
              <a:gd name="T49" fmla="*/ 624 h 185"/>
              <a:gd name="T50" fmla="*/ 155 w 171"/>
              <a:gd name="T51" fmla="*/ 738 h 185"/>
              <a:gd name="T52" fmla="*/ 236 w 171"/>
              <a:gd name="T53" fmla="*/ 754 h 185"/>
              <a:gd name="T54" fmla="*/ 289 w 171"/>
              <a:gd name="T55" fmla="*/ 648 h 185"/>
              <a:gd name="T56" fmla="*/ 351 w 171"/>
              <a:gd name="T57" fmla="*/ 640 h 185"/>
              <a:gd name="T58" fmla="*/ 395 w 171"/>
              <a:gd name="T59" fmla="*/ 730 h 185"/>
              <a:gd name="T60" fmla="*/ 481 w 171"/>
              <a:gd name="T61" fmla="*/ 685 h 185"/>
              <a:gd name="T62" fmla="*/ 465 w 171"/>
              <a:gd name="T63" fmla="*/ 579 h 185"/>
              <a:gd name="T64" fmla="*/ 518 w 171"/>
              <a:gd name="T65" fmla="*/ 526 h 185"/>
              <a:gd name="T66" fmla="*/ 611 w 171"/>
              <a:gd name="T67" fmla="*/ 550 h 185"/>
              <a:gd name="T68" fmla="*/ 660 w 171"/>
              <a:gd name="T69" fmla="*/ 461 h 185"/>
              <a:gd name="T70" fmla="*/ 579 w 171"/>
              <a:gd name="T71" fmla="*/ 408 h 185"/>
              <a:gd name="T72" fmla="*/ 595 w 171"/>
              <a:gd name="T73" fmla="*/ 338 h 185"/>
              <a:gd name="T74" fmla="*/ 391 w 171"/>
              <a:gd name="T75" fmla="*/ 408 h 185"/>
              <a:gd name="T76" fmla="*/ 281 w 171"/>
              <a:gd name="T77" fmla="*/ 440 h 185"/>
              <a:gd name="T78" fmla="*/ 261 w 171"/>
              <a:gd name="T79" fmla="*/ 326 h 185"/>
              <a:gd name="T80" fmla="*/ 375 w 171"/>
              <a:gd name="T81" fmla="*/ 289 h 185"/>
              <a:gd name="T82" fmla="*/ 391 w 171"/>
              <a:gd name="T83" fmla="*/ 408 h 1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gradFill rotWithShape="1">
            <a:gsLst>
              <a:gs pos="0">
                <a:srgbClr val="808080"/>
              </a:gs>
              <a:gs pos="100000">
                <a:srgbClr val="C0C0C0"/>
              </a:gs>
            </a:gsLst>
            <a:lin ang="18900000" scaled="1"/>
          </a:gradFill>
          <a:ln w="9525">
            <a:round/>
            <a:headEnd/>
            <a:tailEnd/>
          </a:ln>
          <a:effectLst/>
          <a:scene3d>
            <a:camera prst="legacyObliqueBottomRight"/>
            <a:lightRig rig="legacyFlat4" dir="b"/>
          </a:scene3d>
          <a:sp3d extrusionH="201600" prstMaterial="legacyMatte">
            <a:bevelT w="13500" h="13500" prst="angle"/>
            <a:bevelB w="13500" h="13500" prst="angle"/>
            <a:extrusionClr>
              <a:schemeClr val="bg2"/>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5" name="Freeform 6"/>
          <p:cNvSpPr>
            <a:spLocks noEditPoints="1"/>
          </p:cNvSpPr>
          <p:nvPr/>
        </p:nvSpPr>
        <p:spPr bwMode="auto">
          <a:xfrm>
            <a:off x="5344417" y="1115094"/>
            <a:ext cx="1676400" cy="1544638"/>
          </a:xfrm>
          <a:custGeom>
            <a:avLst/>
            <a:gdLst>
              <a:gd name="T0" fmla="*/ 1217 w 304"/>
              <a:gd name="T1" fmla="*/ 673 h 285"/>
              <a:gd name="T2" fmla="*/ 1241 w 304"/>
              <a:gd name="T3" fmla="*/ 550 h 285"/>
              <a:gd name="T4" fmla="*/ 1094 w 304"/>
              <a:gd name="T5" fmla="*/ 522 h 285"/>
              <a:gd name="T6" fmla="*/ 1082 w 304"/>
              <a:gd name="T7" fmla="*/ 432 h 285"/>
              <a:gd name="T8" fmla="*/ 1217 w 304"/>
              <a:gd name="T9" fmla="*/ 359 h 285"/>
              <a:gd name="T10" fmla="*/ 1172 w 304"/>
              <a:gd name="T11" fmla="*/ 253 h 285"/>
              <a:gd name="T12" fmla="*/ 1025 w 304"/>
              <a:gd name="T13" fmla="*/ 298 h 285"/>
              <a:gd name="T14" fmla="*/ 967 w 304"/>
              <a:gd name="T15" fmla="*/ 232 h 285"/>
              <a:gd name="T16" fmla="*/ 1045 w 304"/>
              <a:gd name="T17" fmla="*/ 114 h 285"/>
              <a:gd name="T18" fmla="*/ 951 w 304"/>
              <a:gd name="T19" fmla="*/ 53 h 285"/>
              <a:gd name="T20" fmla="*/ 845 w 304"/>
              <a:gd name="T21" fmla="*/ 151 h 285"/>
              <a:gd name="T22" fmla="*/ 759 w 304"/>
              <a:gd name="T23" fmla="*/ 126 h 285"/>
              <a:gd name="T24" fmla="*/ 767 w 304"/>
              <a:gd name="T25" fmla="*/ 0 h 285"/>
              <a:gd name="T26" fmla="*/ 649 w 304"/>
              <a:gd name="T27" fmla="*/ 0 h 285"/>
              <a:gd name="T28" fmla="*/ 604 w 304"/>
              <a:gd name="T29" fmla="*/ 122 h 285"/>
              <a:gd name="T30" fmla="*/ 514 w 304"/>
              <a:gd name="T31" fmla="*/ 139 h 285"/>
              <a:gd name="T32" fmla="*/ 457 w 304"/>
              <a:gd name="T33" fmla="*/ 41 h 285"/>
              <a:gd name="T34" fmla="*/ 347 w 304"/>
              <a:gd name="T35" fmla="*/ 90 h 285"/>
              <a:gd name="T36" fmla="*/ 367 w 304"/>
              <a:gd name="T37" fmla="*/ 204 h 285"/>
              <a:gd name="T38" fmla="*/ 298 w 304"/>
              <a:gd name="T39" fmla="*/ 261 h 285"/>
              <a:gd name="T40" fmla="*/ 192 w 304"/>
              <a:gd name="T41" fmla="*/ 208 h 285"/>
              <a:gd name="T42" fmla="*/ 114 w 304"/>
              <a:gd name="T43" fmla="*/ 298 h 285"/>
              <a:gd name="T44" fmla="*/ 196 w 304"/>
              <a:gd name="T45" fmla="*/ 379 h 285"/>
              <a:gd name="T46" fmla="*/ 155 w 304"/>
              <a:gd name="T47" fmla="*/ 457 h 285"/>
              <a:gd name="T48" fmla="*/ 29 w 304"/>
              <a:gd name="T49" fmla="*/ 465 h 285"/>
              <a:gd name="T50" fmla="*/ 0 w 304"/>
              <a:gd name="T51" fmla="*/ 571 h 285"/>
              <a:gd name="T52" fmla="*/ 122 w 304"/>
              <a:gd name="T53" fmla="*/ 599 h 285"/>
              <a:gd name="T54" fmla="*/ 122 w 304"/>
              <a:gd name="T55" fmla="*/ 681 h 285"/>
              <a:gd name="T56" fmla="*/ 4 w 304"/>
              <a:gd name="T57" fmla="*/ 750 h 285"/>
              <a:gd name="T58" fmla="*/ 37 w 304"/>
              <a:gd name="T59" fmla="*/ 852 h 285"/>
              <a:gd name="T60" fmla="*/ 167 w 304"/>
              <a:gd name="T61" fmla="*/ 815 h 285"/>
              <a:gd name="T62" fmla="*/ 216 w 304"/>
              <a:gd name="T63" fmla="*/ 885 h 285"/>
              <a:gd name="T64" fmla="*/ 139 w 304"/>
              <a:gd name="T65" fmla="*/ 1003 h 285"/>
              <a:gd name="T66" fmla="*/ 225 w 304"/>
              <a:gd name="T67" fmla="*/ 1072 h 285"/>
              <a:gd name="T68" fmla="*/ 331 w 304"/>
              <a:gd name="T69" fmla="*/ 974 h 285"/>
              <a:gd name="T70" fmla="*/ 412 w 304"/>
              <a:gd name="T71" fmla="*/ 1011 h 285"/>
              <a:gd name="T72" fmla="*/ 400 w 304"/>
              <a:gd name="T73" fmla="*/ 1150 h 285"/>
              <a:gd name="T74" fmla="*/ 523 w 304"/>
              <a:gd name="T75" fmla="*/ 1162 h 285"/>
              <a:gd name="T76" fmla="*/ 572 w 304"/>
              <a:gd name="T77" fmla="*/ 1027 h 285"/>
              <a:gd name="T78" fmla="*/ 665 w 304"/>
              <a:gd name="T79" fmla="*/ 1015 h 285"/>
              <a:gd name="T80" fmla="*/ 735 w 304"/>
              <a:gd name="T81" fmla="*/ 1138 h 285"/>
              <a:gd name="T82" fmla="*/ 857 w 304"/>
              <a:gd name="T83" fmla="*/ 1089 h 285"/>
              <a:gd name="T84" fmla="*/ 825 w 304"/>
              <a:gd name="T85" fmla="*/ 954 h 285"/>
              <a:gd name="T86" fmla="*/ 906 w 304"/>
              <a:gd name="T87" fmla="*/ 897 h 285"/>
              <a:gd name="T88" fmla="*/ 1037 w 304"/>
              <a:gd name="T89" fmla="*/ 962 h 285"/>
              <a:gd name="T90" fmla="*/ 1123 w 304"/>
              <a:gd name="T91" fmla="*/ 864 h 285"/>
              <a:gd name="T92" fmla="*/ 1021 w 304"/>
              <a:gd name="T93" fmla="*/ 767 h 285"/>
              <a:gd name="T94" fmla="*/ 1061 w 304"/>
              <a:gd name="T95" fmla="*/ 681 h 285"/>
              <a:gd name="T96" fmla="*/ 1217 w 304"/>
              <a:gd name="T97" fmla="*/ 673 h 285"/>
              <a:gd name="T98" fmla="*/ 714 w 304"/>
              <a:gd name="T99" fmla="*/ 762 h 285"/>
              <a:gd name="T100" fmla="*/ 376 w 304"/>
              <a:gd name="T101" fmla="*/ 701 h 285"/>
              <a:gd name="T102" fmla="*/ 486 w 304"/>
              <a:gd name="T103" fmla="*/ 375 h 285"/>
              <a:gd name="T104" fmla="*/ 821 w 304"/>
              <a:gd name="T105" fmla="*/ 436 h 285"/>
              <a:gd name="T106" fmla="*/ 714 w 304"/>
              <a:gd name="T107" fmla="*/ 762 h 2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gradFill rotWithShape="1">
            <a:gsLst>
              <a:gs pos="0">
                <a:srgbClr val="C0C0C0"/>
              </a:gs>
              <a:gs pos="100000">
                <a:srgbClr val="FFFFFF"/>
              </a:gs>
            </a:gsLst>
            <a:lin ang="18900000" scaled="1"/>
          </a:gradFill>
          <a:ln w="9525">
            <a:round/>
            <a:headEnd/>
            <a:tailEnd/>
          </a:ln>
          <a:effectLst/>
          <a:scene3d>
            <a:camera prst="legacyObliqueBottomRight"/>
            <a:lightRig rig="legacyFlat4" dir="b"/>
          </a:scene3d>
          <a:sp3d extrusionH="252400" prstMaterial="legacyMatte">
            <a:bevelT w="13500" h="13500" prst="angle"/>
            <a:bevelB w="13500" h="13500" prst="angle"/>
            <a:extrusionClr>
              <a:srgbClr val="FFFFFF"/>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6" name="Rectangle 7"/>
          <p:cNvSpPr>
            <a:spLocks noChangeArrowheads="1"/>
          </p:cNvSpPr>
          <p:nvPr/>
        </p:nvSpPr>
        <p:spPr bwMode="auto">
          <a:xfrm>
            <a:off x="688280" y="3669382"/>
            <a:ext cx="2446337" cy="75713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lnSpc>
                <a:spcPct val="120000"/>
              </a:lnSpc>
              <a:spcBef>
                <a:spcPts val="0"/>
              </a:spcBef>
              <a:spcAft>
                <a:spcPts val="0"/>
              </a:spcAft>
              <a:defRPr/>
            </a:pPr>
            <a:r>
              <a:rPr lang="zh-CN" altLang="en-US" sz="1200" dirty="0">
                <a:latin typeface="+mn-ea"/>
                <a:ea typeface="+mn-ea"/>
              </a:rPr>
              <a:t>单击此处添加段落文字内容</a:t>
            </a:r>
          </a:p>
          <a:p>
            <a:pPr fontAlgn="auto">
              <a:lnSpc>
                <a:spcPct val="120000"/>
              </a:lnSpc>
              <a:spcBef>
                <a:spcPts val="0"/>
              </a:spcBef>
              <a:spcAft>
                <a:spcPts val="0"/>
              </a:spcAft>
              <a:defRPr/>
            </a:pPr>
            <a:r>
              <a:rPr lang="zh-CN" altLang="en-US" sz="1200" dirty="0">
                <a:latin typeface="+mn-ea"/>
                <a:ea typeface="+mn-ea"/>
              </a:rPr>
              <a:t>单击此处添加段落文字内容</a:t>
            </a:r>
          </a:p>
          <a:p>
            <a:pPr fontAlgn="auto">
              <a:lnSpc>
                <a:spcPct val="120000"/>
              </a:lnSpc>
              <a:spcBef>
                <a:spcPts val="0"/>
              </a:spcBef>
              <a:spcAft>
                <a:spcPts val="0"/>
              </a:spcAft>
              <a:defRPr/>
            </a:pPr>
            <a:r>
              <a:rPr lang="zh-CN" altLang="en-US" sz="1200" dirty="0">
                <a:latin typeface="+mn-ea"/>
                <a:ea typeface="+mn-ea"/>
              </a:rPr>
              <a:t>单击此处添加段落文字内容</a:t>
            </a:r>
          </a:p>
        </p:txBody>
      </p:sp>
      <p:sp>
        <p:nvSpPr>
          <p:cNvPr id="37" name="Rectangle 8"/>
          <p:cNvSpPr>
            <a:spLocks noChangeArrowheads="1"/>
          </p:cNvSpPr>
          <p:nvPr/>
        </p:nvSpPr>
        <p:spPr bwMode="auto">
          <a:xfrm>
            <a:off x="688280" y="3326482"/>
            <a:ext cx="156966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lang="zh-CN" altLang="en-US" b="1" dirty="0" smtClean="0">
                <a:solidFill>
                  <a:srgbClr val="AC0000"/>
                </a:solidFill>
                <a:latin typeface="+mn-ea"/>
                <a:ea typeface="+mn-ea"/>
              </a:rPr>
              <a:t>单击添加标题</a:t>
            </a:r>
            <a:endParaRPr lang="zh-CN" altLang="en-US" b="1" dirty="0">
              <a:solidFill>
                <a:srgbClr val="AC0000"/>
              </a:solidFill>
              <a:latin typeface="+mn-ea"/>
              <a:ea typeface="+mn-ea"/>
            </a:endParaRPr>
          </a:p>
        </p:txBody>
      </p:sp>
      <p:sp>
        <p:nvSpPr>
          <p:cNvPr id="38" name="Rectangle 9"/>
          <p:cNvSpPr>
            <a:spLocks noChangeArrowheads="1"/>
          </p:cNvSpPr>
          <p:nvPr/>
        </p:nvSpPr>
        <p:spPr bwMode="auto">
          <a:xfrm>
            <a:off x="610492" y="1832644"/>
            <a:ext cx="2447925" cy="530225"/>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39" name="Rectangle 10"/>
          <p:cNvSpPr>
            <a:spLocks noChangeArrowheads="1"/>
          </p:cNvSpPr>
          <p:nvPr/>
        </p:nvSpPr>
        <p:spPr bwMode="auto">
          <a:xfrm>
            <a:off x="610492" y="1497682"/>
            <a:ext cx="156966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dirty="0" smtClean="0">
                <a:solidFill>
                  <a:srgbClr val="AC0000"/>
                </a:solidFill>
                <a:latin typeface="微软雅黑" pitchFamily="34" charset="-122"/>
                <a:ea typeface="微软雅黑" pitchFamily="34" charset="-122"/>
              </a:rPr>
              <a:t>单击添加标题</a:t>
            </a:r>
            <a:endParaRPr lang="zh-CN" altLang="en-US" b="1" dirty="0">
              <a:solidFill>
                <a:srgbClr val="AC0000"/>
              </a:solidFill>
              <a:latin typeface="微软雅黑" pitchFamily="34" charset="-122"/>
              <a:ea typeface="微软雅黑" pitchFamily="34" charset="-122"/>
            </a:endParaRPr>
          </a:p>
        </p:txBody>
      </p:sp>
      <p:sp>
        <p:nvSpPr>
          <p:cNvPr id="40" name="Rectangle 11"/>
          <p:cNvSpPr>
            <a:spLocks noChangeArrowheads="1"/>
          </p:cNvSpPr>
          <p:nvPr/>
        </p:nvSpPr>
        <p:spPr bwMode="auto">
          <a:xfrm>
            <a:off x="6444555" y="3243932"/>
            <a:ext cx="2447925" cy="74930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41" name="Rectangle 12"/>
          <p:cNvSpPr>
            <a:spLocks noChangeArrowheads="1"/>
          </p:cNvSpPr>
          <p:nvPr/>
        </p:nvSpPr>
        <p:spPr bwMode="auto">
          <a:xfrm>
            <a:off x="6411217" y="2888332"/>
            <a:ext cx="156966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dirty="0" smtClean="0">
                <a:solidFill>
                  <a:srgbClr val="AC0000"/>
                </a:solidFill>
                <a:latin typeface="微软雅黑" pitchFamily="34" charset="-122"/>
                <a:ea typeface="微软雅黑" pitchFamily="34" charset="-122"/>
              </a:rPr>
              <a:t>单击添加标题</a:t>
            </a:r>
            <a:endParaRPr lang="zh-CN" altLang="en-US" b="1" dirty="0">
              <a:solidFill>
                <a:srgbClr val="AC0000"/>
              </a:solidFill>
              <a:latin typeface="微软雅黑" pitchFamily="34" charset="-122"/>
              <a:ea typeface="微软雅黑" pitchFamily="34" charset="-122"/>
            </a:endParaRPr>
          </a:p>
        </p:txBody>
      </p:sp>
    </p:spTree>
    <p:extLst>
      <p:ext uri="{BB962C8B-B14F-4D97-AF65-F5344CB8AC3E}">
        <p14:creationId xmlns:p14="http://schemas.microsoft.com/office/powerpoint/2010/main" val="372190695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450"/>
                            </p:stCondLst>
                            <p:childTnLst>
                              <p:par>
                                <p:cTn id="13" presetID="49" presetClass="entr" presetSubtype="0" decel="10000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 calcmode="lin" valueType="num">
                                      <p:cBhvr>
                                        <p:cTn id="17" dur="500" fill="hold"/>
                                        <p:tgtEl>
                                          <p:spTgt spid="34"/>
                                        </p:tgtEl>
                                        <p:attrNameLst>
                                          <p:attrName>style.rotation</p:attrName>
                                        </p:attrNameLst>
                                      </p:cBhvr>
                                      <p:tavLst>
                                        <p:tav tm="0">
                                          <p:val>
                                            <p:fltVal val="360"/>
                                          </p:val>
                                        </p:tav>
                                        <p:tav tm="100000">
                                          <p:val>
                                            <p:fltVal val="0"/>
                                          </p:val>
                                        </p:tav>
                                      </p:tavLst>
                                    </p:anim>
                                    <p:animEffect transition="in" filter="fade">
                                      <p:cBhvr>
                                        <p:cTn id="18" dur="500"/>
                                        <p:tgtEl>
                                          <p:spTgt spid="34"/>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 calcmode="lin" valueType="num">
                                      <p:cBhvr>
                                        <p:cTn id="23" dur="500" fill="hold"/>
                                        <p:tgtEl>
                                          <p:spTgt spid="33"/>
                                        </p:tgtEl>
                                        <p:attrNameLst>
                                          <p:attrName>style.rotation</p:attrName>
                                        </p:attrNameLst>
                                      </p:cBhvr>
                                      <p:tavLst>
                                        <p:tav tm="0">
                                          <p:val>
                                            <p:fltVal val="360"/>
                                          </p:val>
                                        </p:tav>
                                        <p:tav tm="100000">
                                          <p:val>
                                            <p:fltVal val="0"/>
                                          </p:val>
                                        </p:tav>
                                      </p:tavLst>
                                    </p:anim>
                                    <p:animEffect transition="in" filter="fade">
                                      <p:cBhvr>
                                        <p:cTn id="24" dur="500"/>
                                        <p:tgtEl>
                                          <p:spTgt spid="33"/>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 calcmode="lin" valueType="num">
                                      <p:cBhvr>
                                        <p:cTn id="29" dur="500" fill="hold"/>
                                        <p:tgtEl>
                                          <p:spTgt spid="35"/>
                                        </p:tgtEl>
                                        <p:attrNameLst>
                                          <p:attrName>style.rotation</p:attrName>
                                        </p:attrNameLst>
                                      </p:cBhvr>
                                      <p:tavLst>
                                        <p:tav tm="0">
                                          <p:val>
                                            <p:fltVal val="360"/>
                                          </p:val>
                                        </p:tav>
                                        <p:tav tm="100000">
                                          <p:val>
                                            <p:fltVal val="0"/>
                                          </p:val>
                                        </p:tav>
                                      </p:tavLst>
                                    </p:anim>
                                    <p:animEffect transition="in" filter="fade">
                                      <p:cBhvr>
                                        <p:cTn id="30" dur="500"/>
                                        <p:tgtEl>
                                          <p:spTgt spid="35"/>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par>
                          <p:cTn id="36" fill="hold">
                            <p:stCondLst>
                              <p:cond delay="1450"/>
                            </p:stCondLst>
                            <p:childTnLst>
                              <p:par>
                                <p:cTn id="37" presetID="2" presetClass="entr" presetSubtype="2"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1+#ppt_w/2"/>
                                          </p:val>
                                        </p:tav>
                                        <p:tav tm="100000">
                                          <p:val>
                                            <p:strVal val="#ppt_x"/>
                                          </p:val>
                                        </p:tav>
                                      </p:tavLst>
                                    </p:anim>
                                    <p:anim calcmode="lin" valueType="num">
                                      <p:cBhvr additive="base">
                                        <p:cTn id="48" dur="5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0-#ppt_w/2"/>
                                          </p:val>
                                        </p:tav>
                                        <p:tav tm="100000">
                                          <p:val>
                                            <p:strVal val="#ppt_x"/>
                                          </p:val>
                                        </p:tav>
                                      </p:tavLst>
                                    </p:anim>
                                    <p:anim calcmode="lin" valueType="num">
                                      <p:cBhvr additive="base">
                                        <p:cTn id="56" dur="500" fill="hold"/>
                                        <p:tgtEl>
                                          <p:spTgt spid="4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fill="hold"/>
                                        <p:tgtEl>
                                          <p:spTgt spid="41"/>
                                        </p:tgtEl>
                                        <p:attrNameLst>
                                          <p:attrName>ppt_x</p:attrName>
                                        </p:attrNameLst>
                                      </p:cBhvr>
                                      <p:tavLst>
                                        <p:tav tm="0">
                                          <p:val>
                                            <p:strVal val="0-#ppt_w/2"/>
                                          </p:val>
                                        </p:tav>
                                        <p:tav tm="100000">
                                          <p:val>
                                            <p:strVal val="#ppt_x"/>
                                          </p:val>
                                        </p:tav>
                                      </p:tavLst>
                                    </p:anim>
                                    <p:anim calcmode="lin" valueType="num">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animBg="1"/>
      <p:bldP spid="33" grpId="0" animBg="1"/>
      <p:bldP spid="34" grpId="0" animBg="1"/>
      <p:bldP spid="35" grpId="0" animBg="1"/>
      <p:bldP spid="36" grpId="0"/>
      <p:bldP spid="37" grpId="0"/>
      <p:bldP spid="38" grpId="0"/>
      <p:bldP spid="39" grpId="0"/>
      <p:bldP spid="40"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39598" y="1849191"/>
            <a:ext cx="1871459" cy="1031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请输入文本请输入文本请输入文本请输入文本请输入文本</a:t>
            </a:r>
            <a:endParaRPr kumimoji="0" lang="zh-CN" altLang="zh-CN"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21" name="矩形 20"/>
          <p:cNvSpPr/>
          <p:nvPr/>
        </p:nvSpPr>
        <p:spPr>
          <a:xfrm>
            <a:off x="6627778" y="1849191"/>
            <a:ext cx="1871459" cy="1031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请输入文本请输入文本请输入文本请输入文本请输入文本</a:t>
            </a:r>
            <a:endParaRPr kumimoji="0" lang="zh-CN" altLang="zh-CN"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22" name="矩形 21"/>
          <p:cNvSpPr/>
          <p:nvPr/>
        </p:nvSpPr>
        <p:spPr>
          <a:xfrm>
            <a:off x="639598" y="3414934"/>
            <a:ext cx="1871459" cy="1031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请输入文本请输入文本请输入文本请输入文本请输入文本</a:t>
            </a:r>
            <a:endParaRPr kumimoji="0" lang="zh-CN" altLang="zh-CN"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sp>
        <p:nvSpPr>
          <p:cNvPr id="23" name="矩形 22"/>
          <p:cNvSpPr/>
          <p:nvPr/>
        </p:nvSpPr>
        <p:spPr>
          <a:xfrm>
            <a:off x="6627778" y="3414934"/>
            <a:ext cx="1871459" cy="1031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rPr>
              <a:t>请输入文本请输入文本请输入文本请输入文本请输入文本</a:t>
            </a:r>
            <a:endParaRPr kumimoji="0" lang="zh-CN" altLang="zh-CN" sz="1350" b="0" i="0" u="none" strike="noStrike" kern="1200" cap="none" spc="0" normalizeH="0" baseline="0" noProof="0" dirty="0">
              <a:ln>
                <a:noFill/>
              </a:ln>
              <a:solidFill>
                <a:prstClr val="black"/>
              </a:solidFill>
              <a:effectLst/>
              <a:uLnTx/>
              <a:uFillTx/>
              <a:latin typeface="Arial" panose="020F0502020204030204"/>
              <a:ea typeface="微软雅黑"/>
              <a:cs typeface="+mn-ea"/>
              <a:sym typeface="+mn-lt"/>
            </a:endParaRPr>
          </a:p>
        </p:txBody>
      </p:sp>
      <p:grpSp>
        <p:nvGrpSpPr>
          <p:cNvPr id="5" name="组合 4"/>
          <p:cNvGrpSpPr/>
          <p:nvPr/>
        </p:nvGrpSpPr>
        <p:grpSpPr>
          <a:xfrm>
            <a:off x="4685370" y="3277312"/>
            <a:ext cx="1306475" cy="1306475"/>
            <a:chOff x="4690536" y="3277312"/>
            <a:chExt cx="1306475" cy="1306475"/>
          </a:xfrm>
        </p:grpSpPr>
        <p:sp>
          <p:nvSpPr>
            <p:cNvPr id="14" name="矩形 13"/>
            <p:cNvSpPr/>
            <p:nvPr/>
          </p:nvSpPr>
          <p:spPr>
            <a:xfrm>
              <a:off x="4690536" y="3277312"/>
              <a:ext cx="1306475" cy="1306475"/>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ea"/>
                <a:sym typeface="+mn-lt"/>
              </a:endParaRPr>
            </a:p>
          </p:txBody>
        </p:sp>
        <p:sp>
          <p:nvSpPr>
            <p:cNvPr id="24" name="KSO_Shape"/>
            <p:cNvSpPr>
              <a:spLocks/>
            </p:cNvSpPr>
            <p:nvPr/>
          </p:nvSpPr>
          <p:spPr bwMode="auto">
            <a:xfrm flipH="1">
              <a:off x="4921560" y="3591372"/>
              <a:ext cx="844427" cy="678356"/>
            </a:xfrm>
            <a:custGeom>
              <a:avLst/>
              <a:gdLst>
                <a:gd name="T0" fmla="*/ 2147483646 w 288"/>
                <a:gd name="T1" fmla="*/ 0 h 232"/>
                <a:gd name="T2" fmla="*/ 0 w 288"/>
                <a:gd name="T3" fmla="*/ 2147483646 h 232"/>
                <a:gd name="T4" fmla="*/ 2147483646 w 288"/>
                <a:gd name="T5" fmla="*/ 2147483646 h 232"/>
                <a:gd name="T6" fmla="*/ 2147483646 w 288"/>
                <a:gd name="T7" fmla="*/ 2147483646 h 232"/>
                <a:gd name="T8" fmla="*/ 2147483646 w 288"/>
                <a:gd name="T9" fmla="*/ 2147483646 h 232"/>
                <a:gd name="T10" fmla="*/ 2147483646 w 288"/>
                <a:gd name="T11" fmla="*/ 2147483646 h 232"/>
                <a:gd name="T12" fmla="*/ 2147483646 w 288"/>
                <a:gd name="T13" fmla="*/ 2147483646 h 232"/>
                <a:gd name="T14" fmla="*/ 2147483646 w 288"/>
                <a:gd name="T15" fmla="*/ 0 h 232"/>
                <a:gd name="T16" fmla="*/ 2147483646 w 288"/>
                <a:gd name="T17" fmla="*/ 2147483646 h 232"/>
                <a:gd name="T18" fmla="*/ 2147483646 w 288"/>
                <a:gd name="T19" fmla="*/ 2147483646 h 232"/>
                <a:gd name="T20" fmla="*/ 2147483646 w 288"/>
                <a:gd name="T21" fmla="*/ 2147483646 h 232"/>
                <a:gd name="T22" fmla="*/ 2147483646 w 288"/>
                <a:gd name="T23" fmla="*/ 2147483646 h 232"/>
                <a:gd name="T24" fmla="*/ 2147483646 w 288"/>
                <a:gd name="T25" fmla="*/ 2147483646 h 232"/>
                <a:gd name="T26" fmla="*/ 2147483646 w 288"/>
                <a:gd name="T27" fmla="*/ 2147483646 h 232"/>
                <a:gd name="T28" fmla="*/ 2147483646 w 288"/>
                <a:gd name="T29" fmla="*/ 2147483646 h 232"/>
                <a:gd name="T30" fmla="*/ 2147483646 w 288"/>
                <a:gd name="T31" fmla="*/ 2147483646 h 232"/>
                <a:gd name="T32" fmla="*/ 2147483646 w 288"/>
                <a:gd name="T33" fmla="*/ 2147483646 h 232"/>
                <a:gd name="T34" fmla="*/ 2147483646 w 288"/>
                <a:gd name="T35" fmla="*/ 2147483646 h 232"/>
                <a:gd name="T36" fmla="*/ 2147483646 w 288"/>
                <a:gd name="T37" fmla="*/ 2147483646 h 232"/>
                <a:gd name="T38" fmla="*/ 2147483646 w 288"/>
                <a:gd name="T39" fmla="*/ 2147483646 h 232"/>
                <a:gd name="T40" fmla="*/ 2147483646 w 288"/>
                <a:gd name="T41" fmla="*/ 2147483646 h 232"/>
                <a:gd name="T42" fmla="*/ 2147483646 w 288"/>
                <a:gd name="T43" fmla="*/ 2147483646 h 232"/>
                <a:gd name="T44" fmla="*/ 2147483646 w 288"/>
                <a:gd name="T45" fmla="*/ 2147483646 h 232"/>
                <a:gd name="T46" fmla="*/ 2147483646 w 288"/>
                <a:gd name="T47" fmla="*/ 2147483646 h 232"/>
                <a:gd name="T48" fmla="*/ 2147483646 w 288"/>
                <a:gd name="T49" fmla="*/ 2147483646 h 232"/>
                <a:gd name="T50" fmla="*/ 2147483646 w 288"/>
                <a:gd name="T51" fmla="*/ 2147483646 h 232"/>
                <a:gd name="T52" fmla="*/ 2147483646 w 288"/>
                <a:gd name="T53" fmla="*/ 2147483646 h 232"/>
                <a:gd name="T54" fmla="*/ 2147483646 w 288"/>
                <a:gd name="T55" fmla="*/ 2147483646 h 232"/>
                <a:gd name="T56" fmla="*/ 2147483646 w 288"/>
                <a:gd name="T57" fmla="*/ 2147483646 h 232"/>
                <a:gd name="T58" fmla="*/ 2147483646 w 288"/>
                <a:gd name="T59" fmla="*/ 2147483646 h 232"/>
                <a:gd name="T60" fmla="*/ 2147483646 w 288"/>
                <a:gd name="T61" fmla="*/ 2147483646 h 232"/>
                <a:gd name="T62" fmla="*/ 2147483646 w 288"/>
                <a:gd name="T63" fmla="*/ 2147483646 h 232"/>
                <a:gd name="T64" fmla="*/ 2147483646 w 288"/>
                <a:gd name="T65" fmla="*/ 2147483646 h 232"/>
                <a:gd name="T66" fmla="*/ 2147483646 w 288"/>
                <a:gd name="T67" fmla="*/ 2147483646 h 232"/>
                <a:gd name="T68" fmla="*/ 2147483646 w 288"/>
                <a:gd name="T69" fmla="*/ 2147483646 h 232"/>
                <a:gd name="T70" fmla="*/ 2147483646 w 288"/>
                <a:gd name="T71" fmla="*/ 2147483646 h 232"/>
                <a:gd name="T72" fmla="*/ 2147483646 w 288"/>
                <a:gd name="T73" fmla="*/ 2147483646 h 232"/>
                <a:gd name="T74" fmla="*/ 2147483646 w 288"/>
                <a:gd name="T75" fmla="*/ 2147483646 h 2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8" h="232">
                  <a:moveTo>
                    <a:pt x="144" y="0"/>
                  </a:moveTo>
                  <a:cubicBezTo>
                    <a:pt x="64" y="0"/>
                    <a:pt x="0" y="52"/>
                    <a:pt x="0" y="116"/>
                  </a:cubicBezTo>
                  <a:cubicBezTo>
                    <a:pt x="0" y="152"/>
                    <a:pt x="14" y="160"/>
                    <a:pt x="33" y="160"/>
                  </a:cubicBezTo>
                  <a:cubicBezTo>
                    <a:pt x="49" y="160"/>
                    <a:pt x="67" y="154"/>
                    <a:pt x="84" y="154"/>
                  </a:cubicBezTo>
                  <a:cubicBezTo>
                    <a:pt x="95" y="154"/>
                    <a:pt x="105" y="157"/>
                    <a:pt x="112" y="165"/>
                  </a:cubicBezTo>
                  <a:cubicBezTo>
                    <a:pt x="135" y="189"/>
                    <a:pt x="64" y="232"/>
                    <a:pt x="144" y="232"/>
                  </a:cubicBezTo>
                  <a:cubicBezTo>
                    <a:pt x="224" y="232"/>
                    <a:pt x="288" y="180"/>
                    <a:pt x="288" y="116"/>
                  </a:cubicBezTo>
                  <a:cubicBezTo>
                    <a:pt x="288" y="52"/>
                    <a:pt x="224" y="0"/>
                    <a:pt x="144" y="0"/>
                  </a:cubicBezTo>
                  <a:close/>
                  <a:moveTo>
                    <a:pt x="60" y="104"/>
                  </a:moveTo>
                  <a:cubicBezTo>
                    <a:pt x="49" y="104"/>
                    <a:pt x="40" y="95"/>
                    <a:pt x="40" y="84"/>
                  </a:cubicBezTo>
                  <a:cubicBezTo>
                    <a:pt x="40" y="73"/>
                    <a:pt x="49" y="64"/>
                    <a:pt x="60" y="64"/>
                  </a:cubicBezTo>
                  <a:cubicBezTo>
                    <a:pt x="71" y="64"/>
                    <a:pt x="80" y="73"/>
                    <a:pt x="80" y="84"/>
                  </a:cubicBezTo>
                  <a:cubicBezTo>
                    <a:pt x="80" y="95"/>
                    <a:pt x="71" y="104"/>
                    <a:pt x="60" y="104"/>
                  </a:cubicBezTo>
                  <a:close/>
                  <a:moveTo>
                    <a:pt x="116" y="64"/>
                  </a:moveTo>
                  <a:cubicBezTo>
                    <a:pt x="105" y="64"/>
                    <a:pt x="96" y="55"/>
                    <a:pt x="96" y="44"/>
                  </a:cubicBezTo>
                  <a:cubicBezTo>
                    <a:pt x="96" y="33"/>
                    <a:pt x="105" y="24"/>
                    <a:pt x="116" y="24"/>
                  </a:cubicBezTo>
                  <a:cubicBezTo>
                    <a:pt x="127" y="24"/>
                    <a:pt x="136" y="33"/>
                    <a:pt x="136" y="44"/>
                  </a:cubicBezTo>
                  <a:cubicBezTo>
                    <a:pt x="136" y="55"/>
                    <a:pt x="127" y="64"/>
                    <a:pt x="116" y="64"/>
                  </a:cubicBezTo>
                  <a:close/>
                  <a:moveTo>
                    <a:pt x="164" y="216"/>
                  </a:moveTo>
                  <a:cubicBezTo>
                    <a:pt x="149" y="216"/>
                    <a:pt x="136" y="207"/>
                    <a:pt x="136" y="196"/>
                  </a:cubicBezTo>
                  <a:cubicBezTo>
                    <a:pt x="136" y="185"/>
                    <a:pt x="149" y="176"/>
                    <a:pt x="164" y="176"/>
                  </a:cubicBezTo>
                  <a:cubicBezTo>
                    <a:pt x="179" y="176"/>
                    <a:pt x="192" y="185"/>
                    <a:pt x="192" y="196"/>
                  </a:cubicBezTo>
                  <a:cubicBezTo>
                    <a:pt x="192" y="207"/>
                    <a:pt x="179" y="216"/>
                    <a:pt x="164" y="216"/>
                  </a:cubicBezTo>
                  <a:close/>
                  <a:moveTo>
                    <a:pt x="172" y="64"/>
                  </a:moveTo>
                  <a:cubicBezTo>
                    <a:pt x="161" y="64"/>
                    <a:pt x="152" y="55"/>
                    <a:pt x="152" y="44"/>
                  </a:cubicBezTo>
                  <a:cubicBezTo>
                    <a:pt x="152" y="33"/>
                    <a:pt x="161" y="24"/>
                    <a:pt x="172" y="24"/>
                  </a:cubicBezTo>
                  <a:cubicBezTo>
                    <a:pt x="183" y="24"/>
                    <a:pt x="192" y="33"/>
                    <a:pt x="192" y="44"/>
                  </a:cubicBezTo>
                  <a:cubicBezTo>
                    <a:pt x="192" y="55"/>
                    <a:pt x="183" y="64"/>
                    <a:pt x="172" y="64"/>
                  </a:cubicBezTo>
                  <a:close/>
                  <a:moveTo>
                    <a:pt x="208" y="76"/>
                  </a:moveTo>
                  <a:cubicBezTo>
                    <a:pt x="208" y="65"/>
                    <a:pt x="217" y="56"/>
                    <a:pt x="228" y="56"/>
                  </a:cubicBezTo>
                  <a:cubicBezTo>
                    <a:pt x="239" y="56"/>
                    <a:pt x="248" y="65"/>
                    <a:pt x="248" y="76"/>
                  </a:cubicBezTo>
                  <a:cubicBezTo>
                    <a:pt x="248" y="87"/>
                    <a:pt x="239" y="96"/>
                    <a:pt x="228" y="96"/>
                  </a:cubicBezTo>
                  <a:cubicBezTo>
                    <a:pt x="217" y="96"/>
                    <a:pt x="208" y="87"/>
                    <a:pt x="208" y="76"/>
                  </a:cubicBezTo>
                  <a:close/>
                  <a:moveTo>
                    <a:pt x="264" y="132"/>
                  </a:moveTo>
                  <a:cubicBezTo>
                    <a:pt x="264" y="143"/>
                    <a:pt x="255" y="152"/>
                    <a:pt x="244" y="152"/>
                  </a:cubicBezTo>
                  <a:cubicBezTo>
                    <a:pt x="233" y="152"/>
                    <a:pt x="224" y="143"/>
                    <a:pt x="224" y="132"/>
                  </a:cubicBezTo>
                  <a:cubicBezTo>
                    <a:pt x="224" y="121"/>
                    <a:pt x="233" y="112"/>
                    <a:pt x="244" y="112"/>
                  </a:cubicBezTo>
                  <a:cubicBezTo>
                    <a:pt x="255" y="112"/>
                    <a:pt x="264" y="121"/>
                    <a:pt x="264" y="1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ea"/>
                <a:sym typeface="+mn-lt"/>
              </a:endParaRPr>
            </a:p>
          </p:txBody>
        </p:sp>
      </p:grpSp>
      <p:grpSp>
        <p:nvGrpSpPr>
          <p:cNvPr id="3" name="组合 2"/>
          <p:cNvGrpSpPr/>
          <p:nvPr/>
        </p:nvGrpSpPr>
        <p:grpSpPr>
          <a:xfrm>
            <a:off x="3141824" y="1711570"/>
            <a:ext cx="1306475" cy="1306475"/>
            <a:chOff x="3146990" y="1711570"/>
            <a:chExt cx="1306475" cy="1306475"/>
          </a:xfrm>
        </p:grpSpPr>
        <p:sp>
          <p:nvSpPr>
            <p:cNvPr id="16" name="矩形 15"/>
            <p:cNvSpPr/>
            <p:nvPr/>
          </p:nvSpPr>
          <p:spPr>
            <a:xfrm>
              <a:off x="3146990" y="1711570"/>
              <a:ext cx="1306475" cy="1306475"/>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ea"/>
                <a:sym typeface="+mn-lt"/>
              </a:endParaRPr>
            </a:p>
          </p:txBody>
        </p:sp>
        <p:sp>
          <p:nvSpPr>
            <p:cNvPr id="25" name="KSO_Shape"/>
            <p:cNvSpPr>
              <a:spLocks/>
            </p:cNvSpPr>
            <p:nvPr/>
          </p:nvSpPr>
          <p:spPr bwMode="auto">
            <a:xfrm>
              <a:off x="3445924" y="1966713"/>
              <a:ext cx="708608" cy="796190"/>
            </a:xfrm>
            <a:custGeom>
              <a:avLst/>
              <a:gdLst>
                <a:gd name="T0" fmla="*/ 2147483646 w 89"/>
                <a:gd name="T1" fmla="*/ 2147483646 h 100"/>
                <a:gd name="T2" fmla="*/ 2147483646 w 89"/>
                <a:gd name="T3" fmla="*/ 2147483646 h 100"/>
                <a:gd name="T4" fmla="*/ 2147483646 w 89"/>
                <a:gd name="T5" fmla="*/ 0 h 100"/>
                <a:gd name="T6" fmla="*/ 2147483646 w 89"/>
                <a:gd name="T7" fmla="*/ 2147483646 h 100"/>
                <a:gd name="T8" fmla="*/ 2147483646 w 89"/>
                <a:gd name="T9" fmla="*/ 2147483646 h 100"/>
                <a:gd name="T10" fmla="*/ 2147483646 w 89"/>
                <a:gd name="T11" fmla="*/ 2147483646 h 100"/>
                <a:gd name="T12" fmla="*/ 2147483646 w 89"/>
                <a:gd name="T13" fmla="*/ 2147483646 h 100"/>
                <a:gd name="T14" fmla="*/ 2147483646 w 89"/>
                <a:gd name="T15" fmla="*/ 2147483646 h 100"/>
                <a:gd name="T16" fmla="*/ 2147483646 w 89"/>
                <a:gd name="T17" fmla="*/ 2147483646 h 100"/>
                <a:gd name="T18" fmla="*/ 2147483646 w 89"/>
                <a:gd name="T19" fmla="*/ 2147483646 h 100"/>
                <a:gd name="T20" fmla="*/ 0 w 89"/>
                <a:gd name="T21" fmla="*/ 2147483646 h 100"/>
                <a:gd name="T22" fmla="*/ 2147483646 w 89"/>
                <a:gd name="T23" fmla="*/ 2147483646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9" h="100">
                  <a:moveTo>
                    <a:pt x="23" y="53"/>
                  </a:moveTo>
                  <a:cubicBezTo>
                    <a:pt x="26" y="53"/>
                    <a:pt x="29" y="54"/>
                    <a:pt x="31" y="54"/>
                  </a:cubicBezTo>
                  <a:cubicBezTo>
                    <a:pt x="31" y="0"/>
                    <a:pt x="31" y="0"/>
                    <a:pt x="31" y="0"/>
                  </a:cubicBezTo>
                  <a:cubicBezTo>
                    <a:pt x="31" y="0"/>
                    <a:pt x="77" y="15"/>
                    <a:pt x="83" y="29"/>
                  </a:cubicBezTo>
                  <a:cubicBezTo>
                    <a:pt x="89" y="43"/>
                    <a:pt x="70" y="65"/>
                    <a:pt x="70" y="65"/>
                  </a:cubicBezTo>
                  <a:cubicBezTo>
                    <a:pt x="66" y="63"/>
                    <a:pt x="66" y="63"/>
                    <a:pt x="66" y="63"/>
                  </a:cubicBezTo>
                  <a:cubicBezTo>
                    <a:pt x="66" y="63"/>
                    <a:pt x="74" y="46"/>
                    <a:pt x="66" y="37"/>
                  </a:cubicBezTo>
                  <a:cubicBezTo>
                    <a:pt x="62" y="31"/>
                    <a:pt x="53" y="30"/>
                    <a:pt x="47" y="30"/>
                  </a:cubicBezTo>
                  <a:cubicBezTo>
                    <a:pt x="47" y="76"/>
                    <a:pt x="47" y="76"/>
                    <a:pt x="47" y="76"/>
                  </a:cubicBezTo>
                  <a:cubicBezTo>
                    <a:pt x="47" y="89"/>
                    <a:pt x="36" y="100"/>
                    <a:pt x="23" y="100"/>
                  </a:cubicBezTo>
                  <a:cubicBezTo>
                    <a:pt x="10" y="100"/>
                    <a:pt x="0" y="89"/>
                    <a:pt x="0" y="76"/>
                  </a:cubicBezTo>
                  <a:cubicBezTo>
                    <a:pt x="0" y="63"/>
                    <a:pt x="10" y="53"/>
                    <a:pt x="23" y="53"/>
                  </a:cubicBezTo>
                  <a:close/>
                </a:path>
              </a:pathLst>
            </a:custGeom>
            <a:solidFill>
              <a:srgbClr val="F9FCFB"/>
            </a:solidFill>
            <a:ln>
              <a:noFill/>
            </a:ln>
            <a:effectLs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3300" b="0" i="0" u="none" strike="noStrike" kern="1200" cap="none" spc="0" normalizeH="0" baseline="0" noProof="0">
                <a:ln>
                  <a:noFill/>
                </a:ln>
                <a:solidFill>
                  <a:prstClr val="black"/>
                </a:solidFill>
                <a:effectLst/>
                <a:uLnTx/>
                <a:uFillTx/>
                <a:latin typeface="Arial" panose="020F0502020204030204"/>
                <a:ea typeface="微软雅黑"/>
                <a:cs typeface="+mn-ea"/>
                <a:sym typeface="+mn-lt"/>
              </a:endParaRPr>
            </a:p>
          </p:txBody>
        </p:sp>
      </p:grpSp>
      <p:grpSp>
        <p:nvGrpSpPr>
          <p:cNvPr id="4" name="组合 3"/>
          <p:cNvGrpSpPr/>
          <p:nvPr/>
        </p:nvGrpSpPr>
        <p:grpSpPr>
          <a:xfrm>
            <a:off x="4685370" y="1711570"/>
            <a:ext cx="1306475" cy="1306475"/>
            <a:chOff x="4690536" y="1711570"/>
            <a:chExt cx="1306475" cy="1306475"/>
          </a:xfrm>
        </p:grpSpPr>
        <p:sp>
          <p:nvSpPr>
            <p:cNvPr id="12" name="矩形 11"/>
            <p:cNvSpPr/>
            <p:nvPr/>
          </p:nvSpPr>
          <p:spPr>
            <a:xfrm>
              <a:off x="4690536" y="1711570"/>
              <a:ext cx="1306475" cy="1306475"/>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ea"/>
                <a:sym typeface="+mn-lt"/>
              </a:endParaRPr>
            </a:p>
          </p:txBody>
        </p:sp>
        <p:sp>
          <p:nvSpPr>
            <p:cNvPr id="26" name="KSO_Shape"/>
            <p:cNvSpPr>
              <a:spLocks/>
            </p:cNvSpPr>
            <p:nvPr/>
          </p:nvSpPr>
          <p:spPr bwMode="auto">
            <a:xfrm>
              <a:off x="5048086" y="1995524"/>
              <a:ext cx="591374" cy="738567"/>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FFFFFF"/>
            </a:solidFill>
            <a:ln w="12700">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6" name="组合 5"/>
          <p:cNvGrpSpPr/>
          <p:nvPr/>
        </p:nvGrpSpPr>
        <p:grpSpPr>
          <a:xfrm>
            <a:off x="3146990" y="3277312"/>
            <a:ext cx="1306475" cy="1306475"/>
            <a:chOff x="3146990" y="3277312"/>
            <a:chExt cx="1306475" cy="1306475"/>
          </a:xfrm>
        </p:grpSpPr>
        <p:sp>
          <p:nvSpPr>
            <p:cNvPr id="17" name="矩形 16"/>
            <p:cNvSpPr/>
            <p:nvPr/>
          </p:nvSpPr>
          <p:spPr>
            <a:xfrm>
              <a:off x="3146990" y="3277312"/>
              <a:ext cx="1306475" cy="1306475"/>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Arial" panose="020F0502020204030204"/>
                <a:ea typeface="微软雅黑"/>
                <a:cs typeface="+mn-ea"/>
                <a:sym typeface="+mn-lt"/>
              </a:endParaRPr>
            </a:p>
          </p:txBody>
        </p:sp>
        <p:sp>
          <p:nvSpPr>
            <p:cNvPr id="31" name="KSO_Shape"/>
            <p:cNvSpPr>
              <a:spLocks/>
            </p:cNvSpPr>
            <p:nvPr/>
          </p:nvSpPr>
          <p:spPr bwMode="auto">
            <a:xfrm>
              <a:off x="3412065" y="3542387"/>
              <a:ext cx="776326" cy="776326"/>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rgbClr val="F9FCFB"/>
            </a:solidFill>
            <a:ln>
              <a:noFill/>
            </a:ln>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F0502020204030204"/>
                <a:ea typeface="微软雅黑"/>
                <a:cs typeface="+mn-ea"/>
                <a:sym typeface="+mn-lt"/>
              </a:endParaRPr>
            </a:p>
          </p:txBody>
        </p:sp>
      </p:grpSp>
    </p:spTree>
    <p:extLst>
      <p:ext uri="{BB962C8B-B14F-4D97-AF65-F5344CB8AC3E}">
        <p14:creationId xmlns:p14="http://schemas.microsoft.com/office/powerpoint/2010/main" val="417951869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ppt_y</p:attrName>
                                        </p:attrNameLst>
                                      </p:cBhvr>
                                      <p:tavLst>
                                        <p:tav tm="0">
                                          <p:val>
                                            <p:strVal val="#ppt_y+#ppt_h*1.125000"/>
                                          </p:val>
                                        </p:tav>
                                        <p:tav tm="100000">
                                          <p:val>
                                            <p:strVal val="#ppt_y"/>
                                          </p:val>
                                        </p:tav>
                                      </p:tavLst>
                                    </p:anim>
                                    <p:animEffect transition="in" filter="wipe(up)">
                                      <p:cBhvr>
                                        <p:cTn id="24" dur="500"/>
                                        <p:tgtEl>
                                          <p:spTgt spid="20"/>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ppt_y</p:attrName>
                                        </p:attrNameLst>
                                      </p:cBhvr>
                                      <p:tavLst>
                                        <p:tav tm="0">
                                          <p:val>
                                            <p:strVal val="#ppt_y+#ppt_h*1.125000"/>
                                          </p:val>
                                        </p:tav>
                                        <p:tav tm="100000">
                                          <p:val>
                                            <p:strVal val="#ppt_y"/>
                                          </p:val>
                                        </p:tav>
                                      </p:tavLst>
                                    </p:anim>
                                    <p:animEffect transition="in" filter="wipe(up)">
                                      <p:cBhvr>
                                        <p:cTn id="29" dur="500"/>
                                        <p:tgtEl>
                                          <p:spTgt spid="21"/>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ppt_y</p:attrName>
                                        </p:attrNameLst>
                                      </p:cBhvr>
                                      <p:tavLst>
                                        <p:tav tm="0">
                                          <p:val>
                                            <p:strVal val="#ppt_y+#ppt_h*1.125000"/>
                                          </p:val>
                                        </p:tav>
                                        <p:tav tm="100000">
                                          <p:val>
                                            <p:strVal val="#ppt_y"/>
                                          </p:val>
                                        </p:tav>
                                      </p:tavLst>
                                    </p:anim>
                                    <p:animEffect transition="in" filter="wipe(up)">
                                      <p:cBhvr>
                                        <p:cTn id="34" dur="500"/>
                                        <p:tgtEl>
                                          <p:spTgt spid="23"/>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p:tgtEl>
                                          <p:spTgt spid="22"/>
                                        </p:tgtEl>
                                        <p:attrNameLst>
                                          <p:attrName>ppt_y</p:attrName>
                                        </p:attrNameLst>
                                      </p:cBhvr>
                                      <p:tavLst>
                                        <p:tav tm="0">
                                          <p:val>
                                            <p:strVal val="#ppt_y+#ppt_h*1.125000"/>
                                          </p:val>
                                        </p:tav>
                                        <p:tav tm="100000">
                                          <p:val>
                                            <p:strVal val="#ppt_y"/>
                                          </p:val>
                                        </p:tav>
                                      </p:tavLst>
                                    </p:anim>
                                    <p:animEffect transition="in" filter="wipe(up)">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97" y="-985"/>
            <a:ext cx="9144793" cy="5145470"/>
          </a:xfrm>
          <a:prstGeom prst="rect">
            <a:avLst/>
          </a:prstGeom>
        </p:spPr>
      </p:pic>
      <p:grpSp>
        <p:nvGrpSpPr>
          <p:cNvPr id="21" name="组合 20"/>
          <p:cNvGrpSpPr/>
          <p:nvPr/>
        </p:nvGrpSpPr>
        <p:grpSpPr>
          <a:xfrm>
            <a:off x="2984360" y="2617107"/>
            <a:ext cx="3581400" cy="431800"/>
            <a:chOff x="3657600" y="800100"/>
            <a:chExt cx="3581400" cy="431800"/>
          </a:xfrm>
        </p:grpSpPr>
        <p:sp>
          <p:nvSpPr>
            <p:cNvPr id="17" name="矩形 16"/>
            <p:cNvSpPr/>
            <p:nvPr/>
          </p:nvSpPr>
          <p:spPr>
            <a:xfrm>
              <a:off x="3657600" y="800100"/>
              <a:ext cx="3581400"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073564" y="82103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34473" y="1321497"/>
            <a:ext cx="1081175" cy="1081175"/>
            <a:chOff x="3340100" y="698500"/>
            <a:chExt cx="635000" cy="635000"/>
          </a:xfrm>
        </p:grpSpPr>
        <p:sp>
          <p:nvSpPr>
            <p:cNvPr id="16" name="菱形 15"/>
            <p:cNvSpPr/>
            <p:nvPr/>
          </p:nvSpPr>
          <p:spPr>
            <a:xfrm>
              <a:off x="3340100" y="698500"/>
              <a:ext cx="635000" cy="635000"/>
            </a:xfrm>
            <a:prstGeom prst="diamon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428586" y="829458"/>
              <a:ext cx="443626" cy="379606"/>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04</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3586707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a:spLocks/>
          </p:cNvSpPr>
          <p:nvPr/>
        </p:nvSpPr>
        <p:spPr bwMode="gray">
          <a:xfrm flipV="1">
            <a:off x="1891244" y="2679737"/>
            <a:ext cx="1205950"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969696"/>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617">
              <a:defRPr/>
            </a:pPr>
            <a:endParaRPr lang="zh-CN" altLang="en-US" sz="1350">
              <a:solidFill>
                <a:sysClr val="windowText" lastClr="000000"/>
              </a:solidFill>
              <a:latin typeface="Calibri"/>
              <a:ea typeface="宋体"/>
            </a:endParaRPr>
          </a:p>
        </p:txBody>
      </p:sp>
      <p:sp>
        <p:nvSpPr>
          <p:cNvPr id="212" name="箭头2"/>
          <p:cNvSpPr>
            <a:spLocks/>
          </p:cNvSpPr>
          <p:nvPr/>
        </p:nvSpPr>
        <p:spPr bwMode="gray">
          <a:xfrm rot="16200000">
            <a:off x="2209082" y="2161825"/>
            <a:ext cx="358296" cy="14334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617">
              <a:defRPr/>
            </a:pPr>
            <a:endParaRPr lang="zh-CN" altLang="en-US" sz="1350">
              <a:solidFill>
                <a:sysClr val="windowText" lastClr="000000"/>
              </a:solidFill>
              <a:latin typeface="Calibri"/>
              <a:ea typeface="宋体"/>
            </a:endParaRPr>
          </a:p>
        </p:txBody>
      </p:sp>
      <p:sp>
        <p:nvSpPr>
          <p:cNvPr id="213" name="箭头1"/>
          <p:cNvSpPr>
            <a:spLocks/>
          </p:cNvSpPr>
          <p:nvPr/>
        </p:nvSpPr>
        <p:spPr bwMode="gray">
          <a:xfrm>
            <a:off x="1883489" y="1596705"/>
            <a:ext cx="1205950"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969696"/>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617">
              <a:defRPr/>
            </a:pPr>
            <a:endParaRPr lang="zh-CN" altLang="en-US" sz="1350">
              <a:solidFill>
                <a:sysClr val="windowText" lastClr="000000"/>
              </a:solidFill>
              <a:latin typeface="Calibri"/>
              <a:ea typeface="宋体"/>
            </a:endParaRPr>
          </a:p>
        </p:txBody>
      </p:sp>
      <p:sp>
        <p:nvSpPr>
          <p:cNvPr id="215" name="标题1"/>
          <p:cNvSpPr>
            <a:spLocks noChangeArrowheads="1"/>
          </p:cNvSpPr>
          <p:nvPr/>
        </p:nvSpPr>
        <p:spPr bwMode="gray">
          <a:xfrm>
            <a:off x="3172755" y="1329899"/>
            <a:ext cx="1992669" cy="866499"/>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200" b="1" dirty="0">
                <a:solidFill>
                  <a:sysClr val="window" lastClr="FFFFFF">
                    <a:lumMod val="95000"/>
                  </a:sysClr>
                </a:solidFill>
                <a:latin typeface="微软雅黑" pitchFamily="34" charset="-122"/>
                <a:ea typeface="微软雅黑" pitchFamily="34" charset="-122"/>
              </a:rPr>
              <a:t>          点击添加文本</a:t>
            </a:r>
            <a:endParaRPr lang="zh-CN" altLang="zh-CN" sz="1200" b="1" dirty="0">
              <a:solidFill>
                <a:sysClr val="window" lastClr="FFFFFF">
                  <a:lumMod val="95000"/>
                </a:sysClr>
              </a:solidFill>
              <a:latin typeface="微软雅黑" pitchFamily="34" charset="-122"/>
              <a:ea typeface="微软雅黑" pitchFamily="34" charset="-122"/>
            </a:endParaRPr>
          </a:p>
        </p:txBody>
      </p:sp>
      <p:sp>
        <p:nvSpPr>
          <p:cNvPr id="217" name="标题2"/>
          <p:cNvSpPr>
            <a:spLocks noChangeArrowheads="1"/>
          </p:cNvSpPr>
          <p:nvPr/>
        </p:nvSpPr>
        <p:spPr bwMode="gray">
          <a:xfrm>
            <a:off x="3182271" y="2407166"/>
            <a:ext cx="1983152" cy="866499"/>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200" b="1" dirty="0">
                <a:solidFill>
                  <a:sysClr val="window" lastClr="FFFFFF">
                    <a:lumMod val="95000"/>
                  </a:sysClr>
                </a:solidFill>
                <a:latin typeface="微软雅黑" pitchFamily="34" charset="-122"/>
                <a:ea typeface="微软雅黑" pitchFamily="34" charset="-122"/>
              </a:rPr>
              <a:t>点击添加文本</a:t>
            </a:r>
            <a:endParaRPr lang="zh-CN" altLang="zh-CN" sz="1200" b="1" dirty="0">
              <a:solidFill>
                <a:sysClr val="window" lastClr="FFFFFF">
                  <a:lumMod val="95000"/>
                </a:sysClr>
              </a:solidFill>
              <a:latin typeface="微软雅黑" pitchFamily="34" charset="-122"/>
              <a:ea typeface="微软雅黑" pitchFamily="34" charset="-122"/>
            </a:endParaRPr>
          </a:p>
        </p:txBody>
      </p:sp>
      <p:sp>
        <p:nvSpPr>
          <p:cNvPr id="219" name="标题3"/>
          <p:cNvSpPr>
            <a:spLocks noChangeArrowheads="1"/>
          </p:cNvSpPr>
          <p:nvPr/>
        </p:nvSpPr>
        <p:spPr bwMode="gray">
          <a:xfrm>
            <a:off x="3167996" y="3487817"/>
            <a:ext cx="1997427" cy="865719"/>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200" b="1" dirty="0">
                <a:solidFill>
                  <a:sysClr val="window" lastClr="FFFFFF">
                    <a:lumMod val="95000"/>
                  </a:sysClr>
                </a:solidFill>
                <a:latin typeface="微软雅黑" pitchFamily="34" charset="-122"/>
                <a:ea typeface="微软雅黑" pitchFamily="34" charset="-122"/>
              </a:rPr>
              <a:t>点击添加文本</a:t>
            </a:r>
            <a:endParaRPr lang="zh-CN" altLang="zh-CN" sz="1200" b="1" dirty="0">
              <a:solidFill>
                <a:sysClr val="window" lastClr="FFFFFF">
                  <a:lumMod val="95000"/>
                </a:sysClr>
              </a:solidFill>
              <a:latin typeface="微软雅黑" pitchFamily="34" charset="-122"/>
              <a:ea typeface="微软雅黑" pitchFamily="34" charset="-122"/>
            </a:endParaRPr>
          </a:p>
        </p:txBody>
      </p:sp>
      <p:sp>
        <p:nvSpPr>
          <p:cNvPr id="220" name="Oval 19"/>
          <p:cNvSpPr>
            <a:spLocks noChangeArrowheads="1"/>
          </p:cNvSpPr>
          <p:nvPr/>
        </p:nvSpPr>
        <p:spPr bwMode="auto">
          <a:xfrm>
            <a:off x="1496374" y="2301902"/>
            <a:ext cx="1079047" cy="1079750"/>
          </a:xfrm>
          <a:prstGeom prst="roundRect">
            <a:avLst/>
          </a:prstGeom>
          <a:solidFill>
            <a:srgbClr val="C00000"/>
          </a:solidFill>
          <a:ln w="3175" cap="flat" cmpd="sng" algn="ctr">
            <a:noFill/>
            <a:prstDash val="solid"/>
          </a:ln>
          <a:effectLst>
            <a:outerShdw blurRad="50800" dist="38100" dir="2700000" algn="tl" rotWithShape="0">
              <a:prstClr val="black">
                <a:alpha val="40000"/>
              </a:prstClr>
            </a:outerShdw>
          </a:effectLst>
        </p:spPr>
        <p:txBody>
          <a:bodyPr lIns="94478" rIns="94478" bIns="134969" anchor="ctr"/>
          <a:lstStyle/>
          <a:p>
            <a:pPr algn="ctr">
              <a:lnSpc>
                <a:spcPct val="120000"/>
              </a:lnSpc>
            </a:pPr>
            <a:r>
              <a:rPr lang="zh-CN" altLang="en-US" sz="1500" b="1" kern="0" dirty="0">
                <a:solidFill>
                  <a:srgbClr val="F9F9F9"/>
                </a:solidFill>
                <a:latin typeface="微软雅黑" pitchFamily="34" charset="-122"/>
                <a:ea typeface="微软雅黑" pitchFamily="34" charset="-122"/>
              </a:rPr>
              <a:t>添加内容</a:t>
            </a:r>
          </a:p>
        </p:txBody>
      </p:sp>
      <p:sp>
        <p:nvSpPr>
          <p:cNvPr id="14" name="文本框 2"/>
          <p:cNvSpPr txBox="1"/>
          <p:nvPr/>
        </p:nvSpPr>
        <p:spPr>
          <a:xfrm>
            <a:off x="848701" y="127673"/>
            <a:ext cx="2464539" cy="415370"/>
          </a:xfrm>
          <a:prstGeom prst="rect">
            <a:avLst/>
          </a:prstGeom>
          <a:noFill/>
        </p:spPr>
        <p:txBody>
          <a:bodyPr wrap="square" rtlCol="0">
            <a:spAutoFit/>
          </a:bodyPr>
          <a:lstStyle/>
          <a:p>
            <a:pPr algn="ctr"/>
            <a:r>
              <a:rPr lang="zh-CN" altLang="en-US" sz="2099" b="1" dirty="0" smtClean="0">
                <a:solidFill>
                  <a:srgbClr val="C00000"/>
                </a:solidFill>
                <a:latin typeface="微软雅黑" pitchFamily="34" charset="-122"/>
                <a:ea typeface="微软雅黑" pitchFamily="34" charset="-122"/>
              </a:rPr>
              <a:t> </a:t>
            </a:r>
            <a:endParaRPr lang="zh-CN" altLang="en-US" sz="2099" b="1" dirty="0">
              <a:solidFill>
                <a:srgbClr val="C00000"/>
              </a:solidFill>
              <a:latin typeface="微软雅黑" pitchFamily="34" charset="-122"/>
              <a:ea typeface="微软雅黑" pitchFamily="34" charset="-122"/>
            </a:endParaRPr>
          </a:p>
        </p:txBody>
      </p:sp>
      <p:sp>
        <p:nvSpPr>
          <p:cNvPr id="214" name="文本1"/>
          <p:cNvSpPr>
            <a:spLocks noChangeArrowheads="1"/>
          </p:cNvSpPr>
          <p:nvPr/>
        </p:nvSpPr>
        <p:spPr bwMode="gray">
          <a:xfrm>
            <a:off x="5165424" y="1329899"/>
            <a:ext cx="2533664" cy="866499"/>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200" dirty="0">
                <a:solidFill>
                  <a:srgbClr val="4D4D4D"/>
                </a:solidFill>
                <a:latin typeface="微软雅黑" pitchFamily="34" charset="-122"/>
                <a:ea typeface="微软雅黑" pitchFamily="34" charset="-122"/>
              </a:rPr>
              <a:t>    点击添加文字，点击添加文字</a:t>
            </a:r>
            <a:endParaRPr lang="zh-CN" altLang="zh-CN" sz="1200" dirty="0">
              <a:solidFill>
                <a:srgbClr val="4D4D4D"/>
              </a:solidFill>
              <a:latin typeface="微软雅黑" pitchFamily="34" charset="-122"/>
              <a:ea typeface="微软雅黑" pitchFamily="34" charset="-122"/>
            </a:endParaRPr>
          </a:p>
        </p:txBody>
      </p:sp>
      <p:sp>
        <p:nvSpPr>
          <p:cNvPr id="216" name="文本2"/>
          <p:cNvSpPr>
            <a:spLocks noChangeArrowheads="1"/>
          </p:cNvSpPr>
          <p:nvPr/>
        </p:nvSpPr>
        <p:spPr bwMode="gray">
          <a:xfrm>
            <a:off x="5165424" y="2407166"/>
            <a:ext cx="2533664" cy="866499"/>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200" dirty="0">
              <a:solidFill>
                <a:srgbClr val="4D4D4D"/>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200" dirty="0">
                <a:solidFill>
                  <a:srgbClr val="4D4D4D"/>
                </a:solidFill>
                <a:latin typeface="微软雅黑" pitchFamily="34" charset="-122"/>
                <a:ea typeface="微软雅黑" pitchFamily="34" charset="-122"/>
              </a:rPr>
              <a:t>    </a:t>
            </a:r>
            <a:r>
              <a:rPr lang="zh-CN" altLang="en-US" sz="1200" dirty="0">
                <a:solidFill>
                  <a:srgbClr val="4D4D4D"/>
                </a:solidFill>
                <a:latin typeface="微软雅黑" pitchFamily="34" charset="-122"/>
                <a:ea typeface="微软雅黑" pitchFamily="34" charset="-122"/>
              </a:rPr>
              <a:t>点击添加文字，点击添加文字</a:t>
            </a:r>
            <a:endParaRPr lang="zh-CN" altLang="zh-CN" sz="1200" dirty="0">
              <a:solidFill>
                <a:srgbClr val="4D4D4D"/>
              </a:solidFill>
              <a:latin typeface="微软雅黑" pitchFamily="34" charset="-122"/>
              <a:ea typeface="微软雅黑" pitchFamily="34" charset="-122"/>
            </a:endParaRPr>
          </a:p>
          <a:p>
            <a:pPr lvl="0" fontAlgn="base">
              <a:lnSpc>
                <a:spcPct val="120000"/>
              </a:lnSpc>
              <a:spcBef>
                <a:spcPct val="0"/>
              </a:spcBef>
              <a:spcAft>
                <a:spcPct val="0"/>
              </a:spcAft>
              <a:defRPr/>
            </a:pPr>
            <a:endParaRPr lang="zh-CN" altLang="zh-CN" sz="1200" dirty="0">
              <a:solidFill>
                <a:srgbClr val="4D4D4D"/>
              </a:solidFill>
              <a:latin typeface="微软雅黑" pitchFamily="34" charset="-122"/>
              <a:ea typeface="微软雅黑" pitchFamily="34" charset="-122"/>
            </a:endParaRPr>
          </a:p>
        </p:txBody>
      </p:sp>
      <p:sp>
        <p:nvSpPr>
          <p:cNvPr id="218" name="文本3"/>
          <p:cNvSpPr>
            <a:spLocks noChangeArrowheads="1"/>
          </p:cNvSpPr>
          <p:nvPr/>
        </p:nvSpPr>
        <p:spPr bwMode="ltGray">
          <a:xfrm>
            <a:off x="5165423" y="3494959"/>
            <a:ext cx="2536043" cy="85857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200" dirty="0">
                <a:solidFill>
                  <a:srgbClr val="4D4D4D"/>
                </a:solidFill>
                <a:latin typeface="微软雅黑" pitchFamily="34" charset="-122"/>
                <a:ea typeface="微软雅黑" pitchFamily="34" charset="-122"/>
              </a:rPr>
              <a:t>    点击添加文字，点击添加文字</a:t>
            </a:r>
            <a:endParaRPr lang="zh-CN" altLang="zh-CN" sz="1200" dirty="0">
              <a:solidFill>
                <a:srgbClr val="4D4D4D"/>
              </a:solidFill>
              <a:latin typeface="微软雅黑" pitchFamily="34" charset="-122"/>
              <a:ea typeface="微软雅黑" pitchFamily="34" charset="-122"/>
            </a:endParaRPr>
          </a:p>
        </p:txBody>
      </p:sp>
    </p:spTree>
    <p:extLst>
      <p:ext uri="{BB962C8B-B14F-4D97-AF65-F5344CB8AC3E}">
        <p14:creationId xmlns:p14="http://schemas.microsoft.com/office/powerpoint/2010/main" val="337688527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4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9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4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19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4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29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4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39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5" grpId="0" animBg="1"/>
      <p:bldP spid="217" grpId="0" animBg="1"/>
      <p:bldP spid="219" grpId="0" animBg="1"/>
      <p:bldP spid="220" grpId="0" animBg="1"/>
      <p:bldP spid="14" grpId="0"/>
      <p:bldP spid="214" grpId="0" animBg="1"/>
      <p:bldP spid="216" grpId="0" animBg="1"/>
      <p:bldP spid="2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2517283"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558140" y="915566"/>
            <a:ext cx="3867466" cy="990550"/>
            <a:chOff x="4558140" y="915566"/>
            <a:chExt cx="3867466" cy="990550"/>
          </a:xfrm>
          <a:solidFill>
            <a:srgbClr val="FFAFAF"/>
          </a:solidFill>
        </p:grpSpPr>
        <p:sp>
          <p:nvSpPr>
            <p:cNvPr id="13" name="圆角矩形 12"/>
            <p:cNvSpPr/>
            <p:nvPr/>
          </p:nvSpPr>
          <p:spPr bwMode="auto">
            <a:xfrm>
              <a:off x="4558140" y="915566"/>
              <a:ext cx="3867466" cy="99055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35"/>
            <p:cNvSpPr>
              <a:spLocks noChangeArrowheads="1"/>
            </p:cNvSpPr>
            <p:nvPr/>
          </p:nvSpPr>
          <p:spPr bwMode="auto">
            <a:xfrm>
              <a:off x="4826129" y="1053051"/>
              <a:ext cx="3456538" cy="7155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dirty="0" smtClean="0">
                  <a:latin typeface="微软雅黑" pitchFamily="34" charset="-122"/>
                  <a:ea typeface="微软雅黑" pitchFamily="34" charset="-122"/>
                </a:rPr>
                <a:t>点击添加文本或复制</a:t>
              </a:r>
              <a:r>
                <a:rPr lang="zh-CN" altLang="en-US" sz="900" dirty="0">
                  <a:latin typeface="微软雅黑" pitchFamily="34" charset="-122"/>
                  <a:ea typeface="微软雅黑" pitchFamily="34" charset="-122"/>
                </a:rPr>
                <a:t>文本自此点击添加文本或复制文本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点击添加文本或复制文本自此</a:t>
              </a:r>
              <a:endParaRPr lang="zh-CN" altLang="en-US" sz="900" dirty="0"/>
            </a:p>
          </p:txBody>
        </p:sp>
      </p:grpSp>
      <p:sp>
        <p:nvSpPr>
          <p:cNvPr id="21" name="五边形 20"/>
          <p:cNvSpPr/>
          <p:nvPr/>
        </p:nvSpPr>
        <p:spPr>
          <a:xfrm>
            <a:off x="3470126" y="1197124"/>
            <a:ext cx="1390650" cy="42743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分标题一</a:t>
            </a:r>
          </a:p>
        </p:txBody>
      </p:sp>
      <p:grpSp>
        <p:nvGrpSpPr>
          <p:cNvPr id="39" name="组合 38"/>
          <p:cNvGrpSpPr/>
          <p:nvPr/>
        </p:nvGrpSpPr>
        <p:grpSpPr>
          <a:xfrm>
            <a:off x="4558141" y="2040470"/>
            <a:ext cx="3867465" cy="990551"/>
            <a:chOff x="4558141" y="2040470"/>
            <a:chExt cx="3867465" cy="990551"/>
          </a:xfrm>
          <a:solidFill>
            <a:srgbClr val="FFAFAF"/>
          </a:solidFill>
        </p:grpSpPr>
        <p:sp>
          <p:nvSpPr>
            <p:cNvPr id="16" name="圆角矩形 15"/>
            <p:cNvSpPr/>
            <p:nvPr/>
          </p:nvSpPr>
          <p:spPr bwMode="auto">
            <a:xfrm>
              <a:off x="4558141" y="2040470"/>
              <a:ext cx="3867465" cy="9905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9" name="矩形 35"/>
            <p:cNvSpPr>
              <a:spLocks noChangeArrowheads="1"/>
            </p:cNvSpPr>
            <p:nvPr/>
          </p:nvSpPr>
          <p:spPr bwMode="auto">
            <a:xfrm>
              <a:off x="4826129" y="2177955"/>
              <a:ext cx="3456538" cy="7155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dirty="0" smtClean="0">
                  <a:latin typeface="微软雅黑" pitchFamily="34" charset="-122"/>
                  <a:ea typeface="微软雅黑" pitchFamily="34" charset="-122"/>
                </a:rPr>
                <a:t>点击添加文本或复制</a:t>
              </a:r>
              <a:r>
                <a:rPr lang="zh-CN" altLang="en-US" sz="900" dirty="0">
                  <a:latin typeface="微软雅黑" pitchFamily="34" charset="-122"/>
                  <a:ea typeface="微软雅黑" pitchFamily="34" charset="-122"/>
                </a:rPr>
                <a:t>文本自此点击添加文本或复制文本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点击添加文本或复制文本自此</a:t>
              </a:r>
              <a:endParaRPr lang="zh-CN" altLang="en-US" sz="900" dirty="0"/>
            </a:p>
          </p:txBody>
        </p:sp>
      </p:grpSp>
      <p:grpSp>
        <p:nvGrpSpPr>
          <p:cNvPr id="40" name="组合 39"/>
          <p:cNvGrpSpPr/>
          <p:nvPr/>
        </p:nvGrpSpPr>
        <p:grpSpPr>
          <a:xfrm>
            <a:off x="4558140" y="3165376"/>
            <a:ext cx="3867466" cy="990550"/>
            <a:chOff x="4558140" y="3165376"/>
            <a:chExt cx="3867466" cy="990550"/>
          </a:xfrm>
          <a:solidFill>
            <a:srgbClr val="FFAFAF"/>
          </a:solidFill>
        </p:grpSpPr>
        <p:sp>
          <p:nvSpPr>
            <p:cNvPr id="19" name="圆角矩形 18"/>
            <p:cNvSpPr/>
            <p:nvPr/>
          </p:nvSpPr>
          <p:spPr bwMode="auto">
            <a:xfrm>
              <a:off x="4558140" y="3165376"/>
              <a:ext cx="3867466" cy="99055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30" name="矩形 35"/>
            <p:cNvSpPr>
              <a:spLocks noChangeArrowheads="1"/>
            </p:cNvSpPr>
            <p:nvPr/>
          </p:nvSpPr>
          <p:spPr bwMode="auto">
            <a:xfrm>
              <a:off x="4826129" y="3302861"/>
              <a:ext cx="3456538" cy="7155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dirty="0" smtClean="0">
                  <a:latin typeface="微软雅黑" pitchFamily="34" charset="-122"/>
                  <a:ea typeface="微软雅黑" pitchFamily="34" charset="-122"/>
                </a:rPr>
                <a:t>点击添加文本或复制</a:t>
              </a:r>
              <a:r>
                <a:rPr lang="zh-CN" altLang="en-US" sz="900" dirty="0">
                  <a:latin typeface="微软雅黑" pitchFamily="34" charset="-122"/>
                  <a:ea typeface="微软雅黑" pitchFamily="34" charset="-122"/>
                </a:rPr>
                <a:t>文本自此点击添加文本或复制文本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点击添加文本或复制文本自此</a:t>
              </a:r>
              <a:endParaRPr lang="zh-CN" altLang="en-US" sz="900" dirty="0"/>
            </a:p>
          </p:txBody>
        </p:sp>
      </p:grpSp>
      <p:sp>
        <p:nvSpPr>
          <p:cNvPr id="22" name="五边形 21"/>
          <p:cNvSpPr/>
          <p:nvPr/>
        </p:nvSpPr>
        <p:spPr>
          <a:xfrm>
            <a:off x="3470126" y="2282849"/>
            <a:ext cx="1390650" cy="42624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分标题二</a:t>
            </a:r>
          </a:p>
        </p:txBody>
      </p:sp>
      <p:sp>
        <p:nvSpPr>
          <p:cNvPr id="23" name="五边形 22"/>
          <p:cNvSpPr/>
          <p:nvPr/>
        </p:nvSpPr>
        <p:spPr>
          <a:xfrm>
            <a:off x="3462982" y="3447529"/>
            <a:ext cx="1390650" cy="42624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分标题三</a:t>
            </a:r>
          </a:p>
        </p:txBody>
      </p:sp>
      <p:sp>
        <p:nvSpPr>
          <p:cNvPr id="2" name="燕尾形 1"/>
          <p:cNvSpPr/>
          <p:nvPr/>
        </p:nvSpPr>
        <p:spPr bwMode="auto">
          <a:xfrm>
            <a:off x="899592" y="1792908"/>
            <a:ext cx="1546994" cy="1406126"/>
          </a:xfrm>
          <a:prstGeom prst="chevron">
            <a:avLst>
              <a:gd name="adj" fmla="val 36789"/>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28" name="燕尾形 27"/>
          <p:cNvSpPr/>
          <p:nvPr/>
        </p:nvSpPr>
        <p:spPr bwMode="auto">
          <a:xfrm>
            <a:off x="539552" y="1993961"/>
            <a:ext cx="648238" cy="1004020"/>
          </a:xfrm>
          <a:prstGeom prst="chevron">
            <a:avLst>
              <a:gd name="adj" fmla="val 54224"/>
            </a:avLst>
          </a:prstGeom>
          <a:solidFill>
            <a:srgbClr val="DE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4" name="TextBox 3"/>
          <p:cNvSpPr txBox="1"/>
          <p:nvPr/>
        </p:nvSpPr>
        <p:spPr>
          <a:xfrm>
            <a:off x="1413277" y="2008460"/>
            <a:ext cx="710451" cy="923330"/>
          </a:xfrm>
          <a:prstGeom prst="rect">
            <a:avLst/>
          </a:prstGeom>
          <a:noFill/>
        </p:spPr>
        <p:txBody>
          <a:bodyPr wrap="none" rtlCol="0">
            <a:spAutoFit/>
          </a:bodyPr>
          <a:lstStyle/>
          <a:p>
            <a:pPr algn="ctr" eaLnBrk="1" hangingPunct="1">
              <a:lnSpc>
                <a:spcPct val="150000"/>
              </a:lnSpc>
              <a:buFont typeface="Arial" panose="020B0604020202020204" pitchFamily="34" charset="0"/>
              <a:buNone/>
              <a:defRPr/>
            </a:pPr>
            <a:r>
              <a:rPr lang="zh-CN" altLang="en-US" kern="0" dirty="0" smtClean="0">
                <a:solidFill>
                  <a:srgbClr val="F8F8F8"/>
                </a:solidFill>
                <a:ea typeface="微软雅黑" panose="020B0503020204020204" pitchFamily="34" charset="-122"/>
              </a:rPr>
              <a:t>添 加</a:t>
            </a:r>
            <a:endParaRPr lang="en-US" altLang="zh-CN" kern="0" dirty="0">
              <a:solidFill>
                <a:srgbClr val="F8F8F8"/>
              </a:solidFill>
              <a:ea typeface="微软雅黑" panose="020B0503020204020204" pitchFamily="34" charset="-122"/>
            </a:endParaRPr>
          </a:p>
          <a:p>
            <a:pPr algn="ctr" eaLnBrk="1" hangingPunct="1">
              <a:lnSpc>
                <a:spcPct val="150000"/>
              </a:lnSpc>
              <a:buFont typeface="Arial" panose="020B0604020202020204" pitchFamily="34" charset="0"/>
              <a:buNone/>
              <a:defRPr/>
            </a:pPr>
            <a:r>
              <a:rPr lang="zh-CN" altLang="en-US" kern="0" dirty="0" smtClean="0">
                <a:solidFill>
                  <a:srgbClr val="F8F8F8"/>
                </a:solidFill>
                <a:ea typeface="微软雅黑" panose="020B0503020204020204" pitchFamily="34" charset="-122"/>
              </a:rPr>
              <a:t>标 题</a:t>
            </a:r>
            <a:endParaRPr lang="zh-CN" altLang="en-US" kern="0" dirty="0">
              <a:solidFill>
                <a:srgbClr val="F8F8F8"/>
              </a:solidFill>
              <a:ea typeface="微软雅黑" panose="020B0503020204020204" pitchFamily="34" charset="-122"/>
            </a:endParaRPr>
          </a:p>
        </p:txBody>
      </p:sp>
      <p:cxnSp>
        <p:nvCxnSpPr>
          <p:cNvPr id="10" name="直接箭头连接符 9"/>
          <p:cNvCxnSpPr>
            <a:stCxn id="2" idx="3"/>
            <a:endCxn id="21" idx="1"/>
          </p:cNvCxnSpPr>
          <p:nvPr/>
        </p:nvCxnSpPr>
        <p:spPr bwMode="auto">
          <a:xfrm flipV="1">
            <a:off x="2446586" y="1410841"/>
            <a:ext cx="1023540" cy="1085130"/>
          </a:xfrm>
          <a:prstGeom prst="straightConnector1">
            <a:avLst/>
          </a:prstGeom>
          <a:solidFill>
            <a:schemeClr val="accent1"/>
          </a:solidFill>
          <a:ln w="9525"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箭头连接符 31"/>
          <p:cNvCxnSpPr>
            <a:stCxn id="2" idx="3"/>
            <a:endCxn id="22" idx="1"/>
          </p:cNvCxnSpPr>
          <p:nvPr/>
        </p:nvCxnSpPr>
        <p:spPr bwMode="auto">
          <a:xfrm>
            <a:off x="2446586" y="2495971"/>
            <a:ext cx="1023540" cy="0"/>
          </a:xfrm>
          <a:prstGeom prst="straightConnector1">
            <a:avLst/>
          </a:prstGeom>
          <a:solidFill>
            <a:schemeClr val="accent1"/>
          </a:solidFill>
          <a:ln w="9525"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箭头连接符 33"/>
          <p:cNvCxnSpPr>
            <a:stCxn id="2" idx="3"/>
            <a:endCxn id="23" idx="1"/>
          </p:cNvCxnSpPr>
          <p:nvPr/>
        </p:nvCxnSpPr>
        <p:spPr bwMode="auto">
          <a:xfrm>
            <a:off x="2446586" y="2495971"/>
            <a:ext cx="1016396" cy="1164680"/>
          </a:xfrm>
          <a:prstGeom prst="straightConnector1">
            <a:avLst/>
          </a:prstGeom>
          <a:solidFill>
            <a:schemeClr val="accent1"/>
          </a:solidFill>
          <a:ln w="9525"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772488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450"/>
                            </p:stCondLst>
                            <p:childTnLst>
                              <p:par>
                                <p:cTn id="13" presetID="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95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450"/>
                            </p:stCondLst>
                            <p:childTnLst>
                              <p:par>
                                <p:cTn id="23" presetID="16" presetClass="entr" presetSubtype="2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par>
                          <p:cTn id="26" fill="hold">
                            <p:stCondLst>
                              <p:cond delay="195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par>
                                <p:cTn id="33" presetID="2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450"/>
                            </p:stCondLst>
                            <p:childTnLst>
                              <p:par>
                                <p:cTn id="37" presetID="2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par>
                          <p:cTn id="40" fill="hold">
                            <p:stCondLst>
                              <p:cond delay="29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345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3950"/>
                            </p:stCondLst>
                            <p:childTnLst>
                              <p:par>
                                <p:cTn id="49" presetID="22" presetClass="entr" presetSubtype="8" fill="hold"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par>
                                <p:cTn id="52" presetID="2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par>
                                <p:cTn id="55" presetID="22" presetClass="entr" presetSubtype="8"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P spid="23" grpId="0" animBg="1"/>
      <p:bldP spid="2" grpId="0" animBg="1"/>
      <p:bldP spid="28"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3" y="139511"/>
            <a:ext cx="2467030"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 </a:t>
            </a:r>
            <a:endParaRPr lang="zh-CN" altLang="en-US" sz="2800" i="0" dirty="0">
              <a:latin typeface="微软雅黑" panose="020B0503020204020204" pitchFamily="34" charset="-122"/>
              <a:ea typeface="微软雅黑" panose="020B0503020204020204" pitchFamily="34" charset="-122"/>
            </a:endParaRPr>
          </a:p>
        </p:txBody>
      </p:sp>
      <p:sp>
        <p:nvSpPr>
          <p:cNvPr id="37" name="TextBox 36"/>
          <p:cNvSpPr txBox="1"/>
          <p:nvPr/>
        </p:nvSpPr>
        <p:spPr>
          <a:xfrm>
            <a:off x="2461048" y="1025896"/>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1270483" y="1107811"/>
            <a:ext cx="1048470" cy="1048470"/>
            <a:chOff x="2280387" y="2060848"/>
            <a:chExt cx="1894500" cy="1894500"/>
          </a:xfrm>
          <a:solidFill>
            <a:srgbClr val="0070C0"/>
          </a:solidFill>
        </p:grpSpPr>
        <p:sp>
          <p:nvSpPr>
            <p:cNvPr id="72" name="椭圆 71"/>
            <p:cNvSpPr/>
            <p:nvPr/>
          </p:nvSpPr>
          <p:spPr>
            <a:xfrm>
              <a:off x="2446695" y="2227156"/>
              <a:ext cx="1561885" cy="1561885"/>
            </a:xfrm>
            <a:prstGeom prst="ellips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3" name="椭圆 72"/>
            <p:cNvSpPr/>
            <p:nvPr/>
          </p:nvSpPr>
          <p:spPr>
            <a:xfrm>
              <a:off x="2280387" y="2060848"/>
              <a:ext cx="1894500" cy="1894500"/>
            </a:xfrm>
            <a:prstGeom prst="ellipse">
              <a:avLst/>
            </a:prstGeom>
            <a:noFill/>
            <a:ln>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4" name="TextBox 73"/>
          <p:cNvSpPr txBox="1"/>
          <p:nvPr/>
        </p:nvSpPr>
        <p:spPr>
          <a:xfrm>
            <a:off x="2461048" y="2211710"/>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5" name="组合 74"/>
          <p:cNvGrpSpPr/>
          <p:nvPr/>
        </p:nvGrpSpPr>
        <p:grpSpPr>
          <a:xfrm>
            <a:off x="1270483" y="2293625"/>
            <a:ext cx="1048470" cy="1048470"/>
            <a:chOff x="1331640" y="2365633"/>
            <a:chExt cx="1048470" cy="1048470"/>
          </a:xfrm>
        </p:grpSpPr>
        <p:sp>
          <p:nvSpPr>
            <p:cNvPr id="76" name="椭圆 75"/>
            <p:cNvSpPr/>
            <p:nvPr/>
          </p:nvSpPr>
          <p:spPr>
            <a:xfrm>
              <a:off x="1423680" y="2457673"/>
              <a:ext cx="864391" cy="864391"/>
            </a:xfrm>
            <a:prstGeom prst="ellips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7" name="椭圆 76"/>
            <p:cNvSpPr/>
            <p:nvPr/>
          </p:nvSpPr>
          <p:spPr>
            <a:xfrm>
              <a:off x="1331640" y="2365633"/>
              <a:ext cx="1048470" cy="1048470"/>
            </a:xfrm>
            <a:prstGeom prst="ellipse">
              <a:avLst/>
            </a:prstGeom>
            <a:noFill/>
            <a:ln>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8" name="TextBox 77"/>
          <p:cNvSpPr txBox="1"/>
          <p:nvPr/>
        </p:nvSpPr>
        <p:spPr>
          <a:xfrm>
            <a:off x="2461048" y="3419003"/>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9" name="组合 78"/>
          <p:cNvGrpSpPr/>
          <p:nvPr/>
        </p:nvGrpSpPr>
        <p:grpSpPr>
          <a:xfrm>
            <a:off x="1270483" y="3500918"/>
            <a:ext cx="1048470" cy="1048470"/>
            <a:chOff x="2280387" y="2060848"/>
            <a:chExt cx="1894500" cy="1894500"/>
          </a:xfrm>
        </p:grpSpPr>
        <p:sp>
          <p:nvSpPr>
            <p:cNvPr id="80" name="椭圆 79"/>
            <p:cNvSpPr/>
            <p:nvPr/>
          </p:nvSpPr>
          <p:spPr>
            <a:xfrm>
              <a:off x="2446695" y="2227156"/>
              <a:ext cx="1561885" cy="1561885"/>
            </a:xfrm>
            <a:prstGeom prst="ellips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81" name="椭圆 80"/>
            <p:cNvSpPr/>
            <p:nvPr/>
          </p:nvSpPr>
          <p:spPr>
            <a:xfrm>
              <a:off x="2280387" y="2060848"/>
              <a:ext cx="1894500" cy="1894500"/>
            </a:xfrm>
            <a:prstGeom prst="ellipse">
              <a:avLst/>
            </a:prstGeom>
            <a:noFill/>
            <a:ln>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Tree>
    <p:extLst>
      <p:ext uri="{BB962C8B-B14F-4D97-AF65-F5344CB8AC3E}">
        <p14:creationId xmlns:p14="http://schemas.microsoft.com/office/powerpoint/2010/main" val="119478650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
                                        </p:tgtEl>
                                        <p:attrNameLst>
                                          <p:attrName>ppt_y</p:attrName>
                                        </p:attrNameLst>
                                      </p:cBhvr>
                                      <p:tavLst>
                                        <p:tav tm="0">
                                          <p:val>
                                            <p:strVal val="#ppt_y"/>
                                          </p:val>
                                        </p:tav>
                                        <p:tav tm="100000">
                                          <p:val>
                                            <p:strVal val="#ppt_y"/>
                                          </p:val>
                                        </p:tav>
                                      </p:tavLst>
                                    </p:anim>
                                    <p:anim calcmode="lin" valueType="num">
                                      <p:cBhvr>
                                        <p:cTn id="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6"/>
                                        </p:tgtEl>
                                      </p:cBhvr>
                                    </p:animEffect>
                                  </p:childTnLst>
                                </p:cTn>
                              </p:par>
                            </p:childTnLst>
                          </p:cTn>
                        </p:par>
                        <p:par>
                          <p:cTn id="12" fill="hold">
                            <p:stCondLst>
                              <p:cond delay="450"/>
                            </p:stCondLst>
                            <p:childTnLst>
                              <p:par>
                                <p:cTn id="13" presetID="21" presetClass="entr" presetSubtype="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heel(1)">
                                      <p:cBhvr>
                                        <p:cTn id="15" dur="500"/>
                                        <p:tgtEl>
                                          <p:spTgt spid="38"/>
                                        </p:tgtEl>
                                      </p:cBhvr>
                                    </p:animEffect>
                                  </p:childTnLst>
                                </p:cTn>
                              </p:par>
                            </p:childTnLst>
                          </p:cTn>
                        </p:par>
                        <p:par>
                          <p:cTn id="16" fill="hold">
                            <p:stCondLst>
                              <p:cond delay="95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1450"/>
                            </p:stCondLst>
                            <p:childTnLst>
                              <p:par>
                                <p:cTn id="21" presetID="21" presetClass="entr" presetSubtype="1"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wheel(1)">
                                      <p:cBhvr>
                                        <p:cTn id="23" dur="500"/>
                                        <p:tgtEl>
                                          <p:spTgt spid="75"/>
                                        </p:tgtEl>
                                      </p:cBhvr>
                                    </p:animEffect>
                                  </p:childTnLst>
                                </p:cTn>
                              </p:par>
                            </p:childTnLst>
                          </p:cTn>
                        </p:par>
                        <p:par>
                          <p:cTn id="24" fill="hold">
                            <p:stCondLst>
                              <p:cond delay="1950"/>
                            </p:stCondLst>
                            <p:childTnLst>
                              <p:par>
                                <p:cTn id="25" presetID="22" presetClass="entr" presetSubtype="8"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left)">
                                      <p:cBhvr>
                                        <p:cTn id="27" dur="500"/>
                                        <p:tgtEl>
                                          <p:spTgt spid="74"/>
                                        </p:tgtEl>
                                      </p:cBhvr>
                                    </p:animEffect>
                                  </p:childTnLst>
                                </p:cTn>
                              </p:par>
                            </p:childTnLst>
                          </p:cTn>
                        </p:par>
                        <p:par>
                          <p:cTn id="28" fill="hold">
                            <p:stCondLst>
                              <p:cond delay="2450"/>
                            </p:stCondLst>
                            <p:childTnLst>
                              <p:par>
                                <p:cTn id="29" presetID="21" presetClass="entr" presetSubtype="1"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wheel(1)">
                                      <p:cBhvr>
                                        <p:cTn id="31" dur="500"/>
                                        <p:tgtEl>
                                          <p:spTgt spid="79"/>
                                        </p:tgtEl>
                                      </p:cBhvr>
                                    </p:animEffect>
                                  </p:childTnLst>
                                </p:cTn>
                              </p:par>
                            </p:childTnLst>
                          </p:cTn>
                        </p:par>
                        <p:par>
                          <p:cTn id="32" fill="hold">
                            <p:stCondLst>
                              <p:cond delay="2950"/>
                            </p:stCondLst>
                            <p:childTnLst>
                              <p:par>
                                <p:cTn id="33" presetID="22" presetClass="entr" presetSubtype="8"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left)">
                                      <p:cBhvr>
                                        <p:cTn id="3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74" grpId="0"/>
      <p:bldP spid="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19364" y="640564"/>
            <a:ext cx="1708150" cy="1708150"/>
          </a:xfrm>
          <a:prstGeom prst="rect">
            <a:avLst/>
          </a:prstGeom>
        </p:spPr>
      </p:pic>
      <p:pic>
        <p:nvPicPr>
          <p:cNvPr id="6" name="图片 5"/>
          <p:cNvPicPr>
            <a:picLocks noChangeAspect="1"/>
          </p:cNvPicPr>
          <p:nvPr/>
        </p:nvPicPr>
        <p:blipFill>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0" y="2574277"/>
            <a:ext cx="1774886" cy="2546731"/>
          </a:xfrm>
          <a:prstGeom prst="rect">
            <a:avLst/>
          </a:prstGeom>
        </p:spPr>
      </p:pic>
      <p:pic>
        <p:nvPicPr>
          <p:cNvPr id="2" name="图片 1"/>
          <p:cNvPicPr>
            <a:picLocks noChangeAspect="1"/>
          </p:cNvPicPr>
          <p:nvPr/>
        </p:nvPicPr>
        <p:blipFill>
          <a:blip r:embed="rId8" cstate="print">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tretch>
            <a:fillRect/>
          </a:stretch>
        </p:blipFill>
        <p:spPr>
          <a:xfrm>
            <a:off x="1774886" y="2454503"/>
            <a:ext cx="6245571" cy="533111"/>
          </a:xfrm>
          <a:prstGeom prst="rect">
            <a:avLst/>
          </a:prstGeom>
        </p:spPr>
      </p:pic>
      <p:pic>
        <p:nvPicPr>
          <p:cNvPr id="3" name="图片 2"/>
          <p:cNvPicPr>
            <a:picLocks noChangeAspect="1"/>
          </p:cNvPicPr>
          <p:nvPr/>
        </p:nvPicPr>
        <p:blipFill>
          <a:blip r:embed="rId10" cstate="print">
            <a:extLst>
              <a:ext uri="{BEBA8EAE-BF5A-486C-A8C5-ECC9F3942E4B}">
                <a14:imgProps xmlns:a14="http://schemas.microsoft.com/office/drawing/2010/main">
                  <a14:imgLayer r:embed="rId11">
                    <a14:imgEffect>
                      <a14:saturation sat="400000"/>
                    </a14:imgEffect>
                  </a14:imgLayer>
                </a14:imgProps>
              </a:ext>
              <a:ext uri="{28A0092B-C50C-407E-A947-70E740481C1C}">
                <a14:useLocalDpi xmlns:a14="http://schemas.microsoft.com/office/drawing/2010/main" val="0"/>
              </a:ext>
            </a:extLst>
          </a:blip>
          <a:stretch>
            <a:fillRect/>
          </a:stretch>
        </p:blipFill>
        <p:spPr>
          <a:xfrm>
            <a:off x="0" y="3982920"/>
            <a:ext cx="9144000" cy="1138088"/>
          </a:xfrm>
          <a:prstGeom prst="rect">
            <a:avLst/>
          </a:prstGeom>
        </p:spPr>
      </p:pic>
      <p:pic>
        <p:nvPicPr>
          <p:cNvPr id="8" name="图片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1851" y="600072"/>
            <a:ext cx="2117606" cy="862820"/>
          </a:xfrm>
          <a:prstGeom prst="rect">
            <a:avLst/>
          </a:prstGeom>
        </p:spPr>
      </p:pic>
      <p:grpSp>
        <p:nvGrpSpPr>
          <p:cNvPr id="11" name="组合 10"/>
          <p:cNvGrpSpPr/>
          <p:nvPr/>
        </p:nvGrpSpPr>
        <p:grpSpPr>
          <a:xfrm>
            <a:off x="3082751" y="3199193"/>
            <a:ext cx="3381375" cy="369332"/>
            <a:chOff x="3082751" y="3195934"/>
            <a:chExt cx="3381375" cy="369332"/>
          </a:xfrm>
        </p:grpSpPr>
        <p:sp>
          <p:nvSpPr>
            <p:cNvPr id="9" name="圆角矩形 8"/>
            <p:cNvSpPr/>
            <p:nvPr/>
          </p:nvSpPr>
          <p:spPr>
            <a:xfrm>
              <a:off x="3082751" y="3222624"/>
              <a:ext cx="3381375" cy="31595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p:nvSpPr>
          <p:spPr>
            <a:xfrm>
              <a:off x="3463464" y="3195934"/>
              <a:ext cx="2619948"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237143044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1000"/>
                                        <p:tgtEl>
                                          <p:spTgt spid="3"/>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31"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750"/>
                                        <p:tgtEl>
                                          <p:spTgt spid="2"/>
                                        </p:tgtEl>
                                      </p:cBhvr>
                                    </p:animEffect>
                                  </p:childTnLst>
                                </p:cTn>
                              </p:par>
                            </p:childTnLst>
                          </p:cTn>
                        </p:par>
                        <p:par>
                          <p:cTn id="31" fill="hold">
                            <p:stCondLst>
                              <p:cond delay="4750"/>
                            </p:stCondLst>
                            <p:childTnLst>
                              <p:par>
                                <p:cTn id="32" presetID="50" presetClass="entr" presetSubtype="0" decel="10000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strVal val="#ppt_w+.3"/>
                                          </p:val>
                                        </p:tav>
                                        <p:tav tm="100000">
                                          <p:val>
                                            <p:strVal val="#ppt_w"/>
                                          </p:val>
                                        </p:tav>
                                      </p:tavLst>
                                    </p:anim>
                                    <p:anim calcmode="lin" valueType="num">
                                      <p:cBhvr>
                                        <p:cTn id="35" dur="1000" fill="hold"/>
                                        <p:tgtEl>
                                          <p:spTgt spid="11"/>
                                        </p:tgtEl>
                                        <p:attrNameLst>
                                          <p:attrName>ppt_h</p:attrName>
                                        </p:attrNameLst>
                                      </p:cBhvr>
                                      <p:tavLst>
                                        <p:tav tm="0">
                                          <p:val>
                                            <p:strVal val="#ppt_h"/>
                                          </p:val>
                                        </p:tav>
                                        <p:tav tm="100000">
                                          <p:val>
                                            <p:strVal val="#ppt_h"/>
                                          </p:val>
                                        </p:tav>
                                      </p:tavLst>
                                    </p:anim>
                                    <p:animEffect transition="in" filter="fade">
                                      <p:cBhvr>
                                        <p:cTn id="36" dur="1000"/>
                                        <p:tgtEl>
                                          <p:spTgt spid="11"/>
                                        </p:tgtEl>
                                      </p:cBhvr>
                                    </p:animEffect>
                                  </p:childTnLst>
                                </p:cTn>
                              </p:par>
                            </p:childTnLst>
                          </p:cTn>
                        </p:par>
                        <p:par>
                          <p:cTn id="37" fill="hold">
                            <p:stCondLst>
                              <p:cond delay="5750"/>
                            </p:stCondLst>
                            <p:childTnLst>
                              <p:par>
                                <p:cTn id="38" presetID="42"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52">
      <a:dk1>
        <a:sysClr val="windowText" lastClr="000000"/>
      </a:dk1>
      <a:lt1>
        <a:sysClr val="window" lastClr="FFFFFF"/>
      </a:lt1>
      <a:dk2>
        <a:srgbClr val="44546A"/>
      </a:dk2>
      <a:lt2>
        <a:srgbClr val="FF4040"/>
      </a:lt2>
      <a:accent1>
        <a:srgbClr val="9A0000"/>
      </a:accent1>
      <a:accent2>
        <a:srgbClr val="C00000"/>
      </a:accent2>
      <a:accent3>
        <a:srgbClr val="FF0000"/>
      </a:accent3>
      <a:accent4>
        <a:srgbClr val="860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TotalTime>
  <Words>1434</Words>
  <Application>Microsoft Office PowerPoint</Application>
  <PresentationFormat>全屏显示(16:9)</PresentationFormat>
  <Paragraphs>242</Paragraphs>
  <Slides>25</Slides>
  <Notes>21</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25</vt:i4>
      </vt:variant>
    </vt:vector>
  </HeadingPairs>
  <TitlesOfParts>
    <vt:vector size="39" baseType="lpstr">
      <vt:lpstr>굴림</vt:lpstr>
      <vt:lpstr>等线</vt:lpstr>
      <vt:lpstr>等线 Light</vt:lpstr>
      <vt:lpstr>方正黑体简体</vt:lpstr>
      <vt:lpstr>华文黑体</vt:lpstr>
      <vt:lpstr>华文细黑</vt:lpstr>
      <vt:lpstr>宋体</vt:lpstr>
      <vt:lpstr>微软雅黑</vt:lpstr>
      <vt:lpstr>Arial</vt:lpstr>
      <vt:lpstr>Calibri</vt:lpstr>
      <vt:lpstr>Calibri Light</vt:lpstr>
      <vt:lpstr>Impact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 </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17</cp:revision>
  <dcterms:created xsi:type="dcterms:W3CDTF">2017-03-04T06:55:50Z</dcterms:created>
  <dcterms:modified xsi:type="dcterms:W3CDTF">2017-09-27T06:25:26Z</dcterms:modified>
</cp:coreProperties>
</file>