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3"/>
  </p:notesMasterIdLst>
  <p:sldIdLst>
    <p:sldId id="926" r:id="rId4"/>
    <p:sldId id="928" r:id="rId5"/>
    <p:sldId id="935" r:id="rId6"/>
    <p:sldId id="937" r:id="rId7"/>
    <p:sldId id="938" r:id="rId8"/>
    <p:sldId id="949" r:id="rId9"/>
    <p:sldId id="948" r:id="rId10"/>
    <p:sldId id="950" r:id="rId11"/>
    <p:sldId id="930" r:id="rId12"/>
    <p:sldId id="936" r:id="rId14"/>
    <p:sldId id="939" r:id="rId15"/>
    <p:sldId id="951" r:id="rId16"/>
    <p:sldId id="941" r:id="rId17"/>
    <p:sldId id="940" r:id="rId18"/>
    <p:sldId id="943" r:id="rId19"/>
    <p:sldId id="953" r:id="rId20"/>
    <p:sldId id="952" r:id="rId21"/>
    <p:sldId id="954" r:id="rId22"/>
    <p:sldId id="955" r:id="rId23"/>
    <p:sldId id="956" r:id="rId24"/>
    <p:sldId id="93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B72F"/>
    <a:srgbClr val="4591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4" d="100"/>
          <a:sy n="64" d="100"/>
        </p:scale>
        <p:origin x="680" y="40"/>
      </p:cViewPr>
      <p:guideLst>
        <p:guide orient="horz" pos="2072"/>
        <p:guide pos="3803"/>
        <p:guide pos="172"/>
        <p:guide pos="7469"/>
        <p:guide orient="horz" pos="247"/>
        <p:guide orient="horz" pos="40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notesMaster" Target="notesMasters/notesMaster1.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53420\Desktop\&#27169;&#26495;&#26609;&#29366;&#2227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Sheet1!$C$2</c:f>
              <c:strCache>
                <c:ptCount val="1"/>
                <c:pt idx="0">
                  <c:v>业绩</c:v>
                </c:pt>
              </c:strCache>
            </c:strRef>
          </c:tx>
          <c:spPr>
            <a:solidFill>
              <a:srgbClr val="002060"/>
            </a:solidFill>
            <a:ln>
              <a:noFill/>
            </a:ln>
            <a:effectLst/>
          </c:spPr>
          <c:invertIfNegative val="0"/>
          <c:dPt>
            <c:idx val="0"/>
            <c:invertIfNegative val="0"/>
            <c:bubble3D val="0"/>
            <c:spPr>
              <a:solidFill>
                <a:srgbClr val="5EB72F"/>
              </a:solidFill>
              <a:ln>
                <a:noFill/>
              </a:ln>
              <a:effectLst/>
            </c:spPr>
          </c:dPt>
          <c:dPt>
            <c:idx val="1"/>
            <c:invertIfNegative val="0"/>
            <c:bubble3D val="0"/>
            <c:spPr>
              <a:solidFill>
                <a:schemeClr val="bg1">
                  <a:lumMod val="65000"/>
                </a:schemeClr>
              </a:solidFill>
              <a:ln>
                <a:noFill/>
              </a:ln>
              <a:effectLst/>
            </c:spPr>
          </c:dPt>
          <c:dPt>
            <c:idx val="2"/>
            <c:invertIfNegative val="0"/>
            <c:bubble3D val="0"/>
            <c:spPr>
              <a:solidFill>
                <a:srgbClr val="5EB72F"/>
              </a:solidFill>
              <a:ln>
                <a:noFill/>
              </a:ln>
              <a:effectLst/>
            </c:spPr>
          </c:dPt>
          <c:dPt>
            <c:idx val="3"/>
            <c:invertIfNegative val="0"/>
            <c:bubble3D val="0"/>
            <c:spPr>
              <a:solidFill>
                <a:schemeClr val="bg1">
                  <a:lumMod val="6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第一季度</c:v>
                </c:pt>
                <c:pt idx="1">
                  <c:v>第二季度</c:v>
                </c:pt>
                <c:pt idx="2">
                  <c:v>第三季度</c:v>
                </c:pt>
                <c:pt idx="3">
                  <c:v>第四季度</c:v>
                </c:pt>
              </c:strCache>
            </c:strRef>
          </c:cat>
          <c:val>
            <c:numRef>
              <c:f>Sheet1!$C$3:$C$6</c:f>
              <c:numCache>
                <c:formatCode>General</c:formatCode>
                <c:ptCount val="4"/>
                <c:pt idx="0">
                  <c:v>2076</c:v>
                </c:pt>
                <c:pt idx="1">
                  <c:v>1768</c:v>
                </c:pt>
                <c:pt idx="2">
                  <c:v>2341</c:v>
                </c:pt>
                <c:pt idx="3">
                  <c:v>3245</c:v>
                </c:pt>
              </c:numCache>
            </c:numRef>
          </c:val>
        </c:ser>
        <c:dLbls>
          <c:showLegendKey val="0"/>
          <c:showVal val="0"/>
          <c:showCatName val="0"/>
          <c:showSerName val="0"/>
          <c:showPercent val="0"/>
          <c:showBubbleSize val="0"/>
        </c:dLbls>
        <c:gapWidth val="219"/>
        <c:overlap val="-27"/>
        <c:axId val="517241096"/>
        <c:axId val="517241752"/>
      </c:barChart>
      <c:catAx>
        <c:axId val="51724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思源黑体 CN Normal" panose="020B0400000000000000" pitchFamily="34" charset="-122"/>
                <a:ea typeface="思源黑体 CN Normal" panose="020B0400000000000000" pitchFamily="34" charset="-122"/>
                <a:cs typeface="+mn-cs"/>
              </a:defRPr>
            </a:pPr>
          </a:p>
        </c:txPr>
        <c:crossAx val="517241752"/>
        <c:crosses val="autoZero"/>
        <c:auto val="1"/>
        <c:lblAlgn val="ctr"/>
        <c:lblOffset val="100"/>
        <c:noMultiLvlLbl val="0"/>
      </c:catAx>
      <c:valAx>
        <c:axId val="517241752"/>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172410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04803A1-9305-4DF3-8889-9FD3438A786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3ED629-5C92-47D9-AA19-0BF1C76404F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fld>
            <a:endParaRPr lang="zh-CN" altLang="en-US"/>
          </a:p>
        </p:txBody>
      </p:sp>
      <p:pic>
        <p:nvPicPr>
          <p:cNvPr id="7" name="图片 6" descr="文明城市海报"/>
          <p:cNvPicPr>
            <a:picLocks noChangeAspect="1"/>
          </p:cNvPicPr>
          <p:nvPr userDrawn="1"/>
        </p:nvPicPr>
        <p:blipFill>
          <a:blip r:embed="rId12"/>
          <a:srcRect t="160" r="208" b="57541"/>
          <a:stretch>
            <a:fillRect/>
          </a:stretch>
        </p:blipFill>
        <p:spPr>
          <a:xfrm>
            <a:off x="0" y="-8890"/>
            <a:ext cx="12192000" cy="68764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803A1-9305-4DF3-8889-9FD3438A786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D629-5C92-47D9-AA19-0BF1C76404F1}" type="slidenum">
              <a:rPr lang="zh-CN" altLang="en-US" smtClean="0"/>
            </a:fld>
            <a:endParaRPr lang="zh-CN" altLang="en-US"/>
          </a:p>
        </p:txBody>
      </p:sp>
      <p:pic>
        <p:nvPicPr>
          <p:cNvPr id="7" name="图片 6" descr="文明城市海报"/>
          <p:cNvPicPr>
            <a:picLocks noChangeAspect="1"/>
          </p:cNvPicPr>
          <p:nvPr userDrawn="1"/>
        </p:nvPicPr>
        <p:blipFill>
          <a:blip r:embed="rId12"/>
          <a:srcRect t="160" r="208" b="57541"/>
          <a:stretch>
            <a:fillRect/>
          </a:stretch>
        </p:blipFill>
        <p:spPr>
          <a:xfrm>
            <a:off x="0" y="-8890"/>
            <a:ext cx="12192000" cy="687641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文明城市海报"/>
          <p:cNvPicPr>
            <a:picLocks noChangeAspect="1"/>
          </p:cNvPicPr>
          <p:nvPr/>
        </p:nvPicPr>
        <p:blipFill>
          <a:blip r:embed="rId1"/>
          <a:srcRect t="51486" b="6215"/>
          <a:stretch>
            <a:fillRect/>
          </a:stretch>
        </p:blipFill>
        <p:spPr>
          <a:xfrm>
            <a:off x="0" y="-18415"/>
            <a:ext cx="12192635" cy="6876415"/>
          </a:xfrm>
          <a:prstGeom prst="rect">
            <a:avLst/>
          </a:prstGeom>
        </p:spPr>
      </p:pic>
      <p:grpSp>
        <p:nvGrpSpPr>
          <p:cNvPr id="5" name="组合 4"/>
          <p:cNvGrpSpPr/>
          <p:nvPr/>
        </p:nvGrpSpPr>
        <p:grpSpPr>
          <a:xfrm>
            <a:off x="3645947" y="622263"/>
            <a:ext cx="4681370" cy="4682112"/>
            <a:chOff x="3473862" y="887058"/>
            <a:chExt cx="4681370" cy="4682112"/>
          </a:xfrm>
        </p:grpSpPr>
        <p:sp>
          <p:nvSpPr>
            <p:cNvPr id="112" name="Freeform 6"/>
            <p:cNvSpPr/>
            <p:nvPr/>
          </p:nvSpPr>
          <p:spPr bwMode="auto">
            <a:xfrm>
              <a:off x="3880345" y="1241167"/>
              <a:ext cx="3936516" cy="3922744"/>
            </a:xfrm>
            <a:custGeom>
              <a:avLst/>
              <a:gdLst>
                <a:gd name="T0" fmla="*/ 2 w 766"/>
                <a:gd name="T1" fmla="*/ 383 h 766"/>
                <a:gd name="T2" fmla="*/ 4 w 766"/>
                <a:gd name="T3" fmla="*/ 383 h 766"/>
                <a:gd name="T4" fmla="*/ 115 w 766"/>
                <a:gd name="T5" fmla="*/ 115 h 766"/>
                <a:gd name="T6" fmla="*/ 383 w 766"/>
                <a:gd name="T7" fmla="*/ 4 h 766"/>
                <a:gd name="T8" fmla="*/ 651 w 766"/>
                <a:gd name="T9" fmla="*/ 115 h 766"/>
                <a:gd name="T10" fmla="*/ 762 w 766"/>
                <a:gd name="T11" fmla="*/ 383 h 766"/>
                <a:gd name="T12" fmla="*/ 651 w 766"/>
                <a:gd name="T13" fmla="*/ 652 h 766"/>
                <a:gd name="T14" fmla="*/ 383 w 766"/>
                <a:gd name="T15" fmla="*/ 763 h 766"/>
                <a:gd name="T16" fmla="*/ 115 w 766"/>
                <a:gd name="T17" fmla="*/ 652 h 766"/>
                <a:gd name="T18" fmla="*/ 4 w 766"/>
                <a:gd name="T19" fmla="*/ 383 h 766"/>
                <a:gd name="T20" fmla="*/ 2 w 766"/>
                <a:gd name="T21" fmla="*/ 383 h 766"/>
                <a:gd name="T22" fmla="*/ 0 w 766"/>
                <a:gd name="T23" fmla="*/ 383 h 766"/>
                <a:gd name="T24" fmla="*/ 383 w 766"/>
                <a:gd name="T25" fmla="*/ 766 h 766"/>
                <a:gd name="T26" fmla="*/ 766 w 766"/>
                <a:gd name="T27" fmla="*/ 383 h 766"/>
                <a:gd name="T28" fmla="*/ 383 w 766"/>
                <a:gd name="T29" fmla="*/ 0 h 766"/>
                <a:gd name="T30" fmla="*/ 0 w 766"/>
                <a:gd name="T31" fmla="*/ 383 h 766"/>
                <a:gd name="T32" fmla="*/ 2 w 766"/>
                <a:gd name="T33" fmla="*/ 383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6" h="766">
                  <a:moveTo>
                    <a:pt x="2" y="383"/>
                  </a:moveTo>
                  <a:cubicBezTo>
                    <a:pt x="4" y="383"/>
                    <a:pt x="4" y="383"/>
                    <a:pt x="4" y="383"/>
                  </a:cubicBezTo>
                  <a:cubicBezTo>
                    <a:pt x="4" y="279"/>
                    <a:pt x="46" y="184"/>
                    <a:pt x="115" y="115"/>
                  </a:cubicBezTo>
                  <a:cubicBezTo>
                    <a:pt x="184" y="47"/>
                    <a:pt x="278" y="4"/>
                    <a:pt x="383" y="4"/>
                  </a:cubicBezTo>
                  <a:cubicBezTo>
                    <a:pt x="488" y="4"/>
                    <a:pt x="583" y="47"/>
                    <a:pt x="651" y="115"/>
                  </a:cubicBezTo>
                  <a:cubicBezTo>
                    <a:pt x="720" y="184"/>
                    <a:pt x="762" y="279"/>
                    <a:pt x="762" y="383"/>
                  </a:cubicBezTo>
                  <a:cubicBezTo>
                    <a:pt x="762" y="488"/>
                    <a:pt x="720" y="583"/>
                    <a:pt x="651" y="652"/>
                  </a:cubicBezTo>
                  <a:cubicBezTo>
                    <a:pt x="583" y="720"/>
                    <a:pt x="488" y="763"/>
                    <a:pt x="383" y="763"/>
                  </a:cubicBezTo>
                  <a:cubicBezTo>
                    <a:pt x="278" y="763"/>
                    <a:pt x="184" y="720"/>
                    <a:pt x="115" y="652"/>
                  </a:cubicBezTo>
                  <a:cubicBezTo>
                    <a:pt x="46" y="583"/>
                    <a:pt x="4" y="488"/>
                    <a:pt x="4" y="383"/>
                  </a:cubicBezTo>
                  <a:cubicBezTo>
                    <a:pt x="2" y="383"/>
                    <a:pt x="2" y="383"/>
                    <a:pt x="2" y="383"/>
                  </a:cubicBezTo>
                  <a:cubicBezTo>
                    <a:pt x="0" y="383"/>
                    <a:pt x="0" y="383"/>
                    <a:pt x="0" y="383"/>
                  </a:cubicBezTo>
                  <a:cubicBezTo>
                    <a:pt x="0" y="595"/>
                    <a:pt x="172" y="766"/>
                    <a:pt x="383" y="766"/>
                  </a:cubicBezTo>
                  <a:cubicBezTo>
                    <a:pt x="595" y="766"/>
                    <a:pt x="766" y="595"/>
                    <a:pt x="766" y="383"/>
                  </a:cubicBezTo>
                  <a:cubicBezTo>
                    <a:pt x="766" y="172"/>
                    <a:pt x="595" y="0"/>
                    <a:pt x="383" y="0"/>
                  </a:cubicBezTo>
                  <a:cubicBezTo>
                    <a:pt x="172" y="0"/>
                    <a:pt x="0" y="172"/>
                    <a:pt x="0" y="383"/>
                  </a:cubicBezTo>
                  <a:lnTo>
                    <a:pt x="2" y="3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endParaRPr>
            </a:p>
          </p:txBody>
        </p:sp>
        <p:sp>
          <p:nvSpPr>
            <p:cNvPr id="113" name="Freeform 8"/>
            <p:cNvSpPr/>
            <p:nvPr/>
          </p:nvSpPr>
          <p:spPr bwMode="auto">
            <a:xfrm>
              <a:off x="5827946" y="887058"/>
              <a:ext cx="2327286" cy="4682112"/>
            </a:xfrm>
            <a:custGeom>
              <a:avLst/>
              <a:gdLst>
                <a:gd name="T0" fmla="*/ 0 w 453"/>
                <a:gd name="T1" fmla="*/ 0 h 914"/>
                <a:gd name="T2" fmla="*/ 0 w 453"/>
                <a:gd name="T3" fmla="*/ 4 h 914"/>
                <a:gd name="T4" fmla="*/ 316 w 453"/>
                <a:gd name="T5" fmla="*/ 137 h 914"/>
                <a:gd name="T6" fmla="*/ 449 w 453"/>
                <a:gd name="T7" fmla="*/ 457 h 914"/>
                <a:gd name="T8" fmla="*/ 316 w 453"/>
                <a:gd name="T9" fmla="*/ 778 h 914"/>
                <a:gd name="T10" fmla="*/ 0 w 453"/>
                <a:gd name="T11" fmla="*/ 910 h 914"/>
                <a:gd name="T12" fmla="*/ 0 w 453"/>
                <a:gd name="T13" fmla="*/ 914 h 914"/>
                <a:gd name="T14" fmla="*/ 453 w 453"/>
                <a:gd name="T15" fmla="*/ 457 h 914"/>
                <a:gd name="T16" fmla="*/ 0 w 453"/>
                <a:gd name="T17" fmla="*/ 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914">
                  <a:moveTo>
                    <a:pt x="0" y="0"/>
                  </a:moveTo>
                  <a:cubicBezTo>
                    <a:pt x="0" y="4"/>
                    <a:pt x="0" y="4"/>
                    <a:pt x="0" y="4"/>
                  </a:cubicBezTo>
                  <a:cubicBezTo>
                    <a:pt x="124" y="5"/>
                    <a:pt x="235" y="56"/>
                    <a:pt x="316" y="137"/>
                  </a:cubicBezTo>
                  <a:cubicBezTo>
                    <a:pt x="398" y="219"/>
                    <a:pt x="449" y="332"/>
                    <a:pt x="449" y="457"/>
                  </a:cubicBezTo>
                  <a:cubicBezTo>
                    <a:pt x="449" y="582"/>
                    <a:pt x="398" y="696"/>
                    <a:pt x="316" y="778"/>
                  </a:cubicBezTo>
                  <a:cubicBezTo>
                    <a:pt x="235" y="859"/>
                    <a:pt x="124" y="909"/>
                    <a:pt x="0" y="910"/>
                  </a:cubicBezTo>
                  <a:cubicBezTo>
                    <a:pt x="0" y="914"/>
                    <a:pt x="0" y="914"/>
                    <a:pt x="0" y="914"/>
                  </a:cubicBezTo>
                  <a:cubicBezTo>
                    <a:pt x="251" y="912"/>
                    <a:pt x="453" y="708"/>
                    <a:pt x="453" y="457"/>
                  </a:cubicBezTo>
                  <a:cubicBezTo>
                    <a:pt x="453" y="206"/>
                    <a:pt x="251" y="3"/>
                    <a:pt x="0" y="0"/>
                  </a:cubicBezTo>
                </a:path>
              </a:pathLst>
            </a:custGeom>
            <a:solidFill>
              <a:schemeClr val="accent3"/>
            </a:solidFill>
            <a:ln>
              <a:noFill/>
            </a:ln>
          </p:spPr>
          <p:txBody>
            <a:bodyPr vert="horz" wrap="square" lIns="91440" tIns="45720" rIns="91440" bIns="45720" numCol="1" anchor="t" anchorCtr="0" compatLnSpc="1"/>
            <a:p>
              <a:endParaRPr lang="zh-CN" altLang="en-US">
                <a:solidFill>
                  <a:schemeClr val="tx1">
                    <a:lumMod val="75000"/>
                    <a:lumOff val="25000"/>
                  </a:schemeClr>
                </a:solidFill>
              </a:endParaRPr>
            </a:p>
          </p:txBody>
        </p:sp>
        <p:sp>
          <p:nvSpPr>
            <p:cNvPr id="114" name="Freeform 9"/>
            <p:cNvSpPr>
              <a:spLocks noEditPoints="1"/>
            </p:cNvSpPr>
            <p:nvPr/>
          </p:nvSpPr>
          <p:spPr bwMode="auto">
            <a:xfrm>
              <a:off x="3473862" y="887058"/>
              <a:ext cx="2368598" cy="4682112"/>
            </a:xfrm>
            <a:custGeom>
              <a:avLst/>
              <a:gdLst>
                <a:gd name="T0" fmla="*/ 4 w 461"/>
                <a:gd name="T1" fmla="*/ 457 h 914"/>
                <a:gd name="T2" fmla="*/ 2 w 461"/>
                <a:gd name="T3" fmla="*/ 457 h 914"/>
                <a:gd name="T4" fmla="*/ 0 w 461"/>
                <a:gd name="T5" fmla="*/ 457 h 914"/>
                <a:gd name="T6" fmla="*/ 457 w 461"/>
                <a:gd name="T7" fmla="*/ 914 h 914"/>
                <a:gd name="T8" fmla="*/ 461 w 461"/>
                <a:gd name="T9" fmla="*/ 914 h 914"/>
                <a:gd name="T10" fmla="*/ 461 w 461"/>
                <a:gd name="T11" fmla="*/ 910 h 914"/>
                <a:gd name="T12" fmla="*/ 457 w 461"/>
                <a:gd name="T13" fmla="*/ 910 h 914"/>
                <a:gd name="T14" fmla="*/ 137 w 461"/>
                <a:gd name="T15" fmla="*/ 778 h 914"/>
                <a:gd name="T16" fmla="*/ 4 w 461"/>
                <a:gd name="T17" fmla="*/ 457 h 914"/>
                <a:gd name="T18" fmla="*/ 457 w 461"/>
                <a:gd name="T19" fmla="*/ 0 h 914"/>
                <a:gd name="T20" fmla="*/ 0 w 461"/>
                <a:gd name="T21" fmla="*/ 457 h 914"/>
                <a:gd name="T22" fmla="*/ 2 w 461"/>
                <a:gd name="T23" fmla="*/ 457 h 914"/>
                <a:gd name="T24" fmla="*/ 4 w 461"/>
                <a:gd name="T25" fmla="*/ 457 h 914"/>
                <a:gd name="T26" fmla="*/ 137 w 461"/>
                <a:gd name="T27" fmla="*/ 137 h 914"/>
                <a:gd name="T28" fmla="*/ 457 w 461"/>
                <a:gd name="T29" fmla="*/ 4 h 914"/>
                <a:gd name="T30" fmla="*/ 461 w 461"/>
                <a:gd name="T31" fmla="*/ 4 h 914"/>
                <a:gd name="T32" fmla="*/ 461 w 461"/>
                <a:gd name="T33" fmla="*/ 0 h 914"/>
                <a:gd name="T34" fmla="*/ 457 w 461"/>
                <a:gd name="T35" fmla="*/ 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914">
                  <a:moveTo>
                    <a:pt x="4" y="457"/>
                  </a:moveTo>
                  <a:cubicBezTo>
                    <a:pt x="2" y="457"/>
                    <a:pt x="2" y="457"/>
                    <a:pt x="2" y="457"/>
                  </a:cubicBezTo>
                  <a:cubicBezTo>
                    <a:pt x="0" y="457"/>
                    <a:pt x="0" y="457"/>
                    <a:pt x="0" y="457"/>
                  </a:cubicBezTo>
                  <a:cubicBezTo>
                    <a:pt x="0" y="710"/>
                    <a:pt x="205" y="914"/>
                    <a:pt x="457" y="914"/>
                  </a:cubicBezTo>
                  <a:cubicBezTo>
                    <a:pt x="458" y="914"/>
                    <a:pt x="460" y="914"/>
                    <a:pt x="461" y="914"/>
                  </a:cubicBezTo>
                  <a:cubicBezTo>
                    <a:pt x="461" y="910"/>
                    <a:pt x="461" y="910"/>
                    <a:pt x="461" y="910"/>
                  </a:cubicBezTo>
                  <a:cubicBezTo>
                    <a:pt x="460" y="910"/>
                    <a:pt x="458" y="910"/>
                    <a:pt x="457" y="910"/>
                  </a:cubicBezTo>
                  <a:cubicBezTo>
                    <a:pt x="332" y="910"/>
                    <a:pt x="219" y="860"/>
                    <a:pt x="137" y="778"/>
                  </a:cubicBezTo>
                  <a:cubicBezTo>
                    <a:pt x="55" y="696"/>
                    <a:pt x="4" y="582"/>
                    <a:pt x="4" y="457"/>
                  </a:cubicBezTo>
                  <a:moveTo>
                    <a:pt x="457" y="0"/>
                  </a:moveTo>
                  <a:cubicBezTo>
                    <a:pt x="205" y="0"/>
                    <a:pt x="0" y="205"/>
                    <a:pt x="0" y="457"/>
                  </a:cubicBezTo>
                  <a:cubicBezTo>
                    <a:pt x="2" y="457"/>
                    <a:pt x="2" y="457"/>
                    <a:pt x="2" y="457"/>
                  </a:cubicBezTo>
                  <a:cubicBezTo>
                    <a:pt x="4" y="457"/>
                    <a:pt x="4" y="457"/>
                    <a:pt x="4" y="457"/>
                  </a:cubicBezTo>
                  <a:cubicBezTo>
                    <a:pt x="4" y="332"/>
                    <a:pt x="55" y="219"/>
                    <a:pt x="137" y="137"/>
                  </a:cubicBezTo>
                  <a:cubicBezTo>
                    <a:pt x="219" y="55"/>
                    <a:pt x="332" y="4"/>
                    <a:pt x="457" y="4"/>
                  </a:cubicBezTo>
                  <a:cubicBezTo>
                    <a:pt x="458" y="4"/>
                    <a:pt x="460" y="4"/>
                    <a:pt x="461" y="4"/>
                  </a:cubicBezTo>
                  <a:cubicBezTo>
                    <a:pt x="461" y="0"/>
                    <a:pt x="461" y="0"/>
                    <a:pt x="461" y="0"/>
                  </a:cubicBezTo>
                  <a:cubicBezTo>
                    <a:pt x="460" y="0"/>
                    <a:pt x="458" y="0"/>
                    <a:pt x="457" y="0"/>
                  </a:cubicBezTo>
                </a:path>
              </a:pathLst>
            </a:custGeom>
            <a:solidFill>
              <a:schemeClr val="bg1"/>
            </a:solidFill>
            <a:ln>
              <a:noFill/>
            </a:ln>
          </p:spPr>
          <p:txBody>
            <a:bodyPr vert="horz" wrap="square" lIns="91440" tIns="45720" rIns="91440" bIns="45720" numCol="1" anchor="t" anchorCtr="0" compatLnSpc="1"/>
            <a:p>
              <a:endParaRPr lang="zh-CN" altLang="en-US">
                <a:solidFill>
                  <a:schemeClr val="tx1">
                    <a:lumMod val="75000"/>
                    <a:lumOff val="25000"/>
                  </a:schemeClr>
                </a:solidFill>
              </a:endParaRPr>
            </a:p>
          </p:txBody>
        </p:sp>
      </p:grpSp>
      <p:sp>
        <p:nvSpPr>
          <p:cNvPr id="3" name="矩形 2"/>
          <p:cNvSpPr/>
          <p:nvPr/>
        </p:nvSpPr>
        <p:spPr>
          <a:xfrm>
            <a:off x="4263470" y="4561204"/>
            <a:ext cx="3637280" cy="337185"/>
          </a:xfrm>
          <a:prstGeom prst="rect">
            <a:avLst/>
          </a:prstGeom>
        </p:spPr>
        <p:txBody>
          <a:bodyPr wrap="none">
            <a:spAutoFit/>
          </a:bodyPr>
          <a:p>
            <a:pPr algn="ct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cn</a:t>
            </a:r>
            <a:endPar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4" name="组合 3"/>
          <p:cNvGrpSpPr/>
          <p:nvPr/>
        </p:nvGrpSpPr>
        <p:grpSpPr>
          <a:xfrm>
            <a:off x="4650698" y="1563757"/>
            <a:ext cx="5083990" cy="2585898"/>
            <a:chOff x="3659418" y="1900463"/>
            <a:chExt cx="5495906" cy="2795414"/>
          </a:xfrm>
        </p:grpSpPr>
        <p:sp>
          <p:nvSpPr>
            <p:cNvPr id="6" name="Rectangle 19"/>
            <p:cNvSpPr/>
            <p:nvPr/>
          </p:nvSpPr>
          <p:spPr>
            <a:xfrm>
              <a:off x="3971683" y="4416051"/>
              <a:ext cx="3980743" cy="279826"/>
            </a:xfrm>
            <a:prstGeom prst="rect">
              <a:avLst/>
            </a:prstGeom>
          </p:spPr>
          <p:txBody>
            <a:bodyPr wrap="square">
              <a:spAutoFit/>
            </a:bodyPr>
            <a:p>
              <a:pPr algn="ctr">
                <a:lnSpc>
                  <a:spcPct val="150000"/>
                </a:lnSpc>
              </a:pPr>
              <a:r>
                <a:rPr lang="id-ID" sz="400" dirty="0">
                  <a:solidFill>
                    <a:schemeClr val="tx1">
                      <a:lumMod val="75000"/>
                      <a:lumOff val="2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Lorem ipsum dolor sit amet, lacus nulla ac netus nibh aliquet, porttitor ligula</a:t>
              </a:r>
              <a:endParaRPr lang="id-ID" sz="400" dirty="0">
                <a:solidFill>
                  <a:schemeClr val="tx1">
                    <a:lumMod val="75000"/>
                    <a:lumOff val="2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7" name="矩形 6"/>
            <p:cNvSpPr/>
            <p:nvPr/>
          </p:nvSpPr>
          <p:spPr>
            <a:xfrm>
              <a:off x="5121472" y="2354926"/>
              <a:ext cx="3098739" cy="299442"/>
            </a:xfrm>
            <a:prstGeom prst="rect">
              <a:avLst/>
            </a:prstGeom>
          </p:spPr>
          <p:txBody>
            <a:bodyPr wrap="none">
              <a:spAutoFit/>
            </a:bodyPr>
            <a:p>
              <a:r>
                <a:rPr lang="zh-CN" altLang="en-US" sz="1200" i="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CHINA INTERNATIONAL IMPORT EXPO</a:t>
              </a:r>
              <a:endParaRPr lang="zh-CN" altLang="en-US" sz="1200" i="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矩形 7"/>
            <p:cNvSpPr/>
            <p:nvPr/>
          </p:nvSpPr>
          <p:spPr>
            <a:xfrm>
              <a:off x="7146270" y="2116760"/>
              <a:ext cx="2009054" cy="299442"/>
            </a:xfrm>
            <a:prstGeom prst="rect">
              <a:avLst/>
            </a:prstGeom>
          </p:spPr>
          <p:txBody>
            <a:bodyPr wrap="square">
              <a:spAutoFit/>
            </a:bodyPr>
            <a:p>
              <a:r>
                <a:rPr lang="zh-CN" altLang="en-US" sz="1200" i="1" dirty="0">
                  <a:solidFill>
                    <a:schemeClr val="tx1">
                      <a:lumMod val="75000"/>
                      <a:lumOff val="25000"/>
                    </a:schemeClr>
                  </a:solidFill>
                </a:rPr>
                <a:t>共创美好未来</a:t>
              </a:r>
              <a:endParaRPr lang="zh-CN" altLang="en-US" sz="1200" i="1" dirty="0">
                <a:solidFill>
                  <a:schemeClr val="tx1">
                    <a:lumMod val="75000"/>
                    <a:lumOff val="25000"/>
                  </a:schemeClr>
                </a:solidFill>
              </a:endParaRPr>
            </a:p>
          </p:txBody>
        </p:sp>
        <p:cxnSp>
          <p:nvCxnSpPr>
            <p:cNvPr id="9" name="直接连接符 8"/>
            <p:cNvCxnSpPr/>
            <p:nvPr/>
          </p:nvCxnSpPr>
          <p:spPr>
            <a:xfrm>
              <a:off x="3659418" y="2631642"/>
              <a:ext cx="3835785" cy="0"/>
            </a:xfrm>
            <a:prstGeom prst="line">
              <a:avLst/>
            </a:prstGeom>
            <a:ln w="3175">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74141" y="2575844"/>
              <a:ext cx="3141502" cy="0"/>
            </a:xfrm>
            <a:prstGeom prst="line">
              <a:avLst/>
            </a:prstGeom>
            <a:ln w="3175">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781512" y="1900463"/>
              <a:ext cx="2528621" cy="564261"/>
            </a:xfrm>
            <a:prstGeom prst="rect">
              <a:avLst/>
            </a:prstGeom>
          </p:spPr>
          <p:txBody>
            <a:bodyPr wrap="square">
              <a:spAutoFit/>
            </a:bodyPr>
            <a:p>
              <a:r>
                <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城市</a:t>
              </a:r>
              <a:r>
                <a:rPr lang="en-US" altLang="zh-CN"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PPT</a:t>
              </a:r>
              <a:r>
                <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模板</a:t>
              </a:r>
              <a:endPar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endParaRPr>
            </a:p>
          </p:txBody>
        </p:sp>
      </p:grpSp>
      <p:grpSp>
        <p:nvGrpSpPr>
          <p:cNvPr id="12" name="组合 11"/>
          <p:cNvGrpSpPr/>
          <p:nvPr/>
        </p:nvGrpSpPr>
        <p:grpSpPr>
          <a:xfrm>
            <a:off x="3263265" y="431165"/>
            <a:ext cx="2646680" cy="1908810"/>
            <a:chOff x="5231637" y="763519"/>
            <a:chExt cx="2557848" cy="1844675"/>
          </a:xfrm>
          <a:solidFill>
            <a:srgbClr val="5EB72F"/>
          </a:solidFill>
        </p:grpSpPr>
        <p:sp>
          <p:nvSpPr>
            <p:cNvPr id="43" name="Freeform 13"/>
            <p:cNvSpPr/>
            <p:nvPr/>
          </p:nvSpPr>
          <p:spPr bwMode="auto">
            <a:xfrm>
              <a:off x="5231637" y="763519"/>
              <a:ext cx="1230313" cy="1844675"/>
            </a:xfrm>
            <a:custGeom>
              <a:avLst/>
              <a:gdLst>
                <a:gd name="T0" fmla="*/ 156 w 373"/>
                <a:gd name="T1" fmla="*/ 320 h 560"/>
                <a:gd name="T2" fmla="*/ 36 w 373"/>
                <a:gd name="T3" fmla="*/ 453 h 560"/>
                <a:gd name="T4" fmla="*/ 0 w 373"/>
                <a:gd name="T5" fmla="*/ 560 h 560"/>
                <a:gd name="T6" fmla="*/ 202 w 373"/>
                <a:gd name="T7" fmla="*/ 560 h 560"/>
                <a:gd name="T8" fmla="*/ 248 w 373"/>
                <a:gd name="T9" fmla="*/ 461 h 560"/>
                <a:gd name="T10" fmla="*/ 162 w 373"/>
                <a:gd name="T11" fmla="*/ 461 h 560"/>
                <a:gd name="T12" fmla="*/ 183 w 373"/>
                <a:gd name="T13" fmla="*/ 431 h 560"/>
                <a:gd name="T14" fmla="*/ 247 w 373"/>
                <a:gd name="T15" fmla="*/ 369 h 560"/>
                <a:gd name="T16" fmla="*/ 317 w 373"/>
                <a:gd name="T17" fmla="*/ 298 h 560"/>
                <a:gd name="T18" fmla="*/ 360 w 373"/>
                <a:gd name="T19" fmla="*/ 227 h 560"/>
                <a:gd name="T20" fmla="*/ 373 w 373"/>
                <a:gd name="T21" fmla="*/ 155 h 560"/>
                <a:gd name="T22" fmla="*/ 326 w 373"/>
                <a:gd name="T23" fmla="*/ 45 h 560"/>
                <a:gd name="T24" fmla="*/ 197 w 373"/>
                <a:gd name="T25" fmla="*/ 0 h 560"/>
                <a:gd name="T26" fmla="*/ 72 w 373"/>
                <a:gd name="T27" fmla="*/ 39 h 560"/>
                <a:gd name="T28" fmla="*/ 12 w 373"/>
                <a:gd name="T29" fmla="*/ 165 h 560"/>
                <a:gd name="T30" fmla="*/ 118 w 373"/>
                <a:gd name="T31" fmla="*/ 176 h 560"/>
                <a:gd name="T32" fmla="*/ 141 w 373"/>
                <a:gd name="T33" fmla="*/ 109 h 560"/>
                <a:gd name="T34" fmla="*/ 194 w 373"/>
                <a:gd name="T35" fmla="*/ 89 h 560"/>
                <a:gd name="T36" fmla="*/ 247 w 373"/>
                <a:gd name="T37" fmla="*/ 108 h 560"/>
                <a:gd name="T38" fmla="*/ 266 w 373"/>
                <a:gd name="T39" fmla="*/ 163 h 560"/>
                <a:gd name="T40" fmla="*/ 244 w 373"/>
                <a:gd name="T41" fmla="*/ 228 h 560"/>
                <a:gd name="T42" fmla="*/ 156 w 373"/>
                <a:gd name="T43" fmla="*/ 32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3" h="560">
                  <a:moveTo>
                    <a:pt x="156" y="320"/>
                  </a:moveTo>
                  <a:cubicBezTo>
                    <a:pt x="96" y="375"/>
                    <a:pt x="56" y="420"/>
                    <a:pt x="36" y="453"/>
                  </a:cubicBezTo>
                  <a:cubicBezTo>
                    <a:pt x="16" y="487"/>
                    <a:pt x="4" y="522"/>
                    <a:pt x="0" y="560"/>
                  </a:cubicBezTo>
                  <a:cubicBezTo>
                    <a:pt x="202" y="560"/>
                    <a:pt x="202" y="560"/>
                    <a:pt x="202" y="560"/>
                  </a:cubicBezTo>
                  <a:cubicBezTo>
                    <a:pt x="215" y="526"/>
                    <a:pt x="231" y="492"/>
                    <a:pt x="248" y="461"/>
                  </a:cubicBezTo>
                  <a:cubicBezTo>
                    <a:pt x="162" y="461"/>
                    <a:pt x="162" y="461"/>
                    <a:pt x="162" y="461"/>
                  </a:cubicBezTo>
                  <a:cubicBezTo>
                    <a:pt x="167" y="451"/>
                    <a:pt x="174" y="441"/>
                    <a:pt x="183" y="431"/>
                  </a:cubicBezTo>
                  <a:cubicBezTo>
                    <a:pt x="192" y="421"/>
                    <a:pt x="214" y="400"/>
                    <a:pt x="247" y="369"/>
                  </a:cubicBezTo>
                  <a:cubicBezTo>
                    <a:pt x="281" y="338"/>
                    <a:pt x="304" y="315"/>
                    <a:pt x="317" y="298"/>
                  </a:cubicBezTo>
                  <a:cubicBezTo>
                    <a:pt x="336" y="274"/>
                    <a:pt x="351" y="250"/>
                    <a:pt x="360" y="227"/>
                  </a:cubicBezTo>
                  <a:cubicBezTo>
                    <a:pt x="369" y="204"/>
                    <a:pt x="373" y="181"/>
                    <a:pt x="373" y="155"/>
                  </a:cubicBezTo>
                  <a:cubicBezTo>
                    <a:pt x="373" y="111"/>
                    <a:pt x="357" y="75"/>
                    <a:pt x="326" y="45"/>
                  </a:cubicBezTo>
                  <a:cubicBezTo>
                    <a:pt x="295" y="15"/>
                    <a:pt x="252" y="0"/>
                    <a:pt x="197" y="0"/>
                  </a:cubicBezTo>
                  <a:cubicBezTo>
                    <a:pt x="147" y="0"/>
                    <a:pt x="105" y="13"/>
                    <a:pt x="72" y="39"/>
                  </a:cubicBezTo>
                  <a:cubicBezTo>
                    <a:pt x="38" y="64"/>
                    <a:pt x="19" y="107"/>
                    <a:pt x="12" y="165"/>
                  </a:cubicBezTo>
                  <a:cubicBezTo>
                    <a:pt x="118" y="176"/>
                    <a:pt x="118" y="176"/>
                    <a:pt x="118" y="176"/>
                  </a:cubicBezTo>
                  <a:cubicBezTo>
                    <a:pt x="120" y="145"/>
                    <a:pt x="128" y="123"/>
                    <a:pt x="141" y="109"/>
                  </a:cubicBezTo>
                  <a:cubicBezTo>
                    <a:pt x="154" y="96"/>
                    <a:pt x="172" y="89"/>
                    <a:pt x="194" y="89"/>
                  </a:cubicBezTo>
                  <a:cubicBezTo>
                    <a:pt x="217" y="89"/>
                    <a:pt x="234" y="95"/>
                    <a:pt x="247" y="108"/>
                  </a:cubicBezTo>
                  <a:cubicBezTo>
                    <a:pt x="260" y="121"/>
                    <a:pt x="266" y="139"/>
                    <a:pt x="266" y="163"/>
                  </a:cubicBezTo>
                  <a:cubicBezTo>
                    <a:pt x="266" y="185"/>
                    <a:pt x="259" y="206"/>
                    <a:pt x="244" y="228"/>
                  </a:cubicBezTo>
                  <a:cubicBezTo>
                    <a:pt x="233" y="244"/>
                    <a:pt x="204" y="275"/>
                    <a:pt x="156" y="320"/>
                  </a:cubicBezTo>
                  <a:close/>
                </a:path>
              </a:pathLst>
            </a:custGeom>
            <a:grpFill/>
            <a:ln>
              <a:noFill/>
            </a:ln>
          </p:spPr>
          <p:txBody>
            <a:bodyPr vert="horz" wrap="square" lIns="91440" tIns="45720" rIns="91440" bIns="45720" numCol="1" anchor="t" anchorCtr="0" compatLnSpc="1"/>
            <a:p>
              <a:endParaRPr lang="zh-CN" altLang="en-US"/>
            </a:p>
          </p:txBody>
        </p:sp>
        <p:sp>
          <p:nvSpPr>
            <p:cNvPr id="46" name="Freeform 55"/>
            <p:cNvSpPr/>
            <p:nvPr/>
          </p:nvSpPr>
          <p:spPr bwMode="auto">
            <a:xfrm>
              <a:off x="6661374" y="796896"/>
              <a:ext cx="1128111" cy="1718556"/>
            </a:xfrm>
            <a:custGeom>
              <a:avLst/>
              <a:gdLst>
                <a:gd name="T0" fmla="*/ 179 w 442"/>
                <a:gd name="T1" fmla="*/ 575 h 673"/>
                <a:gd name="T2" fmla="*/ 149 w 442"/>
                <a:gd name="T3" fmla="*/ 515 h 673"/>
                <a:gd name="T4" fmla="*/ 137 w 442"/>
                <a:gd name="T5" fmla="*/ 350 h 673"/>
                <a:gd name="T6" fmla="*/ 150 w 442"/>
                <a:gd name="T7" fmla="*/ 178 h 673"/>
                <a:gd name="T8" fmla="*/ 179 w 442"/>
                <a:gd name="T9" fmla="*/ 124 h 673"/>
                <a:gd name="T10" fmla="*/ 221 w 442"/>
                <a:gd name="T11" fmla="*/ 109 h 673"/>
                <a:gd name="T12" fmla="*/ 263 w 442"/>
                <a:gd name="T13" fmla="*/ 124 h 673"/>
                <a:gd name="T14" fmla="*/ 293 w 442"/>
                <a:gd name="T15" fmla="*/ 184 h 673"/>
                <a:gd name="T16" fmla="*/ 306 w 442"/>
                <a:gd name="T17" fmla="*/ 350 h 673"/>
                <a:gd name="T18" fmla="*/ 298 w 442"/>
                <a:gd name="T19" fmla="*/ 490 h 673"/>
                <a:gd name="T20" fmla="*/ 442 w 442"/>
                <a:gd name="T21" fmla="*/ 345 h 673"/>
                <a:gd name="T22" fmla="*/ 376 w 442"/>
                <a:gd name="T23" fmla="*/ 71 h 673"/>
                <a:gd name="T24" fmla="*/ 221 w 442"/>
                <a:gd name="T25" fmla="*/ 0 h 673"/>
                <a:gd name="T26" fmla="*/ 67 w 442"/>
                <a:gd name="T27" fmla="*/ 70 h 673"/>
                <a:gd name="T28" fmla="*/ 0 w 442"/>
                <a:gd name="T29" fmla="*/ 348 h 673"/>
                <a:gd name="T30" fmla="*/ 61 w 442"/>
                <a:gd name="T31" fmla="*/ 622 h 673"/>
                <a:gd name="T32" fmla="*/ 118 w 442"/>
                <a:gd name="T33" fmla="*/ 673 h 673"/>
                <a:gd name="T34" fmla="*/ 202 w 442"/>
                <a:gd name="T35" fmla="*/ 588 h 673"/>
                <a:gd name="T36" fmla="*/ 179 w 442"/>
                <a:gd name="T37" fmla="*/ 575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2" h="673">
                  <a:moveTo>
                    <a:pt x="179" y="575"/>
                  </a:moveTo>
                  <a:cubicBezTo>
                    <a:pt x="167" y="565"/>
                    <a:pt x="157" y="545"/>
                    <a:pt x="149" y="515"/>
                  </a:cubicBezTo>
                  <a:cubicBezTo>
                    <a:pt x="141" y="485"/>
                    <a:pt x="137" y="430"/>
                    <a:pt x="137" y="350"/>
                  </a:cubicBezTo>
                  <a:cubicBezTo>
                    <a:pt x="137" y="269"/>
                    <a:pt x="141" y="212"/>
                    <a:pt x="150" y="178"/>
                  </a:cubicBezTo>
                  <a:cubicBezTo>
                    <a:pt x="157" y="152"/>
                    <a:pt x="166" y="134"/>
                    <a:pt x="179" y="124"/>
                  </a:cubicBezTo>
                  <a:cubicBezTo>
                    <a:pt x="191" y="114"/>
                    <a:pt x="205" y="109"/>
                    <a:pt x="221" y="109"/>
                  </a:cubicBezTo>
                  <a:cubicBezTo>
                    <a:pt x="237" y="109"/>
                    <a:pt x="251" y="114"/>
                    <a:pt x="263" y="124"/>
                  </a:cubicBezTo>
                  <a:cubicBezTo>
                    <a:pt x="275" y="134"/>
                    <a:pt x="285" y="154"/>
                    <a:pt x="293" y="184"/>
                  </a:cubicBezTo>
                  <a:cubicBezTo>
                    <a:pt x="302" y="214"/>
                    <a:pt x="306" y="269"/>
                    <a:pt x="306" y="350"/>
                  </a:cubicBezTo>
                  <a:cubicBezTo>
                    <a:pt x="306" y="410"/>
                    <a:pt x="303" y="456"/>
                    <a:pt x="298" y="490"/>
                  </a:cubicBezTo>
                  <a:cubicBezTo>
                    <a:pt x="442" y="345"/>
                    <a:pt x="442" y="345"/>
                    <a:pt x="442" y="345"/>
                  </a:cubicBezTo>
                  <a:cubicBezTo>
                    <a:pt x="441" y="218"/>
                    <a:pt x="419" y="126"/>
                    <a:pt x="376" y="71"/>
                  </a:cubicBezTo>
                  <a:cubicBezTo>
                    <a:pt x="338" y="24"/>
                    <a:pt x="287" y="0"/>
                    <a:pt x="221" y="0"/>
                  </a:cubicBezTo>
                  <a:cubicBezTo>
                    <a:pt x="155" y="0"/>
                    <a:pt x="104" y="23"/>
                    <a:pt x="67" y="70"/>
                  </a:cubicBezTo>
                  <a:cubicBezTo>
                    <a:pt x="22" y="127"/>
                    <a:pt x="0" y="220"/>
                    <a:pt x="0" y="348"/>
                  </a:cubicBezTo>
                  <a:cubicBezTo>
                    <a:pt x="0" y="480"/>
                    <a:pt x="20" y="571"/>
                    <a:pt x="61" y="622"/>
                  </a:cubicBezTo>
                  <a:cubicBezTo>
                    <a:pt x="78" y="643"/>
                    <a:pt x="97" y="660"/>
                    <a:pt x="118" y="673"/>
                  </a:cubicBezTo>
                  <a:cubicBezTo>
                    <a:pt x="202" y="588"/>
                    <a:pt x="202" y="588"/>
                    <a:pt x="202" y="588"/>
                  </a:cubicBezTo>
                  <a:cubicBezTo>
                    <a:pt x="194" y="585"/>
                    <a:pt x="186" y="581"/>
                    <a:pt x="179" y="575"/>
                  </a:cubicBezTo>
                  <a:close/>
                </a:path>
              </a:pathLst>
            </a:custGeom>
            <a:grpFill/>
            <a:ln>
              <a:noFill/>
            </a:ln>
          </p:spPr>
          <p:txBody>
            <a:bodyPr vert="horz" wrap="square" lIns="91440" tIns="45720" rIns="91440" bIns="45720" numCol="1" anchor="t" anchorCtr="0" compatLnSpc="1"/>
            <a:p>
              <a:endParaRPr lang="zh-CN" altLang="en-US"/>
            </a:p>
          </p:txBody>
        </p:sp>
      </p:grpSp>
      <p:cxnSp>
        <p:nvCxnSpPr>
          <p:cNvPr id="13" name="直接连接符 12"/>
          <p:cNvCxnSpPr/>
          <p:nvPr/>
        </p:nvCxnSpPr>
        <p:spPr>
          <a:xfrm flipV="1">
            <a:off x="2454779" y="4207913"/>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7911830" y="607900"/>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8580448" y="431128"/>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3646193" y="2444393"/>
            <a:ext cx="5025600" cy="1446550"/>
          </a:xfrm>
          <a:prstGeom prst="rect">
            <a:avLst/>
          </a:prstGeom>
          <a:noFill/>
        </p:spPr>
        <p:txBody>
          <a:bodyPr wrap="square">
            <a:spAutoFit/>
          </a:bodyPr>
          <a:p>
            <a:pPr defTabSz="914400">
              <a:spcBef>
                <a:spcPct val="0"/>
              </a:spcBef>
            </a:pPr>
            <a:r>
              <a:rPr lang="zh-CN" altLang="en-US" sz="8800" spc="-15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cs typeface="+mj-cs"/>
              </a:rPr>
              <a:t>商业计划</a:t>
            </a:r>
            <a:endParaRPr lang="zh-CN" altLang="en-US" sz="8800" spc="-15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文明城市海报"/>
          <p:cNvPicPr>
            <a:picLocks noChangeAspect="1"/>
          </p:cNvPicPr>
          <p:nvPr/>
        </p:nvPicPr>
        <p:blipFill>
          <a:blip r:embed="rId1"/>
          <a:srcRect t="160" b="57541"/>
          <a:stretch>
            <a:fillRect/>
          </a:stretch>
        </p:blipFill>
        <p:spPr>
          <a:xfrm>
            <a:off x="0" y="0"/>
            <a:ext cx="12192635" cy="6876415"/>
          </a:xfrm>
          <a:prstGeom prst="rect">
            <a:avLst/>
          </a:prstGeom>
        </p:spPr>
      </p:pic>
      <p:sp>
        <p:nvSpPr>
          <p:cNvPr id="39" name="椭圆 38"/>
          <p:cNvSpPr/>
          <p:nvPr/>
        </p:nvSpPr>
        <p:spPr>
          <a:xfrm>
            <a:off x="1722624" y="1919391"/>
            <a:ext cx="485125" cy="485125"/>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0" name="椭圆 39"/>
          <p:cNvSpPr/>
          <p:nvPr/>
        </p:nvSpPr>
        <p:spPr>
          <a:xfrm>
            <a:off x="2244429" y="5161831"/>
            <a:ext cx="684946" cy="68494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椭圆 40"/>
          <p:cNvSpPr/>
          <p:nvPr/>
        </p:nvSpPr>
        <p:spPr>
          <a:xfrm>
            <a:off x="9833139" y="5382710"/>
            <a:ext cx="464176" cy="46417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2" name="椭圆 41"/>
          <p:cNvSpPr/>
          <p:nvPr/>
        </p:nvSpPr>
        <p:spPr>
          <a:xfrm>
            <a:off x="8659905" y="861674"/>
            <a:ext cx="537599" cy="537599"/>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grpSp>
        <p:nvGrpSpPr>
          <p:cNvPr id="2" name="组合 1"/>
          <p:cNvGrpSpPr/>
          <p:nvPr/>
        </p:nvGrpSpPr>
        <p:grpSpPr>
          <a:xfrm>
            <a:off x="2358748" y="2797618"/>
            <a:ext cx="7474504" cy="2113696"/>
            <a:chOff x="2813925" y="2797618"/>
            <a:chExt cx="7474504" cy="2113696"/>
          </a:xfrm>
        </p:grpSpPr>
        <p:sp>
          <p:nvSpPr>
            <p:cNvPr id="75" name="矩形: 圆角 74"/>
            <p:cNvSpPr/>
            <p:nvPr/>
          </p:nvSpPr>
          <p:spPr>
            <a:xfrm>
              <a:off x="2813925" y="2797618"/>
              <a:ext cx="786241" cy="786241"/>
            </a:xfrm>
            <a:prstGeom prst="roundRect">
              <a:avLst>
                <a:gd name="adj" fmla="val 8334"/>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rPr>
                <a:t>01</a:t>
              </a:r>
              <a:endPar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endParaRPr>
            </a:p>
          </p:txBody>
        </p:sp>
        <p:sp>
          <p:nvSpPr>
            <p:cNvPr id="76" name="文本框 75"/>
            <p:cNvSpPr txBox="1"/>
            <p:nvPr/>
          </p:nvSpPr>
          <p:spPr>
            <a:xfrm>
              <a:off x="3670573" y="2848305"/>
              <a:ext cx="20116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77" name="矩形 76"/>
            <p:cNvSpPr/>
            <p:nvPr/>
          </p:nvSpPr>
          <p:spPr>
            <a:xfrm>
              <a:off x="3701365" y="3261399"/>
              <a:ext cx="222456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latin typeface="微软雅黑" panose="020B0503020204020204" charset="-122"/>
                  <a:ea typeface="微软雅黑" panose="020B0503020204020204" charset="-122"/>
                </a:rPr>
                <a:t>Review of work content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78" name="矩形: 圆角 77"/>
            <p:cNvSpPr/>
            <p:nvPr/>
          </p:nvSpPr>
          <p:spPr>
            <a:xfrm>
              <a:off x="7176424" y="2797618"/>
              <a:ext cx="786241" cy="786241"/>
            </a:xfrm>
            <a:prstGeom prst="roundRect">
              <a:avLst>
                <a:gd name="adj" fmla="val 8334"/>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rPr>
                <a:t>02</a:t>
              </a:r>
              <a:endPar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endParaRPr>
            </a:p>
          </p:txBody>
        </p:sp>
        <p:sp>
          <p:nvSpPr>
            <p:cNvPr id="79" name="文本框 78"/>
            <p:cNvSpPr txBox="1"/>
            <p:nvPr/>
          </p:nvSpPr>
          <p:spPr>
            <a:xfrm>
              <a:off x="8033072" y="2848305"/>
              <a:ext cx="20116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0" name="矩形 79"/>
            <p:cNvSpPr/>
            <p:nvPr/>
          </p:nvSpPr>
          <p:spPr>
            <a:xfrm>
              <a:off x="8063864" y="3261399"/>
              <a:ext cx="222456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Market data analysis</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1" name="矩形: 圆角 80"/>
            <p:cNvSpPr/>
            <p:nvPr/>
          </p:nvSpPr>
          <p:spPr>
            <a:xfrm>
              <a:off x="2813925" y="4125073"/>
              <a:ext cx="786241" cy="786241"/>
            </a:xfrm>
            <a:prstGeom prst="roundRect">
              <a:avLst>
                <a:gd name="adj" fmla="val 8334"/>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rPr>
                <a:t>03</a:t>
              </a:r>
              <a:endPar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endParaRPr>
            </a:p>
          </p:txBody>
        </p:sp>
        <p:sp>
          <p:nvSpPr>
            <p:cNvPr id="82" name="文本框 81"/>
            <p:cNvSpPr txBox="1"/>
            <p:nvPr/>
          </p:nvSpPr>
          <p:spPr>
            <a:xfrm>
              <a:off x="3670573" y="4175760"/>
              <a:ext cx="20116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3" name="矩形 82"/>
            <p:cNvSpPr/>
            <p:nvPr/>
          </p:nvSpPr>
          <p:spPr>
            <a:xfrm>
              <a:off x="3701365" y="4588854"/>
              <a:ext cx="222456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latin typeface="微软雅黑" panose="020B0503020204020204" charset="-122"/>
                  <a:ea typeface="微软雅黑" panose="020B0503020204020204" charset="-122"/>
                </a:rPr>
                <a:t>Work experience summary</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4" name="矩形: 圆角 83"/>
            <p:cNvSpPr/>
            <p:nvPr/>
          </p:nvSpPr>
          <p:spPr>
            <a:xfrm>
              <a:off x="7176424" y="4125073"/>
              <a:ext cx="786241" cy="786241"/>
            </a:xfrm>
            <a:prstGeom prst="roundRect">
              <a:avLst>
                <a:gd name="adj" fmla="val 8334"/>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rPr>
                <a:t>04</a:t>
              </a:r>
              <a:endParaRPr kumimoji="0" lang="en-US" altLang="zh-CN" sz="2800" b="0" i="0" u="none" strike="noStrike" kern="1200" cap="none" spc="0" normalizeH="0" baseline="0" noProof="0" dirty="0">
                <a:ln>
                  <a:noFill/>
                </a:ln>
                <a:solidFill>
                  <a:prstClr val="white"/>
                </a:solidFill>
                <a:effectLst/>
                <a:uLnTx/>
                <a:uFillTx/>
                <a:latin typeface="Aharoni" panose="02010803020104030203" pitchFamily="2" charset="-79"/>
                <a:ea typeface="阿里汉仪智能黑体" panose="00020600040101010101" pitchFamily="18" charset="-122"/>
                <a:cs typeface="Aharoni" panose="02010803020104030203" pitchFamily="2" charset="-79"/>
              </a:endParaRPr>
            </a:p>
          </p:txBody>
        </p:sp>
        <p:sp>
          <p:nvSpPr>
            <p:cNvPr id="85" name="文本框 84"/>
            <p:cNvSpPr txBox="1"/>
            <p:nvPr/>
          </p:nvSpPr>
          <p:spPr>
            <a:xfrm>
              <a:off x="8033072" y="4175760"/>
              <a:ext cx="2011680" cy="4603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6" name="矩形 85"/>
            <p:cNvSpPr/>
            <p:nvPr/>
          </p:nvSpPr>
          <p:spPr>
            <a:xfrm>
              <a:off x="8063864" y="4588854"/>
              <a:ext cx="222456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solidFill>
                    <a:schemeClr val="tx1">
                      <a:lumMod val="75000"/>
                      <a:lumOff val="25000"/>
                    </a:schemeClr>
                  </a:solidFill>
                  <a:latin typeface="微软雅黑" panose="020B0503020204020204" charset="-122"/>
                  <a:ea typeface="微软雅黑" panose="020B0503020204020204" charset="-122"/>
                </a:rPr>
                <a:t>Future work planning</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sp>
        <p:nvSpPr>
          <p:cNvPr id="87" name="矩形 86"/>
          <p:cNvSpPr/>
          <p:nvPr/>
        </p:nvSpPr>
        <p:spPr>
          <a:xfrm>
            <a:off x="3497371" y="927004"/>
            <a:ext cx="5197257" cy="13234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w="0"/>
                <a:solidFill>
                  <a:srgbClr val="859D9F">
                    <a:alpha val="20000"/>
                  </a:srgbClr>
                </a:solidFill>
                <a:effectLst>
                  <a:outerShdw blurRad="38100" dist="19050" dir="2700000" algn="tl" rotWithShape="0">
                    <a:prstClr val="black">
                      <a:alpha val="40000"/>
                    </a:prstClr>
                  </a:outerShdw>
                </a:effectLst>
                <a:uLnTx/>
                <a:uFillTx/>
                <a:latin typeface="等线" panose="02010600030101010101"/>
                <a:ea typeface="等线" panose="02010600030101010101" pitchFamily="2" charset="-122"/>
                <a:cs typeface="+mn-cs"/>
              </a:rPr>
              <a:t>CONTENTS</a:t>
            </a:r>
            <a:endParaRPr kumimoji="0" lang="zh-CN" altLang="en-US" sz="8000" b="0" i="0" u="none" strike="noStrike" kern="1200" cap="none" spc="0" normalizeH="0" baseline="0" noProof="0" dirty="0">
              <a:ln w="0"/>
              <a:solidFill>
                <a:srgbClr val="859D9F">
                  <a:alpha val="20000"/>
                </a:srgbClr>
              </a:solidFill>
              <a:effectLst>
                <a:outerShdw blurRad="38100" dist="19050" dir="2700000" algn="tl" rotWithShape="0">
                  <a:prstClr val="black">
                    <a:alpha val="40000"/>
                  </a:prstClr>
                </a:outerShdw>
              </a:effectLst>
              <a:uLnTx/>
              <a:uFillTx/>
              <a:latin typeface="等线" panose="02010600030101010101"/>
              <a:ea typeface="等线" panose="02010600030101010101" pitchFamily="2" charset="-122"/>
              <a:cs typeface="+mn-cs"/>
            </a:endParaRPr>
          </a:p>
        </p:txBody>
      </p:sp>
      <p:sp>
        <p:nvSpPr>
          <p:cNvPr id="88" name="矩形 87"/>
          <p:cNvSpPr/>
          <p:nvPr/>
        </p:nvSpPr>
        <p:spPr>
          <a:xfrm>
            <a:off x="5090162" y="781737"/>
            <a:ext cx="2011680" cy="119888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7200" b="0"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mn-cs"/>
              </a:rPr>
              <a:t>目录</a:t>
            </a:r>
            <a:endParaRPr kumimoji="0" lang="zh-CN" altLang="en-US" sz="7200" b="0"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微软雅黑" panose="020B0503020204020204" charset="-122"/>
              <a:ea typeface="微软雅黑" panose="020B0503020204020204"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文明城市海报"/>
          <p:cNvPicPr>
            <a:picLocks noChangeAspect="1"/>
          </p:cNvPicPr>
          <p:nvPr/>
        </p:nvPicPr>
        <p:blipFill>
          <a:blip r:embed="rId1"/>
          <a:srcRect t="48283" b="9340"/>
          <a:stretch>
            <a:fillRect/>
          </a:stretch>
        </p:blipFill>
        <p:spPr>
          <a:xfrm>
            <a:off x="0" y="-31115"/>
            <a:ext cx="12192635" cy="6889115"/>
          </a:xfrm>
          <a:prstGeom prst="rect">
            <a:avLst/>
          </a:prstGeom>
        </p:spPr>
      </p:pic>
      <p:sp>
        <p:nvSpPr>
          <p:cNvPr id="40" name="椭圆 39"/>
          <p:cNvSpPr/>
          <p:nvPr/>
        </p:nvSpPr>
        <p:spPr>
          <a:xfrm>
            <a:off x="2244429" y="5161831"/>
            <a:ext cx="684946" cy="68494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椭圆 40"/>
          <p:cNvSpPr/>
          <p:nvPr/>
        </p:nvSpPr>
        <p:spPr>
          <a:xfrm>
            <a:off x="9197504" y="4857565"/>
            <a:ext cx="464176" cy="46417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4" name="矩形 43"/>
          <p:cNvSpPr/>
          <p:nvPr/>
        </p:nvSpPr>
        <p:spPr>
          <a:xfrm>
            <a:off x="4400194" y="1660375"/>
            <a:ext cx="3391612" cy="1015663"/>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rPr>
              <a:t>RART 01</a:t>
            </a:r>
            <a:endPar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endParaRPr>
          </a:p>
        </p:txBody>
      </p:sp>
      <p:cxnSp>
        <p:nvCxnSpPr>
          <p:cNvPr id="45" name="直接连接符 44"/>
          <p:cNvCxnSpPr/>
          <p:nvPr/>
        </p:nvCxnSpPr>
        <p:spPr>
          <a:xfrm>
            <a:off x="3602107" y="2676038"/>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79421" y="2768371"/>
            <a:ext cx="5233158"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文本框 51"/>
          <p:cNvSpPr txBox="1"/>
          <p:nvPr/>
        </p:nvSpPr>
        <p:spPr>
          <a:xfrm>
            <a:off x="2651055" y="3906618"/>
            <a:ext cx="6889891" cy="61818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There are many variations of passages of Lorem Ipsum available, but the  majority have suffered alteration some form, by injected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humour</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or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randomThere</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are</a:t>
            </a:r>
            <a:endPar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endParaRPr>
          </a:p>
        </p:txBody>
      </p:sp>
      <p:cxnSp>
        <p:nvCxnSpPr>
          <p:cNvPr id="47" name="直接连接符 46"/>
          <p:cNvCxnSpPr/>
          <p:nvPr/>
        </p:nvCxnSpPr>
        <p:spPr>
          <a:xfrm>
            <a:off x="3602107" y="3809099"/>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1738742" y="1938640"/>
            <a:ext cx="3666838" cy="870894"/>
          </a:xfrm>
          <a:prstGeom prst="rect">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772562" y="1952447"/>
            <a:ext cx="3666838" cy="870894"/>
          </a:xfrm>
          <a:prstGeom prst="rect">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2976043" y="2157061"/>
            <a:ext cx="2031325" cy="461665"/>
          </a:xfrm>
          <a:prstGeom prst="rect">
            <a:avLst/>
          </a:prstGeom>
          <a:noFill/>
        </p:spPr>
        <p:txBody>
          <a:bodyPr wrap="none" rtlCol="0">
            <a:spAutoFit/>
          </a:bodyPr>
          <a:lstStyle/>
          <a:p>
            <a:r>
              <a:rPr lang="zh-CN" altLang="en-US" sz="2400" dirty="0" smtClean="0">
                <a:solidFill>
                  <a:schemeClr val="bg1"/>
                </a:solidFill>
                <a:latin typeface="汉仪雅酷黑 55W" panose="020B0504020202020204" pitchFamily="34" charset="-122"/>
                <a:ea typeface="汉仪雅酷黑 55W" panose="020B0504020202020204" pitchFamily="34" charset="-122"/>
              </a:rPr>
              <a:t>工作经验总结</a:t>
            </a:r>
            <a:endParaRPr lang="zh-CN" altLang="en-US" sz="2400" dirty="0">
              <a:solidFill>
                <a:schemeClr val="bg1"/>
              </a:solidFill>
              <a:latin typeface="汉仪雅酷黑 55W" panose="020B0504020202020204" pitchFamily="34" charset="-122"/>
              <a:ea typeface="汉仪雅酷黑 55W" panose="020B0504020202020204" pitchFamily="34" charset="-122"/>
            </a:endParaRPr>
          </a:p>
        </p:txBody>
      </p:sp>
      <p:sp>
        <p:nvSpPr>
          <p:cNvPr id="4" name="Shape 23130"/>
          <p:cNvSpPr/>
          <p:nvPr/>
        </p:nvSpPr>
        <p:spPr>
          <a:xfrm>
            <a:off x="2186708" y="2185470"/>
            <a:ext cx="436442" cy="502967"/>
          </a:xfrm>
          <a:custGeom>
            <a:avLst/>
            <a:gdLst/>
            <a:ahLst/>
            <a:cxnLst>
              <a:cxn ang="0">
                <a:pos x="wd2" y="hd2"/>
              </a:cxn>
              <a:cxn ang="5400000">
                <a:pos x="wd2" y="hd2"/>
              </a:cxn>
              <a:cxn ang="10800000">
                <a:pos x="wd2" y="hd2"/>
              </a:cxn>
              <a:cxn ang="16200000">
                <a:pos x="wd2" y="hd2"/>
              </a:cxn>
            </a:cxnLst>
            <a:rect l="0" t="0" r="r" b="b"/>
            <a:pathLst>
              <a:path w="21600" h="21600" extrusionOk="0">
                <a:moveTo>
                  <a:pt x="1384" y="0"/>
                </a:moveTo>
                <a:cubicBezTo>
                  <a:pt x="623" y="0"/>
                  <a:pt x="0" y="543"/>
                  <a:pt x="0" y="1201"/>
                </a:cubicBezTo>
                <a:cubicBezTo>
                  <a:pt x="0" y="1862"/>
                  <a:pt x="623" y="2420"/>
                  <a:pt x="1384" y="2420"/>
                </a:cubicBezTo>
                <a:lnTo>
                  <a:pt x="8116" y="2420"/>
                </a:lnTo>
                <a:lnTo>
                  <a:pt x="8116" y="3239"/>
                </a:lnTo>
                <a:cubicBezTo>
                  <a:pt x="6183" y="4090"/>
                  <a:pt x="4842" y="5825"/>
                  <a:pt x="4823" y="7825"/>
                </a:cubicBezTo>
                <a:cubicBezTo>
                  <a:pt x="4813" y="9125"/>
                  <a:pt x="5368" y="11402"/>
                  <a:pt x="6144" y="13248"/>
                </a:cubicBezTo>
                <a:cubicBezTo>
                  <a:pt x="7347" y="16112"/>
                  <a:pt x="8893" y="17583"/>
                  <a:pt x="10716" y="17597"/>
                </a:cubicBezTo>
                <a:cubicBezTo>
                  <a:pt x="12558" y="17597"/>
                  <a:pt x="14098" y="16157"/>
                  <a:pt x="15351" y="13320"/>
                </a:cubicBezTo>
                <a:cubicBezTo>
                  <a:pt x="16159" y="11486"/>
                  <a:pt x="16766" y="9196"/>
                  <a:pt x="16777" y="7898"/>
                </a:cubicBezTo>
                <a:cubicBezTo>
                  <a:pt x="16790" y="6515"/>
                  <a:pt x="16177" y="5209"/>
                  <a:pt x="15057" y="4222"/>
                </a:cubicBezTo>
                <a:cubicBezTo>
                  <a:pt x="14608" y="3824"/>
                  <a:pt x="14102" y="3505"/>
                  <a:pt x="13547" y="3257"/>
                </a:cubicBezTo>
                <a:lnTo>
                  <a:pt x="13547" y="2420"/>
                </a:lnTo>
                <a:lnTo>
                  <a:pt x="20216" y="2420"/>
                </a:lnTo>
                <a:cubicBezTo>
                  <a:pt x="20977" y="2420"/>
                  <a:pt x="21600" y="1862"/>
                  <a:pt x="21600" y="1201"/>
                </a:cubicBezTo>
                <a:cubicBezTo>
                  <a:pt x="21600" y="543"/>
                  <a:pt x="20974" y="0"/>
                  <a:pt x="20216" y="0"/>
                </a:cubicBezTo>
                <a:lnTo>
                  <a:pt x="1384" y="0"/>
                </a:lnTo>
                <a:close/>
                <a:moveTo>
                  <a:pt x="10800" y="4113"/>
                </a:moveTo>
                <a:lnTo>
                  <a:pt x="10842" y="4113"/>
                </a:lnTo>
                <a:cubicBezTo>
                  <a:pt x="13229" y="4113"/>
                  <a:pt x="15139" y="5809"/>
                  <a:pt x="15120" y="7879"/>
                </a:cubicBezTo>
                <a:cubicBezTo>
                  <a:pt x="15102" y="9948"/>
                  <a:pt x="13121" y="16141"/>
                  <a:pt x="10737" y="16141"/>
                </a:cubicBezTo>
                <a:lnTo>
                  <a:pt x="10716" y="16141"/>
                </a:lnTo>
                <a:cubicBezTo>
                  <a:pt x="8327" y="16141"/>
                  <a:pt x="6461" y="9896"/>
                  <a:pt x="6480" y="7825"/>
                </a:cubicBezTo>
                <a:cubicBezTo>
                  <a:pt x="6501" y="5763"/>
                  <a:pt x="8430" y="4113"/>
                  <a:pt x="10800" y="4113"/>
                </a:cubicBezTo>
                <a:close/>
                <a:moveTo>
                  <a:pt x="9059" y="5314"/>
                </a:moveTo>
                <a:cubicBezTo>
                  <a:pt x="8972" y="5357"/>
                  <a:pt x="6897" y="6437"/>
                  <a:pt x="7487" y="9026"/>
                </a:cubicBezTo>
                <a:cubicBezTo>
                  <a:pt x="7539" y="9255"/>
                  <a:pt x="7776" y="9408"/>
                  <a:pt x="8032" y="9408"/>
                </a:cubicBezTo>
                <a:cubicBezTo>
                  <a:pt x="8069" y="9408"/>
                  <a:pt x="8099" y="9397"/>
                  <a:pt x="8137" y="9390"/>
                </a:cubicBezTo>
                <a:cubicBezTo>
                  <a:pt x="8436" y="9340"/>
                  <a:pt x="8636" y="9103"/>
                  <a:pt x="8577" y="8844"/>
                </a:cubicBezTo>
                <a:cubicBezTo>
                  <a:pt x="8147" y="6949"/>
                  <a:pt x="9554" y="6169"/>
                  <a:pt x="9626" y="6132"/>
                </a:cubicBezTo>
                <a:cubicBezTo>
                  <a:pt x="9884" y="5997"/>
                  <a:pt x="9967" y="5707"/>
                  <a:pt x="9814" y="5477"/>
                </a:cubicBezTo>
                <a:cubicBezTo>
                  <a:pt x="9661" y="5248"/>
                  <a:pt x="9321" y="5180"/>
                  <a:pt x="9059" y="5314"/>
                </a:cubicBezTo>
                <a:close/>
                <a:moveTo>
                  <a:pt x="818" y="8152"/>
                </a:moveTo>
                <a:cubicBezTo>
                  <a:pt x="361" y="8152"/>
                  <a:pt x="0" y="8484"/>
                  <a:pt x="0" y="8880"/>
                </a:cubicBezTo>
                <a:cubicBezTo>
                  <a:pt x="0" y="9278"/>
                  <a:pt x="361" y="9590"/>
                  <a:pt x="818" y="9590"/>
                </a:cubicBezTo>
                <a:lnTo>
                  <a:pt x="2558" y="9590"/>
                </a:lnTo>
                <a:cubicBezTo>
                  <a:pt x="3016" y="9590"/>
                  <a:pt x="3376" y="9278"/>
                  <a:pt x="3376" y="8880"/>
                </a:cubicBezTo>
                <a:cubicBezTo>
                  <a:pt x="3376" y="8484"/>
                  <a:pt x="3013" y="8152"/>
                  <a:pt x="2558" y="8152"/>
                </a:cubicBezTo>
                <a:lnTo>
                  <a:pt x="818" y="8152"/>
                </a:lnTo>
                <a:close/>
                <a:moveTo>
                  <a:pt x="18266" y="8152"/>
                </a:moveTo>
                <a:cubicBezTo>
                  <a:pt x="17808" y="8152"/>
                  <a:pt x="17448" y="8483"/>
                  <a:pt x="17448" y="8880"/>
                </a:cubicBezTo>
                <a:cubicBezTo>
                  <a:pt x="17448" y="9275"/>
                  <a:pt x="17808" y="9590"/>
                  <a:pt x="18266" y="9590"/>
                </a:cubicBezTo>
                <a:lnTo>
                  <a:pt x="19985" y="9590"/>
                </a:lnTo>
                <a:cubicBezTo>
                  <a:pt x="20443" y="9590"/>
                  <a:pt x="20824" y="9275"/>
                  <a:pt x="20824" y="8880"/>
                </a:cubicBezTo>
                <a:cubicBezTo>
                  <a:pt x="20824" y="8483"/>
                  <a:pt x="20443" y="8152"/>
                  <a:pt x="19985" y="8152"/>
                </a:cubicBezTo>
                <a:lnTo>
                  <a:pt x="18266" y="8152"/>
                </a:lnTo>
                <a:close/>
                <a:moveTo>
                  <a:pt x="7990" y="9899"/>
                </a:moveTo>
                <a:cubicBezTo>
                  <a:pt x="7649" y="9899"/>
                  <a:pt x="7382" y="10134"/>
                  <a:pt x="7382" y="10427"/>
                </a:cubicBezTo>
                <a:cubicBezTo>
                  <a:pt x="7382" y="10723"/>
                  <a:pt x="7649" y="10973"/>
                  <a:pt x="7990" y="10973"/>
                </a:cubicBezTo>
                <a:cubicBezTo>
                  <a:pt x="8328" y="10973"/>
                  <a:pt x="8598" y="10723"/>
                  <a:pt x="8598" y="10427"/>
                </a:cubicBezTo>
                <a:cubicBezTo>
                  <a:pt x="8598" y="10134"/>
                  <a:pt x="8328" y="9899"/>
                  <a:pt x="7990" y="9899"/>
                </a:cubicBezTo>
                <a:close/>
                <a:moveTo>
                  <a:pt x="4718" y="14558"/>
                </a:moveTo>
                <a:cubicBezTo>
                  <a:pt x="4507" y="14558"/>
                  <a:pt x="4313" y="14635"/>
                  <a:pt x="4152" y="14776"/>
                </a:cubicBezTo>
                <a:lnTo>
                  <a:pt x="2936" y="15832"/>
                </a:lnTo>
                <a:cubicBezTo>
                  <a:pt x="2613" y="16112"/>
                  <a:pt x="2614" y="16553"/>
                  <a:pt x="2936" y="16832"/>
                </a:cubicBezTo>
                <a:cubicBezTo>
                  <a:pt x="3097" y="16972"/>
                  <a:pt x="3309" y="17051"/>
                  <a:pt x="3523" y="17051"/>
                </a:cubicBezTo>
                <a:cubicBezTo>
                  <a:pt x="3732" y="17051"/>
                  <a:pt x="3926" y="16972"/>
                  <a:pt x="4089" y="16832"/>
                </a:cubicBezTo>
                <a:lnTo>
                  <a:pt x="5306" y="15777"/>
                </a:lnTo>
                <a:cubicBezTo>
                  <a:pt x="5628" y="15497"/>
                  <a:pt x="5628" y="15055"/>
                  <a:pt x="5306" y="14776"/>
                </a:cubicBezTo>
                <a:cubicBezTo>
                  <a:pt x="5143" y="14636"/>
                  <a:pt x="4930" y="14557"/>
                  <a:pt x="4718" y="14558"/>
                </a:cubicBezTo>
                <a:close/>
                <a:moveTo>
                  <a:pt x="16923" y="14558"/>
                </a:moveTo>
                <a:cubicBezTo>
                  <a:pt x="16712" y="14558"/>
                  <a:pt x="16518" y="14635"/>
                  <a:pt x="16357" y="14776"/>
                </a:cubicBezTo>
                <a:cubicBezTo>
                  <a:pt x="16035" y="15056"/>
                  <a:pt x="16035" y="15495"/>
                  <a:pt x="16357" y="15777"/>
                </a:cubicBezTo>
                <a:lnTo>
                  <a:pt x="17574" y="16832"/>
                </a:lnTo>
                <a:cubicBezTo>
                  <a:pt x="17735" y="16972"/>
                  <a:pt x="17931" y="17051"/>
                  <a:pt x="18140" y="17051"/>
                </a:cubicBezTo>
                <a:cubicBezTo>
                  <a:pt x="18350" y="17051"/>
                  <a:pt x="18563" y="16972"/>
                  <a:pt x="18727" y="16832"/>
                </a:cubicBezTo>
                <a:cubicBezTo>
                  <a:pt x="19049" y="16553"/>
                  <a:pt x="19049" y="16112"/>
                  <a:pt x="18727" y="15832"/>
                </a:cubicBezTo>
                <a:cubicBezTo>
                  <a:pt x="18727" y="15832"/>
                  <a:pt x="17511" y="14776"/>
                  <a:pt x="17511" y="14776"/>
                </a:cubicBezTo>
                <a:cubicBezTo>
                  <a:pt x="17350" y="14635"/>
                  <a:pt x="17135" y="14558"/>
                  <a:pt x="16923" y="14558"/>
                </a:cubicBezTo>
                <a:close/>
                <a:moveTo>
                  <a:pt x="10884" y="18634"/>
                </a:moveTo>
                <a:cubicBezTo>
                  <a:pt x="10694" y="18634"/>
                  <a:pt x="10520" y="18702"/>
                  <a:pt x="10381" y="18798"/>
                </a:cubicBezTo>
                <a:cubicBezTo>
                  <a:pt x="10190" y="18928"/>
                  <a:pt x="10066" y="19132"/>
                  <a:pt x="10066" y="19362"/>
                </a:cubicBezTo>
                <a:lnTo>
                  <a:pt x="10066" y="20854"/>
                </a:lnTo>
                <a:cubicBezTo>
                  <a:pt x="10066" y="21083"/>
                  <a:pt x="10190" y="21305"/>
                  <a:pt x="10381" y="21436"/>
                </a:cubicBezTo>
                <a:cubicBezTo>
                  <a:pt x="10520" y="21532"/>
                  <a:pt x="10695" y="21600"/>
                  <a:pt x="10884" y="21600"/>
                </a:cubicBezTo>
                <a:cubicBezTo>
                  <a:pt x="11077" y="21600"/>
                  <a:pt x="11226" y="21530"/>
                  <a:pt x="11366" y="21436"/>
                </a:cubicBezTo>
                <a:cubicBezTo>
                  <a:pt x="11557" y="21305"/>
                  <a:pt x="11681" y="21083"/>
                  <a:pt x="11681" y="20854"/>
                </a:cubicBezTo>
                <a:lnTo>
                  <a:pt x="11681" y="19362"/>
                </a:lnTo>
                <a:cubicBezTo>
                  <a:pt x="11681" y="19132"/>
                  <a:pt x="11557" y="18928"/>
                  <a:pt x="11366" y="18798"/>
                </a:cubicBezTo>
                <a:cubicBezTo>
                  <a:pt x="11226" y="18702"/>
                  <a:pt x="11077" y="18634"/>
                  <a:pt x="10884" y="18634"/>
                </a:cubicBez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5" name="Shape 23144"/>
          <p:cNvSpPr/>
          <p:nvPr/>
        </p:nvSpPr>
        <p:spPr>
          <a:xfrm>
            <a:off x="7125455" y="2122603"/>
            <a:ext cx="375367" cy="502967"/>
          </a:xfrm>
          <a:custGeom>
            <a:avLst/>
            <a:gdLst/>
            <a:ahLst/>
            <a:cxnLst>
              <a:cxn ang="0">
                <a:pos x="wd2" y="hd2"/>
              </a:cxn>
              <a:cxn ang="5400000">
                <a:pos x="wd2" y="hd2"/>
              </a:cxn>
              <a:cxn ang="10800000">
                <a:pos x="wd2" y="hd2"/>
              </a:cxn>
              <a:cxn ang="16200000">
                <a:pos x="wd2" y="hd2"/>
              </a:cxn>
            </a:cxnLst>
            <a:rect l="0" t="0" r="r" b="b"/>
            <a:pathLst>
              <a:path w="21600" h="21600" extrusionOk="0">
                <a:moveTo>
                  <a:pt x="5489" y="0"/>
                </a:moveTo>
                <a:cubicBezTo>
                  <a:pt x="4966" y="0"/>
                  <a:pt x="4527" y="327"/>
                  <a:pt x="4527" y="718"/>
                </a:cubicBezTo>
                <a:lnTo>
                  <a:pt x="4527" y="1756"/>
                </a:lnTo>
                <a:lnTo>
                  <a:pt x="962" y="1756"/>
                </a:lnTo>
                <a:cubicBezTo>
                  <a:pt x="438" y="1756"/>
                  <a:pt x="0" y="2057"/>
                  <a:pt x="0" y="2447"/>
                </a:cubicBezTo>
                <a:lnTo>
                  <a:pt x="0" y="20882"/>
                </a:lnTo>
                <a:cubicBezTo>
                  <a:pt x="0" y="21274"/>
                  <a:pt x="438" y="21600"/>
                  <a:pt x="962" y="21600"/>
                </a:cubicBezTo>
                <a:lnTo>
                  <a:pt x="20673" y="21600"/>
                </a:lnTo>
                <a:cubicBezTo>
                  <a:pt x="21198" y="21600"/>
                  <a:pt x="21600" y="21274"/>
                  <a:pt x="21600" y="20882"/>
                </a:cubicBezTo>
                <a:lnTo>
                  <a:pt x="21600" y="2447"/>
                </a:lnTo>
                <a:cubicBezTo>
                  <a:pt x="21600" y="2057"/>
                  <a:pt x="21198" y="1756"/>
                  <a:pt x="20673" y="1756"/>
                </a:cubicBezTo>
                <a:lnTo>
                  <a:pt x="17073" y="1756"/>
                </a:lnTo>
                <a:lnTo>
                  <a:pt x="17073" y="718"/>
                </a:lnTo>
                <a:cubicBezTo>
                  <a:pt x="17073" y="327"/>
                  <a:pt x="16636" y="0"/>
                  <a:pt x="16111" y="0"/>
                </a:cubicBezTo>
                <a:cubicBezTo>
                  <a:pt x="15587" y="0"/>
                  <a:pt x="15184" y="327"/>
                  <a:pt x="15184" y="718"/>
                </a:cubicBezTo>
                <a:lnTo>
                  <a:pt x="15184" y="1756"/>
                </a:lnTo>
                <a:lnTo>
                  <a:pt x="11762" y="1756"/>
                </a:lnTo>
                <a:lnTo>
                  <a:pt x="11762" y="718"/>
                </a:lnTo>
                <a:cubicBezTo>
                  <a:pt x="11762" y="327"/>
                  <a:pt x="11325" y="0"/>
                  <a:pt x="10800" y="0"/>
                </a:cubicBezTo>
                <a:cubicBezTo>
                  <a:pt x="10276" y="0"/>
                  <a:pt x="9873" y="327"/>
                  <a:pt x="9873" y="718"/>
                </a:cubicBezTo>
                <a:lnTo>
                  <a:pt x="9873" y="1756"/>
                </a:lnTo>
                <a:lnTo>
                  <a:pt x="6451" y="1756"/>
                </a:lnTo>
                <a:lnTo>
                  <a:pt x="6451" y="718"/>
                </a:lnTo>
                <a:cubicBezTo>
                  <a:pt x="6451" y="327"/>
                  <a:pt x="6014" y="0"/>
                  <a:pt x="5489" y="0"/>
                </a:cubicBezTo>
                <a:close/>
                <a:moveTo>
                  <a:pt x="1889" y="3166"/>
                </a:moveTo>
                <a:lnTo>
                  <a:pt x="4527" y="3166"/>
                </a:lnTo>
                <a:lnTo>
                  <a:pt x="4527" y="3990"/>
                </a:lnTo>
                <a:cubicBezTo>
                  <a:pt x="4527" y="4382"/>
                  <a:pt x="4966" y="4708"/>
                  <a:pt x="5489" y="4708"/>
                </a:cubicBezTo>
                <a:cubicBezTo>
                  <a:pt x="6014" y="4708"/>
                  <a:pt x="6451" y="4382"/>
                  <a:pt x="6451" y="3990"/>
                </a:cubicBezTo>
                <a:lnTo>
                  <a:pt x="6451" y="3166"/>
                </a:lnTo>
                <a:lnTo>
                  <a:pt x="9873" y="3166"/>
                </a:lnTo>
                <a:lnTo>
                  <a:pt x="9873" y="3990"/>
                </a:lnTo>
                <a:cubicBezTo>
                  <a:pt x="9873" y="4382"/>
                  <a:pt x="10276" y="4708"/>
                  <a:pt x="10800" y="4708"/>
                </a:cubicBezTo>
                <a:cubicBezTo>
                  <a:pt x="11325" y="4708"/>
                  <a:pt x="11762" y="4382"/>
                  <a:pt x="11762" y="3990"/>
                </a:cubicBezTo>
                <a:lnTo>
                  <a:pt x="11762" y="3166"/>
                </a:lnTo>
                <a:lnTo>
                  <a:pt x="15184" y="3166"/>
                </a:lnTo>
                <a:lnTo>
                  <a:pt x="15184" y="3990"/>
                </a:lnTo>
                <a:cubicBezTo>
                  <a:pt x="15184" y="4382"/>
                  <a:pt x="15587" y="4708"/>
                  <a:pt x="16111" y="4708"/>
                </a:cubicBezTo>
                <a:cubicBezTo>
                  <a:pt x="16636" y="4708"/>
                  <a:pt x="17073" y="4382"/>
                  <a:pt x="17073" y="3990"/>
                </a:cubicBezTo>
                <a:lnTo>
                  <a:pt x="17073" y="3166"/>
                </a:lnTo>
                <a:lnTo>
                  <a:pt x="19711" y="3166"/>
                </a:lnTo>
                <a:cubicBezTo>
                  <a:pt x="19711" y="3166"/>
                  <a:pt x="19711" y="20164"/>
                  <a:pt x="19711" y="20164"/>
                </a:cubicBezTo>
                <a:lnTo>
                  <a:pt x="1889" y="20164"/>
                </a:lnTo>
                <a:lnTo>
                  <a:pt x="1889" y="3166"/>
                </a:lnTo>
                <a:close/>
                <a:moveTo>
                  <a:pt x="5525" y="7661"/>
                </a:moveTo>
                <a:cubicBezTo>
                  <a:pt x="5000" y="7661"/>
                  <a:pt x="4562" y="7990"/>
                  <a:pt x="4562" y="8379"/>
                </a:cubicBezTo>
                <a:cubicBezTo>
                  <a:pt x="4562" y="8771"/>
                  <a:pt x="5000" y="9071"/>
                  <a:pt x="5525" y="9071"/>
                </a:cubicBezTo>
                <a:lnTo>
                  <a:pt x="16752" y="9071"/>
                </a:lnTo>
                <a:cubicBezTo>
                  <a:pt x="17276" y="9071"/>
                  <a:pt x="17715" y="8771"/>
                  <a:pt x="17715" y="8379"/>
                </a:cubicBezTo>
                <a:cubicBezTo>
                  <a:pt x="17715" y="7989"/>
                  <a:pt x="17276" y="7661"/>
                  <a:pt x="16752" y="7661"/>
                </a:cubicBezTo>
                <a:lnTo>
                  <a:pt x="5525" y="7661"/>
                </a:lnTo>
                <a:close/>
                <a:moveTo>
                  <a:pt x="5525" y="11917"/>
                </a:moveTo>
                <a:cubicBezTo>
                  <a:pt x="5000" y="11917"/>
                  <a:pt x="4562" y="12245"/>
                  <a:pt x="4562" y="12635"/>
                </a:cubicBezTo>
                <a:cubicBezTo>
                  <a:pt x="4562" y="13029"/>
                  <a:pt x="5000" y="13327"/>
                  <a:pt x="5525" y="13327"/>
                </a:cubicBezTo>
                <a:lnTo>
                  <a:pt x="16752" y="13327"/>
                </a:lnTo>
                <a:cubicBezTo>
                  <a:pt x="17276" y="13327"/>
                  <a:pt x="17715" y="13029"/>
                  <a:pt x="17715" y="12635"/>
                </a:cubicBezTo>
                <a:cubicBezTo>
                  <a:pt x="17715" y="12245"/>
                  <a:pt x="17276" y="11917"/>
                  <a:pt x="16752" y="11917"/>
                </a:cubicBezTo>
                <a:lnTo>
                  <a:pt x="5525" y="11917"/>
                </a:lnTo>
                <a:close/>
                <a:moveTo>
                  <a:pt x="5525" y="16173"/>
                </a:moveTo>
                <a:cubicBezTo>
                  <a:pt x="5000" y="16173"/>
                  <a:pt x="4562" y="16502"/>
                  <a:pt x="4562" y="16892"/>
                </a:cubicBezTo>
                <a:cubicBezTo>
                  <a:pt x="4562" y="17282"/>
                  <a:pt x="5000" y="17583"/>
                  <a:pt x="5525" y="17583"/>
                </a:cubicBezTo>
                <a:lnTo>
                  <a:pt x="16752" y="17583"/>
                </a:lnTo>
                <a:cubicBezTo>
                  <a:pt x="17276" y="17583"/>
                  <a:pt x="17715" y="17282"/>
                  <a:pt x="17715" y="16892"/>
                </a:cubicBezTo>
                <a:cubicBezTo>
                  <a:pt x="17715" y="16502"/>
                  <a:pt x="17276" y="16173"/>
                  <a:pt x="16752" y="16173"/>
                </a:cubicBezTo>
                <a:lnTo>
                  <a:pt x="5525" y="16173"/>
                </a:ln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6" name="文本框 5"/>
          <p:cNvSpPr txBox="1"/>
          <p:nvPr/>
        </p:nvSpPr>
        <p:spPr>
          <a:xfrm>
            <a:off x="7954448" y="2152967"/>
            <a:ext cx="2031325" cy="461665"/>
          </a:xfrm>
          <a:prstGeom prst="rect">
            <a:avLst/>
          </a:prstGeom>
          <a:noFill/>
        </p:spPr>
        <p:txBody>
          <a:bodyPr wrap="none" rtlCol="0">
            <a:spAutoFit/>
          </a:bodyPr>
          <a:lstStyle/>
          <a:p>
            <a:r>
              <a:rPr lang="zh-CN" altLang="en-US" sz="2400" dirty="0" smtClean="0">
                <a:solidFill>
                  <a:schemeClr val="bg1"/>
                </a:solidFill>
                <a:latin typeface="汉仪雅酷黑 55W" panose="020B0504020202020204" pitchFamily="34" charset="-122"/>
                <a:ea typeface="汉仪雅酷黑 55W" panose="020B0504020202020204" pitchFamily="34" charset="-122"/>
              </a:rPr>
              <a:t>工作经验总结</a:t>
            </a:r>
            <a:endParaRPr lang="zh-CN" altLang="en-US" sz="2400" dirty="0">
              <a:solidFill>
                <a:schemeClr val="bg1"/>
              </a:solidFill>
              <a:latin typeface="汉仪雅酷黑 55W" panose="020B0504020202020204" pitchFamily="34" charset="-122"/>
              <a:ea typeface="汉仪雅酷黑 55W" panose="020B0504020202020204" pitchFamily="34" charset="-122"/>
            </a:endParaRPr>
          </a:p>
        </p:txBody>
      </p:sp>
      <p:sp>
        <p:nvSpPr>
          <p:cNvPr id="7" name="椭圆 6"/>
          <p:cNvSpPr/>
          <p:nvPr/>
        </p:nvSpPr>
        <p:spPr>
          <a:xfrm>
            <a:off x="1808014" y="3226936"/>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8" name="椭圆 7"/>
          <p:cNvSpPr/>
          <p:nvPr/>
        </p:nvSpPr>
        <p:spPr>
          <a:xfrm>
            <a:off x="1808014" y="4187271"/>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 name="椭圆 8"/>
          <p:cNvSpPr/>
          <p:nvPr/>
        </p:nvSpPr>
        <p:spPr>
          <a:xfrm>
            <a:off x="1808014" y="5129470"/>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矩形 10"/>
          <p:cNvSpPr/>
          <p:nvPr/>
        </p:nvSpPr>
        <p:spPr>
          <a:xfrm>
            <a:off x="2231840" y="3214758"/>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noProof="0" dirty="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2" name="矩形 11"/>
          <p:cNvSpPr/>
          <p:nvPr/>
        </p:nvSpPr>
        <p:spPr>
          <a:xfrm>
            <a:off x="2231840" y="4175248"/>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2231840" y="5162096"/>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 name="椭圆 14"/>
          <p:cNvSpPr/>
          <p:nvPr/>
        </p:nvSpPr>
        <p:spPr>
          <a:xfrm>
            <a:off x="6878662" y="3228891"/>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6" name="椭圆 15"/>
          <p:cNvSpPr/>
          <p:nvPr/>
        </p:nvSpPr>
        <p:spPr>
          <a:xfrm>
            <a:off x="6878662" y="4189226"/>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a:off x="6878662" y="5131425"/>
            <a:ext cx="378694" cy="378694"/>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p:cNvSpPr/>
          <p:nvPr/>
        </p:nvSpPr>
        <p:spPr>
          <a:xfrm>
            <a:off x="7302488" y="3216713"/>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5" name="矩形 64"/>
          <p:cNvSpPr/>
          <p:nvPr/>
        </p:nvSpPr>
        <p:spPr>
          <a:xfrm>
            <a:off x="7302488" y="4177203"/>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6" name="矩形 65"/>
          <p:cNvSpPr/>
          <p:nvPr/>
        </p:nvSpPr>
        <p:spPr>
          <a:xfrm>
            <a:off x="7302488" y="5164051"/>
            <a:ext cx="3244086" cy="598805"/>
          </a:xfrm>
          <a:prstGeom prst="rect">
            <a:avLst/>
          </a:prstGeom>
        </p:spPr>
        <p:txBody>
          <a:bodyPr wrap="square">
            <a:spAutoFit/>
          </a:bodyPr>
          <a:lstStyle/>
          <a:p>
            <a:pPr marL="0" marR="0" lvl="0" indent="0" algn="l" defTabSz="914400" rtl="0" eaLnBrk="1" fontAlgn="auto" latinLnBrk="0" hangingPunct="1">
              <a:lnSpc>
                <a:spcPct val="150000"/>
              </a:lnSpc>
              <a:spcBef>
                <a:spcPts val="2950"/>
              </a:spcBef>
              <a:spcAft>
                <a:spcPts val="0"/>
              </a:spcAft>
              <a:buClrTx/>
              <a:buSzTx/>
              <a:buFontTx/>
              <a:buNone/>
              <a:defRPr/>
            </a:pPr>
            <a:r>
              <a:rPr lang="zh-CN" altLang="en-US" sz="11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7" name="文本框 66"/>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68" name="矩形 67"/>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 name="文本框1"/>
          <p:cNvSpPr txBox="1"/>
          <p:nvPr/>
        </p:nvSpPr>
        <p:spPr>
          <a:xfrm>
            <a:off x="2471562" y="2090084"/>
            <a:ext cx="1554480" cy="36830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07" name="文本框1"/>
          <p:cNvSpPr txBox="1"/>
          <p:nvPr/>
        </p:nvSpPr>
        <p:spPr>
          <a:xfrm>
            <a:off x="5331490" y="2090084"/>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10" name="文本框1"/>
          <p:cNvSpPr txBox="1"/>
          <p:nvPr/>
        </p:nvSpPr>
        <p:spPr>
          <a:xfrm>
            <a:off x="8199008" y="2090084"/>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3" name="ïṥḻíḍé"/>
          <p:cNvSpPr/>
          <p:nvPr/>
        </p:nvSpPr>
        <p:spPr bwMode="auto">
          <a:xfrm>
            <a:off x="4111789" y="3634062"/>
            <a:ext cx="1120276" cy="1125015"/>
          </a:xfrm>
          <a:prstGeom prst="ellipse">
            <a:avLst/>
          </a:prstGeom>
          <a:solidFill>
            <a:srgbClr val="5EB72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84" name="îSḻiďe"/>
          <p:cNvSpPr/>
          <p:nvPr/>
        </p:nvSpPr>
        <p:spPr bwMode="auto">
          <a:xfrm>
            <a:off x="7039194" y="3634062"/>
            <a:ext cx="1120276" cy="1122646"/>
          </a:xfrm>
          <a:prstGeom prst="ellipse">
            <a:avLst/>
          </a:prstGeom>
          <a:solidFill>
            <a:srgbClr val="5EB72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85" name="iŝlîďe"/>
          <p:cNvSpPr/>
          <p:nvPr/>
        </p:nvSpPr>
        <p:spPr bwMode="auto">
          <a:xfrm>
            <a:off x="8453159" y="3075109"/>
            <a:ext cx="1115539" cy="1122646"/>
          </a:xfrm>
          <a:prstGeom prst="ellipse">
            <a:avLst/>
          </a:prstGeom>
          <a:solidFill>
            <a:srgbClr val="5EB72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86" name="ís1îḋe"/>
          <p:cNvSpPr/>
          <p:nvPr/>
        </p:nvSpPr>
        <p:spPr bwMode="auto">
          <a:xfrm>
            <a:off x="8795927" y="3422654"/>
            <a:ext cx="430003" cy="427554"/>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solidFill>
              <a:schemeClr val="bg1"/>
            </a:solidFill>
          </a:ln>
        </p:spPr>
        <p:txBody>
          <a:bodyPr wrap="square" lIns="91440" tIns="45720" rIns="91440" bIns="45720">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7" name="îṣḻîḍè"/>
          <p:cNvSpPr/>
          <p:nvPr/>
        </p:nvSpPr>
        <p:spPr bwMode="auto">
          <a:xfrm>
            <a:off x="2655193" y="2996948"/>
            <a:ext cx="1115539" cy="1125015"/>
          </a:xfrm>
          <a:prstGeom prst="ellipse">
            <a:avLst/>
          </a:prstGeom>
          <a:solidFill>
            <a:srgbClr val="5EB72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88" name="ïšļîḑê"/>
          <p:cNvSpPr/>
          <p:nvPr/>
        </p:nvSpPr>
        <p:spPr bwMode="auto">
          <a:xfrm>
            <a:off x="3002933" y="3349745"/>
            <a:ext cx="420058" cy="41942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solidFill>
          <a:ln>
            <a:solidFill>
              <a:schemeClr val="bg1"/>
            </a:solidFill>
          </a:ln>
        </p:spPr>
        <p:txBody>
          <a:bodyPr wrap="square" lIns="91440" tIns="45720" rIns="91440" bIns="45720">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9" name="i$ļiḑê"/>
          <p:cNvSpPr/>
          <p:nvPr/>
        </p:nvSpPr>
        <p:spPr bwMode="auto">
          <a:xfrm>
            <a:off x="5551808" y="3075109"/>
            <a:ext cx="1120276" cy="1122646"/>
          </a:xfrm>
          <a:prstGeom prst="ellipse">
            <a:avLst/>
          </a:prstGeom>
          <a:solidFill>
            <a:srgbClr val="5EB72F"/>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0" name="ïSľîde"/>
          <p:cNvSpPr/>
          <p:nvPr/>
        </p:nvSpPr>
        <p:spPr>
          <a:xfrm>
            <a:off x="5884151" y="3366608"/>
            <a:ext cx="455591" cy="454956"/>
          </a:xfrm>
          <a:custGeom>
            <a:avLst/>
            <a:gdLst>
              <a:gd name="connsiteX0" fmla="*/ 481551 w 608627"/>
              <a:gd name="connsiteY0" fmla="*/ 444844 h 607780"/>
              <a:gd name="connsiteX1" fmla="*/ 572887 w 608627"/>
              <a:gd name="connsiteY1" fmla="*/ 444844 h 607780"/>
              <a:gd name="connsiteX2" fmla="*/ 608627 w 608627"/>
              <a:gd name="connsiteY2" fmla="*/ 480868 h 607780"/>
              <a:gd name="connsiteX3" fmla="*/ 608627 w 608627"/>
              <a:gd name="connsiteY3" fmla="*/ 572086 h 607780"/>
              <a:gd name="connsiteX4" fmla="*/ 572887 w 608627"/>
              <a:gd name="connsiteY4" fmla="*/ 607780 h 607780"/>
              <a:gd name="connsiteX5" fmla="*/ 481551 w 608627"/>
              <a:gd name="connsiteY5" fmla="*/ 607780 h 607780"/>
              <a:gd name="connsiteX6" fmla="*/ 445480 w 608627"/>
              <a:gd name="connsiteY6" fmla="*/ 572086 h 607780"/>
              <a:gd name="connsiteX7" fmla="*/ 445480 w 608627"/>
              <a:gd name="connsiteY7" fmla="*/ 480868 h 607780"/>
              <a:gd name="connsiteX8" fmla="*/ 481551 w 608627"/>
              <a:gd name="connsiteY8" fmla="*/ 444844 h 607780"/>
              <a:gd name="connsiteX9" fmla="*/ 238947 w 608627"/>
              <a:gd name="connsiteY9" fmla="*/ 405187 h 607780"/>
              <a:gd name="connsiteX10" fmla="*/ 329952 w 608627"/>
              <a:gd name="connsiteY10" fmla="*/ 405187 h 607780"/>
              <a:gd name="connsiteX11" fmla="*/ 366023 w 608627"/>
              <a:gd name="connsiteY11" fmla="*/ 441211 h 607780"/>
              <a:gd name="connsiteX12" fmla="*/ 366023 w 608627"/>
              <a:gd name="connsiteY12" fmla="*/ 532429 h 607780"/>
              <a:gd name="connsiteX13" fmla="*/ 329952 w 608627"/>
              <a:gd name="connsiteY13" fmla="*/ 568123 h 607780"/>
              <a:gd name="connsiteX14" fmla="*/ 238947 w 608627"/>
              <a:gd name="connsiteY14" fmla="*/ 568123 h 607780"/>
              <a:gd name="connsiteX15" fmla="*/ 202876 w 608627"/>
              <a:gd name="connsiteY15" fmla="*/ 532429 h 607780"/>
              <a:gd name="connsiteX16" fmla="*/ 202876 w 608627"/>
              <a:gd name="connsiteY16" fmla="*/ 441211 h 607780"/>
              <a:gd name="connsiteX17" fmla="*/ 238947 w 608627"/>
              <a:gd name="connsiteY17" fmla="*/ 405187 h 607780"/>
              <a:gd name="connsiteX18" fmla="*/ 36071 w 608627"/>
              <a:gd name="connsiteY18" fmla="*/ 405187 h 607780"/>
              <a:gd name="connsiteX19" fmla="*/ 127407 w 608627"/>
              <a:gd name="connsiteY19" fmla="*/ 405187 h 607780"/>
              <a:gd name="connsiteX20" fmla="*/ 163147 w 608627"/>
              <a:gd name="connsiteY20" fmla="*/ 441211 h 607780"/>
              <a:gd name="connsiteX21" fmla="*/ 163147 w 608627"/>
              <a:gd name="connsiteY21" fmla="*/ 532429 h 607780"/>
              <a:gd name="connsiteX22" fmla="*/ 127407 w 608627"/>
              <a:gd name="connsiteY22" fmla="*/ 568123 h 607780"/>
              <a:gd name="connsiteX23" fmla="*/ 36071 w 608627"/>
              <a:gd name="connsiteY23" fmla="*/ 568123 h 607780"/>
              <a:gd name="connsiteX24" fmla="*/ 0 w 608627"/>
              <a:gd name="connsiteY24" fmla="*/ 532429 h 607780"/>
              <a:gd name="connsiteX25" fmla="*/ 0 w 608627"/>
              <a:gd name="connsiteY25" fmla="*/ 441211 h 607780"/>
              <a:gd name="connsiteX26" fmla="*/ 36071 w 608627"/>
              <a:gd name="connsiteY26" fmla="*/ 405187 h 607780"/>
              <a:gd name="connsiteX27" fmla="*/ 441506 w 608627"/>
              <a:gd name="connsiteY27" fmla="*/ 202593 h 607780"/>
              <a:gd name="connsiteX28" fmla="*/ 532883 w 608627"/>
              <a:gd name="connsiteY28" fmla="*/ 202593 h 607780"/>
              <a:gd name="connsiteX29" fmla="*/ 568969 w 608627"/>
              <a:gd name="connsiteY29" fmla="*/ 238617 h 607780"/>
              <a:gd name="connsiteX30" fmla="*/ 568969 w 608627"/>
              <a:gd name="connsiteY30" fmla="*/ 329505 h 607780"/>
              <a:gd name="connsiteX31" fmla="*/ 532883 w 608627"/>
              <a:gd name="connsiteY31" fmla="*/ 365529 h 607780"/>
              <a:gd name="connsiteX32" fmla="*/ 441506 w 608627"/>
              <a:gd name="connsiteY32" fmla="*/ 365529 h 607780"/>
              <a:gd name="connsiteX33" fmla="*/ 405751 w 608627"/>
              <a:gd name="connsiteY33" fmla="*/ 329505 h 607780"/>
              <a:gd name="connsiteX34" fmla="*/ 405751 w 608627"/>
              <a:gd name="connsiteY34" fmla="*/ 238617 h 607780"/>
              <a:gd name="connsiteX35" fmla="*/ 441506 w 608627"/>
              <a:gd name="connsiteY35" fmla="*/ 202593 h 607780"/>
              <a:gd name="connsiteX36" fmla="*/ 238947 w 608627"/>
              <a:gd name="connsiteY36" fmla="*/ 202593 h 607780"/>
              <a:gd name="connsiteX37" fmla="*/ 329952 w 608627"/>
              <a:gd name="connsiteY37" fmla="*/ 202593 h 607780"/>
              <a:gd name="connsiteX38" fmla="*/ 366023 w 608627"/>
              <a:gd name="connsiteY38" fmla="*/ 238617 h 607780"/>
              <a:gd name="connsiteX39" fmla="*/ 366023 w 608627"/>
              <a:gd name="connsiteY39" fmla="*/ 329505 h 607780"/>
              <a:gd name="connsiteX40" fmla="*/ 329952 w 608627"/>
              <a:gd name="connsiteY40" fmla="*/ 365529 h 607780"/>
              <a:gd name="connsiteX41" fmla="*/ 238947 w 608627"/>
              <a:gd name="connsiteY41" fmla="*/ 365529 h 607780"/>
              <a:gd name="connsiteX42" fmla="*/ 202876 w 608627"/>
              <a:gd name="connsiteY42" fmla="*/ 329505 h 607780"/>
              <a:gd name="connsiteX43" fmla="*/ 202876 w 608627"/>
              <a:gd name="connsiteY43" fmla="*/ 238617 h 607780"/>
              <a:gd name="connsiteX44" fmla="*/ 238947 w 608627"/>
              <a:gd name="connsiteY44" fmla="*/ 202593 h 607780"/>
              <a:gd name="connsiteX45" fmla="*/ 36071 w 608627"/>
              <a:gd name="connsiteY45" fmla="*/ 202593 h 607780"/>
              <a:gd name="connsiteX46" fmla="*/ 127407 w 608627"/>
              <a:gd name="connsiteY46" fmla="*/ 202593 h 607780"/>
              <a:gd name="connsiteX47" fmla="*/ 163147 w 608627"/>
              <a:gd name="connsiteY47" fmla="*/ 238617 h 607780"/>
              <a:gd name="connsiteX48" fmla="*/ 163147 w 608627"/>
              <a:gd name="connsiteY48" fmla="*/ 329505 h 607780"/>
              <a:gd name="connsiteX49" fmla="*/ 127407 w 608627"/>
              <a:gd name="connsiteY49" fmla="*/ 365529 h 607780"/>
              <a:gd name="connsiteX50" fmla="*/ 36071 w 608627"/>
              <a:gd name="connsiteY50" fmla="*/ 365529 h 607780"/>
              <a:gd name="connsiteX51" fmla="*/ 0 w 608627"/>
              <a:gd name="connsiteY51" fmla="*/ 329505 h 607780"/>
              <a:gd name="connsiteX52" fmla="*/ 0 w 608627"/>
              <a:gd name="connsiteY52" fmla="*/ 238617 h 607780"/>
              <a:gd name="connsiteX53" fmla="*/ 36071 w 608627"/>
              <a:gd name="connsiteY53" fmla="*/ 202593 h 607780"/>
              <a:gd name="connsiteX54" fmla="*/ 441506 w 608627"/>
              <a:gd name="connsiteY54" fmla="*/ 0 h 607780"/>
              <a:gd name="connsiteX55" fmla="*/ 532883 w 608627"/>
              <a:gd name="connsiteY55" fmla="*/ 0 h 607780"/>
              <a:gd name="connsiteX56" fmla="*/ 568969 w 608627"/>
              <a:gd name="connsiteY56" fmla="*/ 36024 h 607780"/>
              <a:gd name="connsiteX57" fmla="*/ 568969 w 608627"/>
              <a:gd name="connsiteY57" fmla="*/ 126912 h 607780"/>
              <a:gd name="connsiteX58" fmla="*/ 532883 w 608627"/>
              <a:gd name="connsiteY58" fmla="*/ 162936 h 607780"/>
              <a:gd name="connsiteX59" fmla="*/ 441506 w 608627"/>
              <a:gd name="connsiteY59" fmla="*/ 162936 h 607780"/>
              <a:gd name="connsiteX60" fmla="*/ 405751 w 608627"/>
              <a:gd name="connsiteY60" fmla="*/ 126912 h 607780"/>
              <a:gd name="connsiteX61" fmla="*/ 405751 w 608627"/>
              <a:gd name="connsiteY61" fmla="*/ 36024 h 607780"/>
              <a:gd name="connsiteX62" fmla="*/ 441506 w 608627"/>
              <a:gd name="connsiteY62" fmla="*/ 0 h 607780"/>
              <a:gd name="connsiteX63" fmla="*/ 238947 w 608627"/>
              <a:gd name="connsiteY63" fmla="*/ 0 h 607780"/>
              <a:gd name="connsiteX64" fmla="*/ 329952 w 608627"/>
              <a:gd name="connsiteY64" fmla="*/ 0 h 607780"/>
              <a:gd name="connsiteX65" fmla="*/ 366023 w 608627"/>
              <a:gd name="connsiteY65" fmla="*/ 36024 h 607780"/>
              <a:gd name="connsiteX66" fmla="*/ 366023 w 608627"/>
              <a:gd name="connsiteY66" fmla="*/ 126912 h 607780"/>
              <a:gd name="connsiteX67" fmla="*/ 329952 w 608627"/>
              <a:gd name="connsiteY67" fmla="*/ 162936 h 607780"/>
              <a:gd name="connsiteX68" fmla="*/ 238947 w 608627"/>
              <a:gd name="connsiteY68" fmla="*/ 162936 h 607780"/>
              <a:gd name="connsiteX69" fmla="*/ 202876 w 608627"/>
              <a:gd name="connsiteY69" fmla="*/ 126912 h 607780"/>
              <a:gd name="connsiteX70" fmla="*/ 202876 w 608627"/>
              <a:gd name="connsiteY70" fmla="*/ 36024 h 607780"/>
              <a:gd name="connsiteX71" fmla="*/ 238947 w 608627"/>
              <a:gd name="connsiteY71" fmla="*/ 0 h 607780"/>
              <a:gd name="connsiteX72" fmla="*/ 36071 w 608627"/>
              <a:gd name="connsiteY72" fmla="*/ 0 h 607780"/>
              <a:gd name="connsiteX73" fmla="*/ 127407 w 608627"/>
              <a:gd name="connsiteY73" fmla="*/ 0 h 607780"/>
              <a:gd name="connsiteX74" fmla="*/ 163147 w 608627"/>
              <a:gd name="connsiteY74" fmla="*/ 36024 h 607780"/>
              <a:gd name="connsiteX75" fmla="*/ 163147 w 608627"/>
              <a:gd name="connsiteY75" fmla="*/ 126912 h 607780"/>
              <a:gd name="connsiteX76" fmla="*/ 127407 w 608627"/>
              <a:gd name="connsiteY76" fmla="*/ 162936 h 607780"/>
              <a:gd name="connsiteX77" fmla="*/ 36071 w 608627"/>
              <a:gd name="connsiteY77" fmla="*/ 162936 h 607780"/>
              <a:gd name="connsiteX78" fmla="*/ 0 w 608627"/>
              <a:gd name="connsiteY78" fmla="*/ 126912 h 607780"/>
              <a:gd name="connsiteX79" fmla="*/ 0 w 608627"/>
              <a:gd name="connsiteY79" fmla="*/ 36024 h 607780"/>
              <a:gd name="connsiteX80" fmla="*/ 36071 w 608627"/>
              <a:gd name="connsiteY80"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8627" h="607780">
                <a:moveTo>
                  <a:pt x="481551" y="444844"/>
                </a:moveTo>
                <a:lnTo>
                  <a:pt x="572887" y="444844"/>
                </a:lnTo>
                <a:cubicBezTo>
                  <a:pt x="592412" y="444844"/>
                  <a:pt x="608627" y="461038"/>
                  <a:pt x="608627" y="480868"/>
                </a:cubicBezTo>
                <a:lnTo>
                  <a:pt x="608627" y="572086"/>
                </a:lnTo>
                <a:cubicBezTo>
                  <a:pt x="608627" y="591586"/>
                  <a:pt x="592412" y="607780"/>
                  <a:pt x="572887" y="607780"/>
                </a:cubicBezTo>
                <a:lnTo>
                  <a:pt x="481551" y="607780"/>
                </a:lnTo>
                <a:cubicBezTo>
                  <a:pt x="461696" y="607780"/>
                  <a:pt x="445480" y="591586"/>
                  <a:pt x="445480" y="572086"/>
                </a:cubicBezTo>
                <a:lnTo>
                  <a:pt x="445480" y="480868"/>
                </a:lnTo>
                <a:cubicBezTo>
                  <a:pt x="445480" y="461038"/>
                  <a:pt x="461696" y="444844"/>
                  <a:pt x="481551" y="444844"/>
                </a:cubicBezTo>
                <a:close/>
                <a:moveTo>
                  <a:pt x="238947" y="405187"/>
                </a:moveTo>
                <a:lnTo>
                  <a:pt x="329952" y="405187"/>
                </a:lnTo>
                <a:cubicBezTo>
                  <a:pt x="349807" y="405187"/>
                  <a:pt x="366023" y="421381"/>
                  <a:pt x="366023" y="441211"/>
                </a:cubicBezTo>
                <a:lnTo>
                  <a:pt x="366023" y="532429"/>
                </a:lnTo>
                <a:cubicBezTo>
                  <a:pt x="366023" y="551929"/>
                  <a:pt x="349807" y="568123"/>
                  <a:pt x="329952" y="568123"/>
                </a:cubicBezTo>
                <a:lnTo>
                  <a:pt x="238947" y="568123"/>
                </a:lnTo>
                <a:cubicBezTo>
                  <a:pt x="219091" y="568123"/>
                  <a:pt x="202876" y="551929"/>
                  <a:pt x="202876" y="532429"/>
                </a:cubicBezTo>
                <a:lnTo>
                  <a:pt x="202876" y="441211"/>
                </a:lnTo>
                <a:cubicBezTo>
                  <a:pt x="202876" y="421381"/>
                  <a:pt x="219091" y="405187"/>
                  <a:pt x="238947" y="405187"/>
                </a:cubicBezTo>
                <a:close/>
                <a:moveTo>
                  <a:pt x="36071" y="405187"/>
                </a:moveTo>
                <a:lnTo>
                  <a:pt x="127407" y="405187"/>
                </a:lnTo>
                <a:cubicBezTo>
                  <a:pt x="146931" y="405187"/>
                  <a:pt x="163147" y="421381"/>
                  <a:pt x="163147" y="441211"/>
                </a:cubicBezTo>
                <a:lnTo>
                  <a:pt x="163147" y="532429"/>
                </a:lnTo>
                <a:cubicBezTo>
                  <a:pt x="163147" y="551929"/>
                  <a:pt x="146931" y="568123"/>
                  <a:pt x="127407" y="568123"/>
                </a:cubicBezTo>
                <a:lnTo>
                  <a:pt x="36071" y="568123"/>
                </a:lnTo>
                <a:cubicBezTo>
                  <a:pt x="16215" y="568123"/>
                  <a:pt x="0" y="551929"/>
                  <a:pt x="0" y="532429"/>
                </a:cubicBezTo>
                <a:lnTo>
                  <a:pt x="0" y="441211"/>
                </a:lnTo>
                <a:cubicBezTo>
                  <a:pt x="0" y="421381"/>
                  <a:pt x="16215" y="405187"/>
                  <a:pt x="36071" y="405187"/>
                </a:cubicBezTo>
                <a:close/>
                <a:moveTo>
                  <a:pt x="441506" y="202593"/>
                </a:moveTo>
                <a:lnTo>
                  <a:pt x="532883" y="202593"/>
                </a:lnTo>
                <a:cubicBezTo>
                  <a:pt x="552747" y="202593"/>
                  <a:pt x="568969" y="218787"/>
                  <a:pt x="568969" y="238617"/>
                </a:cubicBezTo>
                <a:lnTo>
                  <a:pt x="568969" y="329505"/>
                </a:lnTo>
                <a:cubicBezTo>
                  <a:pt x="568969" y="349335"/>
                  <a:pt x="552747" y="365529"/>
                  <a:pt x="532883" y="365529"/>
                </a:cubicBezTo>
                <a:lnTo>
                  <a:pt x="441506" y="365529"/>
                </a:lnTo>
                <a:cubicBezTo>
                  <a:pt x="421973" y="365529"/>
                  <a:pt x="405751" y="349335"/>
                  <a:pt x="405751" y="329505"/>
                </a:cubicBezTo>
                <a:lnTo>
                  <a:pt x="405751" y="238617"/>
                </a:lnTo>
                <a:cubicBezTo>
                  <a:pt x="405751" y="218787"/>
                  <a:pt x="421973" y="202593"/>
                  <a:pt x="441506" y="202593"/>
                </a:cubicBezTo>
                <a:close/>
                <a:moveTo>
                  <a:pt x="238947" y="202593"/>
                </a:moveTo>
                <a:lnTo>
                  <a:pt x="329952" y="202593"/>
                </a:lnTo>
                <a:cubicBezTo>
                  <a:pt x="349807" y="202593"/>
                  <a:pt x="366023" y="218787"/>
                  <a:pt x="366023" y="238617"/>
                </a:cubicBezTo>
                <a:lnTo>
                  <a:pt x="366023" y="329505"/>
                </a:lnTo>
                <a:cubicBezTo>
                  <a:pt x="366023" y="349335"/>
                  <a:pt x="349807" y="365529"/>
                  <a:pt x="329952" y="365529"/>
                </a:cubicBezTo>
                <a:lnTo>
                  <a:pt x="238947" y="365529"/>
                </a:lnTo>
                <a:cubicBezTo>
                  <a:pt x="219091" y="365529"/>
                  <a:pt x="202876" y="349335"/>
                  <a:pt x="202876" y="329505"/>
                </a:cubicBezTo>
                <a:lnTo>
                  <a:pt x="202876" y="238617"/>
                </a:lnTo>
                <a:cubicBezTo>
                  <a:pt x="202876" y="218787"/>
                  <a:pt x="219091" y="202593"/>
                  <a:pt x="238947" y="202593"/>
                </a:cubicBezTo>
                <a:close/>
                <a:moveTo>
                  <a:pt x="36071" y="202593"/>
                </a:moveTo>
                <a:lnTo>
                  <a:pt x="127407" y="202593"/>
                </a:lnTo>
                <a:cubicBezTo>
                  <a:pt x="146931" y="202593"/>
                  <a:pt x="163147" y="218787"/>
                  <a:pt x="163147" y="238617"/>
                </a:cubicBezTo>
                <a:lnTo>
                  <a:pt x="163147" y="329505"/>
                </a:lnTo>
                <a:cubicBezTo>
                  <a:pt x="163147" y="349335"/>
                  <a:pt x="146931" y="365529"/>
                  <a:pt x="127407" y="365529"/>
                </a:cubicBezTo>
                <a:lnTo>
                  <a:pt x="36071" y="365529"/>
                </a:lnTo>
                <a:cubicBezTo>
                  <a:pt x="16215" y="365529"/>
                  <a:pt x="0" y="349335"/>
                  <a:pt x="0" y="329505"/>
                </a:cubicBezTo>
                <a:lnTo>
                  <a:pt x="0" y="238617"/>
                </a:lnTo>
                <a:cubicBezTo>
                  <a:pt x="0" y="218787"/>
                  <a:pt x="16215" y="202593"/>
                  <a:pt x="36071" y="202593"/>
                </a:cubicBezTo>
                <a:close/>
                <a:moveTo>
                  <a:pt x="441506" y="0"/>
                </a:moveTo>
                <a:lnTo>
                  <a:pt x="532883" y="0"/>
                </a:lnTo>
                <a:cubicBezTo>
                  <a:pt x="552747" y="0"/>
                  <a:pt x="568969" y="16194"/>
                  <a:pt x="568969" y="36024"/>
                </a:cubicBezTo>
                <a:lnTo>
                  <a:pt x="568969" y="126912"/>
                </a:lnTo>
                <a:cubicBezTo>
                  <a:pt x="568969" y="146742"/>
                  <a:pt x="552747" y="162936"/>
                  <a:pt x="532883" y="162936"/>
                </a:cubicBezTo>
                <a:lnTo>
                  <a:pt x="441506" y="162936"/>
                </a:lnTo>
                <a:cubicBezTo>
                  <a:pt x="421973" y="162936"/>
                  <a:pt x="405751" y="146742"/>
                  <a:pt x="405751" y="126912"/>
                </a:cubicBezTo>
                <a:lnTo>
                  <a:pt x="405751" y="36024"/>
                </a:lnTo>
                <a:cubicBezTo>
                  <a:pt x="405751" y="16194"/>
                  <a:pt x="421973" y="0"/>
                  <a:pt x="441506" y="0"/>
                </a:cubicBezTo>
                <a:close/>
                <a:moveTo>
                  <a:pt x="238947" y="0"/>
                </a:moveTo>
                <a:lnTo>
                  <a:pt x="329952" y="0"/>
                </a:lnTo>
                <a:cubicBezTo>
                  <a:pt x="349807" y="0"/>
                  <a:pt x="366023" y="16194"/>
                  <a:pt x="366023" y="36024"/>
                </a:cubicBezTo>
                <a:lnTo>
                  <a:pt x="366023" y="126912"/>
                </a:lnTo>
                <a:cubicBezTo>
                  <a:pt x="366023" y="146742"/>
                  <a:pt x="349807" y="162936"/>
                  <a:pt x="329952" y="162936"/>
                </a:cubicBezTo>
                <a:lnTo>
                  <a:pt x="238947" y="162936"/>
                </a:lnTo>
                <a:cubicBezTo>
                  <a:pt x="219091" y="162936"/>
                  <a:pt x="202876" y="146742"/>
                  <a:pt x="202876" y="126912"/>
                </a:cubicBezTo>
                <a:lnTo>
                  <a:pt x="202876" y="36024"/>
                </a:lnTo>
                <a:cubicBezTo>
                  <a:pt x="202876" y="16194"/>
                  <a:pt x="219091" y="0"/>
                  <a:pt x="238947" y="0"/>
                </a:cubicBezTo>
                <a:close/>
                <a:moveTo>
                  <a:pt x="36071" y="0"/>
                </a:moveTo>
                <a:lnTo>
                  <a:pt x="127407" y="0"/>
                </a:lnTo>
                <a:cubicBezTo>
                  <a:pt x="146931" y="0"/>
                  <a:pt x="163147" y="16194"/>
                  <a:pt x="163147" y="36024"/>
                </a:cubicBezTo>
                <a:lnTo>
                  <a:pt x="163147" y="126912"/>
                </a:lnTo>
                <a:cubicBezTo>
                  <a:pt x="163147" y="146742"/>
                  <a:pt x="146931" y="162936"/>
                  <a:pt x="127407" y="162936"/>
                </a:cubicBezTo>
                <a:lnTo>
                  <a:pt x="36071" y="162936"/>
                </a:lnTo>
                <a:cubicBezTo>
                  <a:pt x="16215" y="162936"/>
                  <a:pt x="0" y="146742"/>
                  <a:pt x="0" y="126912"/>
                </a:cubicBezTo>
                <a:lnTo>
                  <a:pt x="0" y="36024"/>
                </a:lnTo>
                <a:cubicBezTo>
                  <a:pt x="0" y="16194"/>
                  <a:pt x="16215" y="0"/>
                  <a:pt x="36071" y="0"/>
                </a:cubicBezTo>
                <a:close/>
              </a:path>
            </a:pathLst>
          </a:custGeom>
          <a:solidFill>
            <a:schemeClr val="bg1"/>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77900" rtl="0" eaLnBrk="1" fontAlgn="auto" latinLnBrk="0" hangingPunct="1">
              <a:lnSpc>
                <a:spcPct val="90000"/>
              </a:lnSpc>
              <a:spcBef>
                <a:spcPct val="0"/>
              </a:spcBef>
              <a:spcAft>
                <a:spcPct val="35000"/>
              </a:spcAft>
              <a:buClrTx/>
              <a:buSzTx/>
              <a:buFontTx/>
              <a:buNone/>
              <a:defRPr/>
            </a:pPr>
            <a:endParaRPr kumimoji="0" lang="en-US" sz="2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1" name="ïṧ1ïḑê"/>
          <p:cNvSpPr/>
          <p:nvPr/>
        </p:nvSpPr>
        <p:spPr>
          <a:xfrm>
            <a:off x="4442081" y="3989302"/>
            <a:ext cx="459692" cy="414535"/>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77900" rtl="0" eaLnBrk="1" fontAlgn="auto" latinLnBrk="0" hangingPunct="1">
              <a:lnSpc>
                <a:spcPct val="90000"/>
              </a:lnSpc>
              <a:spcBef>
                <a:spcPct val="0"/>
              </a:spcBef>
              <a:spcAft>
                <a:spcPct val="35000"/>
              </a:spcAft>
              <a:buClrTx/>
              <a:buSzTx/>
              <a:buFontTx/>
              <a:buNone/>
              <a:defRPr/>
            </a:pPr>
            <a:endParaRPr kumimoji="0" lang="en-US" sz="2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2" name="islíḓe"/>
          <p:cNvSpPr/>
          <p:nvPr/>
        </p:nvSpPr>
        <p:spPr>
          <a:xfrm>
            <a:off x="7370674" y="3988488"/>
            <a:ext cx="457315" cy="413795"/>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chemeClr val="bg1"/>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77900" rtl="0" eaLnBrk="1" fontAlgn="auto" latinLnBrk="0" hangingPunct="1">
              <a:lnSpc>
                <a:spcPct val="90000"/>
              </a:lnSpc>
              <a:spcBef>
                <a:spcPct val="0"/>
              </a:spcBef>
              <a:spcAft>
                <a:spcPct val="35000"/>
              </a:spcAft>
              <a:buClrTx/>
              <a:buSzTx/>
              <a:buFontTx/>
              <a:buNone/>
              <a:defRPr/>
            </a:pPr>
            <a:endParaRPr kumimoji="0" lang="en-US" sz="2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grpSp>
        <p:nvGrpSpPr>
          <p:cNvPr id="93" name="组合 92"/>
          <p:cNvGrpSpPr/>
          <p:nvPr/>
        </p:nvGrpSpPr>
        <p:grpSpPr>
          <a:xfrm>
            <a:off x="417554" y="3441533"/>
            <a:ext cx="11397532" cy="959908"/>
            <a:chOff x="397234" y="3179046"/>
            <a:chExt cx="11397532" cy="959908"/>
          </a:xfrm>
        </p:grpSpPr>
        <p:sp>
          <p:nvSpPr>
            <p:cNvPr id="94" name="ïṣḷiḍé"/>
            <p:cNvSpPr/>
            <p:nvPr/>
          </p:nvSpPr>
          <p:spPr bwMode="auto">
            <a:xfrm>
              <a:off x="4013312" y="3189204"/>
              <a:ext cx="632375" cy="355268"/>
            </a:xfrm>
            <a:custGeom>
              <a:avLst/>
              <a:gdLst>
                <a:gd name="T0" fmla="*/ 9 w 163"/>
                <a:gd name="T1" fmla="*/ 91 h 91"/>
                <a:gd name="T2" fmla="*/ 74 w 163"/>
                <a:gd name="T3" fmla="*/ 35 h 91"/>
                <a:gd name="T4" fmla="*/ 163 w 163"/>
                <a:gd name="T5" fmla="*/ 12 h 91"/>
                <a:gd name="T6" fmla="*/ 163 w 163"/>
                <a:gd name="T7" fmla="*/ 0 h 91"/>
                <a:gd name="T8" fmla="*/ 68 w 163"/>
                <a:gd name="T9" fmla="*/ 25 h 91"/>
                <a:gd name="T10" fmla="*/ 0 w 163"/>
                <a:gd name="T11" fmla="*/ 83 h 91"/>
                <a:gd name="T12" fmla="*/ 9 w 163"/>
                <a:gd name="T13" fmla="*/ 91 h 91"/>
              </a:gdLst>
              <a:ahLst/>
              <a:cxnLst>
                <a:cxn ang="0">
                  <a:pos x="T0" y="T1"/>
                </a:cxn>
                <a:cxn ang="0">
                  <a:pos x="T2" y="T3"/>
                </a:cxn>
                <a:cxn ang="0">
                  <a:pos x="T4" y="T5"/>
                </a:cxn>
                <a:cxn ang="0">
                  <a:pos x="T6" y="T7"/>
                </a:cxn>
                <a:cxn ang="0">
                  <a:pos x="T8" y="T9"/>
                </a:cxn>
                <a:cxn ang="0">
                  <a:pos x="T10" y="T11"/>
                </a:cxn>
                <a:cxn ang="0">
                  <a:pos x="T12" y="T13"/>
                </a:cxn>
              </a:cxnLst>
              <a:rect l="0" t="0" r="r" b="b"/>
              <a:pathLst>
                <a:path w="163" h="91">
                  <a:moveTo>
                    <a:pt x="9" y="91"/>
                  </a:moveTo>
                  <a:cubicBezTo>
                    <a:pt x="29" y="69"/>
                    <a:pt x="49" y="49"/>
                    <a:pt x="74" y="35"/>
                  </a:cubicBezTo>
                  <a:cubicBezTo>
                    <a:pt x="98" y="21"/>
                    <a:pt x="127" y="12"/>
                    <a:pt x="163" y="12"/>
                  </a:cubicBezTo>
                  <a:cubicBezTo>
                    <a:pt x="163" y="0"/>
                    <a:pt x="163" y="0"/>
                    <a:pt x="163" y="0"/>
                  </a:cubicBezTo>
                  <a:cubicBezTo>
                    <a:pt x="125" y="0"/>
                    <a:pt x="94" y="10"/>
                    <a:pt x="68" y="25"/>
                  </a:cubicBezTo>
                  <a:cubicBezTo>
                    <a:pt x="41" y="40"/>
                    <a:pt x="20" y="61"/>
                    <a:pt x="0" y="83"/>
                  </a:cubicBezTo>
                  <a:cubicBezTo>
                    <a:pt x="9" y="91"/>
                    <a:pt x="9" y="91"/>
                    <a:pt x="9" y="91"/>
                  </a:cubicBezTo>
                  <a:close/>
                </a:path>
              </a:pathLst>
            </a:custGeom>
            <a:solidFill>
              <a:schemeClr val="tx1"/>
            </a:solidFill>
            <a:ln>
              <a:noFill/>
            </a:ln>
          </p:spPr>
          <p:txBody>
            <a:bodyPr vert="horz" wrap="square" lIns="91440" tIns="45720" rIns="91440" bIns="45720" numCol="1" anchor="t" anchorCtr="0" compatLnSpc="1">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grpSp>
          <p:nvGrpSpPr>
            <p:cNvPr id="95" name="组合 94"/>
            <p:cNvGrpSpPr/>
            <p:nvPr/>
          </p:nvGrpSpPr>
          <p:grpSpPr>
            <a:xfrm>
              <a:off x="397234" y="3179046"/>
              <a:ext cx="11397532" cy="959908"/>
              <a:chOff x="397234" y="3179046"/>
              <a:chExt cx="11397532" cy="959908"/>
            </a:xfrm>
          </p:grpSpPr>
          <p:sp>
            <p:nvSpPr>
              <p:cNvPr id="96" name="îṣ1íḋe"/>
              <p:cNvSpPr/>
              <p:nvPr/>
            </p:nvSpPr>
            <p:spPr bwMode="auto">
              <a:xfrm>
                <a:off x="4645686" y="3189204"/>
                <a:ext cx="824221" cy="592112"/>
              </a:xfrm>
              <a:custGeom>
                <a:avLst/>
                <a:gdLst>
                  <a:gd name="T0" fmla="*/ 0 w 213"/>
                  <a:gd name="T1" fmla="*/ 12 h 152"/>
                  <a:gd name="T2" fmla="*/ 68 w 213"/>
                  <a:gd name="T3" fmla="*/ 25 h 152"/>
                  <a:gd name="T4" fmla="*/ 142 w 213"/>
                  <a:gd name="T5" fmla="*/ 78 h 152"/>
                  <a:gd name="T6" fmla="*/ 203 w 213"/>
                  <a:gd name="T7" fmla="*/ 152 h 152"/>
                  <a:gd name="T8" fmla="*/ 213 w 213"/>
                  <a:gd name="T9" fmla="*/ 144 h 152"/>
                  <a:gd name="T10" fmla="*/ 128 w 213"/>
                  <a:gd name="T11" fmla="*/ 48 h 152"/>
                  <a:gd name="T12" fmla="*/ 72 w 213"/>
                  <a:gd name="T13" fmla="*/ 13 h 152"/>
                  <a:gd name="T14" fmla="*/ 0 w 213"/>
                  <a:gd name="T15" fmla="*/ 0 h 152"/>
                  <a:gd name="T16" fmla="*/ 0 w 213"/>
                  <a:gd name="T1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152">
                    <a:moveTo>
                      <a:pt x="0" y="12"/>
                    </a:moveTo>
                    <a:cubicBezTo>
                      <a:pt x="26" y="12"/>
                      <a:pt x="48" y="17"/>
                      <a:pt x="68" y="25"/>
                    </a:cubicBezTo>
                    <a:cubicBezTo>
                      <a:pt x="97" y="36"/>
                      <a:pt x="121" y="56"/>
                      <a:pt x="142" y="78"/>
                    </a:cubicBezTo>
                    <a:cubicBezTo>
                      <a:pt x="163" y="101"/>
                      <a:pt x="183" y="127"/>
                      <a:pt x="203" y="152"/>
                    </a:cubicBezTo>
                    <a:cubicBezTo>
                      <a:pt x="213" y="144"/>
                      <a:pt x="213" y="144"/>
                      <a:pt x="213" y="144"/>
                    </a:cubicBezTo>
                    <a:cubicBezTo>
                      <a:pt x="185" y="111"/>
                      <a:pt x="160" y="76"/>
                      <a:pt x="128" y="48"/>
                    </a:cubicBezTo>
                    <a:cubicBezTo>
                      <a:pt x="111" y="34"/>
                      <a:pt x="93" y="22"/>
                      <a:pt x="72" y="13"/>
                    </a:cubicBezTo>
                    <a:cubicBezTo>
                      <a:pt x="51" y="5"/>
                      <a:pt x="28" y="0"/>
                      <a:pt x="0" y="0"/>
                    </a:cubicBezTo>
                    <a:cubicBezTo>
                      <a:pt x="0" y="12"/>
                      <a:pt x="0" y="12"/>
                      <a:pt x="0" y="12"/>
                    </a:cubicBezTo>
                    <a:close/>
                  </a:path>
                </a:pathLst>
              </a:custGeom>
              <a:solidFill>
                <a:schemeClr val="tx1"/>
              </a:soli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7" name="íślîḑè"/>
              <p:cNvSpPr/>
              <p:nvPr/>
            </p:nvSpPr>
            <p:spPr bwMode="auto">
              <a:xfrm>
                <a:off x="5432012" y="3606051"/>
                <a:ext cx="1435282" cy="532902"/>
              </a:xfrm>
              <a:custGeom>
                <a:avLst/>
                <a:gdLst>
                  <a:gd name="T0" fmla="*/ 0 w 371"/>
                  <a:gd name="T1" fmla="*/ 45 h 137"/>
                  <a:gd name="T2" fmla="*/ 70 w 371"/>
                  <a:gd name="T3" fmla="*/ 109 h 137"/>
                  <a:gd name="T4" fmla="*/ 171 w 371"/>
                  <a:gd name="T5" fmla="*/ 137 h 137"/>
                  <a:gd name="T6" fmla="*/ 239 w 371"/>
                  <a:gd name="T7" fmla="*/ 125 h 137"/>
                  <a:gd name="T8" fmla="*/ 313 w 371"/>
                  <a:gd name="T9" fmla="*/ 76 h 137"/>
                  <a:gd name="T10" fmla="*/ 371 w 371"/>
                  <a:gd name="T11" fmla="*/ 8 h 137"/>
                  <a:gd name="T12" fmla="*/ 362 w 371"/>
                  <a:gd name="T13" fmla="*/ 0 h 137"/>
                  <a:gd name="T14" fmla="*/ 284 w 371"/>
                  <a:gd name="T15" fmla="*/ 86 h 137"/>
                  <a:gd name="T16" fmla="*/ 234 w 371"/>
                  <a:gd name="T17" fmla="*/ 114 h 137"/>
                  <a:gd name="T18" fmla="*/ 171 w 371"/>
                  <a:gd name="T19" fmla="*/ 125 h 137"/>
                  <a:gd name="T20" fmla="*/ 77 w 371"/>
                  <a:gd name="T21" fmla="*/ 99 h 137"/>
                  <a:gd name="T22" fmla="*/ 10 w 371"/>
                  <a:gd name="T23" fmla="*/ 37 h 137"/>
                  <a:gd name="T24" fmla="*/ 0 w 371"/>
                  <a:gd name="T25" fmla="*/ 4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1" h="137">
                    <a:moveTo>
                      <a:pt x="0" y="45"/>
                    </a:moveTo>
                    <a:cubicBezTo>
                      <a:pt x="21" y="69"/>
                      <a:pt x="43" y="92"/>
                      <a:pt x="70" y="109"/>
                    </a:cubicBezTo>
                    <a:cubicBezTo>
                      <a:pt x="97" y="126"/>
                      <a:pt x="130" y="137"/>
                      <a:pt x="171" y="137"/>
                    </a:cubicBezTo>
                    <a:cubicBezTo>
                      <a:pt x="196" y="137"/>
                      <a:pt x="219" y="133"/>
                      <a:pt x="239" y="125"/>
                    </a:cubicBezTo>
                    <a:cubicBezTo>
                      <a:pt x="268" y="114"/>
                      <a:pt x="292" y="96"/>
                      <a:pt x="313" y="76"/>
                    </a:cubicBezTo>
                    <a:cubicBezTo>
                      <a:pt x="334" y="55"/>
                      <a:pt x="353" y="31"/>
                      <a:pt x="371" y="8"/>
                    </a:cubicBezTo>
                    <a:cubicBezTo>
                      <a:pt x="362" y="0"/>
                      <a:pt x="362" y="0"/>
                      <a:pt x="362" y="0"/>
                    </a:cubicBezTo>
                    <a:cubicBezTo>
                      <a:pt x="337" y="31"/>
                      <a:pt x="313" y="63"/>
                      <a:pt x="284" y="86"/>
                    </a:cubicBezTo>
                    <a:cubicBezTo>
                      <a:pt x="269" y="98"/>
                      <a:pt x="253" y="107"/>
                      <a:pt x="234" y="114"/>
                    </a:cubicBezTo>
                    <a:cubicBezTo>
                      <a:pt x="216" y="121"/>
                      <a:pt x="195" y="125"/>
                      <a:pt x="171" y="125"/>
                    </a:cubicBezTo>
                    <a:cubicBezTo>
                      <a:pt x="132" y="125"/>
                      <a:pt x="102" y="115"/>
                      <a:pt x="77" y="99"/>
                    </a:cubicBezTo>
                    <a:cubicBezTo>
                      <a:pt x="51" y="83"/>
                      <a:pt x="30" y="61"/>
                      <a:pt x="10" y="37"/>
                    </a:cubicBezTo>
                    <a:cubicBezTo>
                      <a:pt x="0" y="45"/>
                      <a:pt x="0" y="45"/>
                      <a:pt x="0" y="45"/>
                    </a:cubicBezTo>
                    <a:close/>
                  </a:path>
                </a:pathLst>
              </a:custGeom>
              <a:solidFill>
                <a:schemeClr val="tx1"/>
              </a:soli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8" name="isļiḓe"/>
              <p:cNvSpPr/>
              <p:nvPr/>
            </p:nvSpPr>
            <p:spPr bwMode="auto">
              <a:xfrm>
                <a:off x="6834135" y="3189204"/>
                <a:ext cx="1506335" cy="556587"/>
              </a:xfrm>
              <a:custGeom>
                <a:avLst/>
                <a:gdLst>
                  <a:gd name="T0" fmla="*/ 9 w 389"/>
                  <a:gd name="T1" fmla="*/ 115 h 143"/>
                  <a:gd name="T2" fmla="*/ 81 w 389"/>
                  <a:gd name="T3" fmla="*/ 43 h 143"/>
                  <a:gd name="T4" fmla="*/ 183 w 389"/>
                  <a:gd name="T5" fmla="*/ 12 h 143"/>
                  <a:gd name="T6" fmla="*/ 248 w 389"/>
                  <a:gd name="T7" fmla="*/ 24 h 143"/>
                  <a:gd name="T8" fmla="*/ 320 w 389"/>
                  <a:gd name="T9" fmla="*/ 74 h 143"/>
                  <a:gd name="T10" fmla="*/ 379 w 389"/>
                  <a:gd name="T11" fmla="*/ 143 h 143"/>
                  <a:gd name="T12" fmla="*/ 389 w 389"/>
                  <a:gd name="T13" fmla="*/ 136 h 143"/>
                  <a:gd name="T14" fmla="*/ 306 w 389"/>
                  <a:gd name="T15" fmla="*/ 44 h 143"/>
                  <a:gd name="T16" fmla="*/ 253 w 389"/>
                  <a:gd name="T17" fmla="*/ 12 h 143"/>
                  <a:gd name="T18" fmla="*/ 183 w 389"/>
                  <a:gd name="T19" fmla="*/ 0 h 143"/>
                  <a:gd name="T20" fmla="*/ 74 w 389"/>
                  <a:gd name="T21" fmla="*/ 33 h 143"/>
                  <a:gd name="T22" fmla="*/ 0 w 389"/>
                  <a:gd name="T23" fmla="*/ 107 h 143"/>
                  <a:gd name="T24" fmla="*/ 9 w 389"/>
                  <a:gd name="T25"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 h="143">
                    <a:moveTo>
                      <a:pt x="9" y="115"/>
                    </a:moveTo>
                    <a:cubicBezTo>
                      <a:pt x="31" y="88"/>
                      <a:pt x="54" y="62"/>
                      <a:pt x="81" y="43"/>
                    </a:cubicBezTo>
                    <a:cubicBezTo>
                      <a:pt x="108" y="24"/>
                      <a:pt x="140" y="12"/>
                      <a:pt x="183" y="12"/>
                    </a:cubicBezTo>
                    <a:cubicBezTo>
                      <a:pt x="208" y="12"/>
                      <a:pt x="229" y="16"/>
                      <a:pt x="248" y="24"/>
                    </a:cubicBezTo>
                    <a:cubicBezTo>
                      <a:pt x="277" y="35"/>
                      <a:pt x="300" y="52"/>
                      <a:pt x="320" y="74"/>
                    </a:cubicBezTo>
                    <a:cubicBezTo>
                      <a:pt x="341" y="95"/>
                      <a:pt x="360" y="119"/>
                      <a:pt x="379" y="143"/>
                    </a:cubicBezTo>
                    <a:cubicBezTo>
                      <a:pt x="389" y="136"/>
                      <a:pt x="389" y="136"/>
                      <a:pt x="389" y="136"/>
                    </a:cubicBezTo>
                    <a:cubicBezTo>
                      <a:pt x="363" y="104"/>
                      <a:pt x="338" y="71"/>
                      <a:pt x="306" y="44"/>
                    </a:cubicBezTo>
                    <a:cubicBezTo>
                      <a:pt x="291" y="31"/>
                      <a:pt x="273" y="20"/>
                      <a:pt x="253" y="12"/>
                    </a:cubicBezTo>
                    <a:cubicBezTo>
                      <a:pt x="232" y="5"/>
                      <a:pt x="209" y="0"/>
                      <a:pt x="183" y="0"/>
                    </a:cubicBezTo>
                    <a:cubicBezTo>
                      <a:pt x="138" y="0"/>
                      <a:pt x="103" y="13"/>
                      <a:pt x="74" y="33"/>
                    </a:cubicBezTo>
                    <a:cubicBezTo>
                      <a:pt x="45" y="53"/>
                      <a:pt x="22" y="80"/>
                      <a:pt x="0" y="107"/>
                    </a:cubicBezTo>
                    <a:cubicBezTo>
                      <a:pt x="9" y="115"/>
                      <a:pt x="9" y="115"/>
                      <a:pt x="9" y="115"/>
                    </a:cubicBezTo>
                    <a:close/>
                  </a:path>
                </a:pathLst>
              </a:custGeom>
              <a:solidFill>
                <a:schemeClr val="tx1"/>
              </a:soli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99" name="ïṥļiḓe"/>
              <p:cNvSpPr/>
              <p:nvPr/>
            </p:nvSpPr>
            <p:spPr bwMode="auto">
              <a:xfrm>
                <a:off x="1763283" y="3180313"/>
                <a:ext cx="2297397" cy="949750"/>
              </a:xfrm>
              <a:custGeom>
                <a:avLst/>
                <a:gdLst>
                  <a:gd name="T0" fmla="*/ 0 w 593"/>
                  <a:gd name="T1" fmla="*/ 12 h 244"/>
                  <a:gd name="T2" fmla="*/ 107 w 593"/>
                  <a:gd name="T3" fmla="*/ 47 h 244"/>
                  <a:gd name="T4" fmla="*/ 165 w 593"/>
                  <a:gd name="T5" fmla="*/ 104 h 244"/>
                  <a:gd name="T6" fmla="*/ 248 w 593"/>
                  <a:gd name="T7" fmla="*/ 198 h 244"/>
                  <a:gd name="T8" fmla="*/ 303 w 593"/>
                  <a:gd name="T9" fmla="*/ 231 h 244"/>
                  <a:gd name="T10" fmla="*/ 373 w 593"/>
                  <a:gd name="T11" fmla="*/ 244 h 244"/>
                  <a:gd name="T12" fmla="*/ 449 w 593"/>
                  <a:gd name="T13" fmla="*/ 229 h 244"/>
                  <a:gd name="T14" fmla="*/ 529 w 593"/>
                  <a:gd name="T15" fmla="*/ 168 h 244"/>
                  <a:gd name="T16" fmla="*/ 593 w 593"/>
                  <a:gd name="T17" fmla="*/ 91 h 244"/>
                  <a:gd name="T18" fmla="*/ 584 w 593"/>
                  <a:gd name="T19" fmla="*/ 83 h 244"/>
                  <a:gd name="T20" fmla="*/ 497 w 593"/>
                  <a:gd name="T21" fmla="*/ 183 h 244"/>
                  <a:gd name="T22" fmla="*/ 444 w 593"/>
                  <a:gd name="T23" fmla="*/ 218 h 244"/>
                  <a:gd name="T24" fmla="*/ 373 w 593"/>
                  <a:gd name="T25" fmla="*/ 232 h 244"/>
                  <a:gd name="T26" fmla="*/ 266 w 593"/>
                  <a:gd name="T27" fmla="*/ 197 h 244"/>
                  <a:gd name="T28" fmla="*/ 209 w 593"/>
                  <a:gd name="T29" fmla="*/ 140 h 244"/>
                  <a:gd name="T30" fmla="*/ 126 w 593"/>
                  <a:gd name="T31" fmla="*/ 46 h 244"/>
                  <a:gd name="T32" fmla="*/ 71 w 593"/>
                  <a:gd name="T33" fmla="*/ 13 h 244"/>
                  <a:gd name="T34" fmla="*/ 0 w 593"/>
                  <a:gd name="T35" fmla="*/ 0 h 244"/>
                  <a:gd name="T36" fmla="*/ 0 w 593"/>
                  <a:gd name="T37" fmla="*/ 1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244">
                    <a:moveTo>
                      <a:pt x="0" y="12"/>
                    </a:moveTo>
                    <a:cubicBezTo>
                      <a:pt x="46" y="12"/>
                      <a:pt x="79" y="26"/>
                      <a:pt x="107" y="47"/>
                    </a:cubicBezTo>
                    <a:cubicBezTo>
                      <a:pt x="129" y="63"/>
                      <a:pt x="147" y="83"/>
                      <a:pt x="165" y="104"/>
                    </a:cubicBezTo>
                    <a:cubicBezTo>
                      <a:pt x="191" y="136"/>
                      <a:pt x="216" y="171"/>
                      <a:pt x="248" y="198"/>
                    </a:cubicBezTo>
                    <a:cubicBezTo>
                      <a:pt x="264" y="211"/>
                      <a:pt x="282" y="223"/>
                      <a:pt x="303" y="231"/>
                    </a:cubicBezTo>
                    <a:cubicBezTo>
                      <a:pt x="323" y="239"/>
                      <a:pt x="347" y="244"/>
                      <a:pt x="373" y="244"/>
                    </a:cubicBezTo>
                    <a:cubicBezTo>
                      <a:pt x="402" y="244"/>
                      <a:pt x="427" y="239"/>
                      <a:pt x="449" y="229"/>
                    </a:cubicBezTo>
                    <a:cubicBezTo>
                      <a:pt x="481" y="216"/>
                      <a:pt x="506" y="193"/>
                      <a:pt x="529" y="168"/>
                    </a:cubicBezTo>
                    <a:cubicBezTo>
                      <a:pt x="552" y="143"/>
                      <a:pt x="572" y="116"/>
                      <a:pt x="593" y="91"/>
                    </a:cubicBezTo>
                    <a:cubicBezTo>
                      <a:pt x="584" y="83"/>
                      <a:pt x="584" y="83"/>
                      <a:pt x="584" y="83"/>
                    </a:cubicBezTo>
                    <a:cubicBezTo>
                      <a:pt x="555" y="117"/>
                      <a:pt x="529" y="155"/>
                      <a:pt x="497" y="183"/>
                    </a:cubicBezTo>
                    <a:cubicBezTo>
                      <a:pt x="481" y="198"/>
                      <a:pt x="464" y="210"/>
                      <a:pt x="444" y="218"/>
                    </a:cubicBezTo>
                    <a:cubicBezTo>
                      <a:pt x="424" y="227"/>
                      <a:pt x="401" y="232"/>
                      <a:pt x="373" y="232"/>
                    </a:cubicBezTo>
                    <a:cubicBezTo>
                      <a:pt x="328" y="232"/>
                      <a:pt x="295" y="218"/>
                      <a:pt x="266" y="197"/>
                    </a:cubicBezTo>
                    <a:cubicBezTo>
                      <a:pt x="245" y="181"/>
                      <a:pt x="227" y="161"/>
                      <a:pt x="209" y="140"/>
                    </a:cubicBezTo>
                    <a:cubicBezTo>
                      <a:pt x="183" y="108"/>
                      <a:pt x="158" y="73"/>
                      <a:pt x="126" y="46"/>
                    </a:cubicBezTo>
                    <a:cubicBezTo>
                      <a:pt x="110" y="33"/>
                      <a:pt x="92" y="21"/>
                      <a:pt x="71" y="13"/>
                    </a:cubicBezTo>
                    <a:cubicBezTo>
                      <a:pt x="51" y="5"/>
                      <a:pt x="27" y="0"/>
                      <a:pt x="0" y="0"/>
                    </a:cubicBezTo>
                    <a:cubicBezTo>
                      <a:pt x="0" y="12"/>
                      <a:pt x="0" y="12"/>
                      <a:pt x="0" y="12"/>
                    </a:cubicBezTo>
                    <a:close/>
                  </a:path>
                </a:pathLst>
              </a:custGeom>
              <a:solidFill>
                <a:schemeClr val="tx1"/>
              </a:soli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100" name="ïṣļiḑê"/>
              <p:cNvSpPr/>
              <p:nvPr/>
            </p:nvSpPr>
            <p:spPr bwMode="auto">
              <a:xfrm>
                <a:off x="8294744" y="3189204"/>
                <a:ext cx="2133973" cy="949750"/>
              </a:xfrm>
              <a:custGeom>
                <a:avLst/>
                <a:gdLst>
                  <a:gd name="T0" fmla="*/ 0 w 551"/>
                  <a:gd name="T1" fmla="*/ 143 h 244"/>
                  <a:gd name="T2" fmla="*/ 72 w 551"/>
                  <a:gd name="T3" fmla="*/ 213 h 244"/>
                  <a:gd name="T4" fmla="*/ 177 w 551"/>
                  <a:gd name="T5" fmla="*/ 244 h 244"/>
                  <a:gd name="T6" fmla="*/ 292 w 551"/>
                  <a:gd name="T7" fmla="*/ 207 h 244"/>
                  <a:gd name="T8" fmla="*/ 351 w 551"/>
                  <a:gd name="T9" fmla="*/ 147 h 244"/>
                  <a:gd name="T10" fmla="*/ 433 w 551"/>
                  <a:gd name="T11" fmla="*/ 55 h 244"/>
                  <a:gd name="T12" fmla="*/ 484 w 551"/>
                  <a:gd name="T13" fmla="*/ 24 h 244"/>
                  <a:gd name="T14" fmla="*/ 551 w 551"/>
                  <a:gd name="T15" fmla="*/ 12 h 244"/>
                  <a:gd name="T16" fmla="*/ 551 w 551"/>
                  <a:gd name="T17" fmla="*/ 0 h 244"/>
                  <a:gd name="T18" fmla="*/ 436 w 551"/>
                  <a:gd name="T19" fmla="*/ 37 h 244"/>
                  <a:gd name="T20" fmla="*/ 377 w 551"/>
                  <a:gd name="T21" fmla="*/ 97 h 244"/>
                  <a:gd name="T22" fmla="*/ 295 w 551"/>
                  <a:gd name="T23" fmla="*/ 189 h 244"/>
                  <a:gd name="T24" fmla="*/ 244 w 551"/>
                  <a:gd name="T25" fmla="*/ 220 h 244"/>
                  <a:gd name="T26" fmla="*/ 177 w 551"/>
                  <a:gd name="T27" fmla="*/ 232 h 244"/>
                  <a:gd name="T28" fmla="*/ 79 w 551"/>
                  <a:gd name="T29" fmla="*/ 203 h 244"/>
                  <a:gd name="T30" fmla="*/ 10 w 551"/>
                  <a:gd name="T31" fmla="*/ 136 h 244"/>
                  <a:gd name="T32" fmla="*/ 0 w 551"/>
                  <a:gd name="T33" fmla="*/ 1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1" h="244">
                    <a:moveTo>
                      <a:pt x="0" y="143"/>
                    </a:moveTo>
                    <a:cubicBezTo>
                      <a:pt x="22" y="169"/>
                      <a:pt x="44" y="194"/>
                      <a:pt x="72" y="213"/>
                    </a:cubicBezTo>
                    <a:cubicBezTo>
                      <a:pt x="100" y="232"/>
                      <a:pt x="134" y="244"/>
                      <a:pt x="177" y="244"/>
                    </a:cubicBezTo>
                    <a:cubicBezTo>
                      <a:pt x="225" y="244"/>
                      <a:pt x="262" y="229"/>
                      <a:pt x="292" y="207"/>
                    </a:cubicBezTo>
                    <a:cubicBezTo>
                      <a:pt x="314" y="190"/>
                      <a:pt x="333" y="169"/>
                      <a:pt x="351" y="147"/>
                    </a:cubicBezTo>
                    <a:cubicBezTo>
                      <a:pt x="378" y="115"/>
                      <a:pt x="403" y="81"/>
                      <a:pt x="433" y="55"/>
                    </a:cubicBezTo>
                    <a:cubicBezTo>
                      <a:pt x="448" y="42"/>
                      <a:pt x="465" y="32"/>
                      <a:pt x="484" y="24"/>
                    </a:cubicBezTo>
                    <a:cubicBezTo>
                      <a:pt x="503" y="16"/>
                      <a:pt x="525" y="12"/>
                      <a:pt x="551" y="12"/>
                    </a:cubicBezTo>
                    <a:cubicBezTo>
                      <a:pt x="551" y="0"/>
                      <a:pt x="551" y="0"/>
                      <a:pt x="551" y="0"/>
                    </a:cubicBezTo>
                    <a:cubicBezTo>
                      <a:pt x="503" y="0"/>
                      <a:pt x="466" y="15"/>
                      <a:pt x="436" y="37"/>
                    </a:cubicBezTo>
                    <a:cubicBezTo>
                      <a:pt x="414" y="54"/>
                      <a:pt x="395" y="75"/>
                      <a:pt x="377" y="97"/>
                    </a:cubicBezTo>
                    <a:cubicBezTo>
                      <a:pt x="350" y="129"/>
                      <a:pt x="326" y="163"/>
                      <a:pt x="295" y="189"/>
                    </a:cubicBezTo>
                    <a:cubicBezTo>
                      <a:pt x="280" y="202"/>
                      <a:pt x="263" y="212"/>
                      <a:pt x="244" y="220"/>
                    </a:cubicBezTo>
                    <a:cubicBezTo>
                      <a:pt x="225" y="228"/>
                      <a:pt x="203" y="232"/>
                      <a:pt x="177" y="232"/>
                    </a:cubicBezTo>
                    <a:cubicBezTo>
                      <a:pt x="137" y="232"/>
                      <a:pt x="105" y="221"/>
                      <a:pt x="79" y="203"/>
                    </a:cubicBezTo>
                    <a:cubicBezTo>
                      <a:pt x="52" y="185"/>
                      <a:pt x="31" y="161"/>
                      <a:pt x="10" y="136"/>
                    </a:cubicBezTo>
                    <a:cubicBezTo>
                      <a:pt x="0" y="143"/>
                      <a:pt x="0" y="143"/>
                      <a:pt x="0" y="143"/>
                    </a:cubicBezTo>
                    <a:close/>
                  </a:path>
                </a:pathLst>
              </a:custGeom>
              <a:solidFill>
                <a:schemeClr val="tx1"/>
              </a:soli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lt"/>
                </a:endParaRPr>
              </a:p>
            </p:txBody>
          </p:sp>
          <p:sp>
            <p:nvSpPr>
              <p:cNvPr id="101" name="îṣḷîḑe"/>
              <p:cNvSpPr/>
              <p:nvPr/>
            </p:nvSpPr>
            <p:spPr>
              <a:xfrm>
                <a:off x="397234" y="3179046"/>
                <a:ext cx="1373154" cy="47932"/>
              </a:xfrm>
              <a:prstGeom prst="rect">
                <a:avLst/>
              </a:prstGeom>
              <a:solidFill>
                <a:schemeClr val="tx1"/>
              </a:solidFill>
              <a:ln>
                <a:noFill/>
              </a:ln>
            </p:spPr>
            <p:txBody>
              <a:bodyPr vert="horz" wrap="square" lIns="91440" tIns="45720" rIns="91440" bIns="45720" numCol="1" anchor="t" anchorCtr="0" compatLnSpc="1">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2" name="iś1ïḋe"/>
              <p:cNvSpPr/>
              <p:nvPr/>
            </p:nvSpPr>
            <p:spPr>
              <a:xfrm>
                <a:off x="10421612" y="3191040"/>
                <a:ext cx="1373154" cy="47932"/>
              </a:xfrm>
              <a:prstGeom prst="rect">
                <a:avLst/>
              </a:prstGeom>
              <a:solidFill>
                <a:schemeClr val="tx1"/>
              </a:solidFill>
              <a:ln>
                <a:noFill/>
              </a:ln>
            </p:spPr>
            <p:txBody>
              <a:bodyPr vert="horz" wrap="square" lIns="91440" tIns="45720" rIns="91440" bIns="45720" numCol="1" anchor="t" anchorCtr="0" compatLnSpc="1">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grpSp>
      <p:sp>
        <p:nvSpPr>
          <p:cNvPr id="105" name="文本框2"/>
          <p:cNvSpPr/>
          <p:nvPr/>
        </p:nvSpPr>
        <p:spPr>
          <a:xfrm>
            <a:off x="2100104" y="2350830"/>
            <a:ext cx="2297397"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8" name="文本框2"/>
          <p:cNvSpPr/>
          <p:nvPr/>
        </p:nvSpPr>
        <p:spPr>
          <a:xfrm>
            <a:off x="4967622" y="2350830"/>
            <a:ext cx="2297397"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1" name="文本框2"/>
          <p:cNvSpPr/>
          <p:nvPr/>
        </p:nvSpPr>
        <p:spPr>
          <a:xfrm>
            <a:off x="7835140" y="2350830"/>
            <a:ext cx="2297397"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3" name="文本框1"/>
          <p:cNvSpPr txBox="1"/>
          <p:nvPr/>
        </p:nvSpPr>
        <p:spPr>
          <a:xfrm>
            <a:off x="3881175" y="4822199"/>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14" name="文本框2"/>
          <p:cNvSpPr/>
          <p:nvPr/>
        </p:nvSpPr>
        <p:spPr>
          <a:xfrm>
            <a:off x="3517307" y="5082945"/>
            <a:ext cx="2297397"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6" name="文本框1"/>
          <p:cNvSpPr txBox="1"/>
          <p:nvPr/>
        </p:nvSpPr>
        <p:spPr>
          <a:xfrm>
            <a:off x="6862398" y="4822199"/>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17" name="文本框2"/>
          <p:cNvSpPr/>
          <p:nvPr/>
        </p:nvSpPr>
        <p:spPr>
          <a:xfrm>
            <a:off x="6498530" y="5082945"/>
            <a:ext cx="2297397"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2" name="文本框 1"/>
          <p:cNvSpPr txBox="1"/>
          <p:nvPr/>
        </p:nvSpPr>
        <p:spPr>
          <a:xfrm>
            <a:off x="4785361" y="288328"/>
            <a:ext cx="2621280" cy="5835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grpSp>
        <p:nvGrpSpPr>
          <p:cNvPr id="18" name="组合 17"/>
          <p:cNvGrpSpPr/>
          <p:nvPr/>
        </p:nvGrpSpPr>
        <p:grpSpPr>
          <a:xfrm>
            <a:off x="6202680" y="1679575"/>
            <a:ext cx="5655310" cy="763270"/>
            <a:chOff x="8674" y="2188"/>
            <a:chExt cx="8906" cy="1202"/>
          </a:xfrm>
        </p:grpSpPr>
        <p:grpSp>
          <p:nvGrpSpPr>
            <p:cNvPr id="3" name="组合 2"/>
            <p:cNvGrpSpPr/>
            <p:nvPr/>
          </p:nvGrpSpPr>
          <p:grpSpPr>
            <a:xfrm>
              <a:off x="8674" y="2188"/>
              <a:ext cx="851" cy="852"/>
              <a:chOff x="1901" y="4778"/>
              <a:chExt cx="1035" cy="1035"/>
            </a:xfrm>
          </p:grpSpPr>
          <p:sp useBgFill="1">
            <p:nvSpPr>
              <p:cNvPr id="8" name="椭圆 7"/>
              <p:cNvSpPr/>
              <p:nvPr/>
            </p:nvSpPr>
            <p:spPr>
              <a:xfrm>
                <a:off x="1901" y="4778"/>
                <a:ext cx="1035" cy="1035"/>
              </a:xfrm>
              <a:prstGeom prst="ellipse">
                <a:avLst/>
              </a:prstGeom>
              <a:ln>
                <a:solidFill>
                  <a:srgbClr val="526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rgbClr val="52635B"/>
                  </a:solidFill>
                  <a:latin typeface="微软雅黑" panose="020B0503020204020204" charset="-122"/>
                  <a:ea typeface="微软雅黑" panose="020B0503020204020204" charset="-122"/>
                </a:endParaRPr>
              </a:p>
            </p:txBody>
          </p:sp>
          <p:sp>
            <p:nvSpPr>
              <p:cNvPr id="9" name="文本框 8"/>
              <p:cNvSpPr txBox="1"/>
              <p:nvPr/>
            </p:nvSpPr>
            <p:spPr>
              <a:xfrm>
                <a:off x="2024" y="4835"/>
                <a:ext cx="788" cy="881"/>
              </a:xfrm>
              <a:prstGeom prst="rect">
                <a:avLst/>
              </a:prstGeom>
              <a:noFill/>
            </p:spPr>
            <p:txBody>
              <a:bodyPr wrap="square" rtlCol="0">
                <a:spAutoFit/>
              </a:bodyPr>
              <a:p>
                <a:pPr algn="dist"/>
                <a:r>
                  <a:rPr lang="zh-CN" sz="2400">
                    <a:solidFill>
                      <a:srgbClr val="52635B"/>
                    </a:solidFill>
                    <a:latin typeface="微软雅黑" panose="020B0503020204020204" charset="-122"/>
                    <a:ea typeface="微软雅黑" panose="020B0503020204020204" charset="-122"/>
                  </a:rPr>
                  <a:t>壹</a:t>
                </a:r>
                <a:endParaRPr lang="zh-CN" sz="2400">
                  <a:solidFill>
                    <a:srgbClr val="52635B"/>
                  </a:solidFill>
                  <a:latin typeface="微软雅黑" panose="020B0503020204020204" charset="-122"/>
                  <a:ea typeface="微软雅黑" panose="020B0503020204020204" charset="-122"/>
                </a:endParaRPr>
              </a:p>
            </p:txBody>
          </p:sp>
        </p:grpSp>
        <p:grpSp>
          <p:nvGrpSpPr>
            <p:cNvPr id="11" name="组合 10"/>
            <p:cNvGrpSpPr/>
            <p:nvPr/>
          </p:nvGrpSpPr>
          <p:grpSpPr>
            <a:xfrm rot="0">
              <a:off x="9600" y="2188"/>
              <a:ext cx="7980" cy="1202"/>
              <a:chOff x="3933" y="7595"/>
              <a:chExt cx="7980" cy="1202"/>
            </a:xfrm>
          </p:grpSpPr>
          <p:sp>
            <p:nvSpPr>
              <p:cNvPr id="12" name="文本框 11"/>
              <p:cNvSpPr txBox="1"/>
              <p:nvPr/>
            </p:nvSpPr>
            <p:spPr>
              <a:xfrm>
                <a:off x="3933" y="8145"/>
                <a:ext cx="7980" cy="652"/>
              </a:xfrm>
              <a:prstGeom prst="rect">
                <a:avLst/>
              </a:prstGeom>
              <a:noFill/>
            </p:spPr>
            <p:txBody>
              <a:bodyPr wrap="square" rtlCol="0">
                <a:spAutoFit/>
              </a:bodyPr>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400">
                  <a:solidFill>
                    <a:schemeClr val="tx1">
                      <a:lumMod val="65000"/>
                      <a:lumOff val="35000"/>
                    </a:schemeClr>
                  </a:solidFill>
                  <a:effectLst/>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3933" y="7595"/>
                <a:ext cx="3416" cy="580"/>
              </a:xfrm>
              <a:prstGeom prst="rect">
                <a:avLst/>
              </a:prstGeom>
              <a:noFill/>
            </p:spPr>
            <p:txBody>
              <a:bodyPr wrap="square" rtlCol="0">
                <a:spAutoFit/>
              </a:bodyPr>
              <a:p>
                <a:pPr algn="l"/>
                <a:r>
                  <a:rPr lang="zh-CN" altLang="en-US" b="1">
                    <a:solidFill>
                      <a:srgbClr val="52635B"/>
                    </a:solidFill>
                    <a:effectLst/>
                    <a:latin typeface="微软雅黑" panose="020B0503020204020204" charset="-122"/>
                    <a:ea typeface="微软雅黑" panose="020B0503020204020204" charset="-122"/>
                    <a:cs typeface="汉仪中简黑简" panose="00020600040101010101" charset="-122"/>
                  </a:rPr>
                  <a:t>点击</a:t>
                </a:r>
                <a:r>
                  <a:rPr lang="zh-CN" b="1">
                    <a:solidFill>
                      <a:srgbClr val="52635B"/>
                    </a:solidFill>
                    <a:effectLst/>
                    <a:latin typeface="微软雅黑" panose="020B0503020204020204" charset="-122"/>
                    <a:ea typeface="微软雅黑" panose="020B0503020204020204" charset="-122"/>
                    <a:cs typeface="汉仪中简黑简" panose="00020600040101010101" charset="-122"/>
                  </a:rPr>
                  <a:t>添加标题</a:t>
                </a:r>
                <a:endParaRPr lang="zh-CN" b="1">
                  <a:solidFill>
                    <a:srgbClr val="52635B"/>
                  </a:solidFill>
                  <a:effectLst/>
                  <a:latin typeface="微软雅黑" panose="020B0503020204020204" charset="-122"/>
                  <a:ea typeface="微软雅黑" panose="020B0503020204020204" charset="-122"/>
                  <a:cs typeface="汉仪中简黑简" panose="00020600040101010101" charset="-122"/>
                </a:endParaRPr>
              </a:p>
            </p:txBody>
          </p:sp>
        </p:grpSp>
      </p:grpSp>
      <p:grpSp>
        <p:nvGrpSpPr>
          <p:cNvPr id="19" name="组合 18"/>
          <p:cNvGrpSpPr/>
          <p:nvPr/>
        </p:nvGrpSpPr>
        <p:grpSpPr>
          <a:xfrm>
            <a:off x="6202680" y="2863215"/>
            <a:ext cx="5655310" cy="763270"/>
            <a:chOff x="8674" y="2188"/>
            <a:chExt cx="8906" cy="1202"/>
          </a:xfrm>
        </p:grpSpPr>
        <p:grpSp>
          <p:nvGrpSpPr>
            <p:cNvPr id="20" name="组合 19"/>
            <p:cNvGrpSpPr/>
            <p:nvPr/>
          </p:nvGrpSpPr>
          <p:grpSpPr>
            <a:xfrm>
              <a:off x="8674" y="2188"/>
              <a:ext cx="851" cy="852"/>
              <a:chOff x="1901" y="4778"/>
              <a:chExt cx="1035" cy="1035"/>
            </a:xfrm>
          </p:grpSpPr>
          <p:sp useBgFill="1">
            <p:nvSpPr>
              <p:cNvPr id="22" name="椭圆 21"/>
              <p:cNvSpPr/>
              <p:nvPr/>
            </p:nvSpPr>
            <p:spPr>
              <a:xfrm>
                <a:off x="1901" y="4778"/>
                <a:ext cx="1035" cy="1035"/>
              </a:xfrm>
              <a:prstGeom prst="ellipse">
                <a:avLst/>
              </a:prstGeom>
              <a:ln>
                <a:solidFill>
                  <a:srgbClr val="526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rgbClr val="52635B"/>
                  </a:solidFill>
                  <a:latin typeface="微软雅黑" panose="020B0503020204020204" charset="-122"/>
                  <a:ea typeface="微软雅黑" panose="020B0503020204020204" charset="-122"/>
                </a:endParaRPr>
              </a:p>
            </p:txBody>
          </p:sp>
          <p:sp>
            <p:nvSpPr>
              <p:cNvPr id="23" name="文本框 22"/>
              <p:cNvSpPr txBox="1"/>
              <p:nvPr/>
            </p:nvSpPr>
            <p:spPr>
              <a:xfrm>
                <a:off x="2024" y="4835"/>
                <a:ext cx="788" cy="881"/>
              </a:xfrm>
              <a:prstGeom prst="rect">
                <a:avLst/>
              </a:prstGeom>
              <a:noFill/>
            </p:spPr>
            <p:txBody>
              <a:bodyPr wrap="square" rtlCol="0">
                <a:spAutoFit/>
              </a:bodyPr>
              <a:p>
                <a:pPr algn="dist"/>
                <a:r>
                  <a:rPr lang="zh-CN" sz="2400">
                    <a:solidFill>
                      <a:srgbClr val="52635B"/>
                    </a:solidFill>
                    <a:latin typeface="微软雅黑" panose="020B0503020204020204" charset="-122"/>
                    <a:ea typeface="微软雅黑" panose="020B0503020204020204" charset="-122"/>
                  </a:rPr>
                  <a:t>贰</a:t>
                </a:r>
                <a:endParaRPr lang="zh-CN" sz="2400">
                  <a:solidFill>
                    <a:srgbClr val="52635B"/>
                  </a:solidFill>
                  <a:latin typeface="微软雅黑" panose="020B0503020204020204" charset="-122"/>
                  <a:ea typeface="微软雅黑" panose="020B0503020204020204" charset="-122"/>
                </a:endParaRPr>
              </a:p>
            </p:txBody>
          </p:sp>
        </p:grpSp>
        <p:grpSp>
          <p:nvGrpSpPr>
            <p:cNvPr id="24" name="组合 23"/>
            <p:cNvGrpSpPr/>
            <p:nvPr/>
          </p:nvGrpSpPr>
          <p:grpSpPr>
            <a:xfrm rot="0">
              <a:off x="9600" y="2188"/>
              <a:ext cx="7980" cy="1202"/>
              <a:chOff x="3933" y="7595"/>
              <a:chExt cx="7980" cy="1202"/>
            </a:xfrm>
          </p:grpSpPr>
          <p:sp>
            <p:nvSpPr>
              <p:cNvPr id="25" name="文本框 24"/>
              <p:cNvSpPr txBox="1"/>
              <p:nvPr/>
            </p:nvSpPr>
            <p:spPr>
              <a:xfrm>
                <a:off x="3933" y="8145"/>
                <a:ext cx="7980" cy="652"/>
              </a:xfrm>
              <a:prstGeom prst="rect">
                <a:avLst/>
              </a:prstGeom>
              <a:noFill/>
            </p:spPr>
            <p:txBody>
              <a:bodyPr wrap="square" rtlCol="0">
                <a:spAutoFit/>
              </a:bodyPr>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400">
                  <a:solidFill>
                    <a:schemeClr val="tx1">
                      <a:lumMod val="65000"/>
                      <a:lumOff val="35000"/>
                    </a:schemeClr>
                  </a:solidFill>
                  <a:effectLst/>
                  <a:latin typeface="微软雅黑" panose="020B0503020204020204" charset="-122"/>
                  <a:ea typeface="微软雅黑" panose="020B0503020204020204" charset="-122"/>
                  <a:cs typeface="微软雅黑" panose="020B0503020204020204" charset="-122"/>
                </a:endParaRPr>
              </a:p>
            </p:txBody>
          </p:sp>
          <p:sp>
            <p:nvSpPr>
              <p:cNvPr id="26" name="文本框 25"/>
              <p:cNvSpPr txBox="1"/>
              <p:nvPr/>
            </p:nvSpPr>
            <p:spPr>
              <a:xfrm>
                <a:off x="3933" y="7595"/>
                <a:ext cx="3416" cy="580"/>
              </a:xfrm>
              <a:prstGeom prst="rect">
                <a:avLst/>
              </a:prstGeom>
              <a:noFill/>
            </p:spPr>
            <p:txBody>
              <a:bodyPr wrap="square" rtlCol="0">
                <a:spAutoFit/>
              </a:bodyPr>
              <a:p>
                <a:pPr algn="l"/>
                <a:r>
                  <a:rPr lang="zh-CN" altLang="en-US" b="1">
                    <a:solidFill>
                      <a:srgbClr val="52635B"/>
                    </a:solidFill>
                    <a:effectLst/>
                    <a:latin typeface="微软雅黑" panose="020B0503020204020204" charset="-122"/>
                    <a:ea typeface="微软雅黑" panose="020B0503020204020204" charset="-122"/>
                    <a:cs typeface="汉仪中简黑简" panose="00020600040101010101" charset="-122"/>
                  </a:rPr>
                  <a:t>点击</a:t>
                </a:r>
                <a:r>
                  <a:rPr lang="zh-CN" b="1">
                    <a:solidFill>
                      <a:srgbClr val="52635B"/>
                    </a:solidFill>
                    <a:effectLst/>
                    <a:latin typeface="微软雅黑" panose="020B0503020204020204" charset="-122"/>
                    <a:ea typeface="微软雅黑" panose="020B0503020204020204" charset="-122"/>
                    <a:cs typeface="汉仪中简黑简" panose="00020600040101010101" charset="-122"/>
                  </a:rPr>
                  <a:t>添加标题</a:t>
                </a:r>
                <a:endParaRPr lang="zh-CN" b="1">
                  <a:solidFill>
                    <a:srgbClr val="52635B"/>
                  </a:solidFill>
                  <a:effectLst/>
                  <a:latin typeface="微软雅黑" panose="020B0503020204020204" charset="-122"/>
                  <a:ea typeface="微软雅黑" panose="020B0503020204020204" charset="-122"/>
                  <a:cs typeface="汉仪中简黑简" panose="00020600040101010101" charset="-122"/>
                </a:endParaRPr>
              </a:p>
            </p:txBody>
          </p:sp>
        </p:grpSp>
      </p:grpSp>
      <p:grpSp>
        <p:nvGrpSpPr>
          <p:cNvPr id="27" name="组合 26"/>
          <p:cNvGrpSpPr/>
          <p:nvPr/>
        </p:nvGrpSpPr>
        <p:grpSpPr>
          <a:xfrm>
            <a:off x="6202680" y="4046855"/>
            <a:ext cx="5655310" cy="763270"/>
            <a:chOff x="8674" y="2188"/>
            <a:chExt cx="8906" cy="1202"/>
          </a:xfrm>
        </p:grpSpPr>
        <p:grpSp>
          <p:nvGrpSpPr>
            <p:cNvPr id="28" name="组合 27"/>
            <p:cNvGrpSpPr/>
            <p:nvPr/>
          </p:nvGrpSpPr>
          <p:grpSpPr>
            <a:xfrm>
              <a:off x="8674" y="2188"/>
              <a:ext cx="851" cy="852"/>
              <a:chOff x="1901" y="4778"/>
              <a:chExt cx="1035" cy="1035"/>
            </a:xfrm>
          </p:grpSpPr>
          <p:sp useBgFill="1">
            <p:nvSpPr>
              <p:cNvPr id="29" name="椭圆 28"/>
              <p:cNvSpPr/>
              <p:nvPr/>
            </p:nvSpPr>
            <p:spPr>
              <a:xfrm>
                <a:off x="1901" y="4778"/>
                <a:ext cx="1035" cy="1035"/>
              </a:xfrm>
              <a:prstGeom prst="ellipse">
                <a:avLst/>
              </a:prstGeom>
              <a:ln>
                <a:solidFill>
                  <a:srgbClr val="526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rgbClr val="52635B"/>
                  </a:solidFill>
                  <a:latin typeface="微软雅黑" panose="020B0503020204020204" charset="-122"/>
                  <a:ea typeface="微软雅黑" panose="020B0503020204020204" charset="-122"/>
                </a:endParaRPr>
              </a:p>
            </p:txBody>
          </p:sp>
          <p:sp>
            <p:nvSpPr>
              <p:cNvPr id="30" name="文本框 29"/>
              <p:cNvSpPr txBox="1"/>
              <p:nvPr/>
            </p:nvSpPr>
            <p:spPr>
              <a:xfrm>
                <a:off x="2024" y="4835"/>
                <a:ext cx="788" cy="881"/>
              </a:xfrm>
              <a:prstGeom prst="rect">
                <a:avLst/>
              </a:prstGeom>
              <a:noFill/>
            </p:spPr>
            <p:txBody>
              <a:bodyPr wrap="square" rtlCol="0">
                <a:spAutoFit/>
              </a:bodyPr>
              <a:p>
                <a:pPr algn="dist"/>
                <a:r>
                  <a:rPr lang="zh-CN" sz="2400">
                    <a:solidFill>
                      <a:srgbClr val="52635B"/>
                    </a:solidFill>
                    <a:latin typeface="微软雅黑" panose="020B0503020204020204" charset="-122"/>
                    <a:ea typeface="微软雅黑" panose="020B0503020204020204" charset="-122"/>
                  </a:rPr>
                  <a:t>叁</a:t>
                </a:r>
                <a:endParaRPr lang="zh-CN" sz="2400">
                  <a:solidFill>
                    <a:srgbClr val="52635B"/>
                  </a:solidFill>
                  <a:latin typeface="微软雅黑" panose="020B0503020204020204" charset="-122"/>
                  <a:ea typeface="微软雅黑" panose="020B0503020204020204" charset="-122"/>
                </a:endParaRPr>
              </a:p>
            </p:txBody>
          </p:sp>
        </p:grpSp>
        <p:grpSp>
          <p:nvGrpSpPr>
            <p:cNvPr id="31" name="组合 30"/>
            <p:cNvGrpSpPr/>
            <p:nvPr/>
          </p:nvGrpSpPr>
          <p:grpSpPr>
            <a:xfrm rot="0">
              <a:off x="9600" y="2188"/>
              <a:ext cx="7980" cy="1202"/>
              <a:chOff x="3933" y="7595"/>
              <a:chExt cx="7980" cy="1202"/>
            </a:xfrm>
          </p:grpSpPr>
          <p:sp>
            <p:nvSpPr>
              <p:cNvPr id="32" name="文本框 31"/>
              <p:cNvSpPr txBox="1"/>
              <p:nvPr/>
            </p:nvSpPr>
            <p:spPr>
              <a:xfrm>
                <a:off x="3933" y="8145"/>
                <a:ext cx="7980" cy="652"/>
              </a:xfrm>
              <a:prstGeom prst="rect">
                <a:avLst/>
              </a:prstGeom>
              <a:noFill/>
            </p:spPr>
            <p:txBody>
              <a:bodyPr wrap="square" rtlCol="0">
                <a:spAutoFit/>
              </a:bodyPr>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400">
                  <a:solidFill>
                    <a:schemeClr val="tx1">
                      <a:lumMod val="65000"/>
                      <a:lumOff val="35000"/>
                    </a:schemeClr>
                  </a:solidFill>
                  <a:effectLst/>
                  <a:latin typeface="微软雅黑" panose="020B0503020204020204" charset="-122"/>
                  <a:ea typeface="微软雅黑" panose="020B0503020204020204" charset="-122"/>
                  <a:cs typeface="微软雅黑" panose="020B0503020204020204" charset="-122"/>
                </a:endParaRPr>
              </a:p>
            </p:txBody>
          </p:sp>
          <p:sp>
            <p:nvSpPr>
              <p:cNvPr id="33" name="文本框 32"/>
              <p:cNvSpPr txBox="1"/>
              <p:nvPr/>
            </p:nvSpPr>
            <p:spPr>
              <a:xfrm>
                <a:off x="3933" y="7595"/>
                <a:ext cx="3416" cy="580"/>
              </a:xfrm>
              <a:prstGeom prst="rect">
                <a:avLst/>
              </a:prstGeom>
              <a:noFill/>
            </p:spPr>
            <p:txBody>
              <a:bodyPr wrap="square" rtlCol="0">
                <a:spAutoFit/>
              </a:bodyPr>
              <a:p>
                <a:pPr algn="l"/>
                <a:r>
                  <a:rPr lang="zh-CN" altLang="en-US" b="1">
                    <a:solidFill>
                      <a:srgbClr val="52635B"/>
                    </a:solidFill>
                    <a:effectLst/>
                    <a:latin typeface="微软雅黑" panose="020B0503020204020204" charset="-122"/>
                    <a:ea typeface="微软雅黑" panose="020B0503020204020204" charset="-122"/>
                    <a:cs typeface="汉仪中简黑简" panose="00020600040101010101" charset="-122"/>
                  </a:rPr>
                  <a:t>点击</a:t>
                </a:r>
                <a:r>
                  <a:rPr lang="zh-CN" b="1">
                    <a:solidFill>
                      <a:srgbClr val="52635B"/>
                    </a:solidFill>
                    <a:effectLst/>
                    <a:latin typeface="微软雅黑" panose="020B0503020204020204" charset="-122"/>
                    <a:ea typeface="微软雅黑" panose="020B0503020204020204" charset="-122"/>
                    <a:cs typeface="汉仪中简黑简" panose="00020600040101010101" charset="-122"/>
                  </a:rPr>
                  <a:t>添加标题</a:t>
                </a:r>
                <a:endParaRPr lang="zh-CN" b="1">
                  <a:solidFill>
                    <a:srgbClr val="52635B"/>
                  </a:solidFill>
                  <a:effectLst/>
                  <a:latin typeface="微软雅黑" panose="020B0503020204020204" charset="-122"/>
                  <a:ea typeface="微软雅黑" panose="020B0503020204020204" charset="-122"/>
                  <a:cs typeface="汉仪中简黑简" panose="00020600040101010101" charset="-122"/>
                </a:endParaRPr>
              </a:p>
            </p:txBody>
          </p:sp>
        </p:grpSp>
      </p:grpSp>
      <p:grpSp>
        <p:nvGrpSpPr>
          <p:cNvPr id="34" name="组合 33"/>
          <p:cNvGrpSpPr/>
          <p:nvPr/>
        </p:nvGrpSpPr>
        <p:grpSpPr>
          <a:xfrm>
            <a:off x="6202680" y="5230495"/>
            <a:ext cx="5655310" cy="763270"/>
            <a:chOff x="8674" y="2188"/>
            <a:chExt cx="8906" cy="1202"/>
          </a:xfrm>
        </p:grpSpPr>
        <p:grpSp>
          <p:nvGrpSpPr>
            <p:cNvPr id="35" name="组合 34"/>
            <p:cNvGrpSpPr/>
            <p:nvPr/>
          </p:nvGrpSpPr>
          <p:grpSpPr>
            <a:xfrm>
              <a:off x="8674" y="2188"/>
              <a:ext cx="851" cy="852"/>
              <a:chOff x="1901" y="4778"/>
              <a:chExt cx="1035" cy="1035"/>
            </a:xfrm>
          </p:grpSpPr>
          <p:sp useBgFill="1">
            <p:nvSpPr>
              <p:cNvPr id="36" name="椭圆 35"/>
              <p:cNvSpPr/>
              <p:nvPr/>
            </p:nvSpPr>
            <p:spPr>
              <a:xfrm>
                <a:off x="1901" y="4778"/>
                <a:ext cx="1035" cy="1035"/>
              </a:xfrm>
              <a:prstGeom prst="ellipse">
                <a:avLst/>
              </a:prstGeom>
              <a:ln>
                <a:solidFill>
                  <a:srgbClr val="526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rgbClr val="52635B"/>
                  </a:solidFill>
                  <a:latin typeface="微软雅黑" panose="020B0503020204020204" charset="-122"/>
                  <a:ea typeface="微软雅黑" panose="020B0503020204020204" charset="-122"/>
                </a:endParaRPr>
              </a:p>
            </p:txBody>
          </p:sp>
          <p:sp>
            <p:nvSpPr>
              <p:cNvPr id="37" name="文本框 36"/>
              <p:cNvSpPr txBox="1"/>
              <p:nvPr/>
            </p:nvSpPr>
            <p:spPr>
              <a:xfrm>
                <a:off x="2024" y="4835"/>
                <a:ext cx="788" cy="881"/>
              </a:xfrm>
              <a:prstGeom prst="rect">
                <a:avLst/>
              </a:prstGeom>
              <a:noFill/>
            </p:spPr>
            <p:txBody>
              <a:bodyPr wrap="square" rtlCol="0">
                <a:spAutoFit/>
              </a:bodyPr>
              <a:p>
                <a:pPr algn="dist"/>
                <a:r>
                  <a:rPr lang="zh-CN" sz="2400">
                    <a:solidFill>
                      <a:srgbClr val="52635B"/>
                    </a:solidFill>
                    <a:latin typeface="微软雅黑" panose="020B0503020204020204" charset="-122"/>
                    <a:ea typeface="微软雅黑" panose="020B0503020204020204" charset="-122"/>
                  </a:rPr>
                  <a:t>肆</a:t>
                </a:r>
                <a:endParaRPr lang="zh-CN" sz="2400">
                  <a:solidFill>
                    <a:srgbClr val="52635B"/>
                  </a:solidFill>
                  <a:latin typeface="微软雅黑" panose="020B0503020204020204" charset="-122"/>
                  <a:ea typeface="微软雅黑" panose="020B0503020204020204" charset="-122"/>
                </a:endParaRPr>
              </a:p>
            </p:txBody>
          </p:sp>
        </p:grpSp>
        <p:grpSp>
          <p:nvGrpSpPr>
            <p:cNvPr id="38" name="组合 37"/>
            <p:cNvGrpSpPr/>
            <p:nvPr/>
          </p:nvGrpSpPr>
          <p:grpSpPr>
            <a:xfrm rot="0">
              <a:off x="9600" y="2188"/>
              <a:ext cx="7980" cy="1202"/>
              <a:chOff x="3933" y="7595"/>
              <a:chExt cx="7980" cy="1202"/>
            </a:xfrm>
          </p:grpSpPr>
          <p:sp>
            <p:nvSpPr>
              <p:cNvPr id="39" name="文本框 38"/>
              <p:cNvSpPr txBox="1"/>
              <p:nvPr/>
            </p:nvSpPr>
            <p:spPr>
              <a:xfrm>
                <a:off x="3933" y="8145"/>
                <a:ext cx="7980" cy="652"/>
              </a:xfrm>
              <a:prstGeom prst="rect">
                <a:avLst/>
              </a:prstGeom>
              <a:noFill/>
            </p:spPr>
            <p:txBody>
              <a:bodyPr wrap="square" rtlCol="0">
                <a:spAutoFit/>
              </a:bodyPr>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zh-CN" altLang="en-US" sz="1400">
                  <a:solidFill>
                    <a:schemeClr val="tx1">
                      <a:lumMod val="65000"/>
                      <a:lumOff val="35000"/>
                    </a:schemeClr>
                  </a:solidFill>
                  <a:effectLst/>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a:off x="3933" y="7595"/>
                <a:ext cx="3416" cy="580"/>
              </a:xfrm>
              <a:prstGeom prst="rect">
                <a:avLst/>
              </a:prstGeom>
              <a:noFill/>
            </p:spPr>
            <p:txBody>
              <a:bodyPr wrap="square" rtlCol="0">
                <a:spAutoFit/>
              </a:bodyPr>
              <a:p>
                <a:pPr algn="l"/>
                <a:r>
                  <a:rPr lang="zh-CN" altLang="en-US" b="1">
                    <a:solidFill>
                      <a:srgbClr val="52635B"/>
                    </a:solidFill>
                    <a:effectLst/>
                    <a:latin typeface="微软雅黑" panose="020B0503020204020204" charset="-122"/>
                    <a:ea typeface="微软雅黑" panose="020B0503020204020204" charset="-122"/>
                    <a:cs typeface="汉仪中简黑简" panose="00020600040101010101" charset="-122"/>
                  </a:rPr>
                  <a:t>点击</a:t>
                </a:r>
                <a:r>
                  <a:rPr lang="zh-CN" b="1">
                    <a:solidFill>
                      <a:srgbClr val="52635B"/>
                    </a:solidFill>
                    <a:effectLst/>
                    <a:latin typeface="微软雅黑" panose="020B0503020204020204" charset="-122"/>
                    <a:ea typeface="微软雅黑" panose="020B0503020204020204" charset="-122"/>
                    <a:cs typeface="汉仪中简黑简" panose="00020600040101010101" charset="-122"/>
                  </a:rPr>
                  <a:t>添加标题</a:t>
                </a:r>
                <a:endParaRPr lang="zh-CN" b="1">
                  <a:solidFill>
                    <a:srgbClr val="52635B"/>
                  </a:solidFill>
                  <a:effectLst/>
                  <a:latin typeface="微软雅黑" panose="020B0503020204020204" charset="-122"/>
                  <a:ea typeface="微软雅黑" panose="020B0503020204020204" charset="-122"/>
                  <a:cs typeface="汉仪中简黑简" panose="00020600040101010101" charset="-122"/>
                </a:endParaRPr>
              </a:p>
            </p:txBody>
          </p:sp>
        </p:grpSp>
      </p:grpSp>
      <p:pic>
        <p:nvPicPr>
          <p:cNvPr id="5" name="图片 4" descr="2.5D城市共享单车"/>
          <p:cNvPicPr>
            <a:picLocks noChangeAspect="1"/>
          </p:cNvPicPr>
          <p:nvPr/>
        </p:nvPicPr>
        <p:blipFill>
          <a:blip r:embed="rId1"/>
          <a:stretch>
            <a:fillRect/>
          </a:stretch>
        </p:blipFill>
        <p:spPr>
          <a:xfrm flipH="1">
            <a:off x="152400" y="504825"/>
            <a:ext cx="5829300" cy="5829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grpSp>
        <p:nvGrpSpPr>
          <p:cNvPr id="9" name="组合 8"/>
          <p:cNvGrpSpPr/>
          <p:nvPr/>
        </p:nvGrpSpPr>
        <p:grpSpPr>
          <a:xfrm>
            <a:off x="1047605" y="2298819"/>
            <a:ext cx="2338850" cy="3061217"/>
            <a:chOff x="975850" y="2529959"/>
            <a:chExt cx="2338850" cy="3061217"/>
          </a:xfrm>
        </p:grpSpPr>
        <p:grpSp>
          <p:nvGrpSpPr>
            <p:cNvPr id="8" name="组合 7"/>
            <p:cNvGrpSpPr/>
            <p:nvPr/>
          </p:nvGrpSpPr>
          <p:grpSpPr>
            <a:xfrm>
              <a:off x="975850" y="2529959"/>
              <a:ext cx="2338850" cy="1260984"/>
              <a:chOff x="975850" y="2529959"/>
              <a:chExt cx="2338850" cy="1260984"/>
            </a:xfrm>
          </p:grpSpPr>
          <p:grpSp>
            <p:nvGrpSpPr>
              <p:cNvPr id="5" name="组合 4"/>
              <p:cNvGrpSpPr/>
              <p:nvPr/>
            </p:nvGrpSpPr>
            <p:grpSpPr>
              <a:xfrm>
                <a:off x="1676405" y="3640200"/>
                <a:ext cx="942974" cy="150743"/>
                <a:chOff x="4352926" y="2803752"/>
                <a:chExt cx="1549176" cy="247651"/>
              </a:xfrm>
            </p:grpSpPr>
            <p:sp>
              <p:nvSpPr>
                <p:cNvPr id="3" name="椭圆 2"/>
                <p:cNvSpPr/>
                <p:nvPr/>
              </p:nvSpPr>
              <p:spPr>
                <a:xfrm>
                  <a:off x="4352926" y="2803752"/>
                  <a:ext cx="247650" cy="24765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椭圆 38"/>
                <p:cNvSpPr/>
                <p:nvPr/>
              </p:nvSpPr>
              <p:spPr>
                <a:xfrm>
                  <a:off x="4786768"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0" name="椭圆 39"/>
                <p:cNvSpPr/>
                <p:nvPr/>
              </p:nvSpPr>
              <p:spPr>
                <a:xfrm>
                  <a:off x="5220610"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1" name="椭圆 60"/>
                <p:cNvSpPr/>
                <p:nvPr/>
              </p:nvSpPr>
              <p:spPr>
                <a:xfrm>
                  <a:off x="5654452"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43" name="矩形 42"/>
              <p:cNvSpPr/>
              <p:nvPr/>
            </p:nvSpPr>
            <p:spPr>
              <a:xfrm>
                <a:off x="975850" y="2857594"/>
                <a:ext cx="2338850" cy="645160"/>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en-US" altLang="zh-CN" sz="1200" dirty="0" err="1">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p:cNvSpPr/>
              <p:nvPr/>
            </p:nvSpPr>
            <p:spPr>
              <a:xfrm>
                <a:off x="1368035" y="2529959"/>
                <a:ext cx="1554480" cy="36830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7" name="组合 6"/>
            <p:cNvGrpSpPr/>
            <p:nvPr/>
          </p:nvGrpSpPr>
          <p:grpSpPr>
            <a:xfrm>
              <a:off x="1457325" y="4191000"/>
              <a:ext cx="1400176" cy="1400176"/>
              <a:chOff x="1295399" y="4257674"/>
              <a:chExt cx="1857375" cy="1857375"/>
            </a:xfrm>
          </p:grpSpPr>
          <p:sp>
            <p:nvSpPr>
              <p:cNvPr id="46" name="矩形: 圆角 45"/>
              <p:cNvSpPr/>
              <p:nvPr/>
            </p:nvSpPr>
            <p:spPr>
              <a:xfrm rot="2692354">
                <a:off x="1295399" y="4257674"/>
                <a:ext cx="1857375" cy="1857375"/>
              </a:xfrm>
              <a:prstGeom prst="roundRect">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7" name="椭圆 46"/>
              <p:cNvSpPr/>
              <p:nvPr/>
            </p:nvSpPr>
            <p:spPr>
              <a:xfrm>
                <a:off x="1562099" y="4543424"/>
                <a:ext cx="1285876" cy="1285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8" name="light-bulb_118063"/>
              <p:cNvSpPr>
                <a:spLocks noChangeAspect="1"/>
              </p:cNvSpPr>
              <p:nvPr/>
            </p:nvSpPr>
            <p:spPr bwMode="auto">
              <a:xfrm>
                <a:off x="1968961" y="4876758"/>
                <a:ext cx="517575" cy="609685"/>
              </a:xfrm>
              <a:custGeom>
                <a:avLst/>
                <a:gdLst>
                  <a:gd name="connsiteX0" fmla="*/ 204373 w 514281"/>
                  <a:gd name="connsiteY0" fmla="*/ 530626 h 605804"/>
                  <a:gd name="connsiteX1" fmla="*/ 204373 w 514281"/>
                  <a:gd name="connsiteY1" fmla="*/ 556952 h 605804"/>
                  <a:gd name="connsiteX2" fmla="*/ 311229 w 514281"/>
                  <a:gd name="connsiteY2" fmla="*/ 556952 h 605804"/>
                  <a:gd name="connsiteX3" fmla="*/ 311229 w 514281"/>
                  <a:gd name="connsiteY3" fmla="*/ 530626 h 605804"/>
                  <a:gd name="connsiteX4" fmla="*/ 204373 w 514281"/>
                  <a:gd name="connsiteY4" fmla="*/ 479178 h 605804"/>
                  <a:gd name="connsiteX5" fmla="*/ 204373 w 514281"/>
                  <a:gd name="connsiteY5" fmla="*/ 504299 h 605804"/>
                  <a:gd name="connsiteX6" fmla="*/ 311229 w 514281"/>
                  <a:gd name="connsiteY6" fmla="*/ 504299 h 605804"/>
                  <a:gd name="connsiteX7" fmla="*/ 311229 w 514281"/>
                  <a:gd name="connsiteY7" fmla="*/ 479178 h 605804"/>
                  <a:gd name="connsiteX8" fmla="*/ 458958 w 514281"/>
                  <a:gd name="connsiteY8" fmla="*/ 243592 h 605804"/>
                  <a:gd name="connsiteX9" fmla="*/ 514281 w 514281"/>
                  <a:gd name="connsiteY9" fmla="*/ 243592 h 605804"/>
                  <a:gd name="connsiteX10" fmla="*/ 514281 w 514281"/>
                  <a:gd name="connsiteY10" fmla="*/ 269913 h 605804"/>
                  <a:gd name="connsiteX11" fmla="*/ 458958 w 514281"/>
                  <a:gd name="connsiteY11" fmla="*/ 269913 h 605804"/>
                  <a:gd name="connsiteX12" fmla="*/ 0 w 514281"/>
                  <a:gd name="connsiteY12" fmla="*/ 243592 h 605804"/>
                  <a:gd name="connsiteX13" fmla="*/ 55323 w 514281"/>
                  <a:gd name="connsiteY13" fmla="*/ 243592 h 605804"/>
                  <a:gd name="connsiteX14" fmla="*/ 55323 w 514281"/>
                  <a:gd name="connsiteY14" fmla="*/ 269913 h 605804"/>
                  <a:gd name="connsiteX15" fmla="*/ 0 w 514281"/>
                  <a:gd name="connsiteY15" fmla="*/ 269913 h 605804"/>
                  <a:gd name="connsiteX16" fmla="*/ 263695 w 514281"/>
                  <a:gd name="connsiteY16" fmla="*/ 202846 h 605804"/>
                  <a:gd name="connsiteX17" fmla="*/ 192467 w 514281"/>
                  <a:gd name="connsiteY17" fmla="*/ 273946 h 605804"/>
                  <a:gd name="connsiteX18" fmla="*/ 237321 w 514281"/>
                  <a:gd name="connsiteY18" fmla="*/ 273946 h 605804"/>
                  <a:gd name="connsiteX19" fmla="*/ 250601 w 514281"/>
                  <a:gd name="connsiteY19" fmla="*/ 288407 h 605804"/>
                  <a:gd name="connsiteX20" fmla="*/ 246608 w 514281"/>
                  <a:gd name="connsiteY20" fmla="*/ 326599 h 605804"/>
                  <a:gd name="connsiteX21" fmla="*/ 320436 w 514281"/>
                  <a:gd name="connsiteY21" fmla="*/ 252904 h 605804"/>
                  <a:gd name="connsiteX22" fmla="*/ 275582 w 514281"/>
                  <a:gd name="connsiteY22" fmla="*/ 252904 h 605804"/>
                  <a:gd name="connsiteX23" fmla="*/ 262302 w 514281"/>
                  <a:gd name="connsiteY23" fmla="*/ 239648 h 605804"/>
                  <a:gd name="connsiteX24" fmla="*/ 283673 w 514281"/>
                  <a:gd name="connsiteY24" fmla="*/ 156984 h 605804"/>
                  <a:gd name="connsiteX25" fmla="*/ 291462 w 514281"/>
                  <a:gd name="connsiteY25" fmla="*/ 168641 h 605804"/>
                  <a:gd name="connsiteX26" fmla="*/ 290071 w 514281"/>
                  <a:gd name="connsiteY26" fmla="*/ 225094 h 605804"/>
                  <a:gd name="connsiteX27" fmla="*/ 290069 w 514281"/>
                  <a:gd name="connsiteY27" fmla="*/ 225094 h 605804"/>
                  <a:gd name="connsiteX28" fmla="*/ 290069 w 514281"/>
                  <a:gd name="connsiteY28" fmla="*/ 225187 h 605804"/>
                  <a:gd name="connsiteX29" fmla="*/ 290071 w 514281"/>
                  <a:gd name="connsiteY29" fmla="*/ 225094 h 605804"/>
                  <a:gd name="connsiteX30" fmla="*/ 353496 w 514281"/>
                  <a:gd name="connsiteY30" fmla="*/ 225094 h 605804"/>
                  <a:gd name="connsiteX31" fmla="*/ 362783 w 514281"/>
                  <a:gd name="connsiteY31" fmla="*/ 247435 h 605804"/>
                  <a:gd name="connsiteX32" fmla="*/ 240014 w 514281"/>
                  <a:gd name="connsiteY32" fmla="*/ 369982 h 605804"/>
                  <a:gd name="connsiteX33" fmla="*/ 217634 w 514281"/>
                  <a:gd name="connsiteY33" fmla="*/ 359414 h 605804"/>
                  <a:gd name="connsiteX34" fmla="*/ 222927 w 514281"/>
                  <a:gd name="connsiteY34" fmla="*/ 298882 h 605804"/>
                  <a:gd name="connsiteX35" fmla="*/ 160893 w 514281"/>
                  <a:gd name="connsiteY35" fmla="*/ 298882 h 605804"/>
                  <a:gd name="connsiteX36" fmla="*/ 151606 w 514281"/>
                  <a:gd name="connsiteY36" fmla="*/ 276542 h 605804"/>
                  <a:gd name="connsiteX37" fmla="*/ 268988 w 514281"/>
                  <a:gd name="connsiteY37" fmla="*/ 159371 h 605804"/>
                  <a:gd name="connsiteX38" fmla="*/ 283673 w 514281"/>
                  <a:gd name="connsiteY38" fmla="*/ 156984 h 605804"/>
                  <a:gd name="connsiteX39" fmla="*/ 250606 w 514281"/>
                  <a:gd name="connsiteY39" fmla="*/ 114503 h 605804"/>
                  <a:gd name="connsiteX40" fmla="*/ 114784 w 514281"/>
                  <a:gd name="connsiteY40" fmla="*/ 244837 h 605804"/>
                  <a:gd name="connsiteX41" fmla="*/ 159624 w 514281"/>
                  <a:gd name="connsiteY41" fmla="*/ 362007 h 605804"/>
                  <a:gd name="connsiteX42" fmla="*/ 204001 w 514281"/>
                  <a:gd name="connsiteY42" fmla="*/ 452852 h 605804"/>
                  <a:gd name="connsiteX43" fmla="*/ 311322 w 514281"/>
                  <a:gd name="connsiteY43" fmla="*/ 452852 h 605804"/>
                  <a:gd name="connsiteX44" fmla="*/ 354678 w 514281"/>
                  <a:gd name="connsiteY44" fmla="*/ 362007 h 605804"/>
                  <a:gd name="connsiteX45" fmla="*/ 400819 w 514281"/>
                  <a:gd name="connsiteY45" fmla="*/ 258000 h 605804"/>
                  <a:gd name="connsiteX46" fmla="*/ 250606 w 514281"/>
                  <a:gd name="connsiteY46" fmla="*/ 114503 h 605804"/>
                  <a:gd name="connsiteX47" fmla="*/ 249213 w 514281"/>
                  <a:gd name="connsiteY47" fmla="*/ 88269 h 605804"/>
                  <a:gd name="connsiteX48" fmla="*/ 427556 w 514281"/>
                  <a:gd name="connsiteY48" fmla="*/ 258092 h 605804"/>
                  <a:gd name="connsiteX49" fmla="*/ 373524 w 514281"/>
                  <a:gd name="connsiteY49" fmla="*/ 381845 h 605804"/>
                  <a:gd name="connsiteX50" fmla="*/ 337874 w 514281"/>
                  <a:gd name="connsiteY50" fmla="*/ 460824 h 605804"/>
                  <a:gd name="connsiteX51" fmla="*/ 337874 w 514281"/>
                  <a:gd name="connsiteY51" fmla="*/ 571413 h 605804"/>
                  <a:gd name="connsiteX52" fmla="*/ 324598 w 514281"/>
                  <a:gd name="connsiteY52" fmla="*/ 583278 h 605804"/>
                  <a:gd name="connsiteX53" fmla="*/ 270473 w 514281"/>
                  <a:gd name="connsiteY53" fmla="*/ 583278 h 605804"/>
                  <a:gd name="connsiteX54" fmla="*/ 270473 w 514281"/>
                  <a:gd name="connsiteY54" fmla="*/ 592548 h 605804"/>
                  <a:gd name="connsiteX55" fmla="*/ 257290 w 514281"/>
                  <a:gd name="connsiteY55" fmla="*/ 605804 h 605804"/>
                  <a:gd name="connsiteX56" fmla="*/ 244014 w 514281"/>
                  <a:gd name="connsiteY56" fmla="*/ 592548 h 605804"/>
                  <a:gd name="connsiteX57" fmla="*/ 244014 w 514281"/>
                  <a:gd name="connsiteY57" fmla="*/ 583278 h 605804"/>
                  <a:gd name="connsiteX58" fmla="*/ 189890 w 514281"/>
                  <a:gd name="connsiteY58" fmla="*/ 583278 h 605804"/>
                  <a:gd name="connsiteX59" fmla="*/ 176707 w 514281"/>
                  <a:gd name="connsiteY59" fmla="*/ 570023 h 605804"/>
                  <a:gd name="connsiteX60" fmla="*/ 176707 w 514281"/>
                  <a:gd name="connsiteY60" fmla="*/ 460824 h 605804"/>
                  <a:gd name="connsiteX61" fmla="*/ 139757 w 514281"/>
                  <a:gd name="connsiteY61" fmla="*/ 380454 h 605804"/>
                  <a:gd name="connsiteX62" fmla="*/ 87025 w 514281"/>
                  <a:gd name="connsiteY62" fmla="*/ 242241 h 605804"/>
                  <a:gd name="connsiteX63" fmla="*/ 249213 w 514281"/>
                  <a:gd name="connsiteY63" fmla="*/ 88269 h 605804"/>
                  <a:gd name="connsiteX64" fmla="*/ 429815 w 514281"/>
                  <a:gd name="connsiteY64" fmla="*/ 66120 h 605804"/>
                  <a:gd name="connsiteX65" fmla="*/ 448444 w 514281"/>
                  <a:gd name="connsiteY65" fmla="*/ 84608 h 605804"/>
                  <a:gd name="connsiteX66" fmla="*/ 409280 w 514281"/>
                  <a:gd name="connsiteY66" fmla="*/ 123772 h 605804"/>
                  <a:gd name="connsiteX67" fmla="*/ 390721 w 514281"/>
                  <a:gd name="connsiteY67" fmla="*/ 105143 h 605804"/>
                  <a:gd name="connsiteX68" fmla="*/ 84820 w 514281"/>
                  <a:gd name="connsiteY68" fmla="*/ 66120 h 605804"/>
                  <a:gd name="connsiteX69" fmla="*/ 123843 w 514281"/>
                  <a:gd name="connsiteY69" fmla="*/ 105143 h 605804"/>
                  <a:gd name="connsiteX70" fmla="*/ 105284 w 514281"/>
                  <a:gd name="connsiteY70" fmla="*/ 123772 h 605804"/>
                  <a:gd name="connsiteX71" fmla="*/ 66120 w 514281"/>
                  <a:gd name="connsiteY71" fmla="*/ 84749 h 605804"/>
                  <a:gd name="connsiteX72" fmla="*/ 243945 w 514281"/>
                  <a:gd name="connsiteY72" fmla="*/ 0 h 605804"/>
                  <a:gd name="connsiteX73" fmla="*/ 270266 w 514281"/>
                  <a:gd name="connsiteY73" fmla="*/ 0 h 605804"/>
                  <a:gd name="connsiteX74" fmla="*/ 270266 w 514281"/>
                  <a:gd name="connsiteY74" fmla="*/ 55253 h 605804"/>
                  <a:gd name="connsiteX75" fmla="*/ 243945 w 514281"/>
                  <a:gd name="connsiteY75" fmla="*/ 55253 h 60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14281" h="605804">
                    <a:moveTo>
                      <a:pt x="204373" y="530626"/>
                    </a:moveTo>
                    <a:lnTo>
                      <a:pt x="204373" y="556952"/>
                    </a:lnTo>
                    <a:lnTo>
                      <a:pt x="311229" y="556952"/>
                    </a:lnTo>
                    <a:lnTo>
                      <a:pt x="311229" y="530626"/>
                    </a:lnTo>
                    <a:close/>
                    <a:moveTo>
                      <a:pt x="204373" y="479178"/>
                    </a:moveTo>
                    <a:lnTo>
                      <a:pt x="204373" y="504299"/>
                    </a:lnTo>
                    <a:lnTo>
                      <a:pt x="311229" y="504299"/>
                    </a:lnTo>
                    <a:lnTo>
                      <a:pt x="311229" y="479178"/>
                    </a:lnTo>
                    <a:close/>
                    <a:moveTo>
                      <a:pt x="458958" y="243592"/>
                    </a:moveTo>
                    <a:lnTo>
                      <a:pt x="514281" y="243592"/>
                    </a:lnTo>
                    <a:lnTo>
                      <a:pt x="514281" y="269913"/>
                    </a:lnTo>
                    <a:lnTo>
                      <a:pt x="458958" y="269913"/>
                    </a:lnTo>
                    <a:close/>
                    <a:moveTo>
                      <a:pt x="0" y="243592"/>
                    </a:moveTo>
                    <a:lnTo>
                      <a:pt x="55323" y="243592"/>
                    </a:lnTo>
                    <a:lnTo>
                      <a:pt x="55323" y="269913"/>
                    </a:lnTo>
                    <a:lnTo>
                      <a:pt x="0" y="269913"/>
                    </a:lnTo>
                    <a:close/>
                    <a:moveTo>
                      <a:pt x="263695" y="202846"/>
                    </a:moveTo>
                    <a:lnTo>
                      <a:pt x="192467" y="273946"/>
                    </a:lnTo>
                    <a:lnTo>
                      <a:pt x="237321" y="273946"/>
                    </a:lnTo>
                    <a:cubicBezTo>
                      <a:pt x="248001" y="273946"/>
                      <a:pt x="251530" y="280991"/>
                      <a:pt x="250601" y="288407"/>
                    </a:cubicBezTo>
                    <a:lnTo>
                      <a:pt x="246608" y="326599"/>
                    </a:lnTo>
                    <a:lnTo>
                      <a:pt x="320436" y="252904"/>
                    </a:lnTo>
                    <a:lnTo>
                      <a:pt x="275582" y="252904"/>
                    </a:lnTo>
                    <a:cubicBezTo>
                      <a:pt x="270010" y="252904"/>
                      <a:pt x="262302" y="250586"/>
                      <a:pt x="262302" y="239648"/>
                    </a:cubicBezTo>
                    <a:close/>
                    <a:moveTo>
                      <a:pt x="283673" y="156984"/>
                    </a:moveTo>
                    <a:cubicBezTo>
                      <a:pt x="288142" y="159139"/>
                      <a:pt x="291462" y="163635"/>
                      <a:pt x="291462" y="168641"/>
                    </a:cubicBezTo>
                    <a:lnTo>
                      <a:pt x="290071" y="225094"/>
                    </a:lnTo>
                    <a:lnTo>
                      <a:pt x="290069" y="225094"/>
                    </a:lnTo>
                    <a:lnTo>
                      <a:pt x="290069" y="225187"/>
                    </a:lnTo>
                    <a:lnTo>
                      <a:pt x="290071" y="225094"/>
                    </a:lnTo>
                    <a:lnTo>
                      <a:pt x="353496" y="225094"/>
                    </a:lnTo>
                    <a:cubicBezTo>
                      <a:pt x="367798" y="225094"/>
                      <a:pt x="370398" y="240946"/>
                      <a:pt x="362783" y="247435"/>
                    </a:cubicBezTo>
                    <a:lnTo>
                      <a:pt x="240014" y="369982"/>
                    </a:lnTo>
                    <a:cubicBezTo>
                      <a:pt x="231378" y="376749"/>
                      <a:pt x="217634" y="373041"/>
                      <a:pt x="217634" y="359414"/>
                    </a:cubicBezTo>
                    <a:lnTo>
                      <a:pt x="222927" y="298882"/>
                    </a:lnTo>
                    <a:lnTo>
                      <a:pt x="160893" y="298882"/>
                    </a:lnTo>
                    <a:cubicBezTo>
                      <a:pt x="148077" y="298882"/>
                      <a:pt x="141484" y="286646"/>
                      <a:pt x="151606" y="276542"/>
                    </a:cubicBezTo>
                    <a:lnTo>
                      <a:pt x="268988" y="159371"/>
                    </a:lnTo>
                    <a:cubicBezTo>
                      <a:pt x="273585" y="155014"/>
                      <a:pt x="279204" y="154829"/>
                      <a:pt x="283673" y="156984"/>
                    </a:cubicBezTo>
                    <a:close/>
                    <a:moveTo>
                      <a:pt x="250606" y="114503"/>
                    </a:moveTo>
                    <a:cubicBezTo>
                      <a:pt x="179399" y="118396"/>
                      <a:pt x="121375" y="173830"/>
                      <a:pt x="114784" y="244837"/>
                    </a:cubicBezTo>
                    <a:cubicBezTo>
                      <a:pt x="110792" y="289610"/>
                      <a:pt x="126667" y="331788"/>
                      <a:pt x="159624" y="362007"/>
                    </a:cubicBezTo>
                    <a:cubicBezTo>
                      <a:pt x="186083" y="387407"/>
                      <a:pt x="201680" y="419388"/>
                      <a:pt x="204001" y="452852"/>
                    </a:cubicBezTo>
                    <a:lnTo>
                      <a:pt x="311322" y="452852"/>
                    </a:lnTo>
                    <a:cubicBezTo>
                      <a:pt x="313086" y="418553"/>
                      <a:pt x="328683" y="386758"/>
                      <a:pt x="354678" y="362007"/>
                    </a:cubicBezTo>
                    <a:cubicBezTo>
                      <a:pt x="383736" y="334476"/>
                      <a:pt x="400819" y="297489"/>
                      <a:pt x="400819" y="258000"/>
                    </a:cubicBezTo>
                    <a:cubicBezTo>
                      <a:pt x="400819" y="176425"/>
                      <a:pt x="332304" y="110517"/>
                      <a:pt x="250606" y="114503"/>
                    </a:cubicBezTo>
                    <a:close/>
                    <a:moveTo>
                      <a:pt x="249213" y="88269"/>
                    </a:moveTo>
                    <a:cubicBezTo>
                      <a:pt x="346786" y="82985"/>
                      <a:pt x="427185" y="161964"/>
                      <a:pt x="427556" y="258092"/>
                    </a:cubicBezTo>
                    <a:cubicBezTo>
                      <a:pt x="427556" y="304164"/>
                      <a:pt x="407782" y="350142"/>
                      <a:pt x="373524" y="381845"/>
                    </a:cubicBezTo>
                    <a:cubicBezTo>
                      <a:pt x="351057" y="402795"/>
                      <a:pt x="337874" y="430511"/>
                      <a:pt x="337874" y="460824"/>
                    </a:cubicBezTo>
                    <a:lnTo>
                      <a:pt x="337874" y="571413"/>
                    </a:lnTo>
                    <a:cubicBezTo>
                      <a:pt x="337874" y="577995"/>
                      <a:pt x="331190" y="583278"/>
                      <a:pt x="324598" y="583278"/>
                    </a:cubicBezTo>
                    <a:lnTo>
                      <a:pt x="270473" y="583278"/>
                    </a:lnTo>
                    <a:lnTo>
                      <a:pt x="270473" y="592548"/>
                    </a:lnTo>
                    <a:cubicBezTo>
                      <a:pt x="270473" y="600428"/>
                      <a:pt x="265182" y="605804"/>
                      <a:pt x="257290" y="605804"/>
                    </a:cubicBezTo>
                    <a:cubicBezTo>
                      <a:pt x="249306" y="605804"/>
                      <a:pt x="244014" y="600428"/>
                      <a:pt x="244014" y="592548"/>
                    </a:cubicBezTo>
                    <a:lnTo>
                      <a:pt x="244014" y="583278"/>
                    </a:lnTo>
                    <a:lnTo>
                      <a:pt x="189890" y="583278"/>
                    </a:lnTo>
                    <a:cubicBezTo>
                      <a:pt x="181999" y="583278"/>
                      <a:pt x="176707" y="577995"/>
                      <a:pt x="176707" y="570023"/>
                    </a:cubicBezTo>
                    <a:lnTo>
                      <a:pt x="176707" y="460824"/>
                    </a:lnTo>
                    <a:cubicBezTo>
                      <a:pt x="176707" y="430511"/>
                      <a:pt x="163524" y="402795"/>
                      <a:pt x="139757" y="380454"/>
                    </a:cubicBezTo>
                    <a:cubicBezTo>
                      <a:pt x="101508" y="344951"/>
                      <a:pt x="83126" y="293596"/>
                      <a:pt x="87025" y="242241"/>
                    </a:cubicBezTo>
                    <a:cubicBezTo>
                      <a:pt x="95009" y="158071"/>
                      <a:pt x="164823" y="92255"/>
                      <a:pt x="249213" y="88269"/>
                    </a:cubicBezTo>
                    <a:close/>
                    <a:moveTo>
                      <a:pt x="429815" y="66120"/>
                    </a:moveTo>
                    <a:lnTo>
                      <a:pt x="448444" y="84608"/>
                    </a:lnTo>
                    <a:lnTo>
                      <a:pt x="409280" y="123772"/>
                    </a:lnTo>
                    <a:lnTo>
                      <a:pt x="390721" y="105143"/>
                    </a:lnTo>
                    <a:close/>
                    <a:moveTo>
                      <a:pt x="84820" y="66120"/>
                    </a:moveTo>
                    <a:lnTo>
                      <a:pt x="123843" y="105143"/>
                    </a:lnTo>
                    <a:lnTo>
                      <a:pt x="105284" y="123772"/>
                    </a:lnTo>
                    <a:lnTo>
                      <a:pt x="66120" y="84749"/>
                    </a:lnTo>
                    <a:close/>
                    <a:moveTo>
                      <a:pt x="243945" y="0"/>
                    </a:moveTo>
                    <a:lnTo>
                      <a:pt x="270266" y="0"/>
                    </a:lnTo>
                    <a:lnTo>
                      <a:pt x="270266" y="55253"/>
                    </a:lnTo>
                    <a:lnTo>
                      <a:pt x="243945" y="55253"/>
                    </a:lnTo>
                    <a:close/>
                  </a:path>
                </a:pathLst>
              </a:custGeom>
              <a:solidFill>
                <a:srgbClr val="5EB72F"/>
              </a:solidFill>
              <a:ln>
                <a:noFill/>
              </a:ln>
            </p:spPr>
          </p:sp>
        </p:grpSp>
      </p:grpSp>
      <p:grpSp>
        <p:nvGrpSpPr>
          <p:cNvPr id="6" name="Group 11"/>
          <p:cNvGrpSpPr/>
          <p:nvPr/>
        </p:nvGrpSpPr>
        <p:grpSpPr>
          <a:xfrm>
            <a:off x="3656022" y="2435860"/>
            <a:ext cx="2338850" cy="3038468"/>
            <a:chOff x="3680950" y="2667000"/>
            <a:chExt cx="2338850" cy="3038468"/>
          </a:xfrm>
        </p:grpSpPr>
        <p:grpSp>
          <p:nvGrpSpPr>
            <p:cNvPr id="10" name="组合 9"/>
            <p:cNvGrpSpPr/>
            <p:nvPr/>
          </p:nvGrpSpPr>
          <p:grpSpPr>
            <a:xfrm>
              <a:off x="4133850" y="2667000"/>
              <a:ext cx="1400176" cy="1400176"/>
              <a:chOff x="1295399" y="4257674"/>
              <a:chExt cx="1857375" cy="1857375"/>
            </a:xfrm>
          </p:grpSpPr>
          <p:sp>
            <p:nvSpPr>
              <p:cNvPr id="123" name="矩形: 圆角 122"/>
              <p:cNvSpPr/>
              <p:nvPr/>
            </p:nvSpPr>
            <p:spPr>
              <a:xfrm rot="2692354">
                <a:off x="1295399" y="4257674"/>
                <a:ext cx="1857375" cy="1857375"/>
              </a:xfrm>
              <a:prstGeom prst="roundRect">
                <a:avLst/>
              </a:prstGeom>
              <a:noFill/>
              <a:ln w="38100">
                <a:solidFill>
                  <a:srgbClr val="BEBE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4" name="椭圆 123"/>
              <p:cNvSpPr/>
              <p:nvPr/>
            </p:nvSpPr>
            <p:spPr>
              <a:xfrm>
                <a:off x="1562099" y="4543424"/>
                <a:ext cx="1285876" cy="1285876"/>
              </a:xfrm>
              <a:prstGeom prst="ellipse">
                <a:avLst/>
              </a:prstGeom>
              <a:solidFill>
                <a:srgbClr val="5EB72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5" name="light-bulb_118063"/>
              <p:cNvSpPr>
                <a:spLocks noChangeAspect="1"/>
              </p:cNvSpPr>
              <p:nvPr/>
            </p:nvSpPr>
            <p:spPr bwMode="auto">
              <a:xfrm>
                <a:off x="1968127" y="4955722"/>
                <a:ext cx="502397" cy="502296"/>
              </a:xfrm>
              <a:custGeom>
                <a:avLst/>
                <a:gdLst>
                  <a:gd name="T0" fmla="*/ 6176 w 10375"/>
                  <a:gd name="T1" fmla="*/ 2754 h 10375"/>
                  <a:gd name="T2" fmla="*/ 2741 w 10375"/>
                  <a:gd name="T3" fmla="*/ 6188 h 10375"/>
                  <a:gd name="T4" fmla="*/ 2741 w 10375"/>
                  <a:gd name="T5" fmla="*/ 6549 h 10375"/>
                  <a:gd name="T6" fmla="*/ 3826 w 10375"/>
                  <a:gd name="T7" fmla="*/ 7634 h 10375"/>
                  <a:gd name="T8" fmla="*/ 4188 w 10375"/>
                  <a:gd name="T9" fmla="*/ 7634 h 10375"/>
                  <a:gd name="T10" fmla="*/ 7623 w 10375"/>
                  <a:gd name="T11" fmla="*/ 4199 h 10375"/>
                  <a:gd name="T12" fmla="*/ 7623 w 10375"/>
                  <a:gd name="T13" fmla="*/ 3838 h 10375"/>
                  <a:gd name="T14" fmla="*/ 6538 w 10375"/>
                  <a:gd name="T15" fmla="*/ 2754 h 10375"/>
                  <a:gd name="T16" fmla="*/ 6176 w 10375"/>
                  <a:gd name="T17" fmla="*/ 2754 h 10375"/>
                  <a:gd name="T18" fmla="*/ 7441 w 10375"/>
                  <a:gd name="T19" fmla="*/ 1850 h 10375"/>
                  <a:gd name="T20" fmla="*/ 8526 w 10375"/>
                  <a:gd name="T21" fmla="*/ 2935 h 10375"/>
                  <a:gd name="T22" fmla="*/ 8526 w 10375"/>
                  <a:gd name="T23" fmla="*/ 3296 h 10375"/>
                  <a:gd name="T24" fmla="*/ 8165 w 10375"/>
                  <a:gd name="T25" fmla="*/ 3658 h 10375"/>
                  <a:gd name="T26" fmla="*/ 7804 w 10375"/>
                  <a:gd name="T27" fmla="*/ 3658 h 10375"/>
                  <a:gd name="T28" fmla="*/ 6719 w 10375"/>
                  <a:gd name="T29" fmla="*/ 2573 h 10375"/>
                  <a:gd name="T30" fmla="*/ 6719 w 10375"/>
                  <a:gd name="T31" fmla="*/ 2211 h 10375"/>
                  <a:gd name="T32" fmla="*/ 7080 w 10375"/>
                  <a:gd name="T33" fmla="*/ 1850 h 10375"/>
                  <a:gd name="T34" fmla="*/ 7441 w 10375"/>
                  <a:gd name="T35" fmla="*/ 1850 h 10375"/>
                  <a:gd name="T36" fmla="*/ 2583 w 10375"/>
                  <a:gd name="T37" fmla="*/ 6639 h 10375"/>
                  <a:gd name="T38" fmla="*/ 3738 w 10375"/>
                  <a:gd name="T39" fmla="*/ 7794 h 10375"/>
                  <a:gd name="T40" fmla="*/ 3688 w 10375"/>
                  <a:gd name="T41" fmla="*/ 8005 h 10375"/>
                  <a:gd name="T42" fmla="*/ 1943 w 10375"/>
                  <a:gd name="T43" fmla="*/ 8595 h 10375"/>
                  <a:gd name="T44" fmla="*/ 1780 w 10375"/>
                  <a:gd name="T45" fmla="*/ 8433 h 10375"/>
                  <a:gd name="T46" fmla="*/ 2370 w 10375"/>
                  <a:gd name="T47" fmla="*/ 6688 h 10375"/>
                  <a:gd name="T48" fmla="*/ 2583 w 10375"/>
                  <a:gd name="T49" fmla="*/ 6639 h 10375"/>
                  <a:gd name="T50" fmla="*/ 10375 w 10375"/>
                  <a:gd name="T51" fmla="*/ 10375 h 10375"/>
                  <a:gd name="T52" fmla="*/ 0 w 10375"/>
                  <a:gd name="T53" fmla="*/ 10375 h 10375"/>
                  <a:gd name="T54" fmla="*/ 0 w 10375"/>
                  <a:gd name="T55" fmla="*/ 0 h 10375"/>
                  <a:gd name="T56" fmla="*/ 10375 w 10375"/>
                  <a:gd name="T57" fmla="*/ 0 h 10375"/>
                  <a:gd name="T58" fmla="*/ 10375 w 10375"/>
                  <a:gd name="T59" fmla="*/ 10375 h 10375"/>
                  <a:gd name="T60" fmla="*/ 9565 w 10375"/>
                  <a:gd name="T61" fmla="*/ 812 h 10375"/>
                  <a:gd name="T62" fmla="*/ 810 w 10375"/>
                  <a:gd name="T63" fmla="*/ 812 h 10375"/>
                  <a:gd name="T64" fmla="*/ 810 w 10375"/>
                  <a:gd name="T65" fmla="*/ 9565 h 10375"/>
                  <a:gd name="T66" fmla="*/ 9564 w 10375"/>
                  <a:gd name="T67" fmla="*/ 9565 h 10375"/>
                  <a:gd name="T68" fmla="*/ 9564 w 10375"/>
                  <a:gd name="T69" fmla="*/ 812 h 10375"/>
                  <a:gd name="T70" fmla="*/ 9565 w 10375"/>
                  <a:gd name="T71" fmla="*/ 812 h 10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75" h="10375">
                    <a:moveTo>
                      <a:pt x="6176" y="2754"/>
                    </a:moveTo>
                    <a:lnTo>
                      <a:pt x="2741" y="6188"/>
                    </a:lnTo>
                    <a:cubicBezTo>
                      <a:pt x="2641" y="6288"/>
                      <a:pt x="2641" y="6449"/>
                      <a:pt x="2741" y="6549"/>
                    </a:cubicBezTo>
                    <a:lnTo>
                      <a:pt x="3826" y="7634"/>
                    </a:lnTo>
                    <a:cubicBezTo>
                      <a:pt x="3926" y="7734"/>
                      <a:pt x="4088" y="7734"/>
                      <a:pt x="4188" y="7634"/>
                    </a:cubicBezTo>
                    <a:lnTo>
                      <a:pt x="7623" y="4199"/>
                    </a:lnTo>
                    <a:cubicBezTo>
                      <a:pt x="7723" y="4099"/>
                      <a:pt x="7723" y="3938"/>
                      <a:pt x="7623" y="3838"/>
                    </a:cubicBezTo>
                    <a:lnTo>
                      <a:pt x="6538" y="2754"/>
                    </a:lnTo>
                    <a:cubicBezTo>
                      <a:pt x="6438" y="2654"/>
                      <a:pt x="6276" y="2654"/>
                      <a:pt x="6176" y="2754"/>
                    </a:cubicBezTo>
                    <a:close/>
                    <a:moveTo>
                      <a:pt x="7441" y="1850"/>
                    </a:moveTo>
                    <a:lnTo>
                      <a:pt x="8526" y="2935"/>
                    </a:lnTo>
                    <a:cubicBezTo>
                      <a:pt x="8626" y="3035"/>
                      <a:pt x="8626" y="3196"/>
                      <a:pt x="8526" y="3296"/>
                    </a:cubicBezTo>
                    <a:lnTo>
                      <a:pt x="8165" y="3658"/>
                    </a:lnTo>
                    <a:cubicBezTo>
                      <a:pt x="8065" y="3758"/>
                      <a:pt x="7904" y="3758"/>
                      <a:pt x="7804" y="3658"/>
                    </a:cubicBezTo>
                    <a:lnTo>
                      <a:pt x="6719" y="2573"/>
                    </a:lnTo>
                    <a:cubicBezTo>
                      <a:pt x="6619" y="2473"/>
                      <a:pt x="6619" y="2311"/>
                      <a:pt x="6719" y="2211"/>
                    </a:cubicBezTo>
                    <a:lnTo>
                      <a:pt x="7080" y="1850"/>
                    </a:lnTo>
                    <a:cubicBezTo>
                      <a:pt x="7180" y="1750"/>
                      <a:pt x="7341" y="1750"/>
                      <a:pt x="7441" y="1850"/>
                    </a:cubicBezTo>
                    <a:close/>
                    <a:moveTo>
                      <a:pt x="2583" y="6639"/>
                    </a:moveTo>
                    <a:lnTo>
                      <a:pt x="3738" y="7794"/>
                    </a:lnTo>
                    <a:cubicBezTo>
                      <a:pt x="3805" y="7862"/>
                      <a:pt x="3778" y="7975"/>
                      <a:pt x="3688" y="8005"/>
                    </a:cubicBezTo>
                    <a:lnTo>
                      <a:pt x="1943" y="8595"/>
                    </a:lnTo>
                    <a:cubicBezTo>
                      <a:pt x="1843" y="8629"/>
                      <a:pt x="1746" y="8534"/>
                      <a:pt x="1780" y="8433"/>
                    </a:cubicBezTo>
                    <a:lnTo>
                      <a:pt x="2370" y="6688"/>
                    </a:lnTo>
                    <a:cubicBezTo>
                      <a:pt x="2401" y="6599"/>
                      <a:pt x="2515" y="6572"/>
                      <a:pt x="2583" y="6639"/>
                    </a:cubicBezTo>
                    <a:close/>
                    <a:moveTo>
                      <a:pt x="10375" y="10375"/>
                    </a:moveTo>
                    <a:lnTo>
                      <a:pt x="0" y="10375"/>
                    </a:lnTo>
                    <a:lnTo>
                      <a:pt x="0" y="0"/>
                    </a:lnTo>
                    <a:lnTo>
                      <a:pt x="10375" y="0"/>
                    </a:lnTo>
                    <a:lnTo>
                      <a:pt x="10375" y="10375"/>
                    </a:lnTo>
                    <a:close/>
                    <a:moveTo>
                      <a:pt x="9565" y="812"/>
                    </a:moveTo>
                    <a:lnTo>
                      <a:pt x="810" y="812"/>
                    </a:lnTo>
                    <a:lnTo>
                      <a:pt x="810" y="9565"/>
                    </a:lnTo>
                    <a:lnTo>
                      <a:pt x="9564" y="9565"/>
                    </a:lnTo>
                    <a:lnTo>
                      <a:pt x="9564" y="812"/>
                    </a:lnTo>
                    <a:lnTo>
                      <a:pt x="9565" y="812"/>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15" name="组合 114"/>
            <p:cNvGrpSpPr/>
            <p:nvPr/>
          </p:nvGrpSpPr>
          <p:grpSpPr>
            <a:xfrm>
              <a:off x="3680950" y="4444484"/>
              <a:ext cx="2338850" cy="1260984"/>
              <a:chOff x="975850" y="2529959"/>
              <a:chExt cx="2338850" cy="1260984"/>
            </a:xfrm>
          </p:grpSpPr>
          <p:grpSp>
            <p:nvGrpSpPr>
              <p:cNvPr id="11" name="组合 10"/>
              <p:cNvGrpSpPr/>
              <p:nvPr/>
            </p:nvGrpSpPr>
            <p:grpSpPr>
              <a:xfrm>
                <a:off x="1676405" y="3640200"/>
                <a:ext cx="942974" cy="150743"/>
                <a:chOff x="4352926" y="2803752"/>
                <a:chExt cx="1549176" cy="247651"/>
              </a:xfrm>
            </p:grpSpPr>
            <p:sp>
              <p:nvSpPr>
                <p:cNvPr id="119" name="椭圆 118"/>
                <p:cNvSpPr/>
                <p:nvPr/>
              </p:nvSpPr>
              <p:spPr>
                <a:xfrm>
                  <a:off x="4352926"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0" name="椭圆 119"/>
                <p:cNvSpPr/>
                <p:nvPr/>
              </p:nvSpPr>
              <p:spPr>
                <a:xfrm>
                  <a:off x="4786768" y="2803752"/>
                  <a:ext cx="247650" cy="24765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1" name="椭圆 120"/>
                <p:cNvSpPr/>
                <p:nvPr/>
              </p:nvSpPr>
              <p:spPr>
                <a:xfrm>
                  <a:off x="5220610"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2" name="椭圆 121"/>
                <p:cNvSpPr/>
                <p:nvPr/>
              </p:nvSpPr>
              <p:spPr>
                <a:xfrm>
                  <a:off x="5654452"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2" name="矩形 11"/>
              <p:cNvSpPr/>
              <p:nvPr/>
            </p:nvSpPr>
            <p:spPr>
              <a:xfrm>
                <a:off x="975850" y="2857594"/>
                <a:ext cx="2338850" cy="6451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en-US" altLang="zh-CN" sz="1200" dirty="0" err="1">
                  <a:solidFill>
                    <a:schemeClr val="tx1">
                      <a:lumMod val="75000"/>
                      <a:lumOff val="25000"/>
                    </a:schemeClr>
                  </a:solidFill>
                  <a:latin typeface="微软雅黑" panose="020B0503020204020204" charset="-122"/>
                  <a:ea typeface="微软雅黑" panose="020B0503020204020204" charset="-122"/>
                </a:endParaRPr>
              </a:p>
            </p:txBody>
          </p:sp>
          <p:sp>
            <p:nvSpPr>
              <p:cNvPr id="118" name="矩形 117"/>
              <p:cNvSpPr/>
              <p:nvPr/>
            </p:nvSpPr>
            <p:spPr>
              <a:xfrm>
                <a:off x="1368035" y="2529959"/>
                <a:ext cx="15544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165" name="Group 9"/>
          <p:cNvGrpSpPr/>
          <p:nvPr/>
        </p:nvGrpSpPr>
        <p:grpSpPr>
          <a:xfrm>
            <a:off x="6264439" y="2298819"/>
            <a:ext cx="2338850" cy="3061217"/>
            <a:chOff x="6096000" y="2539484"/>
            <a:chExt cx="2338850" cy="3061217"/>
          </a:xfrm>
        </p:grpSpPr>
        <p:grpSp>
          <p:nvGrpSpPr>
            <p:cNvPr id="166" name="组合 165"/>
            <p:cNvGrpSpPr/>
            <p:nvPr/>
          </p:nvGrpSpPr>
          <p:grpSpPr>
            <a:xfrm>
              <a:off x="6096000" y="2539484"/>
              <a:ext cx="2338850" cy="1260984"/>
              <a:chOff x="975850" y="2529959"/>
              <a:chExt cx="2338850" cy="1260984"/>
            </a:xfrm>
          </p:grpSpPr>
          <p:grpSp>
            <p:nvGrpSpPr>
              <p:cNvPr id="171" name="组合 170"/>
              <p:cNvGrpSpPr/>
              <p:nvPr/>
            </p:nvGrpSpPr>
            <p:grpSpPr>
              <a:xfrm>
                <a:off x="1676405" y="3640200"/>
                <a:ext cx="942974" cy="150743"/>
                <a:chOff x="4352926" y="2803752"/>
                <a:chExt cx="1549176" cy="247651"/>
              </a:xfrm>
            </p:grpSpPr>
            <p:sp>
              <p:nvSpPr>
                <p:cNvPr id="174" name="椭圆 173"/>
                <p:cNvSpPr/>
                <p:nvPr/>
              </p:nvSpPr>
              <p:spPr>
                <a:xfrm>
                  <a:off x="4352926" y="2803752"/>
                  <a:ext cx="247650" cy="247651"/>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5" name="椭圆 174"/>
                <p:cNvSpPr/>
                <p:nvPr/>
              </p:nvSpPr>
              <p:spPr>
                <a:xfrm>
                  <a:off x="4786768"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6" name="椭圆 175"/>
                <p:cNvSpPr/>
                <p:nvPr/>
              </p:nvSpPr>
              <p:spPr>
                <a:xfrm>
                  <a:off x="5220610" y="2803752"/>
                  <a:ext cx="247650" cy="24765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7" name="椭圆 176"/>
                <p:cNvSpPr/>
                <p:nvPr/>
              </p:nvSpPr>
              <p:spPr>
                <a:xfrm>
                  <a:off x="5654452"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72" name="矩形 171"/>
              <p:cNvSpPr/>
              <p:nvPr/>
            </p:nvSpPr>
            <p:spPr>
              <a:xfrm>
                <a:off x="975850" y="2857594"/>
                <a:ext cx="2338850" cy="6451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en-US" altLang="zh-CN" sz="1200" dirty="0" err="1">
                  <a:solidFill>
                    <a:schemeClr val="tx1">
                      <a:lumMod val="75000"/>
                      <a:lumOff val="25000"/>
                    </a:schemeClr>
                  </a:solidFill>
                  <a:latin typeface="微软雅黑" panose="020B0503020204020204" charset="-122"/>
                  <a:ea typeface="微软雅黑" panose="020B0503020204020204" charset="-122"/>
                </a:endParaRPr>
              </a:p>
            </p:txBody>
          </p:sp>
          <p:sp>
            <p:nvSpPr>
              <p:cNvPr id="173" name="矩形 172"/>
              <p:cNvSpPr/>
              <p:nvPr/>
            </p:nvSpPr>
            <p:spPr>
              <a:xfrm>
                <a:off x="1368035" y="2529959"/>
                <a:ext cx="15544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点击添加标题</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67" name="组合 166"/>
            <p:cNvGrpSpPr/>
            <p:nvPr/>
          </p:nvGrpSpPr>
          <p:grpSpPr>
            <a:xfrm>
              <a:off x="6577475" y="4200525"/>
              <a:ext cx="1400176" cy="1400176"/>
              <a:chOff x="1295399" y="4257674"/>
              <a:chExt cx="1857375" cy="1857375"/>
            </a:xfrm>
          </p:grpSpPr>
          <p:sp>
            <p:nvSpPr>
              <p:cNvPr id="168" name="矩形: 圆角 167"/>
              <p:cNvSpPr/>
              <p:nvPr/>
            </p:nvSpPr>
            <p:spPr>
              <a:xfrm rot="2692354">
                <a:off x="1295399" y="4257674"/>
                <a:ext cx="1857375" cy="1857375"/>
              </a:xfrm>
              <a:prstGeom prst="roundRect">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69" name="椭圆 168"/>
              <p:cNvSpPr/>
              <p:nvPr/>
            </p:nvSpPr>
            <p:spPr>
              <a:xfrm>
                <a:off x="1562099" y="4543424"/>
                <a:ext cx="1285876" cy="12858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0" name="light-bulb_118063"/>
              <p:cNvSpPr>
                <a:spLocks noChangeAspect="1"/>
              </p:cNvSpPr>
              <p:nvPr/>
            </p:nvSpPr>
            <p:spPr bwMode="auto">
              <a:xfrm>
                <a:off x="1924715" y="4876758"/>
                <a:ext cx="589221" cy="609685"/>
              </a:xfrm>
              <a:custGeom>
                <a:avLst/>
                <a:gdLst>
                  <a:gd name="connsiteX0" fmla="*/ 206163 w 388352"/>
                  <a:gd name="connsiteY0" fmla="*/ 148716 h 401840"/>
                  <a:gd name="connsiteX1" fmla="*/ 200428 w 388352"/>
                  <a:gd name="connsiteY1" fmla="*/ 149672 h 401840"/>
                  <a:gd name="connsiteX2" fmla="*/ 237839 w 388352"/>
                  <a:gd name="connsiteY2" fmla="*/ 179391 h 401840"/>
                  <a:gd name="connsiteX3" fmla="*/ 240706 w 388352"/>
                  <a:gd name="connsiteY3" fmla="*/ 185170 h 401840"/>
                  <a:gd name="connsiteX4" fmla="*/ 238795 w 388352"/>
                  <a:gd name="connsiteY4" fmla="*/ 190905 h 401840"/>
                  <a:gd name="connsiteX5" fmla="*/ 207119 w 388352"/>
                  <a:gd name="connsiteY5" fmla="*/ 231182 h 401840"/>
                  <a:gd name="connsiteX6" fmla="*/ 201384 w 388352"/>
                  <a:gd name="connsiteY6" fmla="*/ 234050 h 401840"/>
                  <a:gd name="connsiteX7" fmla="*/ 195648 w 388352"/>
                  <a:gd name="connsiteY7" fmla="*/ 232138 h 401840"/>
                  <a:gd name="connsiteX8" fmla="*/ 158237 w 388352"/>
                  <a:gd name="connsiteY8" fmla="*/ 202419 h 401840"/>
                  <a:gd name="connsiteX9" fmla="*/ 158237 w 388352"/>
                  <a:gd name="connsiteY9" fmla="*/ 208154 h 401840"/>
                  <a:gd name="connsiteX10" fmla="*/ 217678 w 388352"/>
                  <a:gd name="connsiteY10" fmla="*/ 256122 h 401840"/>
                  <a:gd name="connsiteX11" fmla="*/ 235883 w 388352"/>
                  <a:gd name="connsiteY11" fmla="*/ 250344 h 401840"/>
                  <a:gd name="connsiteX12" fmla="*/ 240706 w 388352"/>
                  <a:gd name="connsiteY12" fmla="*/ 249388 h 401840"/>
                  <a:gd name="connsiteX13" fmla="*/ 245486 w 388352"/>
                  <a:gd name="connsiteY13" fmla="*/ 251299 h 401840"/>
                  <a:gd name="connsiteX14" fmla="*/ 345205 w 388352"/>
                  <a:gd name="connsiteY14" fmla="*/ 330898 h 401840"/>
                  <a:gd name="connsiteX15" fmla="*/ 367278 w 388352"/>
                  <a:gd name="connsiteY15" fmla="*/ 304047 h 401840"/>
                  <a:gd name="connsiteX16" fmla="*/ 267559 w 388352"/>
                  <a:gd name="connsiteY16" fmla="*/ 224448 h 401840"/>
                  <a:gd name="connsiteX17" fmla="*/ 264648 w 388352"/>
                  <a:gd name="connsiteY17" fmla="*/ 215845 h 401840"/>
                  <a:gd name="connsiteX18" fmla="*/ 265647 w 388352"/>
                  <a:gd name="connsiteY18" fmla="*/ 196640 h 401840"/>
                  <a:gd name="connsiteX19" fmla="*/ 206163 w 388352"/>
                  <a:gd name="connsiteY19" fmla="*/ 148716 h 401840"/>
                  <a:gd name="connsiteX20" fmla="*/ 206163 w 388352"/>
                  <a:gd name="connsiteY20" fmla="*/ 130511 h 401840"/>
                  <a:gd name="connsiteX21" fmla="*/ 283853 w 388352"/>
                  <a:gd name="connsiteY21" fmla="*/ 192817 h 401840"/>
                  <a:gd name="connsiteX22" fmla="*/ 282897 w 388352"/>
                  <a:gd name="connsiteY22" fmla="*/ 212977 h 401840"/>
                  <a:gd name="connsiteX23" fmla="*/ 385484 w 388352"/>
                  <a:gd name="connsiteY23" fmla="*/ 294444 h 401840"/>
                  <a:gd name="connsiteX24" fmla="*/ 388352 w 388352"/>
                  <a:gd name="connsiteY24" fmla="*/ 300223 h 401840"/>
                  <a:gd name="connsiteX25" fmla="*/ 386440 w 388352"/>
                  <a:gd name="connsiteY25" fmla="*/ 305958 h 401840"/>
                  <a:gd name="connsiteX26" fmla="*/ 354808 w 388352"/>
                  <a:gd name="connsiteY26" fmla="*/ 346236 h 401840"/>
                  <a:gd name="connsiteX27" fmla="*/ 347117 w 388352"/>
                  <a:gd name="connsiteY27" fmla="*/ 350059 h 401840"/>
                  <a:gd name="connsiteX28" fmla="*/ 342338 w 388352"/>
                  <a:gd name="connsiteY28" fmla="*/ 348147 h 401840"/>
                  <a:gd name="connsiteX29" fmla="*/ 239751 w 388352"/>
                  <a:gd name="connsiteY29" fmla="*/ 266637 h 401840"/>
                  <a:gd name="connsiteX30" fmla="*/ 220545 w 388352"/>
                  <a:gd name="connsiteY30" fmla="*/ 271460 h 401840"/>
                  <a:gd name="connsiteX31" fmla="*/ 142899 w 388352"/>
                  <a:gd name="connsiteY31" fmla="*/ 209110 h 401840"/>
                  <a:gd name="connsiteX32" fmla="*/ 144811 w 388352"/>
                  <a:gd name="connsiteY32" fmla="*/ 184171 h 401840"/>
                  <a:gd name="connsiteX33" fmla="*/ 150546 w 388352"/>
                  <a:gd name="connsiteY33" fmla="*/ 178435 h 401840"/>
                  <a:gd name="connsiteX34" fmla="*/ 158237 w 388352"/>
                  <a:gd name="connsiteY34" fmla="*/ 179391 h 401840"/>
                  <a:gd name="connsiteX35" fmla="*/ 200428 w 388352"/>
                  <a:gd name="connsiteY35" fmla="*/ 213933 h 401840"/>
                  <a:gd name="connsiteX36" fmla="*/ 222457 w 388352"/>
                  <a:gd name="connsiteY36" fmla="*/ 187082 h 401840"/>
                  <a:gd name="connsiteX37" fmla="*/ 180267 w 388352"/>
                  <a:gd name="connsiteY37" fmla="*/ 152540 h 401840"/>
                  <a:gd name="connsiteX38" fmla="*/ 177399 w 388352"/>
                  <a:gd name="connsiteY38" fmla="*/ 144893 h 401840"/>
                  <a:gd name="connsiteX39" fmla="*/ 182222 w 388352"/>
                  <a:gd name="connsiteY39" fmla="*/ 138158 h 401840"/>
                  <a:gd name="connsiteX40" fmla="*/ 206163 w 388352"/>
                  <a:gd name="connsiteY40" fmla="*/ 130511 h 401840"/>
                  <a:gd name="connsiteX41" fmla="*/ 163988 w 388352"/>
                  <a:gd name="connsiteY41" fmla="*/ 19208 h 401840"/>
                  <a:gd name="connsiteX42" fmla="*/ 160164 w 388352"/>
                  <a:gd name="connsiteY42" fmla="*/ 56580 h 401840"/>
                  <a:gd name="connsiteX43" fmla="*/ 154428 w 388352"/>
                  <a:gd name="connsiteY43" fmla="*/ 63316 h 401840"/>
                  <a:gd name="connsiteX44" fmla="*/ 135223 w 388352"/>
                  <a:gd name="connsiteY44" fmla="*/ 70964 h 401840"/>
                  <a:gd name="connsiteX45" fmla="*/ 126619 w 388352"/>
                  <a:gd name="connsiteY45" fmla="*/ 70008 h 401840"/>
                  <a:gd name="connsiteX46" fmla="*/ 97810 w 388352"/>
                  <a:gd name="connsiteY46" fmla="*/ 46064 h 401840"/>
                  <a:gd name="connsiteX47" fmla="*/ 45103 w 388352"/>
                  <a:gd name="connsiteY47" fmla="*/ 98776 h 401840"/>
                  <a:gd name="connsiteX48" fmla="*/ 69045 w 388352"/>
                  <a:gd name="connsiteY48" fmla="*/ 127544 h 401840"/>
                  <a:gd name="connsiteX49" fmla="*/ 70001 w 388352"/>
                  <a:gd name="connsiteY49" fmla="*/ 136192 h 401840"/>
                  <a:gd name="connsiteX50" fmla="*/ 62354 w 388352"/>
                  <a:gd name="connsiteY50" fmla="*/ 155356 h 401840"/>
                  <a:gd name="connsiteX51" fmla="*/ 55619 w 388352"/>
                  <a:gd name="connsiteY51" fmla="*/ 161136 h 401840"/>
                  <a:gd name="connsiteX52" fmla="*/ 18250 w 388352"/>
                  <a:gd name="connsiteY52" fmla="*/ 164004 h 401840"/>
                  <a:gd name="connsiteX53" fmla="*/ 18250 w 388352"/>
                  <a:gd name="connsiteY53" fmla="*/ 238792 h 401840"/>
                  <a:gd name="connsiteX54" fmla="*/ 55619 w 388352"/>
                  <a:gd name="connsiteY54" fmla="*/ 242660 h 401840"/>
                  <a:gd name="connsiteX55" fmla="*/ 62354 w 388352"/>
                  <a:gd name="connsiteY55" fmla="*/ 248396 h 401840"/>
                  <a:gd name="connsiteX56" fmla="*/ 70001 w 388352"/>
                  <a:gd name="connsiteY56" fmla="*/ 267560 h 401840"/>
                  <a:gd name="connsiteX57" fmla="*/ 69045 w 388352"/>
                  <a:gd name="connsiteY57" fmla="*/ 276208 h 401840"/>
                  <a:gd name="connsiteX58" fmla="*/ 45103 w 388352"/>
                  <a:gd name="connsiteY58" fmla="*/ 304976 h 401840"/>
                  <a:gd name="connsiteX59" fmla="*/ 97810 w 388352"/>
                  <a:gd name="connsiteY59" fmla="*/ 357732 h 401840"/>
                  <a:gd name="connsiteX60" fmla="*/ 126619 w 388352"/>
                  <a:gd name="connsiteY60" fmla="*/ 333744 h 401840"/>
                  <a:gd name="connsiteX61" fmla="*/ 135223 w 388352"/>
                  <a:gd name="connsiteY61" fmla="*/ 332788 h 401840"/>
                  <a:gd name="connsiteX62" fmla="*/ 154428 w 388352"/>
                  <a:gd name="connsiteY62" fmla="*/ 340480 h 401840"/>
                  <a:gd name="connsiteX63" fmla="*/ 160164 w 388352"/>
                  <a:gd name="connsiteY63" fmla="*/ 347172 h 401840"/>
                  <a:gd name="connsiteX64" fmla="*/ 163032 w 388352"/>
                  <a:gd name="connsiteY64" fmla="*/ 385544 h 401840"/>
                  <a:gd name="connsiteX65" fmla="*/ 228253 w 388352"/>
                  <a:gd name="connsiteY65" fmla="*/ 385544 h 401840"/>
                  <a:gd name="connsiteX66" fmla="*/ 198532 w 388352"/>
                  <a:gd name="connsiteY66" fmla="*/ 318404 h 401840"/>
                  <a:gd name="connsiteX67" fmla="*/ 85383 w 388352"/>
                  <a:gd name="connsiteY67" fmla="*/ 202376 h 401840"/>
                  <a:gd name="connsiteX68" fmla="*/ 127575 w 388352"/>
                  <a:gd name="connsiteY68" fmla="*/ 113160 h 401840"/>
                  <a:gd name="connsiteX69" fmla="*/ 282916 w 388352"/>
                  <a:gd name="connsiteY69" fmla="*/ 112204 h 401840"/>
                  <a:gd name="connsiteX70" fmla="*/ 288652 w 388352"/>
                  <a:gd name="connsiteY70" fmla="*/ 117984 h 401840"/>
                  <a:gd name="connsiteX71" fmla="*/ 299210 w 388352"/>
                  <a:gd name="connsiteY71" fmla="*/ 127544 h 401840"/>
                  <a:gd name="connsiteX72" fmla="*/ 359609 w 388352"/>
                  <a:gd name="connsiteY72" fmla="*/ 109336 h 401840"/>
                  <a:gd name="connsiteX73" fmla="*/ 303990 w 388352"/>
                  <a:gd name="connsiteY73" fmla="*/ 46064 h 401840"/>
                  <a:gd name="connsiteX74" fmla="*/ 275225 w 388352"/>
                  <a:gd name="connsiteY74" fmla="*/ 70008 h 401840"/>
                  <a:gd name="connsiteX75" fmla="*/ 266621 w 388352"/>
                  <a:gd name="connsiteY75" fmla="*/ 70964 h 401840"/>
                  <a:gd name="connsiteX76" fmla="*/ 247416 w 388352"/>
                  <a:gd name="connsiteY76" fmla="*/ 63316 h 401840"/>
                  <a:gd name="connsiteX77" fmla="*/ 241680 w 388352"/>
                  <a:gd name="connsiteY77" fmla="*/ 56580 h 401840"/>
                  <a:gd name="connsiteX78" fmla="*/ 238812 w 388352"/>
                  <a:gd name="connsiteY78" fmla="*/ 19208 h 401840"/>
                  <a:gd name="connsiteX79" fmla="*/ 157296 w 388352"/>
                  <a:gd name="connsiteY79" fmla="*/ 0 h 401840"/>
                  <a:gd name="connsiteX80" fmla="*/ 246460 w 388352"/>
                  <a:gd name="connsiteY80" fmla="*/ 0 h 401840"/>
                  <a:gd name="connsiteX81" fmla="*/ 255107 w 388352"/>
                  <a:gd name="connsiteY81" fmla="*/ 7692 h 401840"/>
                  <a:gd name="connsiteX82" fmla="*/ 258930 w 388352"/>
                  <a:gd name="connsiteY82" fmla="*/ 47020 h 401840"/>
                  <a:gd name="connsiteX83" fmla="*/ 270445 w 388352"/>
                  <a:gd name="connsiteY83" fmla="*/ 51800 h 401840"/>
                  <a:gd name="connsiteX84" fmla="*/ 301122 w 388352"/>
                  <a:gd name="connsiteY84" fmla="*/ 26856 h 401840"/>
                  <a:gd name="connsiteX85" fmla="*/ 312637 w 388352"/>
                  <a:gd name="connsiteY85" fmla="*/ 27812 h 401840"/>
                  <a:gd name="connsiteX86" fmla="*/ 381682 w 388352"/>
                  <a:gd name="connsiteY86" fmla="*/ 106468 h 401840"/>
                  <a:gd name="connsiteX87" fmla="*/ 383594 w 388352"/>
                  <a:gd name="connsiteY87" fmla="*/ 114116 h 401840"/>
                  <a:gd name="connsiteX88" fmla="*/ 377858 w 388352"/>
                  <a:gd name="connsiteY88" fmla="*/ 119896 h 401840"/>
                  <a:gd name="connsiteX89" fmla="*/ 301122 w 388352"/>
                  <a:gd name="connsiteY89" fmla="*/ 141928 h 401840"/>
                  <a:gd name="connsiteX90" fmla="*/ 278093 w 388352"/>
                  <a:gd name="connsiteY90" fmla="*/ 126588 h 401840"/>
                  <a:gd name="connsiteX91" fmla="*/ 273313 w 388352"/>
                  <a:gd name="connsiteY91" fmla="*/ 121808 h 401840"/>
                  <a:gd name="connsiteX92" fmla="*/ 138090 w 388352"/>
                  <a:gd name="connsiteY92" fmla="*/ 122764 h 401840"/>
                  <a:gd name="connsiteX93" fmla="*/ 102634 w 388352"/>
                  <a:gd name="connsiteY93" fmla="*/ 198552 h 401840"/>
                  <a:gd name="connsiteX94" fmla="*/ 200444 w 388352"/>
                  <a:gd name="connsiteY94" fmla="*/ 301152 h 401840"/>
                  <a:gd name="connsiteX95" fmla="*/ 203312 w 388352"/>
                  <a:gd name="connsiteY95" fmla="*/ 301152 h 401840"/>
                  <a:gd name="connsiteX96" fmla="*/ 211003 w 388352"/>
                  <a:gd name="connsiteY96" fmla="*/ 305932 h 401840"/>
                  <a:gd name="connsiteX97" fmla="*/ 248372 w 388352"/>
                  <a:gd name="connsiteY97" fmla="*/ 390324 h 401840"/>
                  <a:gd name="connsiteX98" fmla="*/ 247416 w 388352"/>
                  <a:gd name="connsiteY98" fmla="*/ 398016 h 401840"/>
                  <a:gd name="connsiteX99" fmla="*/ 240724 w 388352"/>
                  <a:gd name="connsiteY99" fmla="*/ 401840 h 401840"/>
                  <a:gd name="connsiteX100" fmla="*/ 155384 w 388352"/>
                  <a:gd name="connsiteY100" fmla="*/ 401840 h 401840"/>
                  <a:gd name="connsiteX101" fmla="*/ 146737 w 388352"/>
                  <a:gd name="connsiteY101" fmla="*/ 394192 h 401840"/>
                  <a:gd name="connsiteX102" fmla="*/ 142914 w 388352"/>
                  <a:gd name="connsiteY102" fmla="*/ 354864 h 401840"/>
                  <a:gd name="connsiteX103" fmla="*/ 131399 w 388352"/>
                  <a:gd name="connsiteY103" fmla="*/ 350040 h 401840"/>
                  <a:gd name="connsiteX104" fmla="*/ 100722 w 388352"/>
                  <a:gd name="connsiteY104" fmla="*/ 374984 h 401840"/>
                  <a:gd name="connsiteX105" fmla="*/ 89207 w 388352"/>
                  <a:gd name="connsiteY105" fmla="*/ 374028 h 401840"/>
                  <a:gd name="connsiteX106" fmla="*/ 25897 w 388352"/>
                  <a:gd name="connsiteY106" fmla="*/ 310756 h 401840"/>
                  <a:gd name="connsiteX107" fmla="*/ 25897 w 388352"/>
                  <a:gd name="connsiteY107" fmla="*/ 299240 h 401840"/>
                  <a:gd name="connsiteX108" fmla="*/ 51795 w 388352"/>
                  <a:gd name="connsiteY108" fmla="*/ 268560 h 401840"/>
                  <a:gd name="connsiteX109" fmla="*/ 47015 w 388352"/>
                  <a:gd name="connsiteY109" fmla="*/ 257044 h 401840"/>
                  <a:gd name="connsiteX110" fmla="*/ 7691 w 388352"/>
                  <a:gd name="connsiteY110" fmla="*/ 253176 h 401840"/>
                  <a:gd name="connsiteX111" fmla="*/ 0 w 388352"/>
                  <a:gd name="connsiteY111" fmla="*/ 244572 h 401840"/>
                  <a:gd name="connsiteX112" fmla="*/ 0 w 388352"/>
                  <a:gd name="connsiteY112" fmla="*/ 155356 h 401840"/>
                  <a:gd name="connsiteX113" fmla="*/ 7691 w 388352"/>
                  <a:gd name="connsiteY113" fmla="*/ 146752 h 401840"/>
                  <a:gd name="connsiteX114" fmla="*/ 47015 w 388352"/>
                  <a:gd name="connsiteY114" fmla="*/ 142928 h 401840"/>
                  <a:gd name="connsiteX115" fmla="*/ 51795 w 388352"/>
                  <a:gd name="connsiteY115" fmla="*/ 131412 h 401840"/>
                  <a:gd name="connsiteX116" fmla="*/ 26853 w 388352"/>
                  <a:gd name="connsiteY116" fmla="*/ 100688 h 401840"/>
                  <a:gd name="connsiteX117" fmla="*/ 27809 w 388352"/>
                  <a:gd name="connsiteY117" fmla="*/ 89216 h 401840"/>
                  <a:gd name="connsiteX118" fmla="*/ 91119 w 388352"/>
                  <a:gd name="connsiteY118" fmla="*/ 25900 h 401840"/>
                  <a:gd name="connsiteX119" fmla="*/ 102634 w 388352"/>
                  <a:gd name="connsiteY119" fmla="*/ 25900 h 401840"/>
                  <a:gd name="connsiteX120" fmla="*/ 133311 w 388352"/>
                  <a:gd name="connsiteY120" fmla="*/ 51800 h 401840"/>
                  <a:gd name="connsiteX121" fmla="*/ 144825 w 388352"/>
                  <a:gd name="connsiteY121" fmla="*/ 47020 h 401840"/>
                  <a:gd name="connsiteX122" fmla="*/ 148649 w 388352"/>
                  <a:gd name="connsiteY122" fmla="*/ 7692 h 401840"/>
                  <a:gd name="connsiteX123" fmla="*/ 157296 w 388352"/>
                  <a:gd name="connsiteY123" fmla="*/ 0 h 4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88352" h="401840">
                    <a:moveTo>
                      <a:pt x="206163" y="148716"/>
                    </a:moveTo>
                    <a:cubicBezTo>
                      <a:pt x="204251" y="148716"/>
                      <a:pt x="202339" y="149672"/>
                      <a:pt x="200428" y="149672"/>
                    </a:cubicBezTo>
                    <a:lnTo>
                      <a:pt x="237839" y="179391"/>
                    </a:lnTo>
                    <a:cubicBezTo>
                      <a:pt x="239751" y="180347"/>
                      <a:pt x="240706" y="183215"/>
                      <a:pt x="240706" y="185170"/>
                    </a:cubicBezTo>
                    <a:cubicBezTo>
                      <a:pt x="240706" y="187082"/>
                      <a:pt x="240706" y="189949"/>
                      <a:pt x="238795" y="190905"/>
                    </a:cubicBezTo>
                    <a:lnTo>
                      <a:pt x="207119" y="231182"/>
                    </a:lnTo>
                    <a:cubicBezTo>
                      <a:pt x="206163" y="233094"/>
                      <a:pt x="203295" y="234050"/>
                      <a:pt x="201384" y="234050"/>
                    </a:cubicBezTo>
                    <a:cubicBezTo>
                      <a:pt x="199472" y="234050"/>
                      <a:pt x="196604" y="234050"/>
                      <a:pt x="195648" y="232138"/>
                    </a:cubicBezTo>
                    <a:lnTo>
                      <a:pt x="158237" y="202419"/>
                    </a:lnTo>
                    <a:lnTo>
                      <a:pt x="158237" y="208154"/>
                    </a:lnTo>
                    <a:cubicBezTo>
                      <a:pt x="161105" y="237874"/>
                      <a:pt x="187957" y="258990"/>
                      <a:pt x="217678" y="256122"/>
                    </a:cubicBezTo>
                    <a:cubicBezTo>
                      <a:pt x="224412" y="255166"/>
                      <a:pt x="230148" y="253211"/>
                      <a:pt x="235883" y="250344"/>
                    </a:cubicBezTo>
                    <a:cubicBezTo>
                      <a:pt x="238795" y="250344"/>
                      <a:pt x="239751" y="249388"/>
                      <a:pt x="240706" y="249388"/>
                    </a:cubicBezTo>
                    <a:cubicBezTo>
                      <a:pt x="242618" y="249388"/>
                      <a:pt x="244530" y="250344"/>
                      <a:pt x="245486" y="251299"/>
                    </a:cubicBezTo>
                    <a:lnTo>
                      <a:pt x="345205" y="330898"/>
                    </a:lnTo>
                    <a:lnTo>
                      <a:pt x="367278" y="304047"/>
                    </a:lnTo>
                    <a:lnTo>
                      <a:pt x="267559" y="224448"/>
                    </a:lnTo>
                    <a:cubicBezTo>
                      <a:pt x="264648" y="222536"/>
                      <a:pt x="263692" y="218713"/>
                      <a:pt x="264648" y="215845"/>
                    </a:cubicBezTo>
                    <a:cubicBezTo>
                      <a:pt x="266603" y="209110"/>
                      <a:pt x="266603" y="202419"/>
                      <a:pt x="265647" y="196640"/>
                    </a:cubicBezTo>
                    <a:cubicBezTo>
                      <a:pt x="262736" y="166921"/>
                      <a:pt x="235883" y="145849"/>
                      <a:pt x="206163" y="148716"/>
                    </a:cubicBezTo>
                    <a:close/>
                    <a:moveTo>
                      <a:pt x="206163" y="130511"/>
                    </a:moveTo>
                    <a:cubicBezTo>
                      <a:pt x="244530" y="126644"/>
                      <a:pt x="280029" y="154451"/>
                      <a:pt x="283853" y="192817"/>
                    </a:cubicBezTo>
                    <a:cubicBezTo>
                      <a:pt x="284809" y="199552"/>
                      <a:pt x="284809" y="206243"/>
                      <a:pt x="282897" y="212977"/>
                    </a:cubicBezTo>
                    <a:lnTo>
                      <a:pt x="385484" y="294444"/>
                    </a:lnTo>
                    <a:cubicBezTo>
                      <a:pt x="387396" y="295400"/>
                      <a:pt x="388352" y="298311"/>
                      <a:pt x="388352" y="300223"/>
                    </a:cubicBezTo>
                    <a:cubicBezTo>
                      <a:pt x="388352" y="302135"/>
                      <a:pt x="388352" y="305002"/>
                      <a:pt x="386440" y="305958"/>
                    </a:cubicBezTo>
                    <a:lnTo>
                      <a:pt x="354808" y="346236"/>
                    </a:lnTo>
                    <a:cubicBezTo>
                      <a:pt x="351940" y="349103"/>
                      <a:pt x="350028" y="350059"/>
                      <a:pt x="347117" y="350059"/>
                    </a:cubicBezTo>
                    <a:cubicBezTo>
                      <a:pt x="345205" y="350059"/>
                      <a:pt x="343294" y="349103"/>
                      <a:pt x="342338" y="348147"/>
                    </a:cubicBezTo>
                    <a:lnTo>
                      <a:pt x="239751" y="266637"/>
                    </a:lnTo>
                    <a:cubicBezTo>
                      <a:pt x="233016" y="269548"/>
                      <a:pt x="227280" y="271460"/>
                      <a:pt x="220545" y="271460"/>
                    </a:cubicBezTo>
                    <a:cubicBezTo>
                      <a:pt x="182222" y="275283"/>
                      <a:pt x="146723" y="247476"/>
                      <a:pt x="142899" y="209110"/>
                    </a:cubicBezTo>
                    <a:cubicBezTo>
                      <a:pt x="141943" y="200507"/>
                      <a:pt x="142899" y="191861"/>
                      <a:pt x="144811" y="184171"/>
                    </a:cubicBezTo>
                    <a:cubicBezTo>
                      <a:pt x="145767" y="181303"/>
                      <a:pt x="147678" y="179391"/>
                      <a:pt x="150546" y="178435"/>
                    </a:cubicBezTo>
                    <a:cubicBezTo>
                      <a:pt x="153414" y="177479"/>
                      <a:pt x="156325" y="178435"/>
                      <a:pt x="158237" y="179391"/>
                    </a:cubicBezTo>
                    <a:lnTo>
                      <a:pt x="200428" y="213933"/>
                    </a:lnTo>
                    <a:lnTo>
                      <a:pt x="222457" y="187082"/>
                    </a:lnTo>
                    <a:lnTo>
                      <a:pt x="180267" y="152540"/>
                    </a:lnTo>
                    <a:cubicBezTo>
                      <a:pt x="178355" y="150628"/>
                      <a:pt x="177399" y="147760"/>
                      <a:pt x="177399" y="144893"/>
                    </a:cubicBezTo>
                    <a:cubicBezTo>
                      <a:pt x="177399" y="141982"/>
                      <a:pt x="179311" y="140070"/>
                      <a:pt x="182222" y="138158"/>
                    </a:cubicBezTo>
                    <a:cubicBezTo>
                      <a:pt x="189869" y="134335"/>
                      <a:pt x="198516" y="131467"/>
                      <a:pt x="206163" y="130511"/>
                    </a:cubicBezTo>
                    <a:close/>
                    <a:moveTo>
                      <a:pt x="163988" y="19208"/>
                    </a:moveTo>
                    <a:lnTo>
                      <a:pt x="160164" y="56580"/>
                    </a:lnTo>
                    <a:cubicBezTo>
                      <a:pt x="160164" y="59492"/>
                      <a:pt x="157296" y="62360"/>
                      <a:pt x="154428" y="63316"/>
                    </a:cubicBezTo>
                    <a:cubicBezTo>
                      <a:pt x="147693" y="65228"/>
                      <a:pt x="141002" y="68096"/>
                      <a:pt x="135223" y="70964"/>
                    </a:cubicBezTo>
                    <a:cubicBezTo>
                      <a:pt x="132355" y="72876"/>
                      <a:pt x="128531" y="71920"/>
                      <a:pt x="126619" y="70008"/>
                    </a:cubicBezTo>
                    <a:lnTo>
                      <a:pt x="97810" y="46064"/>
                    </a:lnTo>
                    <a:lnTo>
                      <a:pt x="45103" y="98776"/>
                    </a:lnTo>
                    <a:lnTo>
                      <a:pt x="69045" y="127544"/>
                    </a:lnTo>
                    <a:cubicBezTo>
                      <a:pt x="71001" y="130456"/>
                      <a:pt x="71956" y="133324"/>
                      <a:pt x="70001" y="136192"/>
                    </a:cubicBezTo>
                    <a:cubicBezTo>
                      <a:pt x="67133" y="141928"/>
                      <a:pt x="64265" y="148664"/>
                      <a:pt x="62354" y="155356"/>
                    </a:cubicBezTo>
                    <a:cubicBezTo>
                      <a:pt x="61398" y="158268"/>
                      <a:pt x="58530" y="161136"/>
                      <a:pt x="55619" y="161136"/>
                    </a:cubicBezTo>
                    <a:lnTo>
                      <a:pt x="18250" y="164004"/>
                    </a:lnTo>
                    <a:lnTo>
                      <a:pt x="18250" y="238792"/>
                    </a:lnTo>
                    <a:lnTo>
                      <a:pt x="55619" y="242660"/>
                    </a:lnTo>
                    <a:cubicBezTo>
                      <a:pt x="58530" y="242660"/>
                      <a:pt x="61398" y="245528"/>
                      <a:pt x="62354" y="248396"/>
                    </a:cubicBezTo>
                    <a:cubicBezTo>
                      <a:pt x="64265" y="255132"/>
                      <a:pt x="67133" y="261824"/>
                      <a:pt x="70001" y="267560"/>
                    </a:cubicBezTo>
                    <a:cubicBezTo>
                      <a:pt x="71956" y="270472"/>
                      <a:pt x="71001" y="274296"/>
                      <a:pt x="69045" y="276208"/>
                    </a:cubicBezTo>
                    <a:lnTo>
                      <a:pt x="45103" y="304976"/>
                    </a:lnTo>
                    <a:lnTo>
                      <a:pt x="97810" y="357732"/>
                    </a:lnTo>
                    <a:lnTo>
                      <a:pt x="126619" y="333744"/>
                    </a:lnTo>
                    <a:cubicBezTo>
                      <a:pt x="129487" y="331832"/>
                      <a:pt x="132355" y="330876"/>
                      <a:pt x="135223" y="332788"/>
                    </a:cubicBezTo>
                    <a:cubicBezTo>
                      <a:pt x="141958" y="335656"/>
                      <a:pt x="147693" y="338568"/>
                      <a:pt x="154428" y="340480"/>
                    </a:cubicBezTo>
                    <a:cubicBezTo>
                      <a:pt x="157296" y="341436"/>
                      <a:pt x="160164" y="344304"/>
                      <a:pt x="160164" y="347172"/>
                    </a:cubicBezTo>
                    <a:lnTo>
                      <a:pt x="163032" y="385544"/>
                    </a:lnTo>
                    <a:lnTo>
                      <a:pt x="228253" y="385544"/>
                    </a:lnTo>
                    <a:lnTo>
                      <a:pt x="198532" y="318404"/>
                    </a:lnTo>
                    <a:cubicBezTo>
                      <a:pt x="136178" y="316492"/>
                      <a:pt x="85383" y="265648"/>
                      <a:pt x="85383" y="202376"/>
                    </a:cubicBezTo>
                    <a:cubicBezTo>
                      <a:pt x="85383" y="164960"/>
                      <a:pt x="100722" y="133324"/>
                      <a:pt x="127575" y="113160"/>
                    </a:cubicBezTo>
                    <a:cubicBezTo>
                      <a:pt x="173591" y="78656"/>
                      <a:pt x="238812" y="78656"/>
                      <a:pt x="282916" y="112204"/>
                    </a:cubicBezTo>
                    <a:lnTo>
                      <a:pt x="288652" y="117984"/>
                    </a:lnTo>
                    <a:cubicBezTo>
                      <a:pt x="291519" y="120852"/>
                      <a:pt x="296342" y="125632"/>
                      <a:pt x="299210" y="127544"/>
                    </a:cubicBezTo>
                    <a:cubicBezTo>
                      <a:pt x="309769" y="124676"/>
                      <a:pt x="341402" y="115116"/>
                      <a:pt x="359609" y="109336"/>
                    </a:cubicBezTo>
                    <a:lnTo>
                      <a:pt x="303990" y="46064"/>
                    </a:lnTo>
                    <a:lnTo>
                      <a:pt x="275225" y="70008"/>
                    </a:lnTo>
                    <a:cubicBezTo>
                      <a:pt x="272357" y="71920"/>
                      <a:pt x="269489" y="72876"/>
                      <a:pt x="266621" y="70964"/>
                    </a:cubicBezTo>
                    <a:cubicBezTo>
                      <a:pt x="260842" y="68096"/>
                      <a:pt x="254151" y="65228"/>
                      <a:pt x="247416" y="63316"/>
                    </a:cubicBezTo>
                    <a:cubicBezTo>
                      <a:pt x="244548" y="62360"/>
                      <a:pt x="241680" y="59492"/>
                      <a:pt x="241680" y="56580"/>
                    </a:cubicBezTo>
                    <a:lnTo>
                      <a:pt x="238812" y="19208"/>
                    </a:lnTo>
                    <a:close/>
                    <a:moveTo>
                      <a:pt x="157296" y="0"/>
                    </a:moveTo>
                    <a:lnTo>
                      <a:pt x="246460" y="0"/>
                    </a:lnTo>
                    <a:cubicBezTo>
                      <a:pt x="250283" y="0"/>
                      <a:pt x="254151" y="2868"/>
                      <a:pt x="255107" y="7692"/>
                    </a:cubicBezTo>
                    <a:lnTo>
                      <a:pt x="258930" y="47020"/>
                    </a:lnTo>
                    <a:cubicBezTo>
                      <a:pt x="262754" y="47976"/>
                      <a:pt x="266621" y="49888"/>
                      <a:pt x="270445" y="51800"/>
                    </a:cubicBezTo>
                    <a:lnTo>
                      <a:pt x="301122" y="26856"/>
                    </a:lnTo>
                    <a:cubicBezTo>
                      <a:pt x="304946" y="23988"/>
                      <a:pt x="309769" y="23988"/>
                      <a:pt x="312637" y="27812"/>
                    </a:cubicBezTo>
                    <a:lnTo>
                      <a:pt x="381682" y="106468"/>
                    </a:lnTo>
                    <a:cubicBezTo>
                      <a:pt x="383594" y="108380"/>
                      <a:pt x="384550" y="111248"/>
                      <a:pt x="383594" y="114116"/>
                    </a:cubicBezTo>
                    <a:cubicBezTo>
                      <a:pt x="382638" y="117028"/>
                      <a:pt x="380726" y="118940"/>
                      <a:pt x="377858" y="119896"/>
                    </a:cubicBezTo>
                    <a:cubicBezTo>
                      <a:pt x="321284" y="136192"/>
                      <a:pt x="305902" y="140972"/>
                      <a:pt x="301122" y="141928"/>
                    </a:cubicBezTo>
                    <a:cubicBezTo>
                      <a:pt x="295387" y="143884"/>
                      <a:pt x="291519" y="140016"/>
                      <a:pt x="278093" y="126588"/>
                    </a:cubicBezTo>
                    <a:lnTo>
                      <a:pt x="273313" y="121808"/>
                    </a:lnTo>
                    <a:cubicBezTo>
                      <a:pt x="235901" y="93040"/>
                      <a:pt x="178370" y="93040"/>
                      <a:pt x="138090" y="122764"/>
                    </a:cubicBezTo>
                    <a:cubicBezTo>
                      <a:pt x="115104" y="139060"/>
                      <a:pt x="102634" y="165916"/>
                      <a:pt x="102634" y="198552"/>
                    </a:cubicBezTo>
                    <a:cubicBezTo>
                      <a:pt x="101678" y="257044"/>
                      <a:pt x="145781" y="301152"/>
                      <a:pt x="200444" y="301152"/>
                    </a:cubicBezTo>
                    <a:lnTo>
                      <a:pt x="203312" y="301152"/>
                    </a:lnTo>
                    <a:cubicBezTo>
                      <a:pt x="206180" y="301152"/>
                      <a:pt x="210047" y="303064"/>
                      <a:pt x="211003" y="305932"/>
                    </a:cubicBezTo>
                    <a:lnTo>
                      <a:pt x="248372" y="390324"/>
                    </a:lnTo>
                    <a:cubicBezTo>
                      <a:pt x="249327" y="393236"/>
                      <a:pt x="249327" y="396104"/>
                      <a:pt x="247416" y="398016"/>
                    </a:cubicBezTo>
                    <a:cubicBezTo>
                      <a:pt x="246460" y="400884"/>
                      <a:pt x="243592" y="401840"/>
                      <a:pt x="240724" y="401840"/>
                    </a:cubicBezTo>
                    <a:lnTo>
                      <a:pt x="155384" y="401840"/>
                    </a:lnTo>
                    <a:cubicBezTo>
                      <a:pt x="151517" y="401840"/>
                      <a:pt x="147693" y="398972"/>
                      <a:pt x="146737" y="394192"/>
                    </a:cubicBezTo>
                    <a:lnTo>
                      <a:pt x="142914" y="354864"/>
                    </a:lnTo>
                    <a:cubicBezTo>
                      <a:pt x="139046" y="353908"/>
                      <a:pt x="135223" y="351996"/>
                      <a:pt x="131399" y="350040"/>
                    </a:cubicBezTo>
                    <a:lnTo>
                      <a:pt x="100722" y="374984"/>
                    </a:lnTo>
                    <a:cubicBezTo>
                      <a:pt x="97810" y="377852"/>
                      <a:pt x="93031" y="377852"/>
                      <a:pt x="89207" y="374028"/>
                    </a:cubicBezTo>
                    <a:lnTo>
                      <a:pt x="25897" y="310756"/>
                    </a:lnTo>
                    <a:cubicBezTo>
                      <a:pt x="23030" y="307844"/>
                      <a:pt x="23030" y="303064"/>
                      <a:pt x="25897" y="299240"/>
                    </a:cubicBezTo>
                    <a:lnTo>
                      <a:pt x="51795" y="268560"/>
                    </a:lnTo>
                    <a:cubicBezTo>
                      <a:pt x="49883" y="264692"/>
                      <a:pt x="48927" y="260868"/>
                      <a:pt x="47015" y="257044"/>
                    </a:cubicBezTo>
                    <a:lnTo>
                      <a:pt x="7691" y="253176"/>
                    </a:lnTo>
                    <a:cubicBezTo>
                      <a:pt x="3867" y="253176"/>
                      <a:pt x="0" y="249352"/>
                      <a:pt x="0" y="244572"/>
                    </a:cubicBezTo>
                    <a:lnTo>
                      <a:pt x="0" y="155356"/>
                    </a:lnTo>
                    <a:cubicBezTo>
                      <a:pt x="0" y="151532"/>
                      <a:pt x="2911" y="147708"/>
                      <a:pt x="7691" y="146752"/>
                    </a:cubicBezTo>
                    <a:lnTo>
                      <a:pt x="47015" y="142928"/>
                    </a:lnTo>
                    <a:cubicBezTo>
                      <a:pt x="47971" y="139060"/>
                      <a:pt x="49883" y="135236"/>
                      <a:pt x="51795" y="131412"/>
                    </a:cubicBezTo>
                    <a:lnTo>
                      <a:pt x="26853" y="100688"/>
                    </a:lnTo>
                    <a:cubicBezTo>
                      <a:pt x="23985" y="97820"/>
                      <a:pt x="23985" y="93040"/>
                      <a:pt x="27809" y="89216"/>
                    </a:cubicBezTo>
                    <a:lnTo>
                      <a:pt x="91119" y="25900"/>
                    </a:lnTo>
                    <a:cubicBezTo>
                      <a:pt x="93987" y="23032"/>
                      <a:pt x="98810" y="23032"/>
                      <a:pt x="102634" y="25900"/>
                    </a:cubicBezTo>
                    <a:lnTo>
                      <a:pt x="133311" y="51800"/>
                    </a:lnTo>
                    <a:cubicBezTo>
                      <a:pt x="137134" y="49888"/>
                      <a:pt x="141002" y="48932"/>
                      <a:pt x="144825" y="47020"/>
                    </a:cubicBezTo>
                    <a:lnTo>
                      <a:pt x="148649" y="7692"/>
                    </a:lnTo>
                    <a:cubicBezTo>
                      <a:pt x="148649" y="3868"/>
                      <a:pt x="152473" y="0"/>
                      <a:pt x="157296" y="0"/>
                    </a:cubicBezTo>
                    <a:close/>
                  </a:path>
                </a:pathLst>
              </a:custGeom>
              <a:solidFill>
                <a:schemeClr val="accent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78" name="Group 11"/>
          <p:cNvGrpSpPr/>
          <p:nvPr/>
        </p:nvGrpSpPr>
        <p:grpSpPr>
          <a:xfrm>
            <a:off x="8770947" y="2435860"/>
            <a:ext cx="2338850" cy="3038468"/>
            <a:chOff x="3680950" y="2667000"/>
            <a:chExt cx="2338850" cy="3038468"/>
          </a:xfrm>
        </p:grpSpPr>
        <p:grpSp>
          <p:nvGrpSpPr>
            <p:cNvPr id="179" name="组合 178"/>
            <p:cNvGrpSpPr/>
            <p:nvPr/>
          </p:nvGrpSpPr>
          <p:grpSpPr>
            <a:xfrm>
              <a:off x="4133850" y="2667000"/>
              <a:ext cx="1400176" cy="1400176"/>
              <a:chOff x="1295399" y="4257674"/>
              <a:chExt cx="1857375" cy="1857375"/>
            </a:xfrm>
          </p:grpSpPr>
          <p:sp>
            <p:nvSpPr>
              <p:cNvPr id="188" name="矩形: 圆角 187"/>
              <p:cNvSpPr/>
              <p:nvPr/>
            </p:nvSpPr>
            <p:spPr>
              <a:xfrm rot="2692354">
                <a:off x="1295399" y="4257674"/>
                <a:ext cx="1857375" cy="1857375"/>
              </a:xfrm>
              <a:prstGeom prst="roundRect">
                <a:avLst/>
              </a:prstGeom>
              <a:noFill/>
              <a:ln w="38100">
                <a:solidFill>
                  <a:srgbClr val="BEBE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9" name="椭圆 188"/>
              <p:cNvSpPr/>
              <p:nvPr/>
            </p:nvSpPr>
            <p:spPr>
              <a:xfrm>
                <a:off x="1562099" y="4543424"/>
                <a:ext cx="1285876" cy="1285876"/>
              </a:xfrm>
              <a:prstGeom prst="ellipse">
                <a:avLst/>
              </a:prstGeom>
              <a:solidFill>
                <a:srgbClr val="5EB72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0" name="light-bulb_118063"/>
              <p:cNvSpPr>
                <a:spLocks noChangeAspect="1"/>
              </p:cNvSpPr>
              <p:nvPr/>
            </p:nvSpPr>
            <p:spPr bwMode="auto">
              <a:xfrm>
                <a:off x="2029907" y="4955671"/>
                <a:ext cx="378835" cy="502397"/>
              </a:xfrm>
              <a:custGeom>
                <a:avLst/>
                <a:gdLst>
                  <a:gd name="T0" fmla="*/ 1727 w 1978"/>
                  <a:gd name="T1" fmla="*/ 796 h 2627"/>
                  <a:gd name="T2" fmla="*/ 1713 w 1978"/>
                  <a:gd name="T3" fmla="*/ 646 h 2627"/>
                  <a:gd name="T4" fmla="*/ 1532 w 1978"/>
                  <a:gd name="T5" fmla="*/ 479 h 2627"/>
                  <a:gd name="T6" fmla="*/ 1234 w 1978"/>
                  <a:gd name="T7" fmla="*/ 135 h 2627"/>
                  <a:gd name="T8" fmla="*/ 1094 w 1978"/>
                  <a:gd name="T9" fmla="*/ 156 h 2627"/>
                  <a:gd name="T10" fmla="*/ 881 w 1978"/>
                  <a:gd name="T11" fmla="*/ 33 h 2627"/>
                  <a:gd name="T12" fmla="*/ 503 w 1978"/>
                  <a:gd name="T13" fmla="*/ 377 h 2627"/>
                  <a:gd name="T14" fmla="*/ 354 w 1978"/>
                  <a:gd name="T15" fmla="*/ 334 h 2627"/>
                  <a:gd name="T16" fmla="*/ 14 w 1978"/>
                  <a:gd name="T17" fmla="*/ 1053 h 2627"/>
                  <a:gd name="T18" fmla="*/ 539 w 1978"/>
                  <a:gd name="T19" fmla="*/ 1903 h 2627"/>
                  <a:gd name="T20" fmla="*/ 543 w 1978"/>
                  <a:gd name="T21" fmla="*/ 2625 h 2627"/>
                  <a:gd name="T22" fmla="*/ 656 w 1978"/>
                  <a:gd name="T23" fmla="*/ 2539 h 2627"/>
                  <a:gd name="T24" fmla="*/ 726 w 1978"/>
                  <a:gd name="T25" fmla="*/ 1822 h 2627"/>
                  <a:gd name="T26" fmla="*/ 437 w 1978"/>
                  <a:gd name="T27" fmla="*/ 568 h 2627"/>
                  <a:gd name="T28" fmla="*/ 927 w 1978"/>
                  <a:gd name="T29" fmla="*/ 964 h 2627"/>
                  <a:gd name="T30" fmla="*/ 590 w 1978"/>
                  <a:gd name="T31" fmla="*/ 840 h 2627"/>
                  <a:gd name="T32" fmla="*/ 889 w 1978"/>
                  <a:gd name="T33" fmla="*/ 1184 h 2627"/>
                  <a:gd name="T34" fmla="*/ 1166 w 1978"/>
                  <a:gd name="T35" fmla="*/ 1389 h 2627"/>
                  <a:gd name="T36" fmla="*/ 1443 w 1978"/>
                  <a:gd name="T37" fmla="*/ 1593 h 2627"/>
                  <a:gd name="T38" fmla="*/ 1550 w 1978"/>
                  <a:gd name="T39" fmla="*/ 1600 h 2627"/>
                  <a:gd name="T40" fmla="*/ 1345 w 1978"/>
                  <a:gd name="T41" fmla="*/ 1920 h 2627"/>
                  <a:gd name="T42" fmla="*/ 1348 w 1978"/>
                  <a:gd name="T43" fmla="*/ 2533 h 2627"/>
                  <a:gd name="T44" fmla="*/ 1453 w 1978"/>
                  <a:gd name="T45" fmla="*/ 2627 h 2627"/>
                  <a:gd name="T46" fmla="*/ 1520 w 1978"/>
                  <a:gd name="T47" fmla="*/ 2025 h 2627"/>
                  <a:gd name="T48" fmla="*/ 1731 w 1978"/>
                  <a:gd name="T49" fmla="*/ 1768 h 2627"/>
                  <a:gd name="T50" fmla="*/ 1945 w 1978"/>
                  <a:gd name="T51" fmla="*/ 1081 h 2627"/>
                  <a:gd name="T52" fmla="*/ 843 w 1978"/>
                  <a:gd name="T53" fmla="*/ 253 h 2627"/>
                  <a:gd name="T54" fmla="*/ 810 w 1978"/>
                  <a:gd name="T55" fmla="*/ 541 h 2627"/>
                  <a:gd name="T56" fmla="*/ 843 w 1978"/>
                  <a:gd name="T57" fmla="*/ 253 h 2627"/>
                  <a:gd name="T58" fmla="*/ 1196 w 1978"/>
                  <a:gd name="T59" fmla="*/ 355 h 2627"/>
                  <a:gd name="T60" fmla="*/ 1118 w 1978"/>
                  <a:gd name="T61" fmla="*/ 705 h 2627"/>
                  <a:gd name="T62" fmla="*/ 1236 w 1978"/>
                  <a:gd name="T63" fmla="*/ 882 h 2627"/>
                  <a:gd name="T64" fmla="*/ 1251 w 1978"/>
                  <a:gd name="T65" fmla="*/ 862 h 2627"/>
                  <a:gd name="T66" fmla="*/ 1514 w 1978"/>
                  <a:gd name="T67" fmla="*/ 748 h 2627"/>
                  <a:gd name="T68" fmla="*/ 1507 w 1978"/>
                  <a:gd name="T69" fmla="*/ 757 h 2627"/>
                  <a:gd name="T70" fmla="*/ 1088 w 1978"/>
                  <a:gd name="T71" fmla="*/ 1082 h 2627"/>
                  <a:gd name="T72" fmla="*/ 1482 w 1978"/>
                  <a:gd name="T73" fmla="*/ 1373 h 2627"/>
                  <a:gd name="T74" fmla="*/ 1609 w 1978"/>
                  <a:gd name="T75" fmla="*/ 957 h 2627"/>
                  <a:gd name="T76" fmla="*/ 1611 w 1978"/>
                  <a:gd name="T77" fmla="*/ 1197 h 2627"/>
                  <a:gd name="T78" fmla="*/ 1482 w 1978"/>
                  <a:gd name="T79" fmla="*/ 1373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78" h="2627">
                    <a:moveTo>
                      <a:pt x="1924" y="941"/>
                    </a:moveTo>
                    <a:lnTo>
                      <a:pt x="1727" y="796"/>
                    </a:lnTo>
                    <a:lnTo>
                      <a:pt x="1735" y="786"/>
                    </a:lnTo>
                    <a:cubicBezTo>
                      <a:pt x="1767" y="741"/>
                      <a:pt x="1758" y="679"/>
                      <a:pt x="1713" y="646"/>
                    </a:cubicBezTo>
                    <a:lnTo>
                      <a:pt x="1517" y="501"/>
                    </a:lnTo>
                    <a:lnTo>
                      <a:pt x="1532" y="479"/>
                    </a:lnTo>
                    <a:cubicBezTo>
                      <a:pt x="1565" y="435"/>
                      <a:pt x="1556" y="372"/>
                      <a:pt x="1511" y="339"/>
                    </a:cubicBezTo>
                    <a:lnTo>
                      <a:pt x="1234" y="135"/>
                    </a:lnTo>
                    <a:cubicBezTo>
                      <a:pt x="1213" y="119"/>
                      <a:pt x="1186" y="113"/>
                      <a:pt x="1160" y="117"/>
                    </a:cubicBezTo>
                    <a:cubicBezTo>
                      <a:pt x="1133" y="120"/>
                      <a:pt x="1110" y="135"/>
                      <a:pt x="1094" y="156"/>
                    </a:cubicBezTo>
                    <a:lnTo>
                      <a:pt x="1078" y="178"/>
                    </a:lnTo>
                    <a:lnTo>
                      <a:pt x="881" y="33"/>
                    </a:lnTo>
                    <a:cubicBezTo>
                      <a:pt x="837" y="0"/>
                      <a:pt x="774" y="9"/>
                      <a:pt x="741" y="54"/>
                    </a:cubicBezTo>
                    <a:lnTo>
                      <a:pt x="503" y="377"/>
                    </a:lnTo>
                    <a:lnTo>
                      <a:pt x="434" y="340"/>
                    </a:lnTo>
                    <a:cubicBezTo>
                      <a:pt x="410" y="326"/>
                      <a:pt x="381" y="324"/>
                      <a:pt x="354" y="334"/>
                    </a:cubicBezTo>
                    <a:cubicBezTo>
                      <a:pt x="328" y="343"/>
                      <a:pt x="306" y="363"/>
                      <a:pt x="295" y="389"/>
                    </a:cubicBezTo>
                    <a:lnTo>
                      <a:pt x="14" y="1053"/>
                    </a:lnTo>
                    <a:cubicBezTo>
                      <a:pt x="0" y="1084"/>
                      <a:pt x="4" y="1120"/>
                      <a:pt x="23" y="1148"/>
                    </a:cubicBezTo>
                    <a:lnTo>
                      <a:pt x="539" y="1903"/>
                    </a:lnTo>
                    <a:lnTo>
                      <a:pt x="457" y="2513"/>
                    </a:lnTo>
                    <a:cubicBezTo>
                      <a:pt x="450" y="2567"/>
                      <a:pt x="488" y="2618"/>
                      <a:pt x="543" y="2625"/>
                    </a:cubicBezTo>
                    <a:cubicBezTo>
                      <a:pt x="548" y="2626"/>
                      <a:pt x="552" y="2626"/>
                      <a:pt x="557" y="2626"/>
                    </a:cubicBezTo>
                    <a:cubicBezTo>
                      <a:pt x="606" y="2626"/>
                      <a:pt x="649" y="2590"/>
                      <a:pt x="656" y="2539"/>
                    </a:cubicBezTo>
                    <a:lnTo>
                      <a:pt x="743" y="1892"/>
                    </a:lnTo>
                    <a:cubicBezTo>
                      <a:pt x="746" y="1867"/>
                      <a:pt x="740" y="1843"/>
                      <a:pt x="726" y="1822"/>
                    </a:cubicBezTo>
                    <a:lnTo>
                      <a:pt x="219" y="1080"/>
                    </a:lnTo>
                    <a:lnTo>
                      <a:pt x="437" y="568"/>
                    </a:lnTo>
                    <a:lnTo>
                      <a:pt x="998" y="868"/>
                    </a:lnTo>
                    <a:lnTo>
                      <a:pt x="927" y="964"/>
                    </a:lnTo>
                    <a:lnTo>
                      <a:pt x="730" y="819"/>
                    </a:lnTo>
                    <a:cubicBezTo>
                      <a:pt x="685" y="786"/>
                      <a:pt x="623" y="795"/>
                      <a:pt x="590" y="840"/>
                    </a:cubicBezTo>
                    <a:cubicBezTo>
                      <a:pt x="557" y="884"/>
                      <a:pt x="567" y="947"/>
                      <a:pt x="611" y="980"/>
                    </a:cubicBezTo>
                    <a:lnTo>
                      <a:pt x="889" y="1184"/>
                    </a:lnTo>
                    <a:cubicBezTo>
                      <a:pt x="889" y="1184"/>
                      <a:pt x="889" y="1184"/>
                      <a:pt x="889" y="1184"/>
                    </a:cubicBezTo>
                    <a:lnTo>
                      <a:pt x="1166" y="1389"/>
                    </a:lnTo>
                    <a:cubicBezTo>
                      <a:pt x="1166" y="1389"/>
                      <a:pt x="1166" y="1389"/>
                      <a:pt x="1166" y="1389"/>
                    </a:cubicBezTo>
                    <a:lnTo>
                      <a:pt x="1443" y="1593"/>
                    </a:lnTo>
                    <a:cubicBezTo>
                      <a:pt x="1461" y="1606"/>
                      <a:pt x="1482" y="1613"/>
                      <a:pt x="1503" y="1613"/>
                    </a:cubicBezTo>
                    <a:cubicBezTo>
                      <a:pt x="1519" y="1613"/>
                      <a:pt x="1536" y="1608"/>
                      <a:pt x="1550" y="1600"/>
                    </a:cubicBezTo>
                    <a:lnTo>
                      <a:pt x="1537" y="1712"/>
                    </a:lnTo>
                    <a:lnTo>
                      <a:pt x="1345" y="1920"/>
                    </a:lnTo>
                    <a:cubicBezTo>
                      <a:pt x="1327" y="1940"/>
                      <a:pt x="1317" y="1967"/>
                      <a:pt x="1319" y="1994"/>
                    </a:cubicBezTo>
                    <a:lnTo>
                      <a:pt x="1348" y="2533"/>
                    </a:lnTo>
                    <a:cubicBezTo>
                      <a:pt x="1351" y="2586"/>
                      <a:pt x="1395" y="2627"/>
                      <a:pt x="1447" y="2627"/>
                    </a:cubicBezTo>
                    <a:cubicBezTo>
                      <a:pt x="1449" y="2627"/>
                      <a:pt x="1451" y="2627"/>
                      <a:pt x="1453" y="2627"/>
                    </a:cubicBezTo>
                    <a:cubicBezTo>
                      <a:pt x="1508" y="2624"/>
                      <a:pt x="1550" y="2577"/>
                      <a:pt x="1547" y="2522"/>
                    </a:cubicBezTo>
                    <a:lnTo>
                      <a:pt x="1520" y="2025"/>
                    </a:lnTo>
                    <a:lnTo>
                      <a:pt x="1706" y="1824"/>
                    </a:lnTo>
                    <a:cubicBezTo>
                      <a:pt x="1720" y="1809"/>
                      <a:pt x="1729" y="1789"/>
                      <a:pt x="1731" y="1768"/>
                    </a:cubicBezTo>
                    <a:lnTo>
                      <a:pt x="1789" y="1293"/>
                    </a:lnTo>
                    <a:lnTo>
                      <a:pt x="1945" y="1081"/>
                    </a:lnTo>
                    <a:cubicBezTo>
                      <a:pt x="1978" y="1036"/>
                      <a:pt x="1969" y="974"/>
                      <a:pt x="1924" y="941"/>
                    </a:cubicBezTo>
                    <a:close/>
                    <a:moveTo>
                      <a:pt x="843" y="253"/>
                    </a:moveTo>
                    <a:lnTo>
                      <a:pt x="959" y="339"/>
                    </a:lnTo>
                    <a:lnTo>
                      <a:pt x="810" y="541"/>
                    </a:lnTo>
                    <a:lnTo>
                      <a:pt x="682" y="472"/>
                    </a:lnTo>
                    <a:lnTo>
                      <a:pt x="843" y="253"/>
                    </a:lnTo>
                    <a:close/>
                    <a:moveTo>
                      <a:pt x="989" y="636"/>
                    </a:moveTo>
                    <a:lnTo>
                      <a:pt x="1196" y="355"/>
                    </a:lnTo>
                    <a:lnTo>
                      <a:pt x="1312" y="441"/>
                    </a:lnTo>
                    <a:lnTo>
                      <a:pt x="1118" y="705"/>
                    </a:lnTo>
                    <a:lnTo>
                      <a:pt x="989" y="636"/>
                    </a:lnTo>
                    <a:close/>
                    <a:moveTo>
                      <a:pt x="1236" y="882"/>
                    </a:moveTo>
                    <a:cubicBezTo>
                      <a:pt x="1236" y="882"/>
                      <a:pt x="1236" y="882"/>
                      <a:pt x="1236" y="882"/>
                    </a:cubicBezTo>
                    <a:lnTo>
                      <a:pt x="1251" y="862"/>
                    </a:lnTo>
                    <a:lnTo>
                      <a:pt x="1398" y="662"/>
                    </a:lnTo>
                    <a:lnTo>
                      <a:pt x="1514" y="748"/>
                    </a:lnTo>
                    <a:lnTo>
                      <a:pt x="1507" y="757"/>
                    </a:lnTo>
                    <a:cubicBezTo>
                      <a:pt x="1507" y="757"/>
                      <a:pt x="1507" y="757"/>
                      <a:pt x="1507" y="757"/>
                    </a:cubicBezTo>
                    <a:lnTo>
                      <a:pt x="1204" y="1168"/>
                    </a:lnTo>
                    <a:lnTo>
                      <a:pt x="1088" y="1082"/>
                    </a:lnTo>
                    <a:lnTo>
                      <a:pt x="1236" y="882"/>
                    </a:lnTo>
                    <a:close/>
                    <a:moveTo>
                      <a:pt x="1482" y="1373"/>
                    </a:moveTo>
                    <a:lnTo>
                      <a:pt x="1365" y="1287"/>
                    </a:lnTo>
                    <a:lnTo>
                      <a:pt x="1609" y="957"/>
                    </a:lnTo>
                    <a:lnTo>
                      <a:pt x="1725" y="1043"/>
                    </a:lnTo>
                    <a:lnTo>
                      <a:pt x="1611" y="1197"/>
                    </a:lnTo>
                    <a:lnTo>
                      <a:pt x="1611" y="1197"/>
                    </a:lnTo>
                    <a:lnTo>
                      <a:pt x="1482" y="1373"/>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80" name="组合 179"/>
            <p:cNvGrpSpPr/>
            <p:nvPr/>
          </p:nvGrpSpPr>
          <p:grpSpPr>
            <a:xfrm>
              <a:off x="3680950" y="4444484"/>
              <a:ext cx="2338850" cy="1260984"/>
              <a:chOff x="975850" y="2529959"/>
              <a:chExt cx="2338850" cy="1260984"/>
            </a:xfrm>
          </p:grpSpPr>
          <p:grpSp>
            <p:nvGrpSpPr>
              <p:cNvPr id="181" name="组合 180"/>
              <p:cNvGrpSpPr/>
              <p:nvPr/>
            </p:nvGrpSpPr>
            <p:grpSpPr>
              <a:xfrm>
                <a:off x="1676405" y="3640200"/>
                <a:ext cx="942974" cy="150743"/>
                <a:chOff x="4352926" y="2803752"/>
                <a:chExt cx="1549176" cy="247651"/>
              </a:xfrm>
            </p:grpSpPr>
            <p:sp>
              <p:nvSpPr>
                <p:cNvPr id="184" name="椭圆 183"/>
                <p:cNvSpPr/>
                <p:nvPr/>
              </p:nvSpPr>
              <p:spPr>
                <a:xfrm>
                  <a:off x="4352926"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5" name="椭圆 184"/>
                <p:cNvSpPr/>
                <p:nvPr/>
              </p:nvSpPr>
              <p:spPr>
                <a:xfrm>
                  <a:off x="4786768" y="2803752"/>
                  <a:ext cx="247650" cy="247651"/>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6" name="椭圆 185"/>
                <p:cNvSpPr/>
                <p:nvPr/>
              </p:nvSpPr>
              <p:spPr>
                <a:xfrm>
                  <a:off x="5220610" y="2803752"/>
                  <a:ext cx="247650" cy="24765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7" name="椭圆 186"/>
                <p:cNvSpPr/>
                <p:nvPr/>
              </p:nvSpPr>
              <p:spPr>
                <a:xfrm>
                  <a:off x="5654452" y="2803752"/>
                  <a:ext cx="247650" cy="24765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82" name="矩形 181"/>
              <p:cNvSpPr/>
              <p:nvPr/>
            </p:nvSpPr>
            <p:spPr>
              <a:xfrm>
                <a:off x="975850" y="2857594"/>
                <a:ext cx="2338850" cy="6451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2950"/>
                  </a:spcBef>
                  <a:spcAft>
                    <a:spcPts val="0"/>
                  </a:spcAft>
                  <a:buClrTx/>
                  <a:buSzTx/>
                  <a:buFontTx/>
                  <a:buNone/>
                  <a:defRPr/>
                </a:pPr>
                <a:r>
                  <a:rPr lang="zh-CN" altLang="en-US"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lang="en-US" altLang="zh-CN" sz="1200" dirty="0" err="1">
                  <a:solidFill>
                    <a:schemeClr val="tx1">
                      <a:lumMod val="75000"/>
                      <a:lumOff val="25000"/>
                    </a:schemeClr>
                  </a:solidFill>
                  <a:latin typeface="微软雅黑" panose="020B0503020204020204" charset="-122"/>
                  <a:ea typeface="微软雅黑" panose="020B0503020204020204" charset="-122"/>
                </a:endParaRPr>
              </a:p>
            </p:txBody>
          </p:sp>
          <p:sp>
            <p:nvSpPr>
              <p:cNvPr id="183" name="矩形 182"/>
              <p:cNvSpPr/>
              <p:nvPr/>
            </p:nvSpPr>
            <p:spPr>
              <a:xfrm>
                <a:off x="1368036" y="2529959"/>
                <a:ext cx="1554480" cy="64516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点击添加标题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algn="ctr"/>
                <a:endParaRPr lang="en-US" altLang="zh-CN"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文明城市海报"/>
          <p:cNvPicPr>
            <a:picLocks noChangeAspect="1"/>
          </p:cNvPicPr>
          <p:nvPr/>
        </p:nvPicPr>
        <p:blipFill>
          <a:blip r:embed="rId1"/>
          <a:srcRect t="48283" b="9340"/>
          <a:stretch>
            <a:fillRect/>
          </a:stretch>
        </p:blipFill>
        <p:spPr>
          <a:xfrm>
            <a:off x="0" y="-31115"/>
            <a:ext cx="12192635" cy="6889115"/>
          </a:xfrm>
          <a:prstGeom prst="rect">
            <a:avLst/>
          </a:prstGeom>
        </p:spPr>
      </p:pic>
      <p:sp>
        <p:nvSpPr>
          <p:cNvPr id="40" name="椭圆 39"/>
          <p:cNvSpPr/>
          <p:nvPr/>
        </p:nvSpPr>
        <p:spPr>
          <a:xfrm>
            <a:off x="2244429" y="5161831"/>
            <a:ext cx="684946" cy="68494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椭圆 40"/>
          <p:cNvSpPr/>
          <p:nvPr/>
        </p:nvSpPr>
        <p:spPr>
          <a:xfrm>
            <a:off x="9197504" y="4857565"/>
            <a:ext cx="464176" cy="46417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4" name="矩形 43"/>
          <p:cNvSpPr/>
          <p:nvPr/>
        </p:nvSpPr>
        <p:spPr>
          <a:xfrm>
            <a:off x="4400194" y="1660375"/>
            <a:ext cx="3391612" cy="10147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rPr>
              <a:t>RART 02</a:t>
            </a:r>
            <a:endPar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endParaRPr>
          </a:p>
        </p:txBody>
      </p:sp>
      <p:cxnSp>
        <p:nvCxnSpPr>
          <p:cNvPr id="45" name="直接连接符 44"/>
          <p:cNvCxnSpPr/>
          <p:nvPr/>
        </p:nvCxnSpPr>
        <p:spPr>
          <a:xfrm>
            <a:off x="3602107" y="2676038"/>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79421" y="2768371"/>
            <a:ext cx="5233158"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文本框 51"/>
          <p:cNvSpPr txBox="1"/>
          <p:nvPr/>
        </p:nvSpPr>
        <p:spPr>
          <a:xfrm>
            <a:off x="2651055" y="3906618"/>
            <a:ext cx="6889891" cy="61818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There are many variations of passages of Lorem Ipsum available, but the  majority have suffered alteration some form, by injected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humour</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or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randomThere</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are</a:t>
            </a:r>
            <a:endPar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endParaRPr>
          </a:p>
        </p:txBody>
      </p:sp>
      <p:cxnSp>
        <p:nvCxnSpPr>
          <p:cNvPr id="47" name="直接连接符 46"/>
          <p:cNvCxnSpPr/>
          <p:nvPr/>
        </p:nvCxnSpPr>
        <p:spPr>
          <a:xfrm>
            <a:off x="3602107" y="3809099"/>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
        <p:nvSpPr>
          <p:cNvPr id="8" name="ïs1ïďè"/>
          <p:cNvSpPr/>
          <p:nvPr/>
        </p:nvSpPr>
        <p:spPr>
          <a:xfrm>
            <a:off x="2697018" y="4423643"/>
            <a:ext cx="3161844" cy="1580922"/>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îŝ1iďè"/>
          <p:cNvSpPr/>
          <p:nvPr/>
        </p:nvSpPr>
        <p:spPr>
          <a:xfrm>
            <a:off x="2697018" y="4265551"/>
            <a:ext cx="3161844" cy="1580922"/>
          </a:xfrm>
          <a:prstGeom prst="diamond">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0" name="išḻiďê"/>
          <p:cNvSpPr/>
          <p:nvPr/>
        </p:nvSpPr>
        <p:spPr>
          <a:xfrm>
            <a:off x="4515078" y="3475089"/>
            <a:ext cx="3161844" cy="1580922"/>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îšļîdè"/>
          <p:cNvSpPr/>
          <p:nvPr/>
        </p:nvSpPr>
        <p:spPr>
          <a:xfrm>
            <a:off x="4515078" y="3316997"/>
            <a:ext cx="3161844" cy="1580922"/>
          </a:xfrm>
          <a:prstGeom prst="diamond">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2" name="ïṩliḍê"/>
          <p:cNvSpPr/>
          <p:nvPr/>
        </p:nvSpPr>
        <p:spPr>
          <a:xfrm>
            <a:off x="6333138" y="4423643"/>
            <a:ext cx="3161844" cy="1580922"/>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ïṩļiḑe"/>
          <p:cNvSpPr/>
          <p:nvPr/>
        </p:nvSpPr>
        <p:spPr>
          <a:xfrm>
            <a:off x="6333138" y="4265551"/>
            <a:ext cx="3161844" cy="1580922"/>
          </a:xfrm>
          <a:prstGeom prst="diamond">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iṩlidê"/>
          <p:cNvSpPr/>
          <p:nvPr/>
        </p:nvSpPr>
        <p:spPr bwMode="auto">
          <a:xfrm>
            <a:off x="5786254" y="3778346"/>
            <a:ext cx="625138" cy="600443"/>
          </a:xfrm>
          <a:custGeom>
            <a:avLst/>
            <a:gdLst>
              <a:gd name="T0" fmla="*/ 369 w 372"/>
              <a:gd name="T1" fmla="*/ 133 h 357"/>
              <a:gd name="T2" fmla="*/ 347 w 372"/>
              <a:gd name="T3" fmla="*/ 116 h 357"/>
              <a:gd name="T4" fmla="*/ 252 w 372"/>
              <a:gd name="T5" fmla="*/ 101 h 357"/>
              <a:gd name="T6" fmla="*/ 210 w 372"/>
              <a:gd name="T7" fmla="*/ 15 h 357"/>
              <a:gd name="T8" fmla="*/ 186 w 372"/>
              <a:gd name="T9" fmla="*/ 0 h 357"/>
              <a:gd name="T10" fmla="*/ 162 w 372"/>
              <a:gd name="T11" fmla="*/ 15 h 357"/>
              <a:gd name="T12" fmla="*/ 120 w 372"/>
              <a:gd name="T13" fmla="*/ 101 h 357"/>
              <a:gd name="T14" fmla="*/ 25 w 372"/>
              <a:gd name="T15" fmla="*/ 116 h 357"/>
              <a:gd name="T16" fmla="*/ 3 w 372"/>
              <a:gd name="T17" fmla="*/ 133 h 357"/>
              <a:gd name="T18" fmla="*/ 10 w 372"/>
              <a:gd name="T19" fmla="*/ 159 h 357"/>
              <a:gd name="T20" fmla="*/ 80 w 372"/>
              <a:gd name="T21" fmla="*/ 229 h 357"/>
              <a:gd name="T22" fmla="*/ 63 w 372"/>
              <a:gd name="T23" fmla="*/ 326 h 357"/>
              <a:gd name="T24" fmla="*/ 74 w 372"/>
              <a:gd name="T25" fmla="*/ 352 h 357"/>
              <a:gd name="T26" fmla="*/ 90 w 372"/>
              <a:gd name="T27" fmla="*/ 357 h 357"/>
              <a:gd name="T28" fmla="*/ 103 w 372"/>
              <a:gd name="T29" fmla="*/ 353 h 357"/>
              <a:gd name="T30" fmla="*/ 186 w 372"/>
              <a:gd name="T31" fmla="*/ 308 h 357"/>
              <a:gd name="T32" fmla="*/ 269 w 372"/>
              <a:gd name="T33" fmla="*/ 353 h 357"/>
              <a:gd name="T34" fmla="*/ 282 w 372"/>
              <a:gd name="T35" fmla="*/ 357 h 357"/>
              <a:gd name="T36" fmla="*/ 298 w 372"/>
              <a:gd name="T37" fmla="*/ 352 h 357"/>
              <a:gd name="T38" fmla="*/ 309 w 372"/>
              <a:gd name="T39" fmla="*/ 326 h 357"/>
              <a:gd name="T40" fmla="*/ 292 w 372"/>
              <a:gd name="T41" fmla="*/ 229 h 357"/>
              <a:gd name="T42" fmla="*/ 362 w 372"/>
              <a:gd name="T43" fmla="*/ 159 h 357"/>
              <a:gd name="T44" fmla="*/ 369 w 372"/>
              <a:gd name="T45" fmla="*/ 133 h 357"/>
              <a:gd name="T46" fmla="*/ 273 w 372"/>
              <a:gd name="T47" fmla="*/ 211 h 357"/>
              <a:gd name="T48" fmla="*/ 266 w 372"/>
              <a:gd name="T49" fmla="*/ 233 h 357"/>
              <a:gd name="T50" fmla="*/ 282 w 372"/>
              <a:gd name="T51" fmla="*/ 331 h 357"/>
              <a:gd name="T52" fmla="*/ 199 w 372"/>
              <a:gd name="T53" fmla="*/ 286 h 357"/>
              <a:gd name="T54" fmla="*/ 186 w 372"/>
              <a:gd name="T55" fmla="*/ 282 h 357"/>
              <a:gd name="T56" fmla="*/ 173 w 372"/>
              <a:gd name="T57" fmla="*/ 286 h 357"/>
              <a:gd name="T58" fmla="*/ 90 w 372"/>
              <a:gd name="T59" fmla="*/ 331 h 357"/>
              <a:gd name="T60" fmla="*/ 106 w 372"/>
              <a:gd name="T61" fmla="*/ 233 h 357"/>
              <a:gd name="T62" fmla="*/ 99 w 372"/>
              <a:gd name="T63" fmla="*/ 211 h 357"/>
              <a:gd name="T64" fmla="*/ 29 w 372"/>
              <a:gd name="T65" fmla="*/ 141 h 357"/>
              <a:gd name="T66" fmla="*/ 124 w 372"/>
              <a:gd name="T67" fmla="*/ 127 h 357"/>
              <a:gd name="T68" fmla="*/ 144 w 372"/>
              <a:gd name="T69" fmla="*/ 112 h 357"/>
              <a:gd name="T70" fmla="*/ 186 w 372"/>
              <a:gd name="T71" fmla="*/ 26 h 357"/>
              <a:gd name="T72" fmla="*/ 228 w 372"/>
              <a:gd name="T73" fmla="*/ 112 h 357"/>
              <a:gd name="T74" fmla="*/ 248 w 372"/>
              <a:gd name="T75" fmla="*/ 127 h 357"/>
              <a:gd name="T76" fmla="*/ 343 w 372"/>
              <a:gd name="T77" fmla="*/ 141 h 357"/>
              <a:gd name="T78" fmla="*/ 273 w 372"/>
              <a:gd name="T79" fmla="*/ 21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2" h="357">
                <a:moveTo>
                  <a:pt x="369" y="133"/>
                </a:moveTo>
                <a:cubicBezTo>
                  <a:pt x="365" y="124"/>
                  <a:pt x="357" y="117"/>
                  <a:pt x="347" y="116"/>
                </a:cubicBezTo>
                <a:cubicBezTo>
                  <a:pt x="252" y="101"/>
                  <a:pt x="252" y="101"/>
                  <a:pt x="252" y="101"/>
                </a:cubicBezTo>
                <a:cubicBezTo>
                  <a:pt x="210" y="15"/>
                  <a:pt x="210" y="15"/>
                  <a:pt x="210" y="15"/>
                </a:cubicBezTo>
                <a:cubicBezTo>
                  <a:pt x="206" y="6"/>
                  <a:pt x="196" y="0"/>
                  <a:pt x="186" y="0"/>
                </a:cubicBezTo>
                <a:cubicBezTo>
                  <a:pt x="176" y="0"/>
                  <a:pt x="166" y="6"/>
                  <a:pt x="162" y="15"/>
                </a:cubicBezTo>
                <a:cubicBezTo>
                  <a:pt x="120" y="101"/>
                  <a:pt x="120" y="101"/>
                  <a:pt x="120" y="101"/>
                </a:cubicBezTo>
                <a:cubicBezTo>
                  <a:pt x="25" y="116"/>
                  <a:pt x="25" y="116"/>
                  <a:pt x="25" y="116"/>
                </a:cubicBezTo>
                <a:cubicBezTo>
                  <a:pt x="15" y="117"/>
                  <a:pt x="7" y="124"/>
                  <a:pt x="3" y="133"/>
                </a:cubicBezTo>
                <a:cubicBezTo>
                  <a:pt x="0" y="142"/>
                  <a:pt x="3" y="152"/>
                  <a:pt x="10" y="159"/>
                </a:cubicBezTo>
                <a:cubicBezTo>
                  <a:pt x="80" y="229"/>
                  <a:pt x="80" y="229"/>
                  <a:pt x="80" y="229"/>
                </a:cubicBezTo>
                <a:cubicBezTo>
                  <a:pt x="63" y="326"/>
                  <a:pt x="63" y="326"/>
                  <a:pt x="63" y="326"/>
                </a:cubicBezTo>
                <a:cubicBezTo>
                  <a:pt x="62" y="336"/>
                  <a:pt x="66" y="346"/>
                  <a:pt x="74" y="352"/>
                </a:cubicBezTo>
                <a:cubicBezTo>
                  <a:pt x="79" y="355"/>
                  <a:pt x="84" y="357"/>
                  <a:pt x="90" y="357"/>
                </a:cubicBezTo>
                <a:cubicBezTo>
                  <a:pt x="94" y="357"/>
                  <a:pt x="99" y="355"/>
                  <a:pt x="103" y="353"/>
                </a:cubicBezTo>
                <a:cubicBezTo>
                  <a:pt x="186" y="308"/>
                  <a:pt x="186" y="308"/>
                  <a:pt x="186" y="308"/>
                </a:cubicBezTo>
                <a:cubicBezTo>
                  <a:pt x="269" y="353"/>
                  <a:pt x="269" y="353"/>
                  <a:pt x="269" y="353"/>
                </a:cubicBezTo>
                <a:cubicBezTo>
                  <a:pt x="274" y="355"/>
                  <a:pt x="278" y="357"/>
                  <a:pt x="282" y="357"/>
                </a:cubicBezTo>
                <a:cubicBezTo>
                  <a:pt x="288" y="357"/>
                  <a:pt x="293" y="355"/>
                  <a:pt x="298" y="352"/>
                </a:cubicBezTo>
                <a:cubicBezTo>
                  <a:pt x="306" y="346"/>
                  <a:pt x="310" y="336"/>
                  <a:pt x="309" y="326"/>
                </a:cubicBezTo>
                <a:cubicBezTo>
                  <a:pt x="292" y="229"/>
                  <a:pt x="292" y="229"/>
                  <a:pt x="292" y="229"/>
                </a:cubicBezTo>
                <a:cubicBezTo>
                  <a:pt x="362" y="159"/>
                  <a:pt x="362" y="159"/>
                  <a:pt x="362" y="159"/>
                </a:cubicBezTo>
                <a:cubicBezTo>
                  <a:pt x="369" y="152"/>
                  <a:pt x="372" y="142"/>
                  <a:pt x="369" y="133"/>
                </a:cubicBezTo>
                <a:close/>
                <a:moveTo>
                  <a:pt x="273" y="211"/>
                </a:moveTo>
                <a:cubicBezTo>
                  <a:pt x="267" y="217"/>
                  <a:pt x="265" y="225"/>
                  <a:pt x="266" y="233"/>
                </a:cubicBezTo>
                <a:cubicBezTo>
                  <a:pt x="282" y="331"/>
                  <a:pt x="282" y="331"/>
                  <a:pt x="282" y="331"/>
                </a:cubicBezTo>
                <a:cubicBezTo>
                  <a:pt x="199" y="286"/>
                  <a:pt x="199" y="286"/>
                  <a:pt x="199" y="286"/>
                </a:cubicBezTo>
                <a:cubicBezTo>
                  <a:pt x="195" y="284"/>
                  <a:pt x="190" y="282"/>
                  <a:pt x="186" y="282"/>
                </a:cubicBezTo>
                <a:cubicBezTo>
                  <a:pt x="182" y="282"/>
                  <a:pt x="177" y="284"/>
                  <a:pt x="173" y="286"/>
                </a:cubicBezTo>
                <a:cubicBezTo>
                  <a:pt x="90" y="331"/>
                  <a:pt x="90" y="331"/>
                  <a:pt x="90" y="331"/>
                </a:cubicBezTo>
                <a:cubicBezTo>
                  <a:pt x="106" y="233"/>
                  <a:pt x="106" y="233"/>
                  <a:pt x="106" y="233"/>
                </a:cubicBezTo>
                <a:cubicBezTo>
                  <a:pt x="107" y="225"/>
                  <a:pt x="105" y="217"/>
                  <a:pt x="99" y="211"/>
                </a:cubicBezTo>
                <a:cubicBezTo>
                  <a:pt x="29" y="141"/>
                  <a:pt x="29" y="141"/>
                  <a:pt x="29" y="141"/>
                </a:cubicBezTo>
                <a:cubicBezTo>
                  <a:pt x="124" y="127"/>
                  <a:pt x="124" y="127"/>
                  <a:pt x="124" y="127"/>
                </a:cubicBezTo>
                <a:cubicBezTo>
                  <a:pt x="133" y="126"/>
                  <a:pt x="141" y="120"/>
                  <a:pt x="144" y="112"/>
                </a:cubicBezTo>
                <a:cubicBezTo>
                  <a:pt x="186" y="26"/>
                  <a:pt x="186" y="26"/>
                  <a:pt x="186" y="26"/>
                </a:cubicBezTo>
                <a:cubicBezTo>
                  <a:pt x="228" y="112"/>
                  <a:pt x="228" y="112"/>
                  <a:pt x="228" y="112"/>
                </a:cubicBezTo>
                <a:cubicBezTo>
                  <a:pt x="231" y="120"/>
                  <a:pt x="239" y="126"/>
                  <a:pt x="248" y="127"/>
                </a:cubicBezTo>
                <a:cubicBezTo>
                  <a:pt x="343" y="141"/>
                  <a:pt x="343" y="141"/>
                  <a:pt x="343" y="141"/>
                </a:cubicBezTo>
                <a:lnTo>
                  <a:pt x="273" y="211"/>
                </a:lnTo>
                <a:close/>
              </a:path>
            </a:pathLst>
          </a:custGeom>
          <a:solidFill>
            <a:schemeClr val="bg1"/>
          </a:solidFill>
          <a:ln>
            <a:noFill/>
          </a:ln>
        </p:spPr>
        <p:txBody>
          <a:bodyPr anchor="ctr"/>
          <a:lstStyle/>
          <a:p>
            <a:pPr algn="ctr"/>
          </a:p>
        </p:txBody>
      </p:sp>
      <p:sp>
        <p:nvSpPr>
          <p:cNvPr id="15" name="íşlïdè"/>
          <p:cNvSpPr/>
          <p:nvPr/>
        </p:nvSpPr>
        <p:spPr bwMode="auto">
          <a:xfrm>
            <a:off x="3907235" y="4772243"/>
            <a:ext cx="688873" cy="496466"/>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p:spPr>
        <p:txBody>
          <a:bodyPr anchor="ctr"/>
          <a:lstStyle/>
          <a:p>
            <a:pPr algn="ctr"/>
          </a:p>
        </p:txBody>
      </p:sp>
      <p:sp>
        <p:nvSpPr>
          <p:cNvPr id="16" name="îṡ1îḑé"/>
          <p:cNvSpPr/>
          <p:nvPr/>
        </p:nvSpPr>
        <p:spPr bwMode="auto">
          <a:xfrm>
            <a:off x="7588805" y="4696687"/>
            <a:ext cx="653194" cy="564978"/>
          </a:xfrm>
          <a:custGeom>
            <a:avLst/>
            <a:gdLst>
              <a:gd name="T0" fmla="*/ 494 w 555"/>
              <a:gd name="T1" fmla="*/ 60 h 479"/>
              <a:gd name="T2" fmla="*/ 277 w 555"/>
              <a:gd name="T3" fmla="*/ 56 h 479"/>
              <a:gd name="T4" fmla="*/ 61 w 555"/>
              <a:gd name="T5" fmla="*/ 60 h 479"/>
              <a:gd name="T6" fmla="*/ 61 w 555"/>
              <a:gd name="T7" fmla="*/ 280 h 479"/>
              <a:gd name="T8" fmla="*/ 242 w 555"/>
              <a:gd name="T9" fmla="*/ 460 h 479"/>
              <a:gd name="T10" fmla="*/ 312 w 555"/>
              <a:gd name="T11" fmla="*/ 460 h 479"/>
              <a:gd name="T12" fmla="*/ 494 w 555"/>
              <a:gd name="T13" fmla="*/ 280 h 479"/>
              <a:gd name="T14" fmla="*/ 494 w 555"/>
              <a:gd name="T15" fmla="*/ 60 h 479"/>
              <a:gd name="T16" fmla="*/ 470 w 555"/>
              <a:gd name="T17" fmla="*/ 257 h 479"/>
              <a:gd name="T18" fmla="*/ 289 w 555"/>
              <a:gd name="T19" fmla="*/ 436 h 479"/>
              <a:gd name="T20" fmla="*/ 266 w 555"/>
              <a:gd name="T21" fmla="*/ 436 h 479"/>
              <a:gd name="T22" fmla="*/ 84 w 555"/>
              <a:gd name="T23" fmla="*/ 257 h 479"/>
              <a:gd name="T24" fmla="*/ 84 w 555"/>
              <a:gd name="T25" fmla="*/ 83 h 479"/>
              <a:gd name="T26" fmla="*/ 255 w 555"/>
              <a:gd name="T27" fmla="*/ 80 h 479"/>
              <a:gd name="T28" fmla="*/ 277 w 555"/>
              <a:gd name="T29" fmla="*/ 100 h 479"/>
              <a:gd name="T30" fmla="*/ 300 w 555"/>
              <a:gd name="T31" fmla="*/ 80 h 479"/>
              <a:gd name="T32" fmla="*/ 470 w 555"/>
              <a:gd name="T33" fmla="*/ 83 h 479"/>
              <a:gd name="T34" fmla="*/ 470 w 555"/>
              <a:gd name="T35" fmla="*/ 257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5" h="479">
                <a:moveTo>
                  <a:pt x="494" y="60"/>
                </a:moveTo>
                <a:cubicBezTo>
                  <a:pt x="434" y="1"/>
                  <a:pt x="339" y="0"/>
                  <a:pt x="277" y="56"/>
                </a:cubicBezTo>
                <a:cubicBezTo>
                  <a:pt x="216" y="0"/>
                  <a:pt x="121" y="1"/>
                  <a:pt x="61" y="60"/>
                </a:cubicBezTo>
                <a:cubicBezTo>
                  <a:pt x="0" y="121"/>
                  <a:pt x="0" y="219"/>
                  <a:pt x="61" y="280"/>
                </a:cubicBezTo>
                <a:cubicBezTo>
                  <a:pt x="79" y="298"/>
                  <a:pt x="242" y="460"/>
                  <a:pt x="242" y="460"/>
                </a:cubicBezTo>
                <a:cubicBezTo>
                  <a:pt x="262" y="479"/>
                  <a:pt x="293" y="479"/>
                  <a:pt x="312" y="460"/>
                </a:cubicBezTo>
                <a:cubicBezTo>
                  <a:pt x="312" y="460"/>
                  <a:pt x="492" y="282"/>
                  <a:pt x="494" y="280"/>
                </a:cubicBezTo>
                <a:cubicBezTo>
                  <a:pt x="555" y="219"/>
                  <a:pt x="555" y="121"/>
                  <a:pt x="494" y="60"/>
                </a:cubicBezTo>
                <a:close/>
                <a:moveTo>
                  <a:pt x="470" y="257"/>
                </a:moveTo>
                <a:cubicBezTo>
                  <a:pt x="289" y="436"/>
                  <a:pt x="289" y="436"/>
                  <a:pt x="289" y="436"/>
                </a:cubicBezTo>
                <a:cubicBezTo>
                  <a:pt x="283" y="443"/>
                  <a:pt x="272" y="443"/>
                  <a:pt x="266" y="436"/>
                </a:cubicBezTo>
                <a:cubicBezTo>
                  <a:pt x="84" y="257"/>
                  <a:pt x="84" y="257"/>
                  <a:pt x="84" y="257"/>
                </a:cubicBezTo>
                <a:cubicBezTo>
                  <a:pt x="36" y="209"/>
                  <a:pt x="36" y="131"/>
                  <a:pt x="84" y="83"/>
                </a:cubicBezTo>
                <a:cubicBezTo>
                  <a:pt x="131" y="37"/>
                  <a:pt x="206" y="36"/>
                  <a:pt x="255" y="80"/>
                </a:cubicBezTo>
                <a:cubicBezTo>
                  <a:pt x="277" y="100"/>
                  <a:pt x="277" y="100"/>
                  <a:pt x="277" y="100"/>
                </a:cubicBezTo>
                <a:cubicBezTo>
                  <a:pt x="300" y="80"/>
                  <a:pt x="300" y="80"/>
                  <a:pt x="300" y="80"/>
                </a:cubicBezTo>
                <a:cubicBezTo>
                  <a:pt x="349" y="36"/>
                  <a:pt x="424" y="37"/>
                  <a:pt x="470" y="83"/>
                </a:cubicBezTo>
                <a:cubicBezTo>
                  <a:pt x="519" y="131"/>
                  <a:pt x="519" y="209"/>
                  <a:pt x="470" y="257"/>
                </a:cubicBezTo>
                <a:close/>
              </a:path>
            </a:pathLst>
          </a:custGeom>
          <a:solidFill>
            <a:schemeClr val="bg1"/>
          </a:solidFill>
          <a:ln>
            <a:noFill/>
          </a:ln>
        </p:spPr>
        <p:txBody>
          <a:bodyPr anchor="ctr"/>
          <a:lstStyle/>
          <a:p>
            <a:pPr algn="ctr"/>
          </a:p>
        </p:txBody>
      </p:sp>
      <p:sp>
        <p:nvSpPr>
          <p:cNvPr id="17" name="1"/>
          <p:cNvSpPr txBox="1">
            <a:spLocks noChangeArrowheads="1"/>
          </p:cNvSpPr>
          <p:nvPr/>
        </p:nvSpPr>
        <p:spPr bwMode="auto">
          <a:xfrm>
            <a:off x="738096" y="3390042"/>
            <a:ext cx="181784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sym typeface="+mn-ea"/>
              </a:rPr>
              <a:t>点击添加标题</a:t>
            </a:r>
            <a:endParaRPr lang="zh-CN" altLang="en-US" sz="1600" b="1" dirty="0">
              <a:solidFill>
                <a:schemeClr val="tx1">
                  <a:lumMod val="75000"/>
                  <a:lumOff val="25000"/>
                </a:schemeClr>
              </a:solidFill>
              <a:latin typeface="微软雅黑" panose="020B0503020204020204" charset="-122"/>
              <a:sym typeface="Arial" panose="020B0604020202020204" pitchFamily="34" charset="0"/>
            </a:endParaRPr>
          </a:p>
        </p:txBody>
      </p:sp>
      <p:sp>
        <p:nvSpPr>
          <p:cNvPr id="18" name="1"/>
          <p:cNvSpPr txBox="1">
            <a:spLocks noChangeArrowheads="1"/>
          </p:cNvSpPr>
          <p:nvPr/>
        </p:nvSpPr>
        <p:spPr bwMode="auto">
          <a:xfrm>
            <a:off x="740778" y="3684930"/>
            <a:ext cx="2866099"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rPr>
              <a:t>您的内容打在这里，或者通过复制您的文本后，在此框中选择粘贴，并选择只保留文字，建议在此使用微软雅黑字体。</a:t>
            </a:r>
            <a:endParaRPr lang="zh-CN" altLang="en-US" sz="1200" dirty="0">
              <a:solidFill>
                <a:schemeClr val="tx1">
                  <a:lumMod val="75000"/>
                  <a:lumOff val="25000"/>
                </a:schemeClr>
              </a:solidFill>
              <a:latin typeface="微软雅黑" panose="020B0503020204020204" charset="-122"/>
            </a:endParaRPr>
          </a:p>
        </p:txBody>
      </p:sp>
      <p:sp>
        <p:nvSpPr>
          <p:cNvPr id="3" name="1"/>
          <p:cNvSpPr txBox="1">
            <a:spLocks noChangeArrowheads="1"/>
          </p:cNvSpPr>
          <p:nvPr/>
        </p:nvSpPr>
        <p:spPr bwMode="auto">
          <a:xfrm>
            <a:off x="4720024" y="1952359"/>
            <a:ext cx="181784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sym typeface="+mn-ea"/>
              </a:rPr>
              <a:t>点击添加标题</a:t>
            </a:r>
            <a:endParaRPr lang="zh-CN" altLang="en-US" sz="1600" b="1" dirty="0" smtClean="0">
              <a:solidFill>
                <a:schemeClr val="tx1">
                  <a:lumMod val="75000"/>
                  <a:lumOff val="25000"/>
                </a:schemeClr>
              </a:solidFill>
              <a:latin typeface="微软雅黑" panose="020B0503020204020204" charset="-122"/>
              <a:sym typeface="Arial" panose="020B0604020202020204" pitchFamily="34" charset="0"/>
            </a:endParaRPr>
          </a:p>
        </p:txBody>
      </p:sp>
      <p:sp>
        <p:nvSpPr>
          <p:cNvPr id="5" name="1"/>
          <p:cNvSpPr txBox="1">
            <a:spLocks noChangeArrowheads="1"/>
          </p:cNvSpPr>
          <p:nvPr/>
        </p:nvSpPr>
        <p:spPr bwMode="auto">
          <a:xfrm>
            <a:off x="4722706" y="2247247"/>
            <a:ext cx="2866099"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rPr>
              <a:t>您的内容打在这里，或者通过复制您的文本后，在此框中选择粘贴，并选择只保留文字，建议在此使用微软雅黑字体。</a:t>
            </a:r>
            <a:endParaRPr lang="zh-CN" altLang="en-US" sz="1200" dirty="0">
              <a:solidFill>
                <a:schemeClr val="tx1">
                  <a:lumMod val="75000"/>
                  <a:lumOff val="25000"/>
                </a:schemeClr>
              </a:solidFill>
              <a:latin typeface="微软雅黑" panose="020B0503020204020204" charset="-122"/>
            </a:endParaRPr>
          </a:p>
        </p:txBody>
      </p:sp>
      <p:sp>
        <p:nvSpPr>
          <p:cNvPr id="6" name="1"/>
          <p:cNvSpPr txBox="1">
            <a:spLocks noChangeArrowheads="1"/>
          </p:cNvSpPr>
          <p:nvPr/>
        </p:nvSpPr>
        <p:spPr bwMode="auto">
          <a:xfrm>
            <a:off x="8879951" y="3390042"/>
            <a:ext cx="1817840"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sym typeface="+mn-ea"/>
              </a:rPr>
              <a:t>点击添加标题</a:t>
            </a:r>
            <a:endParaRPr lang="zh-CN" altLang="en-US" sz="1600" b="1" dirty="0">
              <a:solidFill>
                <a:schemeClr val="tx1">
                  <a:lumMod val="75000"/>
                  <a:lumOff val="25000"/>
                </a:schemeClr>
              </a:solidFill>
              <a:latin typeface="微软雅黑" panose="020B0503020204020204" charset="-122"/>
              <a:sym typeface="Arial" panose="020B0604020202020204" pitchFamily="34" charset="0"/>
            </a:endParaRPr>
          </a:p>
        </p:txBody>
      </p:sp>
      <p:sp>
        <p:nvSpPr>
          <p:cNvPr id="7" name="1"/>
          <p:cNvSpPr txBox="1">
            <a:spLocks noChangeArrowheads="1"/>
          </p:cNvSpPr>
          <p:nvPr/>
        </p:nvSpPr>
        <p:spPr bwMode="auto">
          <a:xfrm>
            <a:off x="8882633" y="3684930"/>
            <a:ext cx="2866099"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50000"/>
              </a:lnSpc>
            </a:pPr>
            <a:r>
              <a:rPr lang="zh-CN" altLang="en-US" sz="1200" dirty="0">
                <a:solidFill>
                  <a:schemeClr val="tx1">
                    <a:lumMod val="75000"/>
                    <a:lumOff val="25000"/>
                  </a:schemeClr>
                </a:solidFill>
                <a:latin typeface="微软雅黑" panose="020B0503020204020204" charset="-122"/>
              </a:rPr>
              <a:t>您的内容打在这里，或者通过复制您的文本后，在此框中选择粘贴，并选择只保留文字，建议在此使用微软雅黑字体。</a:t>
            </a:r>
            <a:endParaRPr lang="zh-CN" altLang="en-US" sz="1200" dirty="0">
              <a:solidFill>
                <a:schemeClr val="tx1">
                  <a:lumMod val="75000"/>
                  <a:lumOff val="25000"/>
                </a:schemeClr>
              </a:solidFill>
              <a:latin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 name="矩形 79"/>
          <p:cNvSpPr/>
          <p:nvPr/>
        </p:nvSpPr>
        <p:spPr>
          <a:xfrm>
            <a:off x="398780" y="2602230"/>
            <a:ext cx="5897880" cy="3222625"/>
          </a:xfrm>
          <a:prstGeom prst="rect">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grpSp>
        <p:nvGrpSpPr>
          <p:cNvPr id="82" name="组合 81"/>
          <p:cNvGrpSpPr/>
          <p:nvPr/>
        </p:nvGrpSpPr>
        <p:grpSpPr>
          <a:xfrm>
            <a:off x="673100" y="2837180"/>
            <a:ext cx="5374640" cy="2509307"/>
            <a:chOff x="284739" y="2123575"/>
            <a:chExt cx="6150008" cy="2871540"/>
          </a:xfrm>
        </p:grpSpPr>
        <p:sp>
          <p:nvSpPr>
            <p:cNvPr id="83" name="文本框 82"/>
            <p:cNvSpPr txBox="1"/>
            <p:nvPr/>
          </p:nvSpPr>
          <p:spPr>
            <a:xfrm>
              <a:off x="284739" y="2139351"/>
              <a:ext cx="3057247" cy="5268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rPr>
                <a:t>单击此处添加标题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sp>
          <p:nvSpPr>
            <p:cNvPr id="84" name="矩形 83"/>
            <p:cNvSpPr/>
            <p:nvPr/>
          </p:nvSpPr>
          <p:spPr>
            <a:xfrm>
              <a:off x="284739" y="2535613"/>
              <a:ext cx="3968144" cy="2630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There are many variations of passages of Lorem</a:t>
              </a:r>
              <a:endParaRPr kumimoji="0" lang="en-US" altLang="zh-CN" sz="9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cxnSp>
          <p:nvCxnSpPr>
            <p:cNvPr id="85" name="直接连接符 84"/>
            <p:cNvCxnSpPr/>
            <p:nvPr/>
          </p:nvCxnSpPr>
          <p:spPr>
            <a:xfrm>
              <a:off x="406619" y="2123575"/>
              <a:ext cx="95867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文本框2"/>
            <p:cNvSpPr/>
            <p:nvPr/>
          </p:nvSpPr>
          <p:spPr>
            <a:xfrm>
              <a:off x="284827" y="3041837"/>
              <a:ext cx="6149920" cy="1953278"/>
            </a:xfrm>
            <a:prstGeom prst="rect">
              <a:avLst/>
            </a:prstGeom>
            <a:ln>
              <a:noFill/>
            </a:ln>
          </p:spPr>
          <p:txBody>
            <a:bodyPr wrap="square">
              <a:spAutoFit/>
            </a:bodyPr>
            <a:lstStyle/>
            <a:p>
              <a:pPr>
                <a:lnSpc>
                  <a:spcPct val="150000"/>
                </a:lnSpc>
              </a:pPr>
              <a:r>
                <a:rPr lang="zh-CN" altLang="en-US" sz="1400"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您的内容打在这里，或者通过复制您的文本后，在此框中选择粘贴，并选择只保留文字，建议在此使用微软雅黑字体。</a:t>
              </a:r>
              <a:endParaRPr lang="zh-CN" altLang="en-US" sz="1400" dirty="0">
                <a:solidFill>
                  <a:schemeClr val="bg1"/>
                </a:solidFill>
                <a:latin typeface="微软雅黑" panose="020B0503020204020204" charset="-122"/>
                <a:ea typeface="微软雅黑" panose="020B0503020204020204" charset="-122"/>
              </a:endParaRPr>
            </a:p>
            <a:p>
              <a:pPr>
                <a:lnSpc>
                  <a:spcPct val="150000"/>
                </a:lnSpc>
              </a:pP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mn-lt"/>
              </a:endParaRPr>
            </a:p>
          </p:txBody>
        </p:sp>
      </p:grpSp>
      <p:sp>
        <p:nvSpPr>
          <p:cNvPr id="59" name="文本框 58"/>
          <p:cNvSpPr txBox="1"/>
          <p:nvPr/>
        </p:nvSpPr>
        <p:spPr>
          <a:xfrm>
            <a:off x="4785361" y="288328"/>
            <a:ext cx="2621280" cy="5835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61" name="矩形 60"/>
          <p:cNvSpPr/>
          <p:nvPr/>
        </p:nvSpPr>
        <p:spPr>
          <a:xfrm>
            <a:off x="4111927" y="758436"/>
            <a:ext cx="396814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pic>
        <p:nvPicPr>
          <p:cNvPr id="4" name="图片 3" descr="绿色环保城市乡村元素"/>
          <p:cNvPicPr>
            <a:picLocks noChangeAspect="1"/>
          </p:cNvPicPr>
          <p:nvPr/>
        </p:nvPicPr>
        <p:blipFill>
          <a:blip r:embed="rId1"/>
          <a:stretch>
            <a:fillRect/>
          </a:stretch>
        </p:blipFill>
        <p:spPr>
          <a:xfrm>
            <a:off x="6047740" y="1360805"/>
            <a:ext cx="6049010" cy="60490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圆: 空心 28"/>
          <p:cNvSpPr/>
          <p:nvPr/>
        </p:nvSpPr>
        <p:spPr>
          <a:xfrm>
            <a:off x="740410" y="2242754"/>
            <a:ext cx="3200400" cy="3200400"/>
          </a:xfrm>
          <a:prstGeom prst="donut">
            <a:avLst>
              <a:gd name="adj" fmla="val 7874"/>
            </a:avLst>
          </a:prstGeom>
          <a:solidFill>
            <a:srgbClr val="5EB72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
        <p:nvSpPr>
          <p:cNvPr id="30" name="椭圆 29"/>
          <p:cNvSpPr/>
          <p:nvPr/>
        </p:nvSpPr>
        <p:spPr>
          <a:xfrm>
            <a:off x="1089660" y="2592004"/>
            <a:ext cx="2501900" cy="2501900"/>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endParaRPr>
          </a:p>
        </p:txBody>
      </p:sp>
      <p:sp>
        <p:nvSpPr>
          <p:cNvPr id="31" name="文本框1"/>
          <p:cNvSpPr txBox="1"/>
          <p:nvPr/>
        </p:nvSpPr>
        <p:spPr>
          <a:xfrm>
            <a:off x="2097595" y="2941254"/>
            <a:ext cx="48603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1</a:t>
            </a:r>
            <a:endParaRPr kumimoji="0" lang="id-ID"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32" name="文本框1"/>
          <p:cNvSpPr txBox="1"/>
          <p:nvPr/>
        </p:nvSpPr>
        <p:spPr>
          <a:xfrm>
            <a:off x="1555780" y="3550338"/>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点击添加标题</a:t>
            </a:r>
            <a:endParaRPr kumimoji="0" lang="id-ID"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33" name="文本框2"/>
          <p:cNvSpPr/>
          <p:nvPr/>
        </p:nvSpPr>
        <p:spPr>
          <a:xfrm>
            <a:off x="1214454" y="3869079"/>
            <a:ext cx="2252312"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cs typeface="+mn-ea"/>
                <a:sym typeface="+mn-lt"/>
              </a:rPr>
              <a:t>此处添加详细文本描述，建议与标题相关并符合整体语言风格</a:t>
            </a:r>
            <a:endParaRPr kumimoji="0" lang="en-US"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sym typeface="+mn-lt"/>
            </a:endParaRPr>
          </a:p>
        </p:txBody>
      </p:sp>
      <p:sp>
        <p:nvSpPr>
          <p:cNvPr id="34" name="圆: 空心 33"/>
          <p:cNvSpPr/>
          <p:nvPr/>
        </p:nvSpPr>
        <p:spPr>
          <a:xfrm>
            <a:off x="4525010" y="2242754"/>
            <a:ext cx="3200400" cy="3200400"/>
          </a:xfrm>
          <a:prstGeom prst="donut">
            <a:avLst>
              <a:gd name="adj" fmla="val 7874"/>
            </a:avLst>
          </a:prstGeom>
          <a:solidFill>
            <a:srgbClr val="5EB72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
        <p:nvSpPr>
          <p:cNvPr id="35" name="椭圆 34"/>
          <p:cNvSpPr/>
          <p:nvPr/>
        </p:nvSpPr>
        <p:spPr>
          <a:xfrm>
            <a:off x="4874260" y="2592004"/>
            <a:ext cx="2501900" cy="2501900"/>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36" name="文本框1"/>
          <p:cNvSpPr txBox="1"/>
          <p:nvPr/>
        </p:nvSpPr>
        <p:spPr>
          <a:xfrm>
            <a:off x="5882195" y="2941254"/>
            <a:ext cx="48603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2</a:t>
            </a:r>
            <a:endParaRPr kumimoji="0" lang="id-ID"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37" name="文本框1"/>
          <p:cNvSpPr txBox="1"/>
          <p:nvPr/>
        </p:nvSpPr>
        <p:spPr>
          <a:xfrm>
            <a:off x="5340380" y="3550338"/>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点击添加标题</a:t>
            </a:r>
            <a:endParaRPr kumimoji="0" lang="id-ID"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38" name="文本框2"/>
          <p:cNvSpPr/>
          <p:nvPr/>
        </p:nvSpPr>
        <p:spPr>
          <a:xfrm>
            <a:off x="4999054" y="3869079"/>
            <a:ext cx="2252312"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cs typeface="+mn-ea"/>
                <a:sym typeface="+mn-lt"/>
              </a:rPr>
              <a:t>此处添加详细文本描述，建议与标题相关并符合整体语言风格</a:t>
            </a:r>
            <a:endParaRPr kumimoji="0" lang="en-US"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sym typeface="+mn-lt"/>
            </a:endParaRPr>
          </a:p>
        </p:txBody>
      </p:sp>
      <p:sp>
        <p:nvSpPr>
          <p:cNvPr id="39" name="圆: 空心 38"/>
          <p:cNvSpPr/>
          <p:nvPr/>
        </p:nvSpPr>
        <p:spPr>
          <a:xfrm>
            <a:off x="8309610" y="2242754"/>
            <a:ext cx="3200400" cy="3200400"/>
          </a:xfrm>
          <a:prstGeom prst="donut">
            <a:avLst>
              <a:gd name="adj" fmla="val 7874"/>
            </a:avLst>
          </a:prstGeom>
          <a:solidFill>
            <a:srgbClr val="5EB72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
        <p:nvSpPr>
          <p:cNvPr id="40" name="椭圆 39"/>
          <p:cNvSpPr/>
          <p:nvPr/>
        </p:nvSpPr>
        <p:spPr>
          <a:xfrm>
            <a:off x="8658860" y="2592004"/>
            <a:ext cx="2501900" cy="2501900"/>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文本框1"/>
          <p:cNvSpPr txBox="1"/>
          <p:nvPr/>
        </p:nvSpPr>
        <p:spPr>
          <a:xfrm>
            <a:off x="9666795" y="2941254"/>
            <a:ext cx="48603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3</a:t>
            </a:r>
            <a:endParaRPr kumimoji="0" lang="id-ID" sz="40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42" name="文本框1"/>
          <p:cNvSpPr txBox="1"/>
          <p:nvPr/>
        </p:nvSpPr>
        <p:spPr>
          <a:xfrm>
            <a:off x="9124980" y="3550338"/>
            <a:ext cx="15696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rPr>
              <a:t>点击添加标题</a:t>
            </a:r>
            <a:endParaRPr kumimoji="0" lang="id-ID" sz="1800" b="1" i="0" u="none" strike="noStrike" kern="1200" cap="none" spc="0" normalizeH="0" baseline="0" noProof="0" dirty="0">
              <a:ln>
                <a:noFill/>
              </a:ln>
              <a:solidFill>
                <a:schemeClr val="bg1"/>
              </a:solidFill>
              <a:effectLst/>
              <a:uLnTx/>
              <a:uFillTx/>
              <a:latin typeface="思源黑体 CN Bold" panose="020B0800000000000000" pitchFamily="34" charset="-122"/>
              <a:ea typeface="思源黑体 CN Bold" panose="020B0800000000000000" pitchFamily="34" charset="-122"/>
              <a:cs typeface="+mn-cs"/>
            </a:endParaRPr>
          </a:p>
        </p:txBody>
      </p:sp>
      <p:sp>
        <p:nvSpPr>
          <p:cNvPr id="44" name="文本框2"/>
          <p:cNvSpPr/>
          <p:nvPr/>
        </p:nvSpPr>
        <p:spPr>
          <a:xfrm>
            <a:off x="8783654" y="3869079"/>
            <a:ext cx="2252312" cy="573811"/>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cs typeface="+mn-ea"/>
                <a:sym typeface="+mn-lt"/>
              </a:rPr>
              <a:t>此处添加详细文本描述，建议与标题相关并符合整体语言风格</a:t>
            </a:r>
            <a:endParaRPr kumimoji="0" lang="en-US" altLang="en-US" sz="1100" b="0" i="0" u="none" strike="noStrike" kern="1200" cap="none" spc="0" normalizeH="0" baseline="0" noProof="0" dirty="0">
              <a:ln>
                <a:noFill/>
              </a:ln>
              <a:solidFill>
                <a:schemeClr val="bg1"/>
              </a:solidFill>
              <a:effectLst/>
              <a:uLnTx/>
              <a:uFillTx/>
              <a:latin typeface="思源黑体 CN Regular" panose="020B0500000000000000" pitchFamily="34" charset="-122"/>
              <a:ea typeface="思源黑体 CN Regular" panose="020B0500000000000000" pitchFamily="34" charset="-122"/>
              <a:sym typeface="+mn-lt"/>
            </a:endParaRPr>
          </a:p>
        </p:txBody>
      </p:sp>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文明城市海报"/>
          <p:cNvPicPr>
            <a:picLocks noChangeAspect="1"/>
          </p:cNvPicPr>
          <p:nvPr/>
        </p:nvPicPr>
        <p:blipFill>
          <a:blip r:embed="rId1"/>
          <a:srcRect t="48283" b="9340"/>
          <a:stretch>
            <a:fillRect/>
          </a:stretch>
        </p:blipFill>
        <p:spPr>
          <a:xfrm>
            <a:off x="0" y="-31115"/>
            <a:ext cx="12192635" cy="6889115"/>
          </a:xfrm>
          <a:prstGeom prst="rect">
            <a:avLst/>
          </a:prstGeom>
        </p:spPr>
      </p:pic>
      <p:sp>
        <p:nvSpPr>
          <p:cNvPr id="40" name="椭圆 39"/>
          <p:cNvSpPr/>
          <p:nvPr/>
        </p:nvSpPr>
        <p:spPr>
          <a:xfrm>
            <a:off x="2244429" y="5161831"/>
            <a:ext cx="684946" cy="68494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椭圆 40"/>
          <p:cNvSpPr/>
          <p:nvPr/>
        </p:nvSpPr>
        <p:spPr>
          <a:xfrm>
            <a:off x="9197504" y="4857565"/>
            <a:ext cx="464176" cy="46417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4" name="矩形 43"/>
          <p:cNvSpPr/>
          <p:nvPr/>
        </p:nvSpPr>
        <p:spPr>
          <a:xfrm>
            <a:off x="4400194" y="1660375"/>
            <a:ext cx="3391612" cy="10147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rPr>
              <a:t>RART 03</a:t>
            </a:r>
            <a:endPar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endParaRPr>
          </a:p>
        </p:txBody>
      </p:sp>
      <p:cxnSp>
        <p:nvCxnSpPr>
          <p:cNvPr id="45" name="直接连接符 44"/>
          <p:cNvCxnSpPr/>
          <p:nvPr/>
        </p:nvCxnSpPr>
        <p:spPr>
          <a:xfrm>
            <a:off x="3602107" y="2676038"/>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79421" y="2768371"/>
            <a:ext cx="5233158"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文本框 51"/>
          <p:cNvSpPr txBox="1"/>
          <p:nvPr/>
        </p:nvSpPr>
        <p:spPr>
          <a:xfrm>
            <a:off x="2651055" y="3906618"/>
            <a:ext cx="6889891" cy="61818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There are many variations of passages of Lorem Ipsum available, but the  majority have suffered alteration some form, by injected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humour</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or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randomThere</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are</a:t>
            </a:r>
            <a:endPar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endParaRPr>
          </a:p>
        </p:txBody>
      </p:sp>
      <p:cxnSp>
        <p:nvCxnSpPr>
          <p:cNvPr id="47" name="直接连接符 46"/>
          <p:cNvCxnSpPr/>
          <p:nvPr/>
        </p:nvCxnSpPr>
        <p:spPr>
          <a:xfrm>
            <a:off x="3602107" y="3809099"/>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 name="圆角矩形 6"/>
          <p:cNvSpPr/>
          <p:nvPr/>
        </p:nvSpPr>
        <p:spPr>
          <a:xfrm>
            <a:off x="912551" y="2379009"/>
            <a:ext cx="10357347" cy="1318825"/>
          </a:xfrm>
          <a:prstGeom prst="roundRect">
            <a:avLst>
              <a:gd name="adj" fmla="val 3888"/>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6" name="圆角矩形 4"/>
          <p:cNvSpPr/>
          <p:nvPr/>
        </p:nvSpPr>
        <p:spPr>
          <a:xfrm>
            <a:off x="1168869" y="2106025"/>
            <a:ext cx="3513936" cy="516755"/>
          </a:xfrm>
          <a:prstGeom prst="roundRect">
            <a:avLst/>
          </a:prstGeom>
          <a:solidFill>
            <a:srgbClr val="5EB7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7" name="文本框1"/>
          <p:cNvSpPr txBox="1"/>
          <p:nvPr/>
        </p:nvSpPr>
        <p:spPr>
          <a:xfrm>
            <a:off x="1091710" y="2791014"/>
            <a:ext cx="9826716" cy="1060450"/>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您的内容打在这里，或者通过复制您的文本后，在此框中选择粘贴，并选择只保留文字，建议在此使用微软雅黑字体。</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kumimoji="0" lang="zh-CN" altLang="en-US" sz="1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8" name="圆角矩形 6"/>
          <p:cNvSpPr/>
          <p:nvPr/>
        </p:nvSpPr>
        <p:spPr>
          <a:xfrm>
            <a:off x="912551" y="4585542"/>
            <a:ext cx="10357347" cy="1318825"/>
          </a:xfrm>
          <a:prstGeom prst="roundRect">
            <a:avLst>
              <a:gd name="adj" fmla="val 3888"/>
            </a:avLst>
          </a:prstGeom>
          <a:noFill/>
          <a:ln w="12700">
            <a:solidFill>
              <a:schemeClr val="bg1">
                <a:lumMod val="75000"/>
              </a:schemeClr>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9" name="圆角矩形 4"/>
          <p:cNvSpPr/>
          <p:nvPr/>
        </p:nvSpPr>
        <p:spPr>
          <a:xfrm>
            <a:off x="1168869" y="4327163"/>
            <a:ext cx="3513936" cy="516755"/>
          </a:xfrm>
          <a:prstGeom prst="roundRect">
            <a:avLst/>
          </a:prstGeom>
          <a:solidFill>
            <a:srgbClr val="5EB7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0" name="文本框1"/>
          <p:cNvSpPr txBox="1"/>
          <p:nvPr/>
        </p:nvSpPr>
        <p:spPr>
          <a:xfrm>
            <a:off x="1091710" y="4997547"/>
            <a:ext cx="9826716" cy="1060450"/>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您的内容打在这里，或者通过复制您的文本后，在此框中选择粘贴，并选择只保留文字，建议在此使用微软雅黑字体。</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kumimoji="0" lang="zh-CN" altLang="en-US" sz="1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975955" y="1663881"/>
            <a:ext cx="10415439" cy="4239413"/>
            <a:chOff x="673" y="2347"/>
            <a:chExt cx="17834" cy="7260"/>
          </a:xfrm>
        </p:grpSpPr>
        <p:sp>
          <p:nvSpPr>
            <p:cNvPr id="7" name="椭圆 6"/>
            <p:cNvSpPr/>
            <p:nvPr/>
          </p:nvSpPr>
          <p:spPr>
            <a:xfrm>
              <a:off x="15836" y="5666"/>
              <a:ext cx="2671" cy="2671"/>
            </a:xfrm>
            <a:prstGeom prst="ellipse">
              <a:avLst/>
            </a:prstGeom>
            <a:solidFill>
              <a:srgbClr val="5A8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8" name="椭圆 7"/>
            <p:cNvSpPr/>
            <p:nvPr/>
          </p:nvSpPr>
          <p:spPr>
            <a:xfrm>
              <a:off x="673" y="5666"/>
              <a:ext cx="2671" cy="267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rcRect l="10789" t="18602" r="10789" b="18602"/>
            <a:stretch>
              <a:fillRect/>
            </a:stretch>
          </p:blipFill>
          <p:spPr>
            <a:xfrm>
              <a:off x="3805" y="2347"/>
              <a:ext cx="5551" cy="5551"/>
            </a:xfrm>
            <a:custGeom>
              <a:avLst/>
              <a:gdLst>
                <a:gd name="connsiteX0" fmla="*/ 1762539 w 3525078"/>
                <a:gd name="connsiteY0" fmla="*/ 0 h 3525078"/>
                <a:gd name="connsiteX1" fmla="*/ 3525078 w 3525078"/>
                <a:gd name="connsiteY1" fmla="*/ 1762539 h 3525078"/>
                <a:gd name="connsiteX2" fmla="*/ 1762539 w 3525078"/>
                <a:gd name="connsiteY2" fmla="*/ 3525078 h 3525078"/>
                <a:gd name="connsiteX3" fmla="*/ 0 w 3525078"/>
                <a:gd name="connsiteY3" fmla="*/ 1762539 h 3525078"/>
                <a:gd name="connsiteX4" fmla="*/ 1762539 w 3525078"/>
                <a:gd name="connsiteY4" fmla="*/ 0 h 3525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5078" h="3525078">
                  <a:moveTo>
                    <a:pt x="1762539" y="0"/>
                  </a:moveTo>
                  <a:cubicBezTo>
                    <a:pt x="2735962" y="0"/>
                    <a:pt x="3525078" y="789116"/>
                    <a:pt x="3525078" y="1762539"/>
                  </a:cubicBezTo>
                  <a:cubicBezTo>
                    <a:pt x="3525078" y="2735962"/>
                    <a:pt x="2735962" y="3525078"/>
                    <a:pt x="1762539" y="3525078"/>
                  </a:cubicBezTo>
                  <a:cubicBezTo>
                    <a:pt x="789116" y="3525078"/>
                    <a:pt x="0" y="2735962"/>
                    <a:pt x="0" y="1762539"/>
                  </a:cubicBezTo>
                  <a:cubicBezTo>
                    <a:pt x="0" y="789116"/>
                    <a:pt x="789116" y="0"/>
                    <a:pt x="1762539" y="0"/>
                  </a:cubicBezTo>
                  <a:close/>
                </a:path>
              </a:pathLst>
            </a:custGeom>
          </p:spPr>
        </p:pic>
        <p:sp>
          <p:nvSpPr>
            <p:cNvPr id="4" name="椭圆 3"/>
            <p:cNvSpPr/>
            <p:nvPr/>
          </p:nvSpPr>
          <p:spPr>
            <a:xfrm>
              <a:off x="10141" y="2347"/>
              <a:ext cx="5551" cy="5551"/>
            </a:xfrm>
            <a:prstGeom prst="ellipse">
              <a:avLst/>
            </a:pr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9" name="文本框 8"/>
            <p:cNvSpPr txBox="1"/>
            <p:nvPr/>
          </p:nvSpPr>
          <p:spPr>
            <a:xfrm>
              <a:off x="11306" y="3264"/>
              <a:ext cx="3199" cy="6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noProof="0" dirty="0">
                  <a:ln>
                    <a:noFill/>
                  </a:ln>
                  <a:solidFill>
                    <a:schemeClr val="bg1"/>
                  </a:solidFill>
                  <a:effectLst/>
                  <a:uLnTx/>
                  <a:uFillTx/>
                  <a:latin typeface="思源黑体 CN Bold" panose="020B0800000000000000" pitchFamily="34" charset="-122"/>
                  <a:ea typeface="思源黑体 CN Bold" panose="020B0800000000000000" pitchFamily="34" charset="-122"/>
                  <a:sym typeface="+mn-ea"/>
                </a:rPr>
                <a:t>点击添加标题</a:t>
              </a:r>
              <a:endParaRPr lang="zh-CN" altLang="en-US" sz="2000" b="1" noProof="0" dirty="0" smtClean="0">
                <a:ln>
                  <a:noFill/>
                </a:ln>
                <a:solidFill>
                  <a:schemeClr val="bg1"/>
                </a:solidFill>
                <a:effectLst/>
                <a:uLnTx/>
                <a:uFillTx/>
                <a:latin typeface="思源黑体 CN Bold" panose="020B0800000000000000" pitchFamily="34" charset="-122"/>
                <a:ea typeface="思源黑体 CN Bold" panose="020B0800000000000000" pitchFamily="34" charset="-122"/>
                <a:cs typeface="文泉驿微米黑" panose="020B0606030804020204" pitchFamily="34" charset="-122"/>
                <a:sym typeface="+mn-ea"/>
              </a:endParaRPr>
            </a:p>
          </p:txBody>
        </p:sp>
        <p:sp>
          <p:nvSpPr>
            <p:cNvPr id="12" name="矩形 11"/>
            <p:cNvSpPr/>
            <p:nvPr/>
          </p:nvSpPr>
          <p:spPr>
            <a:xfrm>
              <a:off x="10284" y="4636"/>
              <a:ext cx="5265" cy="1421"/>
            </a:xfrm>
            <a:prstGeom prst="rect">
              <a:avLst/>
            </a:prstGeom>
          </p:spPr>
          <p:txBody>
            <a:bodyPr wrap="square">
              <a:spAutoFit/>
            </a:bodyPr>
            <a:lstStyle/>
            <a:p>
              <a:pPr algn="ctr"/>
              <a:r>
                <a:rPr lang="zh-CN" altLang="en-US" sz="1600" dirty="0" smtClean="0">
                  <a:solidFill>
                    <a:schemeClr val="bg1"/>
                  </a:solidFill>
                  <a:latin typeface="微软雅黑" panose="020B0503020204020204" charset="-122"/>
                  <a:ea typeface="微软雅黑" panose="020B0503020204020204" charset="-122"/>
                </a:rPr>
                <a:t>点击输入文本信息点击输入文本信息点击输入文本信息点击输入文本信息</a:t>
              </a:r>
              <a:endParaRPr lang="zh-CN" altLang="en-US" sz="1600" dirty="0" smtClean="0">
                <a:solidFill>
                  <a:schemeClr val="bg1"/>
                </a:solidFill>
                <a:latin typeface="微软雅黑" panose="020B0503020204020204" charset="-122"/>
                <a:ea typeface="微软雅黑" panose="020B0503020204020204" charset="-122"/>
              </a:endParaRPr>
            </a:p>
          </p:txBody>
        </p:sp>
        <p:cxnSp>
          <p:nvCxnSpPr>
            <p:cNvPr id="14" name="直接连接符 13"/>
            <p:cNvCxnSpPr/>
            <p:nvPr/>
          </p:nvCxnSpPr>
          <p:spPr>
            <a:xfrm>
              <a:off x="12264" y="4449"/>
              <a:ext cx="1283"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Shape 23193"/>
            <p:cNvSpPr/>
            <p:nvPr/>
          </p:nvSpPr>
          <p:spPr>
            <a:xfrm>
              <a:off x="12536" y="6362"/>
              <a:ext cx="741" cy="98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3614"/>
                    <a:pt x="0" y="8076"/>
                  </a:cubicBezTo>
                  <a:cubicBezTo>
                    <a:pt x="0" y="10681"/>
                    <a:pt x="1700" y="13157"/>
                    <a:pt x="4528" y="14671"/>
                  </a:cubicBezTo>
                  <a:lnTo>
                    <a:pt x="4656" y="14735"/>
                  </a:lnTo>
                  <a:cubicBezTo>
                    <a:pt x="5314" y="15024"/>
                    <a:pt x="5396" y="15951"/>
                    <a:pt x="5379" y="16120"/>
                  </a:cubicBezTo>
                  <a:lnTo>
                    <a:pt x="5379" y="18860"/>
                  </a:lnTo>
                  <a:cubicBezTo>
                    <a:pt x="5379" y="19367"/>
                    <a:pt x="5759" y="19835"/>
                    <a:pt x="6357" y="20071"/>
                  </a:cubicBezTo>
                  <a:lnTo>
                    <a:pt x="9992" y="21457"/>
                  </a:lnTo>
                  <a:cubicBezTo>
                    <a:pt x="10247" y="21556"/>
                    <a:pt x="10518" y="21600"/>
                    <a:pt x="10800" y="21600"/>
                  </a:cubicBezTo>
                  <a:cubicBezTo>
                    <a:pt x="11080" y="21600"/>
                    <a:pt x="11353" y="21556"/>
                    <a:pt x="11608" y="21457"/>
                  </a:cubicBezTo>
                  <a:lnTo>
                    <a:pt x="15286" y="20071"/>
                  </a:lnTo>
                  <a:cubicBezTo>
                    <a:pt x="15892" y="19842"/>
                    <a:pt x="16285" y="19374"/>
                    <a:pt x="16285" y="18860"/>
                  </a:cubicBezTo>
                  <a:lnTo>
                    <a:pt x="16285" y="16216"/>
                  </a:lnTo>
                  <a:cubicBezTo>
                    <a:pt x="16285" y="14887"/>
                    <a:pt x="17360" y="14448"/>
                    <a:pt x="17369" y="14448"/>
                  </a:cubicBezTo>
                  <a:lnTo>
                    <a:pt x="17773" y="14257"/>
                  </a:lnTo>
                  <a:cubicBezTo>
                    <a:pt x="20207" y="12711"/>
                    <a:pt x="21600" y="10457"/>
                    <a:pt x="21600" y="8076"/>
                  </a:cubicBezTo>
                  <a:cubicBezTo>
                    <a:pt x="21600" y="3614"/>
                    <a:pt x="16746" y="0"/>
                    <a:pt x="10800" y="0"/>
                  </a:cubicBezTo>
                  <a:close/>
                  <a:moveTo>
                    <a:pt x="10800" y="1338"/>
                  </a:moveTo>
                  <a:cubicBezTo>
                    <a:pt x="15763" y="1338"/>
                    <a:pt x="19793" y="4350"/>
                    <a:pt x="19793" y="8076"/>
                  </a:cubicBezTo>
                  <a:cubicBezTo>
                    <a:pt x="19793" y="10143"/>
                    <a:pt x="18553" y="11997"/>
                    <a:pt x="16604" y="13237"/>
                  </a:cubicBezTo>
                  <a:cubicBezTo>
                    <a:pt x="16604" y="13237"/>
                    <a:pt x="15393" y="13644"/>
                    <a:pt x="14797" y="14814"/>
                  </a:cubicBezTo>
                  <a:lnTo>
                    <a:pt x="6888" y="14814"/>
                  </a:lnTo>
                  <a:cubicBezTo>
                    <a:pt x="6660" y="14349"/>
                    <a:pt x="6264" y="13880"/>
                    <a:pt x="5570" y="13572"/>
                  </a:cubicBezTo>
                  <a:cubicBezTo>
                    <a:pt x="3285" y="12353"/>
                    <a:pt x="1807" y="10339"/>
                    <a:pt x="1807" y="8076"/>
                  </a:cubicBezTo>
                  <a:cubicBezTo>
                    <a:pt x="1807" y="4350"/>
                    <a:pt x="5827" y="1338"/>
                    <a:pt x="10800" y="1338"/>
                  </a:cubicBezTo>
                  <a:close/>
                  <a:moveTo>
                    <a:pt x="11778" y="2549"/>
                  </a:moveTo>
                  <a:cubicBezTo>
                    <a:pt x="11286" y="2549"/>
                    <a:pt x="10885" y="2843"/>
                    <a:pt x="10885" y="3218"/>
                  </a:cubicBezTo>
                  <a:cubicBezTo>
                    <a:pt x="10885" y="3593"/>
                    <a:pt x="11286" y="3887"/>
                    <a:pt x="11778" y="3887"/>
                  </a:cubicBezTo>
                  <a:cubicBezTo>
                    <a:pt x="13808" y="3887"/>
                    <a:pt x="16285" y="5274"/>
                    <a:pt x="16285" y="7327"/>
                  </a:cubicBezTo>
                  <a:cubicBezTo>
                    <a:pt x="16285" y="7702"/>
                    <a:pt x="16698" y="7996"/>
                    <a:pt x="17199" y="7996"/>
                  </a:cubicBezTo>
                  <a:cubicBezTo>
                    <a:pt x="17692" y="7996"/>
                    <a:pt x="18092" y="7702"/>
                    <a:pt x="18092" y="7327"/>
                  </a:cubicBezTo>
                  <a:cubicBezTo>
                    <a:pt x="18092" y="4253"/>
                    <a:pt x="14870" y="2549"/>
                    <a:pt x="11778" y="2549"/>
                  </a:cubicBezTo>
                  <a:close/>
                  <a:moveTo>
                    <a:pt x="7186" y="16168"/>
                  </a:moveTo>
                  <a:lnTo>
                    <a:pt x="14478" y="16168"/>
                  </a:lnTo>
                  <a:cubicBezTo>
                    <a:pt x="14478" y="16168"/>
                    <a:pt x="14478" y="16216"/>
                    <a:pt x="14478" y="16216"/>
                  </a:cubicBezTo>
                  <a:lnTo>
                    <a:pt x="14478" y="17522"/>
                  </a:lnTo>
                  <a:lnTo>
                    <a:pt x="7186" y="17522"/>
                  </a:lnTo>
                  <a:lnTo>
                    <a:pt x="7186" y="16168"/>
                  </a:lnTo>
                  <a:close/>
                  <a:moveTo>
                    <a:pt x="7186" y="18860"/>
                  </a:moveTo>
                  <a:lnTo>
                    <a:pt x="14478" y="18860"/>
                  </a:lnTo>
                  <a:cubicBezTo>
                    <a:pt x="14478" y="18860"/>
                    <a:pt x="10800" y="20246"/>
                    <a:pt x="10800" y="20246"/>
                  </a:cubicBezTo>
                  <a:lnTo>
                    <a:pt x="7186" y="18860"/>
                  </a:ln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latin typeface="微软雅黑" panose="020B0503020204020204" charset="-122"/>
                <a:ea typeface="微软雅黑" panose="020B0503020204020204" charset="-122"/>
              </a:endParaRPr>
            </a:p>
          </p:txBody>
        </p:sp>
        <p:sp>
          <p:nvSpPr>
            <p:cNvPr id="18" name="Shape 23196"/>
            <p:cNvSpPr/>
            <p:nvPr/>
          </p:nvSpPr>
          <p:spPr>
            <a:xfrm>
              <a:off x="16906" y="6507"/>
              <a:ext cx="668" cy="989"/>
            </a:xfrm>
            <a:custGeom>
              <a:avLst/>
              <a:gdLst/>
              <a:ahLst/>
              <a:cxnLst>
                <a:cxn ang="0">
                  <a:pos x="wd2" y="hd2"/>
                </a:cxn>
                <a:cxn ang="5400000">
                  <a:pos x="wd2" y="hd2"/>
                </a:cxn>
                <a:cxn ang="10800000">
                  <a:pos x="wd2" y="hd2"/>
                </a:cxn>
                <a:cxn ang="16200000">
                  <a:pos x="wd2" y="hd2"/>
                </a:cxn>
              </a:cxnLst>
              <a:rect l="0" t="0" r="r" b="b"/>
              <a:pathLst>
                <a:path w="21391" h="20850" extrusionOk="0">
                  <a:moveTo>
                    <a:pt x="9355" y="15325"/>
                  </a:moveTo>
                  <a:lnTo>
                    <a:pt x="9355" y="16450"/>
                  </a:lnTo>
                  <a:cubicBezTo>
                    <a:pt x="9355" y="16935"/>
                    <a:pt x="9959" y="17329"/>
                    <a:pt x="10696" y="17329"/>
                  </a:cubicBezTo>
                  <a:cubicBezTo>
                    <a:pt x="11433" y="17329"/>
                    <a:pt x="12030" y="16935"/>
                    <a:pt x="12030" y="16450"/>
                  </a:cubicBezTo>
                  <a:lnTo>
                    <a:pt x="12030" y="15325"/>
                  </a:lnTo>
                  <a:cubicBezTo>
                    <a:pt x="12827" y="15020"/>
                    <a:pt x="13368" y="14460"/>
                    <a:pt x="13368" y="13811"/>
                  </a:cubicBezTo>
                  <a:cubicBezTo>
                    <a:pt x="13368" y="12838"/>
                    <a:pt x="12170" y="12049"/>
                    <a:pt x="10696" y="12049"/>
                  </a:cubicBezTo>
                  <a:cubicBezTo>
                    <a:pt x="9216" y="12049"/>
                    <a:pt x="8022" y="12838"/>
                    <a:pt x="8022" y="13811"/>
                  </a:cubicBezTo>
                  <a:cubicBezTo>
                    <a:pt x="8022" y="14460"/>
                    <a:pt x="8560" y="15020"/>
                    <a:pt x="9355" y="15325"/>
                  </a:cubicBezTo>
                  <a:cubicBezTo>
                    <a:pt x="9355" y="15325"/>
                    <a:pt x="9355" y="15325"/>
                    <a:pt x="9355" y="15325"/>
                  </a:cubicBezTo>
                  <a:close/>
                  <a:moveTo>
                    <a:pt x="18715" y="19088"/>
                  </a:moveTo>
                  <a:lnTo>
                    <a:pt x="2672" y="19088"/>
                  </a:lnTo>
                  <a:lnTo>
                    <a:pt x="2672" y="10291"/>
                  </a:lnTo>
                  <a:lnTo>
                    <a:pt x="18715" y="10291"/>
                  </a:lnTo>
                  <a:cubicBezTo>
                    <a:pt x="18715" y="10291"/>
                    <a:pt x="18715" y="19088"/>
                    <a:pt x="18715" y="19088"/>
                  </a:cubicBezTo>
                  <a:close/>
                  <a:moveTo>
                    <a:pt x="18715" y="8531"/>
                  </a:moveTo>
                  <a:lnTo>
                    <a:pt x="5630" y="8531"/>
                  </a:lnTo>
                  <a:lnTo>
                    <a:pt x="4321" y="7039"/>
                  </a:lnTo>
                  <a:cubicBezTo>
                    <a:pt x="2842" y="5357"/>
                    <a:pt x="3720" y="3204"/>
                    <a:pt x="6279" y="2232"/>
                  </a:cubicBezTo>
                  <a:cubicBezTo>
                    <a:pt x="8835" y="1261"/>
                    <a:pt x="12105" y="1837"/>
                    <a:pt x="13584" y="3520"/>
                  </a:cubicBezTo>
                  <a:lnTo>
                    <a:pt x="16257" y="6568"/>
                  </a:lnTo>
                  <a:cubicBezTo>
                    <a:pt x="16626" y="6989"/>
                    <a:pt x="17441" y="7133"/>
                    <a:pt x="18081" y="6890"/>
                  </a:cubicBezTo>
                  <a:cubicBezTo>
                    <a:pt x="18721" y="6645"/>
                    <a:pt x="18940" y="6108"/>
                    <a:pt x="18570" y="5687"/>
                  </a:cubicBezTo>
                  <a:lnTo>
                    <a:pt x="15898" y="2640"/>
                  </a:lnTo>
                  <a:cubicBezTo>
                    <a:pt x="13681" y="116"/>
                    <a:pt x="8776" y="-750"/>
                    <a:pt x="4942" y="708"/>
                  </a:cubicBezTo>
                  <a:cubicBezTo>
                    <a:pt x="1102" y="2165"/>
                    <a:pt x="-209" y="5393"/>
                    <a:pt x="2003" y="7919"/>
                  </a:cubicBezTo>
                  <a:lnTo>
                    <a:pt x="2548" y="8540"/>
                  </a:lnTo>
                  <a:cubicBezTo>
                    <a:pt x="1132" y="8583"/>
                    <a:pt x="0" y="9348"/>
                    <a:pt x="0" y="10291"/>
                  </a:cubicBezTo>
                  <a:lnTo>
                    <a:pt x="0" y="19088"/>
                  </a:lnTo>
                  <a:cubicBezTo>
                    <a:pt x="0" y="20062"/>
                    <a:pt x="1198" y="20850"/>
                    <a:pt x="2672" y="20850"/>
                  </a:cubicBezTo>
                  <a:lnTo>
                    <a:pt x="18715" y="20850"/>
                  </a:lnTo>
                  <a:cubicBezTo>
                    <a:pt x="20193" y="20850"/>
                    <a:pt x="21391" y="20062"/>
                    <a:pt x="21391" y="19088"/>
                  </a:cubicBezTo>
                  <a:lnTo>
                    <a:pt x="21391" y="10291"/>
                  </a:lnTo>
                  <a:cubicBezTo>
                    <a:pt x="21391" y="9320"/>
                    <a:pt x="20193" y="8531"/>
                    <a:pt x="18715" y="8531"/>
                  </a:cubicBezTo>
                  <a:cubicBezTo>
                    <a:pt x="18715" y="8531"/>
                    <a:pt x="18715" y="8531"/>
                    <a:pt x="18715" y="8531"/>
                  </a:cubicBez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latin typeface="微软雅黑" panose="020B0503020204020204" charset="-122"/>
                <a:ea typeface="微软雅黑" panose="020B0503020204020204" charset="-122"/>
              </a:endParaRPr>
            </a:p>
          </p:txBody>
        </p:sp>
        <p:sp>
          <p:nvSpPr>
            <p:cNvPr id="2" name="Shape 23198"/>
            <p:cNvSpPr/>
            <p:nvPr/>
          </p:nvSpPr>
          <p:spPr>
            <a:xfrm>
              <a:off x="1638" y="6507"/>
              <a:ext cx="741" cy="989"/>
            </a:xfrm>
            <a:custGeom>
              <a:avLst/>
              <a:gdLst/>
              <a:ahLst/>
              <a:cxnLst>
                <a:cxn ang="0">
                  <a:pos x="wd2" y="hd2"/>
                </a:cxn>
                <a:cxn ang="5400000">
                  <a:pos x="wd2" y="hd2"/>
                </a:cxn>
                <a:cxn ang="10800000">
                  <a:pos x="wd2" y="hd2"/>
                </a:cxn>
                <a:cxn ang="16200000">
                  <a:pos x="wd2" y="hd2"/>
                </a:cxn>
              </a:cxnLst>
              <a:rect l="0" t="0" r="r" b="b"/>
              <a:pathLst>
                <a:path w="21600" h="21600" extrusionOk="0">
                  <a:moveTo>
                    <a:pt x="13203" y="7198"/>
                  </a:moveTo>
                  <a:cubicBezTo>
                    <a:pt x="13203" y="8011"/>
                    <a:pt x="11884" y="9901"/>
                    <a:pt x="10798" y="9901"/>
                  </a:cubicBezTo>
                  <a:cubicBezTo>
                    <a:pt x="9720" y="9901"/>
                    <a:pt x="8403" y="8011"/>
                    <a:pt x="8403" y="7198"/>
                  </a:cubicBezTo>
                  <a:cubicBezTo>
                    <a:pt x="8403" y="7198"/>
                    <a:pt x="13203" y="7198"/>
                    <a:pt x="13203" y="7198"/>
                  </a:cubicBezTo>
                  <a:close/>
                  <a:moveTo>
                    <a:pt x="12452" y="11505"/>
                  </a:moveTo>
                  <a:cubicBezTo>
                    <a:pt x="12506" y="11531"/>
                    <a:pt x="17334" y="14485"/>
                    <a:pt x="17938" y="18902"/>
                  </a:cubicBezTo>
                  <a:lnTo>
                    <a:pt x="17745" y="18902"/>
                  </a:lnTo>
                  <a:cubicBezTo>
                    <a:pt x="16759" y="16932"/>
                    <a:pt x="13073" y="14401"/>
                    <a:pt x="10798" y="14401"/>
                  </a:cubicBezTo>
                  <a:cubicBezTo>
                    <a:pt x="8532" y="14401"/>
                    <a:pt x="4840" y="16932"/>
                    <a:pt x="3856" y="18902"/>
                  </a:cubicBezTo>
                  <a:lnTo>
                    <a:pt x="3662" y="18902"/>
                  </a:lnTo>
                  <a:cubicBezTo>
                    <a:pt x="4265" y="14503"/>
                    <a:pt x="9100" y="11531"/>
                    <a:pt x="9152" y="11501"/>
                  </a:cubicBezTo>
                  <a:lnTo>
                    <a:pt x="10495" y="10691"/>
                  </a:lnTo>
                  <a:lnTo>
                    <a:pt x="9017" y="10028"/>
                  </a:lnTo>
                  <a:cubicBezTo>
                    <a:pt x="8966" y="10006"/>
                    <a:pt x="4172" y="7782"/>
                    <a:pt x="3651" y="2698"/>
                  </a:cubicBezTo>
                  <a:lnTo>
                    <a:pt x="17949" y="2698"/>
                  </a:lnTo>
                  <a:cubicBezTo>
                    <a:pt x="17450" y="7804"/>
                    <a:pt x="12804" y="9932"/>
                    <a:pt x="12600" y="10019"/>
                  </a:cubicBezTo>
                  <a:lnTo>
                    <a:pt x="11080" y="10683"/>
                  </a:lnTo>
                  <a:cubicBezTo>
                    <a:pt x="11080" y="10683"/>
                    <a:pt x="12452" y="11505"/>
                    <a:pt x="12452" y="11505"/>
                  </a:cubicBezTo>
                  <a:close/>
                  <a:moveTo>
                    <a:pt x="20364" y="2698"/>
                  </a:moveTo>
                  <a:lnTo>
                    <a:pt x="21600" y="2698"/>
                  </a:lnTo>
                  <a:lnTo>
                    <a:pt x="21600" y="0"/>
                  </a:lnTo>
                  <a:lnTo>
                    <a:pt x="0" y="0"/>
                  </a:lnTo>
                  <a:lnTo>
                    <a:pt x="0" y="2698"/>
                  </a:lnTo>
                  <a:lnTo>
                    <a:pt x="1235" y="2698"/>
                  </a:lnTo>
                  <a:cubicBezTo>
                    <a:pt x="1617" y="7105"/>
                    <a:pt x="4734" y="9716"/>
                    <a:pt x="6527" y="10872"/>
                  </a:cubicBezTo>
                  <a:cubicBezTo>
                    <a:pt x="4811" y="12173"/>
                    <a:pt x="1686" y="15035"/>
                    <a:pt x="1254" y="18902"/>
                  </a:cubicBezTo>
                  <a:lnTo>
                    <a:pt x="0" y="18902"/>
                  </a:lnTo>
                  <a:lnTo>
                    <a:pt x="0" y="21600"/>
                  </a:lnTo>
                  <a:lnTo>
                    <a:pt x="21600" y="21600"/>
                  </a:lnTo>
                  <a:lnTo>
                    <a:pt x="21600" y="18902"/>
                  </a:lnTo>
                  <a:lnTo>
                    <a:pt x="20344" y="18902"/>
                  </a:lnTo>
                  <a:cubicBezTo>
                    <a:pt x="19913" y="15043"/>
                    <a:pt x="16806" y="12181"/>
                    <a:pt x="15085" y="10877"/>
                  </a:cubicBezTo>
                  <a:cubicBezTo>
                    <a:pt x="16889" y="9738"/>
                    <a:pt x="19990" y="7149"/>
                    <a:pt x="20364" y="2698"/>
                  </a:cubicBezTo>
                  <a:cubicBezTo>
                    <a:pt x="20364" y="2698"/>
                    <a:pt x="20364" y="2698"/>
                    <a:pt x="20364" y="2698"/>
                  </a:cubicBez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latin typeface="微软雅黑" panose="020B0503020204020204" charset="-122"/>
                <a:ea typeface="微软雅黑" panose="020B0503020204020204" charset="-122"/>
              </a:endParaRPr>
            </a:p>
          </p:txBody>
        </p:sp>
        <p:sp>
          <p:nvSpPr>
            <p:cNvPr id="16" name="矩形 15"/>
            <p:cNvSpPr/>
            <p:nvPr/>
          </p:nvSpPr>
          <p:spPr>
            <a:xfrm>
              <a:off x="673" y="8608"/>
              <a:ext cx="8325" cy="999"/>
            </a:xfrm>
            <a:prstGeom prst="rect">
              <a:avLst/>
            </a:prstGeom>
          </p:spPr>
          <p:txBody>
            <a:bodyPr wrap="square">
              <a:spAutoFit/>
            </a:bodyPr>
            <a:lstStyle/>
            <a:p>
              <a:pPr algn="ctr"/>
              <a:r>
                <a:rPr lang="zh-CN" altLang="en-US" sz="1600" dirty="0" smtClean="0">
                  <a:latin typeface="微软雅黑" panose="020B0503020204020204" charset="-122"/>
                  <a:ea typeface="微软雅黑" panose="020B0503020204020204" charset="-122"/>
                </a:rPr>
                <a:t>点击输入文本信息点击输入文本信息点击输入文本信息点击输入文本信息点击输入文本信息</a:t>
              </a:r>
              <a:endParaRPr lang="zh-CN" altLang="en-US" sz="1600" dirty="0" smtClean="0">
                <a:latin typeface="微软雅黑" panose="020B0503020204020204" charset="-122"/>
                <a:ea typeface="微软雅黑" panose="020B0503020204020204" charset="-122"/>
              </a:endParaRPr>
            </a:p>
          </p:txBody>
        </p:sp>
        <p:sp>
          <p:nvSpPr>
            <p:cNvPr id="5" name="矩形 4"/>
            <p:cNvSpPr/>
            <p:nvPr/>
          </p:nvSpPr>
          <p:spPr>
            <a:xfrm>
              <a:off x="10162" y="8608"/>
              <a:ext cx="8345" cy="999"/>
            </a:xfrm>
            <a:prstGeom prst="rect">
              <a:avLst/>
            </a:prstGeom>
          </p:spPr>
          <p:txBody>
            <a:bodyPr wrap="square">
              <a:spAutoFit/>
            </a:bodyPr>
            <a:lstStyle/>
            <a:p>
              <a:pPr algn="ctr"/>
              <a:r>
                <a:rPr lang="zh-CN" altLang="en-US" sz="1600" dirty="0" smtClean="0">
                  <a:latin typeface="微软雅黑" panose="020B0503020204020204" charset="-122"/>
                  <a:ea typeface="微软雅黑" panose="020B0503020204020204" charset="-122"/>
                </a:rPr>
                <a:t>点击输入文本信息点击输入文本信息点击输入文本信息点击输入文本信息点击输入文本信息</a:t>
              </a:r>
              <a:endParaRPr lang="zh-CN" altLang="en-US" sz="1600" dirty="0" smtClean="0">
                <a:latin typeface="微软雅黑" panose="020B0503020204020204" charset="-122"/>
                <a:ea typeface="微软雅黑" panose="020B0503020204020204" charset="-122"/>
              </a:endParaRPr>
            </a:p>
          </p:txBody>
        </p:sp>
      </p:grpSp>
      <p:sp>
        <p:nvSpPr>
          <p:cNvPr id="10" name="文本框 9"/>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13" name="矩形 12"/>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705485" y="2629535"/>
            <a:ext cx="11038840" cy="2728147"/>
            <a:chOff x="1161" y="4027"/>
            <a:chExt cx="16833" cy="4160"/>
          </a:xfrm>
        </p:grpSpPr>
        <p:grpSp>
          <p:nvGrpSpPr>
            <p:cNvPr id="29" name="组合 28"/>
            <p:cNvGrpSpPr/>
            <p:nvPr/>
          </p:nvGrpSpPr>
          <p:grpSpPr>
            <a:xfrm>
              <a:off x="2646" y="5439"/>
              <a:ext cx="13857" cy="1380"/>
              <a:chOff x="1694507" y="3377456"/>
              <a:chExt cx="8799512" cy="876300"/>
            </a:xfrm>
          </p:grpSpPr>
          <p:cxnSp>
            <p:nvCxnSpPr>
              <p:cNvPr id="30" name="Straight Connector 2"/>
              <p:cNvCxnSpPr>
                <a:stCxn id="34" idx="2"/>
                <a:endCxn id="31" idx="6"/>
              </p:cNvCxnSpPr>
              <p:nvPr/>
            </p:nvCxnSpPr>
            <p:spPr>
              <a:xfrm flipH="1">
                <a:off x="2570807" y="3815606"/>
                <a:ext cx="7046912" cy="0"/>
              </a:xfrm>
              <a:prstGeom prst="line">
                <a:avLst/>
              </a:prstGeom>
              <a:noFill/>
              <a:ln w="12700" cap="rnd" cmpd="sng" algn="ctr">
                <a:solidFill>
                  <a:srgbClr val="5EB72F"/>
                </a:solidFill>
                <a:prstDash val="dash"/>
                <a:round/>
              </a:ln>
              <a:effectLst/>
            </p:spPr>
          </p:cxnSp>
          <p:sp>
            <p:nvSpPr>
              <p:cNvPr id="31" name="Oval 4"/>
              <p:cNvSpPr/>
              <p:nvPr/>
            </p:nvSpPr>
            <p:spPr>
              <a:xfrm>
                <a:off x="1694507" y="3377456"/>
                <a:ext cx="876300" cy="876300"/>
              </a:xfrm>
              <a:prstGeom prst="ellipse">
                <a:avLst/>
              </a:prstGeom>
              <a:gradFill flip="none" rotWithShape="1">
                <a:gsLst>
                  <a:gs pos="0">
                    <a:sysClr val="window" lastClr="FFFFFF"/>
                  </a:gs>
                  <a:gs pos="100000">
                    <a:sysClr val="window" lastClr="FFFFFF">
                      <a:lumMod val="95000"/>
                    </a:sysClr>
                  </a:gs>
                </a:gsLst>
                <a:lin ang="2700000" scaled="1"/>
                <a:tileRect/>
              </a:gradFill>
              <a:ln w="12700" cap="rnd" cmpd="sng" algn="ctr">
                <a:solidFill>
                  <a:srgbClr val="5EB72F"/>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2018</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2" name="Oval 3"/>
              <p:cNvSpPr/>
              <p:nvPr/>
            </p:nvSpPr>
            <p:spPr>
              <a:xfrm>
                <a:off x="4343488" y="3377456"/>
                <a:ext cx="876300" cy="876300"/>
              </a:xfrm>
              <a:prstGeom prst="ellipse">
                <a:avLst/>
              </a:prstGeom>
              <a:solidFill>
                <a:srgbClr val="5EB72F"/>
              </a:solidFill>
              <a:ln w="12700" cap="rnd" cmpd="sng" algn="ctr">
                <a:solidFill>
                  <a:srgbClr val="5EB72F"/>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2019</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3" name="Oval 6"/>
              <p:cNvSpPr/>
              <p:nvPr/>
            </p:nvSpPr>
            <p:spPr>
              <a:xfrm>
                <a:off x="7016200" y="3377456"/>
                <a:ext cx="876300" cy="876300"/>
              </a:xfrm>
              <a:prstGeom prst="ellipse">
                <a:avLst/>
              </a:prstGeom>
              <a:solidFill>
                <a:srgbClr val="5EB72F"/>
              </a:solidFill>
              <a:ln w="12700" cap="rnd" cmpd="sng" algn="ctr">
                <a:solidFill>
                  <a:srgbClr val="5EB72F"/>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2020</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4" name="Oval 5"/>
              <p:cNvSpPr/>
              <p:nvPr/>
            </p:nvSpPr>
            <p:spPr>
              <a:xfrm>
                <a:off x="9617719" y="3377456"/>
                <a:ext cx="876300" cy="876300"/>
              </a:xfrm>
              <a:prstGeom prst="ellipse">
                <a:avLst/>
              </a:prstGeom>
              <a:solidFill>
                <a:srgbClr val="5EB72F"/>
              </a:solidFill>
              <a:ln w="12700" cap="rnd" cmpd="sng" algn="ctr">
                <a:solidFill>
                  <a:srgbClr val="5EB72F"/>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2021</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sp>
          <p:nvSpPr>
            <p:cNvPr id="35" name="文本框1"/>
            <p:cNvSpPr txBox="1"/>
            <p:nvPr/>
          </p:nvSpPr>
          <p:spPr>
            <a:xfrm>
              <a:off x="2048" y="4027"/>
              <a:ext cx="2532" cy="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6" name="文本框2"/>
            <p:cNvSpPr/>
            <p:nvPr/>
          </p:nvSpPr>
          <p:spPr>
            <a:xfrm>
              <a:off x="1161" y="4437"/>
              <a:ext cx="4308" cy="913"/>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37" name="文本框1"/>
            <p:cNvSpPr txBox="1"/>
            <p:nvPr/>
          </p:nvSpPr>
          <p:spPr>
            <a:xfrm>
              <a:off x="10465" y="4027"/>
              <a:ext cx="2532" cy="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8" name="文本框2"/>
            <p:cNvSpPr/>
            <p:nvPr/>
          </p:nvSpPr>
          <p:spPr>
            <a:xfrm>
              <a:off x="9577" y="4437"/>
              <a:ext cx="4308" cy="913"/>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39" name="文本框1"/>
            <p:cNvSpPr txBox="1"/>
            <p:nvPr/>
          </p:nvSpPr>
          <p:spPr>
            <a:xfrm>
              <a:off x="6157" y="6863"/>
              <a:ext cx="2532" cy="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0" name="文本框2"/>
            <p:cNvSpPr/>
            <p:nvPr/>
          </p:nvSpPr>
          <p:spPr>
            <a:xfrm>
              <a:off x="5269" y="7274"/>
              <a:ext cx="4308" cy="913"/>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41" name="文本框1"/>
            <p:cNvSpPr txBox="1"/>
            <p:nvPr/>
          </p:nvSpPr>
          <p:spPr>
            <a:xfrm>
              <a:off x="14573" y="6863"/>
              <a:ext cx="2532" cy="5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点击添加标题</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2" name="文本框2"/>
            <p:cNvSpPr/>
            <p:nvPr/>
          </p:nvSpPr>
          <p:spPr>
            <a:xfrm>
              <a:off x="13686" y="7274"/>
              <a:ext cx="4308" cy="913"/>
            </a:xfrm>
            <a:prstGeom prst="rect">
              <a:avLst/>
            </a:prstGeom>
          </p:spPr>
          <p:txBody>
            <a:bodyPr wrap="square">
              <a:spAutoFit/>
            </a:bodyPr>
            <a:lstStyle/>
            <a:p>
              <a:pPr marL="0" marR="0" lvl="0" indent="0" algn="ctr" defTabSz="914400" rtl="0" eaLnBrk="1" fontAlgn="auto" latinLnBrk="0" hangingPunct="1">
                <a:lnSpc>
                  <a:spcPct val="150000"/>
                </a:lnSpc>
                <a:spcBef>
                  <a:spcPts val="2950"/>
                </a:spcBef>
                <a:spcAft>
                  <a:spcPts val="0"/>
                </a:spcAft>
                <a:buClrTx/>
                <a:buSzTx/>
                <a:buFontTx/>
                <a:buNone/>
                <a:defRPr/>
              </a:pPr>
              <a:r>
                <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此处添加详细文本描述，建议与标题相关并符合整体语言风格</a:t>
              </a:r>
              <a:endParaRPr kumimoji="0" lang="zh-CN" altLang="en-US"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文明城市海报"/>
          <p:cNvPicPr>
            <a:picLocks noChangeAspect="1"/>
          </p:cNvPicPr>
          <p:nvPr/>
        </p:nvPicPr>
        <p:blipFill>
          <a:blip r:embed="rId1"/>
          <a:srcRect t="48283" b="9340"/>
          <a:stretch>
            <a:fillRect/>
          </a:stretch>
        </p:blipFill>
        <p:spPr>
          <a:xfrm>
            <a:off x="0" y="-31115"/>
            <a:ext cx="12192635" cy="6889115"/>
          </a:xfrm>
          <a:prstGeom prst="rect">
            <a:avLst/>
          </a:prstGeom>
        </p:spPr>
      </p:pic>
      <p:sp>
        <p:nvSpPr>
          <p:cNvPr id="40" name="椭圆 39"/>
          <p:cNvSpPr/>
          <p:nvPr/>
        </p:nvSpPr>
        <p:spPr>
          <a:xfrm>
            <a:off x="2244429" y="5161831"/>
            <a:ext cx="684946" cy="68494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1" name="椭圆 40"/>
          <p:cNvSpPr/>
          <p:nvPr/>
        </p:nvSpPr>
        <p:spPr>
          <a:xfrm>
            <a:off x="9197504" y="4857565"/>
            <a:ext cx="464176" cy="464176"/>
          </a:xfrm>
          <a:prstGeom prst="ellipse">
            <a:avLst/>
          </a:prstGeom>
          <a:noFill/>
          <a:ln>
            <a:solidFill>
              <a:srgbClr val="747B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44" name="矩形 43"/>
          <p:cNvSpPr/>
          <p:nvPr/>
        </p:nvSpPr>
        <p:spPr>
          <a:xfrm>
            <a:off x="4400194" y="1660375"/>
            <a:ext cx="3391612" cy="10147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rPr>
              <a:t>RART 04</a:t>
            </a:r>
            <a:endParaRPr kumimoji="0" lang="en-US" altLang="zh-CN" sz="6000" b="1" i="0" u="none" strike="noStrike" kern="1200" cap="none" spc="0" normalizeH="0" baseline="0" noProof="0" dirty="0">
              <a:ln w="0"/>
              <a:solidFill>
                <a:srgbClr val="5EB72F"/>
              </a:solidFill>
              <a:effectLst>
                <a:outerShdw blurRad="38100" dist="19050" dir="2700000" algn="tl" rotWithShape="0">
                  <a:prstClr val="black">
                    <a:alpha val="40000"/>
                  </a:prstClr>
                </a:outerShdw>
              </a:effectLst>
              <a:uLnTx/>
              <a:uFillTx/>
              <a:latin typeface="等线" panose="02010600030101010101" pitchFamily="2" charset="-122"/>
              <a:ea typeface="等线" panose="02010600030101010101" pitchFamily="2" charset="-122"/>
              <a:cs typeface="+mn-cs"/>
            </a:endParaRPr>
          </a:p>
        </p:txBody>
      </p:sp>
      <p:cxnSp>
        <p:nvCxnSpPr>
          <p:cNvPr id="45" name="直接连接符 44"/>
          <p:cNvCxnSpPr/>
          <p:nvPr/>
        </p:nvCxnSpPr>
        <p:spPr>
          <a:xfrm>
            <a:off x="3602107" y="2676038"/>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79421" y="2768371"/>
            <a:ext cx="5233158" cy="92202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540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文本框 51"/>
          <p:cNvSpPr txBox="1"/>
          <p:nvPr/>
        </p:nvSpPr>
        <p:spPr>
          <a:xfrm>
            <a:off x="2651055" y="3906618"/>
            <a:ext cx="6889891" cy="61818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There are many variations of passages of Lorem Ipsum available, but the  majority have suffered alteration some form, by injected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humour</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or </a:t>
            </a:r>
            <a:r>
              <a:rPr kumimoji="0" lang="en-US" altLang="zh-CN" sz="1200" b="0" i="0" u="none" strike="noStrike" kern="1200" cap="none" spc="0" normalizeH="0" baseline="0" noProof="0" dirty="0" err="1">
                <a:ln>
                  <a:noFill/>
                </a:ln>
                <a:solidFill>
                  <a:prstClr val="white">
                    <a:lumMod val="50000"/>
                  </a:prstClr>
                </a:solidFill>
                <a:effectLst/>
                <a:uLnTx/>
                <a:uFillTx/>
                <a:latin typeface="等线" panose="02010600030101010101"/>
                <a:ea typeface="等线" panose="02010600030101010101" pitchFamily="2" charset="-122"/>
                <a:cs typeface="+mn-cs"/>
              </a:rPr>
              <a:t>randomThere</a:t>
            </a:r>
            <a:r>
              <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rPr>
              <a:t> are</a:t>
            </a:r>
            <a:endParaRPr kumimoji="0" lang="en-US" altLang="zh-CN" sz="1200" b="0" i="0" u="none" strike="noStrike" kern="1200" cap="none" spc="0" normalizeH="0" baseline="0" noProof="0" dirty="0">
              <a:ln>
                <a:noFill/>
              </a:ln>
              <a:solidFill>
                <a:prstClr val="white">
                  <a:lumMod val="50000"/>
                </a:prstClr>
              </a:solidFill>
              <a:effectLst/>
              <a:uLnTx/>
              <a:uFillTx/>
              <a:latin typeface="等线" panose="02010600030101010101"/>
              <a:ea typeface="等线" panose="02010600030101010101" pitchFamily="2" charset="-122"/>
              <a:cs typeface="+mn-cs"/>
            </a:endParaRPr>
          </a:p>
        </p:txBody>
      </p:sp>
      <p:cxnSp>
        <p:nvCxnSpPr>
          <p:cNvPr id="47" name="直接连接符 46"/>
          <p:cNvCxnSpPr/>
          <p:nvPr/>
        </p:nvCxnSpPr>
        <p:spPr>
          <a:xfrm>
            <a:off x="3602107" y="3809099"/>
            <a:ext cx="4987787"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
        <p:nvSpPr>
          <p:cNvPr id="32" name="矩形 31"/>
          <p:cNvSpPr/>
          <p:nvPr/>
        </p:nvSpPr>
        <p:spPr>
          <a:xfrm>
            <a:off x="1812638" y="1559055"/>
            <a:ext cx="9196991" cy="848995"/>
          </a:xfrm>
          <a:prstGeom prst="rect">
            <a:avLst/>
          </a:prstGeom>
        </p:spPr>
        <p:txBody>
          <a:bodyPr wrap="square">
            <a:spAutoFit/>
          </a:bodyPr>
          <a:lstStyle/>
          <a:p>
            <a:pP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您的内容打在这里，或者通过复制您的文本后，在此框中选择粘贴，并选择只保留文字，建议在此使用微软雅黑字体。</a:t>
            </a:r>
            <a:endParaRPr lang="en-US" altLang="zh-CN" sz="1200" dirty="0">
              <a:solidFill>
                <a:schemeClr val="tx1">
                  <a:lumMod val="50000"/>
                  <a:lumOff val="50000"/>
                </a:schemeClr>
              </a:solidFill>
              <a:latin typeface="微软雅黑" panose="020B0503020204020204" charset="-122"/>
              <a:ea typeface="微软雅黑" panose="020B0503020204020204" charset="-122"/>
            </a:endParaRPr>
          </a:p>
          <a:p>
            <a:pPr>
              <a:lnSpc>
                <a:spcPct val="130000"/>
              </a:lnSpc>
              <a:spcBef>
                <a:spcPts val="300"/>
              </a:spcBef>
            </a:pPr>
            <a:endParaRPr lang="en-US" altLang="zh-CN" sz="1200" dirty="0">
              <a:solidFill>
                <a:schemeClr val="tx1">
                  <a:lumMod val="50000"/>
                  <a:lumOff val="50000"/>
                </a:schemeClr>
              </a:solidFill>
              <a:latin typeface="微软雅黑" panose="020B0503020204020204" charset="-122"/>
              <a:ea typeface="微软雅黑" panose="020B0503020204020204" charset="-122"/>
            </a:endParaRPr>
          </a:p>
        </p:txBody>
      </p:sp>
      <p:graphicFrame>
        <p:nvGraphicFramePr>
          <p:cNvPr id="62" name="图表 61"/>
          <p:cNvGraphicFramePr/>
          <p:nvPr/>
        </p:nvGraphicFramePr>
        <p:xfrm>
          <a:off x="911861" y="3201035"/>
          <a:ext cx="4848224" cy="3028949"/>
        </p:xfrm>
        <a:graphic>
          <a:graphicData uri="http://schemas.openxmlformats.org/drawingml/2006/chart">
            <c:chart xmlns:c="http://schemas.openxmlformats.org/drawingml/2006/chart" xmlns:r="http://schemas.openxmlformats.org/officeDocument/2006/relationships" r:id="rId1"/>
          </a:graphicData>
        </a:graphic>
      </p:graphicFrame>
      <p:sp>
        <p:nvSpPr>
          <p:cNvPr id="74" name="矩形 73"/>
          <p:cNvSpPr/>
          <p:nvPr/>
        </p:nvSpPr>
        <p:spPr>
          <a:xfrm>
            <a:off x="6369240" y="2737494"/>
            <a:ext cx="728790" cy="728790"/>
          </a:xfrm>
          <a:prstGeom prst="rect">
            <a:avLst/>
          </a:prstGeom>
          <a:solidFill>
            <a:srgbClr val="5EB72F"/>
          </a:solidFill>
          <a:ln>
            <a:solidFill>
              <a:srgbClr val="5EB72F"/>
            </a:solidFill>
          </a:ln>
          <a:effectLst>
            <a:outerShdw blurRad="3175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1999" tIns="540000" rIns="180000" bIns="396000" rtlCol="0" anchor="t"/>
          <a:lstStyle/>
          <a:p>
            <a:pPr algn="ctr">
              <a:lnSpc>
                <a:spcPct val="130000"/>
              </a:lnSpc>
              <a:spcBef>
                <a:spcPts val="1000"/>
              </a:spcBef>
            </a:pPr>
            <a:endParaRPr lang="zh-CN" altLang="en-US" sz="1000" dirty="0">
              <a:solidFill>
                <a:schemeClr val="tx1">
                  <a:alpha val="80000"/>
                </a:schemeClr>
              </a:solidFill>
              <a:sym typeface="Arial" panose="020B0604020202020204" pitchFamily="34" charset="0"/>
            </a:endParaRPr>
          </a:p>
        </p:txBody>
      </p:sp>
      <p:sp>
        <p:nvSpPr>
          <p:cNvPr id="75" name="矩形 74"/>
          <p:cNvSpPr/>
          <p:nvPr/>
        </p:nvSpPr>
        <p:spPr>
          <a:xfrm>
            <a:off x="6369240" y="4042496"/>
            <a:ext cx="726674" cy="719883"/>
          </a:xfrm>
          <a:prstGeom prst="rect">
            <a:avLst/>
          </a:prstGeom>
          <a:noFill/>
          <a:ln w="38100">
            <a:solidFill>
              <a:srgbClr val="5EB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6366700" y="5352424"/>
            <a:ext cx="728790" cy="728790"/>
          </a:xfrm>
          <a:prstGeom prst="rect">
            <a:avLst/>
          </a:prstGeom>
          <a:solidFill>
            <a:srgbClr val="5EB72F"/>
          </a:solidFill>
          <a:ln>
            <a:solidFill>
              <a:srgbClr val="5EB72F"/>
            </a:solidFill>
          </a:ln>
          <a:effectLst>
            <a:outerShdw blurRad="3175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1999" tIns="540000" rIns="180000" bIns="396000" rtlCol="0" anchor="t"/>
          <a:lstStyle/>
          <a:p>
            <a:pPr algn="ctr">
              <a:lnSpc>
                <a:spcPct val="130000"/>
              </a:lnSpc>
              <a:spcBef>
                <a:spcPts val="1000"/>
              </a:spcBef>
            </a:pPr>
            <a:endParaRPr lang="zh-CN" altLang="en-US" sz="1000" dirty="0">
              <a:solidFill>
                <a:schemeClr val="tx1">
                  <a:alpha val="80000"/>
                </a:schemeClr>
              </a:solidFill>
              <a:sym typeface="Arial" panose="020B0604020202020204" pitchFamily="34" charset="0"/>
            </a:endParaRPr>
          </a:p>
        </p:txBody>
      </p:sp>
      <p:sp>
        <p:nvSpPr>
          <p:cNvPr id="77" name="矩形 76"/>
          <p:cNvSpPr/>
          <p:nvPr/>
        </p:nvSpPr>
        <p:spPr>
          <a:xfrm>
            <a:off x="7202170" y="4096385"/>
            <a:ext cx="4197985" cy="570865"/>
          </a:xfrm>
          <a:prstGeom prst="rect">
            <a:avLst/>
          </a:prstGeom>
        </p:spPr>
        <p:txBody>
          <a:bodyPr wrap="square">
            <a:spAutoFit/>
          </a:bodyPr>
          <a:lstStyle/>
          <a:p>
            <a:pP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50000"/>
                  <a:lumOff val="50000"/>
                </a:schemeClr>
              </a:solidFill>
              <a:latin typeface="Arial" panose="020B0604020202020204" pitchFamily="34" charset="0"/>
            </a:endParaRPr>
          </a:p>
        </p:txBody>
      </p:sp>
      <p:sp>
        <p:nvSpPr>
          <p:cNvPr id="78" name="矩形 77"/>
          <p:cNvSpPr/>
          <p:nvPr/>
        </p:nvSpPr>
        <p:spPr>
          <a:xfrm>
            <a:off x="7202170" y="2791460"/>
            <a:ext cx="4284345" cy="570865"/>
          </a:xfrm>
          <a:prstGeom prst="rect">
            <a:avLst/>
          </a:prstGeom>
        </p:spPr>
        <p:txBody>
          <a:bodyPr wrap="square">
            <a:spAutoFit/>
          </a:bodyPr>
          <a:lstStyle/>
          <a:p>
            <a:pP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50000"/>
                  <a:lumOff val="50000"/>
                </a:schemeClr>
              </a:solidFill>
              <a:latin typeface="Arial" panose="020B0604020202020204" pitchFamily="34" charset="0"/>
            </a:endParaRPr>
          </a:p>
        </p:txBody>
      </p:sp>
      <p:sp>
        <p:nvSpPr>
          <p:cNvPr id="79" name="矩形 78"/>
          <p:cNvSpPr/>
          <p:nvPr/>
        </p:nvSpPr>
        <p:spPr>
          <a:xfrm>
            <a:off x="7202170" y="5420360"/>
            <a:ext cx="4197985" cy="570865"/>
          </a:xfrm>
          <a:prstGeom prst="rect">
            <a:avLst/>
          </a:prstGeom>
        </p:spPr>
        <p:txBody>
          <a:bodyPr wrap="square">
            <a:spAutoFit/>
          </a:bodyPr>
          <a:lstStyle/>
          <a:p>
            <a:pP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50000"/>
                  <a:lumOff val="50000"/>
                </a:schemeClr>
              </a:solidFill>
              <a:latin typeface="Arial" panose="020B0604020202020204" pitchFamily="34" charset="0"/>
            </a:endParaRPr>
          </a:p>
        </p:txBody>
      </p:sp>
      <p:sp>
        <p:nvSpPr>
          <p:cNvPr id="83" name="analytics_345489"/>
          <p:cNvSpPr>
            <a:spLocks noChangeAspect="1"/>
          </p:cNvSpPr>
          <p:nvPr/>
        </p:nvSpPr>
        <p:spPr bwMode="auto">
          <a:xfrm>
            <a:off x="6488181" y="2896691"/>
            <a:ext cx="420979" cy="420291"/>
          </a:xfrm>
          <a:custGeom>
            <a:avLst/>
            <a:gdLst>
              <a:gd name="connsiteX0" fmla="*/ 140058 w 608466"/>
              <a:gd name="connsiteY0" fmla="*/ 391328 h 607471"/>
              <a:gd name="connsiteX1" fmla="*/ 183230 w 608466"/>
              <a:gd name="connsiteY1" fmla="*/ 434344 h 607471"/>
              <a:gd name="connsiteX2" fmla="*/ 216467 w 608466"/>
              <a:gd name="connsiteY2" fmla="*/ 467532 h 607471"/>
              <a:gd name="connsiteX3" fmla="*/ 78226 w 608466"/>
              <a:gd name="connsiteY3" fmla="*/ 605572 h 607471"/>
              <a:gd name="connsiteX4" fmla="*/ 33941 w 608466"/>
              <a:gd name="connsiteY4" fmla="*/ 583415 h 607471"/>
              <a:gd name="connsiteX5" fmla="*/ 1910 w 608466"/>
              <a:gd name="connsiteY5" fmla="*/ 529275 h 607471"/>
              <a:gd name="connsiteX6" fmla="*/ 338845 w 608466"/>
              <a:gd name="connsiteY6" fmla="*/ 166372 h 607471"/>
              <a:gd name="connsiteX7" fmla="*/ 313032 w 608466"/>
              <a:gd name="connsiteY7" fmla="*/ 210126 h 607471"/>
              <a:gd name="connsiteX8" fmla="*/ 304583 w 608466"/>
              <a:gd name="connsiteY8" fmla="*/ 215039 h 607471"/>
              <a:gd name="connsiteX9" fmla="*/ 245621 w 608466"/>
              <a:gd name="connsiteY9" fmla="*/ 215039 h 607471"/>
              <a:gd name="connsiteX10" fmla="*/ 291026 w 608466"/>
              <a:gd name="connsiteY10" fmla="*/ 316915 h 607471"/>
              <a:gd name="connsiteX11" fmla="*/ 512666 w 608466"/>
              <a:gd name="connsiteY11" fmla="*/ 316915 h 607471"/>
              <a:gd name="connsiteX12" fmla="*/ 558164 w 608466"/>
              <a:gd name="connsiteY12" fmla="*/ 215039 h 607471"/>
              <a:gd name="connsiteX13" fmla="*/ 440055 w 608466"/>
              <a:gd name="connsiteY13" fmla="*/ 215039 h 607471"/>
              <a:gd name="connsiteX14" fmla="*/ 430770 w 608466"/>
              <a:gd name="connsiteY14" fmla="*/ 208179 h 607471"/>
              <a:gd name="connsiteX15" fmla="*/ 426963 w 608466"/>
              <a:gd name="connsiteY15" fmla="*/ 196406 h 607471"/>
              <a:gd name="connsiteX16" fmla="*/ 399478 w 608466"/>
              <a:gd name="connsiteY16" fmla="*/ 308387 h 607471"/>
              <a:gd name="connsiteX17" fmla="*/ 390193 w 608466"/>
              <a:gd name="connsiteY17" fmla="*/ 315896 h 607471"/>
              <a:gd name="connsiteX18" fmla="*/ 389914 w 608466"/>
              <a:gd name="connsiteY18" fmla="*/ 315896 h 607471"/>
              <a:gd name="connsiteX19" fmla="*/ 380536 w 608466"/>
              <a:gd name="connsiteY19" fmla="*/ 308850 h 607471"/>
              <a:gd name="connsiteX20" fmla="*/ 401846 w 608466"/>
              <a:gd name="connsiteY20" fmla="*/ 49802 h 607471"/>
              <a:gd name="connsiteX21" fmla="*/ 291026 w 608466"/>
              <a:gd name="connsiteY21" fmla="*/ 95550 h 607471"/>
              <a:gd name="connsiteX22" fmla="*/ 245714 w 608466"/>
              <a:gd name="connsiteY22" fmla="*/ 195387 h 607471"/>
              <a:gd name="connsiteX23" fmla="*/ 299011 w 608466"/>
              <a:gd name="connsiteY23" fmla="*/ 195387 h 607471"/>
              <a:gd name="connsiteX24" fmla="*/ 333367 w 608466"/>
              <a:gd name="connsiteY24" fmla="*/ 136893 h 607471"/>
              <a:gd name="connsiteX25" fmla="*/ 343024 w 608466"/>
              <a:gd name="connsiteY25" fmla="*/ 132166 h 607471"/>
              <a:gd name="connsiteX26" fmla="*/ 351287 w 608466"/>
              <a:gd name="connsiteY26" fmla="*/ 139118 h 607471"/>
              <a:gd name="connsiteX27" fmla="*/ 389079 w 608466"/>
              <a:gd name="connsiteY27" fmla="*/ 268341 h 607471"/>
              <a:gd name="connsiteX28" fmla="*/ 416192 w 608466"/>
              <a:gd name="connsiteY28" fmla="*/ 157936 h 607471"/>
              <a:gd name="connsiteX29" fmla="*/ 425384 w 608466"/>
              <a:gd name="connsiteY29" fmla="*/ 150520 h 607471"/>
              <a:gd name="connsiteX30" fmla="*/ 435041 w 608466"/>
              <a:gd name="connsiteY30" fmla="*/ 157287 h 607471"/>
              <a:gd name="connsiteX31" fmla="*/ 447297 w 608466"/>
              <a:gd name="connsiteY31" fmla="*/ 195387 h 607471"/>
              <a:gd name="connsiteX32" fmla="*/ 558071 w 608466"/>
              <a:gd name="connsiteY32" fmla="*/ 195387 h 607471"/>
              <a:gd name="connsiteX33" fmla="*/ 512666 w 608466"/>
              <a:gd name="connsiteY33" fmla="*/ 95550 h 607471"/>
              <a:gd name="connsiteX34" fmla="*/ 401846 w 608466"/>
              <a:gd name="connsiteY34" fmla="*/ 49802 h 607471"/>
              <a:gd name="connsiteX35" fmla="*/ 401846 w 608466"/>
              <a:gd name="connsiteY35" fmla="*/ 0 h 607471"/>
              <a:gd name="connsiteX36" fmla="*/ 547950 w 608466"/>
              <a:gd name="connsiteY36" fmla="*/ 60417 h 607471"/>
              <a:gd name="connsiteX37" fmla="*/ 547950 w 608466"/>
              <a:gd name="connsiteY37" fmla="*/ 352048 h 607471"/>
              <a:gd name="connsiteX38" fmla="*/ 274684 w 608466"/>
              <a:gd name="connsiteY38" fmla="*/ 368549 h 607471"/>
              <a:gd name="connsiteX39" fmla="*/ 247757 w 608466"/>
              <a:gd name="connsiteY39" fmla="*/ 395524 h 607471"/>
              <a:gd name="connsiteX40" fmla="*/ 258899 w 608466"/>
              <a:gd name="connsiteY40" fmla="*/ 425281 h 607471"/>
              <a:gd name="connsiteX41" fmla="*/ 236057 w 608466"/>
              <a:gd name="connsiteY41" fmla="*/ 447992 h 607471"/>
              <a:gd name="connsiteX42" fmla="*/ 159732 w 608466"/>
              <a:gd name="connsiteY42" fmla="*/ 371700 h 607471"/>
              <a:gd name="connsiteX43" fmla="*/ 182481 w 608466"/>
              <a:gd name="connsiteY43" fmla="*/ 348989 h 607471"/>
              <a:gd name="connsiteX44" fmla="*/ 212194 w 608466"/>
              <a:gd name="connsiteY44" fmla="*/ 360113 h 607471"/>
              <a:gd name="connsiteX45" fmla="*/ 239214 w 608466"/>
              <a:gd name="connsiteY45" fmla="*/ 333138 h 607471"/>
              <a:gd name="connsiteX46" fmla="*/ 255742 w 608466"/>
              <a:gd name="connsiteY46" fmla="*/ 60417 h 607471"/>
              <a:gd name="connsiteX47" fmla="*/ 401846 w 608466"/>
              <a:gd name="connsiteY47" fmla="*/ 0 h 607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8466" h="607471">
                <a:moveTo>
                  <a:pt x="140058" y="391328"/>
                </a:moveTo>
                <a:lnTo>
                  <a:pt x="183230" y="434344"/>
                </a:lnTo>
                <a:lnTo>
                  <a:pt x="216467" y="467532"/>
                </a:lnTo>
                <a:lnTo>
                  <a:pt x="78226" y="605572"/>
                </a:lnTo>
                <a:cubicBezTo>
                  <a:pt x="71449" y="612339"/>
                  <a:pt x="51859" y="600102"/>
                  <a:pt x="33941" y="583415"/>
                </a:cubicBezTo>
                <a:cubicBezTo>
                  <a:pt x="12680" y="563576"/>
                  <a:pt x="-6167" y="537433"/>
                  <a:pt x="1910" y="529275"/>
                </a:cubicBezTo>
                <a:close/>
                <a:moveTo>
                  <a:pt x="338845" y="166372"/>
                </a:moveTo>
                <a:lnTo>
                  <a:pt x="313032" y="210126"/>
                </a:lnTo>
                <a:cubicBezTo>
                  <a:pt x="311268" y="213185"/>
                  <a:pt x="308111" y="215039"/>
                  <a:pt x="304583" y="215039"/>
                </a:cubicBezTo>
                <a:lnTo>
                  <a:pt x="245621" y="215039"/>
                </a:lnTo>
                <a:cubicBezTo>
                  <a:pt x="247664" y="252118"/>
                  <a:pt x="262706" y="288642"/>
                  <a:pt x="291026" y="316915"/>
                </a:cubicBezTo>
                <a:cubicBezTo>
                  <a:pt x="352123" y="377911"/>
                  <a:pt x="451569" y="377911"/>
                  <a:pt x="512666" y="316915"/>
                </a:cubicBezTo>
                <a:cubicBezTo>
                  <a:pt x="541079" y="288642"/>
                  <a:pt x="556028" y="252118"/>
                  <a:pt x="558164" y="215039"/>
                </a:cubicBezTo>
                <a:lnTo>
                  <a:pt x="440055" y="215039"/>
                </a:lnTo>
                <a:cubicBezTo>
                  <a:pt x="435784" y="215039"/>
                  <a:pt x="432069" y="212258"/>
                  <a:pt x="430770" y="208179"/>
                </a:cubicBezTo>
                <a:lnTo>
                  <a:pt x="426963" y="196406"/>
                </a:lnTo>
                <a:lnTo>
                  <a:pt x="399478" y="308387"/>
                </a:lnTo>
                <a:cubicBezTo>
                  <a:pt x="398457" y="312744"/>
                  <a:pt x="394557" y="315803"/>
                  <a:pt x="390193" y="315896"/>
                </a:cubicBezTo>
                <a:lnTo>
                  <a:pt x="389914" y="315896"/>
                </a:lnTo>
                <a:cubicBezTo>
                  <a:pt x="385550" y="315896"/>
                  <a:pt x="381743" y="313022"/>
                  <a:pt x="380536" y="308850"/>
                </a:cubicBezTo>
                <a:close/>
                <a:moveTo>
                  <a:pt x="401846" y="49802"/>
                </a:moveTo>
                <a:cubicBezTo>
                  <a:pt x="361710" y="49802"/>
                  <a:pt x="321575" y="65052"/>
                  <a:pt x="291026" y="95550"/>
                </a:cubicBezTo>
                <a:cubicBezTo>
                  <a:pt x="263170" y="123359"/>
                  <a:pt x="248221" y="159048"/>
                  <a:pt x="245714" y="195387"/>
                </a:cubicBezTo>
                <a:lnTo>
                  <a:pt x="299011" y="195387"/>
                </a:lnTo>
                <a:lnTo>
                  <a:pt x="333367" y="136893"/>
                </a:lnTo>
                <a:cubicBezTo>
                  <a:pt x="335317" y="133556"/>
                  <a:pt x="339124" y="131610"/>
                  <a:pt x="343024" y="132166"/>
                </a:cubicBezTo>
                <a:cubicBezTo>
                  <a:pt x="346923" y="132629"/>
                  <a:pt x="350173" y="135318"/>
                  <a:pt x="351287" y="139118"/>
                </a:cubicBezTo>
                <a:lnTo>
                  <a:pt x="389079" y="268341"/>
                </a:lnTo>
                <a:lnTo>
                  <a:pt x="416192" y="157936"/>
                </a:lnTo>
                <a:cubicBezTo>
                  <a:pt x="417213" y="153672"/>
                  <a:pt x="420927" y="150613"/>
                  <a:pt x="425384" y="150520"/>
                </a:cubicBezTo>
                <a:cubicBezTo>
                  <a:pt x="429748" y="150057"/>
                  <a:pt x="433741" y="153116"/>
                  <a:pt x="435041" y="157287"/>
                </a:cubicBezTo>
                <a:lnTo>
                  <a:pt x="447297" y="195387"/>
                </a:lnTo>
                <a:lnTo>
                  <a:pt x="558071" y="195387"/>
                </a:lnTo>
                <a:cubicBezTo>
                  <a:pt x="555564" y="159048"/>
                  <a:pt x="540522" y="123359"/>
                  <a:pt x="512666" y="95550"/>
                </a:cubicBezTo>
                <a:cubicBezTo>
                  <a:pt x="482117" y="65052"/>
                  <a:pt x="441982" y="49802"/>
                  <a:pt x="401846" y="49802"/>
                </a:cubicBezTo>
                <a:close/>
                <a:moveTo>
                  <a:pt x="401846" y="0"/>
                </a:moveTo>
                <a:cubicBezTo>
                  <a:pt x="454726" y="0"/>
                  <a:pt x="507605" y="20139"/>
                  <a:pt x="547950" y="60417"/>
                </a:cubicBezTo>
                <a:cubicBezTo>
                  <a:pt x="628639" y="140972"/>
                  <a:pt x="628639" y="271493"/>
                  <a:pt x="547950" y="352048"/>
                </a:cubicBezTo>
                <a:cubicBezTo>
                  <a:pt x="473296" y="426579"/>
                  <a:pt x="355744" y="432048"/>
                  <a:pt x="274684" y="368549"/>
                </a:cubicBezTo>
                <a:lnTo>
                  <a:pt x="247757" y="395524"/>
                </a:lnTo>
                <a:cubicBezTo>
                  <a:pt x="257785" y="408595"/>
                  <a:pt x="263542" y="420553"/>
                  <a:pt x="258899" y="425281"/>
                </a:cubicBezTo>
                <a:lnTo>
                  <a:pt x="236057" y="447992"/>
                </a:lnTo>
                <a:lnTo>
                  <a:pt x="159732" y="371700"/>
                </a:lnTo>
                <a:lnTo>
                  <a:pt x="182481" y="348989"/>
                </a:lnTo>
                <a:cubicBezTo>
                  <a:pt x="187216" y="344262"/>
                  <a:pt x="199102" y="350009"/>
                  <a:pt x="212194" y="360113"/>
                </a:cubicBezTo>
                <a:lnTo>
                  <a:pt x="239214" y="333138"/>
                </a:lnTo>
                <a:cubicBezTo>
                  <a:pt x="175703" y="252211"/>
                  <a:pt x="181088" y="134947"/>
                  <a:pt x="255742" y="60417"/>
                </a:cubicBezTo>
                <a:cubicBezTo>
                  <a:pt x="296086" y="20139"/>
                  <a:pt x="348966" y="0"/>
                  <a:pt x="401846" y="0"/>
                </a:cubicBezTo>
                <a:close/>
              </a:path>
            </a:pathLst>
          </a:custGeom>
          <a:solidFill>
            <a:schemeClr val="bg1"/>
          </a:solidFill>
          <a:ln>
            <a:noFill/>
          </a:ln>
        </p:spPr>
      </p:sp>
      <p:sp>
        <p:nvSpPr>
          <p:cNvPr id="87" name="analytics_345489"/>
          <p:cNvSpPr>
            <a:spLocks noChangeAspect="1"/>
          </p:cNvSpPr>
          <p:nvPr/>
        </p:nvSpPr>
        <p:spPr bwMode="auto">
          <a:xfrm>
            <a:off x="6535806" y="4259434"/>
            <a:ext cx="420979" cy="331416"/>
          </a:xfrm>
          <a:custGeom>
            <a:avLst/>
            <a:gdLst>
              <a:gd name="connsiteX0" fmla="*/ 303310 w 606651"/>
              <a:gd name="connsiteY0" fmla="*/ 174791 h 477587"/>
              <a:gd name="connsiteX1" fmla="*/ 385004 w 606651"/>
              <a:gd name="connsiteY1" fmla="*/ 256253 h 477587"/>
              <a:gd name="connsiteX2" fmla="*/ 373302 w 606651"/>
              <a:gd name="connsiteY2" fmla="*/ 267937 h 477587"/>
              <a:gd name="connsiteX3" fmla="*/ 361710 w 606651"/>
              <a:gd name="connsiteY3" fmla="*/ 256253 h 477587"/>
              <a:gd name="connsiteX4" fmla="*/ 303310 w 606651"/>
              <a:gd name="connsiteY4" fmla="*/ 198050 h 477587"/>
              <a:gd name="connsiteX5" fmla="*/ 291717 w 606651"/>
              <a:gd name="connsiteY5" fmla="*/ 186366 h 477587"/>
              <a:gd name="connsiteX6" fmla="*/ 303310 w 606651"/>
              <a:gd name="connsiteY6" fmla="*/ 174791 h 477587"/>
              <a:gd name="connsiteX7" fmla="*/ 303306 w 606651"/>
              <a:gd name="connsiteY7" fmla="*/ 151407 h 477587"/>
              <a:gd name="connsiteX8" fmla="*/ 198300 w 606651"/>
              <a:gd name="connsiteY8" fmla="*/ 256240 h 477587"/>
              <a:gd name="connsiteX9" fmla="*/ 303306 w 606651"/>
              <a:gd name="connsiteY9" fmla="*/ 361072 h 477587"/>
              <a:gd name="connsiteX10" fmla="*/ 408311 w 606651"/>
              <a:gd name="connsiteY10" fmla="*/ 256240 h 477587"/>
              <a:gd name="connsiteX11" fmla="*/ 303306 w 606651"/>
              <a:gd name="connsiteY11" fmla="*/ 151407 h 477587"/>
              <a:gd name="connsiteX12" fmla="*/ 303306 w 606651"/>
              <a:gd name="connsiteY12" fmla="*/ 128147 h 477587"/>
              <a:gd name="connsiteX13" fmla="*/ 431719 w 606651"/>
              <a:gd name="connsiteY13" fmla="*/ 256240 h 477587"/>
              <a:gd name="connsiteX14" fmla="*/ 303306 w 606651"/>
              <a:gd name="connsiteY14" fmla="*/ 384441 h 477587"/>
              <a:gd name="connsiteX15" fmla="*/ 175002 w 606651"/>
              <a:gd name="connsiteY15" fmla="*/ 256240 h 477587"/>
              <a:gd name="connsiteX16" fmla="*/ 303306 w 606651"/>
              <a:gd name="connsiteY16" fmla="*/ 128147 h 477587"/>
              <a:gd name="connsiteX17" fmla="*/ 303290 w 606651"/>
              <a:gd name="connsiteY17" fmla="*/ 104872 h 477587"/>
              <a:gd name="connsiteX18" fmla="*/ 151695 w 606651"/>
              <a:gd name="connsiteY18" fmla="*/ 256223 h 477587"/>
              <a:gd name="connsiteX19" fmla="*/ 303290 w 606651"/>
              <a:gd name="connsiteY19" fmla="*/ 407684 h 477587"/>
              <a:gd name="connsiteX20" fmla="*/ 454996 w 606651"/>
              <a:gd name="connsiteY20" fmla="*/ 256223 h 477587"/>
              <a:gd name="connsiteX21" fmla="*/ 303290 w 606651"/>
              <a:gd name="connsiteY21" fmla="*/ 104872 h 477587"/>
              <a:gd name="connsiteX22" fmla="*/ 513293 w 606651"/>
              <a:gd name="connsiteY22" fmla="*/ 93181 h 477587"/>
              <a:gd name="connsiteX23" fmla="*/ 501699 w 606651"/>
              <a:gd name="connsiteY23" fmla="*/ 104860 h 477587"/>
              <a:gd name="connsiteX24" fmla="*/ 513293 w 606651"/>
              <a:gd name="connsiteY24" fmla="*/ 116431 h 477587"/>
              <a:gd name="connsiteX25" fmla="*/ 524996 w 606651"/>
              <a:gd name="connsiteY25" fmla="*/ 104860 h 477587"/>
              <a:gd name="connsiteX26" fmla="*/ 513293 w 606651"/>
              <a:gd name="connsiteY26" fmla="*/ 93181 h 477587"/>
              <a:gd name="connsiteX27" fmla="*/ 303290 w 606651"/>
              <a:gd name="connsiteY27" fmla="*/ 81503 h 477587"/>
              <a:gd name="connsiteX28" fmla="*/ 478293 w 606651"/>
              <a:gd name="connsiteY28" fmla="*/ 256223 h 477587"/>
              <a:gd name="connsiteX29" fmla="*/ 303290 w 606651"/>
              <a:gd name="connsiteY29" fmla="*/ 430943 h 477587"/>
              <a:gd name="connsiteX30" fmla="*/ 128288 w 606651"/>
              <a:gd name="connsiteY30" fmla="*/ 256223 h 477587"/>
              <a:gd name="connsiteX31" fmla="*/ 303290 w 606651"/>
              <a:gd name="connsiteY31" fmla="*/ 81503 h 477587"/>
              <a:gd name="connsiteX32" fmla="*/ 513293 w 606651"/>
              <a:gd name="connsiteY32" fmla="*/ 69930 h 477587"/>
              <a:gd name="connsiteX33" fmla="*/ 548293 w 606651"/>
              <a:gd name="connsiteY33" fmla="*/ 104860 h 477587"/>
              <a:gd name="connsiteX34" fmla="*/ 513293 w 606651"/>
              <a:gd name="connsiteY34" fmla="*/ 139790 h 477587"/>
              <a:gd name="connsiteX35" fmla="*/ 478292 w 606651"/>
              <a:gd name="connsiteY35" fmla="*/ 104860 h 477587"/>
              <a:gd name="connsiteX36" fmla="*/ 513293 w 606651"/>
              <a:gd name="connsiteY36" fmla="*/ 69930 h 477587"/>
              <a:gd name="connsiteX37" fmla="*/ 81696 w 606651"/>
              <a:gd name="connsiteY37" fmla="*/ 58210 h 477587"/>
              <a:gd name="connsiteX38" fmla="*/ 23295 w 606651"/>
              <a:gd name="connsiteY38" fmla="*/ 116421 h 477587"/>
              <a:gd name="connsiteX39" fmla="*/ 23295 w 606651"/>
              <a:gd name="connsiteY39" fmla="*/ 151369 h 477587"/>
              <a:gd name="connsiteX40" fmla="*/ 116693 w 606651"/>
              <a:gd name="connsiteY40" fmla="*/ 151369 h 477587"/>
              <a:gd name="connsiteX41" fmla="*/ 128286 w 606651"/>
              <a:gd name="connsiteY41" fmla="*/ 163055 h 477587"/>
              <a:gd name="connsiteX42" fmla="*/ 116693 w 606651"/>
              <a:gd name="connsiteY42" fmla="*/ 174741 h 477587"/>
              <a:gd name="connsiteX43" fmla="*/ 23295 w 606651"/>
              <a:gd name="connsiteY43" fmla="*/ 174741 h 477587"/>
              <a:gd name="connsiteX44" fmla="*/ 23295 w 606651"/>
              <a:gd name="connsiteY44" fmla="*/ 396005 h 477587"/>
              <a:gd name="connsiteX45" fmla="*/ 81696 w 606651"/>
              <a:gd name="connsiteY45" fmla="*/ 454325 h 477587"/>
              <a:gd name="connsiteX46" fmla="*/ 524955 w 606651"/>
              <a:gd name="connsiteY46" fmla="*/ 454325 h 477587"/>
              <a:gd name="connsiteX47" fmla="*/ 583247 w 606651"/>
              <a:gd name="connsiteY47" fmla="*/ 396005 h 477587"/>
              <a:gd name="connsiteX48" fmla="*/ 583247 w 606651"/>
              <a:gd name="connsiteY48" fmla="*/ 174741 h 477587"/>
              <a:gd name="connsiteX49" fmla="*/ 489958 w 606651"/>
              <a:gd name="connsiteY49" fmla="*/ 174741 h 477587"/>
              <a:gd name="connsiteX50" fmla="*/ 478256 w 606651"/>
              <a:gd name="connsiteY50" fmla="*/ 163055 h 477587"/>
              <a:gd name="connsiteX51" fmla="*/ 489958 w 606651"/>
              <a:gd name="connsiteY51" fmla="*/ 151369 h 477587"/>
              <a:gd name="connsiteX52" fmla="*/ 583247 w 606651"/>
              <a:gd name="connsiteY52" fmla="*/ 151369 h 477587"/>
              <a:gd name="connsiteX53" fmla="*/ 583247 w 606651"/>
              <a:gd name="connsiteY53" fmla="*/ 116421 h 477587"/>
              <a:gd name="connsiteX54" fmla="*/ 524955 w 606651"/>
              <a:gd name="connsiteY54" fmla="*/ 58210 h 477587"/>
              <a:gd name="connsiteX55" fmla="*/ 128286 w 606651"/>
              <a:gd name="connsiteY55" fmla="*/ 23262 h 477587"/>
              <a:gd name="connsiteX56" fmla="*/ 116693 w 606651"/>
              <a:gd name="connsiteY56" fmla="*/ 34948 h 477587"/>
              <a:gd name="connsiteX57" fmla="*/ 186687 w 606651"/>
              <a:gd name="connsiteY57" fmla="*/ 34948 h 477587"/>
              <a:gd name="connsiteX58" fmla="*/ 174985 w 606651"/>
              <a:gd name="connsiteY58" fmla="*/ 23262 h 477587"/>
              <a:gd name="connsiteX59" fmla="*/ 128286 w 606651"/>
              <a:gd name="connsiteY59" fmla="*/ 0 h 477587"/>
              <a:gd name="connsiteX60" fmla="*/ 174985 w 606651"/>
              <a:gd name="connsiteY60" fmla="*/ 0 h 477587"/>
              <a:gd name="connsiteX61" fmla="*/ 209982 w 606651"/>
              <a:gd name="connsiteY61" fmla="*/ 34948 h 477587"/>
              <a:gd name="connsiteX62" fmla="*/ 524955 w 606651"/>
              <a:gd name="connsiteY62" fmla="*/ 34948 h 477587"/>
              <a:gd name="connsiteX63" fmla="*/ 606651 w 606651"/>
              <a:gd name="connsiteY63" fmla="*/ 116421 h 477587"/>
              <a:gd name="connsiteX64" fmla="*/ 606651 w 606651"/>
              <a:gd name="connsiteY64" fmla="*/ 396005 h 477587"/>
              <a:gd name="connsiteX65" fmla="*/ 524955 w 606651"/>
              <a:gd name="connsiteY65" fmla="*/ 477587 h 477587"/>
              <a:gd name="connsiteX66" fmla="*/ 81696 w 606651"/>
              <a:gd name="connsiteY66" fmla="*/ 477587 h 477587"/>
              <a:gd name="connsiteX67" fmla="*/ 0 w 606651"/>
              <a:gd name="connsiteY67" fmla="*/ 396005 h 477587"/>
              <a:gd name="connsiteX68" fmla="*/ 0 w 606651"/>
              <a:gd name="connsiteY68" fmla="*/ 116421 h 477587"/>
              <a:gd name="connsiteX69" fmla="*/ 81696 w 606651"/>
              <a:gd name="connsiteY69" fmla="*/ 34948 h 477587"/>
              <a:gd name="connsiteX70" fmla="*/ 93289 w 606651"/>
              <a:gd name="connsiteY70" fmla="*/ 34948 h 477587"/>
              <a:gd name="connsiteX71" fmla="*/ 128286 w 606651"/>
              <a:gd name="connsiteY71" fmla="*/ 0 h 477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6651" h="477587">
                <a:moveTo>
                  <a:pt x="303310" y="174791"/>
                </a:moveTo>
                <a:cubicBezTo>
                  <a:pt x="348367" y="174791"/>
                  <a:pt x="385004" y="211373"/>
                  <a:pt x="385004" y="256253"/>
                </a:cubicBezTo>
                <a:cubicBezTo>
                  <a:pt x="385004" y="262696"/>
                  <a:pt x="379755" y="267937"/>
                  <a:pt x="373302" y="267937"/>
                </a:cubicBezTo>
                <a:cubicBezTo>
                  <a:pt x="366850" y="267937"/>
                  <a:pt x="361710" y="262696"/>
                  <a:pt x="361710" y="256253"/>
                </a:cubicBezTo>
                <a:cubicBezTo>
                  <a:pt x="361710" y="224149"/>
                  <a:pt x="335462" y="198050"/>
                  <a:pt x="303310" y="198050"/>
                </a:cubicBezTo>
                <a:cubicBezTo>
                  <a:pt x="296857" y="198050"/>
                  <a:pt x="291717" y="192809"/>
                  <a:pt x="291717" y="186366"/>
                </a:cubicBezTo>
                <a:cubicBezTo>
                  <a:pt x="291717" y="179924"/>
                  <a:pt x="296857" y="174791"/>
                  <a:pt x="303310" y="174791"/>
                </a:cubicBezTo>
                <a:close/>
                <a:moveTo>
                  <a:pt x="303306" y="151407"/>
                </a:moveTo>
                <a:cubicBezTo>
                  <a:pt x="245443" y="151407"/>
                  <a:pt x="198300" y="198472"/>
                  <a:pt x="198300" y="256240"/>
                </a:cubicBezTo>
                <a:cubicBezTo>
                  <a:pt x="198300" y="314116"/>
                  <a:pt x="245443" y="361072"/>
                  <a:pt x="303306" y="361072"/>
                </a:cubicBezTo>
                <a:cubicBezTo>
                  <a:pt x="361278" y="361072"/>
                  <a:pt x="408311" y="314116"/>
                  <a:pt x="408311" y="256240"/>
                </a:cubicBezTo>
                <a:cubicBezTo>
                  <a:pt x="408311" y="198472"/>
                  <a:pt x="361278" y="151407"/>
                  <a:pt x="303306" y="151407"/>
                </a:cubicBezTo>
                <a:close/>
                <a:moveTo>
                  <a:pt x="303306" y="128147"/>
                </a:moveTo>
                <a:cubicBezTo>
                  <a:pt x="374075" y="128147"/>
                  <a:pt x="431719" y="185587"/>
                  <a:pt x="431719" y="256240"/>
                </a:cubicBezTo>
                <a:cubicBezTo>
                  <a:pt x="431719" y="326892"/>
                  <a:pt x="374075" y="384441"/>
                  <a:pt x="303306" y="384441"/>
                </a:cubicBezTo>
                <a:cubicBezTo>
                  <a:pt x="232536" y="384441"/>
                  <a:pt x="175002" y="326892"/>
                  <a:pt x="175002" y="256240"/>
                </a:cubicBezTo>
                <a:cubicBezTo>
                  <a:pt x="175002" y="185587"/>
                  <a:pt x="232536" y="128147"/>
                  <a:pt x="303306" y="128147"/>
                </a:cubicBezTo>
                <a:close/>
                <a:moveTo>
                  <a:pt x="303290" y="104872"/>
                </a:moveTo>
                <a:cubicBezTo>
                  <a:pt x="219727" y="104872"/>
                  <a:pt x="151695" y="172794"/>
                  <a:pt x="151695" y="256223"/>
                </a:cubicBezTo>
                <a:cubicBezTo>
                  <a:pt x="151695" y="339761"/>
                  <a:pt x="219727" y="407684"/>
                  <a:pt x="303290" y="407684"/>
                </a:cubicBezTo>
                <a:cubicBezTo>
                  <a:pt x="386964" y="407684"/>
                  <a:pt x="454996" y="339761"/>
                  <a:pt x="454996" y="256223"/>
                </a:cubicBezTo>
                <a:cubicBezTo>
                  <a:pt x="454996" y="172794"/>
                  <a:pt x="386964" y="104872"/>
                  <a:pt x="303290" y="104872"/>
                </a:cubicBezTo>
                <a:close/>
                <a:moveTo>
                  <a:pt x="513293" y="93181"/>
                </a:moveTo>
                <a:cubicBezTo>
                  <a:pt x="506949" y="93181"/>
                  <a:pt x="501699" y="98420"/>
                  <a:pt x="501699" y="104860"/>
                </a:cubicBezTo>
                <a:cubicBezTo>
                  <a:pt x="501699" y="111191"/>
                  <a:pt x="506949" y="116431"/>
                  <a:pt x="513293" y="116431"/>
                </a:cubicBezTo>
                <a:cubicBezTo>
                  <a:pt x="519746" y="116431"/>
                  <a:pt x="524996" y="111191"/>
                  <a:pt x="524996" y="104860"/>
                </a:cubicBezTo>
                <a:cubicBezTo>
                  <a:pt x="524996" y="98420"/>
                  <a:pt x="519746" y="93181"/>
                  <a:pt x="513293" y="93181"/>
                </a:cubicBezTo>
                <a:close/>
                <a:moveTo>
                  <a:pt x="303290" y="81503"/>
                </a:moveTo>
                <a:cubicBezTo>
                  <a:pt x="399870" y="81503"/>
                  <a:pt x="478293" y="159909"/>
                  <a:pt x="478293" y="256223"/>
                </a:cubicBezTo>
                <a:cubicBezTo>
                  <a:pt x="478293" y="352647"/>
                  <a:pt x="399870" y="430943"/>
                  <a:pt x="303290" y="430943"/>
                </a:cubicBezTo>
                <a:cubicBezTo>
                  <a:pt x="206820" y="430943"/>
                  <a:pt x="128288" y="352647"/>
                  <a:pt x="128288" y="256223"/>
                </a:cubicBezTo>
                <a:cubicBezTo>
                  <a:pt x="128288" y="159909"/>
                  <a:pt x="206820" y="81503"/>
                  <a:pt x="303290" y="81503"/>
                </a:cubicBezTo>
                <a:close/>
                <a:moveTo>
                  <a:pt x="513293" y="69930"/>
                </a:moveTo>
                <a:cubicBezTo>
                  <a:pt x="532652" y="69930"/>
                  <a:pt x="548293" y="85540"/>
                  <a:pt x="548293" y="104860"/>
                </a:cubicBezTo>
                <a:cubicBezTo>
                  <a:pt x="548293" y="124072"/>
                  <a:pt x="532652" y="139790"/>
                  <a:pt x="513293" y="139790"/>
                </a:cubicBezTo>
                <a:cubicBezTo>
                  <a:pt x="494042" y="139790"/>
                  <a:pt x="478292" y="124072"/>
                  <a:pt x="478292" y="104860"/>
                </a:cubicBezTo>
                <a:cubicBezTo>
                  <a:pt x="478292" y="85540"/>
                  <a:pt x="494042" y="69930"/>
                  <a:pt x="513293" y="69930"/>
                </a:cubicBezTo>
                <a:close/>
                <a:moveTo>
                  <a:pt x="81696" y="58210"/>
                </a:moveTo>
                <a:cubicBezTo>
                  <a:pt x="49543" y="58210"/>
                  <a:pt x="23295" y="84312"/>
                  <a:pt x="23295" y="116421"/>
                </a:cubicBezTo>
                <a:lnTo>
                  <a:pt x="23295" y="151369"/>
                </a:lnTo>
                <a:lnTo>
                  <a:pt x="116693" y="151369"/>
                </a:lnTo>
                <a:cubicBezTo>
                  <a:pt x="123146" y="151369"/>
                  <a:pt x="128286" y="156611"/>
                  <a:pt x="128286" y="163055"/>
                </a:cubicBezTo>
                <a:cubicBezTo>
                  <a:pt x="128286" y="169498"/>
                  <a:pt x="123146" y="174741"/>
                  <a:pt x="116693" y="174741"/>
                </a:cubicBezTo>
                <a:lnTo>
                  <a:pt x="23295" y="174741"/>
                </a:lnTo>
                <a:lnTo>
                  <a:pt x="23295" y="396005"/>
                </a:lnTo>
                <a:cubicBezTo>
                  <a:pt x="23295" y="428114"/>
                  <a:pt x="49543" y="454325"/>
                  <a:pt x="81696" y="454325"/>
                </a:cubicBezTo>
                <a:lnTo>
                  <a:pt x="524955" y="454325"/>
                </a:lnTo>
                <a:cubicBezTo>
                  <a:pt x="557108" y="454325"/>
                  <a:pt x="583247" y="428114"/>
                  <a:pt x="583247" y="396005"/>
                </a:cubicBezTo>
                <a:lnTo>
                  <a:pt x="583247" y="174741"/>
                </a:lnTo>
                <a:lnTo>
                  <a:pt x="489958" y="174741"/>
                </a:lnTo>
                <a:cubicBezTo>
                  <a:pt x="483505" y="174741"/>
                  <a:pt x="478256" y="169498"/>
                  <a:pt x="478256" y="163055"/>
                </a:cubicBezTo>
                <a:cubicBezTo>
                  <a:pt x="478256" y="156611"/>
                  <a:pt x="483505" y="151369"/>
                  <a:pt x="489958" y="151369"/>
                </a:cubicBezTo>
                <a:lnTo>
                  <a:pt x="583247" y="151369"/>
                </a:lnTo>
                <a:lnTo>
                  <a:pt x="583247" y="116421"/>
                </a:lnTo>
                <a:cubicBezTo>
                  <a:pt x="583247" y="84312"/>
                  <a:pt x="557108" y="58210"/>
                  <a:pt x="524955" y="58210"/>
                </a:cubicBezTo>
                <a:close/>
                <a:moveTo>
                  <a:pt x="128286" y="23262"/>
                </a:moveTo>
                <a:cubicBezTo>
                  <a:pt x="121943" y="23262"/>
                  <a:pt x="116693" y="28504"/>
                  <a:pt x="116693" y="34948"/>
                </a:cubicBezTo>
                <a:lnTo>
                  <a:pt x="186687" y="34948"/>
                </a:lnTo>
                <a:cubicBezTo>
                  <a:pt x="186687" y="28504"/>
                  <a:pt x="181438" y="23262"/>
                  <a:pt x="174985" y="23262"/>
                </a:cubicBezTo>
                <a:close/>
                <a:moveTo>
                  <a:pt x="128286" y="0"/>
                </a:moveTo>
                <a:lnTo>
                  <a:pt x="174985" y="0"/>
                </a:lnTo>
                <a:cubicBezTo>
                  <a:pt x="194233" y="0"/>
                  <a:pt x="209982" y="15617"/>
                  <a:pt x="209982" y="34948"/>
                </a:cubicBezTo>
                <a:lnTo>
                  <a:pt x="524955" y="34948"/>
                </a:lnTo>
                <a:cubicBezTo>
                  <a:pt x="570014" y="34948"/>
                  <a:pt x="606651" y="71535"/>
                  <a:pt x="606651" y="116421"/>
                </a:cubicBezTo>
                <a:lnTo>
                  <a:pt x="606651" y="396005"/>
                </a:lnTo>
                <a:cubicBezTo>
                  <a:pt x="606651" y="441001"/>
                  <a:pt x="570014" y="477587"/>
                  <a:pt x="524955" y="477587"/>
                </a:cubicBezTo>
                <a:lnTo>
                  <a:pt x="81696" y="477587"/>
                </a:lnTo>
                <a:cubicBezTo>
                  <a:pt x="36637" y="477587"/>
                  <a:pt x="0" y="441001"/>
                  <a:pt x="0" y="396005"/>
                </a:cubicBezTo>
                <a:lnTo>
                  <a:pt x="0" y="116421"/>
                </a:lnTo>
                <a:cubicBezTo>
                  <a:pt x="0" y="71535"/>
                  <a:pt x="36637" y="34948"/>
                  <a:pt x="81696" y="34948"/>
                </a:cubicBezTo>
                <a:lnTo>
                  <a:pt x="93289" y="34948"/>
                </a:lnTo>
                <a:cubicBezTo>
                  <a:pt x="93289" y="15617"/>
                  <a:pt x="109038" y="0"/>
                  <a:pt x="128286" y="0"/>
                </a:cubicBezTo>
                <a:close/>
              </a:path>
            </a:pathLst>
          </a:custGeom>
          <a:solidFill>
            <a:srgbClr val="5EB72F"/>
          </a:solidFill>
          <a:ln>
            <a:noFill/>
          </a:ln>
        </p:spPr>
        <p:txBody>
          <a:bodyPr/>
          <a:lstStyle/>
          <a:p>
            <a:endParaRPr lang="zh-CN" altLang="en-US"/>
          </a:p>
        </p:txBody>
      </p:sp>
      <p:sp>
        <p:nvSpPr>
          <p:cNvPr id="88" name="analytics_345489"/>
          <p:cNvSpPr>
            <a:spLocks noChangeAspect="1"/>
          </p:cNvSpPr>
          <p:nvPr/>
        </p:nvSpPr>
        <p:spPr bwMode="auto">
          <a:xfrm>
            <a:off x="6571233" y="5506168"/>
            <a:ext cx="320721" cy="420979"/>
          </a:xfrm>
          <a:custGeom>
            <a:avLst/>
            <a:gdLst>
              <a:gd name="T0" fmla="*/ 7331 w 9142"/>
              <a:gd name="T1" fmla="*/ 3286 h 12000"/>
              <a:gd name="T2" fmla="*/ 4087 w 9142"/>
              <a:gd name="T3" fmla="*/ 7251 h 12000"/>
              <a:gd name="T4" fmla="*/ 3312 w 9142"/>
              <a:gd name="T5" fmla="*/ 5788 h 12000"/>
              <a:gd name="T6" fmla="*/ 1714 w 9142"/>
              <a:gd name="T7" fmla="*/ 6732 h 12000"/>
              <a:gd name="T8" fmla="*/ 4184 w 9142"/>
              <a:gd name="T9" fmla="*/ 8714 h 12000"/>
              <a:gd name="T10" fmla="*/ 7428 w 9142"/>
              <a:gd name="T11" fmla="*/ 5363 h 12000"/>
              <a:gd name="T12" fmla="*/ 7331 w 9142"/>
              <a:gd name="T13" fmla="*/ 3286 h 12000"/>
              <a:gd name="T14" fmla="*/ 7857 w 9142"/>
              <a:gd name="T15" fmla="*/ 1429 h 12000"/>
              <a:gd name="T16" fmla="*/ 6571 w 9142"/>
              <a:gd name="T17" fmla="*/ 1286 h 12000"/>
              <a:gd name="T18" fmla="*/ 4571 w 9142"/>
              <a:gd name="T19" fmla="*/ 0 h 12000"/>
              <a:gd name="T20" fmla="*/ 2571 w 9142"/>
              <a:gd name="T21" fmla="*/ 1286 h 12000"/>
              <a:gd name="T22" fmla="*/ 1285 w 9142"/>
              <a:gd name="T23" fmla="*/ 1429 h 12000"/>
              <a:gd name="T24" fmla="*/ 0 w 9142"/>
              <a:gd name="T25" fmla="*/ 1429 h 12000"/>
              <a:gd name="T26" fmla="*/ 0 w 9142"/>
              <a:gd name="T27" fmla="*/ 7571 h 12000"/>
              <a:gd name="T28" fmla="*/ 1285 w 9142"/>
              <a:gd name="T29" fmla="*/ 10143 h 12000"/>
              <a:gd name="T30" fmla="*/ 4571 w 9142"/>
              <a:gd name="T31" fmla="*/ 12000 h 12000"/>
              <a:gd name="T32" fmla="*/ 7857 w 9142"/>
              <a:gd name="T33" fmla="*/ 10143 h 12000"/>
              <a:gd name="T34" fmla="*/ 9142 w 9142"/>
              <a:gd name="T35" fmla="*/ 7571 h 12000"/>
              <a:gd name="T36" fmla="*/ 9142 w 9142"/>
              <a:gd name="T37" fmla="*/ 1429 h 12000"/>
              <a:gd name="T38" fmla="*/ 7857 w 9142"/>
              <a:gd name="T39" fmla="*/ 1429 h 12000"/>
              <a:gd name="T40" fmla="*/ 8428 w 9142"/>
              <a:gd name="T41" fmla="*/ 7571 h 12000"/>
              <a:gd name="T42" fmla="*/ 6857 w 9142"/>
              <a:gd name="T43" fmla="*/ 9857 h 12000"/>
              <a:gd name="T44" fmla="*/ 4571 w 9142"/>
              <a:gd name="T45" fmla="*/ 11286 h 12000"/>
              <a:gd name="T46" fmla="*/ 2285 w 9142"/>
              <a:gd name="T47" fmla="*/ 9857 h 12000"/>
              <a:gd name="T48" fmla="*/ 714 w 9142"/>
              <a:gd name="T49" fmla="*/ 7571 h 12000"/>
              <a:gd name="T50" fmla="*/ 714 w 9142"/>
              <a:gd name="T51" fmla="*/ 2143 h 12000"/>
              <a:gd name="T52" fmla="*/ 1285 w 9142"/>
              <a:gd name="T53" fmla="*/ 2143 h 12000"/>
              <a:gd name="T54" fmla="*/ 2571 w 9142"/>
              <a:gd name="T55" fmla="*/ 2000 h 12000"/>
              <a:gd name="T56" fmla="*/ 4571 w 9142"/>
              <a:gd name="T57" fmla="*/ 1000 h 12000"/>
              <a:gd name="T58" fmla="*/ 6571 w 9142"/>
              <a:gd name="T59" fmla="*/ 2000 h 12000"/>
              <a:gd name="T60" fmla="*/ 7857 w 9142"/>
              <a:gd name="T61" fmla="*/ 2143 h 12000"/>
              <a:gd name="T62" fmla="*/ 8428 w 9142"/>
              <a:gd name="T63" fmla="*/ 2143 h 12000"/>
              <a:gd name="T64" fmla="*/ 8428 w 9142"/>
              <a:gd name="T65" fmla="*/ 7571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42" h="12000">
                <a:moveTo>
                  <a:pt x="7331" y="3286"/>
                </a:moveTo>
                <a:cubicBezTo>
                  <a:pt x="5346" y="4277"/>
                  <a:pt x="4087" y="7251"/>
                  <a:pt x="4087" y="7251"/>
                </a:cubicBezTo>
                <a:lnTo>
                  <a:pt x="3312" y="5788"/>
                </a:lnTo>
                <a:lnTo>
                  <a:pt x="1714" y="6732"/>
                </a:lnTo>
                <a:cubicBezTo>
                  <a:pt x="2392" y="6968"/>
                  <a:pt x="3360" y="7723"/>
                  <a:pt x="4184" y="8714"/>
                </a:cubicBezTo>
                <a:cubicBezTo>
                  <a:pt x="4765" y="7676"/>
                  <a:pt x="6556" y="5551"/>
                  <a:pt x="7428" y="5363"/>
                </a:cubicBezTo>
                <a:cubicBezTo>
                  <a:pt x="7089" y="4607"/>
                  <a:pt x="7283" y="3994"/>
                  <a:pt x="7331" y="3286"/>
                </a:cubicBezTo>
                <a:close/>
                <a:moveTo>
                  <a:pt x="7857" y="1429"/>
                </a:moveTo>
                <a:cubicBezTo>
                  <a:pt x="7433" y="1429"/>
                  <a:pt x="7125" y="1406"/>
                  <a:pt x="6571" y="1286"/>
                </a:cubicBezTo>
                <a:cubicBezTo>
                  <a:pt x="5512" y="1056"/>
                  <a:pt x="4571" y="0"/>
                  <a:pt x="4571" y="0"/>
                </a:cubicBezTo>
                <a:cubicBezTo>
                  <a:pt x="4571" y="0"/>
                  <a:pt x="3630" y="1056"/>
                  <a:pt x="2571" y="1286"/>
                </a:cubicBezTo>
                <a:cubicBezTo>
                  <a:pt x="2017" y="1406"/>
                  <a:pt x="1709" y="1429"/>
                  <a:pt x="1285" y="1429"/>
                </a:cubicBezTo>
                <a:lnTo>
                  <a:pt x="0" y="1429"/>
                </a:lnTo>
                <a:lnTo>
                  <a:pt x="0" y="7571"/>
                </a:lnTo>
                <a:cubicBezTo>
                  <a:pt x="0" y="7571"/>
                  <a:pt x="188" y="9123"/>
                  <a:pt x="1285" y="10143"/>
                </a:cubicBezTo>
                <a:cubicBezTo>
                  <a:pt x="2284" y="11072"/>
                  <a:pt x="4571" y="12000"/>
                  <a:pt x="4571" y="12000"/>
                </a:cubicBezTo>
                <a:cubicBezTo>
                  <a:pt x="4571" y="12000"/>
                  <a:pt x="6858" y="11072"/>
                  <a:pt x="7857" y="10143"/>
                </a:cubicBezTo>
                <a:cubicBezTo>
                  <a:pt x="8954" y="9123"/>
                  <a:pt x="9142" y="7571"/>
                  <a:pt x="9142" y="7571"/>
                </a:cubicBezTo>
                <a:lnTo>
                  <a:pt x="9142" y="1429"/>
                </a:lnTo>
                <a:lnTo>
                  <a:pt x="7857" y="1429"/>
                </a:lnTo>
                <a:close/>
                <a:moveTo>
                  <a:pt x="8428" y="7571"/>
                </a:moveTo>
                <a:cubicBezTo>
                  <a:pt x="8428" y="7571"/>
                  <a:pt x="8099" y="8955"/>
                  <a:pt x="6857" y="9857"/>
                </a:cubicBezTo>
                <a:cubicBezTo>
                  <a:pt x="5717" y="10685"/>
                  <a:pt x="4571" y="11286"/>
                  <a:pt x="4571" y="11286"/>
                </a:cubicBezTo>
                <a:cubicBezTo>
                  <a:pt x="4571" y="11286"/>
                  <a:pt x="3425" y="10685"/>
                  <a:pt x="2285" y="9857"/>
                </a:cubicBezTo>
                <a:cubicBezTo>
                  <a:pt x="1043" y="8955"/>
                  <a:pt x="714" y="7571"/>
                  <a:pt x="714" y="7571"/>
                </a:cubicBezTo>
                <a:lnTo>
                  <a:pt x="714" y="2143"/>
                </a:lnTo>
                <a:lnTo>
                  <a:pt x="1285" y="2143"/>
                </a:lnTo>
                <a:cubicBezTo>
                  <a:pt x="1611" y="2143"/>
                  <a:pt x="2275" y="2068"/>
                  <a:pt x="2571" y="2000"/>
                </a:cubicBezTo>
                <a:cubicBezTo>
                  <a:pt x="3659" y="1749"/>
                  <a:pt x="4571" y="1000"/>
                  <a:pt x="4571" y="1000"/>
                </a:cubicBezTo>
                <a:cubicBezTo>
                  <a:pt x="4571" y="1000"/>
                  <a:pt x="5483" y="1749"/>
                  <a:pt x="6571" y="2000"/>
                </a:cubicBezTo>
                <a:cubicBezTo>
                  <a:pt x="6867" y="2068"/>
                  <a:pt x="7531" y="2143"/>
                  <a:pt x="7857" y="2143"/>
                </a:cubicBezTo>
                <a:lnTo>
                  <a:pt x="8428" y="2143"/>
                </a:lnTo>
                <a:lnTo>
                  <a:pt x="8428" y="75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
        <p:nvSpPr>
          <p:cNvPr id="3" name="矩形 2"/>
          <p:cNvSpPr/>
          <p:nvPr/>
        </p:nvSpPr>
        <p:spPr>
          <a:xfrm>
            <a:off x="1053018" y="1795414"/>
            <a:ext cx="2557592" cy="2013355"/>
          </a:xfrm>
          <a:prstGeom prst="rect">
            <a:avLst/>
          </a:prstGeom>
          <a:solidFill>
            <a:srgbClr val="5EB72F"/>
          </a:solidFill>
          <a:ln>
            <a:noFill/>
          </a:ln>
          <a:effectLst>
            <a:outerShdw blurRad="3175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1999" tIns="540000" rIns="180000" bIns="396000" rtlCol="0" anchor="t"/>
          <a:lstStyle/>
          <a:p>
            <a:pPr algn="ctr">
              <a:lnSpc>
                <a:spcPct val="130000"/>
              </a:lnSpc>
              <a:spcBef>
                <a:spcPts val="1000"/>
              </a:spcBef>
            </a:pPr>
            <a:endParaRPr lang="zh-CN" altLang="en-US" sz="1000" dirty="0">
              <a:solidFill>
                <a:schemeClr val="tx1">
                  <a:alpha val="80000"/>
                </a:schemeClr>
              </a:solidFill>
              <a:latin typeface="微软雅黑" panose="020B0503020204020204" charset="-122"/>
              <a:ea typeface="微软雅黑" panose="020B0503020204020204" charset="-122"/>
              <a:sym typeface="Arial" panose="020B0604020202020204" pitchFamily="34" charset="0"/>
            </a:endParaRPr>
          </a:p>
        </p:txBody>
      </p:sp>
      <p:sp>
        <p:nvSpPr>
          <p:cNvPr id="34" name="矩形 33"/>
          <p:cNvSpPr/>
          <p:nvPr/>
        </p:nvSpPr>
        <p:spPr>
          <a:xfrm>
            <a:off x="1268219" y="2852437"/>
            <a:ext cx="2127192" cy="891540"/>
          </a:xfrm>
          <a:prstGeom prst="rect">
            <a:avLst/>
          </a:prstGeom>
        </p:spPr>
        <p:txBody>
          <a:bodyPr wrap="square">
            <a:spAutoFit/>
          </a:bodyPr>
          <a:lstStyle/>
          <a:p>
            <a:pPr algn="ctr">
              <a:lnSpc>
                <a:spcPct val="130000"/>
              </a:lnSpc>
              <a:spcBef>
                <a:spcPts val="300"/>
              </a:spcBef>
            </a:pPr>
            <a:r>
              <a:rPr lang="zh-CN" altLang="en-US" sz="1000"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zh-CN" altLang="en-US" sz="1000" dirty="0">
              <a:solidFill>
                <a:schemeClr val="bg1"/>
              </a:solidFill>
              <a:latin typeface="微软雅黑" panose="020B0503020204020204" charset="-122"/>
              <a:ea typeface="微软雅黑" panose="020B0503020204020204" charset="-122"/>
              <a:sym typeface="+mn-ea"/>
            </a:endParaRPr>
          </a:p>
        </p:txBody>
      </p:sp>
      <p:sp>
        <p:nvSpPr>
          <p:cNvPr id="29" name="orbit_40381"/>
          <p:cNvSpPr>
            <a:spLocks noChangeAspect="1"/>
          </p:cNvSpPr>
          <p:nvPr/>
        </p:nvSpPr>
        <p:spPr bwMode="auto">
          <a:xfrm>
            <a:off x="1999095" y="2062693"/>
            <a:ext cx="665439" cy="664433"/>
          </a:xfrm>
          <a:custGeom>
            <a:avLst/>
            <a:gdLst>
              <a:gd name="connsiteX0" fmla="*/ 303608 w 607286"/>
              <a:gd name="connsiteY0" fmla="*/ 157784 h 606369"/>
              <a:gd name="connsiteX1" fmla="*/ 447738 w 607286"/>
              <a:gd name="connsiteY1" fmla="*/ 301703 h 606369"/>
              <a:gd name="connsiteX2" fmla="*/ 303608 w 607286"/>
              <a:gd name="connsiteY2" fmla="*/ 445622 h 606369"/>
              <a:gd name="connsiteX3" fmla="*/ 159478 w 607286"/>
              <a:gd name="connsiteY3" fmla="*/ 301703 h 606369"/>
              <a:gd name="connsiteX4" fmla="*/ 303608 w 607286"/>
              <a:gd name="connsiteY4" fmla="*/ 157784 h 606369"/>
              <a:gd name="connsiteX5" fmla="*/ 127336 w 607286"/>
              <a:gd name="connsiteY5" fmla="*/ 28367 h 606369"/>
              <a:gd name="connsiteX6" fmla="*/ 189540 w 607286"/>
              <a:gd name="connsiteY6" fmla="*/ 90465 h 606369"/>
              <a:gd name="connsiteX7" fmla="*/ 127336 w 607286"/>
              <a:gd name="connsiteY7" fmla="*/ 152563 h 606369"/>
              <a:gd name="connsiteX8" fmla="*/ 65132 w 607286"/>
              <a:gd name="connsiteY8" fmla="*/ 90465 h 606369"/>
              <a:gd name="connsiteX9" fmla="*/ 127336 w 607286"/>
              <a:gd name="connsiteY9" fmla="*/ 28367 h 606369"/>
              <a:gd name="connsiteX10" fmla="*/ 303591 w 607286"/>
              <a:gd name="connsiteY10" fmla="*/ 0 h 606369"/>
              <a:gd name="connsiteX11" fmla="*/ 607286 w 607286"/>
              <a:gd name="connsiteY11" fmla="*/ 303133 h 606369"/>
              <a:gd name="connsiteX12" fmla="*/ 303591 w 607286"/>
              <a:gd name="connsiteY12" fmla="*/ 606369 h 606369"/>
              <a:gd name="connsiteX13" fmla="*/ 0 w 607286"/>
              <a:gd name="connsiteY13" fmla="*/ 303133 h 606369"/>
              <a:gd name="connsiteX14" fmla="*/ 47043 w 607286"/>
              <a:gd name="connsiteY14" fmla="*/ 141746 h 606369"/>
              <a:gd name="connsiteX15" fmla="*/ 68586 w 607286"/>
              <a:gd name="connsiteY15" fmla="*/ 164401 h 606369"/>
              <a:gd name="connsiteX16" fmla="*/ 30182 w 607286"/>
              <a:gd name="connsiteY16" fmla="*/ 303133 h 606369"/>
              <a:gd name="connsiteX17" fmla="*/ 303591 w 607286"/>
              <a:gd name="connsiteY17" fmla="*/ 576233 h 606369"/>
              <a:gd name="connsiteX18" fmla="*/ 577104 w 607286"/>
              <a:gd name="connsiteY18" fmla="*/ 303133 h 606369"/>
              <a:gd name="connsiteX19" fmla="*/ 303591 w 607286"/>
              <a:gd name="connsiteY19" fmla="*/ 30137 h 606369"/>
              <a:gd name="connsiteX20" fmla="*/ 214293 w 607286"/>
              <a:gd name="connsiteY20" fmla="*/ 45413 h 606369"/>
              <a:gd name="connsiteX21" fmla="*/ 196288 w 607286"/>
              <a:gd name="connsiteY21" fmla="*/ 19952 h 606369"/>
              <a:gd name="connsiteX22" fmla="*/ 303591 w 607286"/>
              <a:gd name="connsiteY22" fmla="*/ 0 h 60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286" h="606369">
                <a:moveTo>
                  <a:pt x="303608" y="157784"/>
                </a:moveTo>
                <a:cubicBezTo>
                  <a:pt x="383209" y="157784"/>
                  <a:pt x="447738" y="222219"/>
                  <a:pt x="447738" y="301703"/>
                </a:cubicBezTo>
                <a:cubicBezTo>
                  <a:pt x="447738" y="381187"/>
                  <a:pt x="383209" y="445622"/>
                  <a:pt x="303608" y="445622"/>
                </a:cubicBezTo>
                <a:cubicBezTo>
                  <a:pt x="224007" y="445622"/>
                  <a:pt x="159478" y="381187"/>
                  <a:pt x="159478" y="301703"/>
                </a:cubicBezTo>
                <a:cubicBezTo>
                  <a:pt x="159478" y="222219"/>
                  <a:pt x="224007" y="157784"/>
                  <a:pt x="303608" y="157784"/>
                </a:cubicBezTo>
                <a:close/>
                <a:moveTo>
                  <a:pt x="127336" y="28367"/>
                </a:moveTo>
                <a:cubicBezTo>
                  <a:pt x="161690" y="28367"/>
                  <a:pt x="189540" y="56169"/>
                  <a:pt x="189540" y="90465"/>
                </a:cubicBezTo>
                <a:cubicBezTo>
                  <a:pt x="189540" y="124761"/>
                  <a:pt x="161690" y="152563"/>
                  <a:pt x="127336" y="152563"/>
                </a:cubicBezTo>
                <a:cubicBezTo>
                  <a:pt x="92982" y="152563"/>
                  <a:pt x="65132" y="124761"/>
                  <a:pt x="65132" y="90465"/>
                </a:cubicBezTo>
                <a:cubicBezTo>
                  <a:pt x="65132" y="56169"/>
                  <a:pt x="92982" y="28367"/>
                  <a:pt x="127336" y="28367"/>
                </a:cubicBezTo>
                <a:close/>
                <a:moveTo>
                  <a:pt x="303591" y="0"/>
                </a:moveTo>
                <a:cubicBezTo>
                  <a:pt x="471050" y="0"/>
                  <a:pt x="607286" y="136031"/>
                  <a:pt x="607286" y="303133"/>
                </a:cubicBezTo>
                <a:cubicBezTo>
                  <a:pt x="607286" y="470339"/>
                  <a:pt x="471050" y="606369"/>
                  <a:pt x="303591" y="606369"/>
                </a:cubicBezTo>
                <a:cubicBezTo>
                  <a:pt x="136236" y="606369"/>
                  <a:pt x="0" y="470339"/>
                  <a:pt x="0" y="303133"/>
                </a:cubicBezTo>
                <a:cubicBezTo>
                  <a:pt x="0" y="243795"/>
                  <a:pt x="17381" y="188510"/>
                  <a:pt x="47043" y="141746"/>
                </a:cubicBezTo>
                <a:cubicBezTo>
                  <a:pt x="52975" y="150475"/>
                  <a:pt x="60260" y="158061"/>
                  <a:pt x="68586" y="164401"/>
                </a:cubicBezTo>
                <a:cubicBezTo>
                  <a:pt x="44337" y="205137"/>
                  <a:pt x="30182" y="252420"/>
                  <a:pt x="30182" y="303133"/>
                </a:cubicBezTo>
                <a:cubicBezTo>
                  <a:pt x="30182" y="453712"/>
                  <a:pt x="152888" y="576233"/>
                  <a:pt x="303591" y="576233"/>
                </a:cubicBezTo>
                <a:cubicBezTo>
                  <a:pt x="454398" y="576233"/>
                  <a:pt x="577104" y="453712"/>
                  <a:pt x="577104" y="303133"/>
                </a:cubicBezTo>
                <a:cubicBezTo>
                  <a:pt x="577104" y="152658"/>
                  <a:pt x="454398" y="30137"/>
                  <a:pt x="303591" y="30137"/>
                </a:cubicBezTo>
                <a:cubicBezTo>
                  <a:pt x="272264" y="30137"/>
                  <a:pt x="242290" y="35645"/>
                  <a:pt x="214293" y="45413"/>
                </a:cubicBezTo>
                <a:cubicBezTo>
                  <a:pt x="209610" y="35956"/>
                  <a:pt x="203573" y="27331"/>
                  <a:pt x="196288" y="19952"/>
                </a:cubicBezTo>
                <a:cubicBezTo>
                  <a:pt x="229697" y="7274"/>
                  <a:pt x="265811" y="0"/>
                  <a:pt x="303591" y="0"/>
                </a:cubicBezTo>
                <a:close/>
              </a:path>
            </a:pathLst>
          </a:custGeom>
          <a:solidFill>
            <a:schemeClr val="bg1"/>
          </a:solidFill>
          <a:ln>
            <a:noFill/>
          </a:ln>
        </p:spPr>
      </p:sp>
      <p:grpSp>
        <p:nvGrpSpPr>
          <p:cNvPr id="14" name="组合 13"/>
          <p:cNvGrpSpPr/>
          <p:nvPr/>
        </p:nvGrpSpPr>
        <p:grpSpPr>
          <a:xfrm>
            <a:off x="1245351" y="4344573"/>
            <a:ext cx="2126321" cy="2028587"/>
            <a:chOff x="1285752" y="4586663"/>
            <a:chExt cx="1948168" cy="1858623"/>
          </a:xfrm>
        </p:grpSpPr>
        <p:sp>
          <p:nvSpPr>
            <p:cNvPr id="30" name="矩形 29"/>
            <p:cNvSpPr/>
            <p:nvPr/>
          </p:nvSpPr>
          <p:spPr>
            <a:xfrm>
              <a:off x="1285752" y="5263075"/>
              <a:ext cx="1948168" cy="1182211"/>
            </a:xfrm>
            <a:prstGeom prst="rect">
              <a:avLst/>
            </a:prstGeom>
          </p:spPr>
          <p:txBody>
            <a:bodyPr wrap="square">
              <a:spAutoFit/>
            </a:bodyPr>
            <a:lstStyle/>
            <a:p>
              <a:pPr algn="ct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45" name="orbit_40381"/>
            <p:cNvSpPr>
              <a:spLocks noChangeAspect="1"/>
            </p:cNvSpPr>
            <p:nvPr/>
          </p:nvSpPr>
          <p:spPr bwMode="auto">
            <a:xfrm>
              <a:off x="1954994" y="4586663"/>
              <a:ext cx="609685" cy="609685"/>
            </a:xfrm>
            <a:custGeom>
              <a:avLst/>
              <a:gdLst>
                <a:gd name="T0" fmla="*/ 11492 w 12599"/>
                <a:gd name="T1" fmla="*/ 6299 h 12598"/>
                <a:gd name="T2" fmla="*/ 6299 w 12599"/>
                <a:gd name="T3" fmla="*/ 11492 h 12598"/>
                <a:gd name="T4" fmla="*/ 1107 w 12599"/>
                <a:gd name="T5" fmla="*/ 6299 h 12598"/>
                <a:gd name="T6" fmla="*/ 6299 w 12599"/>
                <a:gd name="T7" fmla="*/ 1106 h 12598"/>
                <a:gd name="T8" fmla="*/ 11492 w 12599"/>
                <a:gd name="T9" fmla="*/ 6299 h 12598"/>
                <a:gd name="T10" fmla="*/ 6299 w 12599"/>
                <a:gd name="T11" fmla="*/ 0 h 12598"/>
                <a:gd name="T12" fmla="*/ 0 w 12599"/>
                <a:gd name="T13" fmla="*/ 6299 h 12598"/>
                <a:gd name="T14" fmla="*/ 6299 w 12599"/>
                <a:gd name="T15" fmla="*/ 12598 h 12598"/>
                <a:gd name="T16" fmla="*/ 12599 w 12599"/>
                <a:gd name="T17" fmla="*/ 6299 h 12598"/>
                <a:gd name="T18" fmla="*/ 6299 w 12599"/>
                <a:gd name="T19" fmla="*/ 0 h 12598"/>
                <a:gd name="T20" fmla="*/ 6299 w 12599"/>
                <a:gd name="T21" fmla="*/ 0 h 12598"/>
                <a:gd name="T22" fmla="*/ 6299 w 12599"/>
                <a:gd name="T23" fmla="*/ 1586 h 12598"/>
                <a:gd name="T24" fmla="*/ 6299 w 12599"/>
                <a:gd name="T25" fmla="*/ 11012 h 12598"/>
                <a:gd name="T26" fmla="*/ 11013 w 12599"/>
                <a:gd name="T27" fmla="*/ 6299 h 12598"/>
                <a:gd name="T28" fmla="*/ 6299 w 12599"/>
                <a:gd name="T29" fmla="*/ 1586 h 12598"/>
                <a:gd name="T30" fmla="*/ 6299 w 12599"/>
                <a:gd name="T31" fmla="*/ 1586 h 1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99" h="12598">
                  <a:moveTo>
                    <a:pt x="11492" y="6299"/>
                  </a:moveTo>
                  <a:cubicBezTo>
                    <a:pt x="11492" y="9167"/>
                    <a:pt x="9167" y="11492"/>
                    <a:pt x="6299" y="11492"/>
                  </a:cubicBezTo>
                  <a:cubicBezTo>
                    <a:pt x="3432" y="11492"/>
                    <a:pt x="1107" y="9167"/>
                    <a:pt x="1107" y="6299"/>
                  </a:cubicBezTo>
                  <a:cubicBezTo>
                    <a:pt x="1107" y="3431"/>
                    <a:pt x="3432" y="1106"/>
                    <a:pt x="6299" y="1106"/>
                  </a:cubicBezTo>
                  <a:cubicBezTo>
                    <a:pt x="9167" y="1106"/>
                    <a:pt x="11492" y="3431"/>
                    <a:pt x="11492" y="6299"/>
                  </a:cubicBezTo>
                  <a:close/>
                  <a:moveTo>
                    <a:pt x="6299" y="0"/>
                  </a:moveTo>
                  <a:cubicBezTo>
                    <a:pt x="2821" y="0"/>
                    <a:pt x="0" y="2820"/>
                    <a:pt x="0" y="6299"/>
                  </a:cubicBezTo>
                  <a:cubicBezTo>
                    <a:pt x="0" y="9778"/>
                    <a:pt x="2821" y="12598"/>
                    <a:pt x="6299" y="12598"/>
                  </a:cubicBezTo>
                  <a:cubicBezTo>
                    <a:pt x="9778" y="12598"/>
                    <a:pt x="12599" y="9778"/>
                    <a:pt x="12599" y="6299"/>
                  </a:cubicBezTo>
                  <a:cubicBezTo>
                    <a:pt x="12599" y="2820"/>
                    <a:pt x="9778" y="0"/>
                    <a:pt x="6299" y="0"/>
                  </a:cubicBezTo>
                  <a:close/>
                  <a:moveTo>
                    <a:pt x="6299" y="0"/>
                  </a:moveTo>
                  <a:close/>
                  <a:moveTo>
                    <a:pt x="6299" y="1586"/>
                  </a:moveTo>
                  <a:lnTo>
                    <a:pt x="6299" y="11012"/>
                  </a:lnTo>
                  <a:cubicBezTo>
                    <a:pt x="8902" y="11012"/>
                    <a:pt x="11013" y="8902"/>
                    <a:pt x="11013" y="6299"/>
                  </a:cubicBezTo>
                  <a:cubicBezTo>
                    <a:pt x="11013" y="3696"/>
                    <a:pt x="8902" y="1586"/>
                    <a:pt x="6299" y="1586"/>
                  </a:cubicBezTo>
                  <a:close/>
                  <a:moveTo>
                    <a:pt x="6299" y="1586"/>
                  </a:moveTo>
                  <a:close/>
                </a:path>
              </a:pathLst>
            </a:custGeom>
            <a:solidFill>
              <a:srgbClr val="5EB72F"/>
            </a:solidFill>
            <a:ln>
              <a:noFill/>
            </a:ln>
          </p:spPr>
          <p:txBody>
            <a:bodyPr/>
            <a:lstStyle/>
            <a:p>
              <a:pPr algn="ctr"/>
              <a:endParaRPr lang="zh-CN" altLang="en-US">
                <a:latin typeface="微软雅黑" panose="020B0503020204020204" charset="-122"/>
                <a:ea typeface="微软雅黑" panose="020B0503020204020204" charset="-122"/>
              </a:endParaRPr>
            </a:p>
          </p:txBody>
        </p:sp>
      </p:grpSp>
      <p:sp>
        <p:nvSpPr>
          <p:cNvPr id="55" name="矩形 54"/>
          <p:cNvSpPr/>
          <p:nvPr/>
        </p:nvSpPr>
        <p:spPr>
          <a:xfrm>
            <a:off x="8253918" y="1795414"/>
            <a:ext cx="2557592" cy="2013355"/>
          </a:xfrm>
          <a:prstGeom prst="rect">
            <a:avLst/>
          </a:prstGeom>
          <a:solidFill>
            <a:srgbClr val="5EB72F"/>
          </a:solidFill>
          <a:ln>
            <a:noFill/>
          </a:ln>
          <a:effectLst>
            <a:outerShdw blurRad="3175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1999" tIns="540000" rIns="180000" bIns="396000" rtlCol="0" anchor="t"/>
          <a:lstStyle/>
          <a:p>
            <a:pPr algn="ctr">
              <a:lnSpc>
                <a:spcPct val="130000"/>
              </a:lnSpc>
              <a:spcBef>
                <a:spcPts val="1000"/>
              </a:spcBef>
            </a:pPr>
            <a:endParaRPr lang="zh-CN" altLang="en-US" sz="1000" dirty="0">
              <a:solidFill>
                <a:schemeClr val="tx1">
                  <a:alpha val="80000"/>
                </a:schemeClr>
              </a:solidFill>
              <a:latin typeface="微软雅黑" panose="020B0503020204020204" charset="-122"/>
              <a:ea typeface="微软雅黑" panose="020B0503020204020204" charset="-122"/>
              <a:sym typeface="Arial" panose="020B0604020202020204" pitchFamily="34" charset="0"/>
            </a:endParaRPr>
          </a:p>
        </p:txBody>
      </p:sp>
      <p:sp>
        <p:nvSpPr>
          <p:cNvPr id="56" name="矩形 55"/>
          <p:cNvSpPr/>
          <p:nvPr/>
        </p:nvSpPr>
        <p:spPr>
          <a:xfrm>
            <a:off x="8469119" y="2871487"/>
            <a:ext cx="2127192" cy="891540"/>
          </a:xfrm>
          <a:prstGeom prst="rect">
            <a:avLst/>
          </a:prstGeom>
        </p:spPr>
        <p:txBody>
          <a:bodyPr wrap="square">
            <a:spAutoFit/>
          </a:bodyPr>
          <a:lstStyle/>
          <a:p>
            <a:pPr algn="ctr">
              <a:lnSpc>
                <a:spcPct val="130000"/>
              </a:lnSpc>
              <a:spcBef>
                <a:spcPts val="300"/>
              </a:spcBef>
            </a:pPr>
            <a:r>
              <a:rPr lang="zh-CN" altLang="en-US" sz="1000"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000" dirty="0">
              <a:solidFill>
                <a:schemeClr val="bg1"/>
              </a:solidFill>
              <a:latin typeface="微软雅黑" panose="020B0503020204020204" charset="-122"/>
              <a:ea typeface="微软雅黑" panose="020B0503020204020204" charset="-122"/>
            </a:endParaRPr>
          </a:p>
        </p:txBody>
      </p:sp>
      <p:sp>
        <p:nvSpPr>
          <p:cNvPr id="82" name="orbit_40381"/>
          <p:cNvSpPr>
            <a:spLocks noChangeAspect="1"/>
          </p:cNvSpPr>
          <p:nvPr/>
        </p:nvSpPr>
        <p:spPr bwMode="auto">
          <a:xfrm>
            <a:off x="9221078" y="2081240"/>
            <a:ext cx="623273" cy="665439"/>
          </a:xfrm>
          <a:custGeom>
            <a:avLst/>
            <a:gdLst>
              <a:gd name="T0" fmla="*/ 7602 w 7760"/>
              <a:gd name="T1" fmla="*/ 4758 h 8285"/>
              <a:gd name="T2" fmla="*/ 4177 w 7760"/>
              <a:gd name="T3" fmla="*/ 8165 h 8285"/>
              <a:gd name="T4" fmla="*/ 3880 w 7760"/>
              <a:gd name="T5" fmla="*/ 8285 h 8285"/>
              <a:gd name="T6" fmla="*/ 3583 w 7760"/>
              <a:gd name="T7" fmla="*/ 8165 h 8285"/>
              <a:gd name="T8" fmla="*/ 158 w 7760"/>
              <a:gd name="T9" fmla="*/ 4758 h 8285"/>
              <a:gd name="T10" fmla="*/ 67 w 7760"/>
              <a:gd name="T11" fmla="*/ 4309 h 8285"/>
              <a:gd name="T12" fmla="*/ 454 w 7760"/>
              <a:gd name="T13" fmla="*/ 4054 h 8285"/>
              <a:gd name="T14" fmla="*/ 1585 w 7760"/>
              <a:gd name="T15" fmla="*/ 4054 h 8285"/>
              <a:gd name="T16" fmla="*/ 1585 w 7760"/>
              <a:gd name="T17" fmla="*/ 413 h 8285"/>
              <a:gd name="T18" fmla="*/ 2004 w 7760"/>
              <a:gd name="T19" fmla="*/ 0 h 8285"/>
              <a:gd name="T20" fmla="*/ 5873 w 7760"/>
              <a:gd name="T21" fmla="*/ 0 h 8285"/>
              <a:gd name="T22" fmla="*/ 6293 w 7760"/>
              <a:gd name="T23" fmla="*/ 413 h 8285"/>
              <a:gd name="T24" fmla="*/ 6293 w 7760"/>
              <a:gd name="T25" fmla="*/ 4054 h 8285"/>
              <a:gd name="T26" fmla="*/ 7305 w 7760"/>
              <a:gd name="T27" fmla="*/ 4054 h 8285"/>
              <a:gd name="T28" fmla="*/ 7693 w 7760"/>
              <a:gd name="T29" fmla="*/ 4309 h 8285"/>
              <a:gd name="T30" fmla="*/ 7602 w 7760"/>
              <a:gd name="T31" fmla="*/ 4758 h 8285"/>
              <a:gd name="T32" fmla="*/ 7602 w 7760"/>
              <a:gd name="T33" fmla="*/ 4758 h 8285"/>
              <a:gd name="T34" fmla="*/ 5066 w 7760"/>
              <a:gd name="T35" fmla="*/ 2060 h 8285"/>
              <a:gd name="T36" fmla="*/ 4888 w 7760"/>
              <a:gd name="T37" fmla="*/ 1937 h 8285"/>
              <a:gd name="T38" fmla="*/ 4729 w 7760"/>
              <a:gd name="T39" fmla="*/ 1965 h 8285"/>
              <a:gd name="T40" fmla="*/ 3932 w 7760"/>
              <a:gd name="T41" fmla="*/ 2980 h 8285"/>
              <a:gd name="T42" fmla="*/ 3135 w 7760"/>
              <a:gd name="T43" fmla="*/ 1965 h 8285"/>
              <a:gd name="T44" fmla="*/ 2975 w 7760"/>
              <a:gd name="T45" fmla="*/ 1937 h 8285"/>
              <a:gd name="T46" fmla="*/ 2797 w 7760"/>
              <a:gd name="T47" fmla="*/ 2060 h 8285"/>
              <a:gd name="T48" fmla="*/ 2769 w 7760"/>
              <a:gd name="T49" fmla="*/ 2216 h 8285"/>
              <a:gd name="T50" fmla="*/ 3446 w 7760"/>
              <a:gd name="T51" fmla="*/ 3079 h 8285"/>
              <a:gd name="T52" fmla="*/ 3061 w 7760"/>
              <a:gd name="T53" fmla="*/ 3079 h 8285"/>
              <a:gd name="T54" fmla="*/ 2952 w 7760"/>
              <a:gd name="T55" fmla="*/ 3186 h 8285"/>
              <a:gd name="T56" fmla="*/ 2952 w 7760"/>
              <a:gd name="T57" fmla="*/ 3365 h 8285"/>
              <a:gd name="T58" fmla="*/ 3061 w 7760"/>
              <a:gd name="T59" fmla="*/ 3473 h 8285"/>
              <a:gd name="T60" fmla="*/ 3740 w 7760"/>
              <a:gd name="T61" fmla="*/ 3473 h 8285"/>
              <a:gd name="T62" fmla="*/ 3740 w 7760"/>
              <a:gd name="T63" fmla="*/ 4043 h 8285"/>
              <a:gd name="T64" fmla="*/ 3061 w 7760"/>
              <a:gd name="T65" fmla="*/ 4043 h 8285"/>
              <a:gd name="T66" fmla="*/ 2952 w 7760"/>
              <a:gd name="T67" fmla="*/ 4150 h 8285"/>
              <a:gd name="T68" fmla="*/ 2952 w 7760"/>
              <a:gd name="T69" fmla="*/ 4323 h 8285"/>
              <a:gd name="T70" fmla="*/ 3061 w 7760"/>
              <a:gd name="T71" fmla="*/ 4430 h 8285"/>
              <a:gd name="T72" fmla="*/ 3740 w 7760"/>
              <a:gd name="T73" fmla="*/ 4430 h 8285"/>
              <a:gd name="T74" fmla="*/ 3740 w 7760"/>
              <a:gd name="T75" fmla="*/ 5096 h 8285"/>
              <a:gd name="T76" fmla="*/ 3849 w 7760"/>
              <a:gd name="T77" fmla="*/ 5204 h 8285"/>
              <a:gd name="T78" fmla="*/ 4025 w 7760"/>
              <a:gd name="T79" fmla="*/ 5204 h 8285"/>
              <a:gd name="T80" fmla="*/ 4134 w 7760"/>
              <a:gd name="T81" fmla="*/ 5096 h 8285"/>
              <a:gd name="T82" fmla="*/ 4134 w 7760"/>
              <a:gd name="T83" fmla="*/ 4430 h 8285"/>
              <a:gd name="T84" fmla="*/ 4811 w 7760"/>
              <a:gd name="T85" fmla="*/ 4430 h 8285"/>
              <a:gd name="T86" fmla="*/ 4920 w 7760"/>
              <a:gd name="T87" fmla="*/ 4323 h 8285"/>
              <a:gd name="T88" fmla="*/ 4920 w 7760"/>
              <a:gd name="T89" fmla="*/ 4150 h 8285"/>
              <a:gd name="T90" fmla="*/ 4811 w 7760"/>
              <a:gd name="T91" fmla="*/ 4043 h 8285"/>
              <a:gd name="T92" fmla="*/ 4134 w 7760"/>
              <a:gd name="T93" fmla="*/ 4043 h 8285"/>
              <a:gd name="T94" fmla="*/ 4134 w 7760"/>
              <a:gd name="T95" fmla="*/ 3473 h 8285"/>
              <a:gd name="T96" fmla="*/ 4811 w 7760"/>
              <a:gd name="T97" fmla="*/ 3473 h 8285"/>
              <a:gd name="T98" fmla="*/ 4920 w 7760"/>
              <a:gd name="T99" fmla="*/ 3365 h 8285"/>
              <a:gd name="T100" fmla="*/ 4920 w 7760"/>
              <a:gd name="T101" fmla="*/ 3186 h 8285"/>
              <a:gd name="T102" fmla="*/ 4811 w 7760"/>
              <a:gd name="T103" fmla="*/ 3079 h 8285"/>
              <a:gd name="T104" fmla="*/ 4417 w 7760"/>
              <a:gd name="T105" fmla="*/ 3079 h 8285"/>
              <a:gd name="T106" fmla="*/ 5095 w 7760"/>
              <a:gd name="T107" fmla="*/ 2216 h 8285"/>
              <a:gd name="T108" fmla="*/ 5066 w 7760"/>
              <a:gd name="T109" fmla="*/ 2060 h 8285"/>
              <a:gd name="T110" fmla="*/ 5066 w 7760"/>
              <a:gd name="T111" fmla="*/ 2060 h 8285"/>
              <a:gd name="T112" fmla="*/ 5066 w 7760"/>
              <a:gd name="T113" fmla="*/ 2060 h 8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60" h="8285">
                <a:moveTo>
                  <a:pt x="7602" y="4758"/>
                </a:moveTo>
                <a:lnTo>
                  <a:pt x="4177" y="8165"/>
                </a:lnTo>
                <a:cubicBezTo>
                  <a:pt x="4095" y="8245"/>
                  <a:pt x="3996" y="8285"/>
                  <a:pt x="3880" y="8285"/>
                </a:cubicBezTo>
                <a:cubicBezTo>
                  <a:pt x="3764" y="8285"/>
                  <a:pt x="3665" y="8245"/>
                  <a:pt x="3583" y="8165"/>
                </a:cubicBezTo>
                <a:lnTo>
                  <a:pt x="158" y="4758"/>
                </a:lnTo>
                <a:cubicBezTo>
                  <a:pt x="35" y="4637"/>
                  <a:pt x="0" y="4466"/>
                  <a:pt x="67" y="4309"/>
                </a:cubicBezTo>
                <a:cubicBezTo>
                  <a:pt x="133" y="4151"/>
                  <a:pt x="281" y="4054"/>
                  <a:pt x="454" y="4054"/>
                </a:cubicBezTo>
                <a:lnTo>
                  <a:pt x="1585" y="4054"/>
                </a:lnTo>
                <a:lnTo>
                  <a:pt x="1585" y="413"/>
                </a:lnTo>
                <a:cubicBezTo>
                  <a:pt x="1585" y="186"/>
                  <a:pt x="1772" y="0"/>
                  <a:pt x="2004" y="0"/>
                </a:cubicBezTo>
                <a:lnTo>
                  <a:pt x="5873" y="0"/>
                </a:lnTo>
                <a:cubicBezTo>
                  <a:pt x="6105" y="0"/>
                  <a:pt x="6293" y="185"/>
                  <a:pt x="6293" y="413"/>
                </a:cubicBezTo>
                <a:lnTo>
                  <a:pt x="6293" y="4054"/>
                </a:lnTo>
                <a:lnTo>
                  <a:pt x="7305" y="4054"/>
                </a:lnTo>
                <a:cubicBezTo>
                  <a:pt x="7479" y="4054"/>
                  <a:pt x="7627" y="4151"/>
                  <a:pt x="7693" y="4309"/>
                </a:cubicBezTo>
                <a:cubicBezTo>
                  <a:pt x="7760" y="4466"/>
                  <a:pt x="7725" y="4637"/>
                  <a:pt x="7602" y="4758"/>
                </a:cubicBezTo>
                <a:lnTo>
                  <a:pt x="7602" y="4758"/>
                </a:lnTo>
                <a:close/>
                <a:moveTo>
                  <a:pt x="5066" y="2060"/>
                </a:moveTo>
                <a:lnTo>
                  <a:pt x="4888" y="1937"/>
                </a:lnTo>
                <a:cubicBezTo>
                  <a:pt x="4837" y="1902"/>
                  <a:pt x="4765" y="1914"/>
                  <a:pt x="4729" y="1965"/>
                </a:cubicBezTo>
                <a:lnTo>
                  <a:pt x="3932" y="2980"/>
                </a:lnTo>
                <a:lnTo>
                  <a:pt x="3135" y="1965"/>
                </a:lnTo>
                <a:cubicBezTo>
                  <a:pt x="3098" y="1914"/>
                  <a:pt x="3027" y="1902"/>
                  <a:pt x="2975" y="1937"/>
                </a:cubicBezTo>
                <a:lnTo>
                  <a:pt x="2797" y="2060"/>
                </a:lnTo>
                <a:cubicBezTo>
                  <a:pt x="2745" y="2095"/>
                  <a:pt x="2733" y="2166"/>
                  <a:pt x="2769" y="2216"/>
                </a:cubicBezTo>
                <a:lnTo>
                  <a:pt x="3446" y="3079"/>
                </a:lnTo>
                <a:lnTo>
                  <a:pt x="3061" y="3079"/>
                </a:lnTo>
                <a:cubicBezTo>
                  <a:pt x="3001" y="3079"/>
                  <a:pt x="2952" y="3127"/>
                  <a:pt x="2952" y="3186"/>
                </a:cubicBezTo>
                <a:lnTo>
                  <a:pt x="2952" y="3365"/>
                </a:lnTo>
                <a:cubicBezTo>
                  <a:pt x="2952" y="3425"/>
                  <a:pt x="3001" y="3473"/>
                  <a:pt x="3061" y="3473"/>
                </a:cubicBezTo>
                <a:lnTo>
                  <a:pt x="3740" y="3473"/>
                </a:lnTo>
                <a:lnTo>
                  <a:pt x="3740" y="4043"/>
                </a:lnTo>
                <a:lnTo>
                  <a:pt x="3061" y="4043"/>
                </a:lnTo>
                <a:cubicBezTo>
                  <a:pt x="3001" y="4043"/>
                  <a:pt x="2952" y="4091"/>
                  <a:pt x="2952" y="4150"/>
                </a:cubicBezTo>
                <a:lnTo>
                  <a:pt x="2952" y="4323"/>
                </a:lnTo>
                <a:cubicBezTo>
                  <a:pt x="2952" y="4383"/>
                  <a:pt x="3001" y="4430"/>
                  <a:pt x="3061" y="4430"/>
                </a:cubicBezTo>
                <a:lnTo>
                  <a:pt x="3740" y="4430"/>
                </a:lnTo>
                <a:lnTo>
                  <a:pt x="3740" y="5096"/>
                </a:lnTo>
                <a:cubicBezTo>
                  <a:pt x="3740" y="5156"/>
                  <a:pt x="3789" y="5204"/>
                  <a:pt x="3849" y="5204"/>
                </a:cubicBezTo>
                <a:lnTo>
                  <a:pt x="4025" y="5204"/>
                </a:lnTo>
                <a:cubicBezTo>
                  <a:pt x="4086" y="5204"/>
                  <a:pt x="4134" y="5156"/>
                  <a:pt x="4134" y="5096"/>
                </a:cubicBezTo>
                <a:lnTo>
                  <a:pt x="4134" y="4430"/>
                </a:lnTo>
                <a:lnTo>
                  <a:pt x="4811" y="4430"/>
                </a:lnTo>
                <a:cubicBezTo>
                  <a:pt x="4871" y="4430"/>
                  <a:pt x="4920" y="4383"/>
                  <a:pt x="4920" y="4323"/>
                </a:cubicBezTo>
                <a:lnTo>
                  <a:pt x="4920" y="4150"/>
                </a:lnTo>
                <a:cubicBezTo>
                  <a:pt x="4920" y="4091"/>
                  <a:pt x="4871" y="4043"/>
                  <a:pt x="4811" y="4043"/>
                </a:cubicBezTo>
                <a:lnTo>
                  <a:pt x="4134" y="4043"/>
                </a:lnTo>
                <a:lnTo>
                  <a:pt x="4134" y="3473"/>
                </a:lnTo>
                <a:lnTo>
                  <a:pt x="4811" y="3473"/>
                </a:lnTo>
                <a:cubicBezTo>
                  <a:pt x="4871" y="3473"/>
                  <a:pt x="4920" y="3425"/>
                  <a:pt x="4920" y="3365"/>
                </a:cubicBezTo>
                <a:lnTo>
                  <a:pt x="4920" y="3186"/>
                </a:lnTo>
                <a:cubicBezTo>
                  <a:pt x="4920" y="3127"/>
                  <a:pt x="4871" y="3079"/>
                  <a:pt x="4811" y="3079"/>
                </a:cubicBezTo>
                <a:lnTo>
                  <a:pt x="4417" y="3079"/>
                </a:lnTo>
                <a:lnTo>
                  <a:pt x="5095" y="2216"/>
                </a:lnTo>
                <a:cubicBezTo>
                  <a:pt x="5131" y="2166"/>
                  <a:pt x="5118" y="2095"/>
                  <a:pt x="5066" y="2060"/>
                </a:cubicBezTo>
                <a:lnTo>
                  <a:pt x="5066" y="2060"/>
                </a:lnTo>
                <a:close/>
                <a:moveTo>
                  <a:pt x="5066" y="2060"/>
                </a:move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grpSp>
        <p:nvGrpSpPr>
          <p:cNvPr id="86" name="Group 57"/>
          <p:cNvGrpSpPr/>
          <p:nvPr/>
        </p:nvGrpSpPr>
        <p:grpSpPr>
          <a:xfrm>
            <a:off x="8446251" y="4363650"/>
            <a:ext cx="2126321" cy="2028533"/>
            <a:chOff x="1285752" y="4586713"/>
            <a:chExt cx="1948168" cy="1858573"/>
          </a:xfrm>
        </p:grpSpPr>
        <p:sp>
          <p:nvSpPr>
            <p:cNvPr id="87" name="矩形 86"/>
            <p:cNvSpPr/>
            <p:nvPr/>
          </p:nvSpPr>
          <p:spPr>
            <a:xfrm>
              <a:off x="1285752" y="5263075"/>
              <a:ext cx="1948168" cy="118221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88" name="orbit_40381"/>
            <p:cNvSpPr>
              <a:spLocks noChangeAspect="1"/>
            </p:cNvSpPr>
            <p:nvPr/>
          </p:nvSpPr>
          <p:spPr bwMode="auto">
            <a:xfrm>
              <a:off x="1995438" y="4586713"/>
              <a:ext cx="534334" cy="534245"/>
            </a:xfrm>
            <a:custGeom>
              <a:avLst/>
              <a:gdLst>
                <a:gd name="T0" fmla="*/ 8683 w 12594"/>
                <a:gd name="T1" fmla="*/ 7755 h 12593"/>
                <a:gd name="T2" fmla="*/ 8484 w 12594"/>
                <a:gd name="T3" fmla="*/ 8550 h 12593"/>
                <a:gd name="T4" fmla="*/ 8882 w 12594"/>
                <a:gd name="T5" fmla="*/ 9080 h 12593"/>
                <a:gd name="T6" fmla="*/ 11268 w 12594"/>
                <a:gd name="T7" fmla="*/ 5369 h 12593"/>
                <a:gd name="T8" fmla="*/ 6628 w 12594"/>
                <a:gd name="T9" fmla="*/ 1259 h 12593"/>
                <a:gd name="T10" fmla="*/ 1325 w 12594"/>
                <a:gd name="T11" fmla="*/ 6363 h 12593"/>
                <a:gd name="T12" fmla="*/ 6694 w 12594"/>
                <a:gd name="T13" fmla="*/ 11467 h 12593"/>
                <a:gd name="T14" fmla="*/ 10936 w 12594"/>
                <a:gd name="T15" fmla="*/ 9611 h 12593"/>
                <a:gd name="T16" fmla="*/ 12262 w 12594"/>
                <a:gd name="T17" fmla="*/ 9611 h 12593"/>
                <a:gd name="T18" fmla="*/ 6562 w 12594"/>
                <a:gd name="T19" fmla="*/ 12593 h 12593"/>
                <a:gd name="T20" fmla="*/ 0 w 12594"/>
                <a:gd name="T21" fmla="*/ 6230 h 12593"/>
                <a:gd name="T22" fmla="*/ 6562 w 12594"/>
                <a:gd name="T23" fmla="*/ 0 h 12593"/>
                <a:gd name="T24" fmla="*/ 12594 w 12594"/>
                <a:gd name="T25" fmla="*/ 5170 h 12593"/>
                <a:gd name="T26" fmla="*/ 8617 w 12594"/>
                <a:gd name="T27" fmla="*/ 10008 h 12593"/>
                <a:gd name="T28" fmla="*/ 7291 w 12594"/>
                <a:gd name="T29" fmla="*/ 8882 h 12593"/>
                <a:gd name="T30" fmla="*/ 7225 w 12594"/>
                <a:gd name="T31" fmla="*/ 8882 h 12593"/>
                <a:gd name="T32" fmla="*/ 5103 w 12594"/>
                <a:gd name="T33" fmla="*/ 10008 h 12593"/>
                <a:gd name="T34" fmla="*/ 2585 w 12594"/>
                <a:gd name="T35" fmla="*/ 7357 h 12593"/>
                <a:gd name="T36" fmla="*/ 6694 w 12594"/>
                <a:gd name="T37" fmla="*/ 2651 h 12593"/>
                <a:gd name="T38" fmla="*/ 8683 w 12594"/>
                <a:gd name="T39" fmla="*/ 3977 h 12593"/>
                <a:gd name="T40" fmla="*/ 8749 w 12594"/>
                <a:gd name="T41" fmla="*/ 3977 h 12593"/>
                <a:gd name="T42" fmla="*/ 9081 w 12594"/>
                <a:gd name="T43" fmla="*/ 2916 h 12593"/>
                <a:gd name="T44" fmla="*/ 10207 w 12594"/>
                <a:gd name="T45" fmla="*/ 2916 h 12593"/>
                <a:gd name="T46" fmla="*/ 8683 w 12594"/>
                <a:gd name="T47" fmla="*/ 7755 h 12593"/>
                <a:gd name="T48" fmla="*/ 6694 w 12594"/>
                <a:gd name="T49" fmla="*/ 3910 h 12593"/>
                <a:gd name="T50" fmla="*/ 4043 w 12594"/>
                <a:gd name="T51" fmla="*/ 7291 h 12593"/>
                <a:gd name="T52" fmla="*/ 5501 w 12594"/>
                <a:gd name="T53" fmla="*/ 8815 h 12593"/>
                <a:gd name="T54" fmla="*/ 8020 w 12594"/>
                <a:gd name="T55" fmla="*/ 5369 h 12593"/>
                <a:gd name="T56" fmla="*/ 6694 w 12594"/>
                <a:gd name="T57" fmla="*/ 3910 h 12593"/>
                <a:gd name="T58" fmla="*/ 6694 w 12594"/>
                <a:gd name="T59" fmla="*/ 3910 h 12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94" h="12593">
                  <a:moveTo>
                    <a:pt x="8683" y="7755"/>
                  </a:moveTo>
                  <a:cubicBezTo>
                    <a:pt x="8550" y="8086"/>
                    <a:pt x="8484" y="8351"/>
                    <a:pt x="8484" y="8550"/>
                  </a:cubicBezTo>
                  <a:cubicBezTo>
                    <a:pt x="8484" y="8815"/>
                    <a:pt x="8617" y="9080"/>
                    <a:pt x="8882" y="9080"/>
                  </a:cubicBezTo>
                  <a:cubicBezTo>
                    <a:pt x="10008" y="9080"/>
                    <a:pt x="11268" y="7026"/>
                    <a:pt x="11268" y="5369"/>
                  </a:cubicBezTo>
                  <a:cubicBezTo>
                    <a:pt x="11268" y="2916"/>
                    <a:pt x="9080" y="1259"/>
                    <a:pt x="6628" y="1259"/>
                  </a:cubicBezTo>
                  <a:cubicBezTo>
                    <a:pt x="3645" y="1126"/>
                    <a:pt x="1325" y="3645"/>
                    <a:pt x="1325" y="6363"/>
                  </a:cubicBezTo>
                  <a:cubicBezTo>
                    <a:pt x="1325" y="9213"/>
                    <a:pt x="3645" y="11467"/>
                    <a:pt x="6694" y="11467"/>
                  </a:cubicBezTo>
                  <a:cubicBezTo>
                    <a:pt x="8351" y="11467"/>
                    <a:pt x="10075" y="10605"/>
                    <a:pt x="10936" y="9611"/>
                  </a:cubicBezTo>
                  <a:lnTo>
                    <a:pt x="12262" y="9611"/>
                  </a:lnTo>
                  <a:cubicBezTo>
                    <a:pt x="11135" y="11467"/>
                    <a:pt x="8948" y="12593"/>
                    <a:pt x="6562" y="12593"/>
                  </a:cubicBezTo>
                  <a:cubicBezTo>
                    <a:pt x="2916" y="12593"/>
                    <a:pt x="0" y="9876"/>
                    <a:pt x="0" y="6230"/>
                  </a:cubicBezTo>
                  <a:cubicBezTo>
                    <a:pt x="0" y="2783"/>
                    <a:pt x="2982" y="0"/>
                    <a:pt x="6562" y="0"/>
                  </a:cubicBezTo>
                  <a:cubicBezTo>
                    <a:pt x="9876" y="0"/>
                    <a:pt x="12594" y="2187"/>
                    <a:pt x="12594" y="5170"/>
                  </a:cubicBezTo>
                  <a:cubicBezTo>
                    <a:pt x="12594" y="8086"/>
                    <a:pt x="10075" y="10008"/>
                    <a:pt x="8617" y="10008"/>
                  </a:cubicBezTo>
                  <a:cubicBezTo>
                    <a:pt x="7821" y="10008"/>
                    <a:pt x="7357" y="9611"/>
                    <a:pt x="7291" y="8882"/>
                  </a:cubicBezTo>
                  <a:lnTo>
                    <a:pt x="7225" y="8882"/>
                  </a:lnTo>
                  <a:cubicBezTo>
                    <a:pt x="6694" y="9412"/>
                    <a:pt x="6164" y="10008"/>
                    <a:pt x="5103" y="10008"/>
                  </a:cubicBezTo>
                  <a:cubicBezTo>
                    <a:pt x="3579" y="10008"/>
                    <a:pt x="2585" y="8815"/>
                    <a:pt x="2585" y="7357"/>
                  </a:cubicBezTo>
                  <a:cubicBezTo>
                    <a:pt x="2651" y="5103"/>
                    <a:pt x="4242" y="2651"/>
                    <a:pt x="6694" y="2651"/>
                  </a:cubicBezTo>
                  <a:cubicBezTo>
                    <a:pt x="7490" y="2651"/>
                    <a:pt x="8351" y="3049"/>
                    <a:pt x="8683" y="3977"/>
                  </a:cubicBezTo>
                  <a:lnTo>
                    <a:pt x="8749" y="3977"/>
                  </a:lnTo>
                  <a:lnTo>
                    <a:pt x="9081" y="2916"/>
                  </a:lnTo>
                  <a:lnTo>
                    <a:pt x="10207" y="2916"/>
                  </a:lnTo>
                  <a:lnTo>
                    <a:pt x="8683" y="7755"/>
                  </a:lnTo>
                  <a:close/>
                  <a:moveTo>
                    <a:pt x="6694" y="3910"/>
                  </a:moveTo>
                  <a:cubicBezTo>
                    <a:pt x="5170" y="3910"/>
                    <a:pt x="4043" y="5833"/>
                    <a:pt x="4043" y="7291"/>
                  </a:cubicBezTo>
                  <a:cubicBezTo>
                    <a:pt x="4043" y="8285"/>
                    <a:pt x="4639" y="8815"/>
                    <a:pt x="5501" y="8815"/>
                  </a:cubicBezTo>
                  <a:cubicBezTo>
                    <a:pt x="6827" y="8815"/>
                    <a:pt x="8020" y="6761"/>
                    <a:pt x="8020" y="5369"/>
                  </a:cubicBezTo>
                  <a:cubicBezTo>
                    <a:pt x="7954" y="4507"/>
                    <a:pt x="7556" y="3910"/>
                    <a:pt x="6694" y="3910"/>
                  </a:cubicBezTo>
                  <a:close/>
                  <a:moveTo>
                    <a:pt x="6694" y="3910"/>
                  </a:moveTo>
                  <a:close/>
                </a:path>
              </a:pathLst>
            </a:custGeom>
            <a:solidFill>
              <a:srgbClr val="5EB72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grpSp>
      <p:grpSp>
        <p:nvGrpSpPr>
          <p:cNvPr id="78" name="Group 4"/>
          <p:cNvGrpSpPr/>
          <p:nvPr/>
        </p:nvGrpSpPr>
        <p:grpSpPr>
          <a:xfrm>
            <a:off x="4840241" y="4081524"/>
            <a:ext cx="2557592" cy="2013355"/>
            <a:chOff x="4630056" y="1989199"/>
            <a:chExt cx="2557592" cy="2013355"/>
          </a:xfrm>
        </p:grpSpPr>
        <p:sp>
          <p:nvSpPr>
            <p:cNvPr id="79" name="矩形 78"/>
            <p:cNvSpPr/>
            <p:nvPr/>
          </p:nvSpPr>
          <p:spPr>
            <a:xfrm>
              <a:off x="4630056" y="1989199"/>
              <a:ext cx="2557592" cy="2013355"/>
            </a:xfrm>
            <a:prstGeom prst="rect">
              <a:avLst/>
            </a:prstGeom>
            <a:solidFill>
              <a:srgbClr val="5EB72F"/>
            </a:solidFill>
            <a:ln>
              <a:noFill/>
            </a:ln>
            <a:effectLst>
              <a:outerShdw blurRad="3175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1999" tIns="540000" rIns="180000" bIns="396000" rtlCol="0" anchor="t"/>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30000"/>
                </a:lnSpc>
                <a:spcBef>
                  <a:spcPts val="1000"/>
                </a:spcBef>
              </a:pPr>
              <a:endParaRPr lang="zh-CN" altLang="en-US" sz="1000" dirty="0">
                <a:solidFill>
                  <a:schemeClr val="tx1">
                    <a:alpha val="80000"/>
                  </a:schemeClr>
                </a:solidFill>
                <a:latin typeface="微软雅黑" panose="020B0503020204020204" charset="-122"/>
                <a:ea typeface="微软雅黑" panose="020B0503020204020204" charset="-122"/>
                <a:sym typeface="Arial" panose="020B0604020202020204" pitchFamily="34" charset="0"/>
              </a:endParaRPr>
            </a:p>
          </p:txBody>
        </p:sp>
        <p:sp>
          <p:nvSpPr>
            <p:cNvPr id="80" name="矩形 79"/>
            <p:cNvSpPr/>
            <p:nvPr/>
          </p:nvSpPr>
          <p:spPr>
            <a:xfrm>
              <a:off x="4845257" y="3060192"/>
              <a:ext cx="2127192" cy="89154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300"/>
                </a:spcBef>
              </a:pPr>
              <a:r>
                <a:rPr lang="zh-CN" altLang="en-US" sz="1000"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000" dirty="0">
                <a:solidFill>
                  <a:schemeClr val="bg1"/>
                </a:solidFill>
                <a:latin typeface="微软雅黑" panose="020B0503020204020204" charset="-122"/>
                <a:ea typeface="微软雅黑" panose="020B0503020204020204" charset="-122"/>
              </a:endParaRPr>
            </a:p>
          </p:txBody>
        </p:sp>
        <p:sp>
          <p:nvSpPr>
            <p:cNvPr id="81" name="orbit_40381"/>
            <p:cNvSpPr>
              <a:spLocks noChangeAspect="1"/>
            </p:cNvSpPr>
            <p:nvPr/>
          </p:nvSpPr>
          <p:spPr bwMode="auto">
            <a:xfrm>
              <a:off x="5576133" y="2315084"/>
              <a:ext cx="665439" cy="575159"/>
            </a:xfrm>
            <a:custGeom>
              <a:avLst/>
              <a:gdLst>
                <a:gd name="T0" fmla="*/ 3379 w 14571"/>
                <a:gd name="T1" fmla="*/ 12594 h 12594"/>
                <a:gd name="T2" fmla="*/ 3631 w 14571"/>
                <a:gd name="T3" fmla="*/ 8903 h 12594"/>
                <a:gd name="T4" fmla="*/ 4523 w 14571"/>
                <a:gd name="T5" fmla="*/ 6850 h 12594"/>
                <a:gd name="T6" fmla="*/ 4857 w 14571"/>
                <a:gd name="T7" fmla="*/ 8701 h 12594"/>
                <a:gd name="T8" fmla="*/ 5876 w 14571"/>
                <a:gd name="T9" fmla="*/ 5202 h 12594"/>
                <a:gd name="T10" fmla="*/ 7765 w 14571"/>
                <a:gd name="T11" fmla="*/ 12594 h 12594"/>
                <a:gd name="T12" fmla="*/ 8570 w 14571"/>
                <a:gd name="T13" fmla="*/ 2349 h 12594"/>
                <a:gd name="T14" fmla="*/ 8323 w 14571"/>
                <a:gd name="T15" fmla="*/ 4627 h 12594"/>
                <a:gd name="T16" fmla="*/ 4802 w 14571"/>
                <a:gd name="T17" fmla="*/ 0 h 12594"/>
                <a:gd name="T18" fmla="*/ 2404 w 14571"/>
                <a:gd name="T19" fmla="*/ 5766 h 12594"/>
                <a:gd name="T20" fmla="*/ 1889 w 14571"/>
                <a:gd name="T21" fmla="*/ 3674 h 12594"/>
                <a:gd name="T22" fmla="*/ 400 w 14571"/>
                <a:gd name="T23" fmla="*/ 7715 h 12594"/>
                <a:gd name="T24" fmla="*/ 3379 w 14571"/>
                <a:gd name="T25" fmla="*/ 12594 h 12594"/>
                <a:gd name="T26" fmla="*/ 3379 w 14571"/>
                <a:gd name="T27" fmla="*/ 12594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571" h="12594">
                  <a:moveTo>
                    <a:pt x="3379" y="12594"/>
                  </a:moveTo>
                  <a:cubicBezTo>
                    <a:pt x="2535" y="10847"/>
                    <a:pt x="2984" y="9845"/>
                    <a:pt x="3631" y="8903"/>
                  </a:cubicBezTo>
                  <a:cubicBezTo>
                    <a:pt x="4337" y="7874"/>
                    <a:pt x="4523" y="6850"/>
                    <a:pt x="4523" y="6850"/>
                  </a:cubicBezTo>
                  <a:cubicBezTo>
                    <a:pt x="4523" y="6850"/>
                    <a:pt x="5076" y="7573"/>
                    <a:pt x="4857" y="8701"/>
                  </a:cubicBezTo>
                  <a:cubicBezTo>
                    <a:pt x="5837" y="7606"/>
                    <a:pt x="6023" y="5870"/>
                    <a:pt x="5876" y="5202"/>
                  </a:cubicBezTo>
                  <a:cubicBezTo>
                    <a:pt x="8099" y="6751"/>
                    <a:pt x="9046" y="10108"/>
                    <a:pt x="7765" y="12594"/>
                  </a:cubicBezTo>
                  <a:cubicBezTo>
                    <a:pt x="14571" y="8750"/>
                    <a:pt x="9457" y="3001"/>
                    <a:pt x="8570" y="2349"/>
                  </a:cubicBezTo>
                  <a:cubicBezTo>
                    <a:pt x="8865" y="3001"/>
                    <a:pt x="8920" y="4096"/>
                    <a:pt x="8323" y="4627"/>
                  </a:cubicBezTo>
                  <a:cubicBezTo>
                    <a:pt x="7310" y="788"/>
                    <a:pt x="4802" y="0"/>
                    <a:pt x="4802" y="0"/>
                  </a:cubicBezTo>
                  <a:cubicBezTo>
                    <a:pt x="5098" y="1982"/>
                    <a:pt x="3724" y="4145"/>
                    <a:pt x="2404" y="5766"/>
                  </a:cubicBezTo>
                  <a:cubicBezTo>
                    <a:pt x="2355" y="4977"/>
                    <a:pt x="2305" y="4430"/>
                    <a:pt x="1889" y="3674"/>
                  </a:cubicBezTo>
                  <a:cubicBezTo>
                    <a:pt x="1796" y="5109"/>
                    <a:pt x="696" y="6281"/>
                    <a:pt x="400" y="7715"/>
                  </a:cubicBezTo>
                  <a:cubicBezTo>
                    <a:pt x="0" y="9664"/>
                    <a:pt x="701" y="11088"/>
                    <a:pt x="3379" y="12594"/>
                  </a:cubicBezTo>
                  <a:close/>
                  <a:moveTo>
                    <a:pt x="3379" y="12594"/>
                  </a:move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grpSp>
      <p:grpSp>
        <p:nvGrpSpPr>
          <p:cNvPr id="75" name="Group 70"/>
          <p:cNvGrpSpPr/>
          <p:nvPr/>
        </p:nvGrpSpPr>
        <p:grpSpPr>
          <a:xfrm>
            <a:off x="5032574" y="2067670"/>
            <a:ext cx="2126321" cy="1991715"/>
            <a:chOff x="1285752" y="4620446"/>
            <a:chExt cx="1948168" cy="1824840"/>
          </a:xfrm>
        </p:grpSpPr>
        <p:sp>
          <p:nvSpPr>
            <p:cNvPr id="76" name="矩形 75"/>
            <p:cNvSpPr/>
            <p:nvPr/>
          </p:nvSpPr>
          <p:spPr>
            <a:xfrm>
              <a:off x="1285752" y="5263075"/>
              <a:ext cx="1948168" cy="118221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300"/>
                </a:spcBef>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77" name="orbit_40381"/>
            <p:cNvSpPr>
              <a:spLocks noChangeAspect="1"/>
            </p:cNvSpPr>
            <p:nvPr/>
          </p:nvSpPr>
          <p:spPr bwMode="auto">
            <a:xfrm>
              <a:off x="1954994" y="4620446"/>
              <a:ext cx="609685" cy="542119"/>
            </a:xfrm>
            <a:custGeom>
              <a:avLst/>
              <a:gdLst>
                <a:gd name="T0" fmla="*/ 9594 w 12802"/>
                <a:gd name="T1" fmla="*/ 6548 h 11382"/>
                <a:gd name="T2" fmla="*/ 12802 w 12802"/>
                <a:gd name="T3" fmla="*/ 4139 h 11382"/>
                <a:gd name="T4" fmla="*/ 8193 w 12802"/>
                <a:gd name="T5" fmla="*/ 4139 h 11382"/>
                <a:gd name="T6" fmla="*/ 6401 w 12802"/>
                <a:gd name="T7" fmla="*/ 0 h 11382"/>
                <a:gd name="T8" fmla="*/ 4811 w 12802"/>
                <a:gd name="T9" fmla="*/ 3672 h 11382"/>
                <a:gd name="T10" fmla="*/ 4814 w 12802"/>
                <a:gd name="T11" fmla="*/ 3672 h 11382"/>
                <a:gd name="T12" fmla="*/ 3882 w 12802"/>
                <a:gd name="T13" fmla="*/ 7054 h 11382"/>
                <a:gd name="T14" fmla="*/ 3887 w 12802"/>
                <a:gd name="T15" fmla="*/ 7057 h 11382"/>
                <a:gd name="T16" fmla="*/ 3848 w 12802"/>
                <a:gd name="T17" fmla="*/ 7179 h 11382"/>
                <a:gd name="T18" fmla="*/ 3810 w 12802"/>
                <a:gd name="T19" fmla="*/ 7315 h 11382"/>
                <a:gd name="T20" fmla="*/ 3805 w 12802"/>
                <a:gd name="T21" fmla="*/ 7313 h 11382"/>
                <a:gd name="T22" fmla="*/ 2515 w 12802"/>
                <a:gd name="T23" fmla="*/ 11382 h 11382"/>
                <a:gd name="T24" fmla="*/ 5676 w 12802"/>
                <a:gd name="T25" fmla="*/ 9346 h 11382"/>
                <a:gd name="T26" fmla="*/ 9594 w 12802"/>
                <a:gd name="T27" fmla="*/ 6548 h 11382"/>
                <a:gd name="T28" fmla="*/ 4196 w 12802"/>
                <a:gd name="T29" fmla="*/ 4139 h 11382"/>
                <a:gd name="T30" fmla="*/ 0 w 12802"/>
                <a:gd name="T31" fmla="*/ 4139 h 11382"/>
                <a:gd name="T32" fmla="*/ 3461 w 12802"/>
                <a:gd name="T33" fmla="*/ 6738 h 11382"/>
                <a:gd name="T34" fmla="*/ 4196 w 12802"/>
                <a:gd name="T35" fmla="*/ 4139 h 11382"/>
                <a:gd name="T36" fmla="*/ 6755 w 12802"/>
                <a:gd name="T37" fmla="*/ 9120 h 11382"/>
                <a:gd name="T38" fmla="*/ 10059 w 12802"/>
                <a:gd name="T39" fmla="*/ 11382 h 11382"/>
                <a:gd name="T40" fmla="*/ 9039 w 12802"/>
                <a:gd name="T41" fmla="*/ 7523 h 11382"/>
                <a:gd name="T42" fmla="*/ 6755 w 12802"/>
                <a:gd name="T43" fmla="*/ 9120 h 11382"/>
                <a:gd name="T44" fmla="*/ 6755 w 12802"/>
                <a:gd name="T45" fmla="*/ 9120 h 1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02" h="11382">
                  <a:moveTo>
                    <a:pt x="9594" y="6548"/>
                  </a:moveTo>
                  <a:lnTo>
                    <a:pt x="12802" y="4139"/>
                  </a:lnTo>
                  <a:lnTo>
                    <a:pt x="8193" y="4139"/>
                  </a:lnTo>
                  <a:lnTo>
                    <a:pt x="6401" y="0"/>
                  </a:lnTo>
                  <a:lnTo>
                    <a:pt x="4811" y="3672"/>
                  </a:lnTo>
                  <a:lnTo>
                    <a:pt x="4814" y="3672"/>
                  </a:lnTo>
                  <a:lnTo>
                    <a:pt x="3882" y="7054"/>
                  </a:lnTo>
                  <a:lnTo>
                    <a:pt x="3887" y="7057"/>
                  </a:lnTo>
                  <a:lnTo>
                    <a:pt x="3848" y="7179"/>
                  </a:lnTo>
                  <a:lnTo>
                    <a:pt x="3810" y="7315"/>
                  </a:lnTo>
                  <a:lnTo>
                    <a:pt x="3805" y="7313"/>
                  </a:lnTo>
                  <a:lnTo>
                    <a:pt x="2515" y="11382"/>
                  </a:lnTo>
                  <a:lnTo>
                    <a:pt x="5676" y="9346"/>
                  </a:lnTo>
                  <a:lnTo>
                    <a:pt x="9594" y="6548"/>
                  </a:lnTo>
                  <a:close/>
                  <a:moveTo>
                    <a:pt x="4196" y="4139"/>
                  </a:moveTo>
                  <a:lnTo>
                    <a:pt x="0" y="4139"/>
                  </a:lnTo>
                  <a:lnTo>
                    <a:pt x="3461" y="6738"/>
                  </a:lnTo>
                  <a:lnTo>
                    <a:pt x="4196" y="4139"/>
                  </a:lnTo>
                  <a:close/>
                  <a:moveTo>
                    <a:pt x="6755" y="9120"/>
                  </a:moveTo>
                  <a:lnTo>
                    <a:pt x="10059" y="11382"/>
                  </a:lnTo>
                  <a:lnTo>
                    <a:pt x="9039" y="7523"/>
                  </a:lnTo>
                  <a:lnTo>
                    <a:pt x="6755" y="9120"/>
                  </a:lnTo>
                  <a:close/>
                  <a:moveTo>
                    <a:pt x="6755" y="9120"/>
                  </a:moveTo>
                  <a:close/>
                </a:path>
              </a:pathLst>
            </a:custGeom>
            <a:solidFill>
              <a:srgbClr val="5EB72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框 1"/>
          <p:cNvSpPr txBox="1"/>
          <p:nvPr/>
        </p:nvSpPr>
        <p:spPr>
          <a:xfrm>
            <a:off x="4785361" y="288328"/>
            <a:ext cx="2621280" cy="583565"/>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rPr>
              <a:t>输入标题内容</a:t>
            </a:r>
            <a:endParaRPr kumimoji="0" lang="zh-CN" altLang="en-US" sz="3200" b="1" i="0" u="none" strike="noStrike" kern="1200" cap="none" spc="0" normalizeH="0" baseline="0" noProof="0" dirty="0">
              <a:ln>
                <a:noFill/>
              </a:ln>
              <a:solidFill>
                <a:srgbClr val="5EB72F"/>
              </a:solidFill>
              <a:effectLst/>
              <a:uLnTx/>
              <a:uFillTx/>
              <a:latin typeface="微软雅黑" panose="020B0503020204020204" charset="-122"/>
              <a:ea typeface="微软雅黑" panose="020B0503020204020204" charset="-122"/>
              <a:cs typeface="+mn-ea"/>
              <a:sym typeface="+mn-lt"/>
            </a:endParaRPr>
          </a:p>
        </p:txBody>
      </p:sp>
      <p:sp>
        <p:nvSpPr>
          <p:cNvPr id="4" name="矩形 3"/>
          <p:cNvSpPr/>
          <p:nvPr/>
        </p:nvSpPr>
        <p:spPr>
          <a:xfrm>
            <a:off x="4111927" y="758436"/>
            <a:ext cx="3968144" cy="276999"/>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solidFill>
                  <a:prstClr val="white">
                    <a:lumMod val="50000"/>
                  </a:prstClr>
                </a:solidFill>
                <a:latin typeface="等线" panose="02010600030101010101"/>
                <a:ea typeface="等线" panose="02010600030101010101" pitchFamily="2" charset="-122"/>
              </a:rPr>
              <a:t>Work experience summary</a:t>
            </a:r>
            <a:endParaRPr lang="en-US" altLang="zh-CN" sz="1200" dirty="0">
              <a:solidFill>
                <a:prstClr val="white">
                  <a:lumMod val="50000"/>
                </a:prstClr>
              </a:solidFill>
              <a:latin typeface="等线" panose="02010600030101010101"/>
              <a:ea typeface="等线" panose="02010600030101010101" pitchFamily="2" charset="-122"/>
            </a:endParaRPr>
          </a:p>
        </p:txBody>
      </p:sp>
      <p:sp>
        <p:nvSpPr>
          <p:cNvPr id="13" name="圆角矩形 12"/>
          <p:cNvSpPr/>
          <p:nvPr/>
        </p:nvSpPr>
        <p:spPr>
          <a:xfrm>
            <a:off x="5466715" y="4581525"/>
            <a:ext cx="6310630" cy="763905"/>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14" name="圆角矩形 13"/>
          <p:cNvSpPr/>
          <p:nvPr/>
        </p:nvSpPr>
        <p:spPr>
          <a:xfrm>
            <a:off x="2843530" y="2985770"/>
            <a:ext cx="7372350" cy="763905"/>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grpSp>
        <p:nvGrpSpPr>
          <p:cNvPr id="15" name="组合 14"/>
          <p:cNvGrpSpPr/>
          <p:nvPr/>
        </p:nvGrpSpPr>
        <p:grpSpPr>
          <a:xfrm>
            <a:off x="763034" y="2536555"/>
            <a:ext cx="123004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cs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19" name="组合 18"/>
          <p:cNvGrpSpPr/>
          <p:nvPr/>
        </p:nvGrpSpPr>
        <p:grpSpPr>
          <a:xfrm>
            <a:off x="1984801" y="3108579"/>
            <a:ext cx="1238321"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cs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cs typeface="微软雅黑" panose="020B0503020204020204" charset="-122"/>
              </a:endParaRPr>
            </a:p>
          </p:txBody>
        </p:sp>
      </p:grpSp>
      <p:cxnSp>
        <p:nvCxnSpPr>
          <p:cNvPr id="23" name="直接连接符 22"/>
          <p:cNvCxnSpPr/>
          <p:nvPr/>
        </p:nvCxnSpPr>
        <p:spPr>
          <a:xfrm>
            <a:off x="2113904" y="2555803"/>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257903" y="3346927"/>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07585" y="4069643"/>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231005" y="3776980"/>
            <a:ext cx="6803390" cy="763905"/>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27" name="圆角矩形 26"/>
          <p:cNvSpPr/>
          <p:nvPr/>
        </p:nvSpPr>
        <p:spPr>
          <a:xfrm>
            <a:off x="2301875" y="2192655"/>
            <a:ext cx="7522845" cy="763905"/>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28" name="文本框 13"/>
          <p:cNvSpPr txBox="1"/>
          <p:nvPr/>
        </p:nvSpPr>
        <p:spPr>
          <a:xfrm>
            <a:off x="3270250" y="2360295"/>
            <a:ext cx="5501640" cy="650240"/>
          </a:xfrm>
          <a:prstGeom prst="rect">
            <a:avLst/>
          </a:prstGeom>
          <a:noFill/>
        </p:spPr>
        <p:txBody>
          <a:bodyPr wrap="square" rtlCol="0">
            <a:spAutoFit/>
          </a:bodyPr>
          <a:lstStyle/>
          <a:p>
            <a:pPr algn="ctr">
              <a:lnSpc>
                <a:spcPct val="130000"/>
              </a:lnSpc>
              <a:spcBef>
                <a:spcPts val="3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29" name="文本框 89"/>
          <p:cNvSpPr txBox="1"/>
          <p:nvPr/>
        </p:nvSpPr>
        <p:spPr>
          <a:xfrm>
            <a:off x="4363085" y="3110865"/>
            <a:ext cx="5041900" cy="650240"/>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pPr algn="ctr">
              <a:lnSpc>
                <a:spcPct val="130000"/>
              </a:lnSpc>
              <a:spcBef>
                <a:spcPts val="3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30" name="文本框 91"/>
          <p:cNvSpPr txBox="1"/>
          <p:nvPr/>
        </p:nvSpPr>
        <p:spPr>
          <a:xfrm>
            <a:off x="5599430" y="3820795"/>
            <a:ext cx="4825365" cy="86614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31" name="组合 30"/>
          <p:cNvGrpSpPr/>
          <p:nvPr/>
        </p:nvGrpSpPr>
        <p:grpSpPr>
          <a:xfrm>
            <a:off x="4446678" y="4333446"/>
            <a:ext cx="123004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cs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cs typeface="微软雅黑" panose="020B0503020204020204" charset="-122"/>
              </a:endParaRPr>
            </a:p>
          </p:txBody>
        </p:sp>
      </p:grpSp>
      <p:cxnSp>
        <p:nvCxnSpPr>
          <p:cNvPr id="35" name="直接连接符 34"/>
          <p:cNvCxnSpPr/>
          <p:nvPr/>
        </p:nvCxnSpPr>
        <p:spPr>
          <a:xfrm>
            <a:off x="5705264" y="4869547"/>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6867525" y="4625340"/>
            <a:ext cx="5042535" cy="866140"/>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您的内容打在这里，或者通过复制您的文本后，在此框中选择粘贴，并选择只保留文字，建议在此使用微软雅黑字体。</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37" name="组合 36"/>
          <p:cNvGrpSpPr/>
          <p:nvPr/>
        </p:nvGrpSpPr>
        <p:grpSpPr>
          <a:xfrm>
            <a:off x="3223122" y="3820807"/>
            <a:ext cx="123004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5EB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charset="-122"/>
                    <a:ea typeface="微软雅黑" panose="020B0503020204020204" charset="-122"/>
                    <a:cs typeface="微软雅黑" panose="020B0503020204020204" charset="-122"/>
                  </a:rPr>
                  <a:t> 输入标题 </a:t>
                </a:r>
                <a:endParaRPr lang="zh-CN" altLang="en-US" dirty="0">
                  <a:solidFill>
                    <a:schemeClr val="bg1"/>
                  </a:solidFill>
                  <a:latin typeface="微软雅黑" panose="020B0503020204020204" charset="-122"/>
                  <a:ea typeface="微软雅黑" panose="020B0503020204020204" charset="-122"/>
                  <a:cs typeface="微软雅黑" panose="020B0503020204020204" charset="-122"/>
                </a:endParaRP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charset="-122"/>
                <a:ea typeface="微软雅黑" panose="020B050302020402020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文明城市海报"/>
          <p:cNvPicPr>
            <a:picLocks noChangeAspect="1"/>
          </p:cNvPicPr>
          <p:nvPr/>
        </p:nvPicPr>
        <p:blipFill>
          <a:blip r:embed="rId1"/>
          <a:srcRect t="51486" b="6215"/>
          <a:stretch>
            <a:fillRect/>
          </a:stretch>
        </p:blipFill>
        <p:spPr>
          <a:xfrm>
            <a:off x="0" y="-18415"/>
            <a:ext cx="12192635" cy="6876415"/>
          </a:xfrm>
          <a:prstGeom prst="rect">
            <a:avLst/>
          </a:prstGeom>
        </p:spPr>
      </p:pic>
      <p:grpSp>
        <p:nvGrpSpPr>
          <p:cNvPr id="5" name="组合 4"/>
          <p:cNvGrpSpPr/>
          <p:nvPr/>
        </p:nvGrpSpPr>
        <p:grpSpPr>
          <a:xfrm>
            <a:off x="3645947" y="622263"/>
            <a:ext cx="4681370" cy="4682112"/>
            <a:chOff x="3473862" y="887058"/>
            <a:chExt cx="4681370" cy="4682112"/>
          </a:xfrm>
        </p:grpSpPr>
        <p:sp>
          <p:nvSpPr>
            <p:cNvPr id="112" name="Freeform 6"/>
            <p:cNvSpPr/>
            <p:nvPr/>
          </p:nvSpPr>
          <p:spPr bwMode="auto">
            <a:xfrm>
              <a:off x="3880345" y="1241167"/>
              <a:ext cx="3936516" cy="3922744"/>
            </a:xfrm>
            <a:custGeom>
              <a:avLst/>
              <a:gdLst>
                <a:gd name="T0" fmla="*/ 2 w 766"/>
                <a:gd name="T1" fmla="*/ 383 h 766"/>
                <a:gd name="T2" fmla="*/ 4 w 766"/>
                <a:gd name="T3" fmla="*/ 383 h 766"/>
                <a:gd name="T4" fmla="*/ 115 w 766"/>
                <a:gd name="T5" fmla="*/ 115 h 766"/>
                <a:gd name="T6" fmla="*/ 383 w 766"/>
                <a:gd name="T7" fmla="*/ 4 h 766"/>
                <a:gd name="T8" fmla="*/ 651 w 766"/>
                <a:gd name="T9" fmla="*/ 115 h 766"/>
                <a:gd name="T10" fmla="*/ 762 w 766"/>
                <a:gd name="T11" fmla="*/ 383 h 766"/>
                <a:gd name="T12" fmla="*/ 651 w 766"/>
                <a:gd name="T13" fmla="*/ 652 h 766"/>
                <a:gd name="T14" fmla="*/ 383 w 766"/>
                <a:gd name="T15" fmla="*/ 763 h 766"/>
                <a:gd name="T16" fmla="*/ 115 w 766"/>
                <a:gd name="T17" fmla="*/ 652 h 766"/>
                <a:gd name="T18" fmla="*/ 4 w 766"/>
                <a:gd name="T19" fmla="*/ 383 h 766"/>
                <a:gd name="T20" fmla="*/ 2 w 766"/>
                <a:gd name="T21" fmla="*/ 383 h 766"/>
                <a:gd name="T22" fmla="*/ 0 w 766"/>
                <a:gd name="T23" fmla="*/ 383 h 766"/>
                <a:gd name="T24" fmla="*/ 383 w 766"/>
                <a:gd name="T25" fmla="*/ 766 h 766"/>
                <a:gd name="T26" fmla="*/ 766 w 766"/>
                <a:gd name="T27" fmla="*/ 383 h 766"/>
                <a:gd name="T28" fmla="*/ 383 w 766"/>
                <a:gd name="T29" fmla="*/ 0 h 766"/>
                <a:gd name="T30" fmla="*/ 0 w 766"/>
                <a:gd name="T31" fmla="*/ 383 h 766"/>
                <a:gd name="T32" fmla="*/ 2 w 766"/>
                <a:gd name="T33" fmla="*/ 383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6" h="766">
                  <a:moveTo>
                    <a:pt x="2" y="383"/>
                  </a:moveTo>
                  <a:cubicBezTo>
                    <a:pt x="4" y="383"/>
                    <a:pt x="4" y="383"/>
                    <a:pt x="4" y="383"/>
                  </a:cubicBezTo>
                  <a:cubicBezTo>
                    <a:pt x="4" y="279"/>
                    <a:pt x="46" y="184"/>
                    <a:pt x="115" y="115"/>
                  </a:cubicBezTo>
                  <a:cubicBezTo>
                    <a:pt x="184" y="47"/>
                    <a:pt x="278" y="4"/>
                    <a:pt x="383" y="4"/>
                  </a:cubicBezTo>
                  <a:cubicBezTo>
                    <a:pt x="488" y="4"/>
                    <a:pt x="583" y="47"/>
                    <a:pt x="651" y="115"/>
                  </a:cubicBezTo>
                  <a:cubicBezTo>
                    <a:pt x="720" y="184"/>
                    <a:pt x="762" y="279"/>
                    <a:pt x="762" y="383"/>
                  </a:cubicBezTo>
                  <a:cubicBezTo>
                    <a:pt x="762" y="488"/>
                    <a:pt x="720" y="583"/>
                    <a:pt x="651" y="652"/>
                  </a:cubicBezTo>
                  <a:cubicBezTo>
                    <a:pt x="583" y="720"/>
                    <a:pt x="488" y="763"/>
                    <a:pt x="383" y="763"/>
                  </a:cubicBezTo>
                  <a:cubicBezTo>
                    <a:pt x="278" y="763"/>
                    <a:pt x="184" y="720"/>
                    <a:pt x="115" y="652"/>
                  </a:cubicBezTo>
                  <a:cubicBezTo>
                    <a:pt x="46" y="583"/>
                    <a:pt x="4" y="488"/>
                    <a:pt x="4" y="383"/>
                  </a:cubicBezTo>
                  <a:cubicBezTo>
                    <a:pt x="2" y="383"/>
                    <a:pt x="2" y="383"/>
                    <a:pt x="2" y="383"/>
                  </a:cubicBezTo>
                  <a:cubicBezTo>
                    <a:pt x="0" y="383"/>
                    <a:pt x="0" y="383"/>
                    <a:pt x="0" y="383"/>
                  </a:cubicBezTo>
                  <a:cubicBezTo>
                    <a:pt x="0" y="595"/>
                    <a:pt x="172" y="766"/>
                    <a:pt x="383" y="766"/>
                  </a:cubicBezTo>
                  <a:cubicBezTo>
                    <a:pt x="595" y="766"/>
                    <a:pt x="766" y="595"/>
                    <a:pt x="766" y="383"/>
                  </a:cubicBezTo>
                  <a:cubicBezTo>
                    <a:pt x="766" y="172"/>
                    <a:pt x="595" y="0"/>
                    <a:pt x="383" y="0"/>
                  </a:cubicBezTo>
                  <a:cubicBezTo>
                    <a:pt x="172" y="0"/>
                    <a:pt x="0" y="172"/>
                    <a:pt x="0" y="383"/>
                  </a:cubicBezTo>
                  <a:lnTo>
                    <a:pt x="2" y="3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endParaRPr>
            </a:p>
          </p:txBody>
        </p:sp>
        <p:sp>
          <p:nvSpPr>
            <p:cNvPr id="113" name="Freeform 8"/>
            <p:cNvSpPr/>
            <p:nvPr/>
          </p:nvSpPr>
          <p:spPr bwMode="auto">
            <a:xfrm>
              <a:off x="5827946" y="887058"/>
              <a:ext cx="2327286" cy="4682112"/>
            </a:xfrm>
            <a:custGeom>
              <a:avLst/>
              <a:gdLst>
                <a:gd name="T0" fmla="*/ 0 w 453"/>
                <a:gd name="T1" fmla="*/ 0 h 914"/>
                <a:gd name="T2" fmla="*/ 0 w 453"/>
                <a:gd name="T3" fmla="*/ 4 h 914"/>
                <a:gd name="T4" fmla="*/ 316 w 453"/>
                <a:gd name="T5" fmla="*/ 137 h 914"/>
                <a:gd name="T6" fmla="*/ 449 w 453"/>
                <a:gd name="T7" fmla="*/ 457 h 914"/>
                <a:gd name="T8" fmla="*/ 316 w 453"/>
                <a:gd name="T9" fmla="*/ 778 h 914"/>
                <a:gd name="T10" fmla="*/ 0 w 453"/>
                <a:gd name="T11" fmla="*/ 910 h 914"/>
                <a:gd name="T12" fmla="*/ 0 w 453"/>
                <a:gd name="T13" fmla="*/ 914 h 914"/>
                <a:gd name="T14" fmla="*/ 453 w 453"/>
                <a:gd name="T15" fmla="*/ 457 h 914"/>
                <a:gd name="T16" fmla="*/ 0 w 453"/>
                <a:gd name="T17" fmla="*/ 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914">
                  <a:moveTo>
                    <a:pt x="0" y="0"/>
                  </a:moveTo>
                  <a:cubicBezTo>
                    <a:pt x="0" y="4"/>
                    <a:pt x="0" y="4"/>
                    <a:pt x="0" y="4"/>
                  </a:cubicBezTo>
                  <a:cubicBezTo>
                    <a:pt x="124" y="5"/>
                    <a:pt x="235" y="56"/>
                    <a:pt x="316" y="137"/>
                  </a:cubicBezTo>
                  <a:cubicBezTo>
                    <a:pt x="398" y="219"/>
                    <a:pt x="449" y="332"/>
                    <a:pt x="449" y="457"/>
                  </a:cubicBezTo>
                  <a:cubicBezTo>
                    <a:pt x="449" y="582"/>
                    <a:pt x="398" y="696"/>
                    <a:pt x="316" y="778"/>
                  </a:cubicBezTo>
                  <a:cubicBezTo>
                    <a:pt x="235" y="859"/>
                    <a:pt x="124" y="909"/>
                    <a:pt x="0" y="910"/>
                  </a:cubicBezTo>
                  <a:cubicBezTo>
                    <a:pt x="0" y="914"/>
                    <a:pt x="0" y="914"/>
                    <a:pt x="0" y="914"/>
                  </a:cubicBezTo>
                  <a:cubicBezTo>
                    <a:pt x="251" y="912"/>
                    <a:pt x="453" y="708"/>
                    <a:pt x="453" y="457"/>
                  </a:cubicBezTo>
                  <a:cubicBezTo>
                    <a:pt x="453" y="206"/>
                    <a:pt x="251" y="3"/>
                    <a:pt x="0" y="0"/>
                  </a:cubicBezTo>
                </a:path>
              </a:pathLst>
            </a:custGeom>
            <a:solidFill>
              <a:schemeClr val="accent3"/>
            </a:solidFill>
            <a:ln>
              <a:noFill/>
            </a:ln>
          </p:spPr>
          <p:txBody>
            <a:bodyPr vert="horz" wrap="square" lIns="91440" tIns="45720" rIns="91440" bIns="45720" numCol="1" anchor="t" anchorCtr="0" compatLnSpc="1"/>
            <a:p>
              <a:endParaRPr lang="zh-CN" altLang="en-US">
                <a:solidFill>
                  <a:schemeClr val="tx1">
                    <a:lumMod val="75000"/>
                    <a:lumOff val="25000"/>
                  </a:schemeClr>
                </a:solidFill>
              </a:endParaRPr>
            </a:p>
          </p:txBody>
        </p:sp>
        <p:sp>
          <p:nvSpPr>
            <p:cNvPr id="114" name="Freeform 9"/>
            <p:cNvSpPr>
              <a:spLocks noEditPoints="1"/>
            </p:cNvSpPr>
            <p:nvPr/>
          </p:nvSpPr>
          <p:spPr bwMode="auto">
            <a:xfrm>
              <a:off x="3473862" y="887058"/>
              <a:ext cx="2368598" cy="4682112"/>
            </a:xfrm>
            <a:custGeom>
              <a:avLst/>
              <a:gdLst>
                <a:gd name="T0" fmla="*/ 4 w 461"/>
                <a:gd name="T1" fmla="*/ 457 h 914"/>
                <a:gd name="T2" fmla="*/ 2 w 461"/>
                <a:gd name="T3" fmla="*/ 457 h 914"/>
                <a:gd name="T4" fmla="*/ 0 w 461"/>
                <a:gd name="T5" fmla="*/ 457 h 914"/>
                <a:gd name="T6" fmla="*/ 457 w 461"/>
                <a:gd name="T7" fmla="*/ 914 h 914"/>
                <a:gd name="T8" fmla="*/ 461 w 461"/>
                <a:gd name="T9" fmla="*/ 914 h 914"/>
                <a:gd name="T10" fmla="*/ 461 w 461"/>
                <a:gd name="T11" fmla="*/ 910 h 914"/>
                <a:gd name="T12" fmla="*/ 457 w 461"/>
                <a:gd name="T13" fmla="*/ 910 h 914"/>
                <a:gd name="T14" fmla="*/ 137 w 461"/>
                <a:gd name="T15" fmla="*/ 778 h 914"/>
                <a:gd name="T16" fmla="*/ 4 w 461"/>
                <a:gd name="T17" fmla="*/ 457 h 914"/>
                <a:gd name="T18" fmla="*/ 457 w 461"/>
                <a:gd name="T19" fmla="*/ 0 h 914"/>
                <a:gd name="T20" fmla="*/ 0 w 461"/>
                <a:gd name="T21" fmla="*/ 457 h 914"/>
                <a:gd name="T22" fmla="*/ 2 w 461"/>
                <a:gd name="T23" fmla="*/ 457 h 914"/>
                <a:gd name="T24" fmla="*/ 4 w 461"/>
                <a:gd name="T25" fmla="*/ 457 h 914"/>
                <a:gd name="T26" fmla="*/ 137 w 461"/>
                <a:gd name="T27" fmla="*/ 137 h 914"/>
                <a:gd name="T28" fmla="*/ 457 w 461"/>
                <a:gd name="T29" fmla="*/ 4 h 914"/>
                <a:gd name="T30" fmla="*/ 461 w 461"/>
                <a:gd name="T31" fmla="*/ 4 h 914"/>
                <a:gd name="T32" fmla="*/ 461 w 461"/>
                <a:gd name="T33" fmla="*/ 0 h 914"/>
                <a:gd name="T34" fmla="*/ 457 w 461"/>
                <a:gd name="T35" fmla="*/ 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914">
                  <a:moveTo>
                    <a:pt x="4" y="457"/>
                  </a:moveTo>
                  <a:cubicBezTo>
                    <a:pt x="2" y="457"/>
                    <a:pt x="2" y="457"/>
                    <a:pt x="2" y="457"/>
                  </a:cubicBezTo>
                  <a:cubicBezTo>
                    <a:pt x="0" y="457"/>
                    <a:pt x="0" y="457"/>
                    <a:pt x="0" y="457"/>
                  </a:cubicBezTo>
                  <a:cubicBezTo>
                    <a:pt x="0" y="710"/>
                    <a:pt x="205" y="914"/>
                    <a:pt x="457" y="914"/>
                  </a:cubicBezTo>
                  <a:cubicBezTo>
                    <a:pt x="458" y="914"/>
                    <a:pt x="460" y="914"/>
                    <a:pt x="461" y="914"/>
                  </a:cubicBezTo>
                  <a:cubicBezTo>
                    <a:pt x="461" y="910"/>
                    <a:pt x="461" y="910"/>
                    <a:pt x="461" y="910"/>
                  </a:cubicBezTo>
                  <a:cubicBezTo>
                    <a:pt x="460" y="910"/>
                    <a:pt x="458" y="910"/>
                    <a:pt x="457" y="910"/>
                  </a:cubicBezTo>
                  <a:cubicBezTo>
                    <a:pt x="332" y="910"/>
                    <a:pt x="219" y="860"/>
                    <a:pt x="137" y="778"/>
                  </a:cubicBezTo>
                  <a:cubicBezTo>
                    <a:pt x="55" y="696"/>
                    <a:pt x="4" y="582"/>
                    <a:pt x="4" y="457"/>
                  </a:cubicBezTo>
                  <a:moveTo>
                    <a:pt x="457" y="0"/>
                  </a:moveTo>
                  <a:cubicBezTo>
                    <a:pt x="205" y="0"/>
                    <a:pt x="0" y="205"/>
                    <a:pt x="0" y="457"/>
                  </a:cubicBezTo>
                  <a:cubicBezTo>
                    <a:pt x="2" y="457"/>
                    <a:pt x="2" y="457"/>
                    <a:pt x="2" y="457"/>
                  </a:cubicBezTo>
                  <a:cubicBezTo>
                    <a:pt x="4" y="457"/>
                    <a:pt x="4" y="457"/>
                    <a:pt x="4" y="457"/>
                  </a:cubicBezTo>
                  <a:cubicBezTo>
                    <a:pt x="4" y="332"/>
                    <a:pt x="55" y="219"/>
                    <a:pt x="137" y="137"/>
                  </a:cubicBezTo>
                  <a:cubicBezTo>
                    <a:pt x="219" y="55"/>
                    <a:pt x="332" y="4"/>
                    <a:pt x="457" y="4"/>
                  </a:cubicBezTo>
                  <a:cubicBezTo>
                    <a:pt x="458" y="4"/>
                    <a:pt x="460" y="4"/>
                    <a:pt x="461" y="4"/>
                  </a:cubicBezTo>
                  <a:cubicBezTo>
                    <a:pt x="461" y="0"/>
                    <a:pt x="461" y="0"/>
                    <a:pt x="461" y="0"/>
                  </a:cubicBezTo>
                  <a:cubicBezTo>
                    <a:pt x="460" y="0"/>
                    <a:pt x="458" y="0"/>
                    <a:pt x="457" y="0"/>
                  </a:cubicBezTo>
                </a:path>
              </a:pathLst>
            </a:custGeom>
            <a:solidFill>
              <a:schemeClr val="bg1"/>
            </a:solidFill>
            <a:ln>
              <a:noFill/>
            </a:ln>
          </p:spPr>
          <p:txBody>
            <a:bodyPr vert="horz" wrap="square" lIns="91440" tIns="45720" rIns="91440" bIns="45720" numCol="1" anchor="t" anchorCtr="0" compatLnSpc="1"/>
            <a:p>
              <a:endParaRPr lang="zh-CN" altLang="en-US">
                <a:solidFill>
                  <a:schemeClr val="tx1">
                    <a:lumMod val="75000"/>
                    <a:lumOff val="25000"/>
                  </a:schemeClr>
                </a:solidFill>
              </a:endParaRPr>
            </a:p>
          </p:txBody>
        </p:sp>
      </p:grpSp>
      <p:sp>
        <p:nvSpPr>
          <p:cNvPr id="3" name="矩形 2"/>
          <p:cNvSpPr/>
          <p:nvPr/>
        </p:nvSpPr>
        <p:spPr>
          <a:xfrm>
            <a:off x="4263470" y="4561204"/>
            <a:ext cx="3637280" cy="337185"/>
          </a:xfrm>
          <a:prstGeom prst="rect">
            <a:avLst/>
          </a:prstGeom>
        </p:spPr>
        <p:txBody>
          <a:bodyPr wrap="none">
            <a:spAutoFit/>
          </a:bodyPr>
          <a:p>
            <a:pPr algn="ct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汇报时间：</a:t>
            </a:r>
            <a:r>
              <a:rPr lang="en-US" altLang="zh-CN" sz="1600" dirty="0" err="1">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xxxx</a:t>
            </a: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年</a:t>
            </a:r>
            <a:r>
              <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xxx</a:t>
            </a:r>
            <a:r>
              <a:rPr lang="zh-CN" altLang="en-US"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月   汇报人：</a:t>
            </a:r>
            <a:r>
              <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cn</a:t>
            </a:r>
            <a:endParaRPr lang="en-US" altLang="zh-CN" sz="1600"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4" name="组合 3"/>
          <p:cNvGrpSpPr/>
          <p:nvPr/>
        </p:nvGrpSpPr>
        <p:grpSpPr>
          <a:xfrm>
            <a:off x="4650698" y="1563757"/>
            <a:ext cx="5083990" cy="2585898"/>
            <a:chOff x="3659418" y="1900463"/>
            <a:chExt cx="5495906" cy="2795414"/>
          </a:xfrm>
        </p:grpSpPr>
        <p:sp>
          <p:nvSpPr>
            <p:cNvPr id="6" name="Rectangle 19"/>
            <p:cNvSpPr/>
            <p:nvPr/>
          </p:nvSpPr>
          <p:spPr>
            <a:xfrm>
              <a:off x="3971683" y="4416051"/>
              <a:ext cx="3980743" cy="279826"/>
            </a:xfrm>
            <a:prstGeom prst="rect">
              <a:avLst/>
            </a:prstGeom>
          </p:spPr>
          <p:txBody>
            <a:bodyPr wrap="square">
              <a:spAutoFit/>
            </a:bodyPr>
            <a:p>
              <a:pPr algn="ctr">
                <a:lnSpc>
                  <a:spcPct val="150000"/>
                </a:lnSpc>
              </a:pPr>
              <a:r>
                <a:rPr lang="id-ID" sz="400" dirty="0">
                  <a:solidFill>
                    <a:schemeClr val="tx1">
                      <a:lumMod val="75000"/>
                      <a:lumOff val="2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Lorem ipsum dolor sit amet, lacus nulla ac netus nibh aliquet, porttitor ligula</a:t>
              </a:r>
              <a:endParaRPr lang="id-ID" sz="400" dirty="0">
                <a:solidFill>
                  <a:schemeClr val="tx1">
                    <a:lumMod val="75000"/>
                    <a:lumOff val="2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7" name="矩形 6"/>
            <p:cNvSpPr/>
            <p:nvPr/>
          </p:nvSpPr>
          <p:spPr>
            <a:xfrm>
              <a:off x="5121472" y="2354926"/>
              <a:ext cx="3098739" cy="299442"/>
            </a:xfrm>
            <a:prstGeom prst="rect">
              <a:avLst/>
            </a:prstGeom>
          </p:spPr>
          <p:txBody>
            <a:bodyPr wrap="none">
              <a:spAutoFit/>
            </a:bodyPr>
            <a:p>
              <a:r>
                <a:rPr lang="zh-CN" altLang="en-US" sz="1200" i="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rPr>
                <a:t>CHINA INTERNATIONAL IMPORT EXPO</a:t>
              </a:r>
              <a:endParaRPr lang="zh-CN" altLang="en-US" sz="1200" i="1" dirty="0">
                <a:solidFill>
                  <a:schemeClr val="tx1">
                    <a:lumMod val="75000"/>
                    <a:lumOff val="25000"/>
                  </a:schemeClr>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矩形 7"/>
            <p:cNvSpPr/>
            <p:nvPr/>
          </p:nvSpPr>
          <p:spPr>
            <a:xfrm>
              <a:off x="7146270" y="2116760"/>
              <a:ext cx="2009054" cy="299442"/>
            </a:xfrm>
            <a:prstGeom prst="rect">
              <a:avLst/>
            </a:prstGeom>
          </p:spPr>
          <p:txBody>
            <a:bodyPr wrap="square">
              <a:spAutoFit/>
            </a:bodyPr>
            <a:p>
              <a:r>
                <a:rPr lang="zh-CN" altLang="en-US" sz="1200" i="1" dirty="0">
                  <a:solidFill>
                    <a:schemeClr val="tx1">
                      <a:lumMod val="75000"/>
                      <a:lumOff val="25000"/>
                    </a:schemeClr>
                  </a:solidFill>
                </a:rPr>
                <a:t>共创美好未来</a:t>
              </a:r>
              <a:endParaRPr lang="zh-CN" altLang="en-US" sz="1200" i="1" dirty="0">
                <a:solidFill>
                  <a:schemeClr val="tx1">
                    <a:lumMod val="75000"/>
                    <a:lumOff val="25000"/>
                  </a:schemeClr>
                </a:solidFill>
              </a:endParaRPr>
            </a:p>
          </p:txBody>
        </p:sp>
        <p:cxnSp>
          <p:nvCxnSpPr>
            <p:cNvPr id="9" name="直接连接符 8"/>
            <p:cNvCxnSpPr/>
            <p:nvPr/>
          </p:nvCxnSpPr>
          <p:spPr>
            <a:xfrm>
              <a:off x="3659418" y="2631642"/>
              <a:ext cx="3835785" cy="0"/>
            </a:xfrm>
            <a:prstGeom prst="line">
              <a:avLst/>
            </a:prstGeom>
            <a:ln w="3175">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74141" y="2575844"/>
              <a:ext cx="3141502" cy="0"/>
            </a:xfrm>
            <a:prstGeom prst="line">
              <a:avLst/>
            </a:prstGeom>
            <a:ln w="3175">
              <a:solidFill>
                <a:schemeClr val="bg1">
                  <a:alpha val="46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781512" y="1900463"/>
              <a:ext cx="2528621" cy="564261"/>
            </a:xfrm>
            <a:prstGeom prst="rect">
              <a:avLst/>
            </a:prstGeom>
          </p:spPr>
          <p:txBody>
            <a:bodyPr wrap="square">
              <a:spAutoFit/>
            </a:bodyPr>
            <a:p>
              <a:r>
                <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城市</a:t>
              </a:r>
              <a:r>
                <a:rPr lang="en-US" altLang="zh-CN"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PPT</a:t>
              </a:r>
              <a:r>
                <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rPr>
                <a:t>模板</a:t>
              </a:r>
              <a:endParaRPr lang="zh-CN" altLang="en-US" sz="280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sym typeface="思源黑体" panose="020B0400000000000000" pitchFamily="34" charset="-122"/>
              </a:endParaRPr>
            </a:p>
          </p:txBody>
        </p:sp>
      </p:grpSp>
      <p:grpSp>
        <p:nvGrpSpPr>
          <p:cNvPr id="12" name="组合 11"/>
          <p:cNvGrpSpPr/>
          <p:nvPr/>
        </p:nvGrpSpPr>
        <p:grpSpPr>
          <a:xfrm>
            <a:off x="3263265" y="431165"/>
            <a:ext cx="2646680" cy="1908810"/>
            <a:chOff x="5231637" y="763519"/>
            <a:chExt cx="2557848" cy="1844675"/>
          </a:xfrm>
          <a:solidFill>
            <a:srgbClr val="5EB72F"/>
          </a:solidFill>
        </p:grpSpPr>
        <p:sp>
          <p:nvSpPr>
            <p:cNvPr id="43" name="Freeform 13"/>
            <p:cNvSpPr/>
            <p:nvPr/>
          </p:nvSpPr>
          <p:spPr bwMode="auto">
            <a:xfrm>
              <a:off x="5231637" y="763519"/>
              <a:ext cx="1230313" cy="1844675"/>
            </a:xfrm>
            <a:custGeom>
              <a:avLst/>
              <a:gdLst>
                <a:gd name="T0" fmla="*/ 156 w 373"/>
                <a:gd name="T1" fmla="*/ 320 h 560"/>
                <a:gd name="T2" fmla="*/ 36 w 373"/>
                <a:gd name="T3" fmla="*/ 453 h 560"/>
                <a:gd name="T4" fmla="*/ 0 w 373"/>
                <a:gd name="T5" fmla="*/ 560 h 560"/>
                <a:gd name="T6" fmla="*/ 202 w 373"/>
                <a:gd name="T7" fmla="*/ 560 h 560"/>
                <a:gd name="T8" fmla="*/ 248 w 373"/>
                <a:gd name="T9" fmla="*/ 461 h 560"/>
                <a:gd name="T10" fmla="*/ 162 w 373"/>
                <a:gd name="T11" fmla="*/ 461 h 560"/>
                <a:gd name="T12" fmla="*/ 183 w 373"/>
                <a:gd name="T13" fmla="*/ 431 h 560"/>
                <a:gd name="T14" fmla="*/ 247 w 373"/>
                <a:gd name="T15" fmla="*/ 369 h 560"/>
                <a:gd name="T16" fmla="*/ 317 w 373"/>
                <a:gd name="T17" fmla="*/ 298 h 560"/>
                <a:gd name="T18" fmla="*/ 360 w 373"/>
                <a:gd name="T19" fmla="*/ 227 h 560"/>
                <a:gd name="T20" fmla="*/ 373 w 373"/>
                <a:gd name="T21" fmla="*/ 155 h 560"/>
                <a:gd name="T22" fmla="*/ 326 w 373"/>
                <a:gd name="T23" fmla="*/ 45 h 560"/>
                <a:gd name="T24" fmla="*/ 197 w 373"/>
                <a:gd name="T25" fmla="*/ 0 h 560"/>
                <a:gd name="T26" fmla="*/ 72 w 373"/>
                <a:gd name="T27" fmla="*/ 39 h 560"/>
                <a:gd name="T28" fmla="*/ 12 w 373"/>
                <a:gd name="T29" fmla="*/ 165 h 560"/>
                <a:gd name="T30" fmla="*/ 118 w 373"/>
                <a:gd name="T31" fmla="*/ 176 h 560"/>
                <a:gd name="T32" fmla="*/ 141 w 373"/>
                <a:gd name="T33" fmla="*/ 109 h 560"/>
                <a:gd name="T34" fmla="*/ 194 w 373"/>
                <a:gd name="T35" fmla="*/ 89 h 560"/>
                <a:gd name="T36" fmla="*/ 247 w 373"/>
                <a:gd name="T37" fmla="*/ 108 h 560"/>
                <a:gd name="T38" fmla="*/ 266 w 373"/>
                <a:gd name="T39" fmla="*/ 163 h 560"/>
                <a:gd name="T40" fmla="*/ 244 w 373"/>
                <a:gd name="T41" fmla="*/ 228 h 560"/>
                <a:gd name="T42" fmla="*/ 156 w 373"/>
                <a:gd name="T43" fmla="*/ 32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3" h="560">
                  <a:moveTo>
                    <a:pt x="156" y="320"/>
                  </a:moveTo>
                  <a:cubicBezTo>
                    <a:pt x="96" y="375"/>
                    <a:pt x="56" y="420"/>
                    <a:pt x="36" y="453"/>
                  </a:cubicBezTo>
                  <a:cubicBezTo>
                    <a:pt x="16" y="487"/>
                    <a:pt x="4" y="522"/>
                    <a:pt x="0" y="560"/>
                  </a:cubicBezTo>
                  <a:cubicBezTo>
                    <a:pt x="202" y="560"/>
                    <a:pt x="202" y="560"/>
                    <a:pt x="202" y="560"/>
                  </a:cubicBezTo>
                  <a:cubicBezTo>
                    <a:pt x="215" y="526"/>
                    <a:pt x="231" y="492"/>
                    <a:pt x="248" y="461"/>
                  </a:cubicBezTo>
                  <a:cubicBezTo>
                    <a:pt x="162" y="461"/>
                    <a:pt x="162" y="461"/>
                    <a:pt x="162" y="461"/>
                  </a:cubicBezTo>
                  <a:cubicBezTo>
                    <a:pt x="167" y="451"/>
                    <a:pt x="174" y="441"/>
                    <a:pt x="183" y="431"/>
                  </a:cubicBezTo>
                  <a:cubicBezTo>
                    <a:pt x="192" y="421"/>
                    <a:pt x="214" y="400"/>
                    <a:pt x="247" y="369"/>
                  </a:cubicBezTo>
                  <a:cubicBezTo>
                    <a:pt x="281" y="338"/>
                    <a:pt x="304" y="315"/>
                    <a:pt x="317" y="298"/>
                  </a:cubicBezTo>
                  <a:cubicBezTo>
                    <a:pt x="336" y="274"/>
                    <a:pt x="351" y="250"/>
                    <a:pt x="360" y="227"/>
                  </a:cubicBezTo>
                  <a:cubicBezTo>
                    <a:pt x="369" y="204"/>
                    <a:pt x="373" y="181"/>
                    <a:pt x="373" y="155"/>
                  </a:cubicBezTo>
                  <a:cubicBezTo>
                    <a:pt x="373" y="111"/>
                    <a:pt x="357" y="75"/>
                    <a:pt x="326" y="45"/>
                  </a:cubicBezTo>
                  <a:cubicBezTo>
                    <a:pt x="295" y="15"/>
                    <a:pt x="252" y="0"/>
                    <a:pt x="197" y="0"/>
                  </a:cubicBezTo>
                  <a:cubicBezTo>
                    <a:pt x="147" y="0"/>
                    <a:pt x="105" y="13"/>
                    <a:pt x="72" y="39"/>
                  </a:cubicBezTo>
                  <a:cubicBezTo>
                    <a:pt x="38" y="64"/>
                    <a:pt x="19" y="107"/>
                    <a:pt x="12" y="165"/>
                  </a:cubicBezTo>
                  <a:cubicBezTo>
                    <a:pt x="118" y="176"/>
                    <a:pt x="118" y="176"/>
                    <a:pt x="118" y="176"/>
                  </a:cubicBezTo>
                  <a:cubicBezTo>
                    <a:pt x="120" y="145"/>
                    <a:pt x="128" y="123"/>
                    <a:pt x="141" y="109"/>
                  </a:cubicBezTo>
                  <a:cubicBezTo>
                    <a:pt x="154" y="96"/>
                    <a:pt x="172" y="89"/>
                    <a:pt x="194" y="89"/>
                  </a:cubicBezTo>
                  <a:cubicBezTo>
                    <a:pt x="217" y="89"/>
                    <a:pt x="234" y="95"/>
                    <a:pt x="247" y="108"/>
                  </a:cubicBezTo>
                  <a:cubicBezTo>
                    <a:pt x="260" y="121"/>
                    <a:pt x="266" y="139"/>
                    <a:pt x="266" y="163"/>
                  </a:cubicBezTo>
                  <a:cubicBezTo>
                    <a:pt x="266" y="185"/>
                    <a:pt x="259" y="206"/>
                    <a:pt x="244" y="228"/>
                  </a:cubicBezTo>
                  <a:cubicBezTo>
                    <a:pt x="233" y="244"/>
                    <a:pt x="204" y="275"/>
                    <a:pt x="156" y="320"/>
                  </a:cubicBezTo>
                  <a:close/>
                </a:path>
              </a:pathLst>
            </a:custGeom>
            <a:grpFill/>
            <a:ln>
              <a:noFill/>
            </a:ln>
          </p:spPr>
          <p:txBody>
            <a:bodyPr vert="horz" wrap="square" lIns="91440" tIns="45720" rIns="91440" bIns="45720" numCol="1" anchor="t" anchorCtr="0" compatLnSpc="1"/>
            <a:p>
              <a:endParaRPr lang="zh-CN" altLang="en-US"/>
            </a:p>
          </p:txBody>
        </p:sp>
        <p:sp>
          <p:nvSpPr>
            <p:cNvPr id="46" name="Freeform 55"/>
            <p:cNvSpPr/>
            <p:nvPr/>
          </p:nvSpPr>
          <p:spPr bwMode="auto">
            <a:xfrm>
              <a:off x="6661374" y="796896"/>
              <a:ext cx="1128111" cy="1718556"/>
            </a:xfrm>
            <a:custGeom>
              <a:avLst/>
              <a:gdLst>
                <a:gd name="T0" fmla="*/ 179 w 442"/>
                <a:gd name="T1" fmla="*/ 575 h 673"/>
                <a:gd name="T2" fmla="*/ 149 w 442"/>
                <a:gd name="T3" fmla="*/ 515 h 673"/>
                <a:gd name="T4" fmla="*/ 137 w 442"/>
                <a:gd name="T5" fmla="*/ 350 h 673"/>
                <a:gd name="T6" fmla="*/ 150 w 442"/>
                <a:gd name="T7" fmla="*/ 178 h 673"/>
                <a:gd name="T8" fmla="*/ 179 w 442"/>
                <a:gd name="T9" fmla="*/ 124 h 673"/>
                <a:gd name="T10" fmla="*/ 221 w 442"/>
                <a:gd name="T11" fmla="*/ 109 h 673"/>
                <a:gd name="T12" fmla="*/ 263 w 442"/>
                <a:gd name="T13" fmla="*/ 124 h 673"/>
                <a:gd name="T14" fmla="*/ 293 w 442"/>
                <a:gd name="T15" fmla="*/ 184 h 673"/>
                <a:gd name="T16" fmla="*/ 306 w 442"/>
                <a:gd name="T17" fmla="*/ 350 h 673"/>
                <a:gd name="T18" fmla="*/ 298 w 442"/>
                <a:gd name="T19" fmla="*/ 490 h 673"/>
                <a:gd name="T20" fmla="*/ 442 w 442"/>
                <a:gd name="T21" fmla="*/ 345 h 673"/>
                <a:gd name="T22" fmla="*/ 376 w 442"/>
                <a:gd name="T23" fmla="*/ 71 h 673"/>
                <a:gd name="T24" fmla="*/ 221 w 442"/>
                <a:gd name="T25" fmla="*/ 0 h 673"/>
                <a:gd name="T26" fmla="*/ 67 w 442"/>
                <a:gd name="T27" fmla="*/ 70 h 673"/>
                <a:gd name="T28" fmla="*/ 0 w 442"/>
                <a:gd name="T29" fmla="*/ 348 h 673"/>
                <a:gd name="T30" fmla="*/ 61 w 442"/>
                <a:gd name="T31" fmla="*/ 622 h 673"/>
                <a:gd name="T32" fmla="*/ 118 w 442"/>
                <a:gd name="T33" fmla="*/ 673 h 673"/>
                <a:gd name="T34" fmla="*/ 202 w 442"/>
                <a:gd name="T35" fmla="*/ 588 h 673"/>
                <a:gd name="T36" fmla="*/ 179 w 442"/>
                <a:gd name="T37" fmla="*/ 575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2" h="673">
                  <a:moveTo>
                    <a:pt x="179" y="575"/>
                  </a:moveTo>
                  <a:cubicBezTo>
                    <a:pt x="167" y="565"/>
                    <a:pt x="157" y="545"/>
                    <a:pt x="149" y="515"/>
                  </a:cubicBezTo>
                  <a:cubicBezTo>
                    <a:pt x="141" y="485"/>
                    <a:pt x="137" y="430"/>
                    <a:pt x="137" y="350"/>
                  </a:cubicBezTo>
                  <a:cubicBezTo>
                    <a:pt x="137" y="269"/>
                    <a:pt x="141" y="212"/>
                    <a:pt x="150" y="178"/>
                  </a:cubicBezTo>
                  <a:cubicBezTo>
                    <a:pt x="157" y="152"/>
                    <a:pt x="166" y="134"/>
                    <a:pt x="179" y="124"/>
                  </a:cubicBezTo>
                  <a:cubicBezTo>
                    <a:pt x="191" y="114"/>
                    <a:pt x="205" y="109"/>
                    <a:pt x="221" y="109"/>
                  </a:cubicBezTo>
                  <a:cubicBezTo>
                    <a:pt x="237" y="109"/>
                    <a:pt x="251" y="114"/>
                    <a:pt x="263" y="124"/>
                  </a:cubicBezTo>
                  <a:cubicBezTo>
                    <a:pt x="275" y="134"/>
                    <a:pt x="285" y="154"/>
                    <a:pt x="293" y="184"/>
                  </a:cubicBezTo>
                  <a:cubicBezTo>
                    <a:pt x="302" y="214"/>
                    <a:pt x="306" y="269"/>
                    <a:pt x="306" y="350"/>
                  </a:cubicBezTo>
                  <a:cubicBezTo>
                    <a:pt x="306" y="410"/>
                    <a:pt x="303" y="456"/>
                    <a:pt x="298" y="490"/>
                  </a:cubicBezTo>
                  <a:cubicBezTo>
                    <a:pt x="442" y="345"/>
                    <a:pt x="442" y="345"/>
                    <a:pt x="442" y="345"/>
                  </a:cubicBezTo>
                  <a:cubicBezTo>
                    <a:pt x="441" y="218"/>
                    <a:pt x="419" y="126"/>
                    <a:pt x="376" y="71"/>
                  </a:cubicBezTo>
                  <a:cubicBezTo>
                    <a:pt x="338" y="24"/>
                    <a:pt x="287" y="0"/>
                    <a:pt x="221" y="0"/>
                  </a:cubicBezTo>
                  <a:cubicBezTo>
                    <a:pt x="155" y="0"/>
                    <a:pt x="104" y="23"/>
                    <a:pt x="67" y="70"/>
                  </a:cubicBezTo>
                  <a:cubicBezTo>
                    <a:pt x="22" y="127"/>
                    <a:pt x="0" y="220"/>
                    <a:pt x="0" y="348"/>
                  </a:cubicBezTo>
                  <a:cubicBezTo>
                    <a:pt x="0" y="480"/>
                    <a:pt x="20" y="571"/>
                    <a:pt x="61" y="622"/>
                  </a:cubicBezTo>
                  <a:cubicBezTo>
                    <a:pt x="78" y="643"/>
                    <a:pt x="97" y="660"/>
                    <a:pt x="118" y="673"/>
                  </a:cubicBezTo>
                  <a:cubicBezTo>
                    <a:pt x="202" y="588"/>
                    <a:pt x="202" y="588"/>
                    <a:pt x="202" y="588"/>
                  </a:cubicBezTo>
                  <a:cubicBezTo>
                    <a:pt x="194" y="585"/>
                    <a:pt x="186" y="581"/>
                    <a:pt x="179" y="575"/>
                  </a:cubicBezTo>
                  <a:close/>
                </a:path>
              </a:pathLst>
            </a:custGeom>
            <a:grpFill/>
            <a:ln>
              <a:noFill/>
            </a:ln>
          </p:spPr>
          <p:txBody>
            <a:bodyPr vert="horz" wrap="square" lIns="91440" tIns="45720" rIns="91440" bIns="45720" numCol="1" anchor="t" anchorCtr="0" compatLnSpc="1"/>
            <a:p>
              <a:endParaRPr lang="zh-CN" altLang="en-US"/>
            </a:p>
          </p:txBody>
        </p:sp>
      </p:grpSp>
      <p:cxnSp>
        <p:nvCxnSpPr>
          <p:cNvPr id="13" name="直接连接符 12"/>
          <p:cNvCxnSpPr/>
          <p:nvPr/>
        </p:nvCxnSpPr>
        <p:spPr>
          <a:xfrm flipV="1">
            <a:off x="2454779" y="4207913"/>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7911830" y="607900"/>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8580448" y="431128"/>
            <a:ext cx="1835825" cy="10909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3646193" y="2444393"/>
            <a:ext cx="5025600" cy="1445260"/>
          </a:xfrm>
          <a:prstGeom prst="rect">
            <a:avLst/>
          </a:prstGeom>
          <a:noFill/>
        </p:spPr>
        <p:txBody>
          <a:bodyPr wrap="square">
            <a:spAutoFit/>
          </a:bodyPr>
          <a:p>
            <a:pPr defTabSz="914400">
              <a:spcBef>
                <a:spcPct val="0"/>
              </a:spcBef>
            </a:pPr>
            <a:r>
              <a:rPr lang="zh-CN" altLang="en-US" sz="8800" spc="-15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cs typeface="+mj-cs"/>
              </a:rPr>
              <a:t>感谢观看</a:t>
            </a:r>
            <a:endParaRPr lang="zh-CN" altLang="en-US" sz="8800" spc="-150" dirty="0">
              <a:solidFill>
                <a:schemeClr val="tx1">
                  <a:lumMod val="75000"/>
                  <a:lumOff val="25000"/>
                </a:schemeClr>
              </a:solidFill>
              <a:latin typeface="锐字真言体免费商用" panose="02010600030101010101" pitchFamily="2" charset="-122"/>
              <a:ea typeface="锐字真言体免费商用" panose="02010600030101010101" pitchFamily="2" charset="-122"/>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88C9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4207</Words>
  <Application>WPS 演示</Application>
  <PresentationFormat>宽屏</PresentationFormat>
  <Paragraphs>323</Paragraphs>
  <Slides>21</Slides>
  <Notes>0</Notes>
  <HiddenSlides>0</HiddenSlides>
  <MMClips>0</MMClips>
  <ScaleCrop>false</ScaleCrop>
  <HeadingPairs>
    <vt:vector size="6" baseType="variant">
      <vt:variant>
        <vt:lpstr>已用的字体</vt:lpstr>
      </vt:variant>
      <vt:variant>
        <vt:i4>37</vt:i4>
      </vt:variant>
      <vt:variant>
        <vt:lpstr>主题</vt:lpstr>
      </vt:variant>
      <vt:variant>
        <vt:i4>2</vt:i4>
      </vt:variant>
      <vt:variant>
        <vt:lpstr>幻灯片标题</vt:lpstr>
      </vt:variant>
      <vt:variant>
        <vt:i4>21</vt:i4>
      </vt:variant>
    </vt:vector>
  </HeadingPairs>
  <TitlesOfParts>
    <vt:vector size="60" baseType="lpstr">
      <vt:lpstr>Arial</vt:lpstr>
      <vt:lpstr>宋体</vt:lpstr>
      <vt:lpstr>Wingdings</vt:lpstr>
      <vt:lpstr>微软雅黑</vt:lpstr>
      <vt:lpstr>等线</vt:lpstr>
      <vt:lpstr>等线</vt:lpstr>
      <vt:lpstr>思源宋体 CN Medium</vt:lpstr>
      <vt:lpstr>Aharoni</vt:lpstr>
      <vt:lpstr>Segoe Print</vt:lpstr>
      <vt:lpstr>阿里汉仪智能黑体</vt:lpstr>
      <vt:lpstr>等线 Light</vt:lpstr>
      <vt:lpstr>思源黑体 CN Bold</vt:lpstr>
      <vt:lpstr>黑体</vt:lpstr>
      <vt:lpstr>思源黑体 CN Regular</vt:lpstr>
      <vt:lpstr>Impact</vt:lpstr>
      <vt:lpstr>思源黑体 CN Light</vt:lpstr>
      <vt:lpstr>等线 Light</vt:lpstr>
      <vt:lpstr>Arial</vt:lpstr>
      <vt:lpstr>Arial Unicode MS</vt:lpstr>
      <vt:lpstr>Calibri</vt:lpstr>
      <vt:lpstr>思源黑体</vt:lpstr>
      <vt:lpstr>Lato</vt:lpstr>
      <vt:lpstr>锐字真言体免费商用</vt:lpstr>
      <vt:lpstr>等线</vt:lpstr>
      <vt:lpstr>刘炳森隶书</vt:lpstr>
      <vt:lpstr>汉仪雅酷黑 55W</vt:lpstr>
      <vt:lpstr>Gill Sans</vt:lpstr>
      <vt:lpstr>汉仪中简黑简</vt:lpstr>
      <vt:lpstr>汉仪中黑S</vt:lpstr>
      <vt:lpstr>文泉驿微米黑</vt:lpstr>
      <vt:lpstr>DFKai-SB</vt:lpstr>
      <vt:lpstr>思源黑体 CN Normal</vt:lpstr>
      <vt:lpstr>Raleway</vt:lpstr>
      <vt:lpstr>Calibri</vt:lpstr>
      <vt:lpstr>San Francisco Display Light</vt:lpstr>
      <vt:lpstr>San Francisco Display Bold</vt:lpstr>
      <vt:lpstr>造字工房悦圆演示版常规体</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Epo ch</dc:creator>
  <cp:lastModifiedBy>罗祉璇</cp:lastModifiedBy>
  <cp:revision>7</cp:revision>
  <dcterms:created xsi:type="dcterms:W3CDTF">2020-08-04T08:47:00Z</dcterms:created>
  <dcterms:modified xsi:type="dcterms:W3CDTF">2020-08-06T02:56:22Z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